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95" r:id="rId3"/>
    <p:sldId id="296" r:id="rId4"/>
    <p:sldId id="297" r:id="rId5"/>
    <p:sldId id="298" r:id="rId6"/>
    <p:sldId id="299" r:id="rId7"/>
    <p:sldId id="267" r:id="rId8"/>
    <p:sldId id="268" r:id="rId9"/>
    <p:sldId id="300" r:id="rId10"/>
    <p:sldId id="301" r:id="rId11"/>
    <p:sldId id="302" r:id="rId12"/>
    <p:sldId id="303" r:id="rId13"/>
    <p:sldId id="304" r:id="rId14"/>
    <p:sldId id="273" r:id="rId15"/>
    <p:sldId id="275" r:id="rId16"/>
    <p:sldId id="276" r:id="rId17"/>
    <p:sldId id="305" r:id="rId18"/>
    <p:sldId id="277" r:id="rId19"/>
    <p:sldId id="278" r:id="rId20"/>
    <p:sldId id="279" r:id="rId21"/>
    <p:sldId id="280" r:id="rId22"/>
    <p:sldId id="281" r:id="rId23"/>
    <p:sldId id="282" r:id="rId24"/>
    <p:sldId id="283" r:id="rId25"/>
    <p:sldId id="284" r:id="rId26"/>
    <p:sldId id="306" r:id="rId27"/>
    <p:sldId id="307" r:id="rId28"/>
    <p:sldId id="309" r:id="rId29"/>
    <p:sldId id="312" r:id="rId30"/>
    <p:sldId id="313" r:id="rId31"/>
    <p:sldId id="311" r:id="rId32"/>
    <p:sldId id="315" r:id="rId33"/>
    <p:sldId id="316" r:id="rId34"/>
    <p:sldId id="317" r:id="rId35"/>
    <p:sldId id="318" r:id="rId36"/>
    <p:sldId id="319" r:id="rId37"/>
    <p:sldId id="320" r:id="rId38"/>
    <p:sldId id="321" r:id="rId39"/>
    <p:sldId id="322" r:id="rId40"/>
    <p:sldId id="323" r:id="rId41"/>
  </p:sldIdLst>
  <p:sldSz cx="7772400" cy="10058400"/>
  <p:notesSz cx="6888163" cy="100203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7" autoAdjust="0"/>
    <p:restoredTop sz="94660"/>
  </p:normalViewPr>
  <p:slideViewPr>
    <p:cSldViewPr>
      <p:cViewPr varScale="1">
        <p:scale>
          <a:sx n="44" d="100"/>
          <a:sy n="44" d="100"/>
        </p:scale>
        <p:origin x="2352"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11/15/2024</a:t>
            </a:fld>
            <a:endParaRPr lang="en-US"/>
          </a:p>
        </p:txBody>
      </p:sp>
      <p:sp>
        <p:nvSpPr>
          <p:cNvPr id="6" name="Holder 6"/>
          <p:cNvSpPr>
            <a:spLocks noGrp="1"/>
          </p:cNvSpPr>
          <p:nvPr>
            <p:ph type="sldNum" sz="quarter" idx="7"/>
          </p:nvPr>
        </p:nvSpPr>
        <p:spPr/>
        <p:txBody>
          <a:bodyPr lIns="0" tIns="0" rIns="0" bIns="0"/>
          <a:lstStyle>
            <a:lvl1pPr>
              <a:defRPr sz="1200" b="1" i="0">
                <a:solidFill>
                  <a:srgbClr val="2B3B90"/>
                </a:solidFill>
                <a:latin typeface="Arial"/>
                <a:cs typeface="Arial"/>
              </a:defRPr>
            </a:lvl1pPr>
          </a:lstStyle>
          <a:p>
            <a:pPr marL="38100">
              <a:lnSpc>
                <a:spcPts val="1420"/>
              </a:lnSpc>
            </a:pPr>
            <a:fld id="{81D60167-4931-47E6-BA6A-407CBD079E47}" type="slidenum">
              <a:rPr spc="55" dirty="0"/>
              <a:t>‹Nº›</a:t>
            </a:fld>
            <a:endParaRPr spc="5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B3B90"/>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11/15/2024</a:t>
            </a:fld>
            <a:endParaRPr lang="en-US"/>
          </a:p>
        </p:txBody>
      </p:sp>
      <p:sp>
        <p:nvSpPr>
          <p:cNvPr id="6" name="Holder 6"/>
          <p:cNvSpPr>
            <a:spLocks noGrp="1"/>
          </p:cNvSpPr>
          <p:nvPr>
            <p:ph type="sldNum" sz="quarter" idx="7"/>
          </p:nvPr>
        </p:nvSpPr>
        <p:spPr/>
        <p:txBody>
          <a:bodyPr lIns="0" tIns="0" rIns="0" bIns="0"/>
          <a:lstStyle>
            <a:lvl1pPr>
              <a:defRPr sz="1200" b="1" i="0">
                <a:solidFill>
                  <a:srgbClr val="2B3B90"/>
                </a:solidFill>
                <a:latin typeface="Arial"/>
                <a:cs typeface="Arial"/>
              </a:defRPr>
            </a:lvl1pPr>
          </a:lstStyle>
          <a:p>
            <a:pPr marL="38100">
              <a:lnSpc>
                <a:spcPts val="1420"/>
              </a:lnSpc>
            </a:pPr>
            <a:fld id="{81D60167-4931-47E6-BA6A-407CBD079E47}" type="slidenum">
              <a:rPr spc="55" dirty="0"/>
              <a:t>‹Nº›</a:t>
            </a:fld>
            <a:endParaRPr spc="5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B3B90"/>
                </a:solidFill>
                <a:latin typeface="Trebuchet MS"/>
                <a:cs typeface="Trebuchet M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11/15/2024</a:t>
            </a:fld>
            <a:endParaRPr lang="en-US"/>
          </a:p>
        </p:txBody>
      </p:sp>
      <p:sp>
        <p:nvSpPr>
          <p:cNvPr id="7" name="Holder 7"/>
          <p:cNvSpPr>
            <a:spLocks noGrp="1"/>
          </p:cNvSpPr>
          <p:nvPr>
            <p:ph type="sldNum" sz="quarter" idx="7"/>
          </p:nvPr>
        </p:nvSpPr>
        <p:spPr/>
        <p:txBody>
          <a:bodyPr lIns="0" tIns="0" rIns="0" bIns="0"/>
          <a:lstStyle>
            <a:lvl1pPr>
              <a:defRPr sz="1200" b="1" i="0">
                <a:solidFill>
                  <a:srgbClr val="2B3B90"/>
                </a:solidFill>
                <a:latin typeface="Arial"/>
                <a:cs typeface="Arial"/>
              </a:defRPr>
            </a:lvl1pPr>
          </a:lstStyle>
          <a:p>
            <a:pPr marL="38100">
              <a:lnSpc>
                <a:spcPts val="1420"/>
              </a:lnSpc>
            </a:pPr>
            <a:fld id="{81D60167-4931-47E6-BA6A-407CBD079E47}" type="slidenum">
              <a:rPr spc="55" dirty="0"/>
              <a:t>‹Nº›</a:t>
            </a:fld>
            <a:endParaRPr spc="5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B3B90"/>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11/15/2024</a:t>
            </a:fld>
            <a:endParaRPr lang="en-US"/>
          </a:p>
        </p:txBody>
      </p:sp>
      <p:sp>
        <p:nvSpPr>
          <p:cNvPr id="5" name="Holder 5"/>
          <p:cNvSpPr>
            <a:spLocks noGrp="1"/>
          </p:cNvSpPr>
          <p:nvPr>
            <p:ph type="sldNum" sz="quarter" idx="7"/>
          </p:nvPr>
        </p:nvSpPr>
        <p:spPr/>
        <p:txBody>
          <a:bodyPr lIns="0" tIns="0" rIns="0" bIns="0"/>
          <a:lstStyle>
            <a:lvl1pPr>
              <a:defRPr sz="1200" b="1" i="0">
                <a:solidFill>
                  <a:srgbClr val="2B3B90"/>
                </a:solidFill>
                <a:latin typeface="Arial"/>
                <a:cs typeface="Arial"/>
              </a:defRPr>
            </a:lvl1pPr>
          </a:lstStyle>
          <a:p>
            <a:pPr marL="38100">
              <a:lnSpc>
                <a:spcPts val="1420"/>
              </a:lnSpc>
            </a:pPr>
            <a:fld id="{81D60167-4931-47E6-BA6A-407CBD079E47}" type="slidenum">
              <a:rPr spc="55" dirty="0"/>
              <a:t>‹Nº›</a:t>
            </a:fld>
            <a:endParaRPr spc="5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568794" y="9361199"/>
            <a:ext cx="1480108" cy="337922"/>
          </a:xfrm>
          <a:prstGeom prst="rect">
            <a:avLst/>
          </a:prstGeom>
        </p:spPr>
      </p:pic>
      <p:sp>
        <p:nvSpPr>
          <p:cNvPr id="17" name="bg object 17"/>
          <p:cNvSpPr/>
          <p:nvPr/>
        </p:nvSpPr>
        <p:spPr>
          <a:xfrm>
            <a:off x="669599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18" name="bg object 18"/>
          <p:cNvSpPr/>
          <p:nvPr/>
        </p:nvSpPr>
        <p:spPr>
          <a:xfrm>
            <a:off x="7022749" y="9361200"/>
            <a:ext cx="0" cy="695960"/>
          </a:xfrm>
          <a:custGeom>
            <a:avLst/>
            <a:gdLst/>
            <a:ahLst/>
            <a:cxnLst/>
            <a:rect l="l" t="t" r="r" b="b"/>
            <a:pathLst>
              <a:path h="695959">
                <a:moveTo>
                  <a:pt x="0" y="0"/>
                </a:moveTo>
                <a:lnTo>
                  <a:pt x="0" y="695883"/>
                </a:lnTo>
              </a:path>
            </a:pathLst>
          </a:custGeom>
          <a:ln w="12700">
            <a:solidFill>
              <a:srgbClr val="3E56A6"/>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11/15/2024</a:t>
            </a:fld>
            <a:endParaRPr lang="en-US"/>
          </a:p>
        </p:txBody>
      </p:sp>
      <p:sp>
        <p:nvSpPr>
          <p:cNvPr id="4" name="Holder 4"/>
          <p:cNvSpPr>
            <a:spLocks noGrp="1"/>
          </p:cNvSpPr>
          <p:nvPr>
            <p:ph type="sldNum" sz="quarter" idx="7"/>
          </p:nvPr>
        </p:nvSpPr>
        <p:spPr/>
        <p:txBody>
          <a:bodyPr lIns="0" tIns="0" rIns="0" bIns="0"/>
          <a:lstStyle>
            <a:lvl1pPr>
              <a:defRPr sz="1200" b="1" i="0">
                <a:solidFill>
                  <a:srgbClr val="2B3B90"/>
                </a:solidFill>
                <a:latin typeface="Arial"/>
                <a:cs typeface="Arial"/>
              </a:defRPr>
            </a:lvl1pPr>
          </a:lstStyle>
          <a:p>
            <a:pPr marL="38100">
              <a:lnSpc>
                <a:spcPts val="1420"/>
              </a:lnSpc>
            </a:pPr>
            <a:fld id="{81D60167-4931-47E6-BA6A-407CBD079E47}" type="slidenum">
              <a:rPr spc="55" dirty="0"/>
              <a:t>‹Nº›</a:t>
            </a:fld>
            <a:endParaRPr spc="5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67300" y="929402"/>
            <a:ext cx="5637799" cy="695960"/>
          </a:xfrm>
          <a:prstGeom prst="rect">
            <a:avLst/>
          </a:prstGeom>
        </p:spPr>
        <p:txBody>
          <a:bodyPr wrap="square" lIns="0" tIns="0" rIns="0" bIns="0">
            <a:spAutoFit/>
          </a:bodyPr>
          <a:lstStyle>
            <a:lvl1pPr>
              <a:defRPr sz="2400" b="0" i="0">
                <a:solidFill>
                  <a:srgbClr val="2B3B90"/>
                </a:solidFill>
                <a:latin typeface="Trebuchet MS"/>
                <a:cs typeface="Trebuchet MS"/>
              </a:defRPr>
            </a:lvl1pPr>
          </a:lstStyle>
          <a:p>
            <a:endParaRPr/>
          </a:p>
        </p:txBody>
      </p:sp>
      <p:sp>
        <p:nvSpPr>
          <p:cNvPr id="3" name="Holder 3"/>
          <p:cNvSpPr>
            <a:spLocks noGrp="1"/>
          </p:cNvSpPr>
          <p:nvPr>
            <p:ph type="body" idx="1"/>
          </p:nvPr>
        </p:nvSpPr>
        <p:spPr>
          <a:xfrm>
            <a:off x="896823" y="2368473"/>
            <a:ext cx="5807709" cy="651954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11/15/2024</a:t>
            </a:fld>
            <a:endParaRPr lang="en-US"/>
          </a:p>
        </p:txBody>
      </p:sp>
      <p:sp>
        <p:nvSpPr>
          <p:cNvPr id="6" name="Holder 6"/>
          <p:cNvSpPr>
            <a:spLocks noGrp="1"/>
          </p:cNvSpPr>
          <p:nvPr>
            <p:ph type="sldNum" sz="quarter" idx="7"/>
          </p:nvPr>
        </p:nvSpPr>
        <p:spPr>
          <a:xfrm>
            <a:off x="6732325" y="9325334"/>
            <a:ext cx="260984" cy="194945"/>
          </a:xfrm>
          <a:prstGeom prst="rect">
            <a:avLst/>
          </a:prstGeom>
        </p:spPr>
        <p:txBody>
          <a:bodyPr wrap="square" lIns="0" tIns="0" rIns="0" bIns="0">
            <a:spAutoFit/>
          </a:bodyPr>
          <a:lstStyle>
            <a:lvl1pPr>
              <a:defRPr sz="1200" b="1" i="0">
                <a:solidFill>
                  <a:srgbClr val="2B3B90"/>
                </a:solidFill>
                <a:latin typeface="Arial"/>
                <a:cs typeface="Arial"/>
              </a:defRPr>
            </a:lvl1pPr>
          </a:lstStyle>
          <a:p>
            <a:pPr marL="38100">
              <a:lnSpc>
                <a:spcPts val="1420"/>
              </a:lnSpc>
            </a:pPr>
            <a:fld id="{81D60167-4931-47E6-BA6A-407CBD079E47}" type="slidenum">
              <a:rPr spc="55" dirty="0"/>
              <a:t>‹Nº›</a:t>
            </a:fld>
            <a:endParaRPr spc="5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ing.com/videos/riverview/relatedvideo?q=videos+explicativo+del+curr%c3%adculo+priorizado+por+competencias+ecuador&amp;mid=7791BCBAF1D7D84C6AD37791BCBAF1D7D84C6AD3&amp;FORM=VIR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7772400" cy="8456930"/>
          </a:xfrm>
          <a:custGeom>
            <a:avLst/>
            <a:gdLst/>
            <a:ahLst/>
            <a:cxnLst/>
            <a:rect l="l" t="t" r="r" b="b"/>
            <a:pathLst>
              <a:path w="7772400" h="8456930">
                <a:moveTo>
                  <a:pt x="0" y="8456422"/>
                </a:moveTo>
                <a:lnTo>
                  <a:pt x="7772400" y="8456422"/>
                </a:lnTo>
                <a:lnTo>
                  <a:pt x="7772400" y="0"/>
                </a:lnTo>
                <a:lnTo>
                  <a:pt x="0" y="0"/>
                </a:lnTo>
                <a:lnTo>
                  <a:pt x="0" y="8456422"/>
                </a:lnTo>
                <a:close/>
              </a:path>
            </a:pathLst>
          </a:custGeom>
          <a:solidFill>
            <a:srgbClr val="F15A29"/>
          </a:solidFill>
        </p:spPr>
        <p:txBody>
          <a:bodyPr wrap="square" lIns="0" tIns="0" rIns="0" bIns="0" rtlCol="0"/>
          <a:lstStyle/>
          <a:p>
            <a:endParaRPr/>
          </a:p>
        </p:txBody>
      </p:sp>
      <p:pic>
        <p:nvPicPr>
          <p:cNvPr id="41" name="object 41"/>
          <p:cNvPicPr/>
          <p:nvPr/>
        </p:nvPicPr>
        <p:blipFill>
          <a:blip r:embed="rId2" cstate="print"/>
          <a:stretch>
            <a:fillRect/>
          </a:stretch>
        </p:blipFill>
        <p:spPr>
          <a:xfrm>
            <a:off x="1025279" y="3471776"/>
            <a:ext cx="5630379" cy="4011051"/>
          </a:xfrm>
          <a:prstGeom prst="rect">
            <a:avLst/>
          </a:prstGeom>
        </p:spPr>
      </p:pic>
      <p:sp>
        <p:nvSpPr>
          <p:cNvPr id="42" name="object 42"/>
          <p:cNvSpPr txBox="1"/>
          <p:nvPr/>
        </p:nvSpPr>
        <p:spPr>
          <a:xfrm>
            <a:off x="1036700" y="7474267"/>
            <a:ext cx="5699125" cy="339837"/>
          </a:xfrm>
          <a:prstGeom prst="rect">
            <a:avLst/>
          </a:prstGeom>
          <a:solidFill>
            <a:srgbClr val="27AAE1"/>
          </a:solidFill>
        </p:spPr>
        <p:txBody>
          <a:bodyPr vert="horz" wrap="square" lIns="0" tIns="54610" rIns="0" bIns="0" rtlCol="0">
            <a:spAutoFit/>
          </a:bodyPr>
          <a:lstStyle/>
          <a:p>
            <a:pPr marL="165100">
              <a:lnSpc>
                <a:spcPct val="100000"/>
              </a:lnSpc>
              <a:spcBef>
                <a:spcPts val="430"/>
              </a:spcBef>
            </a:pPr>
            <a:r>
              <a:rPr lang="es-MX" sz="1850" b="1" spc="-195" dirty="0">
                <a:solidFill>
                  <a:srgbClr val="FFFFFF"/>
                </a:solidFill>
                <a:latin typeface="Trebuchet MS"/>
                <a:cs typeface="Trebuchet MS"/>
              </a:rPr>
              <a:t>        </a:t>
            </a:r>
            <a:r>
              <a:rPr sz="1850" b="1" spc="-185" dirty="0">
                <a:solidFill>
                  <a:srgbClr val="FFFFFF"/>
                </a:solidFill>
                <a:latin typeface="Trebuchet MS"/>
                <a:cs typeface="Trebuchet MS"/>
              </a:rPr>
              <a:t> </a:t>
            </a:r>
            <a:r>
              <a:rPr sz="1850" b="1" spc="-170" dirty="0">
                <a:solidFill>
                  <a:srgbClr val="FFFFFF"/>
                </a:solidFill>
                <a:latin typeface="Trebuchet MS"/>
                <a:cs typeface="Trebuchet MS"/>
              </a:rPr>
              <a:t>¿Qué</a:t>
            </a:r>
            <a:r>
              <a:rPr sz="1850" b="1" spc="-185" dirty="0">
                <a:solidFill>
                  <a:srgbClr val="FFFFFF"/>
                </a:solidFill>
                <a:latin typeface="Trebuchet MS"/>
                <a:cs typeface="Trebuchet MS"/>
              </a:rPr>
              <a:t> </a:t>
            </a:r>
            <a:r>
              <a:rPr sz="1850" b="1" spc="-195" dirty="0">
                <a:solidFill>
                  <a:srgbClr val="FFFFFF"/>
                </a:solidFill>
                <a:latin typeface="Trebuchet MS"/>
                <a:cs typeface="Trebuchet MS"/>
              </a:rPr>
              <a:t>entendemos</a:t>
            </a:r>
            <a:r>
              <a:rPr sz="1850" b="1" spc="-185" dirty="0">
                <a:solidFill>
                  <a:srgbClr val="FFFFFF"/>
                </a:solidFill>
                <a:latin typeface="Trebuchet MS"/>
                <a:cs typeface="Trebuchet MS"/>
              </a:rPr>
              <a:t> </a:t>
            </a:r>
            <a:r>
              <a:rPr sz="1850" b="1" spc="-155" dirty="0">
                <a:solidFill>
                  <a:srgbClr val="FFFFFF"/>
                </a:solidFill>
                <a:latin typeface="Trebuchet MS"/>
                <a:cs typeface="Trebuchet MS"/>
              </a:rPr>
              <a:t>por</a:t>
            </a:r>
            <a:r>
              <a:rPr sz="1850" b="1" spc="-220" dirty="0">
                <a:solidFill>
                  <a:srgbClr val="FFFFFF"/>
                </a:solidFill>
                <a:latin typeface="Trebuchet MS"/>
                <a:cs typeface="Trebuchet MS"/>
              </a:rPr>
              <a:t> </a:t>
            </a:r>
            <a:r>
              <a:rPr sz="1850" b="1" spc="-165" dirty="0">
                <a:solidFill>
                  <a:srgbClr val="FFFFFF"/>
                </a:solidFill>
                <a:latin typeface="Trebuchet MS"/>
                <a:cs typeface="Trebuchet MS"/>
              </a:rPr>
              <a:t>ﬂexibilización</a:t>
            </a:r>
            <a:r>
              <a:rPr sz="1850" b="1" spc="-185" dirty="0">
                <a:solidFill>
                  <a:srgbClr val="FFFFFF"/>
                </a:solidFill>
                <a:latin typeface="Trebuchet MS"/>
                <a:cs typeface="Trebuchet MS"/>
              </a:rPr>
              <a:t> </a:t>
            </a:r>
            <a:r>
              <a:rPr sz="1850" b="1" spc="-155" dirty="0">
                <a:solidFill>
                  <a:srgbClr val="FFFFFF"/>
                </a:solidFill>
                <a:latin typeface="Trebuchet MS"/>
                <a:cs typeface="Trebuchet MS"/>
              </a:rPr>
              <a:t>curricular?</a:t>
            </a:r>
            <a:endParaRPr sz="1850" dirty="0">
              <a:latin typeface="Trebuchet MS"/>
              <a:cs typeface="Trebuchet MS"/>
            </a:endParaRPr>
          </a:p>
        </p:txBody>
      </p:sp>
      <p:sp>
        <p:nvSpPr>
          <p:cNvPr id="43" name="object 43"/>
          <p:cNvSpPr txBox="1">
            <a:spLocks noGrp="1"/>
          </p:cNvSpPr>
          <p:nvPr>
            <p:ph type="title"/>
          </p:nvPr>
        </p:nvSpPr>
        <p:spPr>
          <a:xfrm>
            <a:off x="954478" y="1742242"/>
            <a:ext cx="5742940" cy="621665"/>
          </a:xfrm>
          <a:prstGeom prst="rect">
            <a:avLst/>
          </a:prstGeom>
        </p:spPr>
        <p:txBody>
          <a:bodyPr vert="horz" wrap="square" lIns="0" tIns="13970" rIns="0" bIns="0" rtlCol="0">
            <a:spAutoFit/>
          </a:bodyPr>
          <a:lstStyle/>
          <a:p>
            <a:pPr marL="12700">
              <a:lnSpc>
                <a:spcPct val="100000"/>
              </a:lnSpc>
              <a:spcBef>
                <a:spcPts val="110"/>
              </a:spcBef>
            </a:pPr>
            <a:r>
              <a:rPr sz="3900" b="1" spc="-35" dirty="0">
                <a:solidFill>
                  <a:srgbClr val="FFFFFF"/>
                </a:solidFill>
                <a:latin typeface="Arial"/>
                <a:cs typeface="Arial"/>
              </a:rPr>
              <a:t>Flexibilización</a:t>
            </a:r>
            <a:r>
              <a:rPr sz="3900" b="1" spc="-140" dirty="0">
                <a:solidFill>
                  <a:srgbClr val="FFFFFF"/>
                </a:solidFill>
                <a:latin typeface="Arial"/>
                <a:cs typeface="Arial"/>
              </a:rPr>
              <a:t> </a:t>
            </a:r>
            <a:r>
              <a:rPr sz="3900" b="1" spc="-15" dirty="0">
                <a:solidFill>
                  <a:srgbClr val="FFFFFF"/>
                </a:solidFill>
                <a:latin typeface="Arial"/>
                <a:cs typeface="Arial"/>
              </a:rPr>
              <a:t>curricular</a:t>
            </a:r>
            <a:endParaRPr sz="3900">
              <a:latin typeface="Arial"/>
              <a:cs typeface="Arial"/>
            </a:endParaRPr>
          </a:p>
        </p:txBody>
      </p:sp>
      <p:sp>
        <p:nvSpPr>
          <p:cNvPr id="44" name="object 44"/>
          <p:cNvSpPr/>
          <p:nvPr/>
        </p:nvSpPr>
        <p:spPr>
          <a:xfrm>
            <a:off x="1047575" y="2492976"/>
            <a:ext cx="5677535" cy="0"/>
          </a:xfrm>
          <a:custGeom>
            <a:avLst/>
            <a:gdLst/>
            <a:ahLst/>
            <a:cxnLst/>
            <a:rect l="l" t="t" r="r" b="b"/>
            <a:pathLst>
              <a:path w="5677534">
                <a:moveTo>
                  <a:pt x="0" y="0"/>
                </a:moveTo>
                <a:lnTo>
                  <a:pt x="5677242" y="0"/>
                </a:lnTo>
              </a:path>
            </a:pathLst>
          </a:custGeom>
          <a:ln w="12700">
            <a:solidFill>
              <a:srgbClr val="FFFFFF"/>
            </a:solidFill>
          </a:ln>
        </p:spPr>
        <p:txBody>
          <a:bodyPr wrap="square" lIns="0" tIns="0" rIns="0" bIns="0" rtlCol="0"/>
          <a:lstStyle/>
          <a:p>
            <a:endParaRPr/>
          </a:p>
        </p:txBody>
      </p:sp>
      <p:sp>
        <p:nvSpPr>
          <p:cNvPr id="45" name="object 45"/>
          <p:cNvSpPr txBox="1"/>
          <p:nvPr/>
        </p:nvSpPr>
        <p:spPr>
          <a:xfrm>
            <a:off x="1251371" y="2610581"/>
            <a:ext cx="5269865" cy="574040"/>
          </a:xfrm>
          <a:prstGeom prst="rect">
            <a:avLst/>
          </a:prstGeom>
        </p:spPr>
        <p:txBody>
          <a:bodyPr vert="horz" wrap="square" lIns="0" tIns="12700" rIns="0" bIns="0" rtlCol="0">
            <a:spAutoFit/>
          </a:bodyPr>
          <a:lstStyle/>
          <a:p>
            <a:pPr marL="236220" marR="5080" indent="-224154">
              <a:lnSpc>
                <a:spcPct val="100000"/>
              </a:lnSpc>
              <a:spcBef>
                <a:spcPts val="100"/>
              </a:spcBef>
            </a:pPr>
            <a:r>
              <a:rPr sz="1800" spc="10" dirty="0">
                <a:solidFill>
                  <a:srgbClr val="FFFFFF"/>
                </a:solidFill>
                <a:latin typeface="Arial MT"/>
                <a:cs typeface="Arial MT"/>
              </a:rPr>
              <a:t>Una</a:t>
            </a:r>
            <a:r>
              <a:rPr sz="1800" spc="-35" dirty="0">
                <a:solidFill>
                  <a:srgbClr val="FFFFFF"/>
                </a:solidFill>
                <a:latin typeface="Arial MT"/>
                <a:cs typeface="Arial MT"/>
              </a:rPr>
              <a:t> </a:t>
            </a:r>
            <a:r>
              <a:rPr sz="1800" spc="60" dirty="0">
                <a:solidFill>
                  <a:srgbClr val="FFFFFF"/>
                </a:solidFill>
                <a:latin typeface="Arial MT"/>
                <a:cs typeface="Arial MT"/>
              </a:rPr>
              <a:t>ruta</a:t>
            </a:r>
            <a:r>
              <a:rPr sz="1800" spc="-30" dirty="0">
                <a:solidFill>
                  <a:srgbClr val="FFFFFF"/>
                </a:solidFill>
                <a:latin typeface="Arial MT"/>
                <a:cs typeface="Arial MT"/>
              </a:rPr>
              <a:t> </a:t>
            </a:r>
            <a:r>
              <a:rPr sz="1800" spc="10" dirty="0">
                <a:solidFill>
                  <a:srgbClr val="FFFFFF"/>
                </a:solidFill>
                <a:latin typeface="Arial MT"/>
                <a:cs typeface="Arial MT"/>
              </a:rPr>
              <a:t>para</a:t>
            </a:r>
            <a:r>
              <a:rPr sz="1800" spc="-30" dirty="0">
                <a:solidFill>
                  <a:srgbClr val="FFFFFF"/>
                </a:solidFill>
                <a:latin typeface="Arial MT"/>
                <a:cs typeface="Arial MT"/>
              </a:rPr>
              <a:t> </a:t>
            </a:r>
            <a:r>
              <a:rPr sz="1800" spc="30" dirty="0">
                <a:solidFill>
                  <a:srgbClr val="FFFFFF"/>
                </a:solidFill>
                <a:latin typeface="Arial MT"/>
                <a:cs typeface="Arial MT"/>
              </a:rPr>
              <a:t>crear</a:t>
            </a:r>
            <a:r>
              <a:rPr sz="1800" spc="-30" dirty="0">
                <a:solidFill>
                  <a:srgbClr val="FFFFFF"/>
                </a:solidFill>
                <a:latin typeface="Arial MT"/>
                <a:cs typeface="Arial MT"/>
              </a:rPr>
              <a:t> </a:t>
            </a:r>
            <a:r>
              <a:rPr sz="1800" spc="55" dirty="0">
                <a:solidFill>
                  <a:srgbClr val="FFFFFF"/>
                </a:solidFill>
                <a:latin typeface="Arial MT"/>
                <a:cs typeface="Arial MT"/>
              </a:rPr>
              <a:t>oportunidades</a:t>
            </a:r>
            <a:r>
              <a:rPr sz="1800" spc="-30" dirty="0">
                <a:solidFill>
                  <a:srgbClr val="FFFFFF"/>
                </a:solidFill>
                <a:latin typeface="Arial MT"/>
                <a:cs typeface="Arial MT"/>
              </a:rPr>
              <a:t> </a:t>
            </a:r>
            <a:r>
              <a:rPr sz="1800" spc="35" dirty="0">
                <a:solidFill>
                  <a:srgbClr val="FFFFFF"/>
                </a:solidFill>
                <a:latin typeface="Arial MT"/>
                <a:cs typeface="Arial MT"/>
              </a:rPr>
              <a:t>de</a:t>
            </a:r>
            <a:r>
              <a:rPr sz="1800" spc="-30" dirty="0">
                <a:solidFill>
                  <a:srgbClr val="FFFFFF"/>
                </a:solidFill>
                <a:latin typeface="Arial MT"/>
                <a:cs typeface="Arial MT"/>
              </a:rPr>
              <a:t> </a:t>
            </a:r>
            <a:r>
              <a:rPr sz="1800" spc="25" dirty="0">
                <a:solidFill>
                  <a:srgbClr val="FFFFFF"/>
                </a:solidFill>
                <a:latin typeface="Arial MT"/>
                <a:cs typeface="Arial MT"/>
              </a:rPr>
              <a:t>aprendizaje </a:t>
            </a:r>
            <a:r>
              <a:rPr sz="1800" spc="-484" dirty="0">
                <a:solidFill>
                  <a:srgbClr val="FFFFFF"/>
                </a:solidFill>
                <a:latin typeface="Arial MT"/>
                <a:cs typeface="Arial MT"/>
              </a:rPr>
              <a:t> </a:t>
            </a:r>
            <a:r>
              <a:rPr sz="1800" spc="40" dirty="0">
                <a:solidFill>
                  <a:srgbClr val="FFFFFF"/>
                </a:solidFill>
                <a:latin typeface="Arial MT"/>
                <a:cs typeface="Arial MT"/>
              </a:rPr>
              <a:t>en</a:t>
            </a:r>
            <a:r>
              <a:rPr sz="1800" spc="-40" dirty="0">
                <a:solidFill>
                  <a:srgbClr val="FFFFFF"/>
                </a:solidFill>
                <a:latin typeface="Arial MT"/>
                <a:cs typeface="Arial MT"/>
              </a:rPr>
              <a:t> </a:t>
            </a:r>
            <a:r>
              <a:rPr sz="1800" spc="35" dirty="0">
                <a:solidFill>
                  <a:srgbClr val="FFFFFF"/>
                </a:solidFill>
                <a:latin typeface="Arial MT"/>
                <a:cs typeface="Arial MT"/>
              </a:rPr>
              <a:t>el</a:t>
            </a:r>
            <a:r>
              <a:rPr sz="1800" spc="-35" dirty="0">
                <a:solidFill>
                  <a:srgbClr val="FFFFFF"/>
                </a:solidFill>
                <a:latin typeface="Arial MT"/>
                <a:cs typeface="Arial MT"/>
              </a:rPr>
              <a:t> </a:t>
            </a:r>
            <a:r>
              <a:rPr sz="1800" spc="70" dirty="0">
                <a:solidFill>
                  <a:srgbClr val="FFFFFF"/>
                </a:solidFill>
                <a:latin typeface="Arial MT"/>
                <a:cs typeface="Arial MT"/>
              </a:rPr>
              <a:t>marco</a:t>
            </a:r>
            <a:r>
              <a:rPr sz="1800" spc="-35" dirty="0">
                <a:solidFill>
                  <a:srgbClr val="FFFFFF"/>
                </a:solidFill>
                <a:latin typeface="Arial MT"/>
                <a:cs typeface="Arial MT"/>
              </a:rPr>
              <a:t> </a:t>
            </a:r>
            <a:r>
              <a:rPr sz="1800" spc="35" dirty="0">
                <a:solidFill>
                  <a:srgbClr val="FFFFFF"/>
                </a:solidFill>
                <a:latin typeface="Arial MT"/>
                <a:cs typeface="Arial MT"/>
              </a:rPr>
              <a:t>de</a:t>
            </a:r>
            <a:r>
              <a:rPr sz="1800" spc="-35" dirty="0">
                <a:solidFill>
                  <a:srgbClr val="FFFFFF"/>
                </a:solidFill>
                <a:latin typeface="Arial MT"/>
                <a:cs typeface="Arial MT"/>
              </a:rPr>
              <a:t> </a:t>
            </a:r>
            <a:r>
              <a:rPr sz="1800" spc="10" dirty="0">
                <a:solidFill>
                  <a:srgbClr val="FFFFFF"/>
                </a:solidFill>
                <a:latin typeface="Arial MT"/>
                <a:cs typeface="Arial MT"/>
              </a:rPr>
              <a:t>la</a:t>
            </a:r>
            <a:r>
              <a:rPr sz="1800" spc="-35" dirty="0">
                <a:solidFill>
                  <a:srgbClr val="FFFFFF"/>
                </a:solidFill>
                <a:latin typeface="Arial MT"/>
                <a:cs typeface="Arial MT"/>
              </a:rPr>
              <a:t> </a:t>
            </a:r>
            <a:r>
              <a:rPr sz="1800" spc="60" dirty="0">
                <a:solidFill>
                  <a:srgbClr val="FFFFFF"/>
                </a:solidFill>
                <a:latin typeface="Arial MT"/>
                <a:cs typeface="Arial MT"/>
              </a:rPr>
              <a:t>transformación</a:t>
            </a:r>
            <a:r>
              <a:rPr sz="1800" spc="-40" dirty="0">
                <a:solidFill>
                  <a:srgbClr val="FFFFFF"/>
                </a:solidFill>
                <a:latin typeface="Arial MT"/>
                <a:cs typeface="Arial MT"/>
              </a:rPr>
              <a:t> </a:t>
            </a:r>
            <a:r>
              <a:rPr sz="1800" spc="40" dirty="0">
                <a:solidFill>
                  <a:srgbClr val="FFFFFF"/>
                </a:solidFill>
                <a:latin typeface="Arial MT"/>
                <a:cs typeface="Arial MT"/>
              </a:rPr>
              <a:t>pedagógica</a:t>
            </a:r>
            <a:endParaRPr sz="1800">
              <a:latin typeface="Arial MT"/>
              <a:cs typeface="Arial M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C8E3CA2-8D15-9FA9-F574-D2E3BD8872FA}"/>
              </a:ext>
            </a:extLst>
          </p:cNvPr>
          <p:cNvSpPr>
            <a:spLocks noGrp="1"/>
          </p:cNvSpPr>
          <p:nvPr>
            <p:ph type="body" idx="1"/>
          </p:nvPr>
        </p:nvSpPr>
        <p:spPr>
          <a:xfrm>
            <a:off x="982345" y="2438400"/>
            <a:ext cx="5807709" cy="5447645"/>
          </a:xfrm>
        </p:spPr>
        <p:txBody>
          <a:bodyPr/>
          <a:lstStyle/>
          <a:p>
            <a:pPr algn="just"/>
            <a:r>
              <a:rPr lang="es-MX" sz="2800" spc="15" dirty="0">
                <a:solidFill>
                  <a:srgbClr val="2B3B90"/>
                </a:solidFill>
                <a:latin typeface="Arial MT"/>
                <a:cs typeface="Arial MT"/>
              </a:rPr>
              <a:t>Lo evidenciado </a:t>
            </a:r>
            <a:r>
              <a:rPr lang="es-MX" sz="2800" spc="20" dirty="0">
                <a:solidFill>
                  <a:srgbClr val="2B3B90"/>
                </a:solidFill>
                <a:latin typeface="Arial MT"/>
                <a:cs typeface="Arial MT"/>
              </a:rPr>
              <a:t>en </a:t>
            </a:r>
            <a:r>
              <a:rPr lang="es-MX" sz="2800" spc="10" dirty="0">
                <a:solidFill>
                  <a:srgbClr val="2B3B90"/>
                </a:solidFill>
                <a:latin typeface="Arial MT"/>
                <a:cs typeface="Arial MT"/>
              </a:rPr>
              <a:t>los </a:t>
            </a:r>
            <a:r>
              <a:rPr lang="es-MX" sz="2800" spc="5" dirty="0">
                <a:solidFill>
                  <a:srgbClr val="2B3B90"/>
                </a:solidFill>
                <a:latin typeface="Arial MT"/>
                <a:cs typeface="Arial MT"/>
              </a:rPr>
              <a:t>3</a:t>
            </a:r>
            <a:r>
              <a:rPr lang="es-MX" sz="2800" spc="10" dirty="0">
                <a:solidFill>
                  <a:srgbClr val="2B3B90"/>
                </a:solidFill>
                <a:latin typeface="Arial MT"/>
                <a:cs typeface="Arial MT"/>
              </a:rPr>
              <a:t> anteriores </a:t>
            </a:r>
            <a:r>
              <a:rPr lang="es-MX" sz="2800" spc="20" dirty="0">
                <a:solidFill>
                  <a:srgbClr val="2B3B90"/>
                </a:solidFill>
                <a:latin typeface="Arial MT"/>
                <a:cs typeface="Arial MT"/>
              </a:rPr>
              <a:t>puntos, </a:t>
            </a:r>
            <a:r>
              <a:rPr lang="es-MX" sz="2800" spc="25" dirty="0">
                <a:solidFill>
                  <a:srgbClr val="2B3B90"/>
                </a:solidFill>
                <a:latin typeface="Arial MT"/>
                <a:cs typeface="Arial MT"/>
              </a:rPr>
              <a:t>corresponde </a:t>
            </a:r>
            <a:r>
              <a:rPr lang="es-MX" sz="2800" spc="-45" dirty="0">
                <a:solidFill>
                  <a:srgbClr val="2B3B90"/>
                </a:solidFill>
                <a:latin typeface="Arial MT"/>
                <a:cs typeface="Arial MT"/>
              </a:rPr>
              <a:t>a</a:t>
            </a:r>
            <a:r>
              <a:rPr lang="es-MX" sz="2800" spc="-40" dirty="0">
                <a:solidFill>
                  <a:srgbClr val="2B3B90"/>
                </a:solidFill>
                <a:latin typeface="Arial MT"/>
                <a:cs typeface="Arial MT"/>
              </a:rPr>
              <a:t> </a:t>
            </a:r>
            <a:r>
              <a:rPr lang="es-MX" sz="2800" spc="10" dirty="0">
                <a:solidFill>
                  <a:srgbClr val="2B3B90"/>
                </a:solidFill>
                <a:latin typeface="Arial MT"/>
                <a:cs typeface="Arial MT"/>
              </a:rPr>
              <a:t>los “referentes </a:t>
            </a:r>
            <a:r>
              <a:rPr lang="es-MX" sz="2800" spc="15" dirty="0">
                <a:solidFill>
                  <a:srgbClr val="2B3B90"/>
                </a:solidFill>
                <a:latin typeface="Arial MT"/>
                <a:cs typeface="Arial MT"/>
              </a:rPr>
              <a:t> culturales” </a:t>
            </a:r>
            <a:r>
              <a:rPr lang="es-MX" sz="2800" spc="10" dirty="0">
                <a:solidFill>
                  <a:srgbClr val="2B3B90"/>
                </a:solidFill>
                <a:latin typeface="Arial MT"/>
                <a:cs typeface="Arial MT"/>
              </a:rPr>
              <a:t>sobre </a:t>
            </a:r>
            <a:r>
              <a:rPr lang="es-MX" sz="2800" spc="20" dirty="0">
                <a:solidFill>
                  <a:srgbClr val="2B3B90"/>
                </a:solidFill>
                <a:latin typeface="Arial MT"/>
                <a:cs typeface="Arial MT"/>
              </a:rPr>
              <a:t>flexibilización </a:t>
            </a:r>
            <a:r>
              <a:rPr lang="es-MX" sz="2800" spc="25" dirty="0">
                <a:solidFill>
                  <a:srgbClr val="2B3B90"/>
                </a:solidFill>
                <a:latin typeface="Arial MT"/>
                <a:cs typeface="Arial MT"/>
              </a:rPr>
              <a:t>curricular </a:t>
            </a:r>
            <a:r>
              <a:rPr lang="es-MX" sz="2800" spc="15" dirty="0">
                <a:solidFill>
                  <a:srgbClr val="2B3B90"/>
                </a:solidFill>
                <a:latin typeface="Arial MT"/>
                <a:cs typeface="Arial MT"/>
              </a:rPr>
              <a:t>de </a:t>
            </a:r>
            <a:r>
              <a:rPr lang="es-MX" sz="2800" spc="10" dirty="0">
                <a:solidFill>
                  <a:srgbClr val="2B3B90"/>
                </a:solidFill>
                <a:latin typeface="Arial MT"/>
                <a:cs typeface="Arial MT"/>
              </a:rPr>
              <a:t>usted </a:t>
            </a:r>
            <a:r>
              <a:rPr lang="es-MX" sz="2800" spc="-5" dirty="0">
                <a:solidFill>
                  <a:srgbClr val="2B3B90"/>
                </a:solidFill>
                <a:latin typeface="Arial MT"/>
                <a:cs typeface="Arial MT"/>
              </a:rPr>
              <a:t>y </a:t>
            </a:r>
            <a:r>
              <a:rPr lang="es-MX" sz="2800" spc="-35" dirty="0">
                <a:solidFill>
                  <a:srgbClr val="2B3B90"/>
                </a:solidFill>
                <a:latin typeface="Arial MT"/>
                <a:cs typeface="Arial MT"/>
              </a:rPr>
              <a:t>sus</a:t>
            </a:r>
            <a:r>
              <a:rPr lang="es-MX" sz="2800" spc="-30" dirty="0">
                <a:solidFill>
                  <a:srgbClr val="2B3B90"/>
                </a:solidFill>
                <a:latin typeface="Arial MT"/>
                <a:cs typeface="Arial MT"/>
              </a:rPr>
              <a:t> </a:t>
            </a:r>
            <a:r>
              <a:rPr lang="es-MX" sz="2800" spc="20" dirty="0">
                <a:solidFill>
                  <a:srgbClr val="2B3B90"/>
                </a:solidFill>
                <a:latin typeface="Arial MT"/>
                <a:cs typeface="Arial MT"/>
              </a:rPr>
              <a:t>compañeros. </a:t>
            </a:r>
            <a:r>
              <a:rPr lang="es-MX" sz="2800" spc="-15" dirty="0">
                <a:solidFill>
                  <a:srgbClr val="2B3B90"/>
                </a:solidFill>
                <a:latin typeface="Arial MT"/>
                <a:cs typeface="Arial MT"/>
              </a:rPr>
              <a:t>Los </a:t>
            </a:r>
            <a:r>
              <a:rPr lang="es-MX" sz="2800" spc="-10" dirty="0">
                <a:solidFill>
                  <a:srgbClr val="2B3B90"/>
                </a:solidFill>
                <a:latin typeface="Arial MT"/>
                <a:cs typeface="Arial MT"/>
              </a:rPr>
              <a:t> </a:t>
            </a:r>
            <a:r>
              <a:rPr lang="es-MX" sz="2800" spc="20" dirty="0">
                <a:solidFill>
                  <a:srgbClr val="2B3B90"/>
                </a:solidFill>
                <a:latin typeface="Arial MT"/>
                <a:cs typeface="Arial MT"/>
              </a:rPr>
              <a:t>invitamos </a:t>
            </a:r>
            <a:r>
              <a:rPr lang="es-MX" sz="2800" spc="-45" dirty="0">
                <a:solidFill>
                  <a:srgbClr val="2B3B90"/>
                </a:solidFill>
                <a:latin typeface="Arial MT"/>
                <a:cs typeface="Arial MT"/>
              </a:rPr>
              <a:t>a </a:t>
            </a:r>
            <a:r>
              <a:rPr lang="es-MX" sz="2800" spc="20" dirty="0">
                <a:solidFill>
                  <a:srgbClr val="2B3B90"/>
                </a:solidFill>
                <a:latin typeface="Arial MT"/>
                <a:cs typeface="Arial MT"/>
              </a:rPr>
              <a:t>tenerlos en </a:t>
            </a:r>
            <a:r>
              <a:rPr lang="es-MX" sz="2800" spc="40" dirty="0">
                <a:solidFill>
                  <a:srgbClr val="2B3B90"/>
                </a:solidFill>
                <a:latin typeface="Arial MT"/>
                <a:cs typeface="Arial MT"/>
              </a:rPr>
              <a:t>mente </a:t>
            </a:r>
            <a:r>
              <a:rPr lang="es-MX" sz="2800" spc="20" dirty="0">
                <a:solidFill>
                  <a:srgbClr val="2B3B90"/>
                </a:solidFill>
                <a:latin typeface="Arial MT"/>
                <a:cs typeface="Arial MT"/>
              </a:rPr>
              <a:t>durante </a:t>
            </a:r>
            <a:r>
              <a:rPr lang="es-MX" sz="2800" spc="-10" dirty="0">
                <a:solidFill>
                  <a:srgbClr val="2B3B90"/>
                </a:solidFill>
                <a:latin typeface="Arial MT"/>
                <a:cs typeface="Arial MT"/>
              </a:rPr>
              <a:t>el desarrollo de la clase</a:t>
            </a:r>
            <a:r>
              <a:rPr lang="es-MX" sz="2800" spc="45" dirty="0">
                <a:solidFill>
                  <a:srgbClr val="2B3B90"/>
                </a:solidFill>
                <a:latin typeface="Arial MT"/>
                <a:cs typeface="Arial MT"/>
              </a:rPr>
              <a:t>, </a:t>
            </a:r>
            <a:r>
              <a:rPr lang="es-MX" sz="2800" spc="15" dirty="0">
                <a:solidFill>
                  <a:srgbClr val="2B3B90"/>
                </a:solidFill>
                <a:latin typeface="Arial MT"/>
                <a:cs typeface="Arial MT"/>
              </a:rPr>
              <a:t>de </a:t>
            </a:r>
            <a:r>
              <a:rPr lang="es-MX" sz="2800" spc="10" dirty="0">
                <a:solidFill>
                  <a:srgbClr val="2B3B90"/>
                </a:solidFill>
                <a:latin typeface="Arial MT"/>
                <a:cs typeface="Arial MT"/>
              </a:rPr>
              <a:t>manera </a:t>
            </a:r>
            <a:r>
              <a:rPr lang="es-MX" sz="2800" spc="15" dirty="0">
                <a:solidFill>
                  <a:srgbClr val="2B3B90"/>
                </a:solidFill>
                <a:latin typeface="Arial MT"/>
                <a:cs typeface="Arial MT"/>
              </a:rPr>
              <a:t> </a:t>
            </a:r>
            <a:r>
              <a:rPr lang="es-MX" sz="2800" spc="20" dirty="0">
                <a:solidFill>
                  <a:srgbClr val="2B3B90"/>
                </a:solidFill>
                <a:latin typeface="Arial MT"/>
                <a:cs typeface="Arial MT"/>
              </a:rPr>
              <a:t>que </a:t>
            </a:r>
            <a:r>
              <a:rPr lang="es-MX" sz="2800" spc="10" dirty="0">
                <a:solidFill>
                  <a:srgbClr val="2B3B90"/>
                </a:solidFill>
                <a:latin typeface="Arial MT"/>
                <a:cs typeface="Arial MT"/>
              </a:rPr>
              <a:t>pueda haber </a:t>
            </a:r>
            <a:r>
              <a:rPr lang="es-MX" sz="2800" spc="40" dirty="0">
                <a:solidFill>
                  <a:srgbClr val="2B3B90"/>
                </a:solidFill>
                <a:latin typeface="Arial MT"/>
                <a:cs typeface="Arial MT"/>
              </a:rPr>
              <a:t>un </a:t>
            </a:r>
            <a:r>
              <a:rPr lang="es-MX" sz="2800" spc="30" dirty="0">
                <a:solidFill>
                  <a:srgbClr val="2B3B90"/>
                </a:solidFill>
                <a:latin typeface="Arial MT"/>
                <a:cs typeface="Arial MT"/>
              </a:rPr>
              <a:t>diálogo </a:t>
            </a:r>
            <a:r>
              <a:rPr lang="es-MX" sz="2800" spc="20" dirty="0">
                <a:solidFill>
                  <a:srgbClr val="2B3B90"/>
                </a:solidFill>
                <a:latin typeface="Arial MT"/>
                <a:cs typeface="Arial MT"/>
              </a:rPr>
              <a:t>entre </a:t>
            </a:r>
            <a:r>
              <a:rPr lang="es-MX" sz="2800" spc="-35" dirty="0">
                <a:solidFill>
                  <a:srgbClr val="2B3B90"/>
                </a:solidFill>
                <a:latin typeface="Arial MT"/>
                <a:cs typeface="Arial MT"/>
              </a:rPr>
              <a:t>sus </a:t>
            </a:r>
            <a:r>
              <a:rPr lang="es-MX" sz="2800" spc="-10" dirty="0">
                <a:solidFill>
                  <a:srgbClr val="2B3B90"/>
                </a:solidFill>
                <a:latin typeface="Arial MT"/>
                <a:cs typeface="Arial MT"/>
              </a:rPr>
              <a:t>presaberes </a:t>
            </a:r>
            <a:r>
              <a:rPr lang="es-MX" sz="2800" spc="-5" dirty="0">
                <a:solidFill>
                  <a:srgbClr val="2B3B90"/>
                </a:solidFill>
                <a:latin typeface="Arial MT"/>
                <a:cs typeface="Arial MT"/>
              </a:rPr>
              <a:t>y </a:t>
            </a:r>
            <a:r>
              <a:rPr lang="es-MX" sz="2800" spc="50" dirty="0">
                <a:solidFill>
                  <a:srgbClr val="2B3B90"/>
                </a:solidFill>
                <a:latin typeface="Arial MT"/>
                <a:cs typeface="Arial MT"/>
              </a:rPr>
              <a:t>lo </a:t>
            </a:r>
            <a:r>
              <a:rPr lang="es-MX" sz="2800" spc="20" dirty="0">
                <a:solidFill>
                  <a:srgbClr val="2B3B90"/>
                </a:solidFill>
                <a:latin typeface="Arial MT"/>
                <a:cs typeface="Arial MT"/>
              </a:rPr>
              <a:t>que </a:t>
            </a:r>
            <a:r>
              <a:rPr lang="es-MX" sz="2800" spc="-40" dirty="0">
                <a:solidFill>
                  <a:srgbClr val="2B3B90"/>
                </a:solidFill>
                <a:latin typeface="Arial MT"/>
                <a:cs typeface="Arial MT"/>
              </a:rPr>
              <a:t>se </a:t>
            </a:r>
            <a:r>
              <a:rPr lang="es-MX" sz="2800" spc="10" dirty="0">
                <a:solidFill>
                  <a:srgbClr val="2B3B90"/>
                </a:solidFill>
                <a:latin typeface="Arial MT"/>
                <a:cs typeface="Arial MT"/>
              </a:rPr>
              <a:t>plantea </a:t>
            </a:r>
            <a:r>
              <a:rPr lang="es-MX" sz="2800" spc="20" dirty="0">
                <a:solidFill>
                  <a:srgbClr val="2B3B90"/>
                </a:solidFill>
                <a:latin typeface="Arial MT"/>
                <a:cs typeface="Arial MT"/>
              </a:rPr>
              <a:t>en </a:t>
            </a:r>
            <a:r>
              <a:rPr lang="es-MX" sz="2800" spc="-5" dirty="0">
                <a:solidFill>
                  <a:srgbClr val="2B3B90"/>
                </a:solidFill>
                <a:latin typeface="Arial MT"/>
                <a:cs typeface="Arial MT"/>
              </a:rPr>
              <a:t>esta </a:t>
            </a:r>
            <a:r>
              <a:rPr lang="es-MX" sz="2800" dirty="0">
                <a:solidFill>
                  <a:srgbClr val="2B3B90"/>
                </a:solidFill>
                <a:latin typeface="Arial MT"/>
                <a:cs typeface="Arial MT"/>
              </a:rPr>
              <a:t> asignatura</a:t>
            </a:r>
            <a:r>
              <a:rPr lang="es-MX" sz="2800" spc="-15" dirty="0">
                <a:solidFill>
                  <a:srgbClr val="2B3B90"/>
                </a:solidFill>
                <a:latin typeface="Arial MT"/>
                <a:cs typeface="Arial MT"/>
              </a:rPr>
              <a:t> </a:t>
            </a:r>
            <a:r>
              <a:rPr lang="es-MX" sz="2800" spc="-45" dirty="0">
                <a:solidFill>
                  <a:srgbClr val="2B3B90"/>
                </a:solidFill>
                <a:latin typeface="Arial MT"/>
                <a:cs typeface="Arial MT"/>
              </a:rPr>
              <a:t>a</a:t>
            </a:r>
            <a:r>
              <a:rPr lang="es-MX" sz="2800" spc="-15" dirty="0">
                <a:solidFill>
                  <a:srgbClr val="2B3B90"/>
                </a:solidFill>
                <a:latin typeface="Arial MT"/>
                <a:cs typeface="Arial MT"/>
              </a:rPr>
              <a:t> </a:t>
            </a:r>
            <a:r>
              <a:rPr lang="es-MX" sz="2800" spc="15" dirty="0">
                <a:solidFill>
                  <a:srgbClr val="2B3B90"/>
                </a:solidFill>
                <a:latin typeface="Arial MT"/>
                <a:cs typeface="Arial MT"/>
              </a:rPr>
              <a:t>cerca</a:t>
            </a:r>
            <a:r>
              <a:rPr lang="es-MX" sz="2800" spc="-15" dirty="0">
                <a:solidFill>
                  <a:srgbClr val="2B3B90"/>
                </a:solidFill>
                <a:latin typeface="Arial MT"/>
                <a:cs typeface="Arial MT"/>
              </a:rPr>
              <a:t> </a:t>
            </a:r>
            <a:r>
              <a:rPr lang="es-MX" sz="2800" spc="15" dirty="0">
                <a:solidFill>
                  <a:srgbClr val="2B3B90"/>
                </a:solidFill>
                <a:latin typeface="Arial MT"/>
                <a:cs typeface="Arial MT"/>
              </a:rPr>
              <a:t>de</a:t>
            </a:r>
            <a:r>
              <a:rPr lang="es-MX" sz="2800" spc="-15" dirty="0">
                <a:solidFill>
                  <a:srgbClr val="2B3B90"/>
                </a:solidFill>
                <a:latin typeface="Arial MT"/>
                <a:cs typeface="Arial MT"/>
              </a:rPr>
              <a:t> </a:t>
            </a:r>
            <a:r>
              <a:rPr lang="es-MX" sz="2800" spc="50" dirty="0">
                <a:solidFill>
                  <a:srgbClr val="2B3B90"/>
                </a:solidFill>
                <a:latin typeface="Arial MT"/>
                <a:cs typeface="Arial MT"/>
              </a:rPr>
              <a:t>lo</a:t>
            </a:r>
            <a:r>
              <a:rPr lang="es-MX" sz="2800" spc="-10" dirty="0">
                <a:solidFill>
                  <a:srgbClr val="2B3B90"/>
                </a:solidFill>
                <a:latin typeface="Arial MT"/>
                <a:cs typeface="Arial MT"/>
              </a:rPr>
              <a:t> </a:t>
            </a:r>
            <a:r>
              <a:rPr lang="es-MX" sz="2800" spc="20" dirty="0">
                <a:solidFill>
                  <a:srgbClr val="2B3B90"/>
                </a:solidFill>
                <a:latin typeface="Arial MT"/>
                <a:cs typeface="Arial MT"/>
              </a:rPr>
              <a:t>que</a:t>
            </a:r>
            <a:r>
              <a:rPr lang="es-MX" sz="2800" spc="-15" dirty="0">
                <a:solidFill>
                  <a:srgbClr val="2B3B90"/>
                </a:solidFill>
                <a:latin typeface="Arial MT"/>
                <a:cs typeface="Arial MT"/>
              </a:rPr>
              <a:t> </a:t>
            </a:r>
            <a:r>
              <a:rPr lang="es-MX" sz="2800" spc="25" dirty="0">
                <a:solidFill>
                  <a:srgbClr val="2B3B90"/>
                </a:solidFill>
                <a:latin typeface="Arial MT"/>
                <a:cs typeface="Arial MT"/>
              </a:rPr>
              <a:t>entenderemos</a:t>
            </a:r>
            <a:r>
              <a:rPr lang="es-MX" sz="2800" spc="-15" dirty="0">
                <a:solidFill>
                  <a:srgbClr val="2B3B90"/>
                </a:solidFill>
                <a:latin typeface="Arial MT"/>
                <a:cs typeface="Arial MT"/>
              </a:rPr>
              <a:t> </a:t>
            </a:r>
            <a:r>
              <a:rPr lang="es-MX" sz="2800" spc="45" dirty="0">
                <a:solidFill>
                  <a:srgbClr val="2B3B90"/>
                </a:solidFill>
                <a:latin typeface="Arial MT"/>
                <a:cs typeface="Arial MT"/>
              </a:rPr>
              <a:t>por</a:t>
            </a:r>
            <a:r>
              <a:rPr lang="es-MX" sz="2800" spc="-15" dirty="0">
                <a:solidFill>
                  <a:srgbClr val="2B3B90"/>
                </a:solidFill>
                <a:latin typeface="Arial MT"/>
                <a:cs typeface="Arial MT"/>
              </a:rPr>
              <a:t> </a:t>
            </a:r>
            <a:r>
              <a:rPr lang="es-MX" sz="2800" spc="20" dirty="0">
                <a:solidFill>
                  <a:srgbClr val="2B3B90"/>
                </a:solidFill>
                <a:latin typeface="Arial MT"/>
                <a:cs typeface="Arial MT"/>
              </a:rPr>
              <a:t>flexibilización</a:t>
            </a:r>
            <a:r>
              <a:rPr lang="es-MX" sz="2800" spc="-10" dirty="0">
                <a:solidFill>
                  <a:srgbClr val="2B3B90"/>
                </a:solidFill>
                <a:latin typeface="Arial MT"/>
                <a:cs typeface="Arial MT"/>
              </a:rPr>
              <a:t> </a:t>
            </a:r>
            <a:r>
              <a:rPr lang="es-MX" sz="2800" spc="15" dirty="0">
                <a:solidFill>
                  <a:srgbClr val="2B3B90"/>
                </a:solidFill>
                <a:latin typeface="Arial MT"/>
                <a:cs typeface="Arial MT"/>
              </a:rPr>
              <a:t>curricular.</a:t>
            </a:r>
            <a:endParaRPr lang="es-MX" sz="2800" dirty="0">
              <a:latin typeface="Arial MT"/>
              <a:cs typeface="Arial MT"/>
            </a:endParaRPr>
          </a:p>
          <a:p>
            <a:endParaRPr lang="es-MX" dirty="0"/>
          </a:p>
        </p:txBody>
      </p:sp>
    </p:spTree>
    <p:extLst>
      <p:ext uri="{BB962C8B-B14F-4D97-AF65-F5344CB8AC3E}">
        <p14:creationId xmlns:p14="http://schemas.microsoft.com/office/powerpoint/2010/main" val="3687167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2A8693-4B20-D78C-A202-44D52262CD9E}"/>
              </a:ext>
            </a:extLst>
          </p:cNvPr>
          <p:cNvSpPr>
            <a:spLocks noGrp="1"/>
          </p:cNvSpPr>
          <p:nvPr>
            <p:ph type="title"/>
          </p:nvPr>
        </p:nvSpPr>
        <p:spPr/>
        <p:txBody>
          <a:bodyPr/>
          <a:lstStyle/>
          <a:p>
            <a:endParaRPr lang="es-MX"/>
          </a:p>
        </p:txBody>
      </p:sp>
      <p:sp>
        <p:nvSpPr>
          <p:cNvPr id="3" name="Marcador de texto 2">
            <a:extLst>
              <a:ext uri="{FF2B5EF4-FFF2-40B4-BE49-F238E27FC236}">
                <a16:creationId xmlns:a16="http://schemas.microsoft.com/office/drawing/2014/main" id="{A8B4F1FB-6A93-0F02-1555-919B8C65BF97}"/>
              </a:ext>
            </a:extLst>
          </p:cNvPr>
          <p:cNvSpPr>
            <a:spLocks noGrp="1"/>
          </p:cNvSpPr>
          <p:nvPr>
            <p:ph type="body" idx="1"/>
          </p:nvPr>
        </p:nvSpPr>
        <p:spPr>
          <a:xfrm>
            <a:off x="896823" y="2368473"/>
            <a:ext cx="5807709" cy="4431983"/>
          </a:xfrm>
        </p:spPr>
        <p:txBody>
          <a:bodyPr/>
          <a:lstStyle/>
          <a:p>
            <a:pPr algn="just"/>
            <a:r>
              <a:rPr lang="es-MX" sz="2400" spc="15" dirty="0">
                <a:solidFill>
                  <a:srgbClr val="2B3B90"/>
                </a:solidFill>
                <a:latin typeface="Arial MT"/>
                <a:cs typeface="Arial MT"/>
              </a:rPr>
              <a:t>Antes de dar el concepto de flexibilización curricular, realicemos el siguiente ejercicio:</a:t>
            </a:r>
          </a:p>
          <a:p>
            <a:pPr algn="just"/>
            <a:endParaRPr lang="es-MX" sz="2400" spc="15" dirty="0">
              <a:solidFill>
                <a:srgbClr val="2B3B90"/>
              </a:solidFill>
              <a:latin typeface="Arial MT"/>
              <a:cs typeface="Arial MT"/>
            </a:endParaRPr>
          </a:p>
          <a:p>
            <a:pPr marL="285750" indent="-285750" algn="just">
              <a:buFontTx/>
              <a:buChar char="-"/>
            </a:pPr>
            <a:r>
              <a:rPr lang="es-MX" sz="2400" spc="15" dirty="0">
                <a:solidFill>
                  <a:srgbClr val="2B3B90"/>
                </a:solidFill>
                <a:latin typeface="Arial MT"/>
                <a:cs typeface="Arial MT"/>
              </a:rPr>
              <a:t>¿ Qué es Currículo?</a:t>
            </a:r>
          </a:p>
          <a:p>
            <a:pPr marL="285750" indent="-285750" algn="just">
              <a:buFontTx/>
              <a:buChar char="-"/>
            </a:pPr>
            <a:r>
              <a:rPr lang="es-MX" sz="2400" spc="15" dirty="0">
                <a:solidFill>
                  <a:srgbClr val="2B3B90"/>
                </a:solidFill>
                <a:latin typeface="Arial MT"/>
                <a:cs typeface="Arial MT"/>
              </a:rPr>
              <a:t>¿ Cuáles son los elementos del currículo?</a:t>
            </a:r>
          </a:p>
          <a:p>
            <a:pPr marL="285750" indent="-285750" algn="just">
              <a:buFontTx/>
              <a:buChar char="-"/>
            </a:pPr>
            <a:r>
              <a:rPr lang="es-MX" sz="2400" spc="15" dirty="0">
                <a:solidFill>
                  <a:srgbClr val="2B3B90"/>
                </a:solidFill>
                <a:latin typeface="Arial MT"/>
                <a:cs typeface="Arial MT"/>
              </a:rPr>
              <a:t>¿Qué modelos educativos flexibles se han implementado en el país? De su criterio sobre la efectividad de los mismos. ¿Han servido? ¿Para qué han servido? ¿A quiénes han beneficiado?</a:t>
            </a:r>
            <a:endParaRPr lang="es-MX" sz="2400" dirty="0">
              <a:latin typeface="Arial MT"/>
              <a:cs typeface="Arial MT"/>
            </a:endParaRPr>
          </a:p>
        </p:txBody>
      </p:sp>
    </p:spTree>
    <p:extLst>
      <p:ext uri="{BB962C8B-B14F-4D97-AF65-F5344CB8AC3E}">
        <p14:creationId xmlns:p14="http://schemas.microsoft.com/office/powerpoint/2010/main" val="229781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ECA7AB-C768-FF2E-F20F-6ED7388AFA30}"/>
              </a:ext>
            </a:extLst>
          </p:cNvPr>
          <p:cNvSpPr>
            <a:spLocks noGrp="1"/>
          </p:cNvSpPr>
          <p:nvPr>
            <p:ph type="title"/>
          </p:nvPr>
        </p:nvSpPr>
        <p:spPr>
          <a:xfrm>
            <a:off x="1295400" y="929402"/>
            <a:ext cx="5409699" cy="1439071"/>
          </a:xfrm>
        </p:spPr>
        <p:txBody>
          <a:bodyPr/>
          <a:lstStyle/>
          <a:p>
            <a:pPr marR="5080" algn="ctr">
              <a:lnSpc>
                <a:spcPct val="100000"/>
              </a:lnSpc>
              <a:spcBef>
                <a:spcPts val="1320"/>
              </a:spcBef>
            </a:pPr>
            <a:r>
              <a:rPr lang="es-MX" sz="2000" spc="-50" dirty="0">
                <a:solidFill>
                  <a:srgbClr val="717275"/>
                </a:solidFill>
                <a:latin typeface="Arial MT"/>
                <a:cs typeface="Arial MT"/>
              </a:rPr>
              <a:t>“Si</a:t>
            </a:r>
            <a:r>
              <a:rPr lang="es-MX" sz="2000" spc="-10" dirty="0">
                <a:solidFill>
                  <a:srgbClr val="717275"/>
                </a:solidFill>
                <a:latin typeface="Arial MT"/>
                <a:cs typeface="Arial MT"/>
              </a:rPr>
              <a:t> </a:t>
            </a:r>
            <a:r>
              <a:rPr lang="es-MX" sz="2000" spc="10" dirty="0">
                <a:solidFill>
                  <a:srgbClr val="717275"/>
                </a:solidFill>
                <a:latin typeface="Arial MT"/>
                <a:cs typeface="Arial MT"/>
              </a:rPr>
              <a:t>le</a:t>
            </a:r>
            <a:r>
              <a:rPr lang="es-MX" sz="2000" spc="-5" dirty="0">
                <a:solidFill>
                  <a:srgbClr val="717275"/>
                </a:solidFill>
                <a:latin typeface="Arial MT"/>
                <a:cs typeface="Arial MT"/>
              </a:rPr>
              <a:t> </a:t>
            </a:r>
            <a:r>
              <a:rPr lang="es-MX" sz="2000" spc="5" dirty="0">
                <a:solidFill>
                  <a:srgbClr val="717275"/>
                </a:solidFill>
                <a:latin typeface="Arial MT"/>
                <a:cs typeface="Arial MT"/>
              </a:rPr>
              <a:t>enseñamos</a:t>
            </a:r>
            <a:r>
              <a:rPr lang="es-MX" sz="2000" spc="-10" dirty="0">
                <a:solidFill>
                  <a:srgbClr val="717275"/>
                </a:solidFill>
                <a:latin typeface="Arial MT"/>
                <a:cs typeface="Arial MT"/>
              </a:rPr>
              <a:t> </a:t>
            </a:r>
            <a:r>
              <a:rPr lang="es-MX" sz="2000" spc="-45" dirty="0">
                <a:solidFill>
                  <a:srgbClr val="717275"/>
                </a:solidFill>
                <a:latin typeface="Arial MT"/>
                <a:cs typeface="Arial MT"/>
              </a:rPr>
              <a:t>a</a:t>
            </a:r>
            <a:r>
              <a:rPr lang="es-MX" sz="2000" spc="-5" dirty="0">
                <a:solidFill>
                  <a:srgbClr val="717275"/>
                </a:solidFill>
                <a:latin typeface="Arial MT"/>
                <a:cs typeface="Arial MT"/>
              </a:rPr>
              <a:t> </a:t>
            </a:r>
            <a:r>
              <a:rPr lang="es-MX" sz="2000" spc="10" dirty="0">
                <a:solidFill>
                  <a:srgbClr val="717275"/>
                </a:solidFill>
                <a:latin typeface="Arial MT"/>
                <a:cs typeface="Arial MT"/>
              </a:rPr>
              <a:t>nuestros</a:t>
            </a:r>
            <a:r>
              <a:rPr lang="es-MX" sz="2000" spc="-5" dirty="0">
                <a:solidFill>
                  <a:srgbClr val="717275"/>
                </a:solidFill>
                <a:latin typeface="Arial MT"/>
                <a:cs typeface="Arial MT"/>
              </a:rPr>
              <a:t> </a:t>
            </a:r>
            <a:r>
              <a:rPr lang="es-MX" sz="2000" spc="5" dirty="0">
                <a:solidFill>
                  <a:srgbClr val="717275"/>
                </a:solidFill>
                <a:latin typeface="Arial MT"/>
                <a:cs typeface="Arial MT"/>
              </a:rPr>
              <a:t>estudiantes</a:t>
            </a:r>
            <a:r>
              <a:rPr lang="es-MX" sz="2000" spc="-10" dirty="0">
                <a:solidFill>
                  <a:srgbClr val="717275"/>
                </a:solidFill>
                <a:latin typeface="Arial MT"/>
                <a:cs typeface="Arial MT"/>
              </a:rPr>
              <a:t> </a:t>
            </a:r>
            <a:r>
              <a:rPr lang="es-MX" sz="2000" spc="15" dirty="0">
                <a:solidFill>
                  <a:srgbClr val="717275"/>
                </a:solidFill>
                <a:latin typeface="Arial MT"/>
                <a:cs typeface="Arial MT"/>
              </a:rPr>
              <a:t>de</a:t>
            </a:r>
            <a:r>
              <a:rPr lang="es-MX" sz="2000" spc="-5" dirty="0">
                <a:solidFill>
                  <a:srgbClr val="717275"/>
                </a:solidFill>
                <a:latin typeface="Arial MT"/>
                <a:cs typeface="Arial MT"/>
              </a:rPr>
              <a:t> </a:t>
            </a:r>
            <a:r>
              <a:rPr lang="es-MX" sz="2000" spc="10" dirty="0">
                <a:solidFill>
                  <a:srgbClr val="717275"/>
                </a:solidFill>
                <a:latin typeface="Arial MT"/>
                <a:cs typeface="Arial MT"/>
              </a:rPr>
              <a:t>ahora</a:t>
            </a:r>
            <a:r>
              <a:rPr lang="es-MX" sz="2000" spc="-5" dirty="0">
                <a:solidFill>
                  <a:srgbClr val="717275"/>
                </a:solidFill>
                <a:latin typeface="Arial MT"/>
                <a:cs typeface="Arial MT"/>
              </a:rPr>
              <a:t> </a:t>
            </a:r>
            <a:r>
              <a:rPr lang="es-MX" sz="2000" spc="75" dirty="0">
                <a:solidFill>
                  <a:srgbClr val="717275"/>
                </a:solidFill>
                <a:latin typeface="Arial MT"/>
                <a:cs typeface="Arial MT"/>
              </a:rPr>
              <a:t>como</a:t>
            </a:r>
            <a:r>
              <a:rPr lang="es-MX" sz="2000" spc="-10" dirty="0">
                <a:solidFill>
                  <a:srgbClr val="717275"/>
                </a:solidFill>
                <a:latin typeface="Arial MT"/>
                <a:cs typeface="Arial MT"/>
              </a:rPr>
              <a:t> </a:t>
            </a:r>
            <a:r>
              <a:rPr lang="es-MX" sz="2000" spc="5" dirty="0">
                <a:solidFill>
                  <a:srgbClr val="717275"/>
                </a:solidFill>
                <a:latin typeface="Arial MT"/>
                <a:cs typeface="Arial MT"/>
              </a:rPr>
              <a:t>enseñábamos</a:t>
            </a:r>
            <a:r>
              <a:rPr lang="es-MX" sz="2000" spc="-5" dirty="0">
                <a:solidFill>
                  <a:srgbClr val="717275"/>
                </a:solidFill>
                <a:latin typeface="Arial MT"/>
                <a:cs typeface="Arial MT"/>
              </a:rPr>
              <a:t> </a:t>
            </a:r>
            <a:r>
              <a:rPr lang="es-MX" sz="2000" spc="-25" dirty="0">
                <a:solidFill>
                  <a:srgbClr val="717275"/>
                </a:solidFill>
                <a:latin typeface="Arial MT"/>
                <a:cs typeface="Arial MT"/>
              </a:rPr>
              <a:t>ayer,</a:t>
            </a:r>
            <a:br>
              <a:rPr lang="es-MX" sz="2000" dirty="0">
                <a:latin typeface="Arial MT"/>
                <a:cs typeface="Arial MT"/>
              </a:rPr>
            </a:br>
            <a:r>
              <a:rPr lang="es-MX" sz="2000" spc="-15" dirty="0">
                <a:solidFill>
                  <a:srgbClr val="717275"/>
                </a:solidFill>
                <a:latin typeface="Arial MT"/>
                <a:cs typeface="Arial MT"/>
              </a:rPr>
              <a:t>les</a:t>
            </a:r>
            <a:r>
              <a:rPr lang="es-MX" sz="2000" spc="-30" dirty="0">
                <a:solidFill>
                  <a:srgbClr val="717275"/>
                </a:solidFill>
                <a:latin typeface="Arial MT"/>
                <a:cs typeface="Arial MT"/>
              </a:rPr>
              <a:t> </a:t>
            </a:r>
            <a:r>
              <a:rPr lang="es-MX" sz="2000" spc="20" dirty="0">
                <a:solidFill>
                  <a:srgbClr val="717275"/>
                </a:solidFill>
                <a:latin typeface="Arial MT"/>
                <a:cs typeface="Arial MT"/>
              </a:rPr>
              <a:t>robaremos</a:t>
            </a:r>
            <a:r>
              <a:rPr lang="es-MX" sz="2000" spc="-30" dirty="0">
                <a:solidFill>
                  <a:srgbClr val="717275"/>
                </a:solidFill>
                <a:latin typeface="Arial MT"/>
                <a:cs typeface="Arial MT"/>
              </a:rPr>
              <a:t> </a:t>
            </a:r>
            <a:r>
              <a:rPr lang="es-MX" sz="2000" spc="-20" dirty="0">
                <a:solidFill>
                  <a:srgbClr val="717275"/>
                </a:solidFill>
                <a:latin typeface="Arial MT"/>
                <a:cs typeface="Arial MT"/>
              </a:rPr>
              <a:t>su</a:t>
            </a:r>
            <a:r>
              <a:rPr lang="es-MX" sz="2000" spc="-30" dirty="0">
                <a:solidFill>
                  <a:srgbClr val="717275"/>
                </a:solidFill>
                <a:latin typeface="Arial MT"/>
                <a:cs typeface="Arial MT"/>
              </a:rPr>
              <a:t> </a:t>
            </a:r>
            <a:r>
              <a:rPr lang="es-MX" sz="2000" spc="30" dirty="0">
                <a:solidFill>
                  <a:srgbClr val="717275"/>
                </a:solidFill>
                <a:latin typeface="Arial MT"/>
                <a:cs typeface="Arial MT"/>
              </a:rPr>
              <a:t>futuro”.</a:t>
            </a:r>
            <a:br>
              <a:rPr lang="es-MX" sz="2000" dirty="0">
                <a:latin typeface="Arial MT"/>
                <a:cs typeface="Arial MT"/>
              </a:rPr>
            </a:br>
            <a:br>
              <a:rPr lang="es-MX" sz="2000" dirty="0">
                <a:latin typeface="Arial MT"/>
                <a:cs typeface="Arial MT"/>
              </a:rPr>
            </a:br>
            <a:r>
              <a:rPr lang="es-MX" sz="2000" i="1" spc="55" dirty="0">
                <a:solidFill>
                  <a:srgbClr val="717275"/>
                </a:solidFill>
                <a:latin typeface="Arial"/>
                <a:cs typeface="Arial"/>
              </a:rPr>
              <a:t>John</a:t>
            </a:r>
            <a:r>
              <a:rPr lang="es-MX" sz="2000" i="1" spc="-25" dirty="0">
                <a:solidFill>
                  <a:srgbClr val="717275"/>
                </a:solidFill>
                <a:latin typeface="Arial"/>
                <a:cs typeface="Arial"/>
              </a:rPr>
              <a:t> </a:t>
            </a:r>
            <a:r>
              <a:rPr lang="es-MX" sz="2000" i="1" spc="20" dirty="0">
                <a:solidFill>
                  <a:srgbClr val="717275"/>
                </a:solidFill>
                <a:latin typeface="Arial"/>
                <a:cs typeface="Arial"/>
              </a:rPr>
              <a:t>Dewey</a:t>
            </a:r>
            <a:br>
              <a:rPr lang="es-MX" sz="2000" i="1" spc="20" dirty="0">
                <a:solidFill>
                  <a:srgbClr val="717275"/>
                </a:solidFill>
                <a:latin typeface="Arial"/>
                <a:cs typeface="Arial"/>
              </a:rPr>
            </a:br>
            <a:br>
              <a:rPr lang="es-MX" sz="2000" dirty="0">
                <a:latin typeface="Arial"/>
                <a:cs typeface="Arial"/>
              </a:rPr>
            </a:br>
            <a:endParaRPr lang="es-MX" sz="2000" dirty="0"/>
          </a:p>
        </p:txBody>
      </p:sp>
      <p:sp>
        <p:nvSpPr>
          <p:cNvPr id="3" name="Marcador de texto 2">
            <a:extLst>
              <a:ext uri="{FF2B5EF4-FFF2-40B4-BE49-F238E27FC236}">
                <a16:creationId xmlns:a16="http://schemas.microsoft.com/office/drawing/2014/main" id="{3D7133AB-0639-43A4-0544-F5D1ED557230}"/>
              </a:ext>
            </a:extLst>
          </p:cNvPr>
          <p:cNvSpPr>
            <a:spLocks noGrp="1"/>
          </p:cNvSpPr>
          <p:nvPr>
            <p:ph type="body" idx="1"/>
          </p:nvPr>
        </p:nvSpPr>
        <p:spPr>
          <a:xfrm>
            <a:off x="896823" y="2368473"/>
            <a:ext cx="5807709" cy="6924973"/>
          </a:xfrm>
        </p:spPr>
        <p:txBody>
          <a:bodyPr/>
          <a:lstStyle/>
          <a:p>
            <a:endParaRPr lang="es-MX" sz="1800" spc="25" dirty="0">
              <a:solidFill>
                <a:srgbClr val="717275"/>
              </a:solidFill>
              <a:latin typeface="Arial MT"/>
              <a:cs typeface="Arial MT"/>
            </a:endParaRPr>
          </a:p>
          <a:p>
            <a:pPr algn="ctr"/>
            <a:endParaRPr lang="es-MX" b="1" spc="25" dirty="0">
              <a:solidFill>
                <a:srgbClr val="717275"/>
              </a:solidFill>
              <a:latin typeface="Arial MT"/>
              <a:cs typeface="Arial MT"/>
            </a:endParaRPr>
          </a:p>
          <a:p>
            <a:pPr algn="ctr"/>
            <a:r>
              <a:rPr lang="es-MX" b="1" spc="25" dirty="0">
                <a:solidFill>
                  <a:srgbClr val="FF0000"/>
                </a:solidFill>
                <a:latin typeface="Arial MT"/>
                <a:cs typeface="Arial MT"/>
              </a:rPr>
              <a:t>CURRÍCULO</a:t>
            </a:r>
          </a:p>
          <a:p>
            <a:endParaRPr lang="es-MX" spc="25" dirty="0">
              <a:solidFill>
                <a:srgbClr val="717275"/>
              </a:solidFill>
              <a:latin typeface="Arial MT"/>
              <a:cs typeface="Arial MT"/>
            </a:endParaRPr>
          </a:p>
          <a:p>
            <a:r>
              <a:rPr lang="es-MX" sz="1800" spc="25" dirty="0">
                <a:solidFill>
                  <a:srgbClr val="717275"/>
                </a:solidFill>
                <a:latin typeface="Arial MT"/>
                <a:cs typeface="Arial MT"/>
              </a:rPr>
              <a:t>Currículo</a:t>
            </a:r>
            <a:r>
              <a:rPr lang="es-MX" sz="1800" spc="30" dirty="0">
                <a:solidFill>
                  <a:srgbClr val="717275"/>
                </a:solidFill>
                <a:latin typeface="Arial MT"/>
                <a:cs typeface="Arial MT"/>
              </a:rPr>
              <a:t> </a:t>
            </a:r>
            <a:r>
              <a:rPr lang="es-MX" sz="1800" spc="-40" dirty="0">
                <a:solidFill>
                  <a:srgbClr val="717275"/>
                </a:solidFill>
                <a:latin typeface="Arial MT"/>
                <a:cs typeface="Arial MT"/>
              </a:rPr>
              <a:t>es</a:t>
            </a:r>
            <a:r>
              <a:rPr lang="es-MX" sz="1800" spc="-35" dirty="0">
                <a:solidFill>
                  <a:srgbClr val="717275"/>
                </a:solidFill>
                <a:latin typeface="Arial MT"/>
                <a:cs typeface="Arial MT"/>
              </a:rPr>
              <a:t> </a:t>
            </a:r>
            <a:r>
              <a:rPr lang="es-MX" sz="1800" spc="10" dirty="0">
                <a:solidFill>
                  <a:srgbClr val="717275"/>
                </a:solidFill>
                <a:latin typeface="Arial MT"/>
                <a:cs typeface="Arial MT"/>
              </a:rPr>
              <a:t>el</a:t>
            </a:r>
            <a:r>
              <a:rPr lang="es-MX" sz="1800" spc="15" dirty="0">
                <a:solidFill>
                  <a:srgbClr val="717275"/>
                </a:solidFill>
                <a:latin typeface="Arial MT"/>
                <a:cs typeface="Arial MT"/>
              </a:rPr>
              <a:t> </a:t>
            </a:r>
            <a:r>
              <a:rPr lang="es-MX" sz="1800" spc="50" dirty="0">
                <a:solidFill>
                  <a:srgbClr val="717275"/>
                </a:solidFill>
                <a:latin typeface="Arial MT"/>
                <a:cs typeface="Arial MT"/>
              </a:rPr>
              <a:t>conjunto</a:t>
            </a:r>
            <a:r>
              <a:rPr lang="es-MX" sz="1800" spc="55" dirty="0">
                <a:solidFill>
                  <a:srgbClr val="717275"/>
                </a:solidFill>
                <a:latin typeface="Arial MT"/>
                <a:cs typeface="Arial MT"/>
              </a:rPr>
              <a:t> </a:t>
            </a:r>
            <a:r>
              <a:rPr lang="es-MX" sz="1800" spc="15" dirty="0">
                <a:solidFill>
                  <a:srgbClr val="717275"/>
                </a:solidFill>
                <a:latin typeface="Arial MT"/>
                <a:cs typeface="Arial MT"/>
              </a:rPr>
              <a:t>de</a:t>
            </a:r>
            <a:r>
              <a:rPr lang="es-MX" sz="1800" spc="20" dirty="0">
                <a:solidFill>
                  <a:srgbClr val="717275"/>
                </a:solidFill>
                <a:latin typeface="Arial MT"/>
                <a:cs typeface="Arial MT"/>
              </a:rPr>
              <a:t> </a:t>
            </a:r>
            <a:r>
              <a:rPr lang="es-MX" sz="1800" spc="15" dirty="0">
                <a:solidFill>
                  <a:srgbClr val="717275"/>
                </a:solidFill>
                <a:latin typeface="Arial MT"/>
                <a:cs typeface="Arial MT"/>
              </a:rPr>
              <a:t>criterios,</a:t>
            </a:r>
            <a:r>
              <a:rPr lang="es-MX" sz="1800" spc="20" dirty="0">
                <a:solidFill>
                  <a:srgbClr val="717275"/>
                </a:solidFill>
                <a:latin typeface="Arial MT"/>
                <a:cs typeface="Arial MT"/>
              </a:rPr>
              <a:t> </a:t>
            </a:r>
            <a:r>
              <a:rPr lang="es-MX" sz="1800" spc="-5" dirty="0">
                <a:solidFill>
                  <a:srgbClr val="717275"/>
                </a:solidFill>
                <a:latin typeface="Arial MT"/>
                <a:cs typeface="Arial MT"/>
              </a:rPr>
              <a:t>planes</a:t>
            </a:r>
            <a:r>
              <a:rPr lang="es-MX" sz="1800" dirty="0">
                <a:solidFill>
                  <a:srgbClr val="717275"/>
                </a:solidFill>
                <a:latin typeface="Arial MT"/>
                <a:cs typeface="Arial MT"/>
              </a:rPr>
              <a:t> </a:t>
            </a:r>
            <a:r>
              <a:rPr lang="es-MX" sz="1800" spc="15" dirty="0">
                <a:solidFill>
                  <a:srgbClr val="717275"/>
                </a:solidFill>
                <a:latin typeface="Arial MT"/>
                <a:cs typeface="Arial MT"/>
              </a:rPr>
              <a:t>de</a:t>
            </a:r>
            <a:r>
              <a:rPr lang="es-MX" sz="1800" spc="20" dirty="0">
                <a:solidFill>
                  <a:srgbClr val="717275"/>
                </a:solidFill>
                <a:latin typeface="Arial MT"/>
                <a:cs typeface="Arial MT"/>
              </a:rPr>
              <a:t> </a:t>
            </a:r>
            <a:r>
              <a:rPr lang="es-MX" sz="1800" spc="15" dirty="0">
                <a:solidFill>
                  <a:srgbClr val="717275"/>
                </a:solidFill>
                <a:latin typeface="Arial MT"/>
                <a:cs typeface="Arial MT"/>
              </a:rPr>
              <a:t>estudio,</a:t>
            </a:r>
            <a:r>
              <a:rPr lang="es-MX" sz="1800" spc="20" dirty="0">
                <a:solidFill>
                  <a:srgbClr val="717275"/>
                </a:solidFill>
                <a:latin typeface="Arial MT"/>
                <a:cs typeface="Arial MT"/>
              </a:rPr>
              <a:t> </a:t>
            </a:r>
            <a:r>
              <a:rPr lang="es-MX" sz="1800" spc="5" dirty="0">
                <a:solidFill>
                  <a:srgbClr val="717275"/>
                </a:solidFill>
                <a:latin typeface="Arial MT"/>
                <a:cs typeface="Arial MT"/>
              </a:rPr>
              <a:t>programas, </a:t>
            </a:r>
            <a:r>
              <a:rPr lang="es-MX" sz="1800" spc="10" dirty="0">
                <a:solidFill>
                  <a:srgbClr val="717275"/>
                </a:solidFill>
                <a:latin typeface="Arial MT"/>
                <a:cs typeface="Arial MT"/>
              </a:rPr>
              <a:t> </a:t>
            </a:r>
            <a:r>
              <a:rPr lang="es-MX" sz="1800" spc="25" dirty="0">
                <a:solidFill>
                  <a:srgbClr val="717275"/>
                </a:solidFill>
                <a:latin typeface="Arial MT"/>
                <a:cs typeface="Arial MT"/>
              </a:rPr>
              <a:t>metodologías </a:t>
            </a:r>
            <a:r>
              <a:rPr lang="es-MX" sz="1800" spc="-5" dirty="0">
                <a:solidFill>
                  <a:srgbClr val="717275"/>
                </a:solidFill>
                <a:latin typeface="Arial MT"/>
                <a:cs typeface="Arial MT"/>
              </a:rPr>
              <a:t>y </a:t>
            </a:r>
            <a:r>
              <a:rPr lang="es-MX" sz="1800" spc="15" dirty="0">
                <a:solidFill>
                  <a:srgbClr val="717275"/>
                </a:solidFill>
                <a:latin typeface="Arial MT"/>
                <a:cs typeface="Arial MT"/>
              </a:rPr>
              <a:t>procesos </a:t>
            </a:r>
            <a:r>
              <a:rPr lang="es-MX" sz="1800" spc="20" dirty="0">
                <a:solidFill>
                  <a:srgbClr val="717275"/>
                </a:solidFill>
                <a:latin typeface="Arial MT"/>
                <a:cs typeface="Arial MT"/>
              </a:rPr>
              <a:t>que </a:t>
            </a:r>
            <a:r>
              <a:rPr lang="es-MX" sz="1800" spc="35" dirty="0">
                <a:solidFill>
                  <a:srgbClr val="717275"/>
                </a:solidFill>
                <a:latin typeface="Arial MT"/>
                <a:cs typeface="Arial MT"/>
              </a:rPr>
              <a:t>contribuyen </a:t>
            </a:r>
            <a:r>
              <a:rPr lang="es-MX" sz="1800" spc="-45" dirty="0">
                <a:solidFill>
                  <a:srgbClr val="717275"/>
                </a:solidFill>
                <a:latin typeface="Arial MT"/>
                <a:cs typeface="Arial MT"/>
              </a:rPr>
              <a:t>a</a:t>
            </a:r>
            <a:r>
              <a:rPr lang="es-MX" sz="1800" spc="-40" dirty="0">
                <a:solidFill>
                  <a:srgbClr val="717275"/>
                </a:solidFill>
                <a:latin typeface="Arial MT"/>
                <a:cs typeface="Arial MT"/>
              </a:rPr>
              <a:t> </a:t>
            </a:r>
            <a:r>
              <a:rPr lang="es-MX" sz="1800" spc="-10" dirty="0">
                <a:solidFill>
                  <a:srgbClr val="717275"/>
                </a:solidFill>
                <a:latin typeface="Arial MT"/>
                <a:cs typeface="Arial MT"/>
              </a:rPr>
              <a:t>la</a:t>
            </a:r>
            <a:r>
              <a:rPr lang="es-MX" sz="1800" spc="-5" dirty="0">
                <a:solidFill>
                  <a:srgbClr val="717275"/>
                </a:solidFill>
                <a:latin typeface="Arial MT"/>
                <a:cs typeface="Arial MT"/>
              </a:rPr>
              <a:t> </a:t>
            </a:r>
            <a:r>
              <a:rPr lang="es-MX" sz="1800" spc="40" dirty="0">
                <a:solidFill>
                  <a:srgbClr val="717275"/>
                </a:solidFill>
                <a:latin typeface="Arial MT"/>
                <a:cs typeface="Arial MT"/>
              </a:rPr>
              <a:t>formación </a:t>
            </a:r>
            <a:r>
              <a:rPr lang="es-MX" sz="1800" spc="20" dirty="0">
                <a:solidFill>
                  <a:srgbClr val="717275"/>
                </a:solidFill>
                <a:latin typeface="Arial MT"/>
                <a:cs typeface="Arial MT"/>
              </a:rPr>
              <a:t>integral </a:t>
            </a:r>
            <a:r>
              <a:rPr lang="es-MX" sz="1800" spc="-5" dirty="0">
                <a:solidFill>
                  <a:srgbClr val="717275"/>
                </a:solidFill>
                <a:latin typeface="Arial MT"/>
                <a:cs typeface="Arial MT"/>
              </a:rPr>
              <a:t>y </a:t>
            </a:r>
            <a:r>
              <a:rPr lang="es-MX" sz="1800" spc="-45" dirty="0">
                <a:solidFill>
                  <a:srgbClr val="717275"/>
                </a:solidFill>
                <a:latin typeface="Arial MT"/>
                <a:cs typeface="Arial MT"/>
              </a:rPr>
              <a:t>a</a:t>
            </a:r>
            <a:r>
              <a:rPr lang="es-MX" sz="1800" spc="-40" dirty="0">
                <a:solidFill>
                  <a:srgbClr val="717275"/>
                </a:solidFill>
                <a:latin typeface="Arial MT"/>
                <a:cs typeface="Arial MT"/>
              </a:rPr>
              <a:t> </a:t>
            </a:r>
            <a:r>
              <a:rPr lang="es-MX" sz="1800" spc="-10" dirty="0">
                <a:solidFill>
                  <a:srgbClr val="717275"/>
                </a:solidFill>
                <a:latin typeface="Arial MT"/>
                <a:cs typeface="Arial MT"/>
              </a:rPr>
              <a:t>la </a:t>
            </a:r>
            <a:r>
              <a:rPr lang="es-MX" sz="1800" spc="-5" dirty="0">
                <a:solidFill>
                  <a:srgbClr val="717275"/>
                </a:solidFill>
                <a:latin typeface="Arial MT"/>
                <a:cs typeface="Arial MT"/>
              </a:rPr>
              <a:t> </a:t>
            </a:r>
            <a:r>
              <a:rPr lang="es-MX" sz="1800" spc="40" dirty="0">
                <a:solidFill>
                  <a:srgbClr val="717275"/>
                </a:solidFill>
                <a:latin typeface="Arial MT"/>
                <a:cs typeface="Arial MT"/>
              </a:rPr>
              <a:t>construcción </a:t>
            </a:r>
            <a:r>
              <a:rPr lang="es-MX" sz="1800" spc="15" dirty="0">
                <a:solidFill>
                  <a:srgbClr val="717275"/>
                </a:solidFill>
                <a:latin typeface="Arial MT"/>
                <a:cs typeface="Arial MT"/>
              </a:rPr>
              <a:t>de </a:t>
            </a:r>
            <a:r>
              <a:rPr lang="es-MX" sz="1800" spc="-10" dirty="0">
                <a:solidFill>
                  <a:srgbClr val="717275"/>
                </a:solidFill>
                <a:latin typeface="Arial MT"/>
                <a:cs typeface="Arial MT"/>
              </a:rPr>
              <a:t>la </a:t>
            </a:r>
            <a:r>
              <a:rPr lang="es-MX" sz="1800" spc="20" dirty="0">
                <a:solidFill>
                  <a:srgbClr val="717275"/>
                </a:solidFill>
                <a:latin typeface="Arial MT"/>
                <a:cs typeface="Arial MT"/>
              </a:rPr>
              <a:t>identidad </a:t>
            </a:r>
            <a:r>
              <a:rPr lang="es-MX" sz="1800" spc="30" dirty="0">
                <a:solidFill>
                  <a:srgbClr val="717275"/>
                </a:solidFill>
                <a:latin typeface="Arial MT"/>
                <a:cs typeface="Arial MT"/>
              </a:rPr>
              <a:t>cultural </a:t>
            </a:r>
            <a:r>
              <a:rPr lang="es-MX" sz="1800" spc="15" dirty="0">
                <a:solidFill>
                  <a:srgbClr val="717275"/>
                </a:solidFill>
                <a:latin typeface="Arial MT"/>
                <a:cs typeface="Arial MT"/>
              </a:rPr>
              <a:t>nacional, </a:t>
            </a:r>
            <a:r>
              <a:rPr lang="es-MX" sz="1800" spc="20" dirty="0">
                <a:solidFill>
                  <a:srgbClr val="717275"/>
                </a:solidFill>
                <a:latin typeface="Arial MT"/>
                <a:cs typeface="Arial MT"/>
              </a:rPr>
              <a:t>regional </a:t>
            </a:r>
            <a:r>
              <a:rPr lang="es-MX" sz="1800" spc="-5" dirty="0">
                <a:solidFill>
                  <a:srgbClr val="717275"/>
                </a:solidFill>
                <a:latin typeface="Arial MT"/>
                <a:cs typeface="Arial MT"/>
              </a:rPr>
              <a:t>y </a:t>
            </a:r>
            <a:r>
              <a:rPr lang="es-MX" sz="1800" spc="15" dirty="0">
                <a:solidFill>
                  <a:srgbClr val="717275"/>
                </a:solidFill>
                <a:latin typeface="Arial MT"/>
                <a:cs typeface="Arial MT"/>
              </a:rPr>
              <a:t>local, </a:t>
            </a:r>
            <a:r>
              <a:rPr lang="es-MX" sz="1800" spc="30" dirty="0">
                <a:solidFill>
                  <a:srgbClr val="717275"/>
                </a:solidFill>
                <a:latin typeface="Arial MT"/>
                <a:cs typeface="Arial MT"/>
              </a:rPr>
              <a:t>incluyendo </a:t>
            </a:r>
            <a:r>
              <a:rPr lang="es-MX" sz="1800" spc="35" dirty="0">
                <a:solidFill>
                  <a:srgbClr val="717275"/>
                </a:solidFill>
                <a:latin typeface="Arial MT"/>
                <a:cs typeface="Arial MT"/>
              </a:rPr>
              <a:t> </a:t>
            </a:r>
            <a:r>
              <a:rPr lang="es-MX" sz="1800" spc="30" dirty="0">
                <a:solidFill>
                  <a:srgbClr val="717275"/>
                </a:solidFill>
                <a:latin typeface="Arial MT"/>
                <a:cs typeface="Arial MT"/>
              </a:rPr>
              <a:t>también </a:t>
            </a:r>
            <a:r>
              <a:rPr lang="es-MX" sz="1800" spc="10" dirty="0">
                <a:solidFill>
                  <a:srgbClr val="717275"/>
                </a:solidFill>
                <a:latin typeface="Arial MT"/>
                <a:cs typeface="Arial MT"/>
              </a:rPr>
              <a:t>los recursos </a:t>
            </a:r>
            <a:r>
              <a:rPr lang="es-MX" sz="1800" spc="15" dirty="0">
                <a:solidFill>
                  <a:srgbClr val="717275"/>
                </a:solidFill>
                <a:latin typeface="Arial MT"/>
                <a:cs typeface="Arial MT"/>
              </a:rPr>
              <a:t>humanos, académicos </a:t>
            </a:r>
            <a:r>
              <a:rPr lang="es-MX" sz="1800" spc="-5" dirty="0">
                <a:solidFill>
                  <a:srgbClr val="717275"/>
                </a:solidFill>
                <a:latin typeface="Arial MT"/>
                <a:cs typeface="Arial MT"/>
              </a:rPr>
              <a:t>y </a:t>
            </a:r>
            <a:r>
              <a:rPr lang="es-MX" sz="1800" dirty="0">
                <a:solidFill>
                  <a:srgbClr val="717275"/>
                </a:solidFill>
                <a:latin typeface="Arial MT"/>
                <a:cs typeface="Arial MT"/>
              </a:rPr>
              <a:t>físicos </a:t>
            </a:r>
            <a:r>
              <a:rPr lang="es-MX" sz="1800" spc="-5" dirty="0">
                <a:solidFill>
                  <a:srgbClr val="717275"/>
                </a:solidFill>
                <a:latin typeface="Arial MT"/>
                <a:cs typeface="Arial MT"/>
              </a:rPr>
              <a:t>para </a:t>
            </a:r>
            <a:r>
              <a:rPr lang="es-MX" sz="1800" spc="35" dirty="0">
                <a:solidFill>
                  <a:srgbClr val="717275"/>
                </a:solidFill>
                <a:latin typeface="Arial MT"/>
                <a:cs typeface="Arial MT"/>
              </a:rPr>
              <a:t>poner </a:t>
            </a:r>
            <a:r>
              <a:rPr lang="es-MX" sz="1800" spc="20" dirty="0">
                <a:solidFill>
                  <a:srgbClr val="717275"/>
                </a:solidFill>
                <a:latin typeface="Arial MT"/>
                <a:cs typeface="Arial MT"/>
              </a:rPr>
              <a:t>en práctica </a:t>
            </a:r>
            <a:r>
              <a:rPr lang="es-MX" sz="1800" spc="25" dirty="0">
                <a:solidFill>
                  <a:srgbClr val="717275"/>
                </a:solidFill>
                <a:latin typeface="Arial MT"/>
                <a:cs typeface="Arial MT"/>
              </a:rPr>
              <a:t> </a:t>
            </a:r>
            <a:r>
              <a:rPr lang="es-MX" sz="1800" spc="-30" dirty="0">
                <a:solidFill>
                  <a:srgbClr val="717275"/>
                </a:solidFill>
                <a:latin typeface="Arial MT"/>
                <a:cs typeface="Arial MT"/>
              </a:rPr>
              <a:t>las </a:t>
            </a:r>
            <a:r>
              <a:rPr lang="es-MX" sz="1800" spc="10" dirty="0">
                <a:solidFill>
                  <a:srgbClr val="717275"/>
                </a:solidFill>
                <a:latin typeface="Arial MT"/>
                <a:cs typeface="Arial MT"/>
              </a:rPr>
              <a:t>políticas </a:t>
            </a:r>
            <a:r>
              <a:rPr lang="es-MX" sz="1800" spc="-5" dirty="0">
                <a:solidFill>
                  <a:srgbClr val="717275"/>
                </a:solidFill>
                <a:latin typeface="Arial MT"/>
                <a:cs typeface="Arial MT"/>
              </a:rPr>
              <a:t>y </a:t>
            </a:r>
            <a:r>
              <a:rPr lang="es-MX" sz="1800" dirty="0">
                <a:solidFill>
                  <a:srgbClr val="717275"/>
                </a:solidFill>
                <a:latin typeface="Arial MT"/>
                <a:cs typeface="Arial MT"/>
              </a:rPr>
              <a:t>llevar </a:t>
            </a:r>
            <a:r>
              <a:rPr lang="es-MX" sz="1800" spc="-45" dirty="0">
                <a:solidFill>
                  <a:srgbClr val="717275"/>
                </a:solidFill>
                <a:latin typeface="Arial MT"/>
                <a:cs typeface="Arial MT"/>
              </a:rPr>
              <a:t>a </a:t>
            </a:r>
            <a:r>
              <a:rPr lang="es-MX" sz="1800" spc="30" dirty="0">
                <a:solidFill>
                  <a:srgbClr val="717275"/>
                </a:solidFill>
                <a:latin typeface="Arial MT"/>
                <a:cs typeface="Arial MT"/>
              </a:rPr>
              <a:t>cabo </a:t>
            </a:r>
            <a:r>
              <a:rPr lang="es-MX" sz="1800" spc="10" dirty="0">
                <a:solidFill>
                  <a:srgbClr val="717275"/>
                </a:solidFill>
                <a:latin typeface="Arial MT"/>
                <a:cs typeface="Arial MT"/>
              </a:rPr>
              <a:t>el </a:t>
            </a:r>
            <a:r>
              <a:rPr lang="es-MX" sz="1800" spc="40" dirty="0">
                <a:solidFill>
                  <a:srgbClr val="717275"/>
                </a:solidFill>
                <a:latin typeface="Arial MT"/>
                <a:cs typeface="Arial MT"/>
              </a:rPr>
              <a:t>proyecto </a:t>
            </a:r>
            <a:r>
              <a:rPr lang="es-MX" sz="1800" spc="25" dirty="0">
                <a:solidFill>
                  <a:srgbClr val="717275"/>
                </a:solidFill>
                <a:latin typeface="Arial MT"/>
                <a:cs typeface="Arial MT"/>
              </a:rPr>
              <a:t>educativo institucional. </a:t>
            </a:r>
          </a:p>
          <a:p>
            <a:endParaRPr lang="es-MX" spc="25" dirty="0">
              <a:solidFill>
                <a:srgbClr val="717275"/>
              </a:solidFill>
              <a:latin typeface="Arial MT"/>
            </a:endParaRPr>
          </a:p>
          <a:p>
            <a:r>
              <a:rPr lang="es-MX" spc="25" dirty="0">
                <a:solidFill>
                  <a:srgbClr val="FF0000"/>
                </a:solidFill>
                <a:latin typeface="Arial MT"/>
              </a:rPr>
              <a:t>EN EL PAÍS</a:t>
            </a:r>
            <a:r>
              <a:rPr lang="es-MX" spc="25" dirty="0">
                <a:solidFill>
                  <a:srgbClr val="717275"/>
                </a:solidFill>
                <a:latin typeface="Arial MT"/>
              </a:rPr>
              <a:t>:</a:t>
            </a:r>
          </a:p>
          <a:p>
            <a:endParaRPr lang="es-MX" spc="25" dirty="0">
              <a:solidFill>
                <a:srgbClr val="717275"/>
              </a:solidFill>
              <a:latin typeface="Arial MT"/>
            </a:endParaRPr>
          </a:p>
          <a:p>
            <a:r>
              <a:rPr lang="es-MX" b="0" i="0" dirty="0">
                <a:solidFill>
                  <a:srgbClr val="000080"/>
                </a:solidFill>
                <a:effectLst/>
                <a:latin typeface="Open Sans" panose="020B0606030504020204" pitchFamily="34" charset="0"/>
              </a:rPr>
              <a:t>El currículo es la expresión del proyecto educativo que los integrantes de un país o de una nación elaboran con el fin de promover el desarrollo y la socialización de las nuevas generaciones y en general de todos sus miembros; en el currículo se plasman en mayor o menor medida las intenciones educativas del país, se señalan las pautas de acción u orientaciones sobre cómo proceder para hacer realidad estas intenciones y comprobar que efectivamente se han alcanzado.</a:t>
            </a:r>
            <a:endParaRPr lang="es-MX" dirty="0"/>
          </a:p>
          <a:p>
            <a:endParaRPr lang="es-MX" spc="25" dirty="0">
              <a:solidFill>
                <a:srgbClr val="717275"/>
              </a:solidFill>
              <a:latin typeface="Arial MT"/>
            </a:endParaRPr>
          </a:p>
          <a:p>
            <a:endParaRPr lang="es-MX" spc="25" dirty="0">
              <a:solidFill>
                <a:srgbClr val="717275"/>
              </a:solidFill>
              <a:latin typeface="Arial MT"/>
            </a:endParaRPr>
          </a:p>
        </p:txBody>
      </p:sp>
    </p:spTree>
    <p:extLst>
      <p:ext uri="{BB962C8B-B14F-4D97-AF65-F5344CB8AC3E}">
        <p14:creationId xmlns:p14="http://schemas.microsoft.com/office/powerpoint/2010/main" val="2290150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787FA1-0967-0459-6FC4-88B4A3014F9C}"/>
              </a:ext>
            </a:extLst>
          </p:cNvPr>
          <p:cNvSpPr>
            <a:spLocks noGrp="1"/>
          </p:cNvSpPr>
          <p:nvPr>
            <p:ph type="title"/>
          </p:nvPr>
        </p:nvSpPr>
        <p:spPr>
          <a:xfrm>
            <a:off x="1447800" y="929402"/>
            <a:ext cx="5257299" cy="2585323"/>
          </a:xfrm>
        </p:spPr>
        <p:txBody>
          <a:bodyPr/>
          <a:lstStyle/>
          <a:p>
            <a:br>
              <a:rPr lang="es-MX" dirty="0"/>
            </a:br>
            <a:br>
              <a:rPr lang="es-MX" dirty="0"/>
            </a:br>
            <a:r>
              <a:rPr lang="es-MX" dirty="0"/>
              <a:t>CURRÍCULO PRIORIZADO POR COMPETENCIAS CON ÉNFASIS EN COMPETENCIAS COMUNICACIONALES, MATEMÁTICAS, DIGITALES Y SOCIOEMOCIONALES (2022)</a:t>
            </a:r>
          </a:p>
        </p:txBody>
      </p:sp>
      <p:sp>
        <p:nvSpPr>
          <p:cNvPr id="5" name="CuadroTexto 4">
            <a:extLst>
              <a:ext uri="{FF2B5EF4-FFF2-40B4-BE49-F238E27FC236}">
                <a16:creationId xmlns:a16="http://schemas.microsoft.com/office/drawing/2014/main" id="{0088A416-9759-E306-F56D-9082F6D058A8}"/>
              </a:ext>
            </a:extLst>
          </p:cNvPr>
          <p:cNvSpPr txBox="1"/>
          <p:nvPr/>
        </p:nvSpPr>
        <p:spPr>
          <a:xfrm>
            <a:off x="1943100" y="4844534"/>
            <a:ext cx="3886200" cy="369332"/>
          </a:xfrm>
          <a:prstGeom prst="rect">
            <a:avLst/>
          </a:prstGeom>
          <a:noFill/>
        </p:spPr>
        <p:txBody>
          <a:bodyPr wrap="square">
            <a:spAutoFit/>
          </a:bodyPr>
          <a:lstStyle/>
          <a:p>
            <a:r>
              <a:rPr lang="es-MX" dirty="0">
                <a:hlinkClick r:id="rId2"/>
              </a:rPr>
              <a:t>Bing Vídeos</a:t>
            </a:r>
            <a:endParaRPr lang="es-MX" dirty="0"/>
          </a:p>
        </p:txBody>
      </p:sp>
    </p:spTree>
    <p:extLst>
      <p:ext uri="{BB962C8B-B14F-4D97-AF65-F5344CB8AC3E}">
        <p14:creationId xmlns:p14="http://schemas.microsoft.com/office/powerpoint/2010/main" val="3113865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55550" y="257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5" name="object 5"/>
          <p:cNvSpPr/>
          <p:nvPr/>
        </p:nvSpPr>
        <p:spPr>
          <a:xfrm>
            <a:off x="669599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6" name="object 6"/>
          <p:cNvSpPr/>
          <p:nvPr/>
        </p:nvSpPr>
        <p:spPr>
          <a:xfrm>
            <a:off x="702274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7" name="object 7"/>
          <p:cNvSpPr/>
          <p:nvPr/>
        </p:nvSpPr>
        <p:spPr>
          <a:xfrm>
            <a:off x="836051" y="304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8" name="object 8"/>
          <p:cNvSpPr txBox="1"/>
          <p:nvPr/>
        </p:nvSpPr>
        <p:spPr>
          <a:xfrm>
            <a:off x="1067300" y="849199"/>
            <a:ext cx="5955445" cy="8663269"/>
          </a:xfrm>
          <a:prstGeom prst="rect">
            <a:avLst/>
          </a:prstGeom>
        </p:spPr>
        <p:txBody>
          <a:bodyPr vert="horz" wrap="square" lIns="0" tIns="12700" rIns="0" bIns="0" rtlCol="0">
            <a:spAutoFit/>
          </a:bodyPr>
          <a:lstStyle/>
          <a:p>
            <a:pPr>
              <a:lnSpc>
                <a:spcPct val="100000"/>
              </a:lnSpc>
              <a:spcBef>
                <a:spcPts val="5"/>
              </a:spcBef>
            </a:pPr>
            <a:endParaRPr sz="1350" dirty="0">
              <a:latin typeface="Arial MT"/>
              <a:cs typeface="Arial MT"/>
            </a:endParaRPr>
          </a:p>
          <a:p>
            <a:pPr marL="12700" marR="608965">
              <a:lnSpc>
                <a:spcPct val="111100"/>
              </a:lnSpc>
            </a:pPr>
            <a:r>
              <a:rPr sz="1800" b="1" spc="-120" dirty="0">
                <a:solidFill>
                  <a:srgbClr val="2B3B90"/>
                </a:solidFill>
                <a:latin typeface="Trebuchet MS"/>
                <a:cs typeface="Trebuchet MS"/>
              </a:rPr>
              <a:t>¿</a:t>
            </a:r>
            <a:r>
              <a:rPr sz="1800" b="1" spc="-185" dirty="0">
                <a:solidFill>
                  <a:srgbClr val="2B3B90"/>
                </a:solidFill>
                <a:latin typeface="Trebuchet MS"/>
                <a:cs typeface="Trebuchet MS"/>
              </a:rPr>
              <a:t>Qué</a:t>
            </a:r>
            <a:r>
              <a:rPr sz="1800" b="1" spc="-190" dirty="0">
                <a:solidFill>
                  <a:srgbClr val="2B3B90"/>
                </a:solidFill>
                <a:latin typeface="Trebuchet MS"/>
                <a:cs typeface="Trebuchet MS"/>
              </a:rPr>
              <a:t> </a:t>
            </a:r>
            <a:r>
              <a:rPr sz="1800" b="1" spc="-180" dirty="0">
                <a:solidFill>
                  <a:srgbClr val="2B3B90"/>
                </a:solidFill>
                <a:latin typeface="Trebuchet MS"/>
                <a:cs typeface="Trebuchet MS"/>
              </a:rPr>
              <a:t>se</a:t>
            </a:r>
            <a:r>
              <a:rPr sz="1800" b="1" spc="-190" dirty="0">
                <a:solidFill>
                  <a:srgbClr val="2B3B90"/>
                </a:solidFill>
                <a:latin typeface="Trebuchet MS"/>
                <a:cs typeface="Trebuchet MS"/>
              </a:rPr>
              <a:t> </a:t>
            </a:r>
            <a:r>
              <a:rPr sz="1800" b="1" spc="-185" dirty="0">
                <a:solidFill>
                  <a:srgbClr val="2B3B90"/>
                </a:solidFill>
                <a:latin typeface="Trebuchet MS"/>
                <a:cs typeface="Trebuchet MS"/>
              </a:rPr>
              <a:t>ha</a:t>
            </a:r>
            <a:r>
              <a:rPr sz="1800" b="1" spc="-190" dirty="0">
                <a:solidFill>
                  <a:srgbClr val="2B3B90"/>
                </a:solidFill>
                <a:latin typeface="Trebuchet MS"/>
                <a:cs typeface="Trebuchet MS"/>
              </a:rPr>
              <a:t> </a:t>
            </a:r>
            <a:r>
              <a:rPr sz="1800" b="1" spc="-220" dirty="0">
                <a:solidFill>
                  <a:srgbClr val="2B3B90"/>
                </a:solidFill>
                <a:latin typeface="Trebuchet MS"/>
                <a:cs typeface="Trebuchet MS"/>
              </a:rPr>
              <a:t>en</a:t>
            </a:r>
            <a:r>
              <a:rPr sz="1800" b="1" spc="-160" dirty="0">
                <a:solidFill>
                  <a:srgbClr val="2B3B90"/>
                </a:solidFill>
                <a:latin typeface="Trebuchet MS"/>
                <a:cs typeface="Trebuchet MS"/>
              </a:rPr>
              <a:t>t</a:t>
            </a:r>
            <a:r>
              <a:rPr sz="1800" b="1" spc="-165" dirty="0">
                <a:solidFill>
                  <a:srgbClr val="2B3B90"/>
                </a:solidFill>
                <a:latin typeface="Trebuchet MS"/>
                <a:cs typeface="Trebuchet MS"/>
              </a:rPr>
              <a:t>endido</a:t>
            </a:r>
            <a:r>
              <a:rPr sz="1800" b="1" spc="-190" dirty="0">
                <a:solidFill>
                  <a:srgbClr val="2B3B90"/>
                </a:solidFill>
                <a:latin typeface="Trebuchet MS"/>
                <a:cs typeface="Trebuchet MS"/>
              </a:rPr>
              <a:t> </a:t>
            </a:r>
            <a:r>
              <a:rPr sz="1800" b="1" spc="-210" dirty="0" err="1">
                <a:solidFill>
                  <a:srgbClr val="2B3B90"/>
                </a:solidFill>
                <a:latin typeface="Trebuchet MS"/>
                <a:cs typeface="Trebuchet MS"/>
              </a:rPr>
              <a:t>en</a:t>
            </a:r>
            <a:r>
              <a:rPr sz="1800" b="1" spc="-190" dirty="0">
                <a:solidFill>
                  <a:srgbClr val="2B3B90"/>
                </a:solidFill>
                <a:latin typeface="Trebuchet MS"/>
                <a:cs typeface="Trebuchet MS"/>
              </a:rPr>
              <a:t> </a:t>
            </a:r>
            <a:r>
              <a:rPr lang="es-MX" b="1" spc="-140" dirty="0">
                <a:solidFill>
                  <a:srgbClr val="2B3B90"/>
                </a:solidFill>
                <a:latin typeface="Trebuchet MS"/>
                <a:cs typeface="Trebuchet MS"/>
              </a:rPr>
              <a:t>Ecuador </a:t>
            </a:r>
            <a:r>
              <a:rPr sz="1800" b="1" spc="-190" dirty="0">
                <a:solidFill>
                  <a:srgbClr val="2B3B90"/>
                </a:solidFill>
                <a:latin typeface="Trebuchet MS"/>
                <a:cs typeface="Trebuchet MS"/>
              </a:rPr>
              <a:t> </a:t>
            </a:r>
            <a:r>
              <a:rPr sz="1800" b="1" spc="-155" dirty="0">
                <a:solidFill>
                  <a:srgbClr val="2B3B90"/>
                </a:solidFill>
                <a:latin typeface="Trebuchet MS"/>
                <a:cs typeface="Trebuchet MS"/>
              </a:rPr>
              <a:t>por</a:t>
            </a:r>
            <a:r>
              <a:rPr sz="1800" b="1" spc="-225" dirty="0">
                <a:solidFill>
                  <a:srgbClr val="2B3B90"/>
                </a:solidFill>
                <a:latin typeface="Trebuchet MS"/>
                <a:cs typeface="Trebuchet MS"/>
              </a:rPr>
              <a:t> </a:t>
            </a:r>
            <a:r>
              <a:rPr sz="1800" b="1" spc="-165" dirty="0">
                <a:solidFill>
                  <a:srgbClr val="2B3B90"/>
                </a:solidFill>
                <a:latin typeface="Trebuchet MS"/>
                <a:cs typeface="Trebuchet MS"/>
              </a:rPr>
              <a:t>currícu</a:t>
            </a:r>
            <a:r>
              <a:rPr sz="1800" b="1" spc="-114" dirty="0">
                <a:solidFill>
                  <a:srgbClr val="2B3B90"/>
                </a:solidFill>
                <a:latin typeface="Trebuchet MS"/>
                <a:cs typeface="Trebuchet MS"/>
              </a:rPr>
              <a:t>l</a:t>
            </a:r>
            <a:r>
              <a:rPr sz="1800" b="1" spc="-120" dirty="0">
                <a:solidFill>
                  <a:srgbClr val="2B3B90"/>
                </a:solidFill>
                <a:latin typeface="Trebuchet MS"/>
                <a:cs typeface="Trebuchet MS"/>
              </a:rPr>
              <a:t>os</a:t>
            </a:r>
            <a:r>
              <a:rPr sz="1800" b="1" spc="-229" dirty="0">
                <a:solidFill>
                  <a:srgbClr val="2B3B90"/>
                </a:solidFill>
                <a:latin typeface="Trebuchet MS"/>
                <a:cs typeface="Trebuchet MS"/>
              </a:rPr>
              <a:t> </a:t>
            </a:r>
            <a:r>
              <a:rPr sz="1800" b="1" spc="-175" dirty="0">
                <a:solidFill>
                  <a:srgbClr val="2B3B90"/>
                </a:solidFill>
                <a:latin typeface="Trebuchet MS"/>
                <a:cs typeface="Trebuchet MS"/>
              </a:rPr>
              <a:t>y</a:t>
            </a:r>
            <a:r>
              <a:rPr sz="1800" b="1" spc="-229" dirty="0">
                <a:solidFill>
                  <a:srgbClr val="2B3B90"/>
                </a:solidFill>
                <a:latin typeface="Trebuchet MS"/>
                <a:cs typeface="Trebuchet MS"/>
              </a:rPr>
              <a:t> </a:t>
            </a:r>
            <a:r>
              <a:rPr sz="1800" b="1" spc="-195" dirty="0">
                <a:solidFill>
                  <a:srgbClr val="2B3B90"/>
                </a:solidFill>
                <a:latin typeface="Trebuchet MS"/>
                <a:cs typeface="Trebuchet MS"/>
              </a:rPr>
              <a:t>mode</a:t>
            </a:r>
            <a:r>
              <a:rPr sz="1800" b="1" spc="-100" dirty="0">
                <a:solidFill>
                  <a:srgbClr val="2B3B90"/>
                </a:solidFill>
                <a:latin typeface="Trebuchet MS"/>
                <a:cs typeface="Trebuchet MS"/>
              </a:rPr>
              <a:t>l</a:t>
            </a:r>
            <a:r>
              <a:rPr sz="1800" b="1" spc="-95" dirty="0">
                <a:solidFill>
                  <a:srgbClr val="2B3B90"/>
                </a:solidFill>
                <a:latin typeface="Trebuchet MS"/>
                <a:cs typeface="Trebuchet MS"/>
              </a:rPr>
              <a:t>os  </a:t>
            </a:r>
            <a:r>
              <a:rPr sz="1800" b="1" spc="-190" dirty="0">
                <a:solidFill>
                  <a:srgbClr val="2B3B90"/>
                </a:solidFill>
                <a:latin typeface="Trebuchet MS"/>
                <a:cs typeface="Trebuchet MS"/>
              </a:rPr>
              <a:t>edu</a:t>
            </a:r>
            <a:r>
              <a:rPr sz="1800" b="1" spc="-175" dirty="0">
                <a:solidFill>
                  <a:srgbClr val="2B3B90"/>
                </a:solidFill>
                <a:latin typeface="Trebuchet MS"/>
                <a:cs typeface="Trebuchet MS"/>
              </a:rPr>
              <a:t>c</a:t>
            </a:r>
            <a:r>
              <a:rPr sz="1800" b="1" spc="-150" dirty="0">
                <a:solidFill>
                  <a:srgbClr val="2B3B90"/>
                </a:solidFill>
                <a:latin typeface="Trebuchet MS"/>
                <a:cs typeface="Trebuchet MS"/>
              </a:rPr>
              <a:t>ati</a:t>
            </a:r>
            <a:r>
              <a:rPr sz="1800" b="1" spc="-215" dirty="0">
                <a:solidFill>
                  <a:srgbClr val="2B3B90"/>
                </a:solidFill>
                <a:latin typeface="Trebuchet MS"/>
                <a:cs typeface="Trebuchet MS"/>
              </a:rPr>
              <a:t>v</a:t>
            </a:r>
            <a:r>
              <a:rPr sz="1800" b="1" spc="-120" dirty="0">
                <a:solidFill>
                  <a:srgbClr val="2B3B90"/>
                </a:solidFill>
                <a:latin typeface="Trebuchet MS"/>
                <a:cs typeface="Trebuchet MS"/>
              </a:rPr>
              <a:t>os</a:t>
            </a:r>
            <a:r>
              <a:rPr sz="1800" b="1" spc="-190" dirty="0">
                <a:solidFill>
                  <a:srgbClr val="2B3B90"/>
                </a:solidFill>
                <a:latin typeface="Trebuchet MS"/>
                <a:cs typeface="Trebuchet MS"/>
              </a:rPr>
              <a:t> </a:t>
            </a:r>
            <a:r>
              <a:rPr sz="1800" b="1" spc="-125" dirty="0">
                <a:solidFill>
                  <a:srgbClr val="2B3B90"/>
                </a:solidFill>
                <a:latin typeface="Trebuchet MS"/>
                <a:cs typeface="Trebuchet MS"/>
              </a:rPr>
              <a:t>f</a:t>
            </a:r>
            <a:r>
              <a:rPr sz="1800" b="1" spc="-110" dirty="0">
                <a:solidFill>
                  <a:srgbClr val="2B3B90"/>
                </a:solidFill>
                <a:latin typeface="Trebuchet MS"/>
                <a:cs typeface="Trebuchet MS"/>
              </a:rPr>
              <a:t>l</a:t>
            </a:r>
            <a:r>
              <a:rPr sz="1800" b="1" spc="-185" dirty="0">
                <a:solidFill>
                  <a:srgbClr val="2B3B90"/>
                </a:solidFill>
                <a:latin typeface="Trebuchet MS"/>
                <a:cs typeface="Trebuchet MS"/>
              </a:rPr>
              <a:t>exib</a:t>
            </a:r>
            <a:r>
              <a:rPr sz="1800" b="1" spc="-120" dirty="0">
                <a:solidFill>
                  <a:srgbClr val="2B3B90"/>
                </a:solidFill>
                <a:latin typeface="Trebuchet MS"/>
                <a:cs typeface="Trebuchet MS"/>
              </a:rPr>
              <a:t>l</a:t>
            </a:r>
            <a:r>
              <a:rPr sz="1800" b="1" spc="-204" dirty="0">
                <a:solidFill>
                  <a:srgbClr val="2B3B90"/>
                </a:solidFill>
                <a:latin typeface="Trebuchet MS"/>
                <a:cs typeface="Trebuchet MS"/>
              </a:rPr>
              <a:t>e</a:t>
            </a:r>
            <a:r>
              <a:rPr sz="1800" b="1" spc="-175" dirty="0">
                <a:solidFill>
                  <a:srgbClr val="2B3B90"/>
                </a:solidFill>
                <a:latin typeface="Trebuchet MS"/>
                <a:cs typeface="Trebuchet MS"/>
              </a:rPr>
              <a:t>s</a:t>
            </a:r>
            <a:r>
              <a:rPr sz="1800" b="1" spc="-75" dirty="0">
                <a:solidFill>
                  <a:srgbClr val="2B3B90"/>
                </a:solidFill>
                <a:latin typeface="Trebuchet MS"/>
                <a:cs typeface="Trebuchet MS"/>
              </a:rPr>
              <a:t>?</a:t>
            </a:r>
            <a:endParaRPr sz="1800" dirty="0">
              <a:latin typeface="Trebuchet MS"/>
              <a:cs typeface="Trebuchet MS"/>
            </a:endParaRPr>
          </a:p>
          <a:p>
            <a:pPr>
              <a:lnSpc>
                <a:spcPct val="100000"/>
              </a:lnSpc>
            </a:pPr>
            <a:endParaRPr sz="1250" dirty="0">
              <a:latin typeface="Arial MT"/>
              <a:cs typeface="Arial MT"/>
            </a:endParaRPr>
          </a:p>
          <a:p>
            <a:pPr marL="228600" marR="222250">
              <a:lnSpc>
                <a:spcPct val="100000"/>
              </a:lnSpc>
              <a:spcBef>
                <a:spcPts val="100"/>
              </a:spcBef>
            </a:pPr>
            <a:r>
              <a:rPr sz="1200" spc="-15" dirty="0">
                <a:solidFill>
                  <a:srgbClr val="FF0000"/>
                </a:solidFill>
                <a:latin typeface="Arial MT"/>
                <a:cs typeface="Arial MT"/>
              </a:rPr>
              <a:t>Los </a:t>
            </a:r>
            <a:r>
              <a:rPr sz="1200" spc="25" dirty="0">
                <a:solidFill>
                  <a:srgbClr val="FF0000"/>
                </a:solidFill>
                <a:latin typeface="Arial MT"/>
                <a:cs typeface="Arial MT"/>
              </a:rPr>
              <a:t>Modelos </a:t>
            </a:r>
            <a:r>
              <a:rPr sz="1200" dirty="0">
                <a:solidFill>
                  <a:srgbClr val="FF0000"/>
                </a:solidFill>
                <a:latin typeface="Arial MT"/>
                <a:cs typeface="Arial MT"/>
              </a:rPr>
              <a:t>Educativos </a:t>
            </a:r>
            <a:r>
              <a:rPr sz="1200" spc="-15" dirty="0">
                <a:solidFill>
                  <a:srgbClr val="FF0000"/>
                </a:solidFill>
                <a:latin typeface="Arial MT"/>
                <a:cs typeface="Arial MT"/>
              </a:rPr>
              <a:t>Flexibles </a:t>
            </a:r>
            <a:r>
              <a:rPr sz="1200" spc="15" dirty="0">
                <a:solidFill>
                  <a:srgbClr val="FF0000"/>
                </a:solidFill>
                <a:latin typeface="Arial MT"/>
                <a:cs typeface="Arial MT"/>
              </a:rPr>
              <a:t>son </a:t>
            </a:r>
            <a:r>
              <a:rPr sz="1200" spc="5" dirty="0">
                <a:solidFill>
                  <a:srgbClr val="FF0000"/>
                </a:solidFill>
                <a:latin typeface="Arial MT"/>
                <a:cs typeface="Arial MT"/>
              </a:rPr>
              <a:t>propuestas </a:t>
            </a:r>
            <a:r>
              <a:rPr sz="1200" spc="15" dirty="0">
                <a:solidFill>
                  <a:srgbClr val="FF0000"/>
                </a:solidFill>
                <a:latin typeface="Arial MT"/>
                <a:cs typeface="Arial MT"/>
              </a:rPr>
              <a:t>de </a:t>
            </a:r>
            <a:r>
              <a:rPr sz="1200" spc="30" dirty="0">
                <a:solidFill>
                  <a:srgbClr val="FF0000"/>
                </a:solidFill>
                <a:latin typeface="Arial MT"/>
                <a:cs typeface="Arial MT"/>
              </a:rPr>
              <a:t>educación </a:t>
            </a:r>
            <a:r>
              <a:rPr sz="1200" spc="35" dirty="0">
                <a:solidFill>
                  <a:srgbClr val="FF0000"/>
                </a:solidFill>
                <a:latin typeface="Arial MT"/>
                <a:cs typeface="Arial MT"/>
              </a:rPr>
              <a:t>formal </a:t>
            </a:r>
            <a:r>
              <a:rPr sz="1200" spc="20" dirty="0">
                <a:solidFill>
                  <a:srgbClr val="FF0000"/>
                </a:solidFill>
                <a:latin typeface="Arial MT"/>
                <a:cs typeface="Arial MT"/>
              </a:rPr>
              <a:t>que </a:t>
            </a:r>
            <a:r>
              <a:rPr sz="1200" spc="25" dirty="0">
                <a:solidFill>
                  <a:srgbClr val="FF0000"/>
                </a:solidFill>
                <a:latin typeface="Arial MT"/>
                <a:cs typeface="Arial MT"/>
              </a:rPr>
              <a:t> </a:t>
            </a:r>
            <a:r>
              <a:rPr sz="1200" spc="35" dirty="0">
                <a:solidFill>
                  <a:srgbClr val="FF0000"/>
                </a:solidFill>
                <a:latin typeface="Arial MT"/>
                <a:cs typeface="Arial MT"/>
              </a:rPr>
              <a:t>permiten </a:t>
            </a:r>
            <a:r>
              <a:rPr sz="1200" spc="15" dirty="0">
                <a:solidFill>
                  <a:srgbClr val="FF0000"/>
                </a:solidFill>
                <a:latin typeface="Arial MT"/>
                <a:cs typeface="Arial MT"/>
              </a:rPr>
              <a:t>atender </a:t>
            </a:r>
            <a:r>
              <a:rPr sz="1200" spc="-45" dirty="0">
                <a:solidFill>
                  <a:srgbClr val="FF0000"/>
                </a:solidFill>
                <a:latin typeface="Arial MT"/>
                <a:cs typeface="Arial MT"/>
              </a:rPr>
              <a:t>a </a:t>
            </a:r>
            <a:r>
              <a:rPr sz="1200" spc="20" dirty="0">
                <a:solidFill>
                  <a:srgbClr val="FF0000"/>
                </a:solidFill>
                <a:latin typeface="Arial MT"/>
                <a:cs typeface="Arial MT"/>
              </a:rPr>
              <a:t>poblaciones </a:t>
            </a:r>
            <a:r>
              <a:rPr sz="1200" spc="-20" dirty="0">
                <a:solidFill>
                  <a:srgbClr val="FF0000"/>
                </a:solidFill>
                <a:latin typeface="Arial MT"/>
                <a:cs typeface="Arial MT"/>
              </a:rPr>
              <a:t>diversas </a:t>
            </a:r>
            <a:r>
              <a:rPr sz="1200" spc="75" dirty="0">
                <a:solidFill>
                  <a:srgbClr val="FF0000"/>
                </a:solidFill>
                <a:latin typeface="Arial MT"/>
                <a:cs typeface="Arial MT"/>
              </a:rPr>
              <a:t>o </a:t>
            </a:r>
            <a:r>
              <a:rPr sz="1200" spc="20" dirty="0">
                <a:solidFill>
                  <a:srgbClr val="FF0000"/>
                </a:solidFill>
                <a:latin typeface="Arial MT"/>
                <a:cs typeface="Arial MT"/>
              </a:rPr>
              <a:t>en </a:t>
            </a:r>
            <a:r>
              <a:rPr sz="1200" spc="30" dirty="0">
                <a:solidFill>
                  <a:srgbClr val="FF0000"/>
                </a:solidFill>
                <a:latin typeface="Arial MT"/>
                <a:cs typeface="Arial MT"/>
              </a:rPr>
              <a:t>condiciones </a:t>
            </a:r>
            <a:r>
              <a:rPr sz="1200" spc="15" dirty="0">
                <a:solidFill>
                  <a:srgbClr val="FF0000"/>
                </a:solidFill>
                <a:latin typeface="Arial MT"/>
                <a:cs typeface="Arial MT"/>
              </a:rPr>
              <a:t>de </a:t>
            </a:r>
            <a:r>
              <a:rPr sz="1200" spc="10" dirty="0">
                <a:solidFill>
                  <a:srgbClr val="FF0000"/>
                </a:solidFill>
                <a:latin typeface="Arial MT"/>
                <a:cs typeface="Arial MT"/>
              </a:rPr>
              <a:t>vulnerabilidad, </a:t>
            </a:r>
            <a:r>
              <a:rPr sz="1200" spc="-320" dirty="0">
                <a:solidFill>
                  <a:srgbClr val="FF0000"/>
                </a:solidFill>
                <a:latin typeface="Arial MT"/>
                <a:cs typeface="Arial MT"/>
              </a:rPr>
              <a:t> </a:t>
            </a:r>
            <a:r>
              <a:rPr sz="1200" spc="20" dirty="0">
                <a:solidFill>
                  <a:srgbClr val="FF0000"/>
                </a:solidFill>
                <a:latin typeface="Arial MT"/>
                <a:cs typeface="Arial MT"/>
              </a:rPr>
              <a:t>que </a:t>
            </a:r>
            <a:r>
              <a:rPr sz="1200" spc="10" dirty="0">
                <a:solidFill>
                  <a:srgbClr val="FF0000"/>
                </a:solidFill>
                <a:latin typeface="Arial MT"/>
                <a:cs typeface="Arial MT"/>
              </a:rPr>
              <a:t>presentan </a:t>
            </a:r>
            <a:r>
              <a:rPr sz="1200" spc="15" dirty="0">
                <a:solidFill>
                  <a:srgbClr val="FF0000"/>
                </a:solidFill>
                <a:latin typeface="Arial MT"/>
                <a:cs typeface="Arial MT"/>
              </a:rPr>
              <a:t>dificultades </a:t>
            </a:r>
            <a:r>
              <a:rPr sz="1200" spc="-5" dirty="0">
                <a:solidFill>
                  <a:srgbClr val="FF0000"/>
                </a:solidFill>
                <a:latin typeface="Arial MT"/>
                <a:cs typeface="Arial MT"/>
              </a:rPr>
              <a:t>para </a:t>
            </a:r>
            <a:r>
              <a:rPr sz="1200" spc="15" dirty="0">
                <a:solidFill>
                  <a:srgbClr val="FF0000"/>
                </a:solidFill>
                <a:latin typeface="Arial MT"/>
                <a:cs typeface="Arial MT"/>
              </a:rPr>
              <a:t>participar </a:t>
            </a:r>
            <a:r>
              <a:rPr sz="1200" spc="20" dirty="0">
                <a:solidFill>
                  <a:srgbClr val="FF0000"/>
                </a:solidFill>
                <a:latin typeface="Arial MT"/>
                <a:cs typeface="Arial MT"/>
              </a:rPr>
              <a:t>en </a:t>
            </a:r>
            <a:r>
              <a:rPr sz="1200" spc="-10" dirty="0">
                <a:solidFill>
                  <a:srgbClr val="FF0000"/>
                </a:solidFill>
                <a:latin typeface="Arial MT"/>
                <a:cs typeface="Arial MT"/>
              </a:rPr>
              <a:t>la </a:t>
            </a:r>
            <a:r>
              <a:rPr sz="1200" spc="25" dirty="0">
                <a:solidFill>
                  <a:srgbClr val="FF0000"/>
                </a:solidFill>
                <a:latin typeface="Arial MT"/>
                <a:cs typeface="Arial MT"/>
              </a:rPr>
              <a:t>oferta </a:t>
            </a:r>
            <a:r>
              <a:rPr sz="1200" spc="10" dirty="0">
                <a:solidFill>
                  <a:srgbClr val="FF0000"/>
                </a:solidFill>
                <a:latin typeface="Arial MT"/>
                <a:cs typeface="Arial MT"/>
              </a:rPr>
              <a:t>educativa </a:t>
            </a:r>
            <a:r>
              <a:rPr sz="1200" spc="20" dirty="0">
                <a:solidFill>
                  <a:srgbClr val="FF0000"/>
                </a:solidFill>
                <a:latin typeface="Arial MT"/>
                <a:cs typeface="Arial MT"/>
              </a:rPr>
              <a:t>tradicional. </a:t>
            </a:r>
            <a:r>
              <a:rPr sz="1200" spc="25" dirty="0">
                <a:solidFill>
                  <a:srgbClr val="FF0000"/>
                </a:solidFill>
                <a:latin typeface="Arial MT"/>
                <a:cs typeface="Arial MT"/>
              </a:rPr>
              <a:t> </a:t>
            </a:r>
            <a:r>
              <a:rPr sz="1200" spc="-25" dirty="0">
                <a:solidFill>
                  <a:srgbClr val="FF0000"/>
                </a:solidFill>
                <a:latin typeface="Arial MT"/>
                <a:cs typeface="Arial MT"/>
              </a:rPr>
              <a:t>Estos</a:t>
            </a:r>
            <a:r>
              <a:rPr sz="1200" spc="280" dirty="0">
                <a:solidFill>
                  <a:srgbClr val="FF0000"/>
                </a:solidFill>
                <a:latin typeface="Arial MT"/>
                <a:cs typeface="Arial MT"/>
              </a:rPr>
              <a:t> </a:t>
            </a:r>
            <a:r>
              <a:rPr sz="1200" spc="35" dirty="0">
                <a:solidFill>
                  <a:srgbClr val="FF0000"/>
                </a:solidFill>
                <a:latin typeface="Arial MT"/>
                <a:cs typeface="Arial MT"/>
              </a:rPr>
              <a:t>modelos </a:t>
            </a:r>
            <a:r>
              <a:rPr sz="1200" spc="-40" dirty="0">
                <a:solidFill>
                  <a:srgbClr val="FF0000"/>
                </a:solidFill>
                <a:latin typeface="Arial MT"/>
                <a:cs typeface="Arial MT"/>
              </a:rPr>
              <a:t>se</a:t>
            </a:r>
            <a:r>
              <a:rPr sz="1200" spc="254" dirty="0">
                <a:solidFill>
                  <a:srgbClr val="FF0000"/>
                </a:solidFill>
                <a:latin typeface="Arial MT"/>
                <a:cs typeface="Arial MT"/>
              </a:rPr>
              <a:t> </a:t>
            </a:r>
            <a:r>
              <a:rPr sz="1200" spc="10" dirty="0">
                <a:solidFill>
                  <a:srgbClr val="FF0000"/>
                </a:solidFill>
                <a:latin typeface="Arial MT"/>
                <a:cs typeface="Arial MT"/>
              </a:rPr>
              <a:t>caracterizan  </a:t>
            </a:r>
            <a:r>
              <a:rPr sz="1200" spc="45" dirty="0">
                <a:solidFill>
                  <a:srgbClr val="FF0000"/>
                </a:solidFill>
                <a:latin typeface="Arial MT"/>
                <a:cs typeface="Arial MT"/>
              </a:rPr>
              <a:t>por </a:t>
            </a:r>
            <a:r>
              <a:rPr sz="1200" spc="35" dirty="0">
                <a:solidFill>
                  <a:srgbClr val="FF0000"/>
                </a:solidFill>
                <a:latin typeface="Arial MT"/>
                <a:cs typeface="Arial MT"/>
              </a:rPr>
              <a:t>contar </a:t>
            </a:r>
            <a:r>
              <a:rPr sz="1200" spc="60" dirty="0">
                <a:solidFill>
                  <a:srgbClr val="FF0000"/>
                </a:solidFill>
                <a:latin typeface="Arial MT"/>
                <a:cs typeface="Arial MT"/>
              </a:rPr>
              <a:t>con </a:t>
            </a:r>
            <a:r>
              <a:rPr sz="1200" spc="10" dirty="0">
                <a:solidFill>
                  <a:srgbClr val="FF0000"/>
                </a:solidFill>
                <a:latin typeface="Arial MT"/>
                <a:cs typeface="Arial MT"/>
              </a:rPr>
              <a:t>una  </a:t>
            </a:r>
            <a:r>
              <a:rPr sz="1200" spc="15" dirty="0">
                <a:solidFill>
                  <a:srgbClr val="FF0000"/>
                </a:solidFill>
                <a:latin typeface="Arial MT"/>
                <a:cs typeface="Arial MT"/>
              </a:rPr>
              <a:t>propuesta </a:t>
            </a:r>
            <a:r>
              <a:rPr sz="1200" spc="35" dirty="0">
                <a:solidFill>
                  <a:srgbClr val="FF0000"/>
                </a:solidFill>
                <a:latin typeface="Arial MT"/>
                <a:cs typeface="Arial MT"/>
              </a:rPr>
              <a:t>conceptual </a:t>
            </a:r>
            <a:r>
              <a:rPr sz="1200" spc="40" dirty="0">
                <a:solidFill>
                  <a:srgbClr val="FF0000"/>
                </a:solidFill>
                <a:latin typeface="Arial MT"/>
                <a:cs typeface="Arial MT"/>
              </a:rPr>
              <a:t> </a:t>
            </a:r>
            <a:r>
              <a:rPr sz="1200" spc="15" dirty="0">
                <a:solidFill>
                  <a:srgbClr val="FF0000"/>
                </a:solidFill>
                <a:latin typeface="Arial MT"/>
                <a:cs typeface="Arial MT"/>
              </a:rPr>
              <a:t>de</a:t>
            </a:r>
            <a:r>
              <a:rPr sz="1200" spc="120" dirty="0">
                <a:solidFill>
                  <a:srgbClr val="FF0000"/>
                </a:solidFill>
                <a:latin typeface="Arial MT"/>
                <a:cs typeface="Arial MT"/>
              </a:rPr>
              <a:t> </a:t>
            </a:r>
            <a:r>
              <a:rPr sz="1200" spc="15" dirty="0">
                <a:solidFill>
                  <a:srgbClr val="FF0000"/>
                </a:solidFill>
                <a:latin typeface="Arial MT"/>
                <a:cs typeface="Arial MT"/>
              </a:rPr>
              <a:t>carácter</a:t>
            </a:r>
            <a:r>
              <a:rPr sz="1200" spc="125" dirty="0">
                <a:solidFill>
                  <a:srgbClr val="FF0000"/>
                </a:solidFill>
                <a:latin typeface="Arial MT"/>
                <a:cs typeface="Arial MT"/>
              </a:rPr>
              <a:t> </a:t>
            </a:r>
            <a:r>
              <a:rPr sz="1200" spc="30" dirty="0">
                <a:solidFill>
                  <a:srgbClr val="FF0000"/>
                </a:solidFill>
                <a:latin typeface="Arial MT"/>
                <a:cs typeface="Arial MT"/>
              </a:rPr>
              <a:t>pedagógico</a:t>
            </a:r>
            <a:r>
              <a:rPr sz="1200" spc="125" dirty="0">
                <a:solidFill>
                  <a:srgbClr val="FF0000"/>
                </a:solidFill>
                <a:latin typeface="Arial MT"/>
                <a:cs typeface="Arial MT"/>
              </a:rPr>
              <a:t> </a:t>
            </a:r>
            <a:r>
              <a:rPr sz="1200" spc="-5" dirty="0">
                <a:solidFill>
                  <a:srgbClr val="FF0000"/>
                </a:solidFill>
                <a:latin typeface="Arial MT"/>
                <a:cs typeface="Arial MT"/>
              </a:rPr>
              <a:t>y</a:t>
            </a:r>
            <a:r>
              <a:rPr sz="1200" spc="125" dirty="0">
                <a:solidFill>
                  <a:srgbClr val="FF0000"/>
                </a:solidFill>
                <a:latin typeface="Arial MT"/>
                <a:cs typeface="Arial MT"/>
              </a:rPr>
              <a:t> </a:t>
            </a:r>
            <a:r>
              <a:rPr sz="1200" spc="25" dirty="0">
                <a:solidFill>
                  <a:srgbClr val="FF0000"/>
                </a:solidFill>
                <a:latin typeface="Arial MT"/>
                <a:cs typeface="Arial MT"/>
              </a:rPr>
              <a:t>didáctico,</a:t>
            </a:r>
            <a:r>
              <a:rPr sz="1200" spc="120" dirty="0">
                <a:solidFill>
                  <a:srgbClr val="FF0000"/>
                </a:solidFill>
                <a:latin typeface="Arial MT"/>
                <a:cs typeface="Arial MT"/>
              </a:rPr>
              <a:t> </a:t>
            </a:r>
            <a:r>
              <a:rPr sz="1200" spc="30" dirty="0">
                <a:solidFill>
                  <a:srgbClr val="FF0000"/>
                </a:solidFill>
                <a:latin typeface="Arial MT"/>
                <a:cs typeface="Arial MT"/>
              </a:rPr>
              <a:t>coherente</a:t>
            </a:r>
            <a:r>
              <a:rPr sz="1200" spc="125" dirty="0">
                <a:solidFill>
                  <a:srgbClr val="FF0000"/>
                </a:solidFill>
                <a:latin typeface="Arial MT"/>
                <a:cs typeface="Arial MT"/>
              </a:rPr>
              <a:t> </a:t>
            </a:r>
            <a:r>
              <a:rPr sz="1200" spc="20" dirty="0">
                <a:solidFill>
                  <a:srgbClr val="FF0000"/>
                </a:solidFill>
                <a:latin typeface="Arial MT"/>
                <a:cs typeface="Arial MT"/>
              </a:rPr>
              <a:t>entre</a:t>
            </a:r>
            <a:r>
              <a:rPr sz="1200" spc="125" dirty="0">
                <a:solidFill>
                  <a:srgbClr val="FF0000"/>
                </a:solidFill>
                <a:latin typeface="Arial MT"/>
                <a:cs typeface="Arial MT"/>
              </a:rPr>
              <a:t> </a:t>
            </a:r>
            <a:r>
              <a:rPr sz="1200" spc="-55" dirty="0">
                <a:solidFill>
                  <a:srgbClr val="FF0000"/>
                </a:solidFill>
                <a:latin typeface="Arial MT"/>
                <a:cs typeface="Arial MT"/>
              </a:rPr>
              <a:t>sí,</a:t>
            </a:r>
            <a:r>
              <a:rPr sz="1200" spc="125" dirty="0">
                <a:solidFill>
                  <a:srgbClr val="FF0000"/>
                </a:solidFill>
                <a:latin typeface="Arial MT"/>
                <a:cs typeface="Arial MT"/>
              </a:rPr>
              <a:t> </a:t>
            </a:r>
            <a:r>
              <a:rPr sz="1200" spc="20" dirty="0">
                <a:solidFill>
                  <a:srgbClr val="FF0000"/>
                </a:solidFill>
                <a:latin typeface="Arial MT"/>
                <a:cs typeface="Arial MT"/>
              </a:rPr>
              <a:t>que</a:t>
            </a:r>
            <a:r>
              <a:rPr sz="1200" spc="120" dirty="0">
                <a:solidFill>
                  <a:srgbClr val="FF0000"/>
                </a:solidFill>
                <a:latin typeface="Arial MT"/>
                <a:cs typeface="Arial MT"/>
              </a:rPr>
              <a:t> </a:t>
            </a:r>
            <a:r>
              <a:rPr sz="1200" spc="15" dirty="0">
                <a:solidFill>
                  <a:srgbClr val="FF0000"/>
                </a:solidFill>
                <a:latin typeface="Arial MT"/>
                <a:cs typeface="Arial MT"/>
              </a:rPr>
              <a:t>responde</a:t>
            </a:r>
            <a:r>
              <a:rPr sz="1200" spc="125" dirty="0">
                <a:solidFill>
                  <a:srgbClr val="FF0000"/>
                </a:solidFill>
                <a:latin typeface="Arial MT"/>
                <a:cs typeface="Arial MT"/>
              </a:rPr>
              <a:t> </a:t>
            </a:r>
            <a:r>
              <a:rPr sz="1200" spc="-45" dirty="0">
                <a:solidFill>
                  <a:srgbClr val="FF0000"/>
                </a:solidFill>
                <a:latin typeface="Arial MT"/>
                <a:cs typeface="Arial MT"/>
              </a:rPr>
              <a:t>a</a:t>
            </a:r>
            <a:r>
              <a:rPr sz="1200" spc="125" dirty="0">
                <a:solidFill>
                  <a:srgbClr val="FF0000"/>
                </a:solidFill>
                <a:latin typeface="Arial MT"/>
                <a:cs typeface="Arial MT"/>
              </a:rPr>
              <a:t> </a:t>
            </a:r>
            <a:r>
              <a:rPr sz="1200" spc="-30" dirty="0">
                <a:solidFill>
                  <a:srgbClr val="FF0000"/>
                </a:solidFill>
                <a:latin typeface="Arial MT"/>
                <a:cs typeface="Arial MT"/>
              </a:rPr>
              <a:t>las</a:t>
            </a:r>
            <a:r>
              <a:rPr lang="es-MX" sz="1200" spc="-30" dirty="0">
                <a:solidFill>
                  <a:srgbClr val="FF0000"/>
                </a:solidFill>
                <a:latin typeface="Arial MT"/>
                <a:cs typeface="Arial MT"/>
              </a:rPr>
              <a:t> </a:t>
            </a:r>
            <a:r>
              <a:rPr lang="es-MX" sz="1200" spc="30" dirty="0">
                <a:solidFill>
                  <a:srgbClr val="FF0000"/>
                </a:solidFill>
                <a:latin typeface="Arial MT"/>
                <a:cs typeface="Arial MT"/>
              </a:rPr>
              <a:t>condiciones</a:t>
            </a:r>
            <a:r>
              <a:rPr lang="es-MX" sz="1200" spc="160" dirty="0">
                <a:solidFill>
                  <a:srgbClr val="FF0000"/>
                </a:solidFill>
                <a:latin typeface="Arial MT"/>
                <a:cs typeface="Arial MT"/>
              </a:rPr>
              <a:t> </a:t>
            </a:r>
            <a:r>
              <a:rPr lang="es-MX" sz="1200" spc="10" dirty="0">
                <a:solidFill>
                  <a:srgbClr val="FF0000"/>
                </a:solidFill>
                <a:latin typeface="Arial MT"/>
                <a:cs typeface="Arial MT"/>
              </a:rPr>
              <a:t>particulares</a:t>
            </a:r>
            <a:r>
              <a:rPr lang="es-MX" sz="1200" spc="165" dirty="0">
                <a:solidFill>
                  <a:srgbClr val="FF0000"/>
                </a:solidFill>
                <a:latin typeface="Arial MT"/>
                <a:cs typeface="Arial MT"/>
              </a:rPr>
              <a:t> </a:t>
            </a:r>
            <a:r>
              <a:rPr lang="es-MX" sz="1200" spc="-5" dirty="0">
                <a:solidFill>
                  <a:srgbClr val="FF0000"/>
                </a:solidFill>
                <a:latin typeface="Arial MT"/>
                <a:cs typeface="Arial MT"/>
              </a:rPr>
              <a:t>y</a:t>
            </a:r>
            <a:r>
              <a:rPr lang="es-MX" sz="1200" spc="160" dirty="0">
                <a:solidFill>
                  <a:srgbClr val="FF0000"/>
                </a:solidFill>
                <a:latin typeface="Arial MT"/>
                <a:cs typeface="Arial MT"/>
              </a:rPr>
              <a:t> </a:t>
            </a:r>
            <a:r>
              <a:rPr lang="es-MX" sz="1200" dirty="0">
                <a:solidFill>
                  <a:srgbClr val="FF0000"/>
                </a:solidFill>
                <a:latin typeface="Arial MT"/>
                <a:cs typeface="Arial MT"/>
              </a:rPr>
              <a:t>necesidades</a:t>
            </a:r>
            <a:r>
              <a:rPr lang="es-MX" sz="1200" spc="165" dirty="0">
                <a:solidFill>
                  <a:srgbClr val="FF0000"/>
                </a:solidFill>
                <a:latin typeface="Arial MT"/>
                <a:cs typeface="Arial MT"/>
              </a:rPr>
              <a:t> </a:t>
            </a:r>
            <a:r>
              <a:rPr lang="es-MX" sz="1200" spc="15" dirty="0">
                <a:solidFill>
                  <a:srgbClr val="FF0000"/>
                </a:solidFill>
                <a:latin typeface="Arial MT"/>
                <a:cs typeface="Arial MT"/>
              </a:rPr>
              <a:t>de</a:t>
            </a:r>
            <a:r>
              <a:rPr lang="es-MX" sz="1200" spc="160" dirty="0">
                <a:solidFill>
                  <a:srgbClr val="FF0000"/>
                </a:solidFill>
                <a:latin typeface="Arial MT"/>
                <a:cs typeface="Arial MT"/>
              </a:rPr>
              <a:t> </a:t>
            </a:r>
            <a:r>
              <a:rPr lang="es-MX" sz="1200" spc="-10" dirty="0">
                <a:solidFill>
                  <a:srgbClr val="FF0000"/>
                </a:solidFill>
                <a:latin typeface="Arial MT"/>
                <a:cs typeface="Arial MT"/>
              </a:rPr>
              <a:t>la</a:t>
            </a:r>
            <a:r>
              <a:rPr lang="es-MX" sz="1200" spc="165" dirty="0">
                <a:solidFill>
                  <a:srgbClr val="FF0000"/>
                </a:solidFill>
                <a:latin typeface="Arial MT"/>
                <a:cs typeface="Arial MT"/>
              </a:rPr>
              <a:t> </a:t>
            </a:r>
            <a:r>
              <a:rPr lang="es-MX" sz="1200" spc="35" dirty="0">
                <a:solidFill>
                  <a:srgbClr val="FF0000"/>
                </a:solidFill>
                <a:latin typeface="Arial MT"/>
                <a:cs typeface="Arial MT"/>
              </a:rPr>
              <a:t>población</a:t>
            </a:r>
            <a:r>
              <a:rPr lang="es-MX" sz="1200" spc="160" dirty="0">
                <a:solidFill>
                  <a:srgbClr val="FF0000"/>
                </a:solidFill>
                <a:latin typeface="Arial MT"/>
                <a:cs typeface="Arial MT"/>
              </a:rPr>
              <a:t> </a:t>
            </a:r>
            <a:r>
              <a:rPr lang="es-MX" sz="1200" spc="-45" dirty="0">
                <a:solidFill>
                  <a:srgbClr val="FF0000"/>
                </a:solidFill>
                <a:latin typeface="Arial MT"/>
                <a:cs typeface="Arial MT"/>
              </a:rPr>
              <a:t>a</a:t>
            </a:r>
            <a:r>
              <a:rPr lang="es-MX" sz="1200" spc="165" dirty="0">
                <a:solidFill>
                  <a:srgbClr val="FF0000"/>
                </a:solidFill>
                <a:latin typeface="Arial MT"/>
                <a:cs typeface="Arial MT"/>
              </a:rPr>
              <a:t> </a:t>
            </a:r>
            <a:r>
              <a:rPr lang="es-MX" sz="1200" spc="-10" dirty="0">
                <a:solidFill>
                  <a:srgbClr val="FF0000"/>
                </a:solidFill>
                <a:latin typeface="Arial MT"/>
                <a:cs typeface="Arial MT"/>
              </a:rPr>
              <a:t>la</a:t>
            </a:r>
            <a:r>
              <a:rPr lang="es-MX" sz="1200" spc="160" dirty="0">
                <a:solidFill>
                  <a:srgbClr val="FF0000"/>
                </a:solidFill>
                <a:latin typeface="Arial MT"/>
                <a:cs typeface="Arial MT"/>
              </a:rPr>
              <a:t> </a:t>
            </a:r>
            <a:r>
              <a:rPr lang="es-MX" sz="1200" spc="20" dirty="0">
                <a:solidFill>
                  <a:srgbClr val="FF0000"/>
                </a:solidFill>
                <a:latin typeface="Arial MT"/>
                <a:cs typeface="Arial MT"/>
              </a:rPr>
              <a:t>que</a:t>
            </a:r>
            <a:r>
              <a:rPr lang="es-MX" sz="1200" spc="165" dirty="0">
                <a:solidFill>
                  <a:srgbClr val="FF0000"/>
                </a:solidFill>
                <a:latin typeface="Arial MT"/>
                <a:cs typeface="Arial MT"/>
              </a:rPr>
              <a:t> </a:t>
            </a:r>
            <a:r>
              <a:rPr lang="es-MX" sz="1200" spc="-40" dirty="0">
                <a:solidFill>
                  <a:srgbClr val="FF0000"/>
                </a:solidFill>
                <a:latin typeface="Arial MT"/>
                <a:cs typeface="Arial MT"/>
              </a:rPr>
              <a:t>se</a:t>
            </a:r>
            <a:r>
              <a:rPr lang="es-MX" sz="1200" spc="165" dirty="0">
                <a:solidFill>
                  <a:srgbClr val="FF0000"/>
                </a:solidFill>
                <a:latin typeface="Arial MT"/>
                <a:cs typeface="Arial MT"/>
              </a:rPr>
              <a:t> </a:t>
            </a:r>
            <a:r>
              <a:rPr lang="es-MX" sz="1200" spc="20" dirty="0">
                <a:solidFill>
                  <a:srgbClr val="FF0000"/>
                </a:solidFill>
                <a:latin typeface="Arial MT"/>
                <a:cs typeface="Arial MT"/>
              </a:rPr>
              <a:t>dirigen </a:t>
            </a:r>
            <a:r>
              <a:rPr lang="es-MX" sz="1200" spc="-320" dirty="0">
                <a:solidFill>
                  <a:srgbClr val="FF0000"/>
                </a:solidFill>
                <a:latin typeface="Arial MT"/>
                <a:cs typeface="Arial MT"/>
              </a:rPr>
              <a:t> </a:t>
            </a:r>
            <a:r>
              <a:rPr lang="es-MX" sz="1200" spc="-35" dirty="0">
                <a:solidFill>
                  <a:srgbClr val="FF0000"/>
                </a:solidFill>
                <a:latin typeface="Arial MT"/>
                <a:cs typeface="Arial MT"/>
              </a:rPr>
              <a:t>(MEN,</a:t>
            </a:r>
            <a:r>
              <a:rPr lang="es-MX" sz="1200" spc="-20" dirty="0">
                <a:solidFill>
                  <a:srgbClr val="FF0000"/>
                </a:solidFill>
                <a:latin typeface="Arial MT"/>
                <a:cs typeface="Arial MT"/>
              </a:rPr>
              <a:t> </a:t>
            </a:r>
            <a:r>
              <a:rPr lang="es-MX" sz="1200" spc="-95" dirty="0">
                <a:solidFill>
                  <a:srgbClr val="FF0000"/>
                </a:solidFill>
                <a:latin typeface="Arial MT"/>
                <a:cs typeface="Arial MT"/>
              </a:rPr>
              <a:t>S.F.).</a:t>
            </a:r>
          </a:p>
          <a:p>
            <a:pPr marL="228600" marR="222250">
              <a:lnSpc>
                <a:spcPct val="100000"/>
              </a:lnSpc>
              <a:spcBef>
                <a:spcPts val="100"/>
              </a:spcBef>
            </a:pPr>
            <a:endParaRPr lang="es-MX" sz="1200" dirty="0">
              <a:latin typeface="Arial MT"/>
              <a:cs typeface="Arial MT"/>
            </a:endParaRPr>
          </a:p>
          <a:p>
            <a:pPr marL="12700" marR="5080" algn="just">
              <a:lnSpc>
                <a:spcPct val="100000"/>
              </a:lnSpc>
            </a:pPr>
            <a:r>
              <a:rPr lang="es-MX" sz="1200" spc="-40" dirty="0">
                <a:solidFill>
                  <a:srgbClr val="00B050"/>
                </a:solidFill>
                <a:latin typeface="Arial MT"/>
                <a:cs typeface="Arial MT"/>
              </a:rPr>
              <a:t>En </a:t>
            </a:r>
            <a:r>
              <a:rPr lang="es-MX" sz="1200" spc="-10" dirty="0">
                <a:solidFill>
                  <a:srgbClr val="00B050"/>
                </a:solidFill>
                <a:latin typeface="Arial MT"/>
                <a:cs typeface="Arial MT"/>
              </a:rPr>
              <a:t>la </a:t>
            </a:r>
            <a:r>
              <a:rPr lang="es-MX" sz="1200" spc="10" dirty="0">
                <a:solidFill>
                  <a:srgbClr val="00B050"/>
                </a:solidFill>
                <a:latin typeface="Arial MT"/>
                <a:cs typeface="Arial MT"/>
              </a:rPr>
              <a:t>experiencia </a:t>
            </a:r>
            <a:r>
              <a:rPr lang="es-MX" sz="1200" spc="-5" dirty="0">
                <a:solidFill>
                  <a:srgbClr val="00B050"/>
                </a:solidFill>
                <a:latin typeface="Arial MT"/>
                <a:cs typeface="Arial MT"/>
              </a:rPr>
              <a:t>vivida </a:t>
            </a:r>
            <a:r>
              <a:rPr lang="es-MX" sz="1200" spc="20" dirty="0">
                <a:solidFill>
                  <a:srgbClr val="00B050"/>
                </a:solidFill>
                <a:latin typeface="Arial MT"/>
                <a:cs typeface="Arial MT"/>
              </a:rPr>
              <a:t>en 2020, </a:t>
            </a:r>
            <a:r>
              <a:rPr lang="es-MX" sz="1200" spc="-40" dirty="0">
                <a:solidFill>
                  <a:srgbClr val="00B050"/>
                </a:solidFill>
                <a:latin typeface="Arial MT"/>
                <a:cs typeface="Arial MT"/>
              </a:rPr>
              <a:t>se </a:t>
            </a:r>
            <a:r>
              <a:rPr lang="es-MX" sz="1200" spc="25" dirty="0">
                <a:solidFill>
                  <a:srgbClr val="00B050"/>
                </a:solidFill>
                <a:latin typeface="Arial MT"/>
                <a:cs typeface="Arial MT"/>
              </a:rPr>
              <a:t>favoreció </a:t>
            </a:r>
            <a:r>
              <a:rPr lang="es-MX" sz="1200" spc="-10" dirty="0">
                <a:solidFill>
                  <a:srgbClr val="00B050"/>
                </a:solidFill>
                <a:latin typeface="Arial MT"/>
                <a:cs typeface="Arial MT"/>
              </a:rPr>
              <a:t>la </a:t>
            </a:r>
            <a:r>
              <a:rPr lang="es-MX" sz="1200" spc="15" dirty="0">
                <a:solidFill>
                  <a:srgbClr val="00B050"/>
                </a:solidFill>
                <a:latin typeface="Arial MT"/>
                <a:cs typeface="Arial MT"/>
              </a:rPr>
              <a:t>flexibilidad </a:t>
            </a:r>
            <a:r>
              <a:rPr lang="es-MX" sz="1200" spc="20" dirty="0">
                <a:solidFill>
                  <a:srgbClr val="00B050"/>
                </a:solidFill>
                <a:latin typeface="Arial MT"/>
                <a:cs typeface="Arial MT"/>
              </a:rPr>
              <a:t>en </a:t>
            </a:r>
            <a:r>
              <a:rPr lang="es-MX" sz="1200" spc="10" dirty="0">
                <a:solidFill>
                  <a:srgbClr val="00B050"/>
                </a:solidFill>
                <a:latin typeface="Arial MT"/>
                <a:cs typeface="Arial MT"/>
              </a:rPr>
              <a:t>los </a:t>
            </a:r>
            <a:r>
              <a:rPr lang="es-MX" sz="1200" spc="20" dirty="0">
                <a:solidFill>
                  <a:srgbClr val="00B050"/>
                </a:solidFill>
                <a:latin typeface="Arial MT"/>
                <a:cs typeface="Arial MT"/>
              </a:rPr>
              <a:t>currículos </a:t>
            </a:r>
            <a:r>
              <a:rPr lang="es-MX" sz="1200" spc="15" dirty="0">
                <a:solidFill>
                  <a:srgbClr val="00B050"/>
                </a:solidFill>
                <a:latin typeface="Arial MT"/>
                <a:cs typeface="Arial MT"/>
              </a:rPr>
              <a:t>de </a:t>
            </a:r>
            <a:r>
              <a:rPr lang="es-MX" sz="1200" spc="20" dirty="0">
                <a:solidFill>
                  <a:srgbClr val="00B050"/>
                </a:solidFill>
                <a:latin typeface="Arial MT"/>
                <a:cs typeface="Arial MT"/>
              </a:rPr>
              <a:t> muchas</a:t>
            </a:r>
            <a:r>
              <a:rPr lang="es-MX" sz="1200" spc="25" dirty="0">
                <a:solidFill>
                  <a:srgbClr val="00B050"/>
                </a:solidFill>
                <a:latin typeface="Arial MT"/>
                <a:cs typeface="Arial MT"/>
              </a:rPr>
              <a:t> </a:t>
            </a:r>
            <a:r>
              <a:rPr lang="es-MX" sz="1200" spc="-5" dirty="0">
                <a:solidFill>
                  <a:srgbClr val="00B050"/>
                </a:solidFill>
                <a:latin typeface="Arial MT"/>
                <a:cs typeface="Arial MT"/>
              </a:rPr>
              <a:t>maneras,</a:t>
            </a:r>
            <a:r>
              <a:rPr lang="es-MX" sz="1200" dirty="0">
                <a:solidFill>
                  <a:srgbClr val="00B050"/>
                </a:solidFill>
                <a:latin typeface="Arial MT"/>
                <a:cs typeface="Arial MT"/>
              </a:rPr>
              <a:t> </a:t>
            </a:r>
            <a:r>
              <a:rPr lang="es-MX" sz="1200" spc="75" dirty="0">
                <a:solidFill>
                  <a:srgbClr val="00B050"/>
                </a:solidFill>
                <a:latin typeface="Arial MT"/>
                <a:cs typeface="Arial MT"/>
              </a:rPr>
              <a:t>como </a:t>
            </a:r>
            <a:r>
              <a:rPr lang="es-MX" sz="1200" spc="10" dirty="0">
                <a:solidFill>
                  <a:srgbClr val="00B050"/>
                </a:solidFill>
                <a:latin typeface="Arial MT"/>
                <a:cs typeface="Arial MT"/>
              </a:rPr>
              <a:t>observamos</a:t>
            </a:r>
            <a:r>
              <a:rPr lang="es-MX" sz="1200" spc="15" dirty="0">
                <a:solidFill>
                  <a:srgbClr val="00B050"/>
                </a:solidFill>
                <a:latin typeface="Arial MT"/>
                <a:cs typeface="Arial MT"/>
              </a:rPr>
              <a:t> </a:t>
            </a:r>
            <a:r>
              <a:rPr lang="es-MX" sz="1200" spc="20" dirty="0">
                <a:solidFill>
                  <a:srgbClr val="00B050"/>
                </a:solidFill>
                <a:latin typeface="Arial MT"/>
                <a:cs typeface="Arial MT"/>
              </a:rPr>
              <a:t>en</a:t>
            </a:r>
            <a:r>
              <a:rPr lang="es-MX" sz="1200" spc="25" dirty="0">
                <a:solidFill>
                  <a:srgbClr val="00B050"/>
                </a:solidFill>
                <a:latin typeface="Arial MT"/>
                <a:cs typeface="Arial MT"/>
              </a:rPr>
              <a:t> </a:t>
            </a:r>
            <a:r>
              <a:rPr lang="es-MX" sz="1200" spc="-10" dirty="0">
                <a:solidFill>
                  <a:srgbClr val="00B050"/>
                </a:solidFill>
                <a:latin typeface="Arial MT"/>
                <a:cs typeface="Arial MT"/>
              </a:rPr>
              <a:t>la</a:t>
            </a:r>
            <a:r>
              <a:rPr lang="es-MX" sz="1200" spc="-5" dirty="0">
                <a:solidFill>
                  <a:srgbClr val="00B050"/>
                </a:solidFill>
                <a:latin typeface="Arial MT"/>
                <a:cs typeface="Arial MT"/>
              </a:rPr>
              <a:t> </a:t>
            </a:r>
            <a:r>
              <a:rPr lang="es-MX" sz="1200" spc="35" dirty="0">
                <a:solidFill>
                  <a:srgbClr val="00B050"/>
                </a:solidFill>
                <a:latin typeface="Arial MT"/>
                <a:cs typeface="Arial MT"/>
              </a:rPr>
              <a:t>introducción, </a:t>
            </a:r>
            <a:r>
              <a:rPr lang="es-MX" sz="1200" spc="-5" dirty="0">
                <a:solidFill>
                  <a:srgbClr val="00B050"/>
                </a:solidFill>
                <a:latin typeface="Arial MT"/>
                <a:cs typeface="Arial MT"/>
              </a:rPr>
              <a:t>y</a:t>
            </a:r>
            <a:r>
              <a:rPr lang="es-MX" sz="1200" dirty="0">
                <a:solidFill>
                  <a:srgbClr val="00B050"/>
                </a:solidFill>
                <a:latin typeface="Arial MT"/>
                <a:cs typeface="Arial MT"/>
              </a:rPr>
              <a:t> </a:t>
            </a:r>
            <a:r>
              <a:rPr lang="es-MX" sz="1200" spc="10" dirty="0">
                <a:solidFill>
                  <a:srgbClr val="00B050"/>
                </a:solidFill>
                <a:latin typeface="Arial MT"/>
                <a:cs typeface="Arial MT"/>
              </a:rPr>
              <a:t>el</a:t>
            </a:r>
            <a:r>
              <a:rPr lang="es-MX" sz="1200" spc="15" dirty="0">
                <a:solidFill>
                  <a:srgbClr val="00B050"/>
                </a:solidFill>
                <a:latin typeface="Arial MT"/>
                <a:cs typeface="Arial MT"/>
              </a:rPr>
              <a:t> </a:t>
            </a:r>
            <a:r>
              <a:rPr lang="es-MX" sz="1200" spc="-15" dirty="0">
                <a:solidFill>
                  <a:srgbClr val="00B050"/>
                </a:solidFill>
                <a:latin typeface="Arial MT"/>
                <a:cs typeface="Arial MT"/>
              </a:rPr>
              <a:t>énfasis</a:t>
            </a:r>
            <a:r>
              <a:rPr lang="es-MX" sz="1200" spc="-10" dirty="0">
                <a:solidFill>
                  <a:srgbClr val="00B050"/>
                </a:solidFill>
                <a:latin typeface="Arial MT"/>
                <a:cs typeface="Arial MT"/>
              </a:rPr>
              <a:t> </a:t>
            </a:r>
            <a:r>
              <a:rPr lang="es-MX" sz="1200" spc="20" dirty="0">
                <a:solidFill>
                  <a:srgbClr val="00B050"/>
                </a:solidFill>
                <a:latin typeface="Arial MT"/>
                <a:cs typeface="Arial MT"/>
              </a:rPr>
              <a:t>principal </a:t>
            </a:r>
            <a:r>
              <a:rPr lang="es-MX" sz="1200" spc="25" dirty="0">
                <a:solidFill>
                  <a:srgbClr val="00B050"/>
                </a:solidFill>
                <a:latin typeface="Arial MT"/>
                <a:cs typeface="Arial MT"/>
              </a:rPr>
              <a:t> </a:t>
            </a:r>
            <a:r>
              <a:rPr lang="es-MX" sz="1200" spc="-10" dirty="0">
                <a:solidFill>
                  <a:srgbClr val="00B050"/>
                </a:solidFill>
                <a:latin typeface="Arial MT"/>
                <a:cs typeface="Arial MT"/>
              </a:rPr>
              <a:t>estaba </a:t>
            </a:r>
            <a:r>
              <a:rPr lang="es-MX" sz="1200" spc="10" dirty="0">
                <a:solidFill>
                  <a:srgbClr val="00B050"/>
                </a:solidFill>
                <a:latin typeface="Arial MT"/>
                <a:cs typeface="Arial MT"/>
              </a:rPr>
              <a:t>asociado </a:t>
            </a:r>
            <a:r>
              <a:rPr lang="es-MX" sz="1200" spc="-45" dirty="0">
                <a:solidFill>
                  <a:srgbClr val="00B050"/>
                </a:solidFill>
                <a:latin typeface="Arial MT"/>
                <a:cs typeface="Arial MT"/>
              </a:rPr>
              <a:t>a </a:t>
            </a:r>
            <a:r>
              <a:rPr lang="es-MX" sz="1200" spc="-30" dirty="0">
                <a:solidFill>
                  <a:srgbClr val="00B050"/>
                </a:solidFill>
                <a:latin typeface="Arial MT"/>
                <a:cs typeface="Arial MT"/>
              </a:rPr>
              <a:t>las </a:t>
            </a:r>
            <a:r>
              <a:rPr lang="es-MX" sz="1200" spc="15" dirty="0">
                <a:solidFill>
                  <a:srgbClr val="00B050"/>
                </a:solidFill>
                <a:latin typeface="Arial MT"/>
                <a:cs typeface="Arial MT"/>
              </a:rPr>
              <a:t>modalidades </a:t>
            </a:r>
            <a:r>
              <a:rPr lang="es-MX" sz="1200" spc="5" dirty="0">
                <a:solidFill>
                  <a:srgbClr val="00B050"/>
                </a:solidFill>
                <a:latin typeface="Arial MT"/>
                <a:cs typeface="Arial MT"/>
              </a:rPr>
              <a:t>utilizadas </a:t>
            </a:r>
            <a:r>
              <a:rPr lang="es-MX" sz="1200" spc="-5" dirty="0">
                <a:solidFill>
                  <a:srgbClr val="00B050"/>
                </a:solidFill>
                <a:latin typeface="Arial MT"/>
                <a:cs typeface="Arial MT"/>
              </a:rPr>
              <a:t>para </a:t>
            </a:r>
            <a:r>
              <a:rPr lang="es-MX" sz="1200" spc="35" dirty="0">
                <a:solidFill>
                  <a:srgbClr val="00B050"/>
                </a:solidFill>
                <a:latin typeface="Arial MT"/>
                <a:cs typeface="Arial MT"/>
              </a:rPr>
              <a:t>poder </a:t>
            </a:r>
            <a:r>
              <a:rPr lang="es-MX" sz="1200" spc="15" dirty="0">
                <a:solidFill>
                  <a:srgbClr val="00B050"/>
                </a:solidFill>
                <a:latin typeface="Arial MT"/>
                <a:cs typeface="Arial MT"/>
              </a:rPr>
              <a:t>acceder </a:t>
            </a:r>
            <a:r>
              <a:rPr lang="es-MX" sz="1200" spc="-45" dirty="0">
                <a:solidFill>
                  <a:srgbClr val="00B050"/>
                </a:solidFill>
                <a:latin typeface="Arial MT"/>
                <a:cs typeface="Arial MT"/>
              </a:rPr>
              <a:t>a </a:t>
            </a:r>
            <a:r>
              <a:rPr lang="es-MX" sz="1200" spc="10" dirty="0">
                <a:solidFill>
                  <a:srgbClr val="00B050"/>
                </a:solidFill>
                <a:latin typeface="Arial MT"/>
                <a:cs typeface="Arial MT"/>
              </a:rPr>
              <a:t>los </a:t>
            </a:r>
            <a:r>
              <a:rPr lang="es-MX" sz="1200" dirty="0">
                <a:solidFill>
                  <a:srgbClr val="00B050"/>
                </a:solidFill>
                <a:latin typeface="Arial MT"/>
                <a:cs typeface="Arial MT"/>
              </a:rPr>
              <a:t>estudiantes, </a:t>
            </a:r>
            <a:r>
              <a:rPr lang="es-MX" sz="1200" spc="5" dirty="0">
                <a:solidFill>
                  <a:srgbClr val="00B050"/>
                </a:solidFill>
                <a:latin typeface="Arial MT"/>
                <a:cs typeface="Arial MT"/>
              </a:rPr>
              <a:t> </a:t>
            </a:r>
            <a:r>
              <a:rPr lang="es-MX" sz="1200" spc="30" dirty="0">
                <a:solidFill>
                  <a:srgbClr val="00B050"/>
                </a:solidFill>
                <a:latin typeface="Arial MT"/>
                <a:cs typeface="Arial MT"/>
              </a:rPr>
              <a:t>manteniendo </a:t>
            </a:r>
            <a:r>
              <a:rPr lang="es-MX" sz="1200" spc="-30" dirty="0">
                <a:solidFill>
                  <a:srgbClr val="00B050"/>
                </a:solidFill>
                <a:latin typeface="Arial MT"/>
                <a:cs typeface="Arial MT"/>
              </a:rPr>
              <a:t>las </a:t>
            </a:r>
            <a:r>
              <a:rPr lang="es-MX" sz="1200" spc="30" dirty="0">
                <a:solidFill>
                  <a:srgbClr val="00B050"/>
                </a:solidFill>
                <a:latin typeface="Arial MT"/>
                <a:cs typeface="Arial MT"/>
              </a:rPr>
              <a:t>condiciones </a:t>
            </a:r>
            <a:r>
              <a:rPr lang="es-MX" sz="1200" spc="15" dirty="0">
                <a:solidFill>
                  <a:srgbClr val="00B050"/>
                </a:solidFill>
                <a:latin typeface="Arial MT"/>
                <a:cs typeface="Arial MT"/>
              </a:rPr>
              <a:t>de </a:t>
            </a:r>
            <a:r>
              <a:rPr lang="es-MX" sz="1200" spc="25" dirty="0">
                <a:solidFill>
                  <a:srgbClr val="00B050"/>
                </a:solidFill>
                <a:latin typeface="Arial MT"/>
                <a:cs typeface="Arial MT"/>
              </a:rPr>
              <a:t>distanciamiento </a:t>
            </a:r>
            <a:r>
              <a:rPr lang="es-MX" sz="1200" spc="10" dirty="0">
                <a:solidFill>
                  <a:srgbClr val="00B050"/>
                </a:solidFill>
                <a:latin typeface="Arial MT"/>
                <a:cs typeface="Arial MT"/>
              </a:rPr>
              <a:t>social </a:t>
            </a:r>
            <a:r>
              <a:rPr lang="es-MX" sz="1200" spc="-5" dirty="0">
                <a:solidFill>
                  <a:srgbClr val="00B050"/>
                </a:solidFill>
                <a:latin typeface="Arial MT"/>
                <a:cs typeface="Arial MT"/>
              </a:rPr>
              <a:t>y </a:t>
            </a:r>
            <a:r>
              <a:rPr lang="es-MX" sz="1200" spc="-20" dirty="0">
                <a:solidFill>
                  <a:srgbClr val="00B050"/>
                </a:solidFill>
                <a:latin typeface="Arial MT"/>
                <a:cs typeface="Arial MT"/>
              </a:rPr>
              <a:t>dadas </a:t>
            </a:r>
            <a:r>
              <a:rPr lang="es-MX" sz="1200" spc="-30" dirty="0">
                <a:solidFill>
                  <a:srgbClr val="00B050"/>
                </a:solidFill>
                <a:latin typeface="Arial MT"/>
                <a:cs typeface="Arial MT"/>
              </a:rPr>
              <a:t>las </a:t>
            </a:r>
            <a:r>
              <a:rPr lang="es-MX" sz="1200" spc="15" dirty="0">
                <a:solidFill>
                  <a:srgbClr val="00B050"/>
                </a:solidFill>
                <a:latin typeface="Arial MT"/>
                <a:cs typeface="Arial MT"/>
              </a:rPr>
              <a:t>dificultades de </a:t>
            </a:r>
            <a:r>
              <a:rPr lang="es-MX" sz="1200" spc="20" dirty="0">
                <a:solidFill>
                  <a:srgbClr val="00B050"/>
                </a:solidFill>
                <a:latin typeface="Arial MT"/>
                <a:cs typeface="Arial MT"/>
              </a:rPr>
              <a:t> </a:t>
            </a:r>
            <a:r>
              <a:rPr lang="es-MX" sz="1200" spc="25" dirty="0">
                <a:solidFill>
                  <a:srgbClr val="00B050"/>
                </a:solidFill>
                <a:latin typeface="Arial MT"/>
                <a:cs typeface="Arial MT"/>
              </a:rPr>
              <a:t>conectividad </a:t>
            </a:r>
            <a:r>
              <a:rPr lang="es-MX" sz="1200" spc="15" dirty="0">
                <a:solidFill>
                  <a:srgbClr val="00B050"/>
                </a:solidFill>
                <a:latin typeface="Arial MT"/>
                <a:cs typeface="Arial MT"/>
              </a:rPr>
              <a:t>de </a:t>
            </a:r>
            <a:r>
              <a:rPr lang="es-MX" sz="1200" spc="10" dirty="0">
                <a:solidFill>
                  <a:srgbClr val="00B050"/>
                </a:solidFill>
                <a:latin typeface="Arial MT"/>
                <a:cs typeface="Arial MT"/>
              </a:rPr>
              <a:t>los </a:t>
            </a:r>
            <a:r>
              <a:rPr lang="es-MX" sz="1200" dirty="0">
                <a:solidFill>
                  <a:srgbClr val="00B050"/>
                </a:solidFill>
                <a:latin typeface="Arial MT"/>
                <a:cs typeface="Arial MT"/>
              </a:rPr>
              <a:t>estudiantes. </a:t>
            </a:r>
            <a:r>
              <a:rPr lang="es-MX" sz="1200" spc="5" dirty="0">
                <a:solidFill>
                  <a:srgbClr val="00B050"/>
                </a:solidFill>
                <a:latin typeface="Arial MT"/>
                <a:cs typeface="Arial MT"/>
              </a:rPr>
              <a:t>Por </a:t>
            </a:r>
            <a:r>
              <a:rPr lang="es-MX" sz="1200" spc="30" dirty="0">
                <a:solidFill>
                  <a:srgbClr val="00B050"/>
                </a:solidFill>
                <a:latin typeface="Arial MT"/>
                <a:cs typeface="Arial MT"/>
              </a:rPr>
              <a:t>otra </a:t>
            </a:r>
            <a:r>
              <a:rPr lang="es-MX" sz="1200" spc="5" dirty="0">
                <a:solidFill>
                  <a:srgbClr val="00B050"/>
                </a:solidFill>
                <a:latin typeface="Arial MT"/>
                <a:cs typeface="Arial MT"/>
              </a:rPr>
              <a:t>parte, </a:t>
            </a:r>
            <a:r>
              <a:rPr lang="es-MX" sz="1200" spc="-40" dirty="0">
                <a:solidFill>
                  <a:srgbClr val="00B050"/>
                </a:solidFill>
                <a:latin typeface="Arial MT"/>
                <a:cs typeface="Arial MT"/>
              </a:rPr>
              <a:t>se </a:t>
            </a:r>
            <a:r>
              <a:rPr lang="es-MX" sz="1200" spc="25" dirty="0">
                <a:solidFill>
                  <a:srgbClr val="00B050"/>
                </a:solidFill>
                <a:latin typeface="Arial MT"/>
                <a:cs typeface="Arial MT"/>
              </a:rPr>
              <a:t>requirió </a:t>
            </a:r>
            <a:r>
              <a:rPr lang="es-MX" sz="1200" b="1" dirty="0">
                <a:solidFill>
                  <a:srgbClr val="00B050"/>
                </a:solidFill>
                <a:latin typeface="Arial"/>
                <a:cs typeface="Arial"/>
              </a:rPr>
              <a:t>priorizar </a:t>
            </a:r>
            <a:r>
              <a:rPr lang="es-MX" sz="1200" b="1" spc="-20" dirty="0">
                <a:solidFill>
                  <a:srgbClr val="00B050"/>
                </a:solidFill>
                <a:latin typeface="Arial"/>
                <a:cs typeface="Arial"/>
              </a:rPr>
              <a:t>aprendizajes</a:t>
            </a:r>
            <a:r>
              <a:rPr lang="es-MX" sz="1200" spc="-20" dirty="0">
                <a:solidFill>
                  <a:srgbClr val="00B050"/>
                </a:solidFill>
                <a:latin typeface="Arial MT"/>
                <a:cs typeface="Arial MT"/>
              </a:rPr>
              <a:t>, </a:t>
            </a:r>
            <a:r>
              <a:rPr lang="es-MX" sz="1200" spc="-15" dirty="0">
                <a:solidFill>
                  <a:srgbClr val="00B050"/>
                </a:solidFill>
                <a:latin typeface="Arial MT"/>
                <a:cs typeface="Arial MT"/>
              </a:rPr>
              <a:t> </a:t>
            </a:r>
            <a:r>
              <a:rPr lang="es-MX" sz="1200" spc="15" dirty="0">
                <a:solidFill>
                  <a:srgbClr val="00B050"/>
                </a:solidFill>
                <a:latin typeface="Arial MT"/>
                <a:cs typeface="Arial MT"/>
              </a:rPr>
              <a:t>de</a:t>
            </a:r>
            <a:r>
              <a:rPr lang="es-MX" sz="1200" spc="-10" dirty="0">
                <a:solidFill>
                  <a:srgbClr val="00B050"/>
                </a:solidFill>
                <a:latin typeface="Arial MT"/>
                <a:cs typeface="Arial MT"/>
              </a:rPr>
              <a:t> </a:t>
            </a:r>
            <a:r>
              <a:rPr lang="es-MX" sz="1200" spc="10" dirty="0">
                <a:solidFill>
                  <a:srgbClr val="00B050"/>
                </a:solidFill>
                <a:latin typeface="Arial MT"/>
                <a:cs typeface="Arial MT"/>
              </a:rPr>
              <a:t>manera</a:t>
            </a:r>
            <a:r>
              <a:rPr lang="es-MX" sz="1200" spc="-5" dirty="0">
                <a:solidFill>
                  <a:srgbClr val="00B050"/>
                </a:solidFill>
                <a:latin typeface="Arial MT"/>
                <a:cs typeface="Arial MT"/>
              </a:rPr>
              <a:t> </a:t>
            </a:r>
            <a:r>
              <a:rPr lang="es-MX" sz="1200" spc="20" dirty="0">
                <a:solidFill>
                  <a:srgbClr val="00B050"/>
                </a:solidFill>
                <a:latin typeface="Arial MT"/>
                <a:cs typeface="Arial MT"/>
              </a:rPr>
              <a:t>que</a:t>
            </a:r>
            <a:r>
              <a:rPr lang="es-MX" sz="1200" spc="-5" dirty="0">
                <a:solidFill>
                  <a:srgbClr val="00B050"/>
                </a:solidFill>
                <a:latin typeface="Arial MT"/>
                <a:cs typeface="Arial MT"/>
              </a:rPr>
              <a:t> </a:t>
            </a:r>
            <a:r>
              <a:rPr lang="es-MX" sz="1200" spc="-40" dirty="0">
                <a:solidFill>
                  <a:srgbClr val="00B050"/>
                </a:solidFill>
                <a:latin typeface="Arial MT"/>
                <a:cs typeface="Arial MT"/>
              </a:rPr>
              <a:t>se</a:t>
            </a:r>
            <a:r>
              <a:rPr lang="es-MX" sz="1200" spc="-5" dirty="0">
                <a:solidFill>
                  <a:srgbClr val="00B050"/>
                </a:solidFill>
                <a:latin typeface="Arial MT"/>
                <a:cs typeface="Arial MT"/>
              </a:rPr>
              <a:t> </a:t>
            </a:r>
            <a:r>
              <a:rPr lang="es-MX" sz="1200" spc="10" dirty="0">
                <a:solidFill>
                  <a:srgbClr val="00B050"/>
                </a:solidFill>
                <a:latin typeface="Arial MT"/>
                <a:cs typeface="Arial MT"/>
              </a:rPr>
              <a:t>abordaran</a:t>
            </a:r>
            <a:r>
              <a:rPr lang="es-MX" sz="1200" spc="-5" dirty="0">
                <a:solidFill>
                  <a:srgbClr val="00B050"/>
                </a:solidFill>
                <a:latin typeface="Arial MT"/>
                <a:cs typeface="Arial MT"/>
              </a:rPr>
              <a:t> </a:t>
            </a:r>
            <a:r>
              <a:rPr lang="es-MX" sz="1200" spc="10" dirty="0">
                <a:solidFill>
                  <a:srgbClr val="00B050"/>
                </a:solidFill>
                <a:latin typeface="Arial MT"/>
                <a:cs typeface="Arial MT"/>
              </a:rPr>
              <a:t>aquellos</a:t>
            </a:r>
            <a:r>
              <a:rPr lang="es-MX" sz="1200" spc="-5" dirty="0">
                <a:solidFill>
                  <a:srgbClr val="00B050"/>
                </a:solidFill>
                <a:latin typeface="Arial MT"/>
                <a:cs typeface="Arial MT"/>
              </a:rPr>
              <a:t> </a:t>
            </a:r>
            <a:r>
              <a:rPr lang="es-MX" sz="1200" spc="20" dirty="0">
                <a:solidFill>
                  <a:srgbClr val="00B050"/>
                </a:solidFill>
                <a:latin typeface="Arial MT"/>
                <a:cs typeface="Arial MT"/>
              </a:rPr>
              <a:t>que</a:t>
            </a:r>
            <a:r>
              <a:rPr lang="es-MX" sz="1200" spc="-5" dirty="0">
                <a:solidFill>
                  <a:srgbClr val="00B050"/>
                </a:solidFill>
                <a:latin typeface="Arial MT"/>
                <a:cs typeface="Arial MT"/>
              </a:rPr>
              <a:t> </a:t>
            </a:r>
            <a:r>
              <a:rPr lang="es-MX" sz="1200" spc="5" dirty="0">
                <a:solidFill>
                  <a:srgbClr val="00B050"/>
                </a:solidFill>
                <a:latin typeface="Arial MT"/>
                <a:cs typeface="Arial MT"/>
              </a:rPr>
              <a:t>eran</a:t>
            </a:r>
            <a:r>
              <a:rPr lang="es-MX" sz="1200" spc="-5" dirty="0">
                <a:solidFill>
                  <a:srgbClr val="00B050"/>
                </a:solidFill>
                <a:latin typeface="Arial MT"/>
                <a:cs typeface="Arial MT"/>
              </a:rPr>
              <a:t> </a:t>
            </a:r>
            <a:r>
              <a:rPr lang="es-MX" sz="1200" spc="15" dirty="0">
                <a:solidFill>
                  <a:srgbClr val="00B050"/>
                </a:solidFill>
                <a:latin typeface="Arial MT"/>
                <a:cs typeface="Arial MT"/>
              </a:rPr>
              <a:t>fundamentales</a:t>
            </a:r>
            <a:r>
              <a:rPr lang="es-MX" sz="1200" spc="-5" dirty="0">
                <a:solidFill>
                  <a:srgbClr val="00B050"/>
                </a:solidFill>
                <a:latin typeface="Arial MT"/>
                <a:cs typeface="Arial MT"/>
              </a:rPr>
              <a:t> y</a:t>
            </a:r>
            <a:r>
              <a:rPr lang="es-MX" sz="1200" spc="-10" dirty="0">
                <a:solidFill>
                  <a:srgbClr val="00B050"/>
                </a:solidFill>
                <a:latin typeface="Arial MT"/>
                <a:cs typeface="Arial MT"/>
              </a:rPr>
              <a:t> </a:t>
            </a:r>
            <a:r>
              <a:rPr lang="es-MX" sz="1200" spc="40" dirty="0">
                <a:solidFill>
                  <a:srgbClr val="00B050"/>
                </a:solidFill>
                <a:latin typeface="Arial MT"/>
                <a:cs typeface="Arial MT"/>
              </a:rPr>
              <a:t>oportunos</a:t>
            </a:r>
            <a:r>
              <a:rPr lang="es-MX" sz="1200" spc="-5" dirty="0">
                <a:solidFill>
                  <a:srgbClr val="00B050"/>
                </a:solidFill>
                <a:latin typeface="Arial MT"/>
                <a:cs typeface="Arial MT"/>
              </a:rPr>
              <a:t> para </a:t>
            </a:r>
            <a:r>
              <a:rPr lang="es-MX" sz="1200" spc="-30" dirty="0">
                <a:solidFill>
                  <a:srgbClr val="00B050"/>
                </a:solidFill>
                <a:latin typeface="Arial MT"/>
                <a:cs typeface="Arial MT"/>
              </a:rPr>
              <a:t>las </a:t>
            </a:r>
            <a:r>
              <a:rPr lang="es-MX" sz="1200" spc="-320" dirty="0">
                <a:solidFill>
                  <a:srgbClr val="00B050"/>
                </a:solidFill>
                <a:latin typeface="Arial MT"/>
                <a:cs typeface="Arial MT"/>
              </a:rPr>
              <a:t> </a:t>
            </a:r>
            <a:r>
              <a:rPr lang="es-MX" sz="1200" spc="-5" dirty="0">
                <a:solidFill>
                  <a:srgbClr val="00B050"/>
                </a:solidFill>
                <a:latin typeface="Arial MT"/>
                <a:cs typeface="Arial MT"/>
              </a:rPr>
              <a:t>vivencias</a:t>
            </a:r>
            <a:r>
              <a:rPr lang="es-MX" sz="1200" spc="-20" dirty="0">
                <a:solidFill>
                  <a:srgbClr val="00B050"/>
                </a:solidFill>
                <a:latin typeface="Arial MT"/>
                <a:cs typeface="Arial MT"/>
              </a:rPr>
              <a:t> </a:t>
            </a:r>
            <a:r>
              <a:rPr lang="es-MX" sz="1200" spc="15" dirty="0">
                <a:solidFill>
                  <a:srgbClr val="00B050"/>
                </a:solidFill>
                <a:latin typeface="Arial MT"/>
                <a:cs typeface="Arial MT"/>
              </a:rPr>
              <a:t>de</a:t>
            </a:r>
            <a:r>
              <a:rPr lang="es-MX" sz="1200" spc="-15" dirty="0">
                <a:solidFill>
                  <a:srgbClr val="00B050"/>
                </a:solidFill>
                <a:latin typeface="Arial MT"/>
                <a:cs typeface="Arial MT"/>
              </a:rPr>
              <a:t> </a:t>
            </a:r>
            <a:r>
              <a:rPr lang="es-MX" sz="1200" spc="10" dirty="0">
                <a:solidFill>
                  <a:srgbClr val="00B050"/>
                </a:solidFill>
                <a:latin typeface="Arial MT"/>
                <a:cs typeface="Arial MT"/>
              </a:rPr>
              <a:t>los</a:t>
            </a:r>
            <a:r>
              <a:rPr lang="es-MX" sz="1200" spc="-15" dirty="0">
                <a:solidFill>
                  <a:srgbClr val="00B050"/>
                </a:solidFill>
                <a:latin typeface="Arial MT"/>
                <a:cs typeface="Arial MT"/>
              </a:rPr>
              <a:t> </a:t>
            </a:r>
            <a:r>
              <a:rPr lang="es-MX" sz="1200" dirty="0">
                <a:solidFill>
                  <a:srgbClr val="00B050"/>
                </a:solidFill>
                <a:latin typeface="Arial MT"/>
                <a:cs typeface="Arial MT"/>
              </a:rPr>
              <a:t>estudiantes.</a:t>
            </a:r>
          </a:p>
          <a:p>
            <a:pPr>
              <a:lnSpc>
                <a:spcPct val="100000"/>
              </a:lnSpc>
            </a:pPr>
            <a:endParaRPr lang="es-MX" sz="1250" dirty="0">
              <a:latin typeface="Arial MT"/>
              <a:cs typeface="Arial MT"/>
            </a:endParaRPr>
          </a:p>
          <a:p>
            <a:pPr marL="12700" marR="5080" algn="just">
              <a:lnSpc>
                <a:spcPct val="100000"/>
              </a:lnSpc>
            </a:pPr>
            <a:r>
              <a:rPr lang="es-MX" sz="1200" spc="-40" dirty="0">
                <a:solidFill>
                  <a:srgbClr val="FFC000"/>
                </a:solidFill>
                <a:latin typeface="Arial MT"/>
                <a:cs typeface="Arial MT"/>
              </a:rPr>
              <a:t>En </a:t>
            </a:r>
            <a:r>
              <a:rPr lang="es-MX" sz="1200" spc="-5" dirty="0">
                <a:solidFill>
                  <a:srgbClr val="FFC000"/>
                </a:solidFill>
                <a:latin typeface="Arial MT"/>
                <a:cs typeface="Arial MT"/>
              </a:rPr>
              <a:t>este </a:t>
            </a:r>
            <a:r>
              <a:rPr lang="es-MX" sz="1200" spc="65" dirty="0">
                <a:solidFill>
                  <a:srgbClr val="FFC000"/>
                </a:solidFill>
                <a:latin typeface="Arial MT"/>
                <a:cs typeface="Arial MT"/>
              </a:rPr>
              <a:t>momento </a:t>
            </a:r>
            <a:r>
              <a:rPr lang="es-MX" sz="1200" spc="-40" dirty="0">
                <a:solidFill>
                  <a:srgbClr val="FFC000"/>
                </a:solidFill>
                <a:latin typeface="Arial MT"/>
                <a:cs typeface="Arial MT"/>
              </a:rPr>
              <a:t>es </a:t>
            </a:r>
            <a:r>
              <a:rPr lang="es-MX" sz="1200" spc="35" dirty="0">
                <a:solidFill>
                  <a:srgbClr val="FFC000"/>
                </a:solidFill>
                <a:latin typeface="Arial MT"/>
                <a:cs typeface="Arial MT"/>
              </a:rPr>
              <a:t>importante </a:t>
            </a:r>
            <a:r>
              <a:rPr lang="es-MX" sz="1200" spc="15" dirty="0">
                <a:solidFill>
                  <a:srgbClr val="FFC000"/>
                </a:solidFill>
                <a:latin typeface="Arial MT"/>
                <a:cs typeface="Arial MT"/>
              </a:rPr>
              <a:t>preguntarnos, </a:t>
            </a:r>
            <a:r>
              <a:rPr lang="es-MX" sz="1200" spc="-35" dirty="0">
                <a:solidFill>
                  <a:srgbClr val="FFC000"/>
                </a:solidFill>
                <a:latin typeface="Arial MT"/>
                <a:cs typeface="Arial MT"/>
              </a:rPr>
              <a:t>¿qué </a:t>
            </a:r>
            <a:r>
              <a:rPr lang="es-MX" sz="1200" spc="-40" dirty="0">
                <a:solidFill>
                  <a:srgbClr val="FFC000"/>
                </a:solidFill>
                <a:latin typeface="Arial MT"/>
                <a:cs typeface="Arial MT"/>
              </a:rPr>
              <a:t>se </a:t>
            </a:r>
            <a:r>
              <a:rPr lang="es-MX" sz="1200" spc="20" dirty="0">
                <a:solidFill>
                  <a:srgbClr val="FFC000"/>
                </a:solidFill>
                <a:latin typeface="Arial MT"/>
                <a:cs typeface="Arial MT"/>
              </a:rPr>
              <a:t>puede </a:t>
            </a:r>
            <a:r>
              <a:rPr lang="es-MX" sz="1200" spc="10" dirty="0">
                <a:solidFill>
                  <a:srgbClr val="FFC000"/>
                </a:solidFill>
                <a:latin typeface="Arial MT"/>
                <a:cs typeface="Arial MT"/>
              </a:rPr>
              <a:t>aprender </a:t>
            </a:r>
            <a:r>
              <a:rPr lang="es-MX" sz="1200" spc="15" dirty="0">
                <a:solidFill>
                  <a:srgbClr val="FFC000"/>
                </a:solidFill>
                <a:latin typeface="Arial MT"/>
                <a:cs typeface="Arial MT"/>
              </a:rPr>
              <a:t>de </a:t>
            </a:r>
            <a:r>
              <a:rPr lang="es-MX" sz="1200" spc="-25" dirty="0">
                <a:solidFill>
                  <a:srgbClr val="FFC000"/>
                </a:solidFill>
                <a:latin typeface="Arial MT"/>
                <a:cs typeface="Arial MT"/>
              </a:rPr>
              <a:t>estas </a:t>
            </a:r>
            <a:r>
              <a:rPr lang="es-MX" sz="1200" spc="-20" dirty="0">
                <a:solidFill>
                  <a:srgbClr val="FFC000"/>
                </a:solidFill>
                <a:latin typeface="Arial MT"/>
                <a:cs typeface="Arial MT"/>
              </a:rPr>
              <a:t> </a:t>
            </a:r>
            <a:r>
              <a:rPr lang="es-MX" sz="1200" spc="5" dirty="0">
                <a:solidFill>
                  <a:srgbClr val="FFC000"/>
                </a:solidFill>
                <a:latin typeface="Arial MT"/>
                <a:cs typeface="Arial MT"/>
              </a:rPr>
              <a:t>experiencias</a:t>
            </a:r>
            <a:r>
              <a:rPr lang="es-MX" sz="1200" spc="10" dirty="0">
                <a:solidFill>
                  <a:srgbClr val="FFC000"/>
                </a:solidFill>
                <a:latin typeface="Arial MT"/>
                <a:cs typeface="Arial MT"/>
              </a:rPr>
              <a:t> </a:t>
            </a:r>
            <a:r>
              <a:rPr lang="es-MX" sz="1200" spc="-5" dirty="0">
                <a:solidFill>
                  <a:srgbClr val="FFC000"/>
                </a:solidFill>
                <a:latin typeface="Arial MT"/>
                <a:cs typeface="Arial MT"/>
              </a:rPr>
              <a:t>para</a:t>
            </a:r>
            <a:r>
              <a:rPr lang="es-MX" sz="1200" dirty="0">
                <a:solidFill>
                  <a:srgbClr val="FFC000"/>
                </a:solidFill>
                <a:latin typeface="Arial MT"/>
                <a:cs typeface="Arial MT"/>
              </a:rPr>
              <a:t> </a:t>
            </a:r>
            <a:r>
              <a:rPr lang="es-MX" sz="1200" spc="30" dirty="0">
                <a:solidFill>
                  <a:srgbClr val="FFC000"/>
                </a:solidFill>
                <a:latin typeface="Arial MT"/>
                <a:cs typeface="Arial MT"/>
              </a:rPr>
              <a:t>ofrecer</a:t>
            </a:r>
            <a:r>
              <a:rPr lang="es-MX" sz="1200" spc="35" dirty="0">
                <a:solidFill>
                  <a:srgbClr val="FFC000"/>
                </a:solidFill>
                <a:latin typeface="Arial MT"/>
                <a:cs typeface="Arial MT"/>
              </a:rPr>
              <a:t> </a:t>
            </a:r>
            <a:r>
              <a:rPr lang="es-MX" sz="1200" spc="-45" dirty="0">
                <a:solidFill>
                  <a:srgbClr val="FFC000"/>
                </a:solidFill>
                <a:latin typeface="Arial MT"/>
                <a:cs typeface="Arial MT"/>
              </a:rPr>
              <a:t>a</a:t>
            </a:r>
            <a:r>
              <a:rPr lang="es-MX" sz="1200" spc="-40" dirty="0">
                <a:solidFill>
                  <a:srgbClr val="FFC000"/>
                </a:solidFill>
                <a:latin typeface="Arial MT"/>
                <a:cs typeface="Arial MT"/>
              </a:rPr>
              <a:t> </a:t>
            </a:r>
            <a:r>
              <a:rPr lang="es-MX" sz="1200" spc="10" dirty="0">
                <a:solidFill>
                  <a:srgbClr val="FFC000"/>
                </a:solidFill>
                <a:latin typeface="Arial MT"/>
                <a:cs typeface="Arial MT"/>
              </a:rPr>
              <a:t>los</a:t>
            </a:r>
            <a:r>
              <a:rPr lang="es-MX" sz="1200" spc="15" dirty="0">
                <a:solidFill>
                  <a:srgbClr val="FFC000"/>
                </a:solidFill>
                <a:latin typeface="Arial MT"/>
                <a:cs typeface="Arial MT"/>
              </a:rPr>
              <a:t> </a:t>
            </a:r>
            <a:r>
              <a:rPr lang="es-MX" sz="1200" spc="10" dirty="0">
                <a:solidFill>
                  <a:srgbClr val="FFC000"/>
                </a:solidFill>
                <a:latin typeface="Arial MT"/>
                <a:cs typeface="Arial MT"/>
              </a:rPr>
              <a:t>niños,</a:t>
            </a:r>
            <a:r>
              <a:rPr lang="es-MX" sz="1200" spc="15" dirty="0">
                <a:solidFill>
                  <a:srgbClr val="FFC000"/>
                </a:solidFill>
                <a:latin typeface="Arial MT"/>
                <a:cs typeface="Arial MT"/>
              </a:rPr>
              <a:t> </a:t>
            </a:r>
            <a:r>
              <a:rPr lang="es-MX" sz="1200" spc="-10" dirty="0">
                <a:solidFill>
                  <a:srgbClr val="FFC000"/>
                </a:solidFill>
                <a:latin typeface="Arial MT"/>
                <a:cs typeface="Arial MT"/>
              </a:rPr>
              <a:t>niñas,</a:t>
            </a:r>
            <a:r>
              <a:rPr lang="es-MX" sz="1200" spc="-5" dirty="0">
                <a:solidFill>
                  <a:srgbClr val="FFC000"/>
                </a:solidFill>
                <a:latin typeface="Arial MT"/>
                <a:cs typeface="Arial MT"/>
              </a:rPr>
              <a:t> </a:t>
            </a:r>
            <a:r>
              <a:rPr lang="es-MX" sz="1200" spc="10" dirty="0">
                <a:solidFill>
                  <a:srgbClr val="FFC000"/>
                </a:solidFill>
                <a:latin typeface="Arial MT"/>
                <a:cs typeface="Arial MT"/>
              </a:rPr>
              <a:t>adolescentes</a:t>
            </a:r>
            <a:r>
              <a:rPr lang="es-MX" sz="1200" spc="15" dirty="0">
                <a:solidFill>
                  <a:srgbClr val="FFC000"/>
                </a:solidFill>
                <a:latin typeface="Arial MT"/>
                <a:cs typeface="Arial MT"/>
              </a:rPr>
              <a:t> </a:t>
            </a:r>
            <a:r>
              <a:rPr lang="es-MX" sz="1200" spc="-5" dirty="0">
                <a:solidFill>
                  <a:srgbClr val="FFC000"/>
                </a:solidFill>
                <a:latin typeface="Arial MT"/>
                <a:cs typeface="Arial MT"/>
              </a:rPr>
              <a:t>y</a:t>
            </a:r>
            <a:r>
              <a:rPr lang="es-MX" sz="1200" dirty="0">
                <a:solidFill>
                  <a:srgbClr val="FFC000"/>
                </a:solidFill>
                <a:latin typeface="Arial MT"/>
                <a:cs typeface="Arial MT"/>
              </a:rPr>
              <a:t> </a:t>
            </a:r>
            <a:r>
              <a:rPr lang="es-MX" sz="1200" spc="5" dirty="0">
                <a:solidFill>
                  <a:srgbClr val="FFC000"/>
                </a:solidFill>
                <a:latin typeface="Arial MT"/>
                <a:cs typeface="Arial MT"/>
              </a:rPr>
              <a:t>jóvenes</a:t>
            </a:r>
            <a:r>
              <a:rPr lang="es-MX" sz="1200" spc="10" dirty="0">
                <a:solidFill>
                  <a:srgbClr val="FFC000"/>
                </a:solidFill>
                <a:latin typeface="Arial MT"/>
                <a:cs typeface="Arial MT"/>
              </a:rPr>
              <a:t> </a:t>
            </a:r>
            <a:r>
              <a:rPr lang="es-MX" sz="1200" spc="15" dirty="0">
                <a:solidFill>
                  <a:srgbClr val="FFC000"/>
                </a:solidFill>
                <a:latin typeface="Arial MT"/>
                <a:cs typeface="Arial MT"/>
              </a:rPr>
              <a:t>mejores </a:t>
            </a:r>
            <a:r>
              <a:rPr lang="es-MX" sz="1200" spc="20" dirty="0">
                <a:solidFill>
                  <a:srgbClr val="FFC000"/>
                </a:solidFill>
                <a:latin typeface="Arial MT"/>
                <a:cs typeface="Arial MT"/>
              </a:rPr>
              <a:t> </a:t>
            </a:r>
            <a:r>
              <a:rPr lang="es-MX" sz="1200" spc="25" dirty="0">
                <a:solidFill>
                  <a:srgbClr val="FFC000"/>
                </a:solidFill>
                <a:latin typeface="Arial MT"/>
                <a:cs typeface="Arial MT"/>
              </a:rPr>
              <a:t>oportunidades</a:t>
            </a:r>
            <a:r>
              <a:rPr lang="es-MX" sz="1200" spc="-20" dirty="0">
                <a:solidFill>
                  <a:srgbClr val="FFC000"/>
                </a:solidFill>
                <a:latin typeface="Arial MT"/>
                <a:cs typeface="Arial MT"/>
              </a:rPr>
              <a:t> </a:t>
            </a:r>
            <a:r>
              <a:rPr lang="es-MX" sz="1200" spc="-5" dirty="0">
                <a:solidFill>
                  <a:srgbClr val="FFC000"/>
                </a:solidFill>
                <a:latin typeface="Arial MT"/>
                <a:cs typeface="Arial MT"/>
              </a:rPr>
              <a:t>educativas?</a:t>
            </a:r>
            <a:endParaRPr lang="es-MX" sz="1200" dirty="0">
              <a:solidFill>
                <a:srgbClr val="FFC000"/>
              </a:solidFill>
              <a:latin typeface="Arial MT"/>
              <a:cs typeface="Arial MT"/>
            </a:endParaRPr>
          </a:p>
          <a:p>
            <a:pPr>
              <a:lnSpc>
                <a:spcPct val="100000"/>
              </a:lnSpc>
              <a:spcBef>
                <a:spcPts val="5"/>
              </a:spcBef>
            </a:pPr>
            <a:endParaRPr lang="es-MX" sz="1250" dirty="0">
              <a:latin typeface="Arial MT"/>
              <a:cs typeface="Arial MT"/>
            </a:endParaRPr>
          </a:p>
          <a:p>
            <a:pPr marL="12700" marR="5080" algn="just">
              <a:lnSpc>
                <a:spcPct val="100000"/>
              </a:lnSpc>
            </a:pPr>
            <a:r>
              <a:rPr lang="es-MX" sz="1200" spc="15" dirty="0">
                <a:solidFill>
                  <a:schemeClr val="accent5">
                    <a:lumMod val="75000"/>
                  </a:schemeClr>
                </a:solidFill>
                <a:latin typeface="Arial MT"/>
                <a:cs typeface="Arial MT"/>
              </a:rPr>
              <a:t>Lo </a:t>
            </a:r>
            <a:r>
              <a:rPr lang="es-MX" sz="1200" spc="25" dirty="0">
                <a:solidFill>
                  <a:schemeClr val="accent5">
                    <a:lumMod val="75000"/>
                  </a:schemeClr>
                </a:solidFill>
                <a:latin typeface="Arial MT"/>
                <a:cs typeface="Arial MT"/>
              </a:rPr>
              <a:t>primero, </a:t>
            </a:r>
            <a:r>
              <a:rPr lang="es-MX" sz="1200" spc="-40" dirty="0">
                <a:solidFill>
                  <a:schemeClr val="accent5">
                    <a:lumMod val="75000"/>
                  </a:schemeClr>
                </a:solidFill>
                <a:latin typeface="Arial MT"/>
                <a:cs typeface="Arial MT"/>
              </a:rPr>
              <a:t>es </a:t>
            </a:r>
            <a:r>
              <a:rPr lang="es-MX" sz="1200" spc="20" dirty="0">
                <a:solidFill>
                  <a:schemeClr val="accent5">
                    <a:lumMod val="75000"/>
                  </a:schemeClr>
                </a:solidFill>
                <a:latin typeface="Arial MT"/>
                <a:cs typeface="Arial MT"/>
              </a:rPr>
              <a:t>que </a:t>
            </a:r>
            <a:r>
              <a:rPr lang="es-MX" sz="1200" b="1" spc="-65" dirty="0">
                <a:solidFill>
                  <a:schemeClr val="accent5">
                    <a:lumMod val="75000"/>
                  </a:schemeClr>
                </a:solidFill>
                <a:latin typeface="Arial"/>
                <a:cs typeface="Arial"/>
              </a:rPr>
              <a:t>es </a:t>
            </a:r>
            <a:r>
              <a:rPr lang="es-MX" sz="1200" b="1" spc="-20" dirty="0">
                <a:solidFill>
                  <a:schemeClr val="accent5">
                    <a:lumMod val="75000"/>
                  </a:schemeClr>
                </a:solidFill>
                <a:latin typeface="Arial"/>
                <a:cs typeface="Arial"/>
              </a:rPr>
              <a:t>posible </a:t>
            </a:r>
            <a:r>
              <a:rPr lang="es-MX" sz="1200" spc="30" dirty="0">
                <a:solidFill>
                  <a:schemeClr val="accent5">
                    <a:lumMod val="75000"/>
                  </a:schemeClr>
                </a:solidFill>
                <a:latin typeface="Arial MT"/>
                <a:cs typeface="Arial MT"/>
              </a:rPr>
              <a:t>construir </a:t>
            </a:r>
            <a:r>
              <a:rPr lang="es-MX" sz="1200" spc="20" dirty="0">
                <a:solidFill>
                  <a:schemeClr val="accent5">
                    <a:lumMod val="75000"/>
                  </a:schemeClr>
                </a:solidFill>
                <a:latin typeface="Arial MT"/>
                <a:cs typeface="Arial MT"/>
              </a:rPr>
              <a:t>currículos </a:t>
            </a:r>
            <a:r>
              <a:rPr lang="es-MX" sz="1200" dirty="0">
                <a:solidFill>
                  <a:schemeClr val="accent5">
                    <a:lumMod val="75000"/>
                  </a:schemeClr>
                </a:solidFill>
                <a:latin typeface="Arial MT"/>
                <a:cs typeface="Arial MT"/>
              </a:rPr>
              <a:t>flexibles, </a:t>
            </a:r>
            <a:r>
              <a:rPr lang="es-MX" sz="1200" spc="-5" dirty="0">
                <a:solidFill>
                  <a:schemeClr val="accent5">
                    <a:lumMod val="75000"/>
                  </a:schemeClr>
                </a:solidFill>
                <a:latin typeface="Arial MT"/>
                <a:cs typeface="Arial MT"/>
              </a:rPr>
              <a:t>para </a:t>
            </a:r>
            <a:r>
              <a:rPr lang="es-MX" sz="1200" spc="30" dirty="0">
                <a:solidFill>
                  <a:schemeClr val="accent5">
                    <a:lumMod val="75000"/>
                  </a:schemeClr>
                </a:solidFill>
                <a:latin typeface="Arial MT"/>
                <a:cs typeface="Arial MT"/>
              </a:rPr>
              <a:t>lograrlo </a:t>
            </a:r>
            <a:r>
              <a:rPr lang="es-MX" sz="1200" spc="-5" dirty="0">
                <a:solidFill>
                  <a:schemeClr val="accent5">
                    <a:lumMod val="75000"/>
                  </a:schemeClr>
                </a:solidFill>
                <a:latin typeface="Arial MT"/>
                <a:cs typeface="Arial MT"/>
              </a:rPr>
              <a:t>hay </a:t>
            </a:r>
            <a:r>
              <a:rPr lang="es-MX" sz="1200" spc="20" dirty="0">
                <a:solidFill>
                  <a:schemeClr val="accent5">
                    <a:lumMod val="75000"/>
                  </a:schemeClr>
                </a:solidFill>
                <a:latin typeface="Arial MT"/>
                <a:cs typeface="Arial MT"/>
              </a:rPr>
              <a:t>que </a:t>
            </a:r>
            <a:r>
              <a:rPr lang="es-MX" sz="1200" spc="25" dirty="0">
                <a:solidFill>
                  <a:schemeClr val="accent5">
                    <a:lumMod val="75000"/>
                  </a:schemeClr>
                </a:solidFill>
                <a:latin typeface="Arial MT"/>
                <a:cs typeface="Arial MT"/>
              </a:rPr>
              <a:t> </a:t>
            </a:r>
            <a:r>
              <a:rPr lang="es-MX" sz="1200" spc="20" dirty="0">
                <a:solidFill>
                  <a:schemeClr val="accent5">
                    <a:lumMod val="75000"/>
                  </a:schemeClr>
                </a:solidFill>
                <a:latin typeface="Arial MT"/>
                <a:cs typeface="Arial MT"/>
              </a:rPr>
              <a:t>permitirse </a:t>
            </a:r>
            <a:r>
              <a:rPr lang="es-MX" sz="1200" spc="-10" dirty="0">
                <a:solidFill>
                  <a:schemeClr val="accent5">
                    <a:lumMod val="75000"/>
                  </a:schemeClr>
                </a:solidFill>
                <a:latin typeface="Arial MT"/>
                <a:cs typeface="Arial MT"/>
              </a:rPr>
              <a:t>salir </a:t>
            </a:r>
            <a:r>
              <a:rPr lang="es-MX" sz="1200" spc="15" dirty="0">
                <a:solidFill>
                  <a:schemeClr val="accent5">
                    <a:lumMod val="75000"/>
                  </a:schemeClr>
                </a:solidFill>
                <a:latin typeface="Arial MT"/>
                <a:cs typeface="Arial MT"/>
              </a:rPr>
              <a:t>de </a:t>
            </a:r>
            <a:r>
              <a:rPr lang="es-MX" sz="1200" spc="-30" dirty="0">
                <a:solidFill>
                  <a:schemeClr val="accent5">
                    <a:lumMod val="75000"/>
                  </a:schemeClr>
                </a:solidFill>
                <a:latin typeface="Arial MT"/>
                <a:cs typeface="Arial MT"/>
              </a:rPr>
              <a:t>las</a:t>
            </a:r>
            <a:r>
              <a:rPr lang="es-MX" sz="1200" spc="-25" dirty="0">
                <a:solidFill>
                  <a:schemeClr val="accent5">
                    <a:lumMod val="75000"/>
                  </a:schemeClr>
                </a:solidFill>
                <a:latin typeface="Arial MT"/>
                <a:cs typeface="Arial MT"/>
              </a:rPr>
              <a:t> </a:t>
            </a:r>
            <a:r>
              <a:rPr lang="es-MX" sz="1200" spc="20" dirty="0">
                <a:solidFill>
                  <a:schemeClr val="accent5">
                    <a:lumMod val="75000"/>
                  </a:schemeClr>
                </a:solidFill>
                <a:latin typeface="Arial MT"/>
                <a:cs typeface="Arial MT"/>
              </a:rPr>
              <a:t>formas </a:t>
            </a:r>
            <a:r>
              <a:rPr lang="es-MX" sz="1200" spc="15" dirty="0">
                <a:solidFill>
                  <a:schemeClr val="accent5">
                    <a:lumMod val="75000"/>
                  </a:schemeClr>
                </a:solidFill>
                <a:latin typeface="Arial MT"/>
                <a:cs typeface="Arial MT"/>
              </a:rPr>
              <a:t>tradicionales de educar </a:t>
            </a:r>
            <a:r>
              <a:rPr lang="es-MX" sz="1200" spc="-5" dirty="0">
                <a:solidFill>
                  <a:schemeClr val="accent5">
                    <a:lumMod val="75000"/>
                  </a:schemeClr>
                </a:solidFill>
                <a:latin typeface="Arial MT"/>
                <a:cs typeface="Arial MT"/>
              </a:rPr>
              <a:t>y </a:t>
            </a:r>
            <a:r>
              <a:rPr lang="es-MX" sz="1200" dirty="0">
                <a:solidFill>
                  <a:schemeClr val="accent5">
                    <a:lumMod val="75000"/>
                  </a:schemeClr>
                </a:solidFill>
                <a:latin typeface="Arial MT"/>
                <a:cs typeface="Arial MT"/>
              </a:rPr>
              <a:t>ver </a:t>
            </a:r>
            <a:r>
              <a:rPr lang="es-MX" sz="1200" spc="60" dirty="0">
                <a:solidFill>
                  <a:schemeClr val="accent5">
                    <a:lumMod val="75000"/>
                  </a:schemeClr>
                </a:solidFill>
                <a:latin typeface="Arial MT"/>
                <a:cs typeface="Arial MT"/>
              </a:rPr>
              <a:t>con </a:t>
            </a:r>
            <a:r>
              <a:rPr lang="es-MX" sz="1200" spc="10" dirty="0">
                <a:solidFill>
                  <a:schemeClr val="accent5">
                    <a:lumMod val="75000"/>
                  </a:schemeClr>
                </a:solidFill>
                <a:latin typeface="Arial MT"/>
                <a:cs typeface="Arial MT"/>
              </a:rPr>
              <a:t>nuevos </a:t>
            </a:r>
            <a:r>
              <a:rPr lang="es-MX" sz="1200" spc="25" dirty="0">
                <a:solidFill>
                  <a:schemeClr val="accent5">
                    <a:lumMod val="75000"/>
                  </a:schemeClr>
                </a:solidFill>
                <a:latin typeface="Arial MT"/>
                <a:cs typeface="Arial MT"/>
              </a:rPr>
              <a:t>ojos </a:t>
            </a:r>
            <a:r>
              <a:rPr lang="es-MX" sz="1200" spc="-10" dirty="0">
                <a:solidFill>
                  <a:schemeClr val="accent5">
                    <a:lumMod val="75000"/>
                  </a:schemeClr>
                </a:solidFill>
                <a:latin typeface="Arial MT"/>
                <a:cs typeface="Arial MT"/>
              </a:rPr>
              <a:t>la </a:t>
            </a:r>
            <a:r>
              <a:rPr lang="es-MX" sz="1200" spc="-5" dirty="0">
                <a:solidFill>
                  <a:schemeClr val="accent5">
                    <a:lumMod val="75000"/>
                  </a:schemeClr>
                </a:solidFill>
                <a:latin typeface="Arial MT"/>
                <a:cs typeface="Arial MT"/>
              </a:rPr>
              <a:t> </a:t>
            </a:r>
            <a:r>
              <a:rPr lang="es-MX" sz="1200" spc="10" dirty="0">
                <a:solidFill>
                  <a:schemeClr val="accent5">
                    <a:lumMod val="75000"/>
                  </a:schemeClr>
                </a:solidFill>
                <a:latin typeface="Arial MT"/>
                <a:cs typeface="Arial MT"/>
              </a:rPr>
              <a:t>experiencia</a:t>
            </a:r>
            <a:r>
              <a:rPr lang="es-MX" sz="1200" spc="-20" dirty="0">
                <a:solidFill>
                  <a:schemeClr val="accent5">
                    <a:lumMod val="75000"/>
                  </a:schemeClr>
                </a:solidFill>
                <a:latin typeface="Arial MT"/>
                <a:cs typeface="Arial MT"/>
              </a:rPr>
              <a:t> </a:t>
            </a:r>
            <a:r>
              <a:rPr lang="es-MX" sz="1200" spc="5" dirty="0">
                <a:solidFill>
                  <a:schemeClr val="accent5">
                    <a:lumMod val="75000"/>
                  </a:schemeClr>
                </a:solidFill>
                <a:latin typeface="Arial MT"/>
                <a:cs typeface="Arial MT"/>
              </a:rPr>
              <a:t>educativa.</a:t>
            </a:r>
            <a:endParaRPr lang="es-MX" sz="1200" dirty="0">
              <a:solidFill>
                <a:schemeClr val="accent5">
                  <a:lumMod val="75000"/>
                </a:schemeClr>
              </a:solidFill>
              <a:latin typeface="Arial MT"/>
              <a:cs typeface="Arial MT"/>
            </a:endParaRPr>
          </a:p>
          <a:p>
            <a:pPr>
              <a:lnSpc>
                <a:spcPct val="100000"/>
              </a:lnSpc>
            </a:pPr>
            <a:endParaRPr lang="es-MX" sz="1250" dirty="0">
              <a:latin typeface="Arial MT"/>
              <a:cs typeface="Arial MT"/>
            </a:endParaRPr>
          </a:p>
          <a:p>
            <a:pPr marL="12700" marR="5715" algn="just">
              <a:lnSpc>
                <a:spcPct val="100000"/>
              </a:lnSpc>
            </a:pPr>
            <a:r>
              <a:rPr lang="es-MX" sz="1200" spc="15" dirty="0">
                <a:solidFill>
                  <a:schemeClr val="accent2">
                    <a:lumMod val="75000"/>
                  </a:schemeClr>
                </a:solidFill>
                <a:latin typeface="Arial MT"/>
                <a:cs typeface="Arial MT"/>
              </a:rPr>
              <a:t>Lo </a:t>
            </a:r>
            <a:r>
              <a:rPr lang="es-MX" sz="1200" spc="10" dirty="0">
                <a:solidFill>
                  <a:schemeClr val="accent2">
                    <a:lumMod val="75000"/>
                  </a:schemeClr>
                </a:solidFill>
                <a:latin typeface="Arial MT"/>
                <a:cs typeface="Arial MT"/>
              </a:rPr>
              <a:t>segundo, </a:t>
            </a:r>
            <a:r>
              <a:rPr lang="es-MX" sz="1200" spc="-40" dirty="0">
                <a:solidFill>
                  <a:schemeClr val="accent2">
                    <a:lumMod val="75000"/>
                  </a:schemeClr>
                </a:solidFill>
                <a:latin typeface="Arial MT"/>
                <a:cs typeface="Arial MT"/>
              </a:rPr>
              <a:t>es </a:t>
            </a:r>
            <a:r>
              <a:rPr lang="es-MX" sz="1200" spc="20" dirty="0">
                <a:solidFill>
                  <a:schemeClr val="accent2">
                    <a:lumMod val="75000"/>
                  </a:schemeClr>
                </a:solidFill>
                <a:latin typeface="Arial MT"/>
                <a:cs typeface="Arial MT"/>
              </a:rPr>
              <a:t>que </a:t>
            </a:r>
            <a:r>
              <a:rPr lang="es-MX" sz="1200" spc="10" dirty="0">
                <a:solidFill>
                  <a:schemeClr val="accent2">
                    <a:lumMod val="75000"/>
                  </a:schemeClr>
                </a:solidFill>
                <a:latin typeface="Arial MT"/>
                <a:cs typeface="Arial MT"/>
              </a:rPr>
              <a:t>el </a:t>
            </a:r>
            <a:r>
              <a:rPr lang="es-MX" sz="1200" spc="15" dirty="0">
                <a:solidFill>
                  <a:schemeClr val="accent2">
                    <a:lumMod val="75000"/>
                  </a:schemeClr>
                </a:solidFill>
                <a:latin typeface="Arial MT"/>
                <a:cs typeface="Arial MT"/>
              </a:rPr>
              <a:t>desarrollo de </a:t>
            </a:r>
            <a:r>
              <a:rPr lang="es-MX" sz="1200" spc="20" dirty="0">
                <a:solidFill>
                  <a:schemeClr val="accent2">
                    <a:lumMod val="75000"/>
                  </a:schemeClr>
                </a:solidFill>
                <a:latin typeface="Arial MT"/>
                <a:cs typeface="Arial MT"/>
              </a:rPr>
              <a:t>currículos </a:t>
            </a:r>
            <a:r>
              <a:rPr lang="es-MX" sz="1200" spc="5" dirty="0">
                <a:solidFill>
                  <a:schemeClr val="accent2">
                    <a:lumMod val="75000"/>
                  </a:schemeClr>
                </a:solidFill>
                <a:latin typeface="Arial MT"/>
                <a:cs typeface="Arial MT"/>
              </a:rPr>
              <a:t>flexibles </a:t>
            </a:r>
            <a:r>
              <a:rPr lang="es-MX" sz="1200" spc="10" dirty="0">
                <a:solidFill>
                  <a:schemeClr val="accent2">
                    <a:lumMod val="75000"/>
                  </a:schemeClr>
                </a:solidFill>
                <a:latin typeface="Arial MT"/>
                <a:cs typeface="Arial MT"/>
              </a:rPr>
              <a:t>requiere </a:t>
            </a:r>
            <a:r>
              <a:rPr lang="es-MX" sz="1200" spc="25" dirty="0">
                <a:solidFill>
                  <a:schemeClr val="accent2">
                    <a:lumMod val="75000"/>
                  </a:schemeClr>
                </a:solidFill>
                <a:latin typeface="Arial MT"/>
                <a:cs typeface="Arial MT"/>
              </a:rPr>
              <a:t>tener </a:t>
            </a:r>
            <a:r>
              <a:rPr lang="es-MX" sz="1200" spc="10" dirty="0">
                <a:solidFill>
                  <a:schemeClr val="accent2">
                    <a:lumMod val="75000"/>
                  </a:schemeClr>
                </a:solidFill>
                <a:latin typeface="Arial MT"/>
                <a:cs typeface="Arial MT"/>
              </a:rPr>
              <a:t>una gran </a:t>
            </a:r>
            <a:r>
              <a:rPr lang="es-MX" sz="1200" spc="15" dirty="0">
                <a:solidFill>
                  <a:schemeClr val="accent2">
                    <a:lumMod val="75000"/>
                  </a:schemeClr>
                </a:solidFill>
                <a:latin typeface="Arial MT"/>
                <a:cs typeface="Arial MT"/>
              </a:rPr>
              <a:t> </a:t>
            </a:r>
            <a:r>
              <a:rPr lang="es-MX" sz="1200" b="1" spc="-10" dirty="0">
                <a:solidFill>
                  <a:schemeClr val="accent2">
                    <a:lumMod val="75000"/>
                  </a:schemeClr>
                </a:solidFill>
                <a:latin typeface="Arial"/>
                <a:cs typeface="Arial"/>
              </a:rPr>
              <a:t>claridad </a:t>
            </a:r>
            <a:r>
              <a:rPr lang="es-MX" sz="1200" b="1" spc="-25" dirty="0">
                <a:solidFill>
                  <a:schemeClr val="accent2">
                    <a:lumMod val="75000"/>
                  </a:schemeClr>
                </a:solidFill>
                <a:latin typeface="Arial"/>
                <a:cs typeface="Arial"/>
              </a:rPr>
              <a:t>sobre </a:t>
            </a:r>
            <a:r>
              <a:rPr lang="es-MX" sz="1200" b="1" spc="-20" dirty="0">
                <a:solidFill>
                  <a:schemeClr val="accent2">
                    <a:lumMod val="75000"/>
                  </a:schemeClr>
                </a:solidFill>
                <a:latin typeface="Arial"/>
                <a:cs typeface="Arial"/>
              </a:rPr>
              <a:t>aquellos </a:t>
            </a:r>
            <a:r>
              <a:rPr lang="es-MX" sz="1200" b="1" spc="-15" dirty="0">
                <a:solidFill>
                  <a:schemeClr val="accent2">
                    <a:lumMod val="75000"/>
                  </a:schemeClr>
                </a:solidFill>
                <a:latin typeface="Arial"/>
                <a:cs typeface="Arial"/>
              </a:rPr>
              <a:t>aprendizajes prioritarios</a:t>
            </a:r>
            <a:r>
              <a:rPr lang="es-MX" sz="1200" spc="-15" dirty="0">
                <a:solidFill>
                  <a:schemeClr val="accent2">
                    <a:lumMod val="75000"/>
                  </a:schemeClr>
                </a:solidFill>
                <a:latin typeface="Arial MT"/>
                <a:cs typeface="Arial MT"/>
              </a:rPr>
              <a:t>,</a:t>
            </a:r>
            <a:r>
              <a:rPr lang="es-MX" sz="1200" spc="-10" dirty="0">
                <a:solidFill>
                  <a:schemeClr val="accent2">
                    <a:lumMod val="75000"/>
                  </a:schemeClr>
                </a:solidFill>
                <a:latin typeface="Arial MT"/>
                <a:cs typeface="Arial MT"/>
              </a:rPr>
              <a:t> </a:t>
            </a:r>
            <a:r>
              <a:rPr lang="es-MX" sz="1200" spc="15" dirty="0">
                <a:solidFill>
                  <a:schemeClr val="accent2">
                    <a:lumMod val="75000"/>
                  </a:schemeClr>
                </a:solidFill>
                <a:latin typeface="Arial MT"/>
                <a:cs typeface="Arial MT"/>
              </a:rPr>
              <a:t>de </a:t>
            </a:r>
            <a:r>
              <a:rPr lang="es-MX" sz="1200" spc="10" dirty="0">
                <a:solidFill>
                  <a:schemeClr val="accent2">
                    <a:lumMod val="75000"/>
                  </a:schemeClr>
                </a:solidFill>
                <a:latin typeface="Arial MT"/>
                <a:cs typeface="Arial MT"/>
              </a:rPr>
              <a:t>manera </a:t>
            </a:r>
            <a:r>
              <a:rPr lang="es-MX" sz="1200" spc="20" dirty="0">
                <a:solidFill>
                  <a:schemeClr val="accent2">
                    <a:lumMod val="75000"/>
                  </a:schemeClr>
                </a:solidFill>
                <a:latin typeface="Arial MT"/>
                <a:cs typeface="Arial MT"/>
              </a:rPr>
              <a:t>que </a:t>
            </a:r>
            <a:r>
              <a:rPr lang="es-MX" sz="1200" spc="-40" dirty="0">
                <a:solidFill>
                  <a:schemeClr val="accent2">
                    <a:lumMod val="75000"/>
                  </a:schemeClr>
                </a:solidFill>
                <a:latin typeface="Arial MT"/>
                <a:cs typeface="Arial MT"/>
              </a:rPr>
              <a:t>sea</a:t>
            </a:r>
            <a:r>
              <a:rPr lang="es-MX" sz="1200" spc="-35" dirty="0">
                <a:solidFill>
                  <a:schemeClr val="accent2">
                    <a:lumMod val="75000"/>
                  </a:schemeClr>
                </a:solidFill>
                <a:latin typeface="Arial MT"/>
                <a:cs typeface="Arial MT"/>
              </a:rPr>
              <a:t> </a:t>
            </a:r>
            <a:r>
              <a:rPr lang="es-MX" sz="1200" dirty="0">
                <a:solidFill>
                  <a:schemeClr val="accent2">
                    <a:lumMod val="75000"/>
                  </a:schemeClr>
                </a:solidFill>
                <a:latin typeface="Arial MT"/>
                <a:cs typeface="Arial MT"/>
              </a:rPr>
              <a:t>viable </a:t>
            </a:r>
            <a:r>
              <a:rPr lang="es-MX" sz="1200" spc="10" dirty="0">
                <a:solidFill>
                  <a:schemeClr val="accent2">
                    <a:lumMod val="75000"/>
                  </a:schemeClr>
                </a:solidFill>
                <a:latin typeface="Arial MT"/>
                <a:cs typeface="Arial MT"/>
              </a:rPr>
              <a:t>el </a:t>
            </a:r>
            <a:r>
              <a:rPr lang="es-MX" sz="1200" spc="15" dirty="0">
                <a:solidFill>
                  <a:schemeClr val="accent2">
                    <a:lumMod val="75000"/>
                  </a:schemeClr>
                </a:solidFill>
                <a:latin typeface="Arial MT"/>
                <a:cs typeface="Arial MT"/>
              </a:rPr>
              <a:t> </a:t>
            </a:r>
            <a:r>
              <a:rPr lang="es-MX" sz="1200" spc="30" dirty="0">
                <a:solidFill>
                  <a:schemeClr val="accent2">
                    <a:lumMod val="75000"/>
                  </a:schemeClr>
                </a:solidFill>
                <a:latin typeface="Arial MT"/>
                <a:cs typeface="Arial MT"/>
              </a:rPr>
              <a:t>construir</a:t>
            </a:r>
            <a:r>
              <a:rPr lang="es-MX" sz="1200" spc="-15" dirty="0">
                <a:solidFill>
                  <a:schemeClr val="accent2">
                    <a:lumMod val="75000"/>
                  </a:schemeClr>
                </a:solidFill>
                <a:latin typeface="Arial MT"/>
                <a:cs typeface="Arial MT"/>
              </a:rPr>
              <a:t> </a:t>
            </a:r>
            <a:r>
              <a:rPr lang="es-MX" sz="1200" spc="10" dirty="0">
                <a:solidFill>
                  <a:schemeClr val="accent2">
                    <a:lumMod val="75000"/>
                  </a:schemeClr>
                </a:solidFill>
                <a:latin typeface="Arial MT"/>
                <a:cs typeface="Arial MT"/>
              </a:rPr>
              <a:t>diferentes</a:t>
            </a:r>
            <a:r>
              <a:rPr lang="es-MX" sz="1200" spc="-10" dirty="0">
                <a:solidFill>
                  <a:schemeClr val="accent2">
                    <a:lumMod val="75000"/>
                  </a:schemeClr>
                </a:solidFill>
                <a:latin typeface="Arial MT"/>
                <a:cs typeface="Arial MT"/>
              </a:rPr>
              <a:t> </a:t>
            </a:r>
            <a:r>
              <a:rPr lang="es-MX" sz="1200" spc="20" dirty="0">
                <a:solidFill>
                  <a:schemeClr val="accent2">
                    <a:lumMod val="75000"/>
                  </a:schemeClr>
                </a:solidFill>
                <a:latin typeface="Arial MT"/>
                <a:cs typeface="Arial MT"/>
              </a:rPr>
              <a:t>formas</a:t>
            </a:r>
            <a:r>
              <a:rPr lang="es-MX" sz="1200" spc="-10" dirty="0">
                <a:solidFill>
                  <a:schemeClr val="accent2">
                    <a:lumMod val="75000"/>
                  </a:schemeClr>
                </a:solidFill>
                <a:latin typeface="Arial MT"/>
                <a:cs typeface="Arial MT"/>
              </a:rPr>
              <a:t> </a:t>
            </a:r>
            <a:r>
              <a:rPr lang="es-MX" sz="1200" spc="15" dirty="0">
                <a:solidFill>
                  <a:schemeClr val="accent2">
                    <a:lumMod val="75000"/>
                  </a:schemeClr>
                </a:solidFill>
                <a:latin typeface="Arial MT"/>
                <a:cs typeface="Arial MT"/>
              </a:rPr>
              <a:t>de</a:t>
            </a:r>
            <a:r>
              <a:rPr lang="es-MX" sz="1200" spc="-10" dirty="0">
                <a:solidFill>
                  <a:schemeClr val="accent2">
                    <a:lumMod val="75000"/>
                  </a:schemeClr>
                </a:solidFill>
                <a:latin typeface="Arial MT"/>
                <a:cs typeface="Arial MT"/>
              </a:rPr>
              <a:t> </a:t>
            </a:r>
            <a:r>
              <a:rPr lang="es-MX" sz="1200" spc="10" dirty="0">
                <a:solidFill>
                  <a:schemeClr val="accent2">
                    <a:lumMod val="75000"/>
                  </a:schemeClr>
                </a:solidFill>
                <a:latin typeface="Arial MT"/>
                <a:cs typeface="Arial MT"/>
              </a:rPr>
              <a:t>llegar</a:t>
            </a:r>
            <a:r>
              <a:rPr lang="es-MX" sz="1200" spc="-10" dirty="0">
                <a:solidFill>
                  <a:schemeClr val="accent2">
                    <a:lumMod val="75000"/>
                  </a:schemeClr>
                </a:solidFill>
                <a:latin typeface="Arial MT"/>
                <a:cs typeface="Arial MT"/>
              </a:rPr>
              <a:t> </a:t>
            </a:r>
            <a:r>
              <a:rPr lang="es-MX" sz="1200" spc="-45" dirty="0">
                <a:solidFill>
                  <a:schemeClr val="accent2">
                    <a:lumMod val="75000"/>
                  </a:schemeClr>
                </a:solidFill>
                <a:latin typeface="Arial MT"/>
                <a:cs typeface="Arial MT"/>
              </a:rPr>
              <a:t>a</a:t>
            </a:r>
            <a:r>
              <a:rPr lang="es-MX" sz="1200" spc="-10" dirty="0">
                <a:solidFill>
                  <a:schemeClr val="accent2">
                    <a:lumMod val="75000"/>
                  </a:schemeClr>
                </a:solidFill>
                <a:latin typeface="Arial MT"/>
                <a:cs typeface="Arial MT"/>
              </a:rPr>
              <a:t> </a:t>
            </a:r>
            <a:r>
              <a:rPr lang="es-MX" sz="1200" spc="10" dirty="0">
                <a:solidFill>
                  <a:schemeClr val="accent2">
                    <a:lumMod val="75000"/>
                  </a:schemeClr>
                </a:solidFill>
                <a:latin typeface="Arial MT"/>
                <a:cs typeface="Arial MT"/>
              </a:rPr>
              <a:t>ellos</a:t>
            </a:r>
            <a:r>
              <a:rPr lang="es-MX" sz="1200" spc="-10" dirty="0">
                <a:solidFill>
                  <a:schemeClr val="accent2">
                    <a:lumMod val="75000"/>
                  </a:schemeClr>
                </a:solidFill>
                <a:latin typeface="Arial MT"/>
                <a:cs typeface="Arial MT"/>
              </a:rPr>
              <a:t> </a:t>
            </a:r>
            <a:r>
              <a:rPr lang="es-MX" sz="1200" spc="-40" dirty="0">
                <a:solidFill>
                  <a:schemeClr val="accent2">
                    <a:lumMod val="75000"/>
                  </a:schemeClr>
                </a:solidFill>
                <a:latin typeface="Arial MT"/>
                <a:cs typeface="Arial MT"/>
              </a:rPr>
              <a:t>y,</a:t>
            </a:r>
            <a:r>
              <a:rPr lang="es-MX" sz="1200" spc="-10" dirty="0">
                <a:solidFill>
                  <a:schemeClr val="accent2">
                    <a:lumMod val="75000"/>
                  </a:schemeClr>
                </a:solidFill>
                <a:latin typeface="Arial MT"/>
                <a:cs typeface="Arial MT"/>
              </a:rPr>
              <a:t> </a:t>
            </a:r>
            <a:r>
              <a:rPr lang="es-MX" sz="1200" spc="20" dirty="0">
                <a:solidFill>
                  <a:schemeClr val="accent2">
                    <a:lumMod val="75000"/>
                  </a:schemeClr>
                </a:solidFill>
                <a:latin typeface="Arial MT"/>
                <a:cs typeface="Arial MT"/>
              </a:rPr>
              <a:t>en</a:t>
            </a:r>
            <a:r>
              <a:rPr lang="es-MX" sz="1200" spc="-10" dirty="0">
                <a:solidFill>
                  <a:schemeClr val="accent2">
                    <a:lumMod val="75000"/>
                  </a:schemeClr>
                </a:solidFill>
                <a:latin typeface="Arial MT"/>
                <a:cs typeface="Arial MT"/>
              </a:rPr>
              <a:t> </a:t>
            </a:r>
            <a:r>
              <a:rPr lang="es-MX" sz="1200" spc="40" dirty="0">
                <a:solidFill>
                  <a:schemeClr val="accent2">
                    <a:lumMod val="75000"/>
                  </a:schemeClr>
                </a:solidFill>
                <a:latin typeface="Arial MT"/>
                <a:cs typeface="Arial MT"/>
              </a:rPr>
              <a:t>muchos</a:t>
            </a:r>
            <a:r>
              <a:rPr lang="es-MX" sz="1200" spc="-10" dirty="0">
                <a:solidFill>
                  <a:schemeClr val="accent2">
                    <a:lumMod val="75000"/>
                  </a:schemeClr>
                </a:solidFill>
                <a:latin typeface="Arial MT"/>
                <a:cs typeface="Arial MT"/>
              </a:rPr>
              <a:t> </a:t>
            </a:r>
            <a:r>
              <a:rPr lang="es-MX" sz="1200" spc="-15" dirty="0">
                <a:solidFill>
                  <a:schemeClr val="accent2">
                    <a:lumMod val="75000"/>
                  </a:schemeClr>
                </a:solidFill>
                <a:latin typeface="Arial MT"/>
                <a:cs typeface="Arial MT"/>
              </a:rPr>
              <a:t>casos,</a:t>
            </a:r>
            <a:r>
              <a:rPr lang="es-MX" sz="1200" spc="-10" dirty="0">
                <a:solidFill>
                  <a:schemeClr val="accent2">
                    <a:lumMod val="75000"/>
                  </a:schemeClr>
                </a:solidFill>
                <a:latin typeface="Arial MT"/>
                <a:cs typeface="Arial MT"/>
              </a:rPr>
              <a:t> </a:t>
            </a:r>
            <a:r>
              <a:rPr lang="es-MX" sz="1200" spc="-5" dirty="0">
                <a:solidFill>
                  <a:schemeClr val="accent2">
                    <a:lumMod val="75000"/>
                  </a:schemeClr>
                </a:solidFill>
                <a:latin typeface="Arial MT"/>
                <a:cs typeface="Arial MT"/>
              </a:rPr>
              <a:t>sobrepasarlos.</a:t>
            </a:r>
            <a:endParaRPr lang="es-MX" sz="1200" dirty="0">
              <a:solidFill>
                <a:schemeClr val="accent2">
                  <a:lumMod val="75000"/>
                </a:schemeClr>
              </a:solidFill>
              <a:latin typeface="Arial MT"/>
              <a:cs typeface="Arial MT"/>
            </a:endParaRPr>
          </a:p>
          <a:p>
            <a:pPr>
              <a:lnSpc>
                <a:spcPct val="100000"/>
              </a:lnSpc>
              <a:spcBef>
                <a:spcPts val="5"/>
              </a:spcBef>
            </a:pPr>
            <a:endParaRPr lang="es-MX" sz="1250" dirty="0">
              <a:latin typeface="Arial MT"/>
              <a:cs typeface="Arial MT"/>
            </a:endParaRPr>
          </a:p>
          <a:p>
            <a:pPr marL="12700" marR="5080" algn="just">
              <a:lnSpc>
                <a:spcPct val="100000"/>
              </a:lnSpc>
            </a:pPr>
            <a:r>
              <a:rPr lang="es-MX" sz="1200" spc="-45" dirty="0">
                <a:solidFill>
                  <a:schemeClr val="accent3">
                    <a:lumMod val="75000"/>
                  </a:schemeClr>
                </a:solidFill>
                <a:latin typeface="Arial MT"/>
                <a:cs typeface="Arial MT"/>
              </a:rPr>
              <a:t>El</a:t>
            </a:r>
            <a:r>
              <a:rPr lang="es-MX" sz="1200" spc="240" dirty="0">
                <a:solidFill>
                  <a:schemeClr val="accent3">
                    <a:lumMod val="75000"/>
                  </a:schemeClr>
                </a:solidFill>
                <a:latin typeface="Arial MT"/>
                <a:cs typeface="Arial MT"/>
              </a:rPr>
              <a:t> </a:t>
            </a:r>
            <a:r>
              <a:rPr lang="es-MX" sz="1200" spc="20" dirty="0">
                <a:solidFill>
                  <a:schemeClr val="accent3">
                    <a:lumMod val="75000"/>
                  </a:schemeClr>
                </a:solidFill>
                <a:latin typeface="Arial MT"/>
                <a:cs typeface="Arial MT"/>
              </a:rPr>
              <a:t>tercero, </a:t>
            </a:r>
            <a:r>
              <a:rPr lang="es-MX" sz="1200" spc="-40" dirty="0">
                <a:solidFill>
                  <a:schemeClr val="accent3">
                    <a:lumMod val="75000"/>
                  </a:schemeClr>
                </a:solidFill>
                <a:latin typeface="Arial MT"/>
                <a:cs typeface="Arial MT"/>
              </a:rPr>
              <a:t>es</a:t>
            </a:r>
            <a:r>
              <a:rPr lang="es-MX" sz="1200" spc="254" dirty="0">
                <a:solidFill>
                  <a:schemeClr val="accent3">
                    <a:lumMod val="75000"/>
                  </a:schemeClr>
                </a:solidFill>
                <a:latin typeface="Arial MT"/>
                <a:cs typeface="Arial MT"/>
              </a:rPr>
              <a:t> </a:t>
            </a:r>
            <a:r>
              <a:rPr lang="es-MX" sz="1200" spc="20" dirty="0">
                <a:solidFill>
                  <a:schemeClr val="accent3">
                    <a:lumMod val="75000"/>
                  </a:schemeClr>
                </a:solidFill>
                <a:latin typeface="Arial MT"/>
                <a:cs typeface="Arial MT"/>
              </a:rPr>
              <a:t>que </a:t>
            </a:r>
            <a:r>
              <a:rPr lang="es-MX" sz="1200" spc="-10" dirty="0">
                <a:solidFill>
                  <a:schemeClr val="accent3">
                    <a:lumMod val="75000"/>
                  </a:schemeClr>
                </a:solidFill>
                <a:latin typeface="Arial MT"/>
                <a:cs typeface="Arial MT"/>
              </a:rPr>
              <a:t>la</a:t>
            </a:r>
            <a:r>
              <a:rPr lang="es-MX" sz="1200" spc="315" dirty="0">
                <a:solidFill>
                  <a:schemeClr val="accent3">
                    <a:lumMod val="75000"/>
                  </a:schemeClr>
                </a:solidFill>
                <a:latin typeface="Arial MT"/>
                <a:cs typeface="Arial MT"/>
              </a:rPr>
              <a:t> </a:t>
            </a:r>
            <a:r>
              <a:rPr lang="es-MX" sz="1200" spc="20" dirty="0">
                <a:solidFill>
                  <a:schemeClr val="accent3">
                    <a:lumMod val="75000"/>
                  </a:schemeClr>
                </a:solidFill>
                <a:latin typeface="Arial MT"/>
                <a:cs typeface="Arial MT"/>
              </a:rPr>
              <a:t>flexibilización </a:t>
            </a:r>
            <a:r>
              <a:rPr lang="es-MX" sz="1200" spc="30" dirty="0">
                <a:solidFill>
                  <a:schemeClr val="accent3">
                    <a:lumMod val="75000"/>
                  </a:schemeClr>
                </a:solidFill>
                <a:latin typeface="Arial MT"/>
                <a:cs typeface="Arial MT"/>
              </a:rPr>
              <a:t>permite </a:t>
            </a:r>
            <a:r>
              <a:rPr lang="es-MX" sz="1200" spc="-5" dirty="0">
                <a:solidFill>
                  <a:schemeClr val="accent3">
                    <a:lumMod val="75000"/>
                  </a:schemeClr>
                </a:solidFill>
                <a:latin typeface="Arial MT"/>
                <a:cs typeface="Arial MT"/>
              </a:rPr>
              <a:t>pensar</a:t>
            </a:r>
            <a:r>
              <a:rPr lang="es-MX" sz="1200" spc="320" dirty="0">
                <a:solidFill>
                  <a:schemeClr val="accent3">
                    <a:lumMod val="75000"/>
                  </a:schemeClr>
                </a:solidFill>
                <a:latin typeface="Arial MT"/>
                <a:cs typeface="Arial MT"/>
              </a:rPr>
              <a:t> </a:t>
            </a:r>
            <a:r>
              <a:rPr lang="es-MX" sz="1200" spc="20" dirty="0">
                <a:solidFill>
                  <a:schemeClr val="accent3">
                    <a:lumMod val="75000"/>
                  </a:schemeClr>
                </a:solidFill>
                <a:latin typeface="Arial MT"/>
                <a:cs typeface="Arial MT"/>
              </a:rPr>
              <a:t>en </a:t>
            </a:r>
            <a:r>
              <a:rPr lang="es-MX" sz="1200" spc="-10" dirty="0">
                <a:solidFill>
                  <a:schemeClr val="accent3">
                    <a:lumMod val="75000"/>
                  </a:schemeClr>
                </a:solidFill>
                <a:latin typeface="Arial MT"/>
                <a:cs typeface="Arial MT"/>
              </a:rPr>
              <a:t>la</a:t>
            </a:r>
            <a:r>
              <a:rPr lang="es-MX" sz="1200" spc="315" dirty="0">
                <a:solidFill>
                  <a:schemeClr val="accent3">
                    <a:lumMod val="75000"/>
                  </a:schemeClr>
                </a:solidFill>
                <a:latin typeface="Arial MT"/>
                <a:cs typeface="Arial MT"/>
              </a:rPr>
              <a:t> </a:t>
            </a:r>
            <a:r>
              <a:rPr lang="es-MX" sz="1200" spc="30" dirty="0">
                <a:solidFill>
                  <a:schemeClr val="accent3">
                    <a:lumMod val="75000"/>
                  </a:schemeClr>
                </a:solidFill>
                <a:latin typeface="Arial MT"/>
                <a:cs typeface="Arial MT"/>
              </a:rPr>
              <a:t>institución </a:t>
            </a:r>
            <a:r>
              <a:rPr lang="es-MX" sz="1200" spc="75" dirty="0">
                <a:solidFill>
                  <a:schemeClr val="accent3">
                    <a:lumMod val="75000"/>
                  </a:schemeClr>
                </a:solidFill>
                <a:latin typeface="Arial MT"/>
                <a:cs typeface="Arial MT"/>
              </a:rPr>
              <a:t>como </a:t>
            </a:r>
            <a:r>
              <a:rPr lang="es-MX" sz="1200" spc="15" dirty="0">
                <a:solidFill>
                  <a:schemeClr val="accent3">
                    <a:lumMod val="75000"/>
                  </a:schemeClr>
                </a:solidFill>
                <a:latin typeface="Arial MT"/>
                <a:cs typeface="Arial MT"/>
              </a:rPr>
              <a:t>parte </a:t>
            </a:r>
            <a:r>
              <a:rPr lang="es-MX" sz="1200" spc="20" dirty="0">
                <a:solidFill>
                  <a:schemeClr val="accent3">
                    <a:lumMod val="75000"/>
                  </a:schemeClr>
                </a:solidFill>
                <a:latin typeface="Arial MT"/>
                <a:cs typeface="Arial MT"/>
              </a:rPr>
              <a:t> </a:t>
            </a:r>
            <a:r>
              <a:rPr lang="es-MX" sz="1200" spc="15" dirty="0">
                <a:solidFill>
                  <a:schemeClr val="accent3">
                    <a:lumMod val="75000"/>
                  </a:schemeClr>
                </a:solidFill>
                <a:latin typeface="Arial MT"/>
                <a:cs typeface="Arial MT"/>
              </a:rPr>
              <a:t>de </a:t>
            </a:r>
            <a:r>
              <a:rPr lang="es-MX" sz="1200" spc="40" dirty="0">
                <a:solidFill>
                  <a:schemeClr val="accent3">
                    <a:lumMod val="75000"/>
                  </a:schemeClr>
                </a:solidFill>
                <a:latin typeface="Arial MT"/>
                <a:cs typeface="Arial MT"/>
              </a:rPr>
              <a:t>un </a:t>
            </a:r>
            <a:r>
              <a:rPr lang="es-MX" sz="1200" b="1" spc="-25" dirty="0">
                <a:solidFill>
                  <a:schemeClr val="accent3">
                    <a:lumMod val="75000"/>
                  </a:schemeClr>
                </a:solidFill>
                <a:latin typeface="Arial"/>
                <a:cs typeface="Arial"/>
              </a:rPr>
              <a:t>ecosistema </a:t>
            </a:r>
            <a:r>
              <a:rPr lang="es-MX" sz="1200" b="1" spc="-5" dirty="0">
                <a:solidFill>
                  <a:schemeClr val="accent3">
                    <a:lumMod val="75000"/>
                  </a:schemeClr>
                </a:solidFill>
                <a:latin typeface="Arial"/>
                <a:cs typeface="Arial"/>
              </a:rPr>
              <a:t>educativo </a:t>
            </a:r>
            <a:r>
              <a:rPr lang="es-MX" sz="1200" spc="20" dirty="0">
                <a:solidFill>
                  <a:schemeClr val="accent3">
                    <a:lumMod val="75000"/>
                  </a:schemeClr>
                </a:solidFill>
                <a:latin typeface="Arial MT"/>
                <a:cs typeface="Arial MT"/>
              </a:rPr>
              <a:t>en </a:t>
            </a:r>
            <a:r>
              <a:rPr lang="es-MX" sz="1200" spc="10" dirty="0">
                <a:solidFill>
                  <a:schemeClr val="accent3">
                    <a:lumMod val="75000"/>
                  </a:schemeClr>
                </a:solidFill>
                <a:latin typeface="Arial MT"/>
                <a:cs typeface="Arial MT"/>
              </a:rPr>
              <a:t>el </a:t>
            </a:r>
            <a:r>
              <a:rPr lang="es-MX" sz="1200" spc="20" dirty="0">
                <a:solidFill>
                  <a:schemeClr val="accent3">
                    <a:lumMod val="75000"/>
                  </a:schemeClr>
                </a:solidFill>
                <a:latin typeface="Arial MT"/>
                <a:cs typeface="Arial MT"/>
              </a:rPr>
              <a:t>que </a:t>
            </a:r>
            <a:r>
              <a:rPr lang="es-MX" sz="1200" spc="-40" dirty="0">
                <a:solidFill>
                  <a:schemeClr val="accent3">
                    <a:lumMod val="75000"/>
                  </a:schemeClr>
                </a:solidFill>
                <a:latin typeface="Arial MT"/>
                <a:cs typeface="Arial MT"/>
              </a:rPr>
              <a:t>se </a:t>
            </a:r>
            <a:r>
              <a:rPr lang="es-MX" sz="1200" spc="25" dirty="0">
                <a:solidFill>
                  <a:schemeClr val="accent3">
                    <a:lumMod val="75000"/>
                  </a:schemeClr>
                </a:solidFill>
                <a:latin typeface="Arial MT"/>
                <a:cs typeface="Arial MT"/>
              </a:rPr>
              <a:t>pueden </a:t>
            </a:r>
            <a:r>
              <a:rPr lang="es-MX" sz="1200" spc="30" dirty="0">
                <a:solidFill>
                  <a:schemeClr val="accent3">
                    <a:lumMod val="75000"/>
                  </a:schemeClr>
                </a:solidFill>
                <a:latin typeface="Arial MT"/>
                <a:cs typeface="Arial MT"/>
              </a:rPr>
              <a:t>conjugar </a:t>
            </a:r>
            <a:r>
              <a:rPr lang="es-MX" sz="1200" spc="-5" dirty="0">
                <a:solidFill>
                  <a:schemeClr val="accent3">
                    <a:lumMod val="75000"/>
                  </a:schemeClr>
                </a:solidFill>
                <a:latin typeface="Arial MT"/>
                <a:cs typeface="Arial MT"/>
              </a:rPr>
              <a:t>diversos </a:t>
            </a:r>
            <a:r>
              <a:rPr lang="es-MX" sz="1200" spc="15" dirty="0">
                <a:solidFill>
                  <a:schemeClr val="accent3">
                    <a:lumMod val="75000"/>
                  </a:schemeClr>
                </a:solidFill>
                <a:latin typeface="Arial MT"/>
                <a:cs typeface="Arial MT"/>
              </a:rPr>
              <a:t>ambientes </a:t>
            </a:r>
            <a:r>
              <a:rPr lang="es-MX" sz="1200" spc="-5" dirty="0">
                <a:solidFill>
                  <a:schemeClr val="accent3">
                    <a:lumMod val="75000"/>
                  </a:schemeClr>
                </a:solidFill>
                <a:latin typeface="Arial MT"/>
                <a:cs typeface="Arial MT"/>
              </a:rPr>
              <a:t>y </a:t>
            </a:r>
            <a:r>
              <a:rPr lang="es-MX" sz="1200" dirty="0">
                <a:solidFill>
                  <a:schemeClr val="accent3">
                    <a:lumMod val="75000"/>
                  </a:schemeClr>
                </a:solidFill>
                <a:latin typeface="Arial MT"/>
                <a:cs typeface="Arial MT"/>
              </a:rPr>
              <a:t> </a:t>
            </a:r>
            <a:r>
              <a:rPr lang="es-MX" sz="1200" spc="25" dirty="0">
                <a:solidFill>
                  <a:schemeClr val="accent3">
                    <a:lumMod val="75000"/>
                  </a:schemeClr>
                </a:solidFill>
                <a:latin typeface="Arial MT"/>
                <a:cs typeface="Arial MT"/>
              </a:rPr>
              <a:t>oportunidades </a:t>
            </a:r>
            <a:r>
              <a:rPr lang="es-MX" sz="1200" spc="15" dirty="0">
                <a:solidFill>
                  <a:schemeClr val="accent3">
                    <a:lumMod val="75000"/>
                  </a:schemeClr>
                </a:solidFill>
                <a:latin typeface="Arial MT"/>
                <a:cs typeface="Arial MT"/>
              </a:rPr>
              <a:t>de </a:t>
            </a:r>
            <a:r>
              <a:rPr lang="es-MX" sz="1200" dirty="0">
                <a:solidFill>
                  <a:schemeClr val="accent3">
                    <a:lumMod val="75000"/>
                  </a:schemeClr>
                </a:solidFill>
                <a:latin typeface="Arial MT"/>
                <a:cs typeface="Arial MT"/>
              </a:rPr>
              <a:t>aprendizaje, </a:t>
            </a:r>
            <a:r>
              <a:rPr lang="es-MX" sz="1200" spc="20" dirty="0">
                <a:solidFill>
                  <a:schemeClr val="accent3">
                    <a:lumMod val="75000"/>
                  </a:schemeClr>
                </a:solidFill>
                <a:latin typeface="Arial MT"/>
                <a:cs typeface="Arial MT"/>
              </a:rPr>
              <a:t>que </a:t>
            </a:r>
            <a:r>
              <a:rPr lang="es-MX" sz="1200" spc="15" dirty="0">
                <a:solidFill>
                  <a:schemeClr val="accent3">
                    <a:lumMod val="75000"/>
                  </a:schemeClr>
                </a:solidFill>
                <a:latin typeface="Arial MT"/>
                <a:cs typeface="Arial MT"/>
              </a:rPr>
              <a:t>nos </a:t>
            </a:r>
            <a:r>
              <a:rPr lang="es-MX" sz="1200" spc="30" dirty="0">
                <a:solidFill>
                  <a:schemeClr val="accent3">
                    <a:lumMod val="75000"/>
                  </a:schemeClr>
                </a:solidFill>
                <a:latin typeface="Arial MT"/>
                <a:cs typeface="Arial MT"/>
              </a:rPr>
              <a:t>permite unir </a:t>
            </a:r>
            <a:r>
              <a:rPr lang="es-MX" sz="1200" spc="5" dirty="0">
                <a:solidFill>
                  <a:schemeClr val="accent3">
                    <a:lumMod val="75000"/>
                  </a:schemeClr>
                </a:solidFill>
                <a:latin typeface="Arial MT"/>
                <a:cs typeface="Arial MT"/>
              </a:rPr>
              <a:t>esfuerzos </a:t>
            </a:r>
            <a:r>
              <a:rPr lang="es-MX" sz="1200" spc="20" dirty="0">
                <a:solidFill>
                  <a:schemeClr val="accent3">
                    <a:lumMod val="75000"/>
                  </a:schemeClr>
                </a:solidFill>
                <a:latin typeface="Arial MT"/>
                <a:cs typeface="Arial MT"/>
              </a:rPr>
              <a:t>entre </a:t>
            </a:r>
            <a:r>
              <a:rPr lang="es-MX" sz="1200" spc="-30" dirty="0">
                <a:solidFill>
                  <a:schemeClr val="accent3">
                    <a:lumMod val="75000"/>
                  </a:schemeClr>
                </a:solidFill>
                <a:latin typeface="Arial MT"/>
                <a:cs typeface="Arial MT"/>
              </a:rPr>
              <a:t>las </a:t>
            </a:r>
            <a:r>
              <a:rPr lang="es-MX" sz="1200" spc="10" dirty="0">
                <a:solidFill>
                  <a:schemeClr val="accent3">
                    <a:lumMod val="75000"/>
                  </a:schemeClr>
                </a:solidFill>
                <a:latin typeface="Arial MT"/>
                <a:cs typeface="Arial MT"/>
              </a:rPr>
              <a:t>diferentes </a:t>
            </a:r>
            <a:r>
              <a:rPr lang="es-MX" sz="1200" spc="15" dirty="0">
                <a:solidFill>
                  <a:schemeClr val="accent3">
                    <a:lumMod val="75000"/>
                  </a:schemeClr>
                </a:solidFill>
                <a:latin typeface="Arial MT"/>
                <a:cs typeface="Arial MT"/>
              </a:rPr>
              <a:t> </a:t>
            </a:r>
            <a:r>
              <a:rPr lang="es-MX" sz="1200" spc="20" dirty="0">
                <a:solidFill>
                  <a:schemeClr val="accent3">
                    <a:lumMod val="75000"/>
                  </a:schemeClr>
                </a:solidFill>
                <a:latin typeface="Arial MT"/>
                <a:cs typeface="Arial MT"/>
              </a:rPr>
              <a:t>instituciones </a:t>
            </a:r>
            <a:r>
              <a:rPr lang="es-MX" sz="1200" dirty="0">
                <a:solidFill>
                  <a:schemeClr val="accent3">
                    <a:lumMod val="75000"/>
                  </a:schemeClr>
                </a:solidFill>
                <a:latin typeface="Arial MT"/>
                <a:cs typeface="Arial MT"/>
              </a:rPr>
              <a:t>educativas</a:t>
            </a:r>
            <a:r>
              <a:rPr lang="es-MX" sz="1200" spc="330" dirty="0">
                <a:solidFill>
                  <a:schemeClr val="accent3">
                    <a:lumMod val="75000"/>
                  </a:schemeClr>
                </a:solidFill>
                <a:latin typeface="Arial MT"/>
                <a:cs typeface="Arial MT"/>
              </a:rPr>
              <a:t> </a:t>
            </a:r>
            <a:r>
              <a:rPr lang="es-MX" sz="1200" spc="-10" dirty="0">
                <a:solidFill>
                  <a:schemeClr val="accent3">
                    <a:lumMod val="75000"/>
                  </a:schemeClr>
                </a:solidFill>
                <a:latin typeface="Arial MT"/>
                <a:cs typeface="Arial MT"/>
              </a:rPr>
              <a:t>al</a:t>
            </a:r>
            <a:r>
              <a:rPr lang="es-MX" sz="1200" spc="315" dirty="0">
                <a:solidFill>
                  <a:schemeClr val="accent3">
                    <a:lumMod val="75000"/>
                  </a:schemeClr>
                </a:solidFill>
                <a:latin typeface="Arial MT"/>
                <a:cs typeface="Arial MT"/>
              </a:rPr>
              <a:t> </a:t>
            </a:r>
            <a:r>
              <a:rPr lang="es-MX" sz="1200" spc="30" dirty="0">
                <a:solidFill>
                  <a:schemeClr val="accent3">
                    <a:lumMod val="75000"/>
                  </a:schemeClr>
                </a:solidFill>
                <a:latin typeface="Arial MT"/>
                <a:cs typeface="Arial MT"/>
              </a:rPr>
              <a:t>interior </a:t>
            </a:r>
            <a:r>
              <a:rPr lang="es-MX" sz="1200" spc="15" dirty="0">
                <a:solidFill>
                  <a:schemeClr val="accent3">
                    <a:lumMod val="75000"/>
                  </a:schemeClr>
                </a:solidFill>
                <a:latin typeface="Arial MT"/>
                <a:cs typeface="Arial MT"/>
              </a:rPr>
              <a:t>de  </a:t>
            </a:r>
            <a:r>
              <a:rPr lang="es-MX" sz="1200" spc="-30" dirty="0">
                <a:solidFill>
                  <a:schemeClr val="accent3">
                    <a:lumMod val="75000"/>
                  </a:schemeClr>
                </a:solidFill>
                <a:latin typeface="Arial MT"/>
                <a:cs typeface="Arial MT"/>
              </a:rPr>
              <a:t>las</a:t>
            </a:r>
            <a:r>
              <a:rPr lang="es-MX" sz="1200" spc="275" dirty="0">
                <a:solidFill>
                  <a:schemeClr val="accent3">
                    <a:lumMod val="75000"/>
                  </a:schemeClr>
                </a:solidFill>
                <a:latin typeface="Arial MT"/>
                <a:cs typeface="Arial MT"/>
              </a:rPr>
              <a:t> </a:t>
            </a:r>
            <a:r>
              <a:rPr lang="es-MX" sz="1200" spc="10" dirty="0">
                <a:solidFill>
                  <a:schemeClr val="accent3">
                    <a:lumMod val="75000"/>
                  </a:schemeClr>
                </a:solidFill>
                <a:latin typeface="Arial MT"/>
                <a:cs typeface="Arial MT"/>
              </a:rPr>
              <a:t>localidades  </a:t>
            </a:r>
            <a:r>
              <a:rPr lang="es-MX" sz="1200" spc="75" dirty="0">
                <a:solidFill>
                  <a:schemeClr val="accent3">
                    <a:lumMod val="75000"/>
                  </a:schemeClr>
                </a:solidFill>
                <a:latin typeface="Arial MT"/>
                <a:cs typeface="Arial MT"/>
              </a:rPr>
              <a:t>o </a:t>
            </a:r>
            <a:r>
              <a:rPr lang="es-MX" sz="1200" spc="15" dirty="0">
                <a:solidFill>
                  <a:schemeClr val="accent3">
                    <a:lumMod val="75000"/>
                  </a:schemeClr>
                </a:solidFill>
                <a:latin typeface="Arial MT"/>
                <a:cs typeface="Arial MT"/>
              </a:rPr>
              <a:t>de  </a:t>
            </a:r>
            <a:r>
              <a:rPr lang="es-MX" sz="1200" spc="-10" dirty="0">
                <a:solidFill>
                  <a:schemeClr val="accent3">
                    <a:lumMod val="75000"/>
                  </a:schemeClr>
                </a:solidFill>
                <a:latin typeface="Arial MT"/>
                <a:cs typeface="Arial MT"/>
              </a:rPr>
              <a:t>la</a:t>
            </a:r>
            <a:r>
              <a:rPr lang="es-MX" sz="1200" spc="310" dirty="0">
                <a:solidFill>
                  <a:schemeClr val="accent3">
                    <a:lumMod val="75000"/>
                  </a:schemeClr>
                </a:solidFill>
                <a:latin typeface="Arial MT"/>
                <a:cs typeface="Arial MT"/>
              </a:rPr>
              <a:t> </a:t>
            </a:r>
            <a:r>
              <a:rPr lang="es-MX" sz="1200" spc="20" dirty="0">
                <a:solidFill>
                  <a:schemeClr val="accent3">
                    <a:lumMod val="75000"/>
                  </a:schemeClr>
                </a:solidFill>
                <a:latin typeface="Arial MT"/>
                <a:cs typeface="Arial MT"/>
              </a:rPr>
              <a:t>ciudad en </a:t>
            </a:r>
            <a:r>
              <a:rPr lang="es-MX" sz="1200" spc="5" dirty="0">
                <a:solidFill>
                  <a:schemeClr val="accent3">
                    <a:lumMod val="75000"/>
                  </a:schemeClr>
                </a:solidFill>
                <a:latin typeface="Arial MT"/>
                <a:cs typeface="Arial MT"/>
              </a:rPr>
              <a:t>general, </a:t>
            </a:r>
            <a:r>
              <a:rPr lang="es-MX" sz="1200" spc="-315" dirty="0">
                <a:solidFill>
                  <a:schemeClr val="accent3">
                    <a:lumMod val="75000"/>
                  </a:schemeClr>
                </a:solidFill>
                <a:latin typeface="Arial MT"/>
                <a:cs typeface="Arial MT"/>
              </a:rPr>
              <a:t> </a:t>
            </a:r>
            <a:r>
              <a:rPr lang="es-MX" sz="1200" spc="-5" dirty="0">
                <a:solidFill>
                  <a:schemeClr val="accent3">
                    <a:lumMod val="75000"/>
                  </a:schemeClr>
                </a:solidFill>
                <a:latin typeface="Arial MT"/>
                <a:cs typeface="Arial MT"/>
              </a:rPr>
              <a:t>e</a:t>
            </a:r>
            <a:r>
              <a:rPr lang="es-MX" sz="1200" spc="330" dirty="0">
                <a:solidFill>
                  <a:schemeClr val="accent3">
                    <a:lumMod val="75000"/>
                  </a:schemeClr>
                </a:solidFill>
                <a:latin typeface="Arial MT"/>
                <a:cs typeface="Arial MT"/>
              </a:rPr>
              <a:t> </a:t>
            </a:r>
            <a:r>
              <a:rPr lang="es-MX" sz="1200" spc="25" dirty="0">
                <a:solidFill>
                  <a:schemeClr val="accent3">
                    <a:lumMod val="75000"/>
                  </a:schemeClr>
                </a:solidFill>
                <a:latin typeface="Arial MT"/>
                <a:cs typeface="Arial MT"/>
              </a:rPr>
              <a:t>involucrar  </a:t>
            </a:r>
            <a:r>
              <a:rPr lang="es-MX" sz="1200" spc="10" dirty="0">
                <a:solidFill>
                  <a:schemeClr val="accent3">
                    <a:lumMod val="75000"/>
                  </a:schemeClr>
                </a:solidFill>
                <a:latin typeface="Arial MT"/>
                <a:cs typeface="Arial MT"/>
              </a:rPr>
              <a:t>diferentes </a:t>
            </a:r>
            <a:r>
              <a:rPr lang="es-MX" sz="1200" spc="15" dirty="0">
                <a:solidFill>
                  <a:schemeClr val="accent3">
                    <a:lumMod val="75000"/>
                  </a:schemeClr>
                </a:solidFill>
                <a:latin typeface="Arial MT"/>
                <a:cs typeface="Arial MT"/>
              </a:rPr>
              <a:t> </a:t>
            </a:r>
            <a:r>
              <a:rPr lang="es-MX" sz="1200" spc="10" dirty="0">
                <a:solidFill>
                  <a:schemeClr val="accent3">
                    <a:lumMod val="75000"/>
                  </a:schemeClr>
                </a:solidFill>
                <a:latin typeface="Arial MT"/>
                <a:cs typeface="Arial MT"/>
              </a:rPr>
              <a:t>sectores </a:t>
            </a:r>
            <a:r>
              <a:rPr lang="es-MX" sz="1200" spc="15" dirty="0">
                <a:solidFill>
                  <a:schemeClr val="accent3">
                    <a:lumMod val="75000"/>
                  </a:schemeClr>
                </a:solidFill>
                <a:latin typeface="Arial MT"/>
                <a:cs typeface="Arial MT"/>
              </a:rPr>
              <a:t> </a:t>
            </a:r>
            <a:r>
              <a:rPr lang="es-MX" sz="1200" spc="10" dirty="0">
                <a:solidFill>
                  <a:schemeClr val="accent3">
                    <a:lumMod val="75000"/>
                  </a:schemeClr>
                </a:solidFill>
                <a:latin typeface="Arial MT"/>
                <a:cs typeface="Arial MT"/>
              </a:rPr>
              <a:t>académicos, </a:t>
            </a:r>
            <a:r>
              <a:rPr lang="es-MX" sz="1200" spc="15" dirty="0">
                <a:solidFill>
                  <a:schemeClr val="accent3">
                    <a:lumMod val="75000"/>
                  </a:schemeClr>
                </a:solidFill>
                <a:latin typeface="Arial MT"/>
                <a:cs typeface="Arial MT"/>
              </a:rPr>
              <a:t> </a:t>
            </a:r>
            <a:r>
              <a:rPr lang="es-MX" sz="1200" spc="-5" dirty="0">
                <a:solidFill>
                  <a:schemeClr val="accent3">
                    <a:lumMod val="75000"/>
                  </a:schemeClr>
                </a:solidFill>
                <a:latin typeface="Arial MT"/>
                <a:cs typeface="Arial MT"/>
              </a:rPr>
              <a:t>sociales,</a:t>
            </a:r>
            <a:r>
              <a:rPr lang="es-MX" sz="1200" spc="325" dirty="0">
                <a:solidFill>
                  <a:schemeClr val="accent3">
                    <a:lumMod val="75000"/>
                  </a:schemeClr>
                </a:solidFill>
                <a:latin typeface="Arial MT"/>
                <a:cs typeface="Arial MT"/>
              </a:rPr>
              <a:t> </a:t>
            </a:r>
            <a:r>
              <a:rPr lang="es-MX" sz="1200" spc="30" dirty="0">
                <a:solidFill>
                  <a:schemeClr val="accent3">
                    <a:lumMod val="75000"/>
                  </a:schemeClr>
                </a:solidFill>
                <a:latin typeface="Arial MT"/>
                <a:cs typeface="Arial MT"/>
              </a:rPr>
              <a:t>productivos  </a:t>
            </a:r>
            <a:r>
              <a:rPr lang="es-MX" sz="1200" spc="-45" dirty="0">
                <a:solidFill>
                  <a:schemeClr val="accent3">
                    <a:lumMod val="75000"/>
                  </a:schemeClr>
                </a:solidFill>
                <a:latin typeface="Arial MT"/>
                <a:cs typeface="Arial MT"/>
              </a:rPr>
              <a:t>a</a:t>
            </a:r>
            <a:r>
              <a:rPr lang="es-MX" sz="1200" spc="530" dirty="0">
                <a:solidFill>
                  <a:schemeClr val="accent3">
                    <a:lumMod val="75000"/>
                  </a:schemeClr>
                </a:solidFill>
                <a:latin typeface="Arial MT"/>
                <a:cs typeface="Arial MT"/>
              </a:rPr>
              <a:t> </a:t>
            </a:r>
            <a:r>
              <a:rPr lang="es-MX" sz="1200" spc="10" dirty="0">
                <a:solidFill>
                  <a:schemeClr val="accent3">
                    <a:lumMod val="75000"/>
                  </a:schemeClr>
                </a:solidFill>
                <a:latin typeface="Arial MT"/>
                <a:cs typeface="Arial MT"/>
              </a:rPr>
              <a:t>nivel </a:t>
            </a:r>
            <a:r>
              <a:rPr lang="es-MX" sz="1200" spc="15" dirty="0">
                <a:solidFill>
                  <a:schemeClr val="accent3">
                    <a:lumMod val="75000"/>
                  </a:schemeClr>
                </a:solidFill>
                <a:latin typeface="Arial MT"/>
                <a:cs typeface="Arial MT"/>
              </a:rPr>
              <a:t> local,</a:t>
            </a:r>
            <a:r>
              <a:rPr lang="es-MX" sz="1200" spc="-20" dirty="0">
                <a:solidFill>
                  <a:schemeClr val="accent3">
                    <a:lumMod val="75000"/>
                  </a:schemeClr>
                </a:solidFill>
                <a:latin typeface="Arial MT"/>
                <a:cs typeface="Arial MT"/>
              </a:rPr>
              <a:t> </a:t>
            </a:r>
            <a:r>
              <a:rPr lang="es-MX" sz="1200" spc="75" dirty="0">
                <a:solidFill>
                  <a:schemeClr val="accent3">
                    <a:lumMod val="75000"/>
                  </a:schemeClr>
                </a:solidFill>
                <a:latin typeface="Arial MT"/>
                <a:cs typeface="Arial MT"/>
              </a:rPr>
              <a:t>o</a:t>
            </a:r>
            <a:r>
              <a:rPr lang="es-MX" sz="1200" spc="-15" dirty="0">
                <a:solidFill>
                  <a:schemeClr val="accent3">
                    <a:lumMod val="75000"/>
                  </a:schemeClr>
                </a:solidFill>
                <a:latin typeface="Arial MT"/>
                <a:cs typeface="Arial MT"/>
              </a:rPr>
              <a:t> </a:t>
            </a:r>
            <a:r>
              <a:rPr lang="es-MX" sz="1200" spc="15" dirty="0">
                <a:solidFill>
                  <a:schemeClr val="accent3">
                    <a:lumMod val="75000"/>
                  </a:schemeClr>
                </a:solidFill>
                <a:latin typeface="Arial MT"/>
                <a:cs typeface="Arial MT"/>
              </a:rPr>
              <a:t>global.</a:t>
            </a:r>
            <a:endParaRPr lang="es-MX" sz="1200" dirty="0">
              <a:solidFill>
                <a:schemeClr val="accent3">
                  <a:lumMod val="75000"/>
                </a:schemeClr>
              </a:solidFill>
              <a:latin typeface="Arial MT"/>
              <a:cs typeface="Arial MT"/>
            </a:endParaRPr>
          </a:p>
          <a:p>
            <a:pPr>
              <a:lnSpc>
                <a:spcPct val="100000"/>
              </a:lnSpc>
            </a:pPr>
            <a:endParaRPr lang="es-MX" sz="1250" dirty="0">
              <a:latin typeface="Arial MT"/>
              <a:cs typeface="Arial MT"/>
            </a:endParaRPr>
          </a:p>
          <a:p>
            <a:pPr marL="12700" marR="5080" algn="just">
              <a:lnSpc>
                <a:spcPct val="100000"/>
              </a:lnSpc>
            </a:pPr>
            <a:r>
              <a:rPr lang="es-MX" sz="1200" spc="5" dirty="0">
                <a:solidFill>
                  <a:schemeClr val="tx2">
                    <a:lumMod val="75000"/>
                  </a:schemeClr>
                </a:solidFill>
                <a:latin typeface="Arial MT"/>
                <a:cs typeface="Arial MT"/>
              </a:rPr>
              <a:t>Finalmente, </a:t>
            </a:r>
            <a:r>
              <a:rPr lang="es-MX" sz="1200" spc="15" dirty="0">
                <a:solidFill>
                  <a:schemeClr val="tx2">
                    <a:lumMod val="75000"/>
                  </a:schemeClr>
                </a:solidFill>
                <a:latin typeface="Arial MT"/>
                <a:cs typeface="Arial MT"/>
              </a:rPr>
              <a:t>de </a:t>
            </a:r>
            <a:r>
              <a:rPr lang="es-MX" sz="1200" spc="-25" dirty="0">
                <a:solidFill>
                  <a:schemeClr val="tx2">
                    <a:lumMod val="75000"/>
                  </a:schemeClr>
                </a:solidFill>
                <a:latin typeface="Arial MT"/>
                <a:cs typeface="Arial MT"/>
              </a:rPr>
              <a:t>estas </a:t>
            </a:r>
            <a:r>
              <a:rPr lang="es-MX" sz="1200" spc="5" dirty="0">
                <a:solidFill>
                  <a:schemeClr val="tx2">
                    <a:lumMod val="75000"/>
                  </a:schemeClr>
                </a:solidFill>
                <a:latin typeface="Arial MT"/>
                <a:cs typeface="Arial MT"/>
              </a:rPr>
              <a:t>experiencias </a:t>
            </a:r>
            <a:r>
              <a:rPr lang="es-MX" sz="1200" spc="-40" dirty="0">
                <a:solidFill>
                  <a:schemeClr val="tx2">
                    <a:lumMod val="75000"/>
                  </a:schemeClr>
                </a:solidFill>
                <a:latin typeface="Arial MT"/>
                <a:cs typeface="Arial MT"/>
              </a:rPr>
              <a:t>se </a:t>
            </a:r>
            <a:r>
              <a:rPr lang="es-MX" sz="1200" spc="10" dirty="0">
                <a:solidFill>
                  <a:schemeClr val="tx2">
                    <a:lumMod val="75000"/>
                  </a:schemeClr>
                </a:solidFill>
                <a:latin typeface="Arial MT"/>
                <a:cs typeface="Arial MT"/>
              </a:rPr>
              <a:t>aprende </a:t>
            </a:r>
            <a:r>
              <a:rPr lang="es-MX" sz="1200" spc="20" dirty="0">
                <a:solidFill>
                  <a:schemeClr val="tx2">
                    <a:lumMod val="75000"/>
                  </a:schemeClr>
                </a:solidFill>
                <a:latin typeface="Arial MT"/>
                <a:cs typeface="Arial MT"/>
              </a:rPr>
              <a:t>que </a:t>
            </a:r>
            <a:r>
              <a:rPr lang="es-MX" sz="1200" spc="-10" dirty="0">
                <a:solidFill>
                  <a:schemeClr val="tx2">
                    <a:lumMod val="75000"/>
                  </a:schemeClr>
                </a:solidFill>
                <a:latin typeface="Arial MT"/>
                <a:cs typeface="Arial MT"/>
              </a:rPr>
              <a:t>la </a:t>
            </a:r>
            <a:r>
              <a:rPr lang="es-MX" sz="1200" spc="20" dirty="0">
                <a:solidFill>
                  <a:schemeClr val="tx2">
                    <a:lumMod val="75000"/>
                  </a:schemeClr>
                </a:solidFill>
                <a:latin typeface="Arial MT"/>
                <a:cs typeface="Arial MT"/>
              </a:rPr>
              <a:t>flexibilización </a:t>
            </a:r>
            <a:r>
              <a:rPr lang="es-MX" sz="1200" spc="-40" dirty="0">
                <a:solidFill>
                  <a:schemeClr val="tx2">
                    <a:lumMod val="75000"/>
                  </a:schemeClr>
                </a:solidFill>
                <a:latin typeface="Arial MT"/>
                <a:cs typeface="Arial MT"/>
              </a:rPr>
              <a:t>es </a:t>
            </a:r>
            <a:r>
              <a:rPr lang="es-MX" sz="1200" spc="40" dirty="0">
                <a:solidFill>
                  <a:schemeClr val="tx2">
                    <a:lumMod val="75000"/>
                  </a:schemeClr>
                </a:solidFill>
                <a:latin typeface="Arial MT"/>
                <a:cs typeface="Arial MT"/>
              </a:rPr>
              <a:t>un </a:t>
            </a:r>
            <a:r>
              <a:rPr lang="es-MX" sz="1200" b="1" dirty="0">
                <a:solidFill>
                  <a:schemeClr val="tx2">
                    <a:lumMod val="75000"/>
                  </a:schemeClr>
                </a:solidFill>
                <a:latin typeface="Arial"/>
                <a:cs typeface="Arial"/>
              </a:rPr>
              <a:t>trabajo </a:t>
            </a:r>
            <a:r>
              <a:rPr lang="es-MX" sz="1200" b="1" spc="5" dirty="0">
                <a:solidFill>
                  <a:schemeClr val="tx2">
                    <a:lumMod val="75000"/>
                  </a:schemeClr>
                </a:solidFill>
                <a:latin typeface="Arial"/>
                <a:cs typeface="Arial"/>
              </a:rPr>
              <a:t> </a:t>
            </a:r>
            <a:r>
              <a:rPr lang="es-MX" sz="1200" b="1" dirty="0">
                <a:solidFill>
                  <a:schemeClr val="tx2">
                    <a:lumMod val="75000"/>
                  </a:schemeClr>
                </a:solidFill>
                <a:latin typeface="Arial"/>
                <a:cs typeface="Arial"/>
              </a:rPr>
              <a:t>colectivo</a:t>
            </a:r>
            <a:r>
              <a:rPr lang="es-MX" sz="1200" b="1" spc="-90" dirty="0">
                <a:solidFill>
                  <a:schemeClr val="tx2">
                    <a:lumMod val="75000"/>
                  </a:schemeClr>
                </a:solidFill>
                <a:latin typeface="Arial"/>
                <a:cs typeface="Arial"/>
              </a:rPr>
              <a:t> </a:t>
            </a:r>
            <a:r>
              <a:rPr lang="es-MX" sz="1200" spc="20" dirty="0">
                <a:solidFill>
                  <a:schemeClr val="tx2">
                    <a:lumMod val="75000"/>
                  </a:schemeClr>
                </a:solidFill>
                <a:latin typeface="Arial MT"/>
                <a:cs typeface="Arial MT"/>
              </a:rPr>
              <a:t>que</a:t>
            </a:r>
            <a:r>
              <a:rPr lang="es-MX" sz="1200" spc="-90" dirty="0">
                <a:solidFill>
                  <a:schemeClr val="tx2">
                    <a:lumMod val="75000"/>
                  </a:schemeClr>
                </a:solidFill>
                <a:latin typeface="Arial MT"/>
                <a:cs typeface="Arial MT"/>
              </a:rPr>
              <a:t> </a:t>
            </a:r>
            <a:r>
              <a:rPr lang="es-MX" sz="1200" spc="25" dirty="0">
                <a:solidFill>
                  <a:schemeClr val="tx2">
                    <a:lumMod val="75000"/>
                  </a:schemeClr>
                </a:solidFill>
                <a:latin typeface="Arial MT"/>
                <a:cs typeface="Arial MT"/>
              </a:rPr>
              <a:t>tiende</a:t>
            </a:r>
            <a:r>
              <a:rPr lang="es-MX" sz="1200" spc="-85" dirty="0">
                <a:solidFill>
                  <a:schemeClr val="tx2">
                    <a:lumMod val="75000"/>
                  </a:schemeClr>
                </a:solidFill>
                <a:latin typeface="Arial MT"/>
                <a:cs typeface="Arial MT"/>
              </a:rPr>
              <a:t> </a:t>
            </a:r>
            <a:r>
              <a:rPr lang="es-MX" sz="1200" spc="-45" dirty="0">
                <a:solidFill>
                  <a:schemeClr val="tx2">
                    <a:lumMod val="75000"/>
                  </a:schemeClr>
                </a:solidFill>
                <a:latin typeface="Arial MT"/>
                <a:cs typeface="Arial MT"/>
              </a:rPr>
              <a:t>a</a:t>
            </a:r>
            <a:r>
              <a:rPr lang="es-MX" sz="1200" spc="-90" dirty="0">
                <a:solidFill>
                  <a:schemeClr val="tx2">
                    <a:lumMod val="75000"/>
                  </a:schemeClr>
                </a:solidFill>
                <a:latin typeface="Arial MT"/>
                <a:cs typeface="Arial MT"/>
              </a:rPr>
              <a:t> </a:t>
            </a:r>
            <a:r>
              <a:rPr lang="es-MX" sz="1200" spc="-15" dirty="0">
                <a:solidFill>
                  <a:schemeClr val="tx2">
                    <a:lumMod val="75000"/>
                  </a:schemeClr>
                </a:solidFill>
                <a:latin typeface="Arial MT"/>
                <a:cs typeface="Arial MT"/>
              </a:rPr>
              <a:t>ser</a:t>
            </a:r>
            <a:r>
              <a:rPr lang="es-MX" sz="1200" spc="-90" dirty="0">
                <a:solidFill>
                  <a:schemeClr val="tx2">
                    <a:lumMod val="75000"/>
                  </a:schemeClr>
                </a:solidFill>
                <a:latin typeface="Arial MT"/>
                <a:cs typeface="Arial MT"/>
              </a:rPr>
              <a:t> </a:t>
            </a:r>
            <a:r>
              <a:rPr lang="es-MX" sz="1200" spc="-5" dirty="0">
                <a:solidFill>
                  <a:schemeClr val="tx2">
                    <a:lumMod val="75000"/>
                  </a:schemeClr>
                </a:solidFill>
                <a:latin typeface="Arial MT"/>
                <a:cs typeface="Arial MT"/>
              </a:rPr>
              <a:t>más</a:t>
            </a:r>
            <a:r>
              <a:rPr lang="es-MX" sz="1200" spc="-85" dirty="0">
                <a:solidFill>
                  <a:schemeClr val="tx2">
                    <a:lumMod val="75000"/>
                  </a:schemeClr>
                </a:solidFill>
                <a:latin typeface="Arial MT"/>
                <a:cs typeface="Arial MT"/>
              </a:rPr>
              <a:t> </a:t>
            </a:r>
            <a:r>
              <a:rPr lang="es-MX" sz="1200" spc="20" dirty="0">
                <a:solidFill>
                  <a:schemeClr val="tx2">
                    <a:lumMod val="75000"/>
                  </a:schemeClr>
                </a:solidFill>
                <a:latin typeface="Arial MT"/>
                <a:cs typeface="Arial MT"/>
              </a:rPr>
              <a:t>exitoso</a:t>
            </a:r>
            <a:r>
              <a:rPr lang="es-MX" sz="1200" spc="-90" dirty="0">
                <a:solidFill>
                  <a:schemeClr val="tx2">
                    <a:lumMod val="75000"/>
                  </a:schemeClr>
                </a:solidFill>
                <a:latin typeface="Arial MT"/>
                <a:cs typeface="Arial MT"/>
              </a:rPr>
              <a:t> </a:t>
            </a:r>
            <a:r>
              <a:rPr lang="es-MX" sz="1200" spc="20" dirty="0">
                <a:solidFill>
                  <a:schemeClr val="tx2">
                    <a:lumMod val="75000"/>
                  </a:schemeClr>
                </a:solidFill>
                <a:latin typeface="Arial MT"/>
                <a:cs typeface="Arial MT"/>
              </a:rPr>
              <a:t>en</a:t>
            </a:r>
            <a:r>
              <a:rPr lang="es-MX" sz="1200" spc="-85" dirty="0">
                <a:solidFill>
                  <a:schemeClr val="tx2">
                    <a:lumMod val="75000"/>
                  </a:schemeClr>
                </a:solidFill>
                <a:latin typeface="Arial MT"/>
                <a:cs typeface="Arial MT"/>
              </a:rPr>
              <a:t> </a:t>
            </a:r>
            <a:r>
              <a:rPr lang="es-MX" sz="1200" spc="-10" dirty="0">
                <a:solidFill>
                  <a:schemeClr val="tx2">
                    <a:lumMod val="75000"/>
                  </a:schemeClr>
                </a:solidFill>
                <a:latin typeface="Arial MT"/>
                <a:cs typeface="Arial MT"/>
              </a:rPr>
              <a:t>la</a:t>
            </a:r>
            <a:r>
              <a:rPr lang="es-MX" sz="1200" spc="-90" dirty="0">
                <a:solidFill>
                  <a:schemeClr val="tx2">
                    <a:lumMod val="75000"/>
                  </a:schemeClr>
                </a:solidFill>
                <a:latin typeface="Arial MT"/>
                <a:cs typeface="Arial MT"/>
              </a:rPr>
              <a:t> </a:t>
            </a:r>
            <a:r>
              <a:rPr lang="es-MX" sz="1200" spc="20" dirty="0">
                <a:solidFill>
                  <a:schemeClr val="tx2">
                    <a:lumMod val="75000"/>
                  </a:schemeClr>
                </a:solidFill>
                <a:latin typeface="Arial MT"/>
                <a:cs typeface="Arial MT"/>
              </a:rPr>
              <a:t>medida</a:t>
            </a:r>
            <a:r>
              <a:rPr lang="es-MX" sz="1200" spc="-90" dirty="0">
                <a:solidFill>
                  <a:schemeClr val="tx2">
                    <a:lumMod val="75000"/>
                  </a:schemeClr>
                </a:solidFill>
                <a:latin typeface="Arial MT"/>
                <a:cs typeface="Arial MT"/>
              </a:rPr>
              <a:t> </a:t>
            </a:r>
            <a:r>
              <a:rPr lang="es-MX" sz="1200" spc="20" dirty="0">
                <a:solidFill>
                  <a:schemeClr val="tx2">
                    <a:lumMod val="75000"/>
                  </a:schemeClr>
                </a:solidFill>
                <a:latin typeface="Arial MT"/>
                <a:cs typeface="Arial MT"/>
              </a:rPr>
              <a:t>que</a:t>
            </a:r>
            <a:r>
              <a:rPr lang="es-MX" sz="1200" spc="-85" dirty="0">
                <a:solidFill>
                  <a:schemeClr val="tx2">
                    <a:lumMod val="75000"/>
                  </a:schemeClr>
                </a:solidFill>
                <a:latin typeface="Arial MT"/>
                <a:cs typeface="Arial MT"/>
              </a:rPr>
              <a:t> </a:t>
            </a:r>
            <a:r>
              <a:rPr lang="es-MX" sz="1200" spc="35" dirty="0">
                <a:solidFill>
                  <a:schemeClr val="tx2">
                    <a:lumMod val="75000"/>
                  </a:schemeClr>
                </a:solidFill>
                <a:latin typeface="Arial MT"/>
                <a:cs typeface="Arial MT"/>
              </a:rPr>
              <a:t>todos</a:t>
            </a:r>
            <a:r>
              <a:rPr lang="es-MX" sz="1200" spc="-90" dirty="0">
                <a:solidFill>
                  <a:schemeClr val="tx2">
                    <a:lumMod val="75000"/>
                  </a:schemeClr>
                </a:solidFill>
                <a:latin typeface="Arial MT"/>
                <a:cs typeface="Arial MT"/>
              </a:rPr>
              <a:t> </a:t>
            </a:r>
            <a:r>
              <a:rPr lang="es-MX" sz="1200" spc="10" dirty="0">
                <a:solidFill>
                  <a:schemeClr val="tx2">
                    <a:lumMod val="75000"/>
                  </a:schemeClr>
                </a:solidFill>
                <a:latin typeface="Arial MT"/>
                <a:cs typeface="Arial MT"/>
              </a:rPr>
              <a:t>los</a:t>
            </a:r>
            <a:r>
              <a:rPr lang="es-MX" sz="1200" spc="-85" dirty="0">
                <a:solidFill>
                  <a:schemeClr val="tx2">
                    <a:lumMod val="75000"/>
                  </a:schemeClr>
                </a:solidFill>
                <a:latin typeface="Arial MT"/>
                <a:cs typeface="Arial MT"/>
              </a:rPr>
              <a:t> </a:t>
            </a:r>
            <a:r>
              <a:rPr lang="es-MX" sz="1200" spc="5" dirty="0">
                <a:solidFill>
                  <a:schemeClr val="tx2">
                    <a:lumMod val="75000"/>
                  </a:schemeClr>
                </a:solidFill>
                <a:latin typeface="Arial MT"/>
                <a:cs typeface="Arial MT"/>
              </a:rPr>
              <a:t>actores,</a:t>
            </a:r>
            <a:r>
              <a:rPr lang="es-MX" sz="1200" spc="-90" dirty="0">
                <a:solidFill>
                  <a:schemeClr val="tx2">
                    <a:lumMod val="75000"/>
                  </a:schemeClr>
                </a:solidFill>
                <a:latin typeface="Arial MT"/>
                <a:cs typeface="Arial MT"/>
              </a:rPr>
              <a:t> </a:t>
            </a:r>
            <a:r>
              <a:rPr lang="es-MX" sz="1200" spc="10" dirty="0">
                <a:solidFill>
                  <a:schemeClr val="tx2">
                    <a:lumMod val="75000"/>
                  </a:schemeClr>
                </a:solidFill>
                <a:latin typeface="Arial MT"/>
                <a:cs typeface="Arial MT"/>
              </a:rPr>
              <a:t>directivos, </a:t>
            </a:r>
            <a:r>
              <a:rPr lang="es-MX" sz="1200" spc="-320" dirty="0">
                <a:solidFill>
                  <a:schemeClr val="tx2">
                    <a:lumMod val="75000"/>
                  </a:schemeClr>
                </a:solidFill>
                <a:latin typeface="Arial MT"/>
                <a:cs typeface="Arial MT"/>
              </a:rPr>
              <a:t> </a:t>
            </a:r>
            <a:r>
              <a:rPr lang="es-MX" sz="1200" spc="15" dirty="0">
                <a:solidFill>
                  <a:schemeClr val="tx2">
                    <a:lumMod val="75000"/>
                  </a:schemeClr>
                </a:solidFill>
                <a:latin typeface="Arial MT"/>
                <a:cs typeface="Arial MT"/>
              </a:rPr>
              <a:t>docentes, orientadores, </a:t>
            </a:r>
            <a:r>
              <a:rPr lang="es-MX" sz="1200" dirty="0">
                <a:solidFill>
                  <a:schemeClr val="tx2">
                    <a:lumMod val="75000"/>
                  </a:schemeClr>
                </a:solidFill>
                <a:latin typeface="Arial MT"/>
                <a:cs typeface="Arial MT"/>
              </a:rPr>
              <a:t>estudiantes, </a:t>
            </a:r>
            <a:r>
              <a:rPr lang="es-MX" sz="1200" spc="5" dirty="0">
                <a:solidFill>
                  <a:schemeClr val="tx2">
                    <a:lumMod val="75000"/>
                  </a:schemeClr>
                </a:solidFill>
                <a:latin typeface="Arial MT"/>
                <a:cs typeface="Arial MT"/>
              </a:rPr>
              <a:t>familias </a:t>
            </a:r>
            <a:r>
              <a:rPr lang="es-MX" sz="1200" spc="-5" dirty="0">
                <a:solidFill>
                  <a:schemeClr val="tx2">
                    <a:lumMod val="75000"/>
                  </a:schemeClr>
                </a:solidFill>
                <a:latin typeface="Arial MT"/>
                <a:cs typeface="Arial MT"/>
              </a:rPr>
              <a:t>y </a:t>
            </a:r>
            <a:r>
              <a:rPr lang="es-MX" sz="1200" dirty="0">
                <a:solidFill>
                  <a:schemeClr val="tx2">
                    <a:lumMod val="75000"/>
                  </a:schemeClr>
                </a:solidFill>
                <a:latin typeface="Arial MT"/>
                <a:cs typeface="Arial MT"/>
              </a:rPr>
              <a:t>demás </a:t>
            </a:r>
            <a:r>
              <a:rPr lang="es-MX" sz="1200" spc="30" dirty="0">
                <a:solidFill>
                  <a:schemeClr val="tx2">
                    <a:lumMod val="75000"/>
                  </a:schemeClr>
                </a:solidFill>
                <a:latin typeface="Arial MT"/>
                <a:cs typeface="Arial MT"/>
              </a:rPr>
              <a:t>miembros </a:t>
            </a:r>
            <a:r>
              <a:rPr lang="es-MX" sz="1200" spc="15" dirty="0">
                <a:solidFill>
                  <a:schemeClr val="tx2">
                    <a:lumMod val="75000"/>
                  </a:schemeClr>
                </a:solidFill>
                <a:latin typeface="Arial MT"/>
                <a:cs typeface="Arial MT"/>
              </a:rPr>
              <a:t>de </a:t>
            </a:r>
            <a:r>
              <a:rPr lang="es-MX" sz="1200" spc="-10" dirty="0">
                <a:solidFill>
                  <a:schemeClr val="tx2">
                    <a:lumMod val="75000"/>
                  </a:schemeClr>
                </a:solidFill>
                <a:latin typeface="Arial MT"/>
                <a:cs typeface="Arial MT"/>
              </a:rPr>
              <a:t>la </a:t>
            </a:r>
            <a:r>
              <a:rPr lang="es-MX" sz="1200" spc="40" dirty="0">
                <a:solidFill>
                  <a:schemeClr val="tx2">
                    <a:lumMod val="75000"/>
                  </a:schemeClr>
                </a:solidFill>
                <a:latin typeface="Arial MT"/>
                <a:cs typeface="Arial MT"/>
              </a:rPr>
              <a:t>comunidad </a:t>
            </a:r>
            <a:r>
              <a:rPr lang="es-MX" sz="1200" spc="45" dirty="0">
                <a:solidFill>
                  <a:schemeClr val="tx2">
                    <a:lumMod val="75000"/>
                  </a:schemeClr>
                </a:solidFill>
                <a:latin typeface="Arial MT"/>
                <a:cs typeface="Arial MT"/>
              </a:rPr>
              <a:t> </a:t>
            </a:r>
            <a:r>
              <a:rPr lang="es-MX" sz="1200" spc="5" dirty="0">
                <a:solidFill>
                  <a:schemeClr val="tx2">
                    <a:lumMod val="75000"/>
                  </a:schemeClr>
                </a:solidFill>
                <a:latin typeface="Arial MT"/>
                <a:cs typeface="Arial MT"/>
              </a:rPr>
              <a:t>educativa, </a:t>
            </a:r>
            <a:r>
              <a:rPr lang="es-MX" sz="1200" spc="35" dirty="0">
                <a:solidFill>
                  <a:schemeClr val="tx2">
                    <a:lumMod val="75000"/>
                  </a:schemeClr>
                </a:solidFill>
                <a:latin typeface="Arial MT"/>
                <a:cs typeface="Arial MT"/>
              </a:rPr>
              <a:t>comprendan </a:t>
            </a:r>
            <a:r>
              <a:rPr lang="es-MX" sz="1200" spc="10" dirty="0">
                <a:solidFill>
                  <a:schemeClr val="tx2">
                    <a:lumMod val="75000"/>
                  </a:schemeClr>
                </a:solidFill>
                <a:latin typeface="Arial MT"/>
                <a:cs typeface="Arial MT"/>
              </a:rPr>
              <a:t>el </a:t>
            </a:r>
            <a:r>
              <a:rPr lang="es-MX" sz="1200" spc="20" dirty="0">
                <a:solidFill>
                  <a:schemeClr val="tx2">
                    <a:lumMod val="75000"/>
                  </a:schemeClr>
                </a:solidFill>
                <a:latin typeface="Arial MT"/>
                <a:cs typeface="Arial MT"/>
              </a:rPr>
              <a:t>sentido </a:t>
            </a:r>
            <a:r>
              <a:rPr lang="es-MX" sz="1200" spc="15" dirty="0">
                <a:solidFill>
                  <a:schemeClr val="tx2">
                    <a:lumMod val="75000"/>
                  </a:schemeClr>
                </a:solidFill>
                <a:latin typeface="Arial MT"/>
                <a:cs typeface="Arial MT"/>
              </a:rPr>
              <a:t>de </a:t>
            </a:r>
            <a:r>
              <a:rPr lang="es-MX" sz="1200" spc="-30" dirty="0">
                <a:solidFill>
                  <a:schemeClr val="tx2">
                    <a:lumMod val="75000"/>
                  </a:schemeClr>
                </a:solidFill>
                <a:latin typeface="Arial MT"/>
                <a:cs typeface="Arial MT"/>
              </a:rPr>
              <a:t>las </a:t>
            </a:r>
            <a:r>
              <a:rPr lang="es-MX" sz="1200" spc="15" dirty="0">
                <a:solidFill>
                  <a:schemeClr val="tx2">
                    <a:lumMod val="75000"/>
                  </a:schemeClr>
                </a:solidFill>
                <a:latin typeface="Arial MT"/>
                <a:cs typeface="Arial MT"/>
              </a:rPr>
              <a:t>acciones </a:t>
            </a:r>
            <a:r>
              <a:rPr lang="es-MX" sz="1200" spc="10" dirty="0">
                <a:solidFill>
                  <a:schemeClr val="tx2">
                    <a:lumMod val="75000"/>
                  </a:schemeClr>
                </a:solidFill>
                <a:latin typeface="Arial MT"/>
                <a:cs typeface="Arial MT"/>
              </a:rPr>
              <a:t>diferenciales </a:t>
            </a:r>
            <a:r>
              <a:rPr lang="es-MX" sz="1200" spc="20" dirty="0">
                <a:solidFill>
                  <a:schemeClr val="tx2">
                    <a:lumMod val="75000"/>
                  </a:schemeClr>
                </a:solidFill>
                <a:latin typeface="Arial MT"/>
                <a:cs typeface="Arial MT"/>
              </a:rPr>
              <a:t>implementadas </a:t>
            </a:r>
            <a:r>
              <a:rPr lang="es-MX" sz="1200" spc="-5" dirty="0">
                <a:solidFill>
                  <a:schemeClr val="tx2">
                    <a:lumMod val="75000"/>
                  </a:schemeClr>
                </a:solidFill>
                <a:latin typeface="Arial MT"/>
                <a:cs typeface="Arial MT"/>
              </a:rPr>
              <a:t>y </a:t>
            </a:r>
            <a:r>
              <a:rPr lang="es-MX" sz="1200" dirty="0">
                <a:solidFill>
                  <a:schemeClr val="tx2">
                    <a:lumMod val="75000"/>
                  </a:schemeClr>
                </a:solidFill>
                <a:latin typeface="Arial MT"/>
                <a:cs typeface="Arial MT"/>
              </a:rPr>
              <a:t> </a:t>
            </a:r>
            <a:r>
              <a:rPr lang="es-MX" sz="1200" spc="30" dirty="0">
                <a:solidFill>
                  <a:schemeClr val="tx2">
                    <a:lumMod val="75000"/>
                  </a:schemeClr>
                </a:solidFill>
                <a:latin typeface="Arial MT"/>
                <a:cs typeface="Arial MT"/>
              </a:rPr>
              <a:t>contribuyan</a:t>
            </a:r>
            <a:r>
              <a:rPr lang="es-MX" sz="1200" spc="-15" dirty="0">
                <a:solidFill>
                  <a:schemeClr val="tx2">
                    <a:lumMod val="75000"/>
                  </a:schemeClr>
                </a:solidFill>
                <a:latin typeface="Arial MT"/>
                <a:cs typeface="Arial MT"/>
              </a:rPr>
              <a:t> </a:t>
            </a:r>
            <a:r>
              <a:rPr lang="es-MX" sz="1200" spc="75" dirty="0">
                <a:solidFill>
                  <a:schemeClr val="tx2">
                    <a:lumMod val="75000"/>
                  </a:schemeClr>
                </a:solidFill>
                <a:latin typeface="Arial MT"/>
                <a:cs typeface="Arial MT"/>
              </a:rPr>
              <a:t>como</a:t>
            </a:r>
            <a:r>
              <a:rPr lang="es-MX" sz="1200" spc="-15" dirty="0">
                <a:solidFill>
                  <a:schemeClr val="tx2">
                    <a:lumMod val="75000"/>
                  </a:schemeClr>
                </a:solidFill>
                <a:latin typeface="Arial MT"/>
                <a:cs typeface="Arial MT"/>
              </a:rPr>
              <a:t> </a:t>
            </a:r>
            <a:r>
              <a:rPr lang="es-MX" sz="1200" spc="20" dirty="0" err="1">
                <a:solidFill>
                  <a:schemeClr val="tx2">
                    <a:lumMod val="75000"/>
                  </a:schemeClr>
                </a:solidFill>
                <a:latin typeface="Arial MT"/>
                <a:cs typeface="Arial MT"/>
              </a:rPr>
              <a:t>co-responsables</a:t>
            </a:r>
            <a:r>
              <a:rPr lang="es-MX" sz="1200" spc="-10" dirty="0">
                <a:solidFill>
                  <a:schemeClr val="tx2">
                    <a:lumMod val="75000"/>
                  </a:schemeClr>
                </a:solidFill>
                <a:latin typeface="Arial MT"/>
                <a:cs typeface="Arial MT"/>
              </a:rPr>
              <a:t> </a:t>
            </a:r>
            <a:r>
              <a:rPr lang="es-MX" sz="1200" spc="20" dirty="0">
                <a:solidFill>
                  <a:schemeClr val="tx2">
                    <a:lumMod val="75000"/>
                  </a:schemeClr>
                </a:solidFill>
                <a:latin typeface="Arial MT"/>
                <a:cs typeface="Arial MT"/>
              </a:rPr>
              <a:t>en</a:t>
            </a:r>
            <a:r>
              <a:rPr lang="es-MX" sz="1200" spc="-15" dirty="0">
                <a:solidFill>
                  <a:schemeClr val="tx2">
                    <a:lumMod val="75000"/>
                  </a:schemeClr>
                </a:solidFill>
                <a:latin typeface="Arial MT"/>
                <a:cs typeface="Arial MT"/>
              </a:rPr>
              <a:t> </a:t>
            </a:r>
            <a:r>
              <a:rPr lang="es-MX" sz="1200" spc="10" dirty="0">
                <a:solidFill>
                  <a:schemeClr val="tx2">
                    <a:lumMod val="75000"/>
                  </a:schemeClr>
                </a:solidFill>
                <a:latin typeface="Arial MT"/>
                <a:cs typeface="Arial MT"/>
              </a:rPr>
              <a:t>el</a:t>
            </a:r>
            <a:r>
              <a:rPr lang="es-MX" sz="1200" spc="-15" dirty="0">
                <a:solidFill>
                  <a:schemeClr val="tx2">
                    <a:lumMod val="75000"/>
                  </a:schemeClr>
                </a:solidFill>
                <a:latin typeface="Arial MT"/>
                <a:cs typeface="Arial MT"/>
              </a:rPr>
              <a:t> </a:t>
            </a:r>
            <a:r>
              <a:rPr lang="es-MX" sz="1200" spc="45" dirty="0">
                <a:solidFill>
                  <a:schemeClr val="tx2">
                    <a:lumMod val="75000"/>
                  </a:schemeClr>
                </a:solidFill>
                <a:latin typeface="Arial MT"/>
                <a:cs typeface="Arial MT"/>
              </a:rPr>
              <a:t>logro</a:t>
            </a:r>
            <a:r>
              <a:rPr lang="es-MX" sz="1200" spc="-10" dirty="0">
                <a:solidFill>
                  <a:schemeClr val="tx2">
                    <a:lumMod val="75000"/>
                  </a:schemeClr>
                </a:solidFill>
                <a:latin typeface="Arial MT"/>
                <a:cs typeface="Arial MT"/>
              </a:rPr>
              <a:t> </a:t>
            </a:r>
            <a:r>
              <a:rPr lang="es-MX" sz="1200" spc="15" dirty="0">
                <a:solidFill>
                  <a:schemeClr val="tx2">
                    <a:lumMod val="75000"/>
                  </a:schemeClr>
                </a:solidFill>
                <a:latin typeface="Arial MT"/>
                <a:cs typeface="Arial MT"/>
              </a:rPr>
              <a:t>de</a:t>
            </a:r>
            <a:r>
              <a:rPr lang="es-MX" sz="1200" spc="-15" dirty="0">
                <a:solidFill>
                  <a:schemeClr val="tx2">
                    <a:lumMod val="75000"/>
                  </a:schemeClr>
                </a:solidFill>
                <a:latin typeface="Arial MT"/>
                <a:cs typeface="Arial MT"/>
              </a:rPr>
              <a:t> </a:t>
            </a:r>
            <a:r>
              <a:rPr lang="es-MX" sz="1200" spc="10" dirty="0">
                <a:solidFill>
                  <a:schemeClr val="tx2">
                    <a:lumMod val="75000"/>
                  </a:schemeClr>
                </a:solidFill>
                <a:latin typeface="Arial MT"/>
                <a:cs typeface="Arial MT"/>
              </a:rPr>
              <a:t>los</a:t>
            </a:r>
            <a:r>
              <a:rPr lang="es-MX" sz="1200" spc="-15" dirty="0">
                <a:solidFill>
                  <a:schemeClr val="tx2">
                    <a:lumMod val="75000"/>
                  </a:schemeClr>
                </a:solidFill>
                <a:latin typeface="Arial MT"/>
                <a:cs typeface="Arial MT"/>
              </a:rPr>
              <a:t> </a:t>
            </a:r>
            <a:r>
              <a:rPr lang="es-MX" sz="1200" spc="20" dirty="0">
                <a:solidFill>
                  <a:schemeClr val="tx2">
                    <a:lumMod val="75000"/>
                  </a:schemeClr>
                </a:solidFill>
                <a:latin typeface="Arial MT"/>
                <a:cs typeface="Arial MT"/>
              </a:rPr>
              <a:t>objetivos</a:t>
            </a:r>
            <a:r>
              <a:rPr lang="es-MX" sz="1200" spc="-10" dirty="0">
                <a:solidFill>
                  <a:schemeClr val="tx2">
                    <a:lumMod val="75000"/>
                  </a:schemeClr>
                </a:solidFill>
                <a:latin typeface="Arial MT"/>
                <a:cs typeface="Arial MT"/>
              </a:rPr>
              <a:t> </a:t>
            </a:r>
            <a:r>
              <a:rPr lang="es-MX" sz="1200" spc="10" dirty="0">
                <a:solidFill>
                  <a:schemeClr val="tx2">
                    <a:lumMod val="75000"/>
                  </a:schemeClr>
                </a:solidFill>
                <a:latin typeface="Arial MT"/>
                <a:cs typeface="Arial MT"/>
              </a:rPr>
              <a:t>educativos.</a:t>
            </a:r>
            <a:endParaRPr lang="es-MX" sz="1200" dirty="0">
              <a:solidFill>
                <a:schemeClr val="tx2">
                  <a:lumMod val="75000"/>
                </a:schemeClr>
              </a:solidFill>
              <a:latin typeface="Arial MT"/>
              <a:cs typeface="Arial MT"/>
            </a:endParaRPr>
          </a:p>
          <a:p>
            <a:pPr marL="228600" marR="220979" algn="just">
              <a:lnSpc>
                <a:spcPct val="100000"/>
              </a:lnSpc>
            </a:pPr>
            <a:endParaRPr sz="1200" dirty="0">
              <a:latin typeface="Arial MT"/>
              <a:cs typeface="Arial MT"/>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14</a:t>
            </a:fld>
            <a:endParaRPr spc="55"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55550" y="257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5" name="object 5"/>
          <p:cNvSpPr/>
          <p:nvPr/>
        </p:nvSpPr>
        <p:spPr>
          <a:xfrm>
            <a:off x="669599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6" name="object 6"/>
          <p:cNvSpPr/>
          <p:nvPr/>
        </p:nvSpPr>
        <p:spPr>
          <a:xfrm>
            <a:off x="702274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7" name="object 7"/>
          <p:cNvSpPr/>
          <p:nvPr/>
        </p:nvSpPr>
        <p:spPr>
          <a:xfrm>
            <a:off x="836051" y="304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15</a:t>
            </a:fld>
            <a:endParaRPr spc="55" dirty="0"/>
          </a:p>
        </p:txBody>
      </p:sp>
      <p:sp>
        <p:nvSpPr>
          <p:cNvPr id="9" name="object 9"/>
          <p:cNvSpPr txBox="1"/>
          <p:nvPr/>
        </p:nvSpPr>
        <p:spPr>
          <a:xfrm>
            <a:off x="1037690" y="1346429"/>
            <a:ext cx="5694635" cy="951543"/>
          </a:xfrm>
          <a:prstGeom prst="rect">
            <a:avLst/>
          </a:prstGeom>
          <a:solidFill>
            <a:srgbClr val="2B3B90"/>
          </a:solidFill>
        </p:spPr>
        <p:txBody>
          <a:bodyPr vert="horz" wrap="square" lIns="0" tIns="0" rIns="0" bIns="0" rtlCol="0">
            <a:spAutoFit/>
          </a:bodyPr>
          <a:lstStyle/>
          <a:p>
            <a:pPr>
              <a:lnSpc>
                <a:spcPct val="100000"/>
              </a:lnSpc>
            </a:pPr>
            <a:endParaRPr sz="1850" dirty="0">
              <a:latin typeface="Times New Roman"/>
              <a:cs typeface="Times New Roman"/>
            </a:endParaRPr>
          </a:p>
          <a:p>
            <a:pPr marL="179705" marR="171450" algn="just">
              <a:lnSpc>
                <a:spcPts val="1300"/>
              </a:lnSpc>
            </a:pPr>
            <a:r>
              <a:rPr sz="1200" spc="-45" dirty="0">
                <a:solidFill>
                  <a:srgbClr val="FFFFFF"/>
                </a:solidFill>
                <a:latin typeface="Arial MT"/>
                <a:cs typeface="Arial MT"/>
              </a:rPr>
              <a:t>La</a:t>
            </a:r>
            <a:r>
              <a:rPr sz="1200" spc="-40" dirty="0">
                <a:solidFill>
                  <a:srgbClr val="FFFFFF"/>
                </a:solidFill>
                <a:latin typeface="Arial MT"/>
                <a:cs typeface="Arial MT"/>
              </a:rPr>
              <a:t> </a:t>
            </a:r>
            <a:r>
              <a:rPr sz="1200" spc="20" dirty="0" err="1">
                <a:solidFill>
                  <a:srgbClr val="FFFFFF"/>
                </a:solidFill>
                <a:latin typeface="Arial MT"/>
                <a:cs typeface="Arial MT"/>
              </a:rPr>
              <a:t>flexibilización</a:t>
            </a:r>
            <a:r>
              <a:rPr sz="1200" spc="20" dirty="0">
                <a:solidFill>
                  <a:srgbClr val="FFFFFF"/>
                </a:solidFill>
                <a:latin typeface="Arial MT"/>
                <a:cs typeface="Arial MT"/>
              </a:rPr>
              <a:t> </a:t>
            </a:r>
            <a:r>
              <a:rPr sz="1200" spc="25" dirty="0">
                <a:solidFill>
                  <a:srgbClr val="FFFFFF"/>
                </a:solidFill>
                <a:latin typeface="Arial MT"/>
                <a:cs typeface="Arial MT"/>
              </a:rPr>
              <a:t>curricular </a:t>
            </a:r>
            <a:r>
              <a:rPr sz="1200" spc="-40" dirty="0">
                <a:solidFill>
                  <a:srgbClr val="FFFFFF"/>
                </a:solidFill>
                <a:latin typeface="Arial MT"/>
                <a:cs typeface="Arial MT"/>
              </a:rPr>
              <a:t>es</a:t>
            </a:r>
            <a:r>
              <a:rPr sz="1200" spc="-35" dirty="0">
                <a:solidFill>
                  <a:srgbClr val="FFFFFF"/>
                </a:solidFill>
                <a:latin typeface="Arial MT"/>
                <a:cs typeface="Arial MT"/>
              </a:rPr>
              <a:t> </a:t>
            </a:r>
            <a:r>
              <a:rPr sz="1200" spc="10" dirty="0" err="1">
                <a:solidFill>
                  <a:srgbClr val="FFFFFF"/>
                </a:solidFill>
                <a:latin typeface="Arial MT"/>
                <a:cs typeface="Arial MT"/>
              </a:rPr>
              <a:t>el</a:t>
            </a:r>
            <a:r>
              <a:rPr sz="1200" spc="10" dirty="0">
                <a:solidFill>
                  <a:srgbClr val="FFFFFF"/>
                </a:solidFill>
                <a:latin typeface="Arial MT"/>
                <a:cs typeface="Arial MT"/>
              </a:rPr>
              <a:t> </a:t>
            </a:r>
            <a:r>
              <a:rPr sz="1200" spc="25" dirty="0" err="1">
                <a:solidFill>
                  <a:srgbClr val="FFFFFF"/>
                </a:solidFill>
                <a:latin typeface="Arial MT"/>
                <a:cs typeface="Arial MT"/>
              </a:rPr>
              <a:t>proceso</a:t>
            </a:r>
            <a:r>
              <a:rPr sz="1200" spc="25" dirty="0">
                <a:solidFill>
                  <a:srgbClr val="FFFFFF"/>
                </a:solidFill>
                <a:latin typeface="Arial MT"/>
                <a:cs typeface="Arial MT"/>
              </a:rPr>
              <a:t> </a:t>
            </a:r>
            <a:r>
              <a:rPr sz="1200" spc="25" dirty="0" err="1">
                <a:solidFill>
                  <a:srgbClr val="FFFFFF"/>
                </a:solidFill>
                <a:latin typeface="Arial MT"/>
                <a:cs typeface="Arial MT"/>
              </a:rPr>
              <a:t>mediante</a:t>
            </a:r>
            <a:r>
              <a:rPr sz="1200" spc="25" dirty="0">
                <a:solidFill>
                  <a:srgbClr val="FFFFFF"/>
                </a:solidFill>
                <a:latin typeface="Arial MT"/>
                <a:cs typeface="Arial MT"/>
              </a:rPr>
              <a:t> </a:t>
            </a:r>
            <a:r>
              <a:rPr sz="1200" spc="10" dirty="0" err="1">
                <a:solidFill>
                  <a:srgbClr val="FFFFFF"/>
                </a:solidFill>
                <a:latin typeface="Arial MT"/>
                <a:cs typeface="Arial MT"/>
              </a:rPr>
              <a:t>el</a:t>
            </a:r>
            <a:r>
              <a:rPr sz="1200" spc="10" dirty="0">
                <a:solidFill>
                  <a:srgbClr val="FFFFFF"/>
                </a:solidFill>
                <a:latin typeface="Arial MT"/>
                <a:cs typeface="Arial MT"/>
              </a:rPr>
              <a:t> </a:t>
            </a:r>
            <a:r>
              <a:rPr sz="1200" spc="5" dirty="0" err="1">
                <a:solidFill>
                  <a:srgbClr val="FFFFFF"/>
                </a:solidFill>
                <a:latin typeface="Arial MT"/>
                <a:cs typeface="Arial MT"/>
              </a:rPr>
              <a:t>cual</a:t>
            </a:r>
            <a:r>
              <a:rPr sz="1200" spc="5" dirty="0">
                <a:solidFill>
                  <a:srgbClr val="FFFFFF"/>
                </a:solidFill>
                <a:latin typeface="Arial MT"/>
                <a:cs typeface="Arial MT"/>
              </a:rPr>
              <a:t>, </a:t>
            </a:r>
            <a:r>
              <a:rPr sz="1200" spc="-45" dirty="0">
                <a:solidFill>
                  <a:srgbClr val="FFFFFF"/>
                </a:solidFill>
                <a:latin typeface="Arial MT"/>
                <a:cs typeface="Arial MT"/>
              </a:rPr>
              <a:t>a</a:t>
            </a:r>
            <a:r>
              <a:rPr sz="1200" spc="-40" dirty="0">
                <a:solidFill>
                  <a:srgbClr val="FFFFFF"/>
                </a:solidFill>
                <a:latin typeface="Arial MT"/>
                <a:cs typeface="Arial MT"/>
              </a:rPr>
              <a:t> </a:t>
            </a:r>
            <a:r>
              <a:rPr sz="1200" spc="20" dirty="0" err="1">
                <a:solidFill>
                  <a:srgbClr val="FFFFFF"/>
                </a:solidFill>
                <a:latin typeface="Arial MT"/>
                <a:cs typeface="Arial MT"/>
              </a:rPr>
              <a:t>partir</a:t>
            </a:r>
            <a:r>
              <a:rPr sz="1200" spc="20" dirty="0">
                <a:solidFill>
                  <a:srgbClr val="FFFFFF"/>
                </a:solidFill>
                <a:latin typeface="Arial MT"/>
                <a:cs typeface="Arial MT"/>
              </a:rPr>
              <a:t> </a:t>
            </a:r>
            <a:r>
              <a:rPr sz="1200" spc="15" dirty="0">
                <a:solidFill>
                  <a:srgbClr val="FFFFFF"/>
                </a:solidFill>
                <a:latin typeface="Arial MT"/>
                <a:cs typeface="Arial MT"/>
              </a:rPr>
              <a:t>de </a:t>
            </a:r>
            <a:r>
              <a:rPr sz="1200" spc="40" dirty="0">
                <a:solidFill>
                  <a:srgbClr val="FFFFFF"/>
                </a:solidFill>
                <a:latin typeface="Arial MT"/>
                <a:cs typeface="Arial MT"/>
              </a:rPr>
              <a:t>un </a:t>
            </a:r>
            <a:r>
              <a:rPr sz="1200" spc="45" dirty="0">
                <a:solidFill>
                  <a:srgbClr val="FFFFFF"/>
                </a:solidFill>
                <a:latin typeface="Arial MT"/>
                <a:cs typeface="Arial MT"/>
              </a:rPr>
              <a:t> </a:t>
            </a:r>
            <a:r>
              <a:rPr sz="1200" spc="30" dirty="0" err="1">
                <a:solidFill>
                  <a:srgbClr val="FFFFFF"/>
                </a:solidFill>
                <a:latin typeface="Arial MT"/>
                <a:cs typeface="Arial MT"/>
              </a:rPr>
              <a:t>currículo</a:t>
            </a:r>
            <a:r>
              <a:rPr sz="1200" spc="30" dirty="0">
                <a:solidFill>
                  <a:srgbClr val="FFFFFF"/>
                </a:solidFill>
                <a:latin typeface="Arial MT"/>
                <a:cs typeface="Arial MT"/>
              </a:rPr>
              <a:t> </a:t>
            </a:r>
            <a:r>
              <a:rPr sz="1200" spc="5" dirty="0" err="1">
                <a:solidFill>
                  <a:srgbClr val="FFFFFF"/>
                </a:solidFill>
                <a:latin typeface="Arial MT"/>
                <a:cs typeface="Arial MT"/>
              </a:rPr>
              <a:t>básico</a:t>
            </a:r>
            <a:r>
              <a:rPr sz="1200" spc="5" dirty="0">
                <a:solidFill>
                  <a:srgbClr val="FFFFFF"/>
                </a:solidFill>
                <a:latin typeface="Arial MT"/>
                <a:cs typeface="Arial MT"/>
              </a:rPr>
              <a:t>, </a:t>
            </a:r>
            <a:r>
              <a:rPr sz="1200" spc="-40" dirty="0">
                <a:solidFill>
                  <a:srgbClr val="FFFFFF"/>
                </a:solidFill>
                <a:latin typeface="Arial MT"/>
                <a:cs typeface="Arial MT"/>
              </a:rPr>
              <a:t>es </a:t>
            </a:r>
            <a:r>
              <a:rPr sz="1200" spc="15" dirty="0" err="1">
                <a:solidFill>
                  <a:srgbClr val="FFFFFF"/>
                </a:solidFill>
                <a:latin typeface="Arial MT"/>
                <a:cs typeface="Arial MT"/>
              </a:rPr>
              <a:t>posible</a:t>
            </a:r>
            <a:r>
              <a:rPr sz="1200" spc="15" dirty="0">
                <a:solidFill>
                  <a:srgbClr val="FFFFFF"/>
                </a:solidFill>
                <a:latin typeface="Arial MT"/>
                <a:cs typeface="Arial MT"/>
              </a:rPr>
              <a:t> </a:t>
            </a:r>
            <a:r>
              <a:rPr sz="1200" spc="10" dirty="0" err="1">
                <a:solidFill>
                  <a:srgbClr val="FFFFFF"/>
                </a:solidFill>
                <a:latin typeface="Arial MT"/>
                <a:cs typeface="Arial MT"/>
              </a:rPr>
              <a:t>generar</a:t>
            </a:r>
            <a:r>
              <a:rPr sz="1200" spc="10" dirty="0">
                <a:solidFill>
                  <a:srgbClr val="FFFFFF"/>
                </a:solidFill>
                <a:latin typeface="Arial MT"/>
                <a:cs typeface="Arial MT"/>
              </a:rPr>
              <a:t> ambientes, </a:t>
            </a:r>
            <a:r>
              <a:rPr sz="1200" spc="5" dirty="0" err="1">
                <a:solidFill>
                  <a:srgbClr val="FFFFFF"/>
                </a:solidFill>
                <a:latin typeface="Arial MT"/>
                <a:cs typeface="Arial MT"/>
              </a:rPr>
              <a:t>experiencias</a:t>
            </a:r>
            <a:r>
              <a:rPr sz="1200" spc="5" dirty="0">
                <a:solidFill>
                  <a:srgbClr val="FFFFFF"/>
                </a:solidFill>
                <a:latin typeface="Arial MT"/>
                <a:cs typeface="Arial MT"/>
              </a:rPr>
              <a:t> </a:t>
            </a:r>
            <a:r>
              <a:rPr sz="1200" spc="-5" dirty="0">
                <a:solidFill>
                  <a:srgbClr val="FFFFFF"/>
                </a:solidFill>
                <a:latin typeface="Arial MT"/>
                <a:cs typeface="Arial MT"/>
              </a:rPr>
              <a:t>y </a:t>
            </a:r>
            <a:r>
              <a:rPr sz="1200" spc="25" dirty="0" err="1">
                <a:solidFill>
                  <a:srgbClr val="FFFFFF"/>
                </a:solidFill>
                <a:latin typeface="Arial MT"/>
                <a:cs typeface="Arial MT"/>
              </a:rPr>
              <a:t>oportunidades</a:t>
            </a:r>
            <a:r>
              <a:rPr sz="1200" spc="25" dirty="0">
                <a:solidFill>
                  <a:srgbClr val="FFFFFF"/>
                </a:solidFill>
                <a:latin typeface="Arial MT"/>
                <a:cs typeface="Arial MT"/>
              </a:rPr>
              <a:t> </a:t>
            </a:r>
            <a:r>
              <a:rPr sz="1200" spc="30" dirty="0">
                <a:solidFill>
                  <a:srgbClr val="FFFFFF"/>
                </a:solidFill>
                <a:latin typeface="Arial MT"/>
                <a:cs typeface="Arial MT"/>
              </a:rPr>
              <a:t> </a:t>
            </a:r>
            <a:r>
              <a:rPr sz="1200" spc="-20" dirty="0" err="1">
                <a:solidFill>
                  <a:srgbClr val="FFFFFF"/>
                </a:solidFill>
                <a:latin typeface="Arial MT"/>
                <a:cs typeface="Arial MT"/>
              </a:rPr>
              <a:t>diversas</a:t>
            </a:r>
            <a:r>
              <a:rPr sz="1200" spc="-20" dirty="0">
                <a:solidFill>
                  <a:srgbClr val="FFFFFF"/>
                </a:solidFill>
                <a:latin typeface="Arial MT"/>
                <a:cs typeface="Arial MT"/>
              </a:rPr>
              <a:t> </a:t>
            </a:r>
            <a:r>
              <a:rPr sz="1200" spc="-5" dirty="0">
                <a:solidFill>
                  <a:srgbClr val="FFFFFF"/>
                </a:solidFill>
                <a:latin typeface="Arial MT"/>
                <a:cs typeface="Arial MT"/>
              </a:rPr>
              <a:t>para </a:t>
            </a:r>
            <a:r>
              <a:rPr sz="1200" spc="20" dirty="0">
                <a:solidFill>
                  <a:srgbClr val="FFFFFF"/>
                </a:solidFill>
                <a:latin typeface="Arial MT"/>
                <a:cs typeface="Arial MT"/>
              </a:rPr>
              <a:t>que </a:t>
            </a:r>
            <a:r>
              <a:rPr sz="1200" spc="10" dirty="0" err="1">
                <a:solidFill>
                  <a:srgbClr val="FFFFFF"/>
                </a:solidFill>
                <a:latin typeface="Arial MT"/>
                <a:cs typeface="Arial MT"/>
              </a:rPr>
              <a:t>los</a:t>
            </a:r>
            <a:r>
              <a:rPr sz="1200" spc="10" dirty="0">
                <a:solidFill>
                  <a:srgbClr val="FFFFFF"/>
                </a:solidFill>
                <a:latin typeface="Arial MT"/>
                <a:cs typeface="Arial MT"/>
              </a:rPr>
              <a:t> </a:t>
            </a:r>
            <a:r>
              <a:rPr sz="1200" spc="10" dirty="0" err="1">
                <a:solidFill>
                  <a:srgbClr val="FFFFFF"/>
                </a:solidFill>
                <a:latin typeface="Arial MT"/>
                <a:cs typeface="Arial MT"/>
              </a:rPr>
              <a:t>niños</a:t>
            </a:r>
            <a:r>
              <a:rPr sz="1200" spc="10" dirty="0">
                <a:solidFill>
                  <a:srgbClr val="FFFFFF"/>
                </a:solidFill>
                <a:latin typeface="Arial MT"/>
                <a:cs typeface="Arial MT"/>
              </a:rPr>
              <a:t>, </a:t>
            </a:r>
            <a:r>
              <a:rPr sz="1200" spc="-10" dirty="0" err="1">
                <a:solidFill>
                  <a:srgbClr val="FFFFFF"/>
                </a:solidFill>
                <a:latin typeface="Arial MT"/>
                <a:cs typeface="Arial MT"/>
              </a:rPr>
              <a:t>niñas</a:t>
            </a:r>
            <a:r>
              <a:rPr sz="1200" spc="-10" dirty="0">
                <a:solidFill>
                  <a:srgbClr val="FFFFFF"/>
                </a:solidFill>
                <a:latin typeface="Arial MT"/>
                <a:cs typeface="Arial MT"/>
              </a:rPr>
              <a:t>, </a:t>
            </a:r>
            <a:r>
              <a:rPr sz="1200" spc="10" dirty="0" err="1">
                <a:solidFill>
                  <a:srgbClr val="FFFFFF"/>
                </a:solidFill>
                <a:latin typeface="Arial MT"/>
                <a:cs typeface="Arial MT"/>
              </a:rPr>
              <a:t>adolescentes</a:t>
            </a:r>
            <a:r>
              <a:rPr sz="1200" spc="10" dirty="0">
                <a:solidFill>
                  <a:srgbClr val="FFFFFF"/>
                </a:solidFill>
                <a:latin typeface="Arial MT"/>
                <a:cs typeface="Arial MT"/>
              </a:rPr>
              <a:t> </a:t>
            </a:r>
            <a:r>
              <a:rPr sz="1200" spc="-5" dirty="0">
                <a:solidFill>
                  <a:srgbClr val="FFFFFF"/>
                </a:solidFill>
                <a:latin typeface="Arial MT"/>
                <a:cs typeface="Arial MT"/>
              </a:rPr>
              <a:t>y </a:t>
            </a:r>
            <a:r>
              <a:rPr sz="1200" spc="5" dirty="0" err="1">
                <a:solidFill>
                  <a:srgbClr val="FFFFFF"/>
                </a:solidFill>
                <a:latin typeface="Arial MT"/>
                <a:cs typeface="Arial MT"/>
              </a:rPr>
              <a:t>jóvenes</a:t>
            </a:r>
            <a:r>
              <a:rPr sz="1200" spc="5" dirty="0">
                <a:solidFill>
                  <a:srgbClr val="FFFFFF"/>
                </a:solidFill>
                <a:latin typeface="Arial MT"/>
                <a:cs typeface="Arial MT"/>
              </a:rPr>
              <a:t> </a:t>
            </a:r>
            <a:r>
              <a:rPr sz="1200" spc="15" dirty="0" err="1">
                <a:solidFill>
                  <a:srgbClr val="FFFFFF"/>
                </a:solidFill>
                <a:latin typeface="Arial MT"/>
                <a:cs typeface="Arial MT"/>
              </a:rPr>
              <a:t>puedan</a:t>
            </a:r>
            <a:r>
              <a:rPr sz="1200" spc="15" dirty="0">
                <a:solidFill>
                  <a:srgbClr val="FFFFFF"/>
                </a:solidFill>
                <a:latin typeface="Arial MT"/>
                <a:cs typeface="Arial MT"/>
              </a:rPr>
              <a:t> </a:t>
            </a:r>
            <a:r>
              <a:rPr sz="1200" spc="25" dirty="0" err="1">
                <a:solidFill>
                  <a:srgbClr val="FFFFFF"/>
                </a:solidFill>
                <a:latin typeface="Arial MT"/>
                <a:cs typeface="Arial MT"/>
              </a:rPr>
              <a:t>terminar</a:t>
            </a:r>
            <a:r>
              <a:rPr sz="1200" spc="25" dirty="0">
                <a:solidFill>
                  <a:srgbClr val="FFFFFF"/>
                </a:solidFill>
                <a:latin typeface="Arial MT"/>
                <a:cs typeface="Arial MT"/>
              </a:rPr>
              <a:t> </a:t>
            </a:r>
            <a:r>
              <a:rPr sz="1200" spc="30" dirty="0">
                <a:solidFill>
                  <a:srgbClr val="FFFFFF"/>
                </a:solidFill>
                <a:latin typeface="Arial MT"/>
                <a:cs typeface="Arial MT"/>
              </a:rPr>
              <a:t> </a:t>
            </a:r>
            <a:r>
              <a:rPr sz="1200" spc="15" dirty="0" err="1">
                <a:solidFill>
                  <a:srgbClr val="FFFFFF"/>
                </a:solidFill>
                <a:latin typeface="Arial MT"/>
                <a:cs typeface="Arial MT"/>
              </a:rPr>
              <a:t>satisfactoriamente</a:t>
            </a:r>
            <a:r>
              <a:rPr sz="1200" spc="-15" dirty="0">
                <a:solidFill>
                  <a:srgbClr val="FFFFFF"/>
                </a:solidFill>
                <a:latin typeface="Arial MT"/>
                <a:cs typeface="Arial MT"/>
              </a:rPr>
              <a:t> </a:t>
            </a:r>
            <a:r>
              <a:rPr sz="1200" spc="-20" dirty="0" err="1">
                <a:solidFill>
                  <a:srgbClr val="FFFFFF"/>
                </a:solidFill>
                <a:latin typeface="Arial MT"/>
                <a:cs typeface="Arial MT"/>
              </a:rPr>
              <a:t>su</a:t>
            </a:r>
            <a:r>
              <a:rPr sz="1200" spc="-15" dirty="0">
                <a:solidFill>
                  <a:srgbClr val="FFFFFF"/>
                </a:solidFill>
                <a:latin typeface="Arial MT"/>
                <a:cs typeface="Arial MT"/>
              </a:rPr>
              <a:t> </a:t>
            </a:r>
            <a:r>
              <a:rPr sz="1200" spc="20" dirty="0" err="1">
                <a:solidFill>
                  <a:srgbClr val="FFFFFF"/>
                </a:solidFill>
                <a:latin typeface="Arial MT"/>
                <a:cs typeface="Arial MT"/>
              </a:rPr>
              <a:t>trayectoria</a:t>
            </a:r>
            <a:r>
              <a:rPr sz="1200" spc="-15" dirty="0">
                <a:solidFill>
                  <a:srgbClr val="FFFFFF"/>
                </a:solidFill>
                <a:latin typeface="Arial MT"/>
                <a:cs typeface="Arial MT"/>
              </a:rPr>
              <a:t> </a:t>
            </a:r>
            <a:r>
              <a:rPr sz="1200" spc="-5" dirty="0">
                <a:solidFill>
                  <a:srgbClr val="FFFFFF"/>
                </a:solidFill>
                <a:latin typeface="Arial MT"/>
                <a:cs typeface="Arial MT"/>
              </a:rPr>
              <a:t>escolar.</a:t>
            </a:r>
            <a:endParaRPr sz="1200" dirty="0">
              <a:latin typeface="Arial MT"/>
              <a:cs typeface="Arial MT"/>
            </a:endParaRPr>
          </a:p>
        </p:txBody>
      </p:sp>
      <p:sp>
        <p:nvSpPr>
          <p:cNvPr id="10" name="object 10"/>
          <p:cNvSpPr txBox="1"/>
          <p:nvPr/>
        </p:nvSpPr>
        <p:spPr>
          <a:xfrm>
            <a:off x="1037690" y="2743200"/>
            <a:ext cx="5848115" cy="4455066"/>
          </a:xfrm>
          <a:prstGeom prst="rect">
            <a:avLst/>
          </a:prstGeom>
        </p:spPr>
        <p:txBody>
          <a:bodyPr vert="horz" wrap="square" lIns="0" tIns="12700" rIns="0" bIns="0" rtlCol="0">
            <a:spAutoFit/>
          </a:bodyPr>
          <a:lstStyle/>
          <a:p>
            <a:pPr>
              <a:lnSpc>
                <a:spcPct val="100000"/>
              </a:lnSpc>
              <a:spcBef>
                <a:spcPts val="30"/>
              </a:spcBef>
            </a:pPr>
            <a:endParaRPr sz="1800" dirty="0">
              <a:latin typeface="Arial MT"/>
              <a:cs typeface="Arial MT"/>
            </a:endParaRPr>
          </a:p>
          <a:p>
            <a:pPr marL="12700" algn="just">
              <a:lnSpc>
                <a:spcPct val="100000"/>
              </a:lnSpc>
            </a:pPr>
            <a:r>
              <a:rPr sz="1500" b="1" spc="-170" dirty="0">
                <a:solidFill>
                  <a:srgbClr val="2B3B90"/>
                </a:solidFill>
                <a:latin typeface="Trebuchet MS"/>
                <a:cs typeface="Trebuchet MS"/>
              </a:rPr>
              <a:t>A</a:t>
            </a:r>
            <a:r>
              <a:rPr sz="1500" b="1" spc="-90" dirty="0">
                <a:solidFill>
                  <a:srgbClr val="2B3B90"/>
                </a:solidFill>
                <a:latin typeface="Trebuchet MS"/>
                <a:cs typeface="Trebuchet MS"/>
              </a:rPr>
              <a:t>l</a:t>
            </a:r>
            <a:r>
              <a:rPr sz="1500" b="1" spc="-110" dirty="0">
                <a:solidFill>
                  <a:srgbClr val="2B3B90"/>
                </a:solidFill>
                <a:latin typeface="Trebuchet MS"/>
                <a:cs typeface="Trebuchet MS"/>
              </a:rPr>
              <a:t>gunos</a:t>
            </a:r>
            <a:r>
              <a:rPr sz="1500" b="1" spc="-155" dirty="0">
                <a:solidFill>
                  <a:srgbClr val="2B3B90"/>
                </a:solidFill>
                <a:latin typeface="Trebuchet MS"/>
                <a:cs typeface="Trebuchet MS"/>
              </a:rPr>
              <a:t> </a:t>
            </a:r>
            <a:r>
              <a:rPr sz="1500" b="1" spc="-175" dirty="0">
                <a:solidFill>
                  <a:srgbClr val="2B3B90"/>
                </a:solidFill>
                <a:latin typeface="Trebuchet MS"/>
                <a:cs typeface="Trebuchet MS"/>
              </a:rPr>
              <a:t>mi</a:t>
            </a:r>
            <a:r>
              <a:rPr sz="1500" b="1" spc="-130" dirty="0">
                <a:solidFill>
                  <a:srgbClr val="2B3B90"/>
                </a:solidFill>
                <a:latin typeface="Trebuchet MS"/>
                <a:cs typeface="Trebuchet MS"/>
              </a:rPr>
              <a:t>t</a:t>
            </a:r>
            <a:r>
              <a:rPr sz="1500" b="1" spc="-100" dirty="0">
                <a:solidFill>
                  <a:srgbClr val="2B3B90"/>
                </a:solidFill>
                <a:latin typeface="Trebuchet MS"/>
                <a:cs typeface="Trebuchet MS"/>
              </a:rPr>
              <a:t>os</a:t>
            </a:r>
            <a:r>
              <a:rPr sz="1500" b="1" spc="-190" dirty="0">
                <a:solidFill>
                  <a:srgbClr val="2B3B90"/>
                </a:solidFill>
                <a:latin typeface="Trebuchet MS"/>
                <a:cs typeface="Trebuchet MS"/>
              </a:rPr>
              <a:t> </a:t>
            </a:r>
            <a:r>
              <a:rPr sz="1500" b="1" spc="-145" dirty="0">
                <a:solidFill>
                  <a:srgbClr val="2B3B90"/>
                </a:solidFill>
                <a:latin typeface="Trebuchet MS"/>
                <a:cs typeface="Trebuchet MS"/>
              </a:rPr>
              <a:t>y</a:t>
            </a:r>
            <a:r>
              <a:rPr sz="1500" b="1" spc="-190" dirty="0">
                <a:solidFill>
                  <a:srgbClr val="2B3B90"/>
                </a:solidFill>
                <a:latin typeface="Trebuchet MS"/>
                <a:cs typeface="Trebuchet MS"/>
              </a:rPr>
              <a:t> </a:t>
            </a:r>
            <a:r>
              <a:rPr sz="1500" b="1" spc="-145" dirty="0" err="1">
                <a:solidFill>
                  <a:srgbClr val="2B3B90"/>
                </a:solidFill>
                <a:latin typeface="Trebuchet MS"/>
                <a:cs typeface="Trebuchet MS"/>
              </a:rPr>
              <a:t>c</a:t>
            </a:r>
            <a:r>
              <a:rPr sz="1500" b="1" spc="-130" dirty="0" err="1">
                <a:solidFill>
                  <a:srgbClr val="2B3B90"/>
                </a:solidFill>
                <a:latin typeface="Trebuchet MS"/>
                <a:cs typeface="Trebuchet MS"/>
              </a:rPr>
              <a:t>onfusiones</a:t>
            </a:r>
            <a:r>
              <a:rPr lang="es-MX" sz="1500" b="1" spc="-130" dirty="0">
                <a:solidFill>
                  <a:srgbClr val="2B3B90"/>
                </a:solidFill>
                <a:latin typeface="Trebuchet MS"/>
                <a:cs typeface="Trebuchet MS"/>
              </a:rPr>
              <a:t>: ¿Qué no es flexibilización curricular?</a:t>
            </a:r>
            <a:endParaRPr sz="1500" dirty="0">
              <a:latin typeface="Trebuchet MS"/>
              <a:cs typeface="Trebuchet MS"/>
            </a:endParaRPr>
          </a:p>
          <a:p>
            <a:pPr>
              <a:lnSpc>
                <a:spcPct val="100000"/>
              </a:lnSpc>
              <a:spcBef>
                <a:spcPts val="40"/>
              </a:spcBef>
            </a:pPr>
            <a:endParaRPr sz="1150" dirty="0">
              <a:latin typeface="Trebuchet MS"/>
              <a:cs typeface="Trebuchet MS"/>
            </a:endParaRPr>
          </a:p>
          <a:p>
            <a:pPr marL="12700" marR="5080" algn="just">
              <a:lnSpc>
                <a:spcPct val="100000"/>
              </a:lnSpc>
              <a:spcBef>
                <a:spcPts val="5"/>
              </a:spcBef>
            </a:pPr>
            <a:r>
              <a:rPr sz="1200" dirty="0">
                <a:solidFill>
                  <a:srgbClr val="717275"/>
                </a:solidFill>
                <a:latin typeface="Arial MT"/>
                <a:cs typeface="Arial MT"/>
              </a:rPr>
              <a:t>Entre</a:t>
            </a:r>
            <a:r>
              <a:rPr sz="1200" spc="-75" dirty="0">
                <a:solidFill>
                  <a:srgbClr val="717275"/>
                </a:solidFill>
                <a:latin typeface="Arial MT"/>
                <a:cs typeface="Arial MT"/>
              </a:rPr>
              <a:t> </a:t>
            </a:r>
            <a:r>
              <a:rPr sz="1200" spc="-10" dirty="0">
                <a:solidFill>
                  <a:srgbClr val="717275"/>
                </a:solidFill>
                <a:latin typeface="Arial MT"/>
                <a:cs typeface="Arial MT"/>
              </a:rPr>
              <a:t>la</a:t>
            </a:r>
            <a:r>
              <a:rPr sz="1200" spc="-75" dirty="0">
                <a:solidFill>
                  <a:srgbClr val="717275"/>
                </a:solidFill>
                <a:latin typeface="Arial MT"/>
                <a:cs typeface="Arial MT"/>
              </a:rPr>
              <a:t> </a:t>
            </a:r>
            <a:r>
              <a:rPr sz="1200" spc="40" dirty="0">
                <a:solidFill>
                  <a:srgbClr val="717275"/>
                </a:solidFill>
                <a:latin typeface="Arial MT"/>
                <a:cs typeface="Arial MT"/>
              </a:rPr>
              <a:t>comunidad</a:t>
            </a:r>
            <a:r>
              <a:rPr sz="1200" spc="-75" dirty="0">
                <a:solidFill>
                  <a:srgbClr val="717275"/>
                </a:solidFill>
                <a:latin typeface="Arial MT"/>
                <a:cs typeface="Arial MT"/>
              </a:rPr>
              <a:t> </a:t>
            </a:r>
            <a:r>
              <a:rPr sz="1200" spc="10" dirty="0">
                <a:solidFill>
                  <a:srgbClr val="717275"/>
                </a:solidFill>
                <a:latin typeface="Arial MT"/>
                <a:cs typeface="Arial MT"/>
              </a:rPr>
              <a:t>educativa</a:t>
            </a:r>
            <a:r>
              <a:rPr sz="1200" spc="-70" dirty="0">
                <a:solidFill>
                  <a:srgbClr val="717275"/>
                </a:solidFill>
                <a:latin typeface="Arial MT"/>
                <a:cs typeface="Arial MT"/>
              </a:rPr>
              <a:t> </a:t>
            </a:r>
            <a:r>
              <a:rPr sz="1200" spc="-40" dirty="0">
                <a:solidFill>
                  <a:srgbClr val="717275"/>
                </a:solidFill>
                <a:latin typeface="Arial MT"/>
                <a:cs typeface="Arial MT"/>
              </a:rPr>
              <a:t>es</a:t>
            </a:r>
            <a:r>
              <a:rPr sz="1200" spc="-75" dirty="0">
                <a:solidFill>
                  <a:srgbClr val="717275"/>
                </a:solidFill>
                <a:latin typeface="Arial MT"/>
                <a:cs typeface="Arial MT"/>
              </a:rPr>
              <a:t> </a:t>
            </a:r>
            <a:r>
              <a:rPr sz="1200" spc="25" dirty="0">
                <a:solidFill>
                  <a:srgbClr val="717275"/>
                </a:solidFill>
                <a:latin typeface="Arial MT"/>
                <a:cs typeface="Arial MT"/>
              </a:rPr>
              <a:t>frecuente</a:t>
            </a:r>
            <a:r>
              <a:rPr sz="1200" spc="-75" dirty="0">
                <a:solidFill>
                  <a:srgbClr val="717275"/>
                </a:solidFill>
                <a:latin typeface="Arial MT"/>
                <a:cs typeface="Arial MT"/>
              </a:rPr>
              <a:t> </a:t>
            </a:r>
            <a:r>
              <a:rPr sz="1200" spc="30" dirty="0">
                <a:solidFill>
                  <a:srgbClr val="717275"/>
                </a:solidFill>
                <a:latin typeface="Arial MT"/>
                <a:cs typeface="Arial MT"/>
              </a:rPr>
              <a:t>encontrar</a:t>
            </a:r>
            <a:r>
              <a:rPr sz="1200" spc="-70" dirty="0">
                <a:solidFill>
                  <a:srgbClr val="717275"/>
                </a:solidFill>
                <a:latin typeface="Arial MT"/>
                <a:cs typeface="Arial MT"/>
              </a:rPr>
              <a:t> </a:t>
            </a:r>
            <a:r>
              <a:rPr sz="1200" spc="-5" dirty="0">
                <a:solidFill>
                  <a:srgbClr val="717275"/>
                </a:solidFill>
                <a:latin typeface="Arial MT"/>
                <a:cs typeface="Arial MT"/>
              </a:rPr>
              <a:t>algunas</a:t>
            </a:r>
            <a:r>
              <a:rPr sz="1200" spc="-75" dirty="0">
                <a:solidFill>
                  <a:srgbClr val="717275"/>
                </a:solidFill>
                <a:latin typeface="Arial MT"/>
                <a:cs typeface="Arial MT"/>
              </a:rPr>
              <a:t> </a:t>
            </a:r>
            <a:r>
              <a:rPr sz="1200" spc="5" dirty="0">
                <a:solidFill>
                  <a:srgbClr val="717275"/>
                </a:solidFill>
                <a:latin typeface="Arial MT"/>
                <a:cs typeface="Arial MT"/>
              </a:rPr>
              <a:t>creencias</a:t>
            </a:r>
            <a:r>
              <a:rPr sz="1200" spc="-75" dirty="0">
                <a:solidFill>
                  <a:srgbClr val="717275"/>
                </a:solidFill>
                <a:latin typeface="Arial MT"/>
                <a:cs typeface="Arial MT"/>
              </a:rPr>
              <a:t> </a:t>
            </a:r>
            <a:r>
              <a:rPr sz="1200" spc="5" dirty="0">
                <a:solidFill>
                  <a:srgbClr val="717275"/>
                </a:solidFill>
                <a:latin typeface="Arial MT"/>
                <a:cs typeface="Arial MT"/>
              </a:rPr>
              <a:t>equivocadas </a:t>
            </a:r>
            <a:r>
              <a:rPr sz="1200" spc="-320" dirty="0">
                <a:solidFill>
                  <a:srgbClr val="717275"/>
                </a:solidFill>
                <a:latin typeface="Arial MT"/>
                <a:cs typeface="Arial MT"/>
              </a:rPr>
              <a:t> </a:t>
            </a:r>
            <a:r>
              <a:rPr sz="1200" spc="10" dirty="0">
                <a:solidFill>
                  <a:srgbClr val="717275"/>
                </a:solidFill>
                <a:latin typeface="Arial MT"/>
                <a:cs typeface="Arial MT"/>
              </a:rPr>
              <a:t>sobre</a:t>
            </a:r>
            <a:r>
              <a:rPr sz="1200" spc="-170" dirty="0">
                <a:solidFill>
                  <a:srgbClr val="717275"/>
                </a:solidFill>
                <a:latin typeface="Arial MT"/>
                <a:cs typeface="Arial MT"/>
              </a:rPr>
              <a:t> </a:t>
            </a:r>
            <a:r>
              <a:rPr sz="1200" spc="50" dirty="0">
                <a:solidFill>
                  <a:srgbClr val="717275"/>
                </a:solidFill>
                <a:latin typeface="Arial MT"/>
                <a:cs typeface="Arial MT"/>
              </a:rPr>
              <a:t>lo</a:t>
            </a:r>
            <a:r>
              <a:rPr sz="1200" spc="-165" dirty="0">
                <a:solidFill>
                  <a:srgbClr val="717275"/>
                </a:solidFill>
                <a:latin typeface="Arial MT"/>
                <a:cs typeface="Arial MT"/>
              </a:rPr>
              <a:t> </a:t>
            </a:r>
            <a:r>
              <a:rPr sz="1200" spc="20" dirty="0">
                <a:solidFill>
                  <a:srgbClr val="717275"/>
                </a:solidFill>
                <a:latin typeface="Arial MT"/>
                <a:cs typeface="Arial MT"/>
              </a:rPr>
              <a:t>que</a:t>
            </a:r>
            <a:r>
              <a:rPr sz="1200" spc="-165" dirty="0">
                <a:solidFill>
                  <a:srgbClr val="717275"/>
                </a:solidFill>
                <a:latin typeface="Arial MT"/>
                <a:cs typeface="Arial MT"/>
              </a:rPr>
              <a:t> </a:t>
            </a:r>
            <a:r>
              <a:rPr sz="1200" spc="-40" dirty="0">
                <a:solidFill>
                  <a:srgbClr val="717275"/>
                </a:solidFill>
                <a:latin typeface="Arial MT"/>
                <a:cs typeface="Arial MT"/>
              </a:rPr>
              <a:t>es</a:t>
            </a:r>
            <a:r>
              <a:rPr sz="1200" spc="-165" dirty="0">
                <a:solidFill>
                  <a:srgbClr val="717275"/>
                </a:solidFill>
                <a:latin typeface="Arial MT"/>
                <a:cs typeface="Arial MT"/>
              </a:rPr>
              <a:t> </a:t>
            </a:r>
            <a:r>
              <a:rPr sz="1200" spc="-10" dirty="0">
                <a:solidFill>
                  <a:srgbClr val="717275"/>
                </a:solidFill>
                <a:latin typeface="Arial MT"/>
                <a:cs typeface="Arial MT"/>
              </a:rPr>
              <a:t>la</a:t>
            </a:r>
            <a:r>
              <a:rPr sz="1200" spc="-165" dirty="0">
                <a:solidFill>
                  <a:srgbClr val="717275"/>
                </a:solidFill>
                <a:latin typeface="Arial MT"/>
                <a:cs typeface="Arial MT"/>
              </a:rPr>
              <a:t> </a:t>
            </a:r>
            <a:r>
              <a:rPr sz="1200" spc="20" dirty="0">
                <a:solidFill>
                  <a:srgbClr val="717275"/>
                </a:solidFill>
                <a:latin typeface="Arial MT"/>
                <a:cs typeface="Arial MT"/>
              </a:rPr>
              <a:t>flexibilización</a:t>
            </a:r>
            <a:r>
              <a:rPr sz="1200" spc="-170" dirty="0">
                <a:solidFill>
                  <a:srgbClr val="717275"/>
                </a:solidFill>
                <a:latin typeface="Arial MT"/>
                <a:cs typeface="Arial MT"/>
              </a:rPr>
              <a:t> </a:t>
            </a:r>
            <a:r>
              <a:rPr sz="1200" spc="25" dirty="0">
                <a:solidFill>
                  <a:srgbClr val="717275"/>
                </a:solidFill>
                <a:latin typeface="Arial MT"/>
                <a:cs typeface="Arial MT"/>
              </a:rPr>
              <a:t>curricular</a:t>
            </a:r>
            <a:r>
              <a:rPr sz="1200" spc="-165" dirty="0">
                <a:solidFill>
                  <a:srgbClr val="717275"/>
                </a:solidFill>
                <a:latin typeface="Arial MT"/>
                <a:cs typeface="Arial MT"/>
              </a:rPr>
              <a:t> </a:t>
            </a:r>
            <a:r>
              <a:rPr sz="1200" dirty="0">
                <a:solidFill>
                  <a:srgbClr val="717275"/>
                </a:solidFill>
                <a:latin typeface="Arial MT"/>
                <a:cs typeface="Arial MT"/>
              </a:rPr>
              <a:t>desde</a:t>
            </a:r>
            <a:r>
              <a:rPr sz="1200" spc="-165" dirty="0">
                <a:solidFill>
                  <a:srgbClr val="717275"/>
                </a:solidFill>
                <a:latin typeface="Arial MT"/>
                <a:cs typeface="Arial MT"/>
              </a:rPr>
              <a:t> </a:t>
            </a:r>
            <a:r>
              <a:rPr sz="1200" spc="10" dirty="0">
                <a:solidFill>
                  <a:srgbClr val="717275"/>
                </a:solidFill>
                <a:latin typeface="Arial MT"/>
                <a:cs typeface="Arial MT"/>
              </a:rPr>
              <a:t>el</a:t>
            </a:r>
            <a:r>
              <a:rPr sz="1200" spc="-165" dirty="0">
                <a:solidFill>
                  <a:srgbClr val="717275"/>
                </a:solidFill>
                <a:latin typeface="Arial MT"/>
                <a:cs typeface="Arial MT"/>
              </a:rPr>
              <a:t> </a:t>
            </a:r>
            <a:r>
              <a:rPr sz="1200" spc="40" dirty="0">
                <a:solidFill>
                  <a:srgbClr val="717275"/>
                </a:solidFill>
                <a:latin typeface="Arial MT"/>
                <a:cs typeface="Arial MT"/>
              </a:rPr>
              <a:t>marco</a:t>
            </a:r>
            <a:r>
              <a:rPr sz="1200" spc="-165" dirty="0">
                <a:solidFill>
                  <a:srgbClr val="717275"/>
                </a:solidFill>
                <a:latin typeface="Arial MT"/>
                <a:cs typeface="Arial MT"/>
              </a:rPr>
              <a:t> </a:t>
            </a:r>
            <a:r>
              <a:rPr sz="1200" spc="15" dirty="0">
                <a:solidFill>
                  <a:srgbClr val="717275"/>
                </a:solidFill>
                <a:latin typeface="Arial MT"/>
                <a:cs typeface="Arial MT"/>
              </a:rPr>
              <a:t>de</a:t>
            </a:r>
            <a:r>
              <a:rPr sz="1200" spc="-165" dirty="0">
                <a:solidFill>
                  <a:srgbClr val="717275"/>
                </a:solidFill>
                <a:latin typeface="Arial MT"/>
                <a:cs typeface="Arial MT"/>
              </a:rPr>
              <a:t> </a:t>
            </a:r>
            <a:r>
              <a:rPr sz="1200" spc="-10" dirty="0">
                <a:solidFill>
                  <a:srgbClr val="717275"/>
                </a:solidFill>
                <a:latin typeface="Arial MT"/>
                <a:cs typeface="Arial MT"/>
              </a:rPr>
              <a:t>la</a:t>
            </a:r>
            <a:r>
              <a:rPr sz="1200" spc="-170" dirty="0">
                <a:solidFill>
                  <a:srgbClr val="717275"/>
                </a:solidFill>
                <a:latin typeface="Arial MT"/>
                <a:cs typeface="Arial MT"/>
              </a:rPr>
              <a:t> </a:t>
            </a:r>
            <a:r>
              <a:rPr sz="1200" spc="-5" dirty="0">
                <a:solidFill>
                  <a:srgbClr val="717275"/>
                </a:solidFill>
                <a:latin typeface="Arial MT"/>
                <a:cs typeface="Arial MT"/>
              </a:rPr>
              <a:t>enseñanza</a:t>
            </a:r>
            <a:r>
              <a:rPr sz="1200" spc="-165" dirty="0">
                <a:solidFill>
                  <a:srgbClr val="717275"/>
                </a:solidFill>
                <a:latin typeface="Arial MT"/>
                <a:cs typeface="Arial MT"/>
              </a:rPr>
              <a:t> </a:t>
            </a:r>
            <a:r>
              <a:rPr sz="1200" spc="10" dirty="0">
                <a:solidFill>
                  <a:srgbClr val="717275"/>
                </a:solidFill>
                <a:latin typeface="Arial MT"/>
                <a:cs typeface="Arial MT"/>
              </a:rPr>
              <a:t>diferenciada </a:t>
            </a:r>
            <a:r>
              <a:rPr sz="1200" spc="-320" dirty="0">
                <a:solidFill>
                  <a:srgbClr val="717275"/>
                </a:solidFill>
                <a:latin typeface="Arial MT"/>
                <a:cs typeface="Arial MT"/>
              </a:rPr>
              <a:t> </a:t>
            </a:r>
            <a:r>
              <a:rPr sz="1200" spc="-5" dirty="0">
                <a:solidFill>
                  <a:srgbClr val="717275"/>
                </a:solidFill>
                <a:latin typeface="Arial MT"/>
                <a:cs typeface="Arial MT"/>
              </a:rPr>
              <a:t>y</a:t>
            </a:r>
            <a:r>
              <a:rPr sz="1200" spc="-20" dirty="0">
                <a:solidFill>
                  <a:srgbClr val="717275"/>
                </a:solidFill>
                <a:latin typeface="Arial MT"/>
                <a:cs typeface="Arial MT"/>
              </a:rPr>
              <a:t> </a:t>
            </a:r>
            <a:r>
              <a:rPr sz="1200" spc="20" dirty="0">
                <a:solidFill>
                  <a:srgbClr val="717275"/>
                </a:solidFill>
                <a:latin typeface="Arial MT"/>
                <a:cs typeface="Arial MT"/>
              </a:rPr>
              <a:t>del</a:t>
            </a:r>
            <a:r>
              <a:rPr sz="1200" spc="-15" dirty="0">
                <a:solidFill>
                  <a:srgbClr val="717275"/>
                </a:solidFill>
                <a:latin typeface="Arial MT"/>
                <a:cs typeface="Arial MT"/>
              </a:rPr>
              <a:t> </a:t>
            </a:r>
            <a:r>
              <a:rPr sz="1200" spc="10" dirty="0">
                <a:solidFill>
                  <a:srgbClr val="717275"/>
                </a:solidFill>
                <a:latin typeface="Arial MT"/>
                <a:cs typeface="Arial MT"/>
              </a:rPr>
              <a:t>Diseño</a:t>
            </a:r>
            <a:r>
              <a:rPr sz="1200" spc="-15" dirty="0">
                <a:solidFill>
                  <a:srgbClr val="717275"/>
                </a:solidFill>
                <a:latin typeface="Arial MT"/>
                <a:cs typeface="Arial MT"/>
              </a:rPr>
              <a:t> </a:t>
            </a:r>
            <a:r>
              <a:rPr sz="1200" spc="-5" dirty="0">
                <a:solidFill>
                  <a:srgbClr val="717275"/>
                </a:solidFill>
                <a:latin typeface="Arial MT"/>
                <a:cs typeface="Arial MT"/>
              </a:rPr>
              <a:t>Universal</a:t>
            </a:r>
            <a:r>
              <a:rPr sz="1200" spc="-15" dirty="0">
                <a:solidFill>
                  <a:srgbClr val="717275"/>
                </a:solidFill>
                <a:latin typeface="Arial MT"/>
                <a:cs typeface="Arial MT"/>
              </a:rPr>
              <a:t> </a:t>
            </a:r>
            <a:r>
              <a:rPr sz="1200" spc="15" dirty="0">
                <a:solidFill>
                  <a:srgbClr val="717275"/>
                </a:solidFill>
                <a:latin typeface="Arial MT"/>
                <a:cs typeface="Arial MT"/>
              </a:rPr>
              <a:t>de</a:t>
            </a:r>
            <a:r>
              <a:rPr sz="1200" spc="-15" dirty="0">
                <a:solidFill>
                  <a:srgbClr val="717275"/>
                </a:solidFill>
                <a:latin typeface="Arial MT"/>
                <a:cs typeface="Arial MT"/>
              </a:rPr>
              <a:t> </a:t>
            </a:r>
            <a:r>
              <a:rPr sz="1200" dirty="0">
                <a:solidFill>
                  <a:srgbClr val="717275"/>
                </a:solidFill>
                <a:latin typeface="Arial MT"/>
                <a:cs typeface="Arial MT"/>
              </a:rPr>
              <a:t>Aprendizaje.</a:t>
            </a:r>
            <a:endParaRPr sz="1200" dirty="0">
              <a:latin typeface="Arial MT"/>
              <a:cs typeface="Arial MT"/>
            </a:endParaRPr>
          </a:p>
          <a:p>
            <a:pPr>
              <a:lnSpc>
                <a:spcPct val="100000"/>
              </a:lnSpc>
              <a:spcBef>
                <a:spcPts val="5"/>
              </a:spcBef>
            </a:pPr>
            <a:endParaRPr sz="1300" dirty="0">
              <a:latin typeface="Arial MT"/>
              <a:cs typeface="Arial MT"/>
            </a:endParaRPr>
          </a:p>
          <a:p>
            <a:pPr marL="12700" algn="just">
              <a:lnSpc>
                <a:spcPct val="100000"/>
              </a:lnSpc>
            </a:pPr>
            <a:r>
              <a:rPr lang="es-MX" sz="1500" b="1" i="1" spc="-50" dirty="0">
                <a:solidFill>
                  <a:srgbClr val="2B3B90"/>
                </a:solidFill>
                <a:latin typeface="Arial"/>
                <a:cs typeface="Arial"/>
              </a:rPr>
              <a:t>1. </a:t>
            </a:r>
            <a:r>
              <a:rPr sz="1500" b="1" i="1" spc="-50" dirty="0">
                <a:solidFill>
                  <a:srgbClr val="2B3B90"/>
                </a:solidFill>
                <a:latin typeface="Arial"/>
                <a:cs typeface="Arial"/>
              </a:rPr>
              <a:t>La</a:t>
            </a:r>
            <a:r>
              <a:rPr sz="1500" b="1" i="1" spc="-35" dirty="0">
                <a:solidFill>
                  <a:srgbClr val="2B3B90"/>
                </a:solidFill>
                <a:latin typeface="Arial"/>
                <a:cs typeface="Arial"/>
              </a:rPr>
              <a:t> </a:t>
            </a:r>
            <a:r>
              <a:rPr sz="1500" b="1" i="1" spc="40" dirty="0">
                <a:solidFill>
                  <a:srgbClr val="2B3B90"/>
                </a:solidFill>
                <a:latin typeface="Arial"/>
                <a:cs typeface="Arial"/>
              </a:rPr>
              <a:t>flexibilización</a:t>
            </a:r>
            <a:r>
              <a:rPr sz="1500" b="1" i="1" spc="-35" dirty="0">
                <a:solidFill>
                  <a:srgbClr val="2B3B90"/>
                </a:solidFill>
                <a:latin typeface="Arial"/>
                <a:cs typeface="Arial"/>
              </a:rPr>
              <a:t> </a:t>
            </a:r>
            <a:r>
              <a:rPr sz="1500" b="1" i="1" spc="45" dirty="0">
                <a:solidFill>
                  <a:srgbClr val="2B3B90"/>
                </a:solidFill>
                <a:latin typeface="Arial"/>
                <a:cs typeface="Arial"/>
              </a:rPr>
              <a:t>curricular</a:t>
            </a:r>
            <a:r>
              <a:rPr sz="1500" b="1" i="1" spc="-35" dirty="0">
                <a:solidFill>
                  <a:srgbClr val="2B3B90"/>
                </a:solidFill>
                <a:latin typeface="Arial"/>
                <a:cs typeface="Arial"/>
              </a:rPr>
              <a:t> </a:t>
            </a:r>
            <a:r>
              <a:rPr sz="1500" b="1" i="1" spc="-30" dirty="0">
                <a:solidFill>
                  <a:srgbClr val="2B3B90"/>
                </a:solidFill>
                <a:latin typeface="Arial"/>
                <a:cs typeface="Arial"/>
              </a:rPr>
              <a:t>va</a:t>
            </a:r>
            <a:r>
              <a:rPr sz="1500" b="1" i="1" spc="-35" dirty="0">
                <a:solidFill>
                  <a:srgbClr val="2B3B90"/>
                </a:solidFill>
                <a:latin typeface="Arial"/>
                <a:cs typeface="Arial"/>
              </a:rPr>
              <a:t> </a:t>
            </a:r>
            <a:r>
              <a:rPr sz="1500" b="1" i="1" spc="-5" dirty="0">
                <a:solidFill>
                  <a:srgbClr val="2B3B90"/>
                </a:solidFill>
                <a:latin typeface="Arial"/>
                <a:cs typeface="Arial"/>
              </a:rPr>
              <a:t>más</a:t>
            </a:r>
            <a:r>
              <a:rPr sz="1500" b="1" i="1" spc="-30" dirty="0">
                <a:solidFill>
                  <a:srgbClr val="2B3B90"/>
                </a:solidFill>
                <a:latin typeface="Arial"/>
                <a:cs typeface="Arial"/>
              </a:rPr>
              <a:t> </a:t>
            </a:r>
            <a:r>
              <a:rPr sz="1500" b="1" i="1" spc="5" dirty="0">
                <a:solidFill>
                  <a:srgbClr val="2B3B90"/>
                </a:solidFill>
                <a:latin typeface="Arial"/>
                <a:cs typeface="Arial"/>
              </a:rPr>
              <a:t>allá</a:t>
            </a:r>
            <a:r>
              <a:rPr sz="1500" b="1" i="1" spc="-35" dirty="0">
                <a:solidFill>
                  <a:srgbClr val="2B3B90"/>
                </a:solidFill>
                <a:latin typeface="Arial"/>
                <a:cs typeface="Arial"/>
              </a:rPr>
              <a:t> </a:t>
            </a:r>
            <a:r>
              <a:rPr sz="1500" b="1" i="1" spc="25" dirty="0">
                <a:solidFill>
                  <a:srgbClr val="2B3B90"/>
                </a:solidFill>
                <a:latin typeface="Arial"/>
                <a:cs typeface="Arial"/>
              </a:rPr>
              <a:t>de</a:t>
            </a:r>
            <a:r>
              <a:rPr sz="1500" b="1" i="1" spc="-35" dirty="0">
                <a:solidFill>
                  <a:srgbClr val="2B3B90"/>
                </a:solidFill>
                <a:latin typeface="Arial"/>
                <a:cs typeface="Arial"/>
              </a:rPr>
              <a:t> </a:t>
            </a:r>
            <a:r>
              <a:rPr sz="1500" b="1" i="1" spc="5" dirty="0">
                <a:solidFill>
                  <a:srgbClr val="2B3B90"/>
                </a:solidFill>
                <a:latin typeface="Arial"/>
                <a:cs typeface="Arial"/>
              </a:rPr>
              <a:t>la</a:t>
            </a:r>
            <a:r>
              <a:rPr sz="1500" b="1" i="1" spc="-35" dirty="0">
                <a:solidFill>
                  <a:srgbClr val="2B3B90"/>
                </a:solidFill>
                <a:latin typeface="Arial"/>
                <a:cs typeface="Arial"/>
              </a:rPr>
              <a:t> </a:t>
            </a:r>
            <a:r>
              <a:rPr sz="1500" b="1" i="1" spc="30" dirty="0">
                <a:solidFill>
                  <a:srgbClr val="2B3B90"/>
                </a:solidFill>
                <a:latin typeface="Arial"/>
                <a:cs typeface="Arial"/>
              </a:rPr>
              <a:t>maleabilidad</a:t>
            </a:r>
            <a:endParaRPr sz="1500" b="1" dirty="0">
              <a:latin typeface="Arial"/>
              <a:cs typeface="Arial"/>
            </a:endParaRPr>
          </a:p>
          <a:p>
            <a:pPr marL="12700" marR="5080" algn="just">
              <a:lnSpc>
                <a:spcPct val="100000"/>
              </a:lnSpc>
              <a:spcBef>
                <a:spcPts val="1380"/>
              </a:spcBef>
            </a:pPr>
            <a:r>
              <a:rPr sz="1200" dirty="0">
                <a:solidFill>
                  <a:schemeClr val="accent4">
                    <a:lumMod val="75000"/>
                  </a:schemeClr>
                </a:solidFill>
                <a:latin typeface="Arial MT"/>
                <a:cs typeface="Arial MT"/>
              </a:rPr>
              <a:t>Una </a:t>
            </a:r>
            <a:r>
              <a:rPr sz="1200" spc="35" dirty="0">
                <a:solidFill>
                  <a:schemeClr val="accent4">
                    <a:lumMod val="75000"/>
                  </a:schemeClr>
                </a:solidFill>
                <a:latin typeface="Arial MT"/>
                <a:cs typeface="Arial MT"/>
              </a:rPr>
              <a:t>confusión </a:t>
            </a:r>
            <a:r>
              <a:rPr sz="1200" spc="60" dirty="0">
                <a:solidFill>
                  <a:schemeClr val="accent4">
                    <a:lumMod val="75000"/>
                  </a:schemeClr>
                </a:solidFill>
                <a:latin typeface="Arial MT"/>
                <a:cs typeface="Arial MT"/>
              </a:rPr>
              <a:t>común </a:t>
            </a:r>
            <a:r>
              <a:rPr sz="1200" spc="-40" dirty="0">
                <a:solidFill>
                  <a:schemeClr val="accent4">
                    <a:lumMod val="75000"/>
                  </a:schemeClr>
                </a:solidFill>
                <a:latin typeface="Arial MT"/>
                <a:cs typeface="Arial MT"/>
              </a:rPr>
              <a:t>es</a:t>
            </a:r>
            <a:r>
              <a:rPr sz="1200" spc="-35" dirty="0">
                <a:solidFill>
                  <a:schemeClr val="accent4">
                    <a:lumMod val="75000"/>
                  </a:schemeClr>
                </a:solidFill>
                <a:latin typeface="Arial MT"/>
                <a:cs typeface="Arial MT"/>
              </a:rPr>
              <a:t> </a:t>
            </a:r>
            <a:r>
              <a:rPr sz="1200" spc="-5" dirty="0">
                <a:solidFill>
                  <a:schemeClr val="accent4">
                    <a:lumMod val="75000"/>
                  </a:schemeClr>
                </a:solidFill>
                <a:latin typeface="Arial MT"/>
                <a:cs typeface="Arial MT"/>
              </a:rPr>
              <a:t>pensar </a:t>
            </a:r>
            <a:r>
              <a:rPr sz="1200" spc="20" dirty="0">
                <a:solidFill>
                  <a:schemeClr val="accent4">
                    <a:lumMod val="75000"/>
                  </a:schemeClr>
                </a:solidFill>
                <a:latin typeface="Arial MT"/>
                <a:cs typeface="Arial MT"/>
              </a:rPr>
              <a:t>que </a:t>
            </a:r>
            <a:r>
              <a:rPr sz="1200" spc="40" dirty="0">
                <a:solidFill>
                  <a:schemeClr val="accent4">
                    <a:lumMod val="75000"/>
                  </a:schemeClr>
                </a:solidFill>
                <a:latin typeface="Arial MT"/>
                <a:cs typeface="Arial MT"/>
              </a:rPr>
              <a:t>un </a:t>
            </a:r>
            <a:r>
              <a:rPr sz="1200" spc="30" dirty="0">
                <a:solidFill>
                  <a:schemeClr val="accent4">
                    <a:lumMod val="75000"/>
                  </a:schemeClr>
                </a:solidFill>
                <a:latin typeface="Arial MT"/>
                <a:cs typeface="Arial MT"/>
              </a:rPr>
              <a:t>currículo </a:t>
            </a:r>
            <a:r>
              <a:rPr sz="1200" spc="15" dirty="0">
                <a:solidFill>
                  <a:schemeClr val="accent4">
                    <a:lumMod val="75000"/>
                  </a:schemeClr>
                </a:solidFill>
                <a:latin typeface="Arial MT"/>
                <a:cs typeface="Arial MT"/>
              </a:rPr>
              <a:t>flexible </a:t>
            </a:r>
            <a:r>
              <a:rPr sz="1200" spc="-40" dirty="0">
                <a:solidFill>
                  <a:schemeClr val="accent4">
                    <a:lumMod val="75000"/>
                  </a:schemeClr>
                </a:solidFill>
                <a:latin typeface="Arial MT"/>
                <a:cs typeface="Arial MT"/>
              </a:rPr>
              <a:t>es</a:t>
            </a:r>
            <a:r>
              <a:rPr sz="1200" spc="-35" dirty="0">
                <a:solidFill>
                  <a:schemeClr val="accent4">
                    <a:lumMod val="75000"/>
                  </a:schemeClr>
                </a:solidFill>
                <a:latin typeface="Arial MT"/>
                <a:cs typeface="Arial MT"/>
              </a:rPr>
              <a:t> </a:t>
            </a:r>
            <a:r>
              <a:rPr sz="1200" spc="50" dirty="0">
                <a:solidFill>
                  <a:schemeClr val="accent4">
                    <a:lumMod val="75000"/>
                  </a:schemeClr>
                </a:solidFill>
                <a:latin typeface="Arial MT"/>
                <a:cs typeface="Arial MT"/>
              </a:rPr>
              <a:t>lo </a:t>
            </a:r>
            <a:r>
              <a:rPr sz="1200" spc="40" dirty="0">
                <a:solidFill>
                  <a:schemeClr val="accent4">
                    <a:lumMod val="75000"/>
                  </a:schemeClr>
                </a:solidFill>
                <a:latin typeface="Arial MT"/>
                <a:cs typeface="Arial MT"/>
              </a:rPr>
              <a:t>mismo </a:t>
            </a:r>
            <a:r>
              <a:rPr sz="1200" spc="20" dirty="0">
                <a:solidFill>
                  <a:schemeClr val="accent4">
                    <a:lumMod val="75000"/>
                  </a:schemeClr>
                </a:solidFill>
                <a:latin typeface="Arial MT"/>
                <a:cs typeface="Arial MT"/>
              </a:rPr>
              <a:t>que </a:t>
            </a:r>
            <a:r>
              <a:rPr sz="1200" spc="40" dirty="0">
                <a:solidFill>
                  <a:schemeClr val="accent4">
                    <a:lumMod val="75000"/>
                  </a:schemeClr>
                </a:solidFill>
                <a:latin typeface="Arial MT"/>
                <a:cs typeface="Arial MT"/>
              </a:rPr>
              <a:t>un </a:t>
            </a:r>
            <a:r>
              <a:rPr sz="1200" spc="45" dirty="0">
                <a:solidFill>
                  <a:schemeClr val="accent4">
                    <a:lumMod val="75000"/>
                  </a:schemeClr>
                </a:solidFill>
                <a:latin typeface="Arial MT"/>
                <a:cs typeface="Arial MT"/>
              </a:rPr>
              <a:t> </a:t>
            </a:r>
            <a:r>
              <a:rPr sz="1200" spc="30" dirty="0">
                <a:solidFill>
                  <a:schemeClr val="accent4">
                    <a:lumMod val="75000"/>
                  </a:schemeClr>
                </a:solidFill>
                <a:latin typeface="Arial MT"/>
                <a:cs typeface="Arial MT"/>
              </a:rPr>
              <a:t>currículo </a:t>
            </a:r>
            <a:r>
              <a:rPr sz="1200" spc="5" dirty="0">
                <a:solidFill>
                  <a:schemeClr val="accent4">
                    <a:lumMod val="75000"/>
                  </a:schemeClr>
                </a:solidFill>
                <a:latin typeface="Arial MT"/>
                <a:cs typeface="Arial MT"/>
              </a:rPr>
              <a:t>maleable, </a:t>
            </a:r>
            <a:r>
              <a:rPr sz="1200" spc="-40" dirty="0">
                <a:solidFill>
                  <a:schemeClr val="accent4">
                    <a:lumMod val="75000"/>
                  </a:schemeClr>
                </a:solidFill>
                <a:latin typeface="Arial MT"/>
                <a:cs typeface="Arial MT"/>
              </a:rPr>
              <a:t>es</a:t>
            </a:r>
            <a:r>
              <a:rPr sz="1200" spc="-35" dirty="0">
                <a:solidFill>
                  <a:schemeClr val="accent4">
                    <a:lumMod val="75000"/>
                  </a:schemeClr>
                </a:solidFill>
                <a:latin typeface="Arial MT"/>
                <a:cs typeface="Arial MT"/>
              </a:rPr>
              <a:t> </a:t>
            </a:r>
            <a:r>
              <a:rPr sz="1200" spc="25" dirty="0">
                <a:solidFill>
                  <a:schemeClr val="accent4">
                    <a:lumMod val="75000"/>
                  </a:schemeClr>
                </a:solidFill>
                <a:latin typeface="Arial MT"/>
                <a:cs typeface="Arial MT"/>
              </a:rPr>
              <a:t>decir </a:t>
            </a:r>
            <a:r>
              <a:rPr sz="1200" spc="40" dirty="0">
                <a:solidFill>
                  <a:schemeClr val="accent4">
                    <a:lumMod val="75000"/>
                  </a:schemeClr>
                </a:solidFill>
                <a:latin typeface="Arial MT"/>
                <a:cs typeface="Arial MT"/>
              </a:rPr>
              <a:t>un </a:t>
            </a:r>
            <a:r>
              <a:rPr sz="1200" spc="30" dirty="0">
                <a:solidFill>
                  <a:schemeClr val="accent4">
                    <a:lumMod val="75000"/>
                  </a:schemeClr>
                </a:solidFill>
                <a:latin typeface="Arial MT"/>
                <a:cs typeface="Arial MT"/>
              </a:rPr>
              <a:t>currículo </a:t>
            </a:r>
            <a:r>
              <a:rPr sz="1200" spc="20" dirty="0">
                <a:solidFill>
                  <a:schemeClr val="accent4">
                    <a:lumMod val="75000"/>
                  </a:schemeClr>
                </a:solidFill>
                <a:latin typeface="Arial MT"/>
                <a:cs typeface="Arial MT"/>
              </a:rPr>
              <a:t>que cambia </a:t>
            </a:r>
            <a:r>
              <a:rPr sz="1200" spc="-20" dirty="0">
                <a:solidFill>
                  <a:schemeClr val="accent4">
                    <a:lumMod val="75000"/>
                  </a:schemeClr>
                </a:solidFill>
                <a:latin typeface="Arial MT"/>
                <a:cs typeface="Arial MT"/>
              </a:rPr>
              <a:t>dadas</a:t>
            </a:r>
            <a:r>
              <a:rPr sz="1200" spc="290" dirty="0">
                <a:solidFill>
                  <a:schemeClr val="accent4">
                    <a:lumMod val="75000"/>
                  </a:schemeClr>
                </a:solidFill>
                <a:latin typeface="Arial MT"/>
                <a:cs typeface="Arial MT"/>
              </a:rPr>
              <a:t> </a:t>
            </a:r>
            <a:r>
              <a:rPr sz="1200" spc="-30" dirty="0">
                <a:solidFill>
                  <a:schemeClr val="accent4">
                    <a:lumMod val="75000"/>
                  </a:schemeClr>
                </a:solidFill>
                <a:latin typeface="Arial MT"/>
                <a:cs typeface="Arial MT"/>
              </a:rPr>
              <a:t>las</a:t>
            </a:r>
            <a:r>
              <a:rPr sz="1200" spc="275"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circunstancias. </a:t>
            </a:r>
            <a:r>
              <a:rPr sz="1200" spc="15" dirty="0">
                <a:solidFill>
                  <a:schemeClr val="accent4">
                    <a:lumMod val="75000"/>
                  </a:schemeClr>
                </a:solidFill>
                <a:latin typeface="Arial MT"/>
                <a:cs typeface="Arial MT"/>
              </a:rPr>
              <a:t> </a:t>
            </a:r>
            <a:r>
              <a:rPr sz="1200" dirty="0">
                <a:solidFill>
                  <a:schemeClr val="accent4">
                    <a:lumMod val="75000"/>
                  </a:schemeClr>
                </a:solidFill>
                <a:latin typeface="Arial MT"/>
                <a:cs typeface="Arial MT"/>
              </a:rPr>
              <a:t>Pero</a:t>
            </a:r>
            <a:r>
              <a:rPr sz="1200" spc="330"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la</a:t>
            </a:r>
            <a:r>
              <a:rPr sz="1200" spc="315"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maleabilidad </a:t>
            </a:r>
            <a:r>
              <a:rPr sz="1200" spc="60" dirty="0">
                <a:solidFill>
                  <a:schemeClr val="accent4">
                    <a:lumMod val="75000"/>
                  </a:schemeClr>
                </a:solidFill>
                <a:latin typeface="Arial MT"/>
                <a:cs typeface="Arial MT"/>
              </a:rPr>
              <a:t>no </a:t>
            </a:r>
            <a:r>
              <a:rPr sz="1200" spc="5" dirty="0">
                <a:solidFill>
                  <a:schemeClr val="accent4">
                    <a:lumMod val="75000"/>
                  </a:schemeClr>
                </a:solidFill>
                <a:latin typeface="Arial MT"/>
                <a:cs typeface="Arial MT"/>
              </a:rPr>
              <a:t>garantiza </a:t>
            </a:r>
            <a:r>
              <a:rPr sz="1200" spc="20" dirty="0">
                <a:solidFill>
                  <a:schemeClr val="accent4">
                    <a:lumMod val="75000"/>
                  </a:schemeClr>
                </a:solidFill>
                <a:latin typeface="Arial MT"/>
                <a:cs typeface="Arial MT"/>
              </a:rPr>
              <a:t>que </a:t>
            </a:r>
            <a:r>
              <a:rPr sz="1200" spc="10" dirty="0">
                <a:solidFill>
                  <a:schemeClr val="accent4">
                    <a:lumMod val="75000"/>
                  </a:schemeClr>
                </a:solidFill>
                <a:latin typeface="Arial MT"/>
                <a:cs typeface="Arial MT"/>
              </a:rPr>
              <a:t>el </a:t>
            </a:r>
            <a:r>
              <a:rPr sz="1200" spc="30" dirty="0">
                <a:solidFill>
                  <a:schemeClr val="accent4">
                    <a:lumMod val="75000"/>
                  </a:schemeClr>
                </a:solidFill>
                <a:latin typeface="Arial MT"/>
                <a:cs typeface="Arial MT"/>
              </a:rPr>
              <a:t>currículo </a:t>
            </a:r>
            <a:r>
              <a:rPr sz="1200" spc="15" dirty="0">
                <a:solidFill>
                  <a:schemeClr val="accent4">
                    <a:lumMod val="75000"/>
                  </a:schemeClr>
                </a:solidFill>
                <a:latin typeface="Arial MT"/>
                <a:cs typeface="Arial MT"/>
              </a:rPr>
              <a:t>tenga </a:t>
            </a:r>
            <a:r>
              <a:rPr sz="1200" spc="10" dirty="0">
                <a:solidFill>
                  <a:schemeClr val="accent4">
                    <a:lumMod val="75000"/>
                  </a:schemeClr>
                </a:solidFill>
                <a:latin typeface="Arial MT"/>
                <a:cs typeface="Arial MT"/>
              </a:rPr>
              <a:t>una </a:t>
            </a:r>
            <a:r>
              <a:rPr sz="1200" spc="20" dirty="0">
                <a:solidFill>
                  <a:schemeClr val="accent4">
                    <a:lumMod val="75000"/>
                  </a:schemeClr>
                </a:solidFill>
                <a:latin typeface="Arial MT"/>
                <a:cs typeface="Arial MT"/>
              </a:rPr>
              <a:t>estructura original </a:t>
            </a:r>
            <a:r>
              <a:rPr sz="1200" spc="-45" dirty="0">
                <a:solidFill>
                  <a:schemeClr val="accent4">
                    <a:lumMod val="75000"/>
                  </a:schemeClr>
                </a:solidFill>
                <a:latin typeface="Arial MT"/>
                <a:cs typeface="Arial MT"/>
              </a:rPr>
              <a:t>a </a:t>
            </a:r>
            <a:r>
              <a:rPr sz="1200" spc="-40"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la </a:t>
            </a:r>
            <a:r>
              <a:rPr sz="1200" spc="20" dirty="0">
                <a:solidFill>
                  <a:schemeClr val="accent4">
                    <a:lumMod val="75000"/>
                  </a:schemeClr>
                </a:solidFill>
                <a:latin typeface="Arial MT"/>
                <a:cs typeface="Arial MT"/>
              </a:rPr>
              <a:t>que </a:t>
            </a:r>
            <a:r>
              <a:rPr sz="1200" spc="25" dirty="0">
                <a:solidFill>
                  <a:schemeClr val="accent4">
                    <a:lumMod val="75000"/>
                  </a:schemeClr>
                </a:solidFill>
                <a:latin typeface="Arial MT"/>
                <a:cs typeface="Arial MT"/>
              </a:rPr>
              <a:t>naturalmente </a:t>
            </a:r>
            <a:r>
              <a:rPr sz="1200" spc="15" dirty="0">
                <a:solidFill>
                  <a:schemeClr val="accent4">
                    <a:lumMod val="75000"/>
                  </a:schemeClr>
                </a:solidFill>
                <a:latin typeface="Arial MT"/>
                <a:cs typeface="Arial MT"/>
              </a:rPr>
              <a:t>tenderá </a:t>
            </a:r>
            <a:r>
              <a:rPr sz="1200" spc="-45" dirty="0">
                <a:solidFill>
                  <a:schemeClr val="accent4">
                    <a:lumMod val="75000"/>
                  </a:schemeClr>
                </a:solidFill>
                <a:latin typeface="Arial MT"/>
                <a:cs typeface="Arial MT"/>
              </a:rPr>
              <a:t>a </a:t>
            </a:r>
            <a:r>
              <a:rPr sz="1200" spc="15" dirty="0">
                <a:solidFill>
                  <a:schemeClr val="accent4">
                    <a:lumMod val="75000"/>
                  </a:schemeClr>
                </a:solidFill>
                <a:latin typeface="Arial MT"/>
                <a:cs typeface="Arial MT"/>
              </a:rPr>
              <a:t>volver </a:t>
            </a:r>
            <a:r>
              <a:rPr sz="1200" spc="35" dirty="0">
                <a:solidFill>
                  <a:schemeClr val="accent4">
                    <a:lumMod val="75000"/>
                  </a:schemeClr>
                </a:solidFill>
                <a:latin typeface="Arial MT"/>
                <a:cs typeface="Arial MT"/>
              </a:rPr>
              <a:t>cuando </a:t>
            </a:r>
            <a:r>
              <a:rPr sz="1200" spc="10" dirty="0">
                <a:solidFill>
                  <a:schemeClr val="accent4">
                    <a:lumMod val="75000"/>
                  </a:schemeClr>
                </a:solidFill>
                <a:latin typeface="Arial MT"/>
                <a:cs typeface="Arial MT"/>
              </a:rPr>
              <a:t>los </a:t>
            </a:r>
            <a:r>
              <a:rPr sz="1200" spc="-10" dirty="0">
                <a:solidFill>
                  <a:schemeClr val="accent4">
                    <a:lumMod val="75000"/>
                  </a:schemeClr>
                </a:solidFill>
                <a:latin typeface="Arial MT"/>
                <a:cs typeface="Arial MT"/>
              </a:rPr>
              <a:t>ajustes </a:t>
            </a:r>
            <a:r>
              <a:rPr sz="1200" spc="-45" dirty="0">
                <a:solidFill>
                  <a:schemeClr val="accent4">
                    <a:lumMod val="75000"/>
                  </a:schemeClr>
                </a:solidFill>
                <a:latin typeface="Arial MT"/>
                <a:cs typeface="Arial MT"/>
              </a:rPr>
              <a:t>a </a:t>
            </a:r>
            <a:r>
              <a:rPr sz="1200" spc="-5" dirty="0">
                <a:solidFill>
                  <a:schemeClr val="accent4">
                    <a:lumMod val="75000"/>
                  </a:schemeClr>
                </a:solidFill>
                <a:latin typeface="Arial MT"/>
                <a:cs typeface="Arial MT"/>
              </a:rPr>
              <a:t>este </a:t>
            </a:r>
            <a:r>
              <a:rPr sz="1200" spc="60" dirty="0">
                <a:solidFill>
                  <a:schemeClr val="accent4">
                    <a:lumMod val="75000"/>
                  </a:schemeClr>
                </a:solidFill>
                <a:latin typeface="Arial MT"/>
                <a:cs typeface="Arial MT"/>
              </a:rPr>
              <a:t>no </a:t>
            </a:r>
            <a:r>
              <a:rPr sz="1200" spc="-40" dirty="0">
                <a:solidFill>
                  <a:schemeClr val="accent4">
                    <a:lumMod val="75000"/>
                  </a:schemeClr>
                </a:solidFill>
                <a:latin typeface="Arial MT"/>
                <a:cs typeface="Arial MT"/>
              </a:rPr>
              <a:t>se </a:t>
            </a:r>
            <a:r>
              <a:rPr sz="1200" spc="15" dirty="0">
                <a:solidFill>
                  <a:schemeClr val="accent4">
                    <a:lumMod val="75000"/>
                  </a:schemeClr>
                </a:solidFill>
                <a:latin typeface="Arial MT"/>
                <a:cs typeface="Arial MT"/>
              </a:rPr>
              <a:t>justifiquen. </a:t>
            </a:r>
            <a:r>
              <a:rPr sz="1200" spc="20" dirty="0">
                <a:solidFill>
                  <a:schemeClr val="accent4">
                    <a:lumMod val="75000"/>
                  </a:schemeClr>
                </a:solidFill>
                <a:latin typeface="Arial MT"/>
                <a:cs typeface="Arial MT"/>
              </a:rPr>
              <a:t> </a:t>
            </a:r>
            <a:r>
              <a:rPr sz="1200" spc="35" dirty="0">
                <a:solidFill>
                  <a:schemeClr val="accent4">
                    <a:lumMod val="75000"/>
                  </a:schemeClr>
                </a:solidFill>
                <a:latin typeface="Arial MT"/>
                <a:cs typeface="Arial MT"/>
              </a:rPr>
              <a:t>Continuando </a:t>
            </a:r>
            <a:r>
              <a:rPr sz="1200" spc="60" dirty="0">
                <a:solidFill>
                  <a:schemeClr val="accent4">
                    <a:lumMod val="75000"/>
                  </a:schemeClr>
                </a:solidFill>
                <a:latin typeface="Arial MT"/>
                <a:cs typeface="Arial MT"/>
              </a:rPr>
              <a:t>con </a:t>
            </a:r>
            <a:r>
              <a:rPr sz="1200" spc="10" dirty="0">
                <a:solidFill>
                  <a:schemeClr val="accent4">
                    <a:lumMod val="75000"/>
                  </a:schemeClr>
                </a:solidFill>
                <a:latin typeface="Arial MT"/>
                <a:cs typeface="Arial MT"/>
              </a:rPr>
              <a:t>los </a:t>
            </a:r>
            <a:r>
              <a:rPr sz="1200" spc="15" dirty="0">
                <a:solidFill>
                  <a:schemeClr val="accent4">
                    <a:lumMod val="75000"/>
                  </a:schemeClr>
                </a:solidFill>
                <a:latin typeface="Arial MT"/>
                <a:cs typeface="Arial MT"/>
              </a:rPr>
              <a:t>ejemplos, </a:t>
            </a:r>
            <a:r>
              <a:rPr sz="1200" spc="10" dirty="0">
                <a:solidFill>
                  <a:schemeClr val="accent4">
                    <a:lumMod val="75000"/>
                  </a:schemeClr>
                </a:solidFill>
                <a:latin typeface="Arial MT"/>
                <a:cs typeface="Arial MT"/>
              </a:rPr>
              <a:t>el </a:t>
            </a:r>
            <a:r>
              <a:rPr sz="1200" spc="40" dirty="0">
                <a:solidFill>
                  <a:schemeClr val="accent4">
                    <a:lumMod val="75000"/>
                  </a:schemeClr>
                </a:solidFill>
                <a:latin typeface="Arial MT"/>
                <a:cs typeface="Arial MT"/>
              </a:rPr>
              <a:t>pino </a:t>
            </a:r>
            <a:r>
              <a:rPr sz="1200" spc="10" dirty="0">
                <a:solidFill>
                  <a:schemeClr val="accent4">
                    <a:lumMod val="75000"/>
                  </a:schemeClr>
                </a:solidFill>
                <a:latin typeface="Arial MT"/>
                <a:cs typeface="Arial MT"/>
              </a:rPr>
              <a:t>podría parecernos </a:t>
            </a:r>
            <a:r>
              <a:rPr sz="1200" spc="15" dirty="0">
                <a:solidFill>
                  <a:schemeClr val="accent4">
                    <a:lumMod val="75000"/>
                  </a:schemeClr>
                </a:solidFill>
                <a:latin typeface="Arial MT"/>
                <a:cs typeface="Arial MT"/>
              </a:rPr>
              <a:t>flexible </a:t>
            </a:r>
            <a:r>
              <a:rPr sz="1200" dirty="0">
                <a:solidFill>
                  <a:schemeClr val="accent4">
                    <a:lumMod val="75000"/>
                  </a:schemeClr>
                </a:solidFill>
                <a:latin typeface="Arial MT"/>
                <a:cs typeface="Arial MT"/>
              </a:rPr>
              <a:t>pues </a:t>
            </a:r>
            <a:r>
              <a:rPr sz="1200" spc="-10" dirty="0">
                <a:solidFill>
                  <a:schemeClr val="accent4">
                    <a:lumMod val="75000"/>
                  </a:schemeClr>
                </a:solidFill>
                <a:latin typeface="Arial MT"/>
                <a:cs typeface="Arial MT"/>
              </a:rPr>
              <a:t>la </a:t>
            </a:r>
            <a:r>
              <a:rPr sz="1200" spc="40" dirty="0">
                <a:solidFill>
                  <a:schemeClr val="accent4">
                    <a:lumMod val="75000"/>
                  </a:schemeClr>
                </a:solidFill>
                <a:latin typeface="Arial MT"/>
                <a:cs typeface="Arial MT"/>
              </a:rPr>
              <a:t>forma </a:t>
            </a:r>
            <a:r>
              <a:rPr sz="1200" spc="15" dirty="0">
                <a:solidFill>
                  <a:schemeClr val="accent4">
                    <a:lumMod val="75000"/>
                  </a:schemeClr>
                </a:solidFill>
                <a:latin typeface="Arial MT"/>
                <a:cs typeface="Arial MT"/>
              </a:rPr>
              <a:t>de </a:t>
            </a:r>
            <a:r>
              <a:rPr sz="1200" spc="-320"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su </a:t>
            </a:r>
            <a:r>
              <a:rPr sz="1200" spc="55" dirty="0">
                <a:solidFill>
                  <a:schemeClr val="accent4">
                    <a:lumMod val="75000"/>
                  </a:schemeClr>
                </a:solidFill>
                <a:latin typeface="Arial MT"/>
                <a:cs typeface="Arial MT"/>
              </a:rPr>
              <a:t>tronco </a:t>
            </a:r>
            <a:r>
              <a:rPr sz="1200" spc="75" dirty="0">
                <a:solidFill>
                  <a:schemeClr val="accent4">
                    <a:lumMod val="75000"/>
                  </a:schemeClr>
                </a:solidFill>
                <a:latin typeface="Arial MT"/>
                <a:cs typeface="Arial MT"/>
              </a:rPr>
              <a:t>o </a:t>
            </a:r>
            <a:r>
              <a:rPr sz="1200" spc="-10" dirty="0">
                <a:solidFill>
                  <a:schemeClr val="accent4">
                    <a:lumMod val="75000"/>
                  </a:schemeClr>
                </a:solidFill>
                <a:latin typeface="Arial MT"/>
                <a:cs typeface="Arial MT"/>
              </a:rPr>
              <a:t>ramas </a:t>
            </a:r>
            <a:r>
              <a:rPr sz="1200" spc="25" dirty="0">
                <a:solidFill>
                  <a:schemeClr val="accent4">
                    <a:lumMod val="75000"/>
                  </a:schemeClr>
                </a:solidFill>
                <a:latin typeface="Arial MT"/>
                <a:cs typeface="Arial MT"/>
              </a:rPr>
              <a:t>pueden </a:t>
            </a:r>
            <a:r>
              <a:rPr sz="1200" spc="-15" dirty="0">
                <a:solidFill>
                  <a:schemeClr val="accent4">
                    <a:lumMod val="75000"/>
                  </a:schemeClr>
                </a:solidFill>
                <a:latin typeface="Arial MT"/>
                <a:cs typeface="Arial MT"/>
              </a:rPr>
              <a:t>ser </a:t>
            </a:r>
            <a:r>
              <a:rPr sz="1200" spc="15" dirty="0">
                <a:solidFill>
                  <a:schemeClr val="accent4">
                    <a:lumMod val="75000"/>
                  </a:schemeClr>
                </a:solidFill>
                <a:latin typeface="Arial MT"/>
                <a:cs typeface="Arial MT"/>
              </a:rPr>
              <a:t>amoldada </a:t>
            </a:r>
            <a:r>
              <a:rPr sz="1200" spc="45" dirty="0">
                <a:solidFill>
                  <a:schemeClr val="accent4">
                    <a:lumMod val="75000"/>
                  </a:schemeClr>
                </a:solidFill>
                <a:latin typeface="Arial MT"/>
                <a:cs typeface="Arial MT"/>
              </a:rPr>
              <a:t>por </a:t>
            </a:r>
            <a:r>
              <a:rPr sz="1200" spc="40" dirty="0">
                <a:solidFill>
                  <a:schemeClr val="accent4">
                    <a:lumMod val="75000"/>
                  </a:schemeClr>
                </a:solidFill>
                <a:latin typeface="Arial MT"/>
                <a:cs typeface="Arial MT"/>
              </a:rPr>
              <a:t>un </a:t>
            </a:r>
            <a:r>
              <a:rPr sz="1200" spc="30" dirty="0">
                <a:solidFill>
                  <a:schemeClr val="accent4">
                    <a:lumMod val="75000"/>
                  </a:schemeClr>
                </a:solidFill>
                <a:latin typeface="Arial MT"/>
                <a:cs typeface="Arial MT"/>
              </a:rPr>
              <a:t>viento </a:t>
            </a:r>
            <a:r>
              <a:rPr sz="1200" spc="20" dirty="0">
                <a:solidFill>
                  <a:schemeClr val="accent4">
                    <a:lumMod val="75000"/>
                  </a:schemeClr>
                </a:solidFill>
                <a:latin typeface="Arial MT"/>
                <a:cs typeface="Arial MT"/>
              </a:rPr>
              <a:t>constante, </a:t>
            </a:r>
            <a:r>
              <a:rPr sz="1200" spc="75" dirty="0">
                <a:solidFill>
                  <a:schemeClr val="accent4">
                    <a:lumMod val="75000"/>
                  </a:schemeClr>
                </a:solidFill>
                <a:latin typeface="Arial MT"/>
                <a:cs typeface="Arial MT"/>
              </a:rPr>
              <a:t>como </a:t>
            </a:r>
            <a:r>
              <a:rPr sz="1200" spc="40" dirty="0">
                <a:solidFill>
                  <a:schemeClr val="accent4">
                    <a:lumMod val="75000"/>
                  </a:schemeClr>
                </a:solidFill>
                <a:latin typeface="Arial MT"/>
                <a:cs typeface="Arial MT"/>
              </a:rPr>
              <a:t>muchos </a:t>
            </a:r>
            <a:r>
              <a:rPr sz="1200" spc="45" dirty="0">
                <a:solidFill>
                  <a:schemeClr val="accent4">
                    <a:lumMod val="75000"/>
                  </a:schemeClr>
                </a:solidFill>
                <a:latin typeface="Arial MT"/>
                <a:cs typeface="Arial MT"/>
              </a:rPr>
              <a:t> </a:t>
            </a:r>
            <a:r>
              <a:rPr sz="1200" dirty="0">
                <a:solidFill>
                  <a:schemeClr val="accent4">
                    <a:lumMod val="75000"/>
                  </a:schemeClr>
                </a:solidFill>
                <a:latin typeface="Arial MT"/>
                <a:cs typeface="Arial MT"/>
              </a:rPr>
              <a:t>árboles,</a:t>
            </a:r>
            <a:r>
              <a:rPr sz="1200" spc="-20" dirty="0">
                <a:solidFill>
                  <a:schemeClr val="accent4">
                    <a:lumMod val="75000"/>
                  </a:schemeClr>
                </a:solidFill>
                <a:latin typeface="Arial MT"/>
                <a:cs typeface="Arial MT"/>
              </a:rPr>
              <a:t> </a:t>
            </a:r>
            <a:r>
              <a:rPr sz="1200" spc="30" dirty="0">
                <a:solidFill>
                  <a:schemeClr val="accent4">
                    <a:lumMod val="75000"/>
                  </a:schemeClr>
                </a:solidFill>
                <a:latin typeface="Arial MT"/>
                <a:cs typeface="Arial MT"/>
              </a:rPr>
              <a:t>pero</a:t>
            </a:r>
            <a:r>
              <a:rPr sz="1200" spc="-15"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su</a:t>
            </a:r>
            <a:r>
              <a:rPr sz="1200" spc="-15"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capacidad</a:t>
            </a:r>
            <a:r>
              <a:rPr sz="1200" spc="-15" dirty="0">
                <a:solidFill>
                  <a:schemeClr val="accent4">
                    <a:lumMod val="75000"/>
                  </a:schemeClr>
                </a:solidFill>
                <a:latin typeface="Arial MT"/>
                <a:cs typeface="Arial MT"/>
              </a:rPr>
              <a:t> </a:t>
            </a:r>
            <a:r>
              <a:rPr sz="1200" spc="-5" dirty="0">
                <a:solidFill>
                  <a:schemeClr val="accent4">
                    <a:lumMod val="75000"/>
                  </a:schemeClr>
                </a:solidFill>
                <a:latin typeface="Arial MT"/>
                <a:cs typeface="Arial MT"/>
              </a:rPr>
              <a:t>para</a:t>
            </a:r>
            <a:r>
              <a:rPr sz="1200" spc="-15"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volver</a:t>
            </a:r>
            <a:r>
              <a:rPr sz="1200" spc="-15" dirty="0">
                <a:solidFill>
                  <a:schemeClr val="accent4">
                    <a:lumMod val="75000"/>
                  </a:schemeClr>
                </a:solidFill>
                <a:latin typeface="Arial MT"/>
                <a:cs typeface="Arial MT"/>
              </a:rPr>
              <a:t> </a:t>
            </a:r>
            <a:r>
              <a:rPr sz="1200" spc="-45" dirty="0">
                <a:solidFill>
                  <a:schemeClr val="accent4">
                    <a:lumMod val="75000"/>
                  </a:schemeClr>
                </a:solidFill>
                <a:latin typeface="Arial MT"/>
                <a:cs typeface="Arial MT"/>
              </a:rPr>
              <a:t>a</a:t>
            </a:r>
            <a:r>
              <a:rPr sz="1200" spc="-15"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su</a:t>
            </a:r>
            <a:r>
              <a:rPr sz="1200" spc="-15" dirty="0">
                <a:solidFill>
                  <a:schemeClr val="accent4">
                    <a:lumMod val="75000"/>
                  </a:schemeClr>
                </a:solidFill>
                <a:latin typeface="Arial MT"/>
                <a:cs typeface="Arial MT"/>
              </a:rPr>
              <a:t> </a:t>
            </a:r>
            <a:r>
              <a:rPr sz="1200" spc="40" dirty="0">
                <a:solidFill>
                  <a:schemeClr val="accent4">
                    <a:lumMod val="75000"/>
                  </a:schemeClr>
                </a:solidFill>
                <a:latin typeface="Arial MT"/>
                <a:cs typeface="Arial MT"/>
              </a:rPr>
              <a:t>forma</a:t>
            </a:r>
            <a:r>
              <a:rPr sz="1200" spc="-15"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original</a:t>
            </a:r>
            <a:r>
              <a:rPr sz="1200" spc="-15" dirty="0">
                <a:solidFill>
                  <a:schemeClr val="accent4">
                    <a:lumMod val="75000"/>
                  </a:schemeClr>
                </a:solidFill>
                <a:latin typeface="Arial MT"/>
                <a:cs typeface="Arial MT"/>
              </a:rPr>
              <a:t> </a:t>
            </a:r>
            <a:r>
              <a:rPr sz="1200" spc="-40" dirty="0">
                <a:solidFill>
                  <a:schemeClr val="accent4">
                    <a:lumMod val="75000"/>
                  </a:schemeClr>
                </a:solidFill>
                <a:latin typeface="Arial MT"/>
                <a:cs typeface="Arial MT"/>
              </a:rPr>
              <a:t>es</a:t>
            </a:r>
            <a:r>
              <a:rPr sz="1200" spc="-15" dirty="0">
                <a:solidFill>
                  <a:schemeClr val="accent4">
                    <a:lumMod val="75000"/>
                  </a:schemeClr>
                </a:solidFill>
                <a:latin typeface="Arial MT"/>
                <a:cs typeface="Arial MT"/>
              </a:rPr>
              <a:t> </a:t>
            </a:r>
            <a:r>
              <a:rPr sz="1200" spc="45" dirty="0">
                <a:solidFill>
                  <a:schemeClr val="accent4">
                    <a:lumMod val="75000"/>
                  </a:schemeClr>
                </a:solidFill>
                <a:latin typeface="Arial MT"/>
                <a:cs typeface="Arial MT"/>
              </a:rPr>
              <a:t>muy</a:t>
            </a:r>
            <a:r>
              <a:rPr sz="1200" spc="-15"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baja,</a:t>
            </a:r>
            <a:r>
              <a:rPr sz="1200" spc="-15"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en</a:t>
            </a:r>
            <a:r>
              <a:rPr sz="1200" spc="-15" dirty="0">
                <a:solidFill>
                  <a:schemeClr val="accent4">
                    <a:lumMod val="75000"/>
                  </a:schemeClr>
                </a:solidFill>
                <a:latin typeface="Arial MT"/>
                <a:cs typeface="Arial MT"/>
              </a:rPr>
              <a:t> </a:t>
            </a:r>
            <a:r>
              <a:rPr sz="1200" spc="25" dirty="0">
                <a:solidFill>
                  <a:schemeClr val="accent4">
                    <a:lumMod val="75000"/>
                  </a:schemeClr>
                </a:solidFill>
                <a:latin typeface="Arial MT"/>
                <a:cs typeface="Arial MT"/>
              </a:rPr>
              <a:t>contraste </a:t>
            </a:r>
            <a:r>
              <a:rPr sz="1200" spc="-320" dirty="0">
                <a:solidFill>
                  <a:schemeClr val="accent4">
                    <a:lumMod val="75000"/>
                  </a:schemeClr>
                </a:solidFill>
                <a:latin typeface="Arial MT"/>
                <a:cs typeface="Arial MT"/>
              </a:rPr>
              <a:t> </a:t>
            </a:r>
            <a:r>
              <a:rPr sz="1200" spc="60" dirty="0">
                <a:solidFill>
                  <a:schemeClr val="accent4">
                    <a:lumMod val="75000"/>
                  </a:schemeClr>
                </a:solidFill>
                <a:latin typeface="Arial MT"/>
                <a:cs typeface="Arial MT"/>
              </a:rPr>
              <a:t>con</a:t>
            </a:r>
            <a:r>
              <a:rPr sz="1200" spc="-15" dirty="0">
                <a:solidFill>
                  <a:schemeClr val="accent4">
                    <a:lumMod val="75000"/>
                  </a:schemeClr>
                </a:solidFill>
                <a:latin typeface="Arial MT"/>
                <a:cs typeface="Arial MT"/>
              </a:rPr>
              <a:t> </a:t>
            </a:r>
            <a:r>
              <a:rPr sz="1200" spc="50" dirty="0">
                <a:solidFill>
                  <a:schemeClr val="accent4">
                    <a:lumMod val="75000"/>
                  </a:schemeClr>
                </a:solidFill>
                <a:latin typeface="Arial MT"/>
                <a:cs typeface="Arial MT"/>
              </a:rPr>
              <a:t>lo</a:t>
            </a:r>
            <a:r>
              <a:rPr sz="1200" spc="-15"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que</a:t>
            </a:r>
            <a:r>
              <a:rPr sz="1200" spc="-15" dirty="0">
                <a:solidFill>
                  <a:schemeClr val="accent4">
                    <a:lumMod val="75000"/>
                  </a:schemeClr>
                </a:solidFill>
                <a:latin typeface="Arial MT"/>
                <a:cs typeface="Arial MT"/>
              </a:rPr>
              <a:t> </a:t>
            </a:r>
            <a:r>
              <a:rPr sz="1200" spc="-30" dirty="0">
                <a:solidFill>
                  <a:schemeClr val="accent4">
                    <a:lumMod val="75000"/>
                  </a:schemeClr>
                </a:solidFill>
                <a:latin typeface="Arial MT"/>
                <a:cs typeface="Arial MT"/>
              </a:rPr>
              <a:t>pasa</a:t>
            </a:r>
            <a:r>
              <a:rPr sz="1200" spc="-15"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bajo</a:t>
            </a:r>
            <a:r>
              <a:rPr sz="1200" spc="-10" dirty="0">
                <a:solidFill>
                  <a:schemeClr val="accent4">
                    <a:lumMod val="75000"/>
                  </a:schemeClr>
                </a:solidFill>
                <a:latin typeface="Arial MT"/>
                <a:cs typeface="Arial MT"/>
              </a:rPr>
              <a:t> la</a:t>
            </a:r>
            <a:r>
              <a:rPr sz="1200" spc="-15"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misma</a:t>
            </a:r>
            <a:r>
              <a:rPr sz="1200" spc="-15"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circunstancia</a:t>
            </a:r>
            <a:r>
              <a:rPr sz="1200" spc="-15" dirty="0">
                <a:solidFill>
                  <a:schemeClr val="accent4">
                    <a:lumMod val="75000"/>
                  </a:schemeClr>
                </a:solidFill>
                <a:latin typeface="Arial MT"/>
                <a:cs typeface="Arial MT"/>
              </a:rPr>
              <a:t> </a:t>
            </a:r>
            <a:r>
              <a:rPr sz="1200" spc="60" dirty="0">
                <a:solidFill>
                  <a:schemeClr val="accent4">
                    <a:lumMod val="75000"/>
                  </a:schemeClr>
                </a:solidFill>
                <a:latin typeface="Arial MT"/>
                <a:cs typeface="Arial MT"/>
              </a:rPr>
              <a:t>con</a:t>
            </a:r>
            <a:r>
              <a:rPr sz="1200" spc="-15"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el</a:t>
            </a:r>
            <a:r>
              <a:rPr sz="1200" spc="-10"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bambú.</a:t>
            </a:r>
            <a:endParaRPr sz="1200" dirty="0">
              <a:solidFill>
                <a:schemeClr val="accent4">
                  <a:lumMod val="75000"/>
                </a:schemeClr>
              </a:solidFill>
              <a:latin typeface="Arial MT"/>
              <a:cs typeface="Arial MT"/>
            </a:endParaRPr>
          </a:p>
          <a:p>
            <a:pPr>
              <a:lnSpc>
                <a:spcPct val="100000"/>
              </a:lnSpc>
            </a:pPr>
            <a:endParaRPr sz="1250" dirty="0">
              <a:latin typeface="Arial MT"/>
              <a:cs typeface="Arial MT"/>
            </a:endParaRPr>
          </a:p>
          <a:p>
            <a:pPr marL="12700" marR="5080" algn="just">
              <a:lnSpc>
                <a:spcPct val="100000"/>
              </a:lnSpc>
            </a:pPr>
            <a:r>
              <a:rPr sz="1200" spc="-95" dirty="0">
                <a:solidFill>
                  <a:schemeClr val="accent6">
                    <a:lumMod val="75000"/>
                  </a:schemeClr>
                </a:solidFill>
                <a:latin typeface="Arial MT"/>
                <a:cs typeface="Arial MT"/>
              </a:rPr>
              <a:t>Es</a:t>
            </a:r>
            <a:r>
              <a:rPr sz="1200" spc="-70" dirty="0">
                <a:solidFill>
                  <a:schemeClr val="accent6">
                    <a:lumMod val="75000"/>
                  </a:schemeClr>
                </a:solidFill>
                <a:latin typeface="Arial MT"/>
                <a:cs typeface="Arial MT"/>
              </a:rPr>
              <a:t> </a:t>
            </a:r>
            <a:r>
              <a:rPr sz="1200" spc="35" dirty="0">
                <a:solidFill>
                  <a:schemeClr val="accent6">
                    <a:lumMod val="75000"/>
                  </a:schemeClr>
                </a:solidFill>
                <a:latin typeface="Arial MT"/>
                <a:cs typeface="Arial MT"/>
              </a:rPr>
              <a:t>importante</a:t>
            </a:r>
            <a:r>
              <a:rPr sz="1200" spc="-65" dirty="0">
                <a:solidFill>
                  <a:schemeClr val="accent6">
                    <a:lumMod val="75000"/>
                  </a:schemeClr>
                </a:solidFill>
                <a:latin typeface="Arial MT"/>
                <a:cs typeface="Arial MT"/>
              </a:rPr>
              <a:t> </a:t>
            </a:r>
            <a:r>
              <a:rPr sz="1200" spc="20" dirty="0">
                <a:solidFill>
                  <a:schemeClr val="accent6">
                    <a:lumMod val="75000"/>
                  </a:schemeClr>
                </a:solidFill>
                <a:latin typeface="Arial MT"/>
                <a:cs typeface="Arial MT"/>
              </a:rPr>
              <a:t>que</a:t>
            </a:r>
            <a:r>
              <a:rPr sz="1200" spc="-65" dirty="0">
                <a:solidFill>
                  <a:schemeClr val="accent6">
                    <a:lumMod val="75000"/>
                  </a:schemeClr>
                </a:solidFill>
                <a:latin typeface="Arial MT"/>
                <a:cs typeface="Arial MT"/>
              </a:rPr>
              <a:t> </a:t>
            </a:r>
            <a:r>
              <a:rPr sz="1200" spc="10" dirty="0">
                <a:solidFill>
                  <a:schemeClr val="accent6">
                    <a:lumMod val="75000"/>
                  </a:schemeClr>
                </a:solidFill>
                <a:latin typeface="Arial MT"/>
                <a:cs typeface="Arial MT"/>
              </a:rPr>
              <a:t>el</a:t>
            </a:r>
            <a:r>
              <a:rPr sz="1200" spc="-65" dirty="0">
                <a:solidFill>
                  <a:schemeClr val="accent6">
                    <a:lumMod val="75000"/>
                  </a:schemeClr>
                </a:solidFill>
                <a:latin typeface="Arial MT"/>
                <a:cs typeface="Arial MT"/>
              </a:rPr>
              <a:t> </a:t>
            </a:r>
            <a:r>
              <a:rPr sz="1200" spc="30" dirty="0">
                <a:solidFill>
                  <a:schemeClr val="accent6">
                    <a:lumMod val="75000"/>
                  </a:schemeClr>
                </a:solidFill>
                <a:latin typeface="Arial MT"/>
                <a:cs typeface="Arial MT"/>
              </a:rPr>
              <a:t>currículo</a:t>
            </a:r>
            <a:r>
              <a:rPr sz="1200" spc="-65" dirty="0">
                <a:solidFill>
                  <a:schemeClr val="accent6">
                    <a:lumMod val="75000"/>
                  </a:schemeClr>
                </a:solidFill>
                <a:latin typeface="Arial MT"/>
                <a:cs typeface="Arial MT"/>
              </a:rPr>
              <a:t> </a:t>
            </a:r>
            <a:r>
              <a:rPr sz="1200" spc="15" dirty="0">
                <a:solidFill>
                  <a:schemeClr val="accent6">
                    <a:lumMod val="75000"/>
                  </a:schemeClr>
                </a:solidFill>
                <a:latin typeface="Arial MT"/>
                <a:cs typeface="Arial MT"/>
              </a:rPr>
              <a:t>planeado</a:t>
            </a:r>
            <a:r>
              <a:rPr sz="1200" spc="-65" dirty="0">
                <a:solidFill>
                  <a:schemeClr val="accent6">
                    <a:lumMod val="75000"/>
                  </a:schemeClr>
                </a:solidFill>
                <a:latin typeface="Arial MT"/>
                <a:cs typeface="Arial MT"/>
              </a:rPr>
              <a:t> </a:t>
            </a:r>
            <a:r>
              <a:rPr sz="1200" spc="5" dirty="0">
                <a:solidFill>
                  <a:schemeClr val="accent6">
                    <a:lumMod val="75000"/>
                  </a:schemeClr>
                </a:solidFill>
                <a:latin typeface="Arial MT"/>
                <a:cs typeface="Arial MT"/>
              </a:rPr>
              <a:t>plasme</a:t>
            </a:r>
            <a:r>
              <a:rPr sz="1200" spc="-65" dirty="0">
                <a:solidFill>
                  <a:schemeClr val="accent6">
                    <a:lumMod val="75000"/>
                  </a:schemeClr>
                </a:solidFill>
                <a:latin typeface="Arial MT"/>
                <a:cs typeface="Arial MT"/>
              </a:rPr>
              <a:t> </a:t>
            </a:r>
            <a:r>
              <a:rPr sz="1200" spc="10" dirty="0">
                <a:solidFill>
                  <a:schemeClr val="accent6">
                    <a:lumMod val="75000"/>
                  </a:schemeClr>
                </a:solidFill>
                <a:latin typeface="Arial MT"/>
                <a:cs typeface="Arial MT"/>
              </a:rPr>
              <a:t>los</a:t>
            </a:r>
            <a:r>
              <a:rPr sz="1200" spc="-70" dirty="0">
                <a:solidFill>
                  <a:schemeClr val="accent6">
                    <a:lumMod val="75000"/>
                  </a:schemeClr>
                </a:solidFill>
                <a:latin typeface="Arial MT"/>
                <a:cs typeface="Arial MT"/>
              </a:rPr>
              <a:t> </a:t>
            </a:r>
            <a:r>
              <a:rPr sz="1200" spc="25" dirty="0">
                <a:solidFill>
                  <a:schemeClr val="accent6">
                    <a:lumMod val="75000"/>
                  </a:schemeClr>
                </a:solidFill>
                <a:latin typeface="Arial MT"/>
                <a:cs typeface="Arial MT"/>
              </a:rPr>
              <a:t>elementos</a:t>
            </a:r>
            <a:r>
              <a:rPr sz="1200" spc="-65" dirty="0">
                <a:solidFill>
                  <a:schemeClr val="accent6">
                    <a:lumMod val="75000"/>
                  </a:schemeClr>
                </a:solidFill>
                <a:latin typeface="Arial MT"/>
                <a:cs typeface="Arial MT"/>
              </a:rPr>
              <a:t> </a:t>
            </a:r>
            <a:r>
              <a:rPr sz="1200" spc="-5" dirty="0">
                <a:solidFill>
                  <a:schemeClr val="accent6">
                    <a:lumMod val="75000"/>
                  </a:schemeClr>
                </a:solidFill>
                <a:latin typeface="Arial MT"/>
                <a:cs typeface="Arial MT"/>
              </a:rPr>
              <a:t>esenciales</a:t>
            </a:r>
            <a:r>
              <a:rPr sz="1200" spc="-65" dirty="0">
                <a:solidFill>
                  <a:schemeClr val="accent6">
                    <a:lumMod val="75000"/>
                  </a:schemeClr>
                </a:solidFill>
                <a:latin typeface="Arial MT"/>
                <a:cs typeface="Arial MT"/>
              </a:rPr>
              <a:t> </a:t>
            </a:r>
            <a:r>
              <a:rPr sz="1200" spc="20" dirty="0">
                <a:solidFill>
                  <a:schemeClr val="accent6">
                    <a:lumMod val="75000"/>
                  </a:schemeClr>
                </a:solidFill>
                <a:latin typeface="Arial MT"/>
                <a:cs typeface="Arial MT"/>
              </a:rPr>
              <a:t>que</a:t>
            </a:r>
            <a:r>
              <a:rPr sz="1200" spc="-65" dirty="0">
                <a:solidFill>
                  <a:schemeClr val="accent6">
                    <a:lumMod val="75000"/>
                  </a:schemeClr>
                </a:solidFill>
                <a:latin typeface="Arial MT"/>
                <a:cs typeface="Arial MT"/>
              </a:rPr>
              <a:t> </a:t>
            </a:r>
            <a:r>
              <a:rPr sz="1200" spc="20" dirty="0">
                <a:solidFill>
                  <a:schemeClr val="accent6">
                    <a:lumMod val="75000"/>
                  </a:schemeClr>
                </a:solidFill>
                <a:latin typeface="Arial MT"/>
                <a:cs typeface="Arial MT"/>
              </a:rPr>
              <a:t>deben </a:t>
            </a:r>
            <a:r>
              <a:rPr sz="1200" spc="-320" dirty="0">
                <a:solidFill>
                  <a:schemeClr val="accent6">
                    <a:lumMod val="75000"/>
                  </a:schemeClr>
                </a:solidFill>
                <a:latin typeface="Arial MT"/>
                <a:cs typeface="Arial MT"/>
              </a:rPr>
              <a:t> </a:t>
            </a:r>
            <a:r>
              <a:rPr sz="1200" spc="5" dirty="0">
                <a:solidFill>
                  <a:schemeClr val="accent6">
                    <a:lumMod val="75000"/>
                  </a:schemeClr>
                </a:solidFill>
                <a:latin typeface="Arial MT"/>
                <a:cs typeface="Arial MT"/>
              </a:rPr>
              <a:t>lograrse </a:t>
            </a:r>
            <a:r>
              <a:rPr sz="1200" spc="15" dirty="0">
                <a:solidFill>
                  <a:schemeClr val="accent6">
                    <a:lumMod val="75000"/>
                  </a:schemeClr>
                </a:solidFill>
                <a:latin typeface="Arial MT"/>
                <a:cs typeface="Arial MT"/>
              </a:rPr>
              <a:t>de </a:t>
            </a:r>
            <a:r>
              <a:rPr sz="1200" spc="10" dirty="0">
                <a:solidFill>
                  <a:schemeClr val="accent6">
                    <a:lumMod val="75000"/>
                  </a:schemeClr>
                </a:solidFill>
                <a:latin typeface="Arial MT"/>
                <a:cs typeface="Arial MT"/>
              </a:rPr>
              <a:t>manera </a:t>
            </a:r>
            <a:r>
              <a:rPr sz="1200" spc="5" dirty="0">
                <a:solidFill>
                  <a:schemeClr val="accent6">
                    <a:lumMod val="75000"/>
                  </a:schemeClr>
                </a:solidFill>
                <a:latin typeface="Arial MT"/>
                <a:cs typeface="Arial MT"/>
              </a:rPr>
              <a:t>que, </a:t>
            </a:r>
            <a:r>
              <a:rPr sz="1200" spc="-10" dirty="0">
                <a:solidFill>
                  <a:schemeClr val="accent6">
                    <a:lumMod val="75000"/>
                  </a:schemeClr>
                </a:solidFill>
                <a:latin typeface="Arial MT"/>
                <a:cs typeface="Arial MT"/>
              </a:rPr>
              <a:t>al </a:t>
            </a:r>
            <a:r>
              <a:rPr sz="1200" dirty="0">
                <a:solidFill>
                  <a:schemeClr val="accent6">
                    <a:lumMod val="75000"/>
                  </a:schemeClr>
                </a:solidFill>
                <a:latin typeface="Arial MT"/>
                <a:cs typeface="Arial MT"/>
              </a:rPr>
              <a:t>realizar </a:t>
            </a:r>
            <a:r>
              <a:rPr sz="1200" spc="25" dirty="0">
                <a:solidFill>
                  <a:schemeClr val="accent6">
                    <a:lumMod val="75000"/>
                  </a:schemeClr>
                </a:solidFill>
                <a:latin typeface="Arial MT"/>
                <a:cs typeface="Arial MT"/>
              </a:rPr>
              <a:t>cambios </a:t>
            </a:r>
            <a:r>
              <a:rPr sz="1200" spc="-5" dirty="0">
                <a:solidFill>
                  <a:schemeClr val="accent6">
                    <a:lumMod val="75000"/>
                  </a:schemeClr>
                </a:solidFill>
                <a:latin typeface="Arial MT"/>
                <a:cs typeface="Arial MT"/>
              </a:rPr>
              <a:t>y </a:t>
            </a:r>
            <a:r>
              <a:rPr sz="1200" spc="-15" dirty="0">
                <a:solidFill>
                  <a:schemeClr val="accent6">
                    <a:lumMod val="75000"/>
                  </a:schemeClr>
                </a:solidFill>
                <a:latin typeface="Arial MT"/>
                <a:cs typeface="Arial MT"/>
              </a:rPr>
              <a:t>ajustes, </a:t>
            </a:r>
            <a:r>
              <a:rPr sz="1200" spc="60" dirty="0">
                <a:solidFill>
                  <a:schemeClr val="accent6">
                    <a:lumMod val="75000"/>
                  </a:schemeClr>
                </a:solidFill>
                <a:latin typeface="Arial MT"/>
                <a:cs typeface="Arial MT"/>
              </a:rPr>
              <a:t>no </a:t>
            </a:r>
            <a:r>
              <a:rPr sz="1200" spc="-40" dirty="0">
                <a:solidFill>
                  <a:schemeClr val="accent6">
                    <a:lumMod val="75000"/>
                  </a:schemeClr>
                </a:solidFill>
                <a:latin typeface="Arial MT"/>
                <a:cs typeface="Arial MT"/>
              </a:rPr>
              <a:t>se </a:t>
            </a:r>
            <a:r>
              <a:rPr sz="1200" spc="10" dirty="0">
                <a:solidFill>
                  <a:schemeClr val="accent6">
                    <a:lumMod val="75000"/>
                  </a:schemeClr>
                </a:solidFill>
                <a:latin typeface="Arial MT"/>
                <a:cs typeface="Arial MT"/>
              </a:rPr>
              <a:t>pierda el </a:t>
            </a:r>
            <a:r>
              <a:rPr sz="1200" spc="35" dirty="0">
                <a:solidFill>
                  <a:schemeClr val="accent6">
                    <a:lumMod val="75000"/>
                  </a:schemeClr>
                </a:solidFill>
                <a:latin typeface="Arial MT"/>
                <a:cs typeface="Arial MT"/>
              </a:rPr>
              <a:t>horizonte </a:t>
            </a:r>
            <a:r>
              <a:rPr sz="1200" spc="15" dirty="0">
                <a:solidFill>
                  <a:schemeClr val="accent6">
                    <a:lumMod val="75000"/>
                  </a:schemeClr>
                </a:solidFill>
                <a:latin typeface="Arial MT"/>
                <a:cs typeface="Arial MT"/>
              </a:rPr>
              <a:t>de </a:t>
            </a:r>
            <a:r>
              <a:rPr sz="1200" spc="20" dirty="0">
                <a:solidFill>
                  <a:schemeClr val="accent6">
                    <a:lumMod val="75000"/>
                  </a:schemeClr>
                </a:solidFill>
                <a:latin typeface="Arial MT"/>
                <a:cs typeface="Arial MT"/>
              </a:rPr>
              <a:t> </a:t>
            </a:r>
            <a:r>
              <a:rPr sz="1200" spc="35" dirty="0">
                <a:solidFill>
                  <a:schemeClr val="accent6">
                    <a:lumMod val="75000"/>
                  </a:schemeClr>
                </a:solidFill>
                <a:latin typeface="Arial MT"/>
                <a:cs typeface="Arial MT"/>
              </a:rPr>
              <a:t>formación. </a:t>
            </a:r>
            <a:r>
              <a:rPr sz="1200" spc="20" dirty="0">
                <a:solidFill>
                  <a:schemeClr val="accent6">
                    <a:lumMod val="75000"/>
                  </a:schemeClr>
                </a:solidFill>
                <a:latin typeface="Arial MT"/>
                <a:cs typeface="Arial MT"/>
              </a:rPr>
              <a:t>Un </a:t>
            </a:r>
            <a:r>
              <a:rPr sz="1200" spc="30" dirty="0">
                <a:solidFill>
                  <a:schemeClr val="accent6">
                    <a:lumMod val="75000"/>
                  </a:schemeClr>
                </a:solidFill>
                <a:latin typeface="Arial MT"/>
                <a:cs typeface="Arial MT"/>
              </a:rPr>
              <a:t>currículo </a:t>
            </a:r>
            <a:r>
              <a:rPr sz="1200" spc="20" dirty="0">
                <a:solidFill>
                  <a:schemeClr val="accent6">
                    <a:lumMod val="75000"/>
                  </a:schemeClr>
                </a:solidFill>
                <a:latin typeface="Arial MT"/>
                <a:cs typeface="Arial MT"/>
              </a:rPr>
              <a:t>que </a:t>
            </a:r>
            <a:r>
              <a:rPr sz="1200" spc="60" dirty="0">
                <a:solidFill>
                  <a:schemeClr val="accent6">
                    <a:lumMod val="75000"/>
                  </a:schemeClr>
                </a:solidFill>
                <a:latin typeface="Arial MT"/>
                <a:cs typeface="Arial MT"/>
              </a:rPr>
              <a:t>no </a:t>
            </a:r>
            <a:r>
              <a:rPr sz="1200" spc="20" dirty="0">
                <a:solidFill>
                  <a:schemeClr val="accent6">
                    <a:lumMod val="75000"/>
                  </a:schemeClr>
                </a:solidFill>
                <a:latin typeface="Arial MT"/>
                <a:cs typeface="Arial MT"/>
              </a:rPr>
              <a:t>tiene </a:t>
            </a:r>
            <a:r>
              <a:rPr sz="1200" dirty="0">
                <a:solidFill>
                  <a:schemeClr val="accent6">
                    <a:lumMod val="75000"/>
                  </a:schemeClr>
                </a:solidFill>
                <a:latin typeface="Arial MT"/>
                <a:cs typeface="Arial MT"/>
              </a:rPr>
              <a:t>estos </a:t>
            </a:r>
            <a:r>
              <a:rPr sz="1200" spc="25" dirty="0">
                <a:solidFill>
                  <a:schemeClr val="accent6">
                    <a:lumMod val="75000"/>
                  </a:schemeClr>
                </a:solidFill>
                <a:latin typeface="Arial MT"/>
                <a:cs typeface="Arial MT"/>
              </a:rPr>
              <a:t>elementos </a:t>
            </a:r>
            <a:r>
              <a:rPr sz="1200" spc="10" dirty="0">
                <a:solidFill>
                  <a:schemeClr val="accent6">
                    <a:lumMod val="75000"/>
                  </a:schemeClr>
                </a:solidFill>
                <a:latin typeface="Arial MT"/>
                <a:cs typeface="Arial MT"/>
              </a:rPr>
              <a:t>claros </a:t>
            </a:r>
            <a:r>
              <a:rPr sz="1200" spc="30" dirty="0">
                <a:solidFill>
                  <a:schemeClr val="accent6">
                    <a:lumMod val="75000"/>
                  </a:schemeClr>
                </a:solidFill>
                <a:latin typeface="Arial MT"/>
                <a:cs typeface="Arial MT"/>
              </a:rPr>
              <a:t>fácilmente </a:t>
            </a:r>
            <a:r>
              <a:rPr sz="1200" spc="20" dirty="0">
                <a:solidFill>
                  <a:schemeClr val="accent6">
                    <a:lumMod val="75000"/>
                  </a:schemeClr>
                </a:solidFill>
                <a:latin typeface="Arial MT"/>
                <a:cs typeface="Arial MT"/>
              </a:rPr>
              <a:t>puede </a:t>
            </a:r>
            <a:r>
              <a:rPr sz="1200" spc="25" dirty="0">
                <a:solidFill>
                  <a:schemeClr val="accent6">
                    <a:lumMod val="75000"/>
                  </a:schemeClr>
                </a:solidFill>
                <a:latin typeface="Arial MT"/>
                <a:cs typeface="Arial MT"/>
              </a:rPr>
              <a:t> </a:t>
            </a:r>
            <a:r>
              <a:rPr sz="1200" spc="-5" dirty="0">
                <a:solidFill>
                  <a:schemeClr val="accent6">
                    <a:lumMod val="75000"/>
                  </a:schemeClr>
                </a:solidFill>
                <a:latin typeface="Arial MT"/>
                <a:cs typeface="Arial MT"/>
              </a:rPr>
              <a:t>alterarse</a:t>
            </a:r>
            <a:r>
              <a:rPr sz="1200" dirty="0">
                <a:solidFill>
                  <a:schemeClr val="accent6">
                    <a:lumMod val="75000"/>
                  </a:schemeClr>
                </a:solidFill>
                <a:latin typeface="Arial MT"/>
                <a:cs typeface="Arial MT"/>
              </a:rPr>
              <a:t> </a:t>
            </a:r>
            <a:r>
              <a:rPr sz="1200" spc="-5" dirty="0">
                <a:solidFill>
                  <a:schemeClr val="accent6">
                    <a:lumMod val="75000"/>
                  </a:schemeClr>
                </a:solidFill>
                <a:latin typeface="Arial MT"/>
                <a:cs typeface="Arial MT"/>
              </a:rPr>
              <a:t>y</a:t>
            </a:r>
            <a:r>
              <a:rPr sz="1200" dirty="0">
                <a:solidFill>
                  <a:schemeClr val="accent6">
                    <a:lumMod val="75000"/>
                  </a:schemeClr>
                </a:solidFill>
                <a:latin typeface="Arial MT"/>
                <a:cs typeface="Arial MT"/>
              </a:rPr>
              <a:t> </a:t>
            </a:r>
            <a:r>
              <a:rPr sz="1200" spc="20" dirty="0">
                <a:solidFill>
                  <a:schemeClr val="accent6">
                    <a:lumMod val="75000"/>
                  </a:schemeClr>
                </a:solidFill>
                <a:latin typeface="Arial MT"/>
                <a:cs typeface="Arial MT"/>
              </a:rPr>
              <a:t>en </a:t>
            </a:r>
            <a:r>
              <a:rPr sz="1200" spc="-5" dirty="0">
                <a:solidFill>
                  <a:schemeClr val="accent6">
                    <a:lumMod val="75000"/>
                  </a:schemeClr>
                </a:solidFill>
                <a:latin typeface="Arial MT"/>
                <a:cs typeface="Arial MT"/>
              </a:rPr>
              <a:t>este</a:t>
            </a:r>
            <a:r>
              <a:rPr sz="1200" dirty="0">
                <a:solidFill>
                  <a:schemeClr val="accent6">
                    <a:lumMod val="75000"/>
                  </a:schemeClr>
                </a:solidFill>
                <a:latin typeface="Arial MT"/>
                <a:cs typeface="Arial MT"/>
              </a:rPr>
              <a:t> </a:t>
            </a:r>
            <a:r>
              <a:rPr sz="1200" spc="25" dirty="0">
                <a:solidFill>
                  <a:schemeClr val="accent6">
                    <a:lumMod val="75000"/>
                  </a:schemeClr>
                </a:solidFill>
                <a:latin typeface="Arial MT"/>
                <a:cs typeface="Arial MT"/>
              </a:rPr>
              <a:t>proceso </a:t>
            </a:r>
            <a:r>
              <a:rPr sz="1200" spc="20" dirty="0">
                <a:solidFill>
                  <a:schemeClr val="accent6">
                    <a:lumMod val="75000"/>
                  </a:schemeClr>
                </a:solidFill>
                <a:latin typeface="Arial MT"/>
                <a:cs typeface="Arial MT"/>
              </a:rPr>
              <a:t>perder </a:t>
            </a:r>
            <a:r>
              <a:rPr sz="1200" spc="-20" dirty="0">
                <a:solidFill>
                  <a:schemeClr val="accent6">
                    <a:lumMod val="75000"/>
                  </a:schemeClr>
                </a:solidFill>
                <a:latin typeface="Arial MT"/>
                <a:cs typeface="Arial MT"/>
              </a:rPr>
              <a:t>su</a:t>
            </a:r>
            <a:r>
              <a:rPr sz="1200" spc="-15" dirty="0">
                <a:solidFill>
                  <a:schemeClr val="accent6">
                    <a:lumMod val="75000"/>
                  </a:schemeClr>
                </a:solidFill>
                <a:latin typeface="Arial MT"/>
                <a:cs typeface="Arial MT"/>
              </a:rPr>
              <a:t> </a:t>
            </a:r>
            <a:r>
              <a:rPr sz="1200" spc="-5" dirty="0">
                <a:solidFill>
                  <a:schemeClr val="accent6">
                    <a:lumMod val="75000"/>
                  </a:schemeClr>
                </a:solidFill>
                <a:latin typeface="Arial MT"/>
                <a:cs typeface="Arial MT"/>
              </a:rPr>
              <a:t>esencia</a:t>
            </a:r>
            <a:r>
              <a:rPr sz="1200" dirty="0">
                <a:solidFill>
                  <a:schemeClr val="accent6">
                    <a:lumMod val="75000"/>
                  </a:schemeClr>
                </a:solidFill>
                <a:latin typeface="Arial MT"/>
                <a:cs typeface="Arial MT"/>
              </a:rPr>
              <a:t> </a:t>
            </a:r>
            <a:r>
              <a:rPr sz="1200" spc="75" dirty="0">
                <a:solidFill>
                  <a:schemeClr val="accent6">
                    <a:lumMod val="75000"/>
                  </a:schemeClr>
                </a:solidFill>
                <a:latin typeface="Arial MT"/>
                <a:cs typeface="Arial MT"/>
              </a:rPr>
              <a:t>como </a:t>
            </a:r>
            <a:r>
              <a:rPr sz="1200" spc="40" dirty="0">
                <a:solidFill>
                  <a:schemeClr val="accent6">
                    <a:lumMod val="75000"/>
                  </a:schemeClr>
                </a:solidFill>
                <a:latin typeface="Arial MT"/>
                <a:cs typeface="Arial MT"/>
              </a:rPr>
              <a:t>marco </a:t>
            </a:r>
            <a:r>
              <a:rPr sz="1200" spc="30" dirty="0">
                <a:solidFill>
                  <a:schemeClr val="accent6">
                    <a:lumMod val="75000"/>
                  </a:schemeClr>
                </a:solidFill>
                <a:latin typeface="Arial MT"/>
                <a:cs typeface="Arial MT"/>
              </a:rPr>
              <a:t>orientador </a:t>
            </a:r>
            <a:r>
              <a:rPr sz="1200" spc="15" dirty="0">
                <a:solidFill>
                  <a:schemeClr val="accent6">
                    <a:lumMod val="75000"/>
                  </a:schemeClr>
                </a:solidFill>
                <a:latin typeface="Arial MT"/>
                <a:cs typeface="Arial MT"/>
              </a:rPr>
              <a:t>de </a:t>
            </a:r>
            <a:r>
              <a:rPr sz="1200" spc="-30" dirty="0">
                <a:solidFill>
                  <a:schemeClr val="accent6">
                    <a:lumMod val="75000"/>
                  </a:schemeClr>
                </a:solidFill>
                <a:latin typeface="Arial MT"/>
                <a:cs typeface="Arial MT"/>
              </a:rPr>
              <a:t>las </a:t>
            </a:r>
            <a:r>
              <a:rPr sz="1200" spc="-25" dirty="0">
                <a:solidFill>
                  <a:schemeClr val="accent6">
                    <a:lumMod val="75000"/>
                  </a:schemeClr>
                </a:solidFill>
                <a:latin typeface="Arial MT"/>
                <a:cs typeface="Arial MT"/>
              </a:rPr>
              <a:t> </a:t>
            </a:r>
            <a:r>
              <a:rPr sz="1200" spc="15" dirty="0">
                <a:solidFill>
                  <a:schemeClr val="accent6">
                    <a:lumMod val="75000"/>
                  </a:schemeClr>
                </a:solidFill>
                <a:latin typeface="Arial MT"/>
                <a:cs typeface="Arial MT"/>
              </a:rPr>
              <a:t>trayectorias</a:t>
            </a:r>
            <a:r>
              <a:rPr sz="1200" spc="-20" dirty="0">
                <a:solidFill>
                  <a:schemeClr val="accent6">
                    <a:lumMod val="75000"/>
                  </a:schemeClr>
                </a:solidFill>
                <a:latin typeface="Arial MT"/>
                <a:cs typeface="Arial MT"/>
              </a:rPr>
              <a:t> </a:t>
            </a:r>
            <a:r>
              <a:rPr sz="1200" spc="-5" dirty="0">
                <a:solidFill>
                  <a:schemeClr val="accent6">
                    <a:lumMod val="75000"/>
                  </a:schemeClr>
                </a:solidFill>
                <a:latin typeface="Arial MT"/>
                <a:cs typeface="Arial MT"/>
              </a:rPr>
              <a:t>educativas.</a:t>
            </a:r>
            <a:endParaRPr sz="1200" dirty="0">
              <a:solidFill>
                <a:schemeClr val="accent6">
                  <a:lumMod val="75000"/>
                </a:schemeClr>
              </a:solidFill>
              <a:latin typeface="Arial MT"/>
              <a:cs typeface="Arial M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5525" y="230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3" name="object 3"/>
          <p:cNvSpPr txBox="1"/>
          <p:nvPr/>
        </p:nvSpPr>
        <p:spPr>
          <a:xfrm>
            <a:off x="4627517" y="230099"/>
            <a:ext cx="2118360" cy="147320"/>
          </a:xfrm>
          <a:prstGeom prst="rect">
            <a:avLst/>
          </a:prstGeom>
        </p:spPr>
        <p:txBody>
          <a:bodyPr vert="horz" wrap="square" lIns="0" tIns="12700" rIns="0" bIns="0" rtlCol="0">
            <a:spAutoFit/>
          </a:bodyPr>
          <a:lstStyle/>
          <a:p>
            <a:pPr marL="12700">
              <a:lnSpc>
                <a:spcPct val="100000"/>
              </a:lnSpc>
              <a:spcBef>
                <a:spcPts val="100"/>
              </a:spcBef>
            </a:pPr>
            <a:r>
              <a:rPr sz="800" b="1" spc="-55" dirty="0">
                <a:solidFill>
                  <a:srgbClr val="7B7D7F"/>
                </a:solidFill>
                <a:latin typeface="Arial"/>
                <a:cs typeface="Arial"/>
              </a:rPr>
              <a:t>SECRETARÍA</a:t>
            </a:r>
            <a:r>
              <a:rPr sz="800" b="1" spc="-30" dirty="0">
                <a:solidFill>
                  <a:srgbClr val="7B7D7F"/>
                </a:solidFill>
                <a:latin typeface="Arial"/>
                <a:cs typeface="Arial"/>
              </a:rPr>
              <a:t> </a:t>
            </a:r>
            <a:r>
              <a:rPr sz="800" b="1" spc="-35" dirty="0">
                <a:solidFill>
                  <a:srgbClr val="7B7D7F"/>
                </a:solidFill>
                <a:latin typeface="Arial"/>
                <a:cs typeface="Arial"/>
              </a:rPr>
              <a:t>DE</a:t>
            </a:r>
            <a:r>
              <a:rPr sz="800" b="1" spc="-25" dirty="0">
                <a:solidFill>
                  <a:srgbClr val="7B7D7F"/>
                </a:solidFill>
                <a:latin typeface="Arial"/>
                <a:cs typeface="Arial"/>
              </a:rPr>
              <a:t> </a:t>
            </a:r>
            <a:r>
              <a:rPr sz="800" b="1" spc="-10" dirty="0">
                <a:solidFill>
                  <a:srgbClr val="7B7D7F"/>
                </a:solidFill>
                <a:latin typeface="Arial"/>
                <a:cs typeface="Arial"/>
              </a:rPr>
              <a:t>EDUCACIÓN</a:t>
            </a:r>
            <a:r>
              <a:rPr sz="800" b="1" spc="-25" dirty="0">
                <a:solidFill>
                  <a:srgbClr val="7B7D7F"/>
                </a:solidFill>
                <a:latin typeface="Arial"/>
                <a:cs typeface="Arial"/>
              </a:rPr>
              <a:t> </a:t>
            </a:r>
            <a:r>
              <a:rPr sz="800" b="1" spc="-40" dirty="0">
                <a:solidFill>
                  <a:srgbClr val="7B7D7F"/>
                </a:solidFill>
                <a:latin typeface="Arial"/>
                <a:cs typeface="Arial"/>
              </a:rPr>
              <a:t>DEL</a:t>
            </a:r>
            <a:r>
              <a:rPr sz="800" b="1" spc="-30" dirty="0">
                <a:solidFill>
                  <a:srgbClr val="7B7D7F"/>
                </a:solidFill>
                <a:latin typeface="Arial"/>
                <a:cs typeface="Arial"/>
              </a:rPr>
              <a:t> </a:t>
            </a:r>
            <a:r>
              <a:rPr sz="800" b="1" spc="-10" dirty="0">
                <a:solidFill>
                  <a:srgbClr val="7B7D7F"/>
                </a:solidFill>
                <a:latin typeface="Arial"/>
                <a:cs typeface="Arial"/>
              </a:rPr>
              <a:t>DISTRITO</a:t>
            </a:r>
            <a:endParaRPr sz="800">
              <a:latin typeface="Arial"/>
              <a:cs typeface="Arial"/>
            </a:endParaRPr>
          </a:p>
        </p:txBody>
      </p:sp>
      <p:sp>
        <p:nvSpPr>
          <p:cNvPr id="4" name="object 4"/>
          <p:cNvSpPr/>
          <p:nvPr/>
        </p:nvSpPr>
        <p:spPr>
          <a:xfrm>
            <a:off x="661026" y="277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5" name="object 5"/>
          <p:cNvSpPr txBox="1"/>
          <p:nvPr/>
        </p:nvSpPr>
        <p:spPr>
          <a:xfrm>
            <a:off x="887299" y="839674"/>
            <a:ext cx="5815965" cy="1526540"/>
          </a:xfrm>
          <a:prstGeom prst="rect">
            <a:avLst/>
          </a:prstGeom>
        </p:spPr>
        <p:txBody>
          <a:bodyPr vert="horz" wrap="square" lIns="0" tIns="12700" rIns="0" bIns="0" rtlCol="0">
            <a:spAutoFit/>
          </a:bodyPr>
          <a:lstStyle/>
          <a:p>
            <a:pPr marL="12700" algn="just">
              <a:lnSpc>
                <a:spcPct val="100000"/>
              </a:lnSpc>
              <a:spcBef>
                <a:spcPts val="100"/>
              </a:spcBef>
            </a:pPr>
            <a:r>
              <a:rPr lang="es-MX" sz="1500" b="1" i="1" spc="-50" dirty="0">
                <a:solidFill>
                  <a:srgbClr val="2B3B90"/>
                </a:solidFill>
                <a:latin typeface="Arial"/>
                <a:cs typeface="Arial"/>
              </a:rPr>
              <a:t>2. </a:t>
            </a:r>
            <a:r>
              <a:rPr sz="1500" b="1" i="1" spc="-50" dirty="0">
                <a:solidFill>
                  <a:srgbClr val="2B3B90"/>
                </a:solidFill>
                <a:latin typeface="Arial"/>
                <a:cs typeface="Arial"/>
              </a:rPr>
              <a:t>La</a:t>
            </a:r>
            <a:r>
              <a:rPr sz="1500" b="1" i="1" spc="-35" dirty="0">
                <a:solidFill>
                  <a:srgbClr val="2B3B90"/>
                </a:solidFill>
                <a:latin typeface="Arial"/>
                <a:cs typeface="Arial"/>
              </a:rPr>
              <a:t> </a:t>
            </a:r>
            <a:r>
              <a:rPr sz="1500" b="1" i="1" spc="40" dirty="0">
                <a:solidFill>
                  <a:srgbClr val="2B3B90"/>
                </a:solidFill>
                <a:latin typeface="Arial"/>
                <a:cs typeface="Arial"/>
              </a:rPr>
              <a:t>flexibilización</a:t>
            </a:r>
            <a:r>
              <a:rPr sz="1500" b="1" i="1" spc="-35" dirty="0">
                <a:solidFill>
                  <a:srgbClr val="2B3B90"/>
                </a:solidFill>
                <a:latin typeface="Arial"/>
                <a:cs typeface="Arial"/>
              </a:rPr>
              <a:t> </a:t>
            </a:r>
            <a:r>
              <a:rPr sz="1500" b="1" i="1" spc="45" dirty="0">
                <a:solidFill>
                  <a:srgbClr val="2B3B90"/>
                </a:solidFill>
                <a:latin typeface="Arial"/>
                <a:cs typeface="Arial"/>
              </a:rPr>
              <a:t>curricular</a:t>
            </a:r>
            <a:r>
              <a:rPr sz="1500" b="1" i="1" spc="-35" dirty="0">
                <a:solidFill>
                  <a:srgbClr val="2B3B90"/>
                </a:solidFill>
                <a:latin typeface="Arial"/>
                <a:cs typeface="Arial"/>
              </a:rPr>
              <a:t> </a:t>
            </a:r>
            <a:r>
              <a:rPr sz="1500" b="1" i="1" spc="80" dirty="0">
                <a:solidFill>
                  <a:srgbClr val="2B3B90"/>
                </a:solidFill>
                <a:latin typeface="Arial"/>
                <a:cs typeface="Arial"/>
              </a:rPr>
              <a:t>no</a:t>
            </a:r>
            <a:r>
              <a:rPr sz="1500" b="1" i="1" spc="-35" dirty="0">
                <a:solidFill>
                  <a:srgbClr val="2B3B90"/>
                </a:solidFill>
                <a:latin typeface="Arial"/>
                <a:cs typeface="Arial"/>
              </a:rPr>
              <a:t> </a:t>
            </a:r>
            <a:r>
              <a:rPr sz="1500" b="1" i="1" spc="-50" dirty="0">
                <a:solidFill>
                  <a:srgbClr val="2B3B90"/>
                </a:solidFill>
                <a:latin typeface="Arial"/>
                <a:cs typeface="Arial"/>
              </a:rPr>
              <a:t>es</a:t>
            </a:r>
            <a:r>
              <a:rPr sz="1500" b="1" i="1" spc="-35" dirty="0">
                <a:solidFill>
                  <a:srgbClr val="2B3B90"/>
                </a:solidFill>
                <a:latin typeface="Arial"/>
                <a:cs typeface="Arial"/>
              </a:rPr>
              <a:t> </a:t>
            </a:r>
            <a:r>
              <a:rPr sz="1500" b="1" i="1" spc="40" dirty="0">
                <a:solidFill>
                  <a:srgbClr val="2B3B90"/>
                </a:solidFill>
                <a:latin typeface="Arial"/>
                <a:cs typeface="Arial"/>
              </a:rPr>
              <a:t>caótica</a:t>
            </a:r>
            <a:endParaRPr sz="1500" b="1" dirty="0">
              <a:latin typeface="Arial"/>
              <a:cs typeface="Arial"/>
            </a:endParaRPr>
          </a:p>
          <a:p>
            <a:pPr marL="12700" marR="5080" algn="just">
              <a:lnSpc>
                <a:spcPct val="100000"/>
              </a:lnSpc>
              <a:spcBef>
                <a:spcPts val="1380"/>
              </a:spcBef>
            </a:pPr>
            <a:r>
              <a:rPr sz="1200" spc="25" dirty="0">
                <a:solidFill>
                  <a:srgbClr val="717275"/>
                </a:solidFill>
                <a:latin typeface="Arial MT"/>
                <a:cs typeface="Arial MT"/>
              </a:rPr>
              <a:t>Otra </a:t>
            </a:r>
            <a:r>
              <a:rPr sz="1200" spc="35" dirty="0">
                <a:solidFill>
                  <a:srgbClr val="717275"/>
                </a:solidFill>
                <a:latin typeface="Arial MT"/>
                <a:cs typeface="Arial MT"/>
              </a:rPr>
              <a:t>confusión </a:t>
            </a:r>
            <a:r>
              <a:rPr sz="1200" spc="-40" dirty="0">
                <a:solidFill>
                  <a:srgbClr val="717275"/>
                </a:solidFill>
                <a:latin typeface="Arial MT"/>
                <a:cs typeface="Arial MT"/>
              </a:rPr>
              <a:t>es </a:t>
            </a:r>
            <a:r>
              <a:rPr sz="1200" spc="-5" dirty="0">
                <a:solidFill>
                  <a:srgbClr val="717275"/>
                </a:solidFill>
                <a:latin typeface="Arial MT"/>
                <a:cs typeface="Arial MT"/>
              </a:rPr>
              <a:t>pensar </a:t>
            </a:r>
            <a:r>
              <a:rPr sz="1200" spc="20" dirty="0">
                <a:solidFill>
                  <a:srgbClr val="717275"/>
                </a:solidFill>
                <a:latin typeface="Arial MT"/>
                <a:cs typeface="Arial MT"/>
              </a:rPr>
              <a:t>que </a:t>
            </a:r>
            <a:r>
              <a:rPr sz="1200" spc="40" dirty="0">
                <a:solidFill>
                  <a:srgbClr val="717275"/>
                </a:solidFill>
                <a:latin typeface="Arial MT"/>
                <a:cs typeface="Arial MT"/>
              </a:rPr>
              <a:t>un </a:t>
            </a:r>
            <a:r>
              <a:rPr sz="1200" spc="30" dirty="0">
                <a:solidFill>
                  <a:srgbClr val="717275"/>
                </a:solidFill>
                <a:latin typeface="Arial MT"/>
                <a:cs typeface="Arial MT"/>
              </a:rPr>
              <a:t>currículo </a:t>
            </a:r>
            <a:r>
              <a:rPr sz="1200" spc="15" dirty="0">
                <a:solidFill>
                  <a:srgbClr val="717275"/>
                </a:solidFill>
                <a:latin typeface="Arial MT"/>
                <a:cs typeface="Arial MT"/>
              </a:rPr>
              <a:t>flexible </a:t>
            </a:r>
            <a:r>
              <a:rPr sz="1200" spc="-40" dirty="0">
                <a:solidFill>
                  <a:srgbClr val="717275"/>
                </a:solidFill>
                <a:latin typeface="Arial MT"/>
                <a:cs typeface="Arial MT"/>
              </a:rPr>
              <a:t>es </a:t>
            </a:r>
            <a:r>
              <a:rPr sz="1200" spc="75" dirty="0">
                <a:solidFill>
                  <a:srgbClr val="717275"/>
                </a:solidFill>
                <a:latin typeface="Arial MT"/>
                <a:cs typeface="Arial MT"/>
              </a:rPr>
              <a:t>como </a:t>
            </a:r>
            <a:r>
              <a:rPr sz="1200" spc="10" dirty="0">
                <a:solidFill>
                  <a:srgbClr val="717275"/>
                </a:solidFill>
                <a:latin typeface="Arial MT"/>
                <a:cs typeface="Arial MT"/>
              </a:rPr>
              <a:t>una </a:t>
            </a:r>
            <a:r>
              <a:rPr sz="1200" dirty="0">
                <a:solidFill>
                  <a:srgbClr val="717275"/>
                </a:solidFill>
                <a:latin typeface="Arial MT"/>
                <a:cs typeface="Arial MT"/>
              </a:rPr>
              <a:t>enredadera, </a:t>
            </a:r>
            <a:r>
              <a:rPr sz="1200" spc="20" dirty="0">
                <a:solidFill>
                  <a:srgbClr val="717275"/>
                </a:solidFill>
                <a:latin typeface="Arial MT"/>
                <a:cs typeface="Arial MT"/>
              </a:rPr>
              <a:t>que </a:t>
            </a:r>
            <a:r>
              <a:rPr sz="1200" spc="25" dirty="0">
                <a:solidFill>
                  <a:srgbClr val="717275"/>
                </a:solidFill>
                <a:latin typeface="Arial MT"/>
                <a:cs typeface="Arial MT"/>
              </a:rPr>
              <a:t> crece</a:t>
            </a:r>
            <a:r>
              <a:rPr sz="1200" spc="-45" dirty="0">
                <a:solidFill>
                  <a:srgbClr val="717275"/>
                </a:solidFill>
                <a:latin typeface="Arial MT"/>
                <a:cs typeface="Arial MT"/>
              </a:rPr>
              <a:t> </a:t>
            </a:r>
            <a:r>
              <a:rPr sz="1200" spc="15" dirty="0">
                <a:solidFill>
                  <a:srgbClr val="717275"/>
                </a:solidFill>
                <a:latin typeface="Arial MT"/>
                <a:cs typeface="Arial MT"/>
              </a:rPr>
              <a:t>de</a:t>
            </a:r>
            <a:r>
              <a:rPr sz="1200" spc="-45" dirty="0">
                <a:solidFill>
                  <a:srgbClr val="717275"/>
                </a:solidFill>
                <a:latin typeface="Arial MT"/>
                <a:cs typeface="Arial MT"/>
              </a:rPr>
              <a:t> </a:t>
            </a:r>
            <a:r>
              <a:rPr sz="1200" spc="10" dirty="0">
                <a:solidFill>
                  <a:srgbClr val="717275"/>
                </a:solidFill>
                <a:latin typeface="Arial MT"/>
                <a:cs typeface="Arial MT"/>
              </a:rPr>
              <a:t>una</a:t>
            </a:r>
            <a:r>
              <a:rPr sz="1200" spc="-45" dirty="0">
                <a:solidFill>
                  <a:srgbClr val="717275"/>
                </a:solidFill>
                <a:latin typeface="Arial MT"/>
                <a:cs typeface="Arial MT"/>
              </a:rPr>
              <a:t> </a:t>
            </a:r>
            <a:r>
              <a:rPr sz="1200" spc="10" dirty="0">
                <a:solidFill>
                  <a:srgbClr val="717275"/>
                </a:solidFill>
                <a:latin typeface="Arial MT"/>
                <a:cs typeface="Arial MT"/>
              </a:rPr>
              <a:t>manera</a:t>
            </a:r>
            <a:r>
              <a:rPr sz="1200" spc="-45" dirty="0">
                <a:solidFill>
                  <a:srgbClr val="717275"/>
                </a:solidFill>
                <a:latin typeface="Arial MT"/>
                <a:cs typeface="Arial MT"/>
              </a:rPr>
              <a:t> </a:t>
            </a:r>
            <a:r>
              <a:rPr sz="1200" spc="25" dirty="0">
                <a:solidFill>
                  <a:srgbClr val="717275"/>
                </a:solidFill>
                <a:latin typeface="Arial MT"/>
                <a:cs typeface="Arial MT"/>
              </a:rPr>
              <a:t>caótica</a:t>
            </a:r>
            <a:r>
              <a:rPr sz="1200" spc="-45" dirty="0">
                <a:solidFill>
                  <a:srgbClr val="717275"/>
                </a:solidFill>
                <a:latin typeface="Arial MT"/>
                <a:cs typeface="Arial MT"/>
              </a:rPr>
              <a:t> </a:t>
            </a:r>
            <a:r>
              <a:rPr sz="1200" spc="-5" dirty="0">
                <a:solidFill>
                  <a:srgbClr val="717275"/>
                </a:solidFill>
                <a:latin typeface="Arial MT"/>
                <a:cs typeface="Arial MT"/>
              </a:rPr>
              <a:t>y</a:t>
            </a:r>
            <a:r>
              <a:rPr sz="1200" spc="-45" dirty="0">
                <a:solidFill>
                  <a:srgbClr val="717275"/>
                </a:solidFill>
                <a:latin typeface="Arial MT"/>
                <a:cs typeface="Arial MT"/>
              </a:rPr>
              <a:t> </a:t>
            </a:r>
            <a:r>
              <a:rPr sz="1200" spc="20" dirty="0">
                <a:solidFill>
                  <a:srgbClr val="717275"/>
                </a:solidFill>
                <a:latin typeface="Arial MT"/>
                <a:cs typeface="Arial MT"/>
              </a:rPr>
              <a:t>aparentemente</a:t>
            </a:r>
            <a:r>
              <a:rPr sz="1200" spc="-45" dirty="0">
                <a:solidFill>
                  <a:srgbClr val="717275"/>
                </a:solidFill>
                <a:latin typeface="Arial MT"/>
                <a:cs typeface="Arial MT"/>
              </a:rPr>
              <a:t> </a:t>
            </a:r>
            <a:r>
              <a:rPr sz="1200" spc="-5" dirty="0">
                <a:solidFill>
                  <a:srgbClr val="717275"/>
                </a:solidFill>
                <a:latin typeface="Arial MT"/>
                <a:cs typeface="Arial MT"/>
              </a:rPr>
              <a:t>sin</a:t>
            </a:r>
            <a:r>
              <a:rPr sz="1200" spc="-45" dirty="0">
                <a:solidFill>
                  <a:srgbClr val="717275"/>
                </a:solidFill>
                <a:latin typeface="Arial MT"/>
                <a:cs typeface="Arial MT"/>
              </a:rPr>
              <a:t> </a:t>
            </a:r>
            <a:r>
              <a:rPr sz="1200" spc="10" dirty="0">
                <a:solidFill>
                  <a:srgbClr val="717275"/>
                </a:solidFill>
                <a:latin typeface="Arial MT"/>
                <a:cs typeface="Arial MT"/>
              </a:rPr>
              <a:t>una</a:t>
            </a:r>
            <a:r>
              <a:rPr sz="1200" spc="-45" dirty="0">
                <a:solidFill>
                  <a:srgbClr val="717275"/>
                </a:solidFill>
                <a:latin typeface="Arial MT"/>
                <a:cs typeface="Arial MT"/>
              </a:rPr>
              <a:t> </a:t>
            </a:r>
            <a:r>
              <a:rPr sz="1200" spc="20" dirty="0">
                <a:solidFill>
                  <a:srgbClr val="717275"/>
                </a:solidFill>
                <a:latin typeface="Arial MT"/>
                <a:cs typeface="Arial MT"/>
              </a:rPr>
              <a:t>estructura</a:t>
            </a:r>
            <a:r>
              <a:rPr sz="1200" spc="-45" dirty="0">
                <a:solidFill>
                  <a:srgbClr val="717275"/>
                </a:solidFill>
                <a:latin typeface="Arial MT"/>
                <a:cs typeface="Arial MT"/>
              </a:rPr>
              <a:t> </a:t>
            </a:r>
            <a:r>
              <a:rPr sz="1200" spc="-5" dirty="0">
                <a:solidFill>
                  <a:srgbClr val="717275"/>
                </a:solidFill>
                <a:latin typeface="Arial MT"/>
                <a:cs typeface="Arial MT"/>
              </a:rPr>
              <a:t>clara.</a:t>
            </a:r>
            <a:r>
              <a:rPr sz="1200" spc="-45" dirty="0">
                <a:solidFill>
                  <a:srgbClr val="717275"/>
                </a:solidFill>
                <a:latin typeface="Arial MT"/>
                <a:cs typeface="Arial MT"/>
              </a:rPr>
              <a:t> </a:t>
            </a:r>
            <a:r>
              <a:rPr sz="1200" spc="-5" dirty="0">
                <a:solidFill>
                  <a:srgbClr val="717275"/>
                </a:solidFill>
                <a:latin typeface="Arial MT"/>
                <a:cs typeface="Arial MT"/>
              </a:rPr>
              <a:t>Desde</a:t>
            </a:r>
            <a:r>
              <a:rPr sz="1200" spc="-45" dirty="0">
                <a:solidFill>
                  <a:srgbClr val="717275"/>
                </a:solidFill>
                <a:latin typeface="Arial MT"/>
                <a:cs typeface="Arial MT"/>
              </a:rPr>
              <a:t> </a:t>
            </a:r>
            <a:r>
              <a:rPr sz="1200" dirty="0">
                <a:solidFill>
                  <a:srgbClr val="717275"/>
                </a:solidFill>
                <a:latin typeface="Arial MT"/>
                <a:cs typeface="Arial MT"/>
              </a:rPr>
              <a:t>fuera, </a:t>
            </a:r>
            <a:r>
              <a:rPr sz="1200" spc="-325" dirty="0">
                <a:solidFill>
                  <a:srgbClr val="717275"/>
                </a:solidFill>
                <a:latin typeface="Arial MT"/>
                <a:cs typeface="Arial MT"/>
              </a:rPr>
              <a:t> </a:t>
            </a:r>
            <a:r>
              <a:rPr sz="1200" spc="10" dirty="0">
                <a:solidFill>
                  <a:srgbClr val="717275"/>
                </a:solidFill>
                <a:latin typeface="Arial MT"/>
                <a:cs typeface="Arial MT"/>
              </a:rPr>
              <a:t>el </a:t>
            </a:r>
            <a:r>
              <a:rPr sz="1200" spc="25" dirty="0">
                <a:solidFill>
                  <a:srgbClr val="717275"/>
                </a:solidFill>
                <a:latin typeface="Arial MT"/>
                <a:cs typeface="Arial MT"/>
              </a:rPr>
              <a:t>proceso </a:t>
            </a:r>
            <a:r>
              <a:rPr sz="1200" spc="15" dirty="0">
                <a:solidFill>
                  <a:srgbClr val="717275"/>
                </a:solidFill>
                <a:latin typeface="Arial MT"/>
                <a:cs typeface="Arial MT"/>
              </a:rPr>
              <a:t>de </a:t>
            </a:r>
            <a:r>
              <a:rPr sz="1200" spc="20" dirty="0">
                <a:solidFill>
                  <a:srgbClr val="717275"/>
                </a:solidFill>
                <a:latin typeface="Arial MT"/>
                <a:cs typeface="Arial MT"/>
              </a:rPr>
              <a:t>flexibilización puede </a:t>
            </a:r>
            <a:r>
              <a:rPr sz="1200" spc="10" dirty="0">
                <a:solidFill>
                  <a:srgbClr val="717275"/>
                </a:solidFill>
                <a:latin typeface="Arial MT"/>
                <a:cs typeface="Arial MT"/>
              </a:rPr>
              <a:t>parecer </a:t>
            </a:r>
            <a:r>
              <a:rPr sz="1200" spc="15" dirty="0">
                <a:solidFill>
                  <a:srgbClr val="717275"/>
                </a:solidFill>
                <a:latin typeface="Arial MT"/>
                <a:cs typeface="Arial MT"/>
              </a:rPr>
              <a:t>espontáneo, </a:t>
            </a:r>
            <a:r>
              <a:rPr sz="1200" spc="30" dirty="0">
                <a:solidFill>
                  <a:srgbClr val="717275"/>
                </a:solidFill>
                <a:latin typeface="Arial MT"/>
                <a:cs typeface="Arial MT"/>
              </a:rPr>
              <a:t>pero </a:t>
            </a:r>
            <a:r>
              <a:rPr sz="1200" spc="60" dirty="0">
                <a:solidFill>
                  <a:srgbClr val="717275"/>
                </a:solidFill>
                <a:latin typeface="Arial MT"/>
                <a:cs typeface="Arial MT"/>
              </a:rPr>
              <a:t>no </a:t>
            </a:r>
            <a:r>
              <a:rPr sz="1200" spc="-40" dirty="0">
                <a:solidFill>
                  <a:srgbClr val="717275"/>
                </a:solidFill>
                <a:latin typeface="Arial MT"/>
                <a:cs typeface="Arial MT"/>
              </a:rPr>
              <a:t>es </a:t>
            </a:r>
            <a:r>
              <a:rPr sz="1200" spc="40" dirty="0">
                <a:solidFill>
                  <a:srgbClr val="717275"/>
                </a:solidFill>
                <a:latin typeface="Arial MT"/>
                <a:cs typeface="Arial MT"/>
              </a:rPr>
              <a:t>un </a:t>
            </a:r>
            <a:r>
              <a:rPr sz="1200" spc="25" dirty="0">
                <a:solidFill>
                  <a:srgbClr val="717275"/>
                </a:solidFill>
                <a:latin typeface="Arial MT"/>
                <a:cs typeface="Arial MT"/>
              </a:rPr>
              <a:t>proceso </a:t>
            </a:r>
            <a:r>
              <a:rPr sz="1200" spc="30" dirty="0">
                <a:solidFill>
                  <a:srgbClr val="717275"/>
                </a:solidFill>
                <a:latin typeface="Arial MT"/>
                <a:cs typeface="Arial MT"/>
              </a:rPr>
              <a:t> </a:t>
            </a:r>
            <a:r>
              <a:rPr sz="1200" spc="20" dirty="0">
                <a:solidFill>
                  <a:srgbClr val="717275"/>
                </a:solidFill>
                <a:latin typeface="Arial MT"/>
                <a:cs typeface="Arial MT"/>
              </a:rPr>
              <a:t>improvisado</a:t>
            </a:r>
            <a:r>
              <a:rPr sz="1200" spc="-50" dirty="0">
                <a:solidFill>
                  <a:srgbClr val="717275"/>
                </a:solidFill>
                <a:latin typeface="Arial MT"/>
                <a:cs typeface="Arial MT"/>
              </a:rPr>
              <a:t> </a:t>
            </a:r>
            <a:r>
              <a:rPr sz="1200" spc="-5" dirty="0">
                <a:solidFill>
                  <a:srgbClr val="717275"/>
                </a:solidFill>
                <a:latin typeface="Arial MT"/>
                <a:cs typeface="Arial MT"/>
              </a:rPr>
              <a:t>y</a:t>
            </a:r>
            <a:r>
              <a:rPr sz="1200" spc="-50" dirty="0">
                <a:solidFill>
                  <a:srgbClr val="717275"/>
                </a:solidFill>
                <a:latin typeface="Arial MT"/>
                <a:cs typeface="Arial MT"/>
              </a:rPr>
              <a:t> </a:t>
            </a:r>
            <a:r>
              <a:rPr sz="1200" spc="40" dirty="0">
                <a:solidFill>
                  <a:srgbClr val="717275"/>
                </a:solidFill>
                <a:latin typeface="Arial MT"/>
                <a:cs typeface="Arial MT"/>
              </a:rPr>
              <a:t>dominado</a:t>
            </a:r>
            <a:r>
              <a:rPr sz="1200" spc="-50" dirty="0">
                <a:solidFill>
                  <a:srgbClr val="717275"/>
                </a:solidFill>
                <a:latin typeface="Arial MT"/>
                <a:cs typeface="Arial MT"/>
              </a:rPr>
              <a:t> </a:t>
            </a:r>
            <a:r>
              <a:rPr sz="1200" spc="45" dirty="0">
                <a:solidFill>
                  <a:srgbClr val="717275"/>
                </a:solidFill>
                <a:latin typeface="Arial MT"/>
                <a:cs typeface="Arial MT"/>
              </a:rPr>
              <a:t>por</a:t>
            </a:r>
            <a:r>
              <a:rPr sz="1200" spc="-45" dirty="0">
                <a:solidFill>
                  <a:srgbClr val="717275"/>
                </a:solidFill>
                <a:latin typeface="Arial MT"/>
                <a:cs typeface="Arial MT"/>
              </a:rPr>
              <a:t> </a:t>
            </a:r>
            <a:r>
              <a:rPr sz="1200" spc="30" dirty="0">
                <a:solidFill>
                  <a:srgbClr val="717275"/>
                </a:solidFill>
                <a:latin typeface="Arial MT"/>
                <a:cs typeface="Arial MT"/>
              </a:rPr>
              <a:t>condiciones</a:t>
            </a:r>
            <a:r>
              <a:rPr sz="1200" spc="-50" dirty="0">
                <a:solidFill>
                  <a:srgbClr val="717275"/>
                </a:solidFill>
                <a:latin typeface="Arial MT"/>
                <a:cs typeface="Arial MT"/>
              </a:rPr>
              <a:t> </a:t>
            </a:r>
            <a:r>
              <a:rPr sz="1200" spc="-5" dirty="0">
                <a:solidFill>
                  <a:srgbClr val="717275"/>
                </a:solidFill>
                <a:latin typeface="Arial MT"/>
                <a:cs typeface="Arial MT"/>
              </a:rPr>
              <a:t>externas,</a:t>
            </a:r>
            <a:r>
              <a:rPr sz="1200" spc="-50" dirty="0">
                <a:solidFill>
                  <a:srgbClr val="717275"/>
                </a:solidFill>
                <a:latin typeface="Arial MT"/>
                <a:cs typeface="Arial MT"/>
              </a:rPr>
              <a:t> </a:t>
            </a:r>
            <a:r>
              <a:rPr sz="1200" spc="15" dirty="0">
                <a:solidFill>
                  <a:srgbClr val="717275"/>
                </a:solidFill>
                <a:latin typeface="Arial MT"/>
                <a:cs typeface="Arial MT"/>
              </a:rPr>
              <a:t>sino</a:t>
            </a:r>
            <a:r>
              <a:rPr sz="1200" spc="-45" dirty="0">
                <a:solidFill>
                  <a:srgbClr val="717275"/>
                </a:solidFill>
                <a:latin typeface="Arial MT"/>
                <a:cs typeface="Arial MT"/>
              </a:rPr>
              <a:t> </a:t>
            </a:r>
            <a:r>
              <a:rPr sz="1200" spc="20" dirty="0">
                <a:solidFill>
                  <a:srgbClr val="717275"/>
                </a:solidFill>
                <a:latin typeface="Arial MT"/>
                <a:cs typeface="Arial MT"/>
              </a:rPr>
              <a:t>que</a:t>
            </a:r>
            <a:r>
              <a:rPr sz="1200" spc="-50" dirty="0">
                <a:solidFill>
                  <a:srgbClr val="717275"/>
                </a:solidFill>
                <a:latin typeface="Arial MT"/>
                <a:cs typeface="Arial MT"/>
              </a:rPr>
              <a:t> </a:t>
            </a:r>
            <a:r>
              <a:rPr sz="1200" spc="-40" dirty="0">
                <a:solidFill>
                  <a:srgbClr val="717275"/>
                </a:solidFill>
                <a:latin typeface="Arial MT"/>
                <a:cs typeface="Arial MT"/>
              </a:rPr>
              <a:t>es</a:t>
            </a:r>
            <a:r>
              <a:rPr sz="1200" spc="-50" dirty="0">
                <a:solidFill>
                  <a:srgbClr val="717275"/>
                </a:solidFill>
                <a:latin typeface="Arial MT"/>
                <a:cs typeface="Arial MT"/>
              </a:rPr>
              <a:t> </a:t>
            </a:r>
            <a:r>
              <a:rPr sz="1200" spc="35" dirty="0">
                <a:solidFill>
                  <a:srgbClr val="717275"/>
                </a:solidFill>
                <a:latin typeface="Arial MT"/>
                <a:cs typeface="Arial MT"/>
              </a:rPr>
              <a:t>intencionado</a:t>
            </a:r>
            <a:r>
              <a:rPr sz="1200" spc="-45" dirty="0">
                <a:solidFill>
                  <a:srgbClr val="717275"/>
                </a:solidFill>
                <a:latin typeface="Arial MT"/>
                <a:cs typeface="Arial MT"/>
              </a:rPr>
              <a:t> </a:t>
            </a:r>
            <a:r>
              <a:rPr sz="1200" spc="45" dirty="0">
                <a:solidFill>
                  <a:srgbClr val="717275"/>
                </a:solidFill>
                <a:latin typeface="Arial MT"/>
                <a:cs typeface="Arial MT"/>
              </a:rPr>
              <a:t>por</a:t>
            </a:r>
            <a:r>
              <a:rPr sz="1200" spc="-50" dirty="0">
                <a:solidFill>
                  <a:srgbClr val="717275"/>
                </a:solidFill>
                <a:latin typeface="Arial MT"/>
                <a:cs typeface="Arial MT"/>
              </a:rPr>
              <a:t> </a:t>
            </a:r>
            <a:r>
              <a:rPr sz="1200" spc="-30" dirty="0">
                <a:solidFill>
                  <a:srgbClr val="717275"/>
                </a:solidFill>
                <a:latin typeface="Arial MT"/>
                <a:cs typeface="Arial MT"/>
              </a:rPr>
              <a:t>las </a:t>
            </a:r>
            <a:r>
              <a:rPr sz="1200" spc="-320" dirty="0">
                <a:solidFill>
                  <a:srgbClr val="717275"/>
                </a:solidFill>
                <a:latin typeface="Arial MT"/>
                <a:cs typeface="Arial MT"/>
              </a:rPr>
              <a:t> </a:t>
            </a:r>
            <a:r>
              <a:rPr sz="1200" spc="10" dirty="0">
                <a:solidFill>
                  <a:srgbClr val="717275"/>
                </a:solidFill>
                <a:latin typeface="Arial MT"/>
                <a:cs typeface="Arial MT"/>
              </a:rPr>
              <a:t>decisiones</a:t>
            </a:r>
            <a:r>
              <a:rPr sz="1200" spc="-95" dirty="0">
                <a:solidFill>
                  <a:srgbClr val="717275"/>
                </a:solidFill>
                <a:latin typeface="Arial MT"/>
                <a:cs typeface="Arial MT"/>
              </a:rPr>
              <a:t> </a:t>
            </a:r>
            <a:r>
              <a:rPr sz="1200" spc="20" dirty="0">
                <a:solidFill>
                  <a:srgbClr val="717275"/>
                </a:solidFill>
                <a:latin typeface="Arial MT"/>
                <a:cs typeface="Arial MT"/>
              </a:rPr>
              <a:t>que</a:t>
            </a:r>
            <a:r>
              <a:rPr sz="1200" spc="-95" dirty="0">
                <a:solidFill>
                  <a:srgbClr val="717275"/>
                </a:solidFill>
                <a:latin typeface="Arial MT"/>
                <a:cs typeface="Arial MT"/>
              </a:rPr>
              <a:t> </a:t>
            </a:r>
            <a:r>
              <a:rPr sz="1200" spc="45" dirty="0">
                <a:solidFill>
                  <a:srgbClr val="717275"/>
                </a:solidFill>
                <a:latin typeface="Arial MT"/>
                <a:cs typeface="Arial MT"/>
              </a:rPr>
              <a:t>toman</a:t>
            </a:r>
            <a:r>
              <a:rPr sz="1200" spc="-95" dirty="0">
                <a:solidFill>
                  <a:srgbClr val="717275"/>
                </a:solidFill>
                <a:latin typeface="Arial MT"/>
                <a:cs typeface="Arial MT"/>
              </a:rPr>
              <a:t> </a:t>
            </a:r>
            <a:r>
              <a:rPr sz="1200" spc="10" dirty="0">
                <a:solidFill>
                  <a:srgbClr val="717275"/>
                </a:solidFill>
                <a:latin typeface="Arial MT"/>
                <a:cs typeface="Arial MT"/>
              </a:rPr>
              <a:t>los</a:t>
            </a:r>
            <a:r>
              <a:rPr sz="1200" spc="-95" dirty="0">
                <a:solidFill>
                  <a:srgbClr val="717275"/>
                </a:solidFill>
                <a:latin typeface="Arial MT"/>
                <a:cs typeface="Arial MT"/>
              </a:rPr>
              <a:t> </a:t>
            </a:r>
            <a:r>
              <a:rPr sz="1200" spc="15" dirty="0">
                <a:solidFill>
                  <a:srgbClr val="717275"/>
                </a:solidFill>
                <a:latin typeface="Arial MT"/>
                <a:cs typeface="Arial MT"/>
              </a:rPr>
              <a:t>educadores</a:t>
            </a:r>
            <a:r>
              <a:rPr sz="1200" spc="-90" dirty="0">
                <a:solidFill>
                  <a:srgbClr val="717275"/>
                </a:solidFill>
                <a:latin typeface="Arial MT"/>
                <a:cs typeface="Arial MT"/>
              </a:rPr>
              <a:t> </a:t>
            </a:r>
            <a:r>
              <a:rPr sz="1200" spc="75" dirty="0">
                <a:solidFill>
                  <a:srgbClr val="717275"/>
                </a:solidFill>
                <a:latin typeface="Arial MT"/>
                <a:cs typeface="Arial MT"/>
              </a:rPr>
              <a:t>como</a:t>
            </a:r>
            <a:r>
              <a:rPr sz="1200" spc="-95" dirty="0">
                <a:solidFill>
                  <a:srgbClr val="717275"/>
                </a:solidFill>
                <a:latin typeface="Arial MT"/>
                <a:cs typeface="Arial MT"/>
              </a:rPr>
              <a:t> </a:t>
            </a:r>
            <a:r>
              <a:rPr sz="1200" spc="15" dirty="0">
                <a:solidFill>
                  <a:srgbClr val="717275"/>
                </a:solidFill>
                <a:latin typeface="Arial MT"/>
                <a:cs typeface="Arial MT"/>
              </a:rPr>
              <a:t>mediadores</a:t>
            </a:r>
            <a:r>
              <a:rPr sz="1200" spc="-95" dirty="0">
                <a:solidFill>
                  <a:srgbClr val="717275"/>
                </a:solidFill>
                <a:latin typeface="Arial MT"/>
                <a:cs typeface="Arial MT"/>
              </a:rPr>
              <a:t> </a:t>
            </a:r>
            <a:r>
              <a:rPr sz="1200" spc="20" dirty="0">
                <a:solidFill>
                  <a:srgbClr val="717275"/>
                </a:solidFill>
                <a:latin typeface="Arial MT"/>
                <a:cs typeface="Arial MT"/>
              </a:rPr>
              <a:t>del</a:t>
            </a:r>
            <a:r>
              <a:rPr sz="1200" spc="-95" dirty="0">
                <a:solidFill>
                  <a:srgbClr val="717275"/>
                </a:solidFill>
                <a:latin typeface="Arial MT"/>
                <a:cs typeface="Arial MT"/>
              </a:rPr>
              <a:t> </a:t>
            </a:r>
            <a:r>
              <a:rPr sz="1200" spc="25" dirty="0">
                <a:solidFill>
                  <a:srgbClr val="717275"/>
                </a:solidFill>
                <a:latin typeface="Arial MT"/>
                <a:cs typeface="Arial MT"/>
              </a:rPr>
              <a:t>proceso</a:t>
            </a:r>
            <a:r>
              <a:rPr sz="1200" spc="-90" dirty="0">
                <a:solidFill>
                  <a:srgbClr val="717275"/>
                </a:solidFill>
                <a:latin typeface="Arial MT"/>
                <a:cs typeface="Arial MT"/>
              </a:rPr>
              <a:t> </a:t>
            </a:r>
            <a:r>
              <a:rPr sz="1200" spc="15" dirty="0">
                <a:solidFill>
                  <a:srgbClr val="717275"/>
                </a:solidFill>
                <a:latin typeface="Arial MT"/>
                <a:cs typeface="Arial MT"/>
              </a:rPr>
              <a:t>de</a:t>
            </a:r>
            <a:r>
              <a:rPr sz="1200" spc="-95" dirty="0">
                <a:solidFill>
                  <a:srgbClr val="717275"/>
                </a:solidFill>
                <a:latin typeface="Arial MT"/>
                <a:cs typeface="Arial MT"/>
              </a:rPr>
              <a:t> </a:t>
            </a:r>
            <a:r>
              <a:rPr sz="1200" dirty="0">
                <a:solidFill>
                  <a:srgbClr val="717275"/>
                </a:solidFill>
                <a:latin typeface="Arial MT"/>
                <a:cs typeface="Arial MT"/>
              </a:rPr>
              <a:t>aprendizaje, </a:t>
            </a:r>
            <a:r>
              <a:rPr sz="1200" spc="-325" dirty="0">
                <a:solidFill>
                  <a:srgbClr val="717275"/>
                </a:solidFill>
                <a:latin typeface="Arial MT"/>
                <a:cs typeface="Arial MT"/>
              </a:rPr>
              <a:t> </a:t>
            </a:r>
            <a:r>
              <a:rPr sz="1200" spc="20" dirty="0">
                <a:solidFill>
                  <a:srgbClr val="717275"/>
                </a:solidFill>
                <a:latin typeface="Arial MT"/>
                <a:cs typeface="Arial MT"/>
              </a:rPr>
              <a:t>que</a:t>
            </a:r>
            <a:r>
              <a:rPr sz="1200" spc="-15" dirty="0">
                <a:solidFill>
                  <a:srgbClr val="717275"/>
                </a:solidFill>
                <a:latin typeface="Arial MT"/>
                <a:cs typeface="Arial MT"/>
              </a:rPr>
              <a:t> </a:t>
            </a:r>
            <a:r>
              <a:rPr sz="1200" spc="35" dirty="0">
                <a:solidFill>
                  <a:srgbClr val="717275"/>
                </a:solidFill>
                <a:latin typeface="Arial MT"/>
                <a:cs typeface="Arial MT"/>
              </a:rPr>
              <a:t>permiten</a:t>
            </a:r>
            <a:r>
              <a:rPr sz="1200" spc="-15" dirty="0">
                <a:solidFill>
                  <a:srgbClr val="717275"/>
                </a:solidFill>
                <a:latin typeface="Arial MT"/>
                <a:cs typeface="Arial MT"/>
              </a:rPr>
              <a:t> </a:t>
            </a:r>
            <a:r>
              <a:rPr sz="1200" spc="75" dirty="0">
                <a:solidFill>
                  <a:srgbClr val="717275"/>
                </a:solidFill>
                <a:latin typeface="Arial MT"/>
                <a:cs typeface="Arial MT"/>
              </a:rPr>
              <a:t>o</a:t>
            </a:r>
            <a:r>
              <a:rPr sz="1200" spc="-10" dirty="0">
                <a:solidFill>
                  <a:srgbClr val="717275"/>
                </a:solidFill>
                <a:latin typeface="Arial MT"/>
                <a:cs typeface="Arial MT"/>
              </a:rPr>
              <a:t> </a:t>
            </a:r>
            <a:r>
              <a:rPr sz="1200" spc="15" dirty="0">
                <a:solidFill>
                  <a:srgbClr val="717275"/>
                </a:solidFill>
                <a:latin typeface="Arial MT"/>
                <a:cs typeface="Arial MT"/>
              </a:rPr>
              <a:t>favorecen</a:t>
            </a:r>
            <a:r>
              <a:rPr sz="1200" spc="-15" dirty="0">
                <a:solidFill>
                  <a:srgbClr val="717275"/>
                </a:solidFill>
                <a:latin typeface="Arial MT"/>
                <a:cs typeface="Arial MT"/>
              </a:rPr>
              <a:t> </a:t>
            </a:r>
            <a:r>
              <a:rPr sz="1200" dirty="0">
                <a:solidFill>
                  <a:srgbClr val="717275"/>
                </a:solidFill>
                <a:latin typeface="Arial MT"/>
                <a:cs typeface="Arial MT"/>
              </a:rPr>
              <a:t>instancias</a:t>
            </a:r>
            <a:r>
              <a:rPr sz="1200" spc="-10" dirty="0">
                <a:solidFill>
                  <a:srgbClr val="717275"/>
                </a:solidFill>
                <a:latin typeface="Arial MT"/>
                <a:cs typeface="Arial MT"/>
              </a:rPr>
              <a:t> </a:t>
            </a:r>
            <a:r>
              <a:rPr sz="1200" spc="15" dirty="0">
                <a:solidFill>
                  <a:srgbClr val="717275"/>
                </a:solidFill>
                <a:latin typeface="Arial MT"/>
                <a:cs typeface="Arial MT"/>
              </a:rPr>
              <a:t>de</a:t>
            </a:r>
            <a:r>
              <a:rPr sz="1200" spc="-15" dirty="0">
                <a:solidFill>
                  <a:srgbClr val="717275"/>
                </a:solidFill>
                <a:latin typeface="Arial MT"/>
                <a:cs typeface="Arial MT"/>
              </a:rPr>
              <a:t> </a:t>
            </a:r>
            <a:r>
              <a:rPr sz="1200" spc="-5" dirty="0">
                <a:solidFill>
                  <a:srgbClr val="717275"/>
                </a:solidFill>
                <a:latin typeface="Arial MT"/>
                <a:cs typeface="Arial MT"/>
              </a:rPr>
              <a:t>enseñanza</a:t>
            </a:r>
            <a:r>
              <a:rPr sz="1200" spc="-10" dirty="0">
                <a:solidFill>
                  <a:srgbClr val="717275"/>
                </a:solidFill>
                <a:latin typeface="Arial MT"/>
                <a:cs typeface="Arial MT"/>
              </a:rPr>
              <a:t> </a:t>
            </a:r>
            <a:r>
              <a:rPr sz="1200" spc="-5" dirty="0">
                <a:solidFill>
                  <a:srgbClr val="717275"/>
                </a:solidFill>
                <a:latin typeface="Arial MT"/>
                <a:cs typeface="Arial MT"/>
              </a:rPr>
              <a:t>y</a:t>
            </a:r>
            <a:r>
              <a:rPr sz="1200" spc="-15" dirty="0">
                <a:solidFill>
                  <a:srgbClr val="717275"/>
                </a:solidFill>
                <a:latin typeface="Arial MT"/>
                <a:cs typeface="Arial MT"/>
              </a:rPr>
              <a:t> </a:t>
            </a:r>
            <a:r>
              <a:rPr sz="1200" spc="5" dirty="0">
                <a:solidFill>
                  <a:srgbClr val="717275"/>
                </a:solidFill>
                <a:latin typeface="Arial MT"/>
                <a:cs typeface="Arial MT"/>
              </a:rPr>
              <a:t>aprendizaje</a:t>
            </a:r>
            <a:r>
              <a:rPr sz="1200" spc="-15" dirty="0">
                <a:solidFill>
                  <a:srgbClr val="717275"/>
                </a:solidFill>
                <a:latin typeface="Arial MT"/>
                <a:cs typeface="Arial MT"/>
              </a:rPr>
              <a:t> </a:t>
            </a:r>
            <a:r>
              <a:rPr sz="1200" spc="20" dirty="0">
                <a:solidFill>
                  <a:srgbClr val="717275"/>
                </a:solidFill>
                <a:latin typeface="Arial MT"/>
                <a:cs typeface="Arial MT"/>
              </a:rPr>
              <a:t>diferenciado.</a:t>
            </a:r>
            <a:endParaRPr sz="1200" dirty="0">
              <a:latin typeface="Arial MT"/>
              <a:cs typeface="Arial MT"/>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16</a:t>
            </a:fld>
            <a:endParaRPr spc="55" dirty="0"/>
          </a:p>
        </p:txBody>
      </p:sp>
      <p:sp>
        <p:nvSpPr>
          <p:cNvPr id="6" name="object 6"/>
          <p:cNvSpPr txBox="1"/>
          <p:nvPr/>
        </p:nvSpPr>
        <p:spPr>
          <a:xfrm>
            <a:off x="899998" y="2634475"/>
            <a:ext cx="5789930" cy="1719580"/>
          </a:xfrm>
          <a:prstGeom prst="rect">
            <a:avLst/>
          </a:prstGeom>
          <a:solidFill>
            <a:srgbClr val="2B3B90"/>
          </a:solidFill>
        </p:spPr>
        <p:txBody>
          <a:bodyPr vert="horz" wrap="square" lIns="0" tIns="0" rIns="0" bIns="0" rtlCol="0">
            <a:spAutoFit/>
          </a:bodyPr>
          <a:lstStyle/>
          <a:p>
            <a:pPr>
              <a:lnSpc>
                <a:spcPct val="100000"/>
              </a:lnSpc>
            </a:pPr>
            <a:endParaRPr sz="1850">
              <a:latin typeface="Times New Roman"/>
              <a:cs typeface="Times New Roman"/>
            </a:endParaRPr>
          </a:p>
          <a:p>
            <a:pPr marL="179705" marR="171450" algn="just">
              <a:lnSpc>
                <a:spcPts val="1300"/>
              </a:lnSpc>
            </a:pPr>
            <a:r>
              <a:rPr sz="1200" spc="-95" dirty="0">
                <a:solidFill>
                  <a:srgbClr val="FFFFFF"/>
                </a:solidFill>
                <a:latin typeface="Arial MT"/>
                <a:cs typeface="Arial MT"/>
              </a:rPr>
              <a:t>Es </a:t>
            </a:r>
            <a:r>
              <a:rPr sz="1200" spc="10" dirty="0">
                <a:solidFill>
                  <a:srgbClr val="FFFFFF"/>
                </a:solidFill>
                <a:latin typeface="Arial MT"/>
                <a:cs typeface="Arial MT"/>
              </a:rPr>
              <a:t>necesario </a:t>
            </a:r>
            <a:r>
              <a:rPr sz="1200" spc="25" dirty="0">
                <a:solidFill>
                  <a:srgbClr val="FFFFFF"/>
                </a:solidFill>
                <a:latin typeface="Arial MT"/>
                <a:cs typeface="Arial MT"/>
              </a:rPr>
              <a:t>entender </a:t>
            </a:r>
            <a:r>
              <a:rPr sz="1200" spc="20" dirty="0">
                <a:solidFill>
                  <a:srgbClr val="FFFFFF"/>
                </a:solidFill>
                <a:latin typeface="Arial MT"/>
                <a:cs typeface="Arial MT"/>
              </a:rPr>
              <a:t>que </a:t>
            </a:r>
            <a:r>
              <a:rPr sz="1200" spc="10" dirty="0">
                <a:solidFill>
                  <a:srgbClr val="FFFFFF"/>
                </a:solidFill>
                <a:latin typeface="Arial MT"/>
                <a:cs typeface="Arial MT"/>
              </a:rPr>
              <a:t>el </a:t>
            </a:r>
            <a:r>
              <a:rPr sz="1200" spc="30" dirty="0">
                <a:solidFill>
                  <a:srgbClr val="FFFFFF"/>
                </a:solidFill>
                <a:latin typeface="Arial MT"/>
                <a:cs typeface="Arial MT"/>
              </a:rPr>
              <a:t>currículo </a:t>
            </a:r>
            <a:r>
              <a:rPr sz="1200" spc="60" dirty="0">
                <a:solidFill>
                  <a:srgbClr val="FFFFFF"/>
                </a:solidFill>
                <a:latin typeface="Arial MT"/>
                <a:cs typeface="Arial MT"/>
              </a:rPr>
              <a:t>no </a:t>
            </a:r>
            <a:r>
              <a:rPr sz="1200" spc="-40" dirty="0">
                <a:solidFill>
                  <a:srgbClr val="FFFFFF"/>
                </a:solidFill>
                <a:latin typeface="Arial MT"/>
                <a:cs typeface="Arial MT"/>
              </a:rPr>
              <a:t>se </a:t>
            </a:r>
            <a:r>
              <a:rPr sz="1200" spc="10" dirty="0">
                <a:solidFill>
                  <a:srgbClr val="FFFFFF"/>
                </a:solidFill>
                <a:latin typeface="Arial MT"/>
                <a:cs typeface="Arial MT"/>
              </a:rPr>
              <a:t>flexibiliza </a:t>
            </a:r>
            <a:r>
              <a:rPr sz="1200" spc="20" dirty="0">
                <a:solidFill>
                  <a:srgbClr val="FFFFFF"/>
                </a:solidFill>
                <a:latin typeface="Arial MT"/>
                <a:cs typeface="Arial MT"/>
              </a:rPr>
              <a:t>en </a:t>
            </a:r>
            <a:r>
              <a:rPr sz="1200" spc="25" dirty="0">
                <a:solidFill>
                  <a:srgbClr val="FFFFFF"/>
                </a:solidFill>
                <a:latin typeface="Arial MT"/>
                <a:cs typeface="Arial MT"/>
              </a:rPr>
              <a:t>virtud </a:t>
            </a:r>
            <a:r>
              <a:rPr sz="1200" spc="15" dirty="0">
                <a:solidFill>
                  <a:srgbClr val="FFFFFF"/>
                </a:solidFill>
                <a:latin typeface="Arial MT"/>
                <a:cs typeface="Arial MT"/>
              </a:rPr>
              <a:t>de </a:t>
            </a:r>
            <a:r>
              <a:rPr sz="1200" spc="20" dirty="0">
                <a:solidFill>
                  <a:srgbClr val="FFFFFF"/>
                </a:solidFill>
                <a:latin typeface="Arial MT"/>
                <a:cs typeface="Arial MT"/>
              </a:rPr>
              <a:t>influencia </a:t>
            </a:r>
            <a:r>
              <a:rPr sz="1200" spc="25" dirty="0">
                <a:solidFill>
                  <a:srgbClr val="FFFFFF"/>
                </a:solidFill>
                <a:latin typeface="Arial MT"/>
                <a:cs typeface="Arial MT"/>
              </a:rPr>
              <a:t> </a:t>
            </a:r>
            <a:r>
              <a:rPr sz="1200" spc="20" dirty="0">
                <a:solidFill>
                  <a:srgbClr val="FFFFFF"/>
                </a:solidFill>
                <a:latin typeface="Arial MT"/>
                <a:cs typeface="Arial MT"/>
              </a:rPr>
              <a:t>del </a:t>
            </a:r>
            <a:r>
              <a:rPr sz="1200" spc="30" dirty="0">
                <a:solidFill>
                  <a:srgbClr val="FFFFFF"/>
                </a:solidFill>
                <a:latin typeface="Arial MT"/>
                <a:cs typeface="Arial MT"/>
              </a:rPr>
              <a:t>medio, </a:t>
            </a:r>
            <a:r>
              <a:rPr sz="1200" spc="15" dirty="0">
                <a:solidFill>
                  <a:srgbClr val="FFFFFF"/>
                </a:solidFill>
                <a:latin typeface="Arial MT"/>
                <a:cs typeface="Arial MT"/>
              </a:rPr>
              <a:t>de </a:t>
            </a:r>
            <a:r>
              <a:rPr sz="1200" spc="-30" dirty="0">
                <a:solidFill>
                  <a:srgbClr val="FFFFFF"/>
                </a:solidFill>
                <a:latin typeface="Arial MT"/>
                <a:cs typeface="Arial MT"/>
              </a:rPr>
              <a:t>las </a:t>
            </a:r>
            <a:r>
              <a:rPr sz="1200" spc="20" dirty="0">
                <a:solidFill>
                  <a:srgbClr val="FFFFFF"/>
                </a:solidFill>
                <a:latin typeface="Arial MT"/>
                <a:cs typeface="Arial MT"/>
              </a:rPr>
              <a:t>coyunturas </a:t>
            </a:r>
            <a:r>
              <a:rPr sz="1200" spc="75" dirty="0">
                <a:solidFill>
                  <a:srgbClr val="FFFFFF"/>
                </a:solidFill>
                <a:latin typeface="Arial MT"/>
                <a:cs typeface="Arial MT"/>
              </a:rPr>
              <a:t>o </a:t>
            </a:r>
            <a:r>
              <a:rPr sz="1200" spc="45" dirty="0">
                <a:solidFill>
                  <a:srgbClr val="FFFFFF"/>
                </a:solidFill>
                <a:latin typeface="Arial MT"/>
                <a:cs typeface="Arial MT"/>
              </a:rPr>
              <a:t>por </a:t>
            </a:r>
            <a:r>
              <a:rPr sz="1200" spc="25" dirty="0">
                <a:solidFill>
                  <a:srgbClr val="FFFFFF"/>
                </a:solidFill>
                <a:latin typeface="Arial MT"/>
                <a:cs typeface="Arial MT"/>
              </a:rPr>
              <a:t>voluntad </a:t>
            </a:r>
            <a:r>
              <a:rPr sz="1200" spc="15" dirty="0">
                <a:solidFill>
                  <a:srgbClr val="FFFFFF"/>
                </a:solidFill>
                <a:latin typeface="Arial MT"/>
                <a:cs typeface="Arial MT"/>
              </a:rPr>
              <a:t>de </a:t>
            </a:r>
            <a:r>
              <a:rPr sz="1200" spc="10" dirty="0">
                <a:solidFill>
                  <a:srgbClr val="FFFFFF"/>
                </a:solidFill>
                <a:latin typeface="Arial MT"/>
                <a:cs typeface="Arial MT"/>
              </a:rPr>
              <a:t>los </a:t>
            </a:r>
            <a:r>
              <a:rPr sz="1200" spc="25" dirty="0">
                <a:solidFill>
                  <a:srgbClr val="FFFFFF"/>
                </a:solidFill>
                <a:latin typeface="Arial MT"/>
                <a:cs typeface="Arial MT"/>
              </a:rPr>
              <a:t>mismos </a:t>
            </a:r>
            <a:r>
              <a:rPr sz="1200" dirty="0">
                <a:solidFill>
                  <a:srgbClr val="FFFFFF"/>
                </a:solidFill>
                <a:latin typeface="Arial MT"/>
                <a:cs typeface="Arial MT"/>
              </a:rPr>
              <a:t>estudiantes, </a:t>
            </a:r>
            <a:r>
              <a:rPr sz="1200" spc="15" dirty="0">
                <a:solidFill>
                  <a:srgbClr val="FFFFFF"/>
                </a:solidFill>
                <a:latin typeface="Arial MT"/>
                <a:cs typeface="Arial MT"/>
              </a:rPr>
              <a:t>sino </a:t>
            </a:r>
            <a:r>
              <a:rPr sz="1200" spc="20" dirty="0">
                <a:solidFill>
                  <a:srgbClr val="FFFFFF"/>
                </a:solidFill>
                <a:latin typeface="Arial MT"/>
                <a:cs typeface="Arial MT"/>
              </a:rPr>
              <a:t> </a:t>
            </a:r>
            <a:r>
              <a:rPr sz="1200" spc="45" dirty="0">
                <a:solidFill>
                  <a:srgbClr val="FFFFFF"/>
                </a:solidFill>
                <a:latin typeface="Arial MT"/>
                <a:cs typeface="Arial MT"/>
              </a:rPr>
              <a:t>por</a:t>
            </a:r>
            <a:r>
              <a:rPr sz="1200" spc="220" dirty="0">
                <a:solidFill>
                  <a:srgbClr val="FFFFFF"/>
                </a:solidFill>
                <a:latin typeface="Arial MT"/>
                <a:cs typeface="Arial MT"/>
              </a:rPr>
              <a:t> </a:t>
            </a:r>
            <a:r>
              <a:rPr sz="1200" b="1" dirty="0">
                <a:solidFill>
                  <a:srgbClr val="FFFFFF"/>
                </a:solidFill>
                <a:latin typeface="Arial"/>
                <a:cs typeface="Arial"/>
              </a:rPr>
              <a:t>un</a:t>
            </a:r>
            <a:r>
              <a:rPr sz="1200" b="1" spc="170" dirty="0">
                <a:solidFill>
                  <a:srgbClr val="FFFFFF"/>
                </a:solidFill>
                <a:latin typeface="Arial"/>
                <a:cs typeface="Arial"/>
              </a:rPr>
              <a:t> </a:t>
            </a:r>
            <a:r>
              <a:rPr sz="1200" b="1" spc="-10" dirty="0">
                <a:solidFill>
                  <a:srgbClr val="FFFFFF"/>
                </a:solidFill>
                <a:latin typeface="Arial"/>
                <a:cs typeface="Arial"/>
              </a:rPr>
              <a:t>ejercicio</a:t>
            </a:r>
            <a:r>
              <a:rPr sz="1200" b="1" spc="170" dirty="0">
                <a:solidFill>
                  <a:srgbClr val="FFFFFF"/>
                </a:solidFill>
                <a:latin typeface="Arial"/>
                <a:cs typeface="Arial"/>
              </a:rPr>
              <a:t> </a:t>
            </a:r>
            <a:r>
              <a:rPr sz="1200" b="1" spc="-5" dirty="0">
                <a:solidFill>
                  <a:srgbClr val="FFFFFF"/>
                </a:solidFill>
                <a:latin typeface="Arial"/>
                <a:cs typeface="Arial"/>
              </a:rPr>
              <a:t>de</a:t>
            </a:r>
            <a:r>
              <a:rPr sz="1200" b="1" spc="165" dirty="0">
                <a:solidFill>
                  <a:srgbClr val="FFFFFF"/>
                </a:solidFill>
                <a:latin typeface="Arial"/>
                <a:cs typeface="Arial"/>
              </a:rPr>
              <a:t> </a:t>
            </a:r>
            <a:r>
              <a:rPr sz="1200" b="1" spc="-10" dirty="0">
                <a:solidFill>
                  <a:srgbClr val="FFFFFF"/>
                </a:solidFill>
                <a:latin typeface="Arial"/>
                <a:cs typeface="Arial"/>
              </a:rPr>
              <a:t>discernimiento</a:t>
            </a:r>
            <a:r>
              <a:rPr sz="1200" b="1" spc="225" dirty="0">
                <a:solidFill>
                  <a:srgbClr val="FFFFFF"/>
                </a:solidFill>
                <a:latin typeface="Arial"/>
                <a:cs typeface="Arial"/>
              </a:rPr>
              <a:t> </a:t>
            </a:r>
            <a:r>
              <a:rPr sz="1200" spc="30" dirty="0">
                <a:solidFill>
                  <a:srgbClr val="FFFFFF"/>
                </a:solidFill>
                <a:latin typeface="Arial MT"/>
                <a:cs typeface="Arial MT"/>
              </a:rPr>
              <a:t>pedagógico</a:t>
            </a:r>
            <a:r>
              <a:rPr sz="1200" spc="225" dirty="0">
                <a:solidFill>
                  <a:srgbClr val="FFFFFF"/>
                </a:solidFill>
                <a:latin typeface="Arial MT"/>
                <a:cs typeface="Arial MT"/>
              </a:rPr>
              <a:t> </a:t>
            </a:r>
            <a:r>
              <a:rPr sz="1200" spc="20" dirty="0">
                <a:solidFill>
                  <a:srgbClr val="FFFFFF"/>
                </a:solidFill>
                <a:latin typeface="Arial MT"/>
                <a:cs typeface="Arial MT"/>
              </a:rPr>
              <a:t>que</a:t>
            </a:r>
            <a:r>
              <a:rPr sz="1200" spc="220" dirty="0">
                <a:solidFill>
                  <a:srgbClr val="FFFFFF"/>
                </a:solidFill>
                <a:latin typeface="Arial MT"/>
                <a:cs typeface="Arial MT"/>
              </a:rPr>
              <a:t> </a:t>
            </a:r>
            <a:r>
              <a:rPr sz="1200" dirty="0">
                <a:solidFill>
                  <a:srgbClr val="FFFFFF"/>
                </a:solidFill>
                <a:latin typeface="Arial MT"/>
                <a:cs typeface="Arial MT"/>
              </a:rPr>
              <a:t>asume</a:t>
            </a:r>
            <a:r>
              <a:rPr sz="1200" spc="225" dirty="0">
                <a:solidFill>
                  <a:srgbClr val="FFFFFF"/>
                </a:solidFill>
                <a:latin typeface="Arial MT"/>
                <a:cs typeface="Arial MT"/>
              </a:rPr>
              <a:t> </a:t>
            </a:r>
            <a:r>
              <a:rPr sz="1200" spc="10" dirty="0">
                <a:solidFill>
                  <a:srgbClr val="FFFFFF"/>
                </a:solidFill>
                <a:latin typeface="Arial MT"/>
                <a:cs typeface="Arial MT"/>
              </a:rPr>
              <a:t>una</a:t>
            </a:r>
            <a:r>
              <a:rPr sz="1200" spc="225" dirty="0">
                <a:solidFill>
                  <a:srgbClr val="FFFFFF"/>
                </a:solidFill>
                <a:latin typeface="Arial MT"/>
                <a:cs typeface="Arial MT"/>
              </a:rPr>
              <a:t> </a:t>
            </a:r>
            <a:r>
              <a:rPr sz="1200" spc="30" dirty="0">
                <a:solidFill>
                  <a:srgbClr val="FFFFFF"/>
                </a:solidFill>
                <a:latin typeface="Arial MT"/>
                <a:cs typeface="Arial MT"/>
              </a:rPr>
              <a:t>institución </a:t>
            </a:r>
            <a:r>
              <a:rPr sz="1200" spc="-325" dirty="0">
                <a:solidFill>
                  <a:srgbClr val="FFFFFF"/>
                </a:solidFill>
                <a:latin typeface="Arial MT"/>
                <a:cs typeface="Arial MT"/>
              </a:rPr>
              <a:t> </a:t>
            </a:r>
            <a:r>
              <a:rPr sz="1200" spc="-5" dirty="0">
                <a:solidFill>
                  <a:srgbClr val="FFFFFF"/>
                </a:solidFill>
                <a:latin typeface="Arial MT"/>
                <a:cs typeface="Arial MT"/>
              </a:rPr>
              <a:t>y</a:t>
            </a:r>
            <a:r>
              <a:rPr sz="1200" spc="320" dirty="0">
                <a:solidFill>
                  <a:srgbClr val="FFFFFF"/>
                </a:solidFill>
                <a:latin typeface="Arial MT"/>
                <a:cs typeface="Arial MT"/>
              </a:rPr>
              <a:t> </a:t>
            </a:r>
            <a:r>
              <a:rPr sz="1200" spc="20" dirty="0">
                <a:solidFill>
                  <a:srgbClr val="FFFFFF"/>
                </a:solidFill>
                <a:latin typeface="Arial MT"/>
                <a:cs typeface="Arial MT"/>
              </a:rPr>
              <a:t>que </a:t>
            </a:r>
            <a:r>
              <a:rPr sz="1200" spc="-5" dirty="0">
                <a:solidFill>
                  <a:srgbClr val="FFFFFF"/>
                </a:solidFill>
                <a:latin typeface="Arial MT"/>
                <a:cs typeface="Arial MT"/>
              </a:rPr>
              <a:t>lleva</a:t>
            </a:r>
            <a:r>
              <a:rPr sz="1200" spc="325" dirty="0">
                <a:solidFill>
                  <a:srgbClr val="FFFFFF"/>
                </a:solidFill>
                <a:latin typeface="Arial MT"/>
                <a:cs typeface="Arial MT"/>
              </a:rPr>
              <a:t> </a:t>
            </a:r>
            <a:r>
              <a:rPr sz="1200" spc="-45" dirty="0">
                <a:solidFill>
                  <a:srgbClr val="FFFFFF"/>
                </a:solidFill>
                <a:latin typeface="Arial MT"/>
                <a:cs typeface="Arial MT"/>
              </a:rPr>
              <a:t>a</a:t>
            </a:r>
            <a:r>
              <a:rPr sz="1200" spc="245" dirty="0">
                <a:solidFill>
                  <a:srgbClr val="FFFFFF"/>
                </a:solidFill>
                <a:latin typeface="Arial MT"/>
                <a:cs typeface="Arial MT"/>
              </a:rPr>
              <a:t> </a:t>
            </a:r>
            <a:r>
              <a:rPr sz="1200" spc="10" dirty="0">
                <a:solidFill>
                  <a:srgbClr val="FFFFFF"/>
                </a:solidFill>
                <a:latin typeface="Arial MT"/>
                <a:cs typeface="Arial MT"/>
              </a:rPr>
              <a:t>los </a:t>
            </a:r>
            <a:r>
              <a:rPr sz="1200" spc="15" dirty="0">
                <a:solidFill>
                  <a:srgbClr val="FFFFFF"/>
                </a:solidFill>
                <a:latin typeface="Arial MT"/>
                <a:cs typeface="Arial MT"/>
              </a:rPr>
              <a:t>educadores de </a:t>
            </a:r>
            <a:r>
              <a:rPr sz="1200" spc="10" dirty="0">
                <a:solidFill>
                  <a:srgbClr val="FFFFFF"/>
                </a:solidFill>
                <a:latin typeface="Arial MT"/>
                <a:cs typeface="Arial MT"/>
              </a:rPr>
              <a:t>manera </a:t>
            </a:r>
            <a:r>
              <a:rPr sz="1200" spc="30" dirty="0">
                <a:solidFill>
                  <a:srgbClr val="FFFFFF"/>
                </a:solidFill>
                <a:latin typeface="Arial MT"/>
                <a:cs typeface="Arial MT"/>
              </a:rPr>
              <a:t>intencional </a:t>
            </a:r>
            <a:r>
              <a:rPr sz="1200" spc="-45" dirty="0">
                <a:solidFill>
                  <a:srgbClr val="FFFFFF"/>
                </a:solidFill>
                <a:latin typeface="Arial MT"/>
                <a:cs typeface="Arial MT"/>
              </a:rPr>
              <a:t>a</a:t>
            </a:r>
            <a:r>
              <a:rPr sz="1200" spc="240" dirty="0">
                <a:solidFill>
                  <a:srgbClr val="FFFFFF"/>
                </a:solidFill>
                <a:latin typeface="Arial MT"/>
                <a:cs typeface="Arial MT"/>
              </a:rPr>
              <a:t> </a:t>
            </a:r>
            <a:r>
              <a:rPr sz="1200" spc="20" dirty="0">
                <a:solidFill>
                  <a:srgbClr val="FFFFFF"/>
                </a:solidFill>
                <a:latin typeface="Arial MT"/>
                <a:cs typeface="Arial MT"/>
              </a:rPr>
              <a:t>mediar </a:t>
            </a:r>
            <a:r>
              <a:rPr sz="1200" spc="10" dirty="0">
                <a:solidFill>
                  <a:srgbClr val="FFFFFF"/>
                </a:solidFill>
                <a:latin typeface="Arial MT"/>
                <a:cs typeface="Arial MT"/>
              </a:rPr>
              <a:t>los </a:t>
            </a:r>
            <a:r>
              <a:rPr sz="1200" spc="15" dirty="0">
                <a:solidFill>
                  <a:srgbClr val="FFFFFF"/>
                </a:solidFill>
                <a:latin typeface="Arial MT"/>
                <a:cs typeface="Arial MT"/>
              </a:rPr>
              <a:t>procesos </a:t>
            </a:r>
            <a:r>
              <a:rPr sz="1200" spc="20" dirty="0">
                <a:solidFill>
                  <a:srgbClr val="FFFFFF"/>
                </a:solidFill>
                <a:latin typeface="Arial MT"/>
                <a:cs typeface="Arial MT"/>
              </a:rPr>
              <a:t> </a:t>
            </a:r>
            <a:r>
              <a:rPr sz="1200" spc="15" dirty="0">
                <a:solidFill>
                  <a:srgbClr val="FFFFFF"/>
                </a:solidFill>
                <a:latin typeface="Arial MT"/>
                <a:cs typeface="Arial MT"/>
              </a:rPr>
              <a:t>de </a:t>
            </a:r>
            <a:r>
              <a:rPr sz="1200" spc="5" dirty="0">
                <a:solidFill>
                  <a:srgbClr val="FFFFFF"/>
                </a:solidFill>
                <a:latin typeface="Arial MT"/>
                <a:cs typeface="Arial MT"/>
              </a:rPr>
              <a:t>aprendizaje </a:t>
            </a:r>
            <a:r>
              <a:rPr sz="1200" spc="15" dirty="0">
                <a:solidFill>
                  <a:srgbClr val="FFFFFF"/>
                </a:solidFill>
                <a:latin typeface="Arial MT"/>
                <a:cs typeface="Arial MT"/>
              </a:rPr>
              <a:t>de </a:t>
            </a:r>
            <a:r>
              <a:rPr sz="1200" spc="10" dirty="0">
                <a:solidFill>
                  <a:srgbClr val="FFFFFF"/>
                </a:solidFill>
                <a:latin typeface="Arial MT"/>
                <a:cs typeface="Arial MT"/>
              </a:rPr>
              <a:t>los </a:t>
            </a:r>
            <a:r>
              <a:rPr sz="1200" dirty="0">
                <a:solidFill>
                  <a:srgbClr val="FFFFFF"/>
                </a:solidFill>
                <a:latin typeface="Arial MT"/>
                <a:cs typeface="Arial MT"/>
              </a:rPr>
              <a:t>estudiantes. </a:t>
            </a:r>
            <a:r>
              <a:rPr sz="1200" b="1" spc="-55" dirty="0">
                <a:solidFill>
                  <a:srgbClr val="FFFFFF"/>
                </a:solidFill>
                <a:latin typeface="Arial"/>
                <a:cs typeface="Arial"/>
              </a:rPr>
              <a:t>En </a:t>
            </a:r>
            <a:r>
              <a:rPr sz="1200" b="1" spc="-30" dirty="0">
                <a:solidFill>
                  <a:srgbClr val="FFFFFF"/>
                </a:solidFill>
                <a:latin typeface="Arial"/>
                <a:cs typeface="Arial"/>
              </a:rPr>
              <a:t>procesos </a:t>
            </a:r>
            <a:r>
              <a:rPr sz="1200" b="1" spc="-5" dirty="0">
                <a:solidFill>
                  <a:srgbClr val="FFFFFF"/>
                </a:solidFill>
                <a:latin typeface="Arial"/>
                <a:cs typeface="Arial"/>
              </a:rPr>
              <a:t>de flexibilización curricular </a:t>
            </a:r>
            <a:r>
              <a:rPr sz="1200" b="1" dirty="0">
                <a:solidFill>
                  <a:srgbClr val="FFFFFF"/>
                </a:solidFill>
                <a:latin typeface="Arial"/>
                <a:cs typeface="Arial"/>
              </a:rPr>
              <a:t> </a:t>
            </a:r>
            <a:r>
              <a:rPr sz="1200" b="1" spc="-25" dirty="0">
                <a:solidFill>
                  <a:srgbClr val="FFFFFF"/>
                </a:solidFill>
                <a:latin typeface="Arial"/>
                <a:cs typeface="Arial"/>
              </a:rPr>
              <a:t>eficaces,</a:t>
            </a:r>
            <a:r>
              <a:rPr sz="1200" b="1" spc="-20" dirty="0">
                <a:solidFill>
                  <a:srgbClr val="FFFFFF"/>
                </a:solidFill>
                <a:latin typeface="Arial"/>
                <a:cs typeface="Arial"/>
              </a:rPr>
              <a:t> </a:t>
            </a:r>
            <a:r>
              <a:rPr sz="1200" b="1" spc="-50" dirty="0">
                <a:solidFill>
                  <a:srgbClr val="FFFFFF"/>
                </a:solidFill>
                <a:latin typeface="Arial"/>
                <a:cs typeface="Arial"/>
              </a:rPr>
              <a:t>las</a:t>
            </a:r>
            <a:r>
              <a:rPr sz="1200" b="1" spc="-45" dirty="0">
                <a:solidFill>
                  <a:srgbClr val="FFFFFF"/>
                </a:solidFill>
                <a:latin typeface="Arial"/>
                <a:cs typeface="Arial"/>
              </a:rPr>
              <a:t> </a:t>
            </a:r>
            <a:r>
              <a:rPr sz="1200" b="1" spc="-20" dirty="0">
                <a:solidFill>
                  <a:srgbClr val="FFFFFF"/>
                </a:solidFill>
                <a:latin typeface="Arial"/>
                <a:cs typeface="Arial"/>
              </a:rPr>
              <a:t>actividades, </a:t>
            </a:r>
            <a:r>
              <a:rPr sz="1200" b="1" spc="-15" dirty="0">
                <a:solidFill>
                  <a:srgbClr val="FFFFFF"/>
                </a:solidFill>
                <a:latin typeface="Arial"/>
                <a:cs typeface="Arial"/>
              </a:rPr>
              <a:t>comunicaciones </a:t>
            </a:r>
            <a:r>
              <a:rPr sz="1200" b="1" spc="-25" dirty="0">
                <a:solidFill>
                  <a:srgbClr val="FFFFFF"/>
                </a:solidFill>
                <a:latin typeface="Arial"/>
                <a:cs typeface="Arial"/>
              </a:rPr>
              <a:t>verbales</a:t>
            </a:r>
            <a:r>
              <a:rPr sz="1200" b="1" spc="-20" dirty="0">
                <a:solidFill>
                  <a:srgbClr val="FFFFFF"/>
                </a:solidFill>
                <a:latin typeface="Arial"/>
                <a:cs typeface="Arial"/>
              </a:rPr>
              <a:t> </a:t>
            </a:r>
            <a:r>
              <a:rPr sz="1200" b="1" spc="-45" dirty="0">
                <a:solidFill>
                  <a:srgbClr val="FFFFFF"/>
                </a:solidFill>
                <a:latin typeface="Arial"/>
                <a:cs typeface="Arial"/>
              </a:rPr>
              <a:t>y</a:t>
            </a:r>
            <a:r>
              <a:rPr sz="1200" b="1" spc="-40" dirty="0">
                <a:solidFill>
                  <a:srgbClr val="FFFFFF"/>
                </a:solidFill>
                <a:latin typeface="Arial"/>
                <a:cs typeface="Arial"/>
              </a:rPr>
              <a:t> </a:t>
            </a:r>
            <a:r>
              <a:rPr sz="1200" b="1" spc="-5" dirty="0">
                <a:solidFill>
                  <a:srgbClr val="FFFFFF"/>
                </a:solidFill>
                <a:latin typeface="Arial"/>
                <a:cs typeface="Arial"/>
              </a:rPr>
              <a:t>movimientos de </a:t>
            </a:r>
            <a:r>
              <a:rPr sz="1200" b="1" spc="-35" dirty="0">
                <a:solidFill>
                  <a:srgbClr val="FFFFFF"/>
                </a:solidFill>
                <a:latin typeface="Arial"/>
                <a:cs typeface="Arial"/>
              </a:rPr>
              <a:t>los </a:t>
            </a:r>
            <a:r>
              <a:rPr sz="1200" b="1" spc="-30" dirty="0">
                <a:solidFill>
                  <a:srgbClr val="FFFFFF"/>
                </a:solidFill>
                <a:latin typeface="Arial"/>
                <a:cs typeface="Arial"/>
              </a:rPr>
              <a:t> </a:t>
            </a:r>
            <a:r>
              <a:rPr sz="1200" b="1" spc="-20" dirty="0">
                <a:solidFill>
                  <a:srgbClr val="FFFFFF"/>
                </a:solidFill>
                <a:latin typeface="Arial"/>
                <a:cs typeface="Arial"/>
              </a:rPr>
              <a:t>estudiantes</a:t>
            </a:r>
            <a:r>
              <a:rPr sz="1200" b="1" spc="-45" dirty="0">
                <a:solidFill>
                  <a:srgbClr val="FFFFFF"/>
                </a:solidFill>
                <a:latin typeface="Arial"/>
                <a:cs typeface="Arial"/>
              </a:rPr>
              <a:t> </a:t>
            </a:r>
            <a:r>
              <a:rPr sz="1200" b="1" spc="5" dirty="0">
                <a:solidFill>
                  <a:srgbClr val="FFFFFF"/>
                </a:solidFill>
                <a:latin typeface="Arial"/>
                <a:cs typeface="Arial"/>
              </a:rPr>
              <a:t>tienen</a:t>
            </a:r>
            <a:r>
              <a:rPr sz="1200" b="1" spc="-45" dirty="0">
                <a:solidFill>
                  <a:srgbClr val="FFFFFF"/>
                </a:solidFill>
                <a:latin typeface="Arial"/>
                <a:cs typeface="Arial"/>
              </a:rPr>
              <a:t> </a:t>
            </a:r>
            <a:r>
              <a:rPr sz="1200" b="1" dirty="0">
                <a:solidFill>
                  <a:srgbClr val="FFFFFF"/>
                </a:solidFill>
                <a:latin typeface="Arial"/>
                <a:cs typeface="Arial"/>
              </a:rPr>
              <a:t>un</a:t>
            </a:r>
            <a:r>
              <a:rPr sz="1200" b="1" spc="-45" dirty="0">
                <a:solidFill>
                  <a:srgbClr val="FFFFFF"/>
                </a:solidFill>
                <a:latin typeface="Arial"/>
                <a:cs typeface="Arial"/>
              </a:rPr>
              <a:t> </a:t>
            </a:r>
            <a:r>
              <a:rPr sz="1200" b="1" spc="-5" dirty="0">
                <a:solidFill>
                  <a:srgbClr val="FFFFFF"/>
                </a:solidFill>
                <a:latin typeface="Arial"/>
                <a:cs typeface="Arial"/>
              </a:rPr>
              <a:t>propósito</a:t>
            </a:r>
            <a:r>
              <a:rPr sz="1200" b="1" spc="-45" dirty="0">
                <a:solidFill>
                  <a:srgbClr val="FFFFFF"/>
                </a:solidFill>
                <a:latin typeface="Arial"/>
                <a:cs typeface="Arial"/>
              </a:rPr>
              <a:t> </a:t>
            </a:r>
            <a:r>
              <a:rPr sz="1200" b="1" spc="-5" dirty="0">
                <a:solidFill>
                  <a:srgbClr val="FFFFFF"/>
                </a:solidFill>
                <a:latin typeface="Arial"/>
                <a:cs typeface="Arial"/>
              </a:rPr>
              <a:t>de</a:t>
            </a:r>
            <a:r>
              <a:rPr sz="1200" b="1" spc="-45" dirty="0">
                <a:solidFill>
                  <a:srgbClr val="FFFFFF"/>
                </a:solidFill>
                <a:latin typeface="Arial"/>
                <a:cs typeface="Arial"/>
              </a:rPr>
              <a:t> </a:t>
            </a:r>
            <a:r>
              <a:rPr sz="1200" b="1" spc="-10" dirty="0">
                <a:solidFill>
                  <a:srgbClr val="FFFFFF"/>
                </a:solidFill>
                <a:latin typeface="Arial"/>
                <a:cs typeface="Arial"/>
              </a:rPr>
              <a:t>aprendizaje.</a:t>
            </a:r>
            <a:endParaRPr sz="120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EDB99ED-3AC2-D6AA-D369-5880123B8EC9}"/>
              </a:ext>
            </a:extLst>
          </p:cNvPr>
          <p:cNvSpPr txBox="1"/>
          <p:nvPr/>
        </p:nvSpPr>
        <p:spPr>
          <a:xfrm>
            <a:off x="1600200" y="914400"/>
            <a:ext cx="5410200" cy="7217360"/>
          </a:xfrm>
          <a:prstGeom prst="rect">
            <a:avLst/>
          </a:prstGeom>
          <a:noFill/>
        </p:spPr>
        <p:txBody>
          <a:bodyPr wrap="square">
            <a:spAutoFit/>
          </a:bodyPr>
          <a:lstStyle/>
          <a:p>
            <a:pPr marL="12700" algn="just">
              <a:lnSpc>
                <a:spcPct val="100000"/>
              </a:lnSpc>
            </a:pPr>
            <a:r>
              <a:rPr lang="es-MX" sz="1800" b="1" i="1" spc="-50" dirty="0">
                <a:solidFill>
                  <a:srgbClr val="2B3B90"/>
                </a:solidFill>
                <a:latin typeface="Arial"/>
                <a:cs typeface="Arial"/>
              </a:rPr>
              <a:t>3. La</a:t>
            </a:r>
            <a:r>
              <a:rPr lang="es-MX" sz="1800" b="1" i="1" spc="-35" dirty="0">
                <a:solidFill>
                  <a:srgbClr val="2B3B90"/>
                </a:solidFill>
                <a:latin typeface="Arial"/>
                <a:cs typeface="Arial"/>
              </a:rPr>
              <a:t> </a:t>
            </a:r>
            <a:r>
              <a:rPr lang="es-MX" sz="1800" b="1" i="1" spc="40" dirty="0">
                <a:solidFill>
                  <a:srgbClr val="2B3B90"/>
                </a:solidFill>
                <a:latin typeface="Arial"/>
                <a:cs typeface="Arial"/>
              </a:rPr>
              <a:t>flexibilización</a:t>
            </a:r>
            <a:r>
              <a:rPr lang="es-MX" sz="1800" b="1" i="1" spc="-30" dirty="0">
                <a:solidFill>
                  <a:srgbClr val="2B3B90"/>
                </a:solidFill>
                <a:latin typeface="Arial"/>
                <a:cs typeface="Arial"/>
              </a:rPr>
              <a:t> </a:t>
            </a:r>
            <a:r>
              <a:rPr lang="es-MX" sz="1800" b="1" i="1" spc="45" dirty="0">
                <a:solidFill>
                  <a:srgbClr val="2B3B90"/>
                </a:solidFill>
                <a:latin typeface="Arial"/>
                <a:cs typeface="Arial"/>
              </a:rPr>
              <a:t>curricular</a:t>
            </a:r>
            <a:r>
              <a:rPr lang="es-MX" sz="1800" b="1" i="1" spc="-30" dirty="0">
                <a:solidFill>
                  <a:srgbClr val="2B3B90"/>
                </a:solidFill>
                <a:latin typeface="Arial"/>
                <a:cs typeface="Arial"/>
              </a:rPr>
              <a:t> </a:t>
            </a:r>
            <a:r>
              <a:rPr lang="es-MX" sz="1800" b="1" i="1" spc="80" dirty="0">
                <a:solidFill>
                  <a:srgbClr val="2B3B90"/>
                </a:solidFill>
                <a:latin typeface="Arial"/>
                <a:cs typeface="Arial"/>
              </a:rPr>
              <a:t>no</a:t>
            </a:r>
            <a:r>
              <a:rPr lang="es-MX" sz="1800" b="1" i="1" spc="-30" dirty="0">
                <a:solidFill>
                  <a:srgbClr val="2B3B90"/>
                </a:solidFill>
                <a:latin typeface="Arial"/>
                <a:cs typeface="Arial"/>
              </a:rPr>
              <a:t> </a:t>
            </a:r>
            <a:r>
              <a:rPr lang="es-MX" sz="1800" b="1" i="1" spc="10" dirty="0">
                <a:solidFill>
                  <a:srgbClr val="2B3B90"/>
                </a:solidFill>
                <a:latin typeface="Arial"/>
                <a:cs typeface="Arial"/>
              </a:rPr>
              <a:t>busca</a:t>
            </a:r>
            <a:r>
              <a:rPr lang="es-MX" sz="1800" b="1" i="1" spc="-30" dirty="0">
                <a:solidFill>
                  <a:srgbClr val="2B3B90"/>
                </a:solidFill>
                <a:latin typeface="Arial"/>
                <a:cs typeface="Arial"/>
              </a:rPr>
              <a:t> </a:t>
            </a:r>
            <a:r>
              <a:rPr lang="es-MX" sz="1800" b="1" i="1" spc="60" dirty="0">
                <a:solidFill>
                  <a:srgbClr val="2B3B90"/>
                </a:solidFill>
                <a:latin typeface="Arial"/>
                <a:cs typeface="Arial"/>
              </a:rPr>
              <a:t>formar</a:t>
            </a:r>
            <a:r>
              <a:rPr lang="es-MX" sz="1800" b="1" i="1" spc="-35" dirty="0">
                <a:solidFill>
                  <a:srgbClr val="2B3B90"/>
                </a:solidFill>
                <a:latin typeface="Arial"/>
                <a:cs typeface="Arial"/>
              </a:rPr>
              <a:t> </a:t>
            </a:r>
            <a:r>
              <a:rPr lang="es-MX" sz="1800" b="1" i="1" spc="40" dirty="0">
                <a:solidFill>
                  <a:srgbClr val="2B3B90"/>
                </a:solidFill>
                <a:latin typeface="Arial"/>
                <a:cs typeface="Arial"/>
              </a:rPr>
              <a:t>grupos</a:t>
            </a:r>
            <a:r>
              <a:rPr lang="es-MX" sz="1800" b="1" i="1" spc="-30" dirty="0">
                <a:solidFill>
                  <a:srgbClr val="2B3B90"/>
                </a:solidFill>
                <a:latin typeface="Arial"/>
                <a:cs typeface="Arial"/>
              </a:rPr>
              <a:t> </a:t>
            </a:r>
            <a:r>
              <a:rPr lang="es-MX" sz="1800" b="1" i="1" spc="50" dirty="0">
                <a:solidFill>
                  <a:srgbClr val="2B3B90"/>
                </a:solidFill>
                <a:latin typeface="Arial"/>
                <a:cs typeface="Arial"/>
              </a:rPr>
              <a:t>homogéneos</a:t>
            </a:r>
            <a:endParaRPr lang="es-MX" sz="1800" b="1" dirty="0">
              <a:latin typeface="Arial"/>
              <a:cs typeface="Arial"/>
            </a:endParaRPr>
          </a:p>
          <a:p>
            <a:pPr marL="12700" marR="5080" algn="just">
              <a:lnSpc>
                <a:spcPct val="100000"/>
              </a:lnSpc>
              <a:spcBef>
                <a:spcPts val="1380"/>
              </a:spcBef>
            </a:pPr>
            <a:r>
              <a:rPr lang="es-MX" sz="1400" spc="15" dirty="0">
                <a:solidFill>
                  <a:srgbClr val="717275"/>
                </a:solidFill>
                <a:latin typeface="Arial MT"/>
                <a:cs typeface="Arial MT"/>
              </a:rPr>
              <a:t>Aunque algunos </a:t>
            </a:r>
            <a:r>
              <a:rPr lang="es-MX" sz="1400" spc="20" dirty="0">
                <a:solidFill>
                  <a:srgbClr val="717275"/>
                </a:solidFill>
                <a:latin typeface="Arial MT"/>
                <a:cs typeface="Arial MT"/>
              </a:rPr>
              <a:t>marcos </a:t>
            </a:r>
            <a:r>
              <a:rPr lang="es-MX" sz="1400" spc="15" dirty="0">
                <a:solidFill>
                  <a:srgbClr val="717275"/>
                </a:solidFill>
                <a:latin typeface="Arial MT"/>
                <a:cs typeface="Arial MT"/>
              </a:rPr>
              <a:t>de </a:t>
            </a:r>
            <a:r>
              <a:rPr lang="es-MX" sz="1400" spc="10" dirty="0">
                <a:solidFill>
                  <a:srgbClr val="717275"/>
                </a:solidFill>
                <a:latin typeface="Arial MT"/>
                <a:cs typeface="Arial MT"/>
              </a:rPr>
              <a:t>referencia</a:t>
            </a:r>
            <a:r>
              <a:rPr lang="es-MX" sz="1400" spc="15" dirty="0">
                <a:solidFill>
                  <a:srgbClr val="717275"/>
                </a:solidFill>
                <a:latin typeface="Arial MT"/>
                <a:cs typeface="Arial MT"/>
              </a:rPr>
              <a:t> utilizados </a:t>
            </a:r>
            <a:r>
              <a:rPr lang="es-MX" sz="1400" spc="-5" dirty="0">
                <a:solidFill>
                  <a:srgbClr val="717275"/>
                </a:solidFill>
                <a:latin typeface="Arial MT"/>
                <a:cs typeface="Arial MT"/>
              </a:rPr>
              <a:t>para</a:t>
            </a:r>
            <a:r>
              <a:rPr lang="es-MX" sz="1400" dirty="0">
                <a:solidFill>
                  <a:srgbClr val="717275"/>
                </a:solidFill>
                <a:latin typeface="Arial MT"/>
                <a:cs typeface="Arial MT"/>
              </a:rPr>
              <a:t> </a:t>
            </a:r>
            <a:r>
              <a:rPr lang="es-MX" sz="1400" spc="25" dirty="0">
                <a:solidFill>
                  <a:srgbClr val="717275"/>
                </a:solidFill>
                <a:latin typeface="Arial MT"/>
                <a:cs typeface="Arial MT"/>
              </a:rPr>
              <a:t>orientar </a:t>
            </a:r>
            <a:r>
              <a:rPr lang="es-MX" sz="1400" spc="-10" dirty="0">
                <a:solidFill>
                  <a:srgbClr val="717275"/>
                </a:solidFill>
                <a:latin typeface="Arial MT"/>
                <a:cs typeface="Arial MT"/>
              </a:rPr>
              <a:t>la</a:t>
            </a:r>
            <a:r>
              <a:rPr lang="es-MX" sz="1400" spc="-5" dirty="0">
                <a:solidFill>
                  <a:srgbClr val="717275"/>
                </a:solidFill>
                <a:latin typeface="Arial MT"/>
                <a:cs typeface="Arial MT"/>
              </a:rPr>
              <a:t> </a:t>
            </a:r>
            <a:r>
              <a:rPr lang="es-MX" sz="1400" spc="20" dirty="0">
                <a:solidFill>
                  <a:srgbClr val="717275"/>
                </a:solidFill>
                <a:latin typeface="Arial MT"/>
                <a:cs typeface="Arial MT"/>
              </a:rPr>
              <a:t>flexibilización </a:t>
            </a:r>
            <a:r>
              <a:rPr lang="es-MX" sz="1400" spc="25" dirty="0">
                <a:solidFill>
                  <a:srgbClr val="717275"/>
                </a:solidFill>
                <a:latin typeface="Arial MT"/>
                <a:cs typeface="Arial MT"/>
              </a:rPr>
              <a:t> curricular</a:t>
            </a:r>
            <a:r>
              <a:rPr lang="es-MX" sz="1400" spc="-25" dirty="0">
                <a:solidFill>
                  <a:srgbClr val="717275"/>
                </a:solidFill>
                <a:latin typeface="Arial MT"/>
                <a:cs typeface="Arial MT"/>
              </a:rPr>
              <a:t> </a:t>
            </a:r>
            <a:r>
              <a:rPr lang="es-MX" sz="1400" spc="10" dirty="0">
                <a:solidFill>
                  <a:srgbClr val="717275"/>
                </a:solidFill>
                <a:latin typeface="Arial MT"/>
                <a:cs typeface="Arial MT"/>
              </a:rPr>
              <a:t>surgen</a:t>
            </a:r>
            <a:r>
              <a:rPr lang="es-MX" sz="1400" spc="-20" dirty="0">
                <a:solidFill>
                  <a:srgbClr val="717275"/>
                </a:solidFill>
                <a:latin typeface="Arial MT"/>
                <a:cs typeface="Arial MT"/>
              </a:rPr>
              <a:t> </a:t>
            </a:r>
            <a:r>
              <a:rPr lang="es-MX" sz="1400" spc="20" dirty="0">
                <a:solidFill>
                  <a:srgbClr val="717275"/>
                </a:solidFill>
                <a:latin typeface="Arial MT"/>
                <a:cs typeface="Arial MT"/>
              </a:rPr>
              <a:t>del</a:t>
            </a:r>
            <a:r>
              <a:rPr lang="es-MX" sz="1400" spc="-25" dirty="0">
                <a:solidFill>
                  <a:srgbClr val="717275"/>
                </a:solidFill>
                <a:latin typeface="Arial MT"/>
                <a:cs typeface="Arial MT"/>
              </a:rPr>
              <a:t> </a:t>
            </a:r>
            <a:r>
              <a:rPr lang="es-MX" sz="1400" spc="45" dirty="0">
                <a:solidFill>
                  <a:srgbClr val="717275"/>
                </a:solidFill>
                <a:latin typeface="Arial MT"/>
                <a:cs typeface="Arial MT"/>
              </a:rPr>
              <a:t>campo</a:t>
            </a:r>
            <a:r>
              <a:rPr lang="es-MX" sz="1400" spc="-20" dirty="0">
                <a:solidFill>
                  <a:srgbClr val="717275"/>
                </a:solidFill>
                <a:latin typeface="Arial MT"/>
                <a:cs typeface="Arial MT"/>
              </a:rPr>
              <a:t> </a:t>
            </a:r>
            <a:r>
              <a:rPr lang="es-MX" sz="1400" spc="15" dirty="0">
                <a:solidFill>
                  <a:srgbClr val="717275"/>
                </a:solidFill>
                <a:latin typeface="Arial MT"/>
                <a:cs typeface="Arial MT"/>
              </a:rPr>
              <a:t>de</a:t>
            </a:r>
            <a:r>
              <a:rPr lang="es-MX" sz="1400" spc="-25" dirty="0">
                <a:solidFill>
                  <a:srgbClr val="717275"/>
                </a:solidFill>
                <a:latin typeface="Arial MT"/>
                <a:cs typeface="Arial MT"/>
              </a:rPr>
              <a:t> </a:t>
            </a:r>
            <a:r>
              <a:rPr lang="es-MX" sz="1400" spc="-10" dirty="0">
                <a:solidFill>
                  <a:srgbClr val="717275"/>
                </a:solidFill>
                <a:latin typeface="Arial MT"/>
                <a:cs typeface="Arial MT"/>
              </a:rPr>
              <a:t>la</a:t>
            </a:r>
            <a:r>
              <a:rPr lang="es-MX" sz="1400" spc="-20" dirty="0">
                <a:solidFill>
                  <a:srgbClr val="717275"/>
                </a:solidFill>
                <a:latin typeface="Arial MT"/>
                <a:cs typeface="Arial MT"/>
              </a:rPr>
              <a:t> </a:t>
            </a:r>
            <a:r>
              <a:rPr lang="es-MX" sz="1400" spc="25" dirty="0">
                <a:solidFill>
                  <a:srgbClr val="717275"/>
                </a:solidFill>
                <a:latin typeface="Arial MT"/>
                <a:cs typeface="Arial MT"/>
              </a:rPr>
              <a:t>“educación</a:t>
            </a:r>
            <a:r>
              <a:rPr lang="es-MX" sz="1400" spc="-20" dirty="0">
                <a:solidFill>
                  <a:srgbClr val="717275"/>
                </a:solidFill>
                <a:latin typeface="Arial MT"/>
                <a:cs typeface="Arial MT"/>
              </a:rPr>
              <a:t> </a:t>
            </a:r>
            <a:r>
              <a:rPr lang="es-MX" sz="1400" dirty="0">
                <a:solidFill>
                  <a:srgbClr val="717275"/>
                </a:solidFill>
                <a:latin typeface="Arial MT"/>
                <a:cs typeface="Arial MT"/>
              </a:rPr>
              <a:t>especial”</a:t>
            </a:r>
            <a:r>
              <a:rPr lang="es-MX" sz="1400" spc="-25" dirty="0">
                <a:solidFill>
                  <a:srgbClr val="717275"/>
                </a:solidFill>
                <a:latin typeface="Arial MT"/>
                <a:cs typeface="Arial MT"/>
              </a:rPr>
              <a:t> </a:t>
            </a:r>
            <a:r>
              <a:rPr lang="es-MX" sz="1400" spc="-5" dirty="0">
                <a:solidFill>
                  <a:srgbClr val="717275"/>
                </a:solidFill>
                <a:latin typeface="Arial MT"/>
                <a:cs typeface="Arial MT"/>
              </a:rPr>
              <a:t>y</a:t>
            </a:r>
            <a:r>
              <a:rPr lang="es-MX" sz="1400" spc="-20" dirty="0">
                <a:solidFill>
                  <a:srgbClr val="717275"/>
                </a:solidFill>
                <a:latin typeface="Arial MT"/>
                <a:cs typeface="Arial MT"/>
              </a:rPr>
              <a:t> </a:t>
            </a:r>
            <a:r>
              <a:rPr lang="es-MX" sz="1400" spc="30" dirty="0">
                <a:solidFill>
                  <a:srgbClr val="717275"/>
                </a:solidFill>
                <a:latin typeface="Arial MT"/>
                <a:cs typeface="Arial MT"/>
              </a:rPr>
              <a:t>originalmente</a:t>
            </a:r>
            <a:r>
              <a:rPr lang="es-MX" sz="1400" spc="-25" dirty="0">
                <a:solidFill>
                  <a:srgbClr val="717275"/>
                </a:solidFill>
                <a:latin typeface="Arial MT"/>
                <a:cs typeface="Arial MT"/>
              </a:rPr>
              <a:t> </a:t>
            </a:r>
            <a:r>
              <a:rPr lang="es-MX" sz="1400" spc="-40" dirty="0">
                <a:solidFill>
                  <a:srgbClr val="717275"/>
                </a:solidFill>
                <a:latin typeface="Arial MT"/>
                <a:cs typeface="Arial MT"/>
              </a:rPr>
              <a:t>se</a:t>
            </a:r>
            <a:r>
              <a:rPr lang="es-MX" sz="1400" spc="-20" dirty="0">
                <a:solidFill>
                  <a:srgbClr val="717275"/>
                </a:solidFill>
                <a:latin typeface="Arial MT"/>
                <a:cs typeface="Arial MT"/>
              </a:rPr>
              <a:t> </a:t>
            </a:r>
            <a:r>
              <a:rPr lang="es-MX" sz="1400" spc="25" dirty="0">
                <a:solidFill>
                  <a:srgbClr val="717275"/>
                </a:solidFill>
                <a:latin typeface="Arial MT"/>
                <a:cs typeface="Arial MT"/>
              </a:rPr>
              <a:t>utilizaron </a:t>
            </a:r>
            <a:r>
              <a:rPr lang="es-MX" sz="1400" spc="-320" dirty="0">
                <a:solidFill>
                  <a:srgbClr val="717275"/>
                </a:solidFill>
                <a:latin typeface="Arial MT"/>
                <a:cs typeface="Arial MT"/>
              </a:rPr>
              <a:t> </a:t>
            </a:r>
            <a:r>
              <a:rPr lang="es-MX" sz="1400" spc="-5" dirty="0">
                <a:solidFill>
                  <a:srgbClr val="717275"/>
                </a:solidFill>
                <a:latin typeface="Arial MT"/>
                <a:cs typeface="Arial MT"/>
              </a:rPr>
              <a:t>para </a:t>
            </a:r>
            <a:r>
              <a:rPr lang="es-MX" sz="1400" spc="15" dirty="0">
                <a:solidFill>
                  <a:srgbClr val="717275"/>
                </a:solidFill>
                <a:latin typeface="Arial MT"/>
                <a:cs typeface="Arial MT"/>
              </a:rPr>
              <a:t>responder </a:t>
            </a:r>
            <a:r>
              <a:rPr lang="es-MX" sz="1400" spc="-45" dirty="0">
                <a:solidFill>
                  <a:srgbClr val="717275"/>
                </a:solidFill>
                <a:latin typeface="Arial MT"/>
                <a:cs typeface="Arial MT"/>
              </a:rPr>
              <a:t>a </a:t>
            </a:r>
            <a:r>
              <a:rPr lang="es-MX" sz="1400" spc="20" dirty="0">
                <a:solidFill>
                  <a:srgbClr val="717275"/>
                </a:solidFill>
                <a:latin typeface="Arial MT"/>
                <a:cs typeface="Arial MT"/>
              </a:rPr>
              <a:t>poblaciones en </a:t>
            </a:r>
            <a:r>
              <a:rPr lang="es-MX" sz="1400" spc="45" dirty="0">
                <a:solidFill>
                  <a:srgbClr val="717275"/>
                </a:solidFill>
                <a:latin typeface="Arial MT"/>
                <a:cs typeface="Arial MT"/>
              </a:rPr>
              <a:t>condición </a:t>
            </a:r>
            <a:r>
              <a:rPr lang="es-MX" sz="1400" spc="15" dirty="0">
                <a:solidFill>
                  <a:srgbClr val="717275"/>
                </a:solidFill>
                <a:latin typeface="Arial MT"/>
                <a:cs typeface="Arial MT"/>
              </a:rPr>
              <a:t>de </a:t>
            </a:r>
            <a:r>
              <a:rPr lang="es-MX" sz="1400" spc="10" dirty="0">
                <a:solidFill>
                  <a:srgbClr val="717275"/>
                </a:solidFill>
                <a:latin typeface="Arial MT"/>
                <a:cs typeface="Arial MT"/>
              </a:rPr>
              <a:t>vulnerabilidad, los </a:t>
            </a:r>
            <a:r>
              <a:rPr lang="es-MX" sz="1400" spc="5" dirty="0">
                <a:solidFill>
                  <a:srgbClr val="717275"/>
                </a:solidFill>
                <a:latin typeface="Arial MT"/>
                <a:cs typeface="Arial MT"/>
              </a:rPr>
              <a:t>investigadores </a:t>
            </a:r>
            <a:r>
              <a:rPr lang="es-MX" sz="1400" spc="10" dirty="0">
                <a:solidFill>
                  <a:srgbClr val="717275"/>
                </a:solidFill>
                <a:latin typeface="Arial MT"/>
                <a:cs typeface="Arial MT"/>
              </a:rPr>
              <a:t> </a:t>
            </a:r>
            <a:r>
              <a:rPr lang="es-MX" sz="1400" spc="15" dirty="0">
                <a:solidFill>
                  <a:srgbClr val="717275"/>
                </a:solidFill>
                <a:latin typeface="Arial MT"/>
                <a:cs typeface="Arial MT"/>
              </a:rPr>
              <a:t>han </a:t>
            </a:r>
            <a:r>
              <a:rPr lang="es-MX" sz="1400" spc="35" dirty="0">
                <a:solidFill>
                  <a:srgbClr val="717275"/>
                </a:solidFill>
                <a:latin typeface="Arial MT"/>
                <a:cs typeface="Arial MT"/>
              </a:rPr>
              <a:t>encontrado </a:t>
            </a:r>
            <a:r>
              <a:rPr lang="es-MX" sz="1400" spc="20" dirty="0">
                <a:solidFill>
                  <a:srgbClr val="717275"/>
                </a:solidFill>
                <a:latin typeface="Arial MT"/>
                <a:cs typeface="Arial MT"/>
              </a:rPr>
              <a:t>que </a:t>
            </a:r>
            <a:r>
              <a:rPr lang="es-MX" sz="1400" spc="10" dirty="0">
                <a:solidFill>
                  <a:srgbClr val="717275"/>
                </a:solidFill>
                <a:latin typeface="Arial MT"/>
                <a:cs typeface="Arial MT"/>
              </a:rPr>
              <a:t>los </a:t>
            </a:r>
            <a:r>
              <a:rPr lang="es-MX" sz="1400" spc="15" dirty="0">
                <a:solidFill>
                  <a:srgbClr val="717275"/>
                </a:solidFill>
                <a:latin typeface="Arial MT"/>
                <a:cs typeface="Arial MT"/>
              </a:rPr>
              <a:t>procesos </a:t>
            </a:r>
            <a:r>
              <a:rPr lang="es-MX" sz="1400" spc="5" dirty="0">
                <a:solidFill>
                  <a:srgbClr val="717275"/>
                </a:solidFill>
                <a:latin typeface="Arial MT"/>
                <a:cs typeface="Arial MT"/>
              </a:rPr>
              <a:t>desarrollados </a:t>
            </a:r>
            <a:r>
              <a:rPr lang="es-MX" sz="1400" spc="40" dirty="0">
                <a:solidFill>
                  <a:srgbClr val="717275"/>
                </a:solidFill>
                <a:latin typeface="Arial MT"/>
                <a:cs typeface="Arial MT"/>
              </a:rPr>
              <a:t>dentro </a:t>
            </a:r>
            <a:r>
              <a:rPr lang="es-MX" sz="1400" spc="15" dirty="0">
                <a:solidFill>
                  <a:srgbClr val="717275"/>
                </a:solidFill>
                <a:latin typeface="Arial MT"/>
                <a:cs typeface="Arial MT"/>
              </a:rPr>
              <a:t>de </a:t>
            </a:r>
            <a:r>
              <a:rPr lang="es-MX" sz="1400" dirty="0">
                <a:solidFill>
                  <a:srgbClr val="717275"/>
                </a:solidFill>
                <a:latin typeface="Arial MT"/>
                <a:cs typeface="Arial MT"/>
              </a:rPr>
              <a:t>estos </a:t>
            </a:r>
            <a:r>
              <a:rPr lang="es-MX" sz="1400" spc="20" dirty="0">
                <a:solidFill>
                  <a:srgbClr val="717275"/>
                </a:solidFill>
                <a:latin typeface="Arial MT"/>
                <a:cs typeface="Arial MT"/>
              </a:rPr>
              <a:t>marcos </a:t>
            </a:r>
            <a:r>
              <a:rPr lang="es-MX" sz="1400" spc="25" dirty="0">
                <a:solidFill>
                  <a:srgbClr val="717275"/>
                </a:solidFill>
                <a:latin typeface="Arial MT"/>
                <a:cs typeface="Arial MT"/>
              </a:rPr>
              <a:t>tienen </a:t>
            </a:r>
            <a:r>
              <a:rPr lang="es-MX" sz="1400" spc="40" dirty="0">
                <a:solidFill>
                  <a:srgbClr val="717275"/>
                </a:solidFill>
                <a:latin typeface="Arial MT"/>
                <a:cs typeface="Arial MT"/>
              </a:rPr>
              <a:t>un </a:t>
            </a:r>
            <a:r>
              <a:rPr lang="es-MX" sz="1400" spc="45" dirty="0">
                <a:solidFill>
                  <a:srgbClr val="717275"/>
                </a:solidFill>
                <a:latin typeface="Arial MT"/>
                <a:cs typeface="Arial MT"/>
              </a:rPr>
              <a:t> </a:t>
            </a:r>
            <a:r>
              <a:rPr lang="es-MX" sz="1400" spc="40" dirty="0">
                <a:solidFill>
                  <a:srgbClr val="717275"/>
                </a:solidFill>
                <a:latin typeface="Arial MT"/>
                <a:cs typeface="Arial MT"/>
              </a:rPr>
              <a:t>efecto</a:t>
            </a:r>
            <a:r>
              <a:rPr lang="es-MX" sz="1400" spc="-5" dirty="0">
                <a:solidFill>
                  <a:srgbClr val="717275"/>
                </a:solidFill>
                <a:latin typeface="Arial MT"/>
                <a:cs typeface="Arial MT"/>
              </a:rPr>
              <a:t> </a:t>
            </a:r>
            <a:r>
              <a:rPr lang="es-MX" sz="1400" spc="25" dirty="0">
                <a:solidFill>
                  <a:srgbClr val="717275"/>
                </a:solidFill>
                <a:latin typeface="Arial MT"/>
                <a:cs typeface="Arial MT"/>
              </a:rPr>
              <a:t>positivo</a:t>
            </a:r>
            <a:r>
              <a:rPr lang="es-MX" sz="1400" spc="-5" dirty="0">
                <a:solidFill>
                  <a:srgbClr val="717275"/>
                </a:solidFill>
                <a:latin typeface="Arial MT"/>
                <a:cs typeface="Arial MT"/>
              </a:rPr>
              <a:t> </a:t>
            </a:r>
            <a:r>
              <a:rPr lang="es-MX" sz="1400" spc="20" dirty="0">
                <a:solidFill>
                  <a:srgbClr val="717275"/>
                </a:solidFill>
                <a:latin typeface="Arial MT"/>
                <a:cs typeface="Arial MT"/>
              </a:rPr>
              <a:t>en</a:t>
            </a:r>
            <a:r>
              <a:rPr lang="es-MX" sz="1400" spc="-5" dirty="0">
                <a:solidFill>
                  <a:srgbClr val="717275"/>
                </a:solidFill>
                <a:latin typeface="Arial MT"/>
                <a:cs typeface="Arial MT"/>
              </a:rPr>
              <a:t> </a:t>
            </a:r>
            <a:r>
              <a:rPr lang="es-MX" sz="1400" spc="10" dirty="0">
                <a:solidFill>
                  <a:srgbClr val="717275"/>
                </a:solidFill>
                <a:latin typeface="Arial MT"/>
                <a:cs typeface="Arial MT"/>
              </a:rPr>
              <a:t>el</a:t>
            </a:r>
            <a:r>
              <a:rPr lang="es-MX" sz="1400" spc="-5" dirty="0">
                <a:solidFill>
                  <a:srgbClr val="717275"/>
                </a:solidFill>
                <a:latin typeface="Arial MT"/>
                <a:cs typeface="Arial MT"/>
              </a:rPr>
              <a:t> </a:t>
            </a:r>
            <a:r>
              <a:rPr lang="es-MX" sz="1400" spc="5" dirty="0">
                <a:solidFill>
                  <a:srgbClr val="717275"/>
                </a:solidFill>
                <a:latin typeface="Arial MT"/>
                <a:cs typeface="Arial MT"/>
              </a:rPr>
              <a:t>aprendizaje</a:t>
            </a:r>
            <a:r>
              <a:rPr lang="es-MX" sz="1400" spc="-5" dirty="0">
                <a:solidFill>
                  <a:srgbClr val="717275"/>
                </a:solidFill>
                <a:latin typeface="Arial MT"/>
                <a:cs typeface="Arial MT"/>
              </a:rPr>
              <a:t> </a:t>
            </a:r>
            <a:r>
              <a:rPr lang="es-MX" sz="1400" spc="15" dirty="0">
                <a:solidFill>
                  <a:srgbClr val="717275"/>
                </a:solidFill>
                <a:latin typeface="Arial MT"/>
                <a:cs typeface="Arial MT"/>
              </a:rPr>
              <a:t>de</a:t>
            </a:r>
            <a:r>
              <a:rPr lang="es-MX" sz="1400" spc="-5" dirty="0">
                <a:solidFill>
                  <a:srgbClr val="717275"/>
                </a:solidFill>
                <a:latin typeface="Arial MT"/>
                <a:cs typeface="Arial MT"/>
              </a:rPr>
              <a:t> </a:t>
            </a:r>
            <a:r>
              <a:rPr lang="es-MX" sz="1400" spc="35" dirty="0">
                <a:solidFill>
                  <a:srgbClr val="717275"/>
                </a:solidFill>
                <a:latin typeface="Arial MT"/>
                <a:cs typeface="Arial MT"/>
              </a:rPr>
              <a:t>todos</a:t>
            </a:r>
            <a:r>
              <a:rPr lang="es-MX" sz="1400" spc="-5" dirty="0">
                <a:solidFill>
                  <a:srgbClr val="717275"/>
                </a:solidFill>
                <a:latin typeface="Arial MT"/>
                <a:cs typeface="Arial MT"/>
              </a:rPr>
              <a:t> </a:t>
            </a:r>
            <a:r>
              <a:rPr lang="es-MX" sz="1400" spc="10" dirty="0">
                <a:solidFill>
                  <a:srgbClr val="717275"/>
                </a:solidFill>
                <a:latin typeface="Arial MT"/>
                <a:cs typeface="Arial MT"/>
              </a:rPr>
              <a:t>los</a:t>
            </a:r>
            <a:r>
              <a:rPr lang="es-MX" sz="1400" spc="-5" dirty="0">
                <a:solidFill>
                  <a:srgbClr val="717275"/>
                </a:solidFill>
                <a:latin typeface="Arial MT"/>
                <a:cs typeface="Arial MT"/>
              </a:rPr>
              <a:t> </a:t>
            </a:r>
            <a:r>
              <a:rPr lang="es-MX" sz="1400" dirty="0">
                <a:solidFill>
                  <a:srgbClr val="717275"/>
                </a:solidFill>
                <a:latin typeface="Arial MT"/>
                <a:cs typeface="Arial MT"/>
              </a:rPr>
              <a:t>estudiantes.</a:t>
            </a:r>
            <a:r>
              <a:rPr lang="es-MX" sz="1400" spc="-5" dirty="0">
                <a:solidFill>
                  <a:srgbClr val="717275"/>
                </a:solidFill>
                <a:latin typeface="Arial MT"/>
                <a:cs typeface="Arial MT"/>
              </a:rPr>
              <a:t> </a:t>
            </a:r>
            <a:r>
              <a:rPr lang="es-MX" sz="1400" spc="-10" dirty="0">
                <a:solidFill>
                  <a:srgbClr val="717275"/>
                </a:solidFill>
                <a:latin typeface="Arial MT"/>
                <a:cs typeface="Arial MT"/>
              </a:rPr>
              <a:t>Esto</a:t>
            </a:r>
            <a:r>
              <a:rPr lang="es-MX" sz="1400" spc="-5" dirty="0">
                <a:solidFill>
                  <a:srgbClr val="717275"/>
                </a:solidFill>
                <a:latin typeface="Arial MT"/>
                <a:cs typeface="Arial MT"/>
              </a:rPr>
              <a:t> </a:t>
            </a:r>
            <a:r>
              <a:rPr lang="es-MX" sz="1400" spc="35" dirty="0">
                <a:solidFill>
                  <a:srgbClr val="717275"/>
                </a:solidFill>
                <a:latin typeface="Arial MT"/>
                <a:cs typeface="Arial MT"/>
              </a:rPr>
              <a:t>ocurre</a:t>
            </a:r>
            <a:r>
              <a:rPr lang="es-MX" sz="1400" spc="-5" dirty="0">
                <a:solidFill>
                  <a:srgbClr val="717275"/>
                </a:solidFill>
                <a:latin typeface="Arial MT"/>
                <a:cs typeface="Arial MT"/>
              </a:rPr>
              <a:t> </a:t>
            </a:r>
            <a:r>
              <a:rPr lang="es-MX" sz="1400" spc="20" dirty="0">
                <a:solidFill>
                  <a:srgbClr val="717275"/>
                </a:solidFill>
                <a:latin typeface="Arial MT"/>
                <a:cs typeface="Arial MT"/>
              </a:rPr>
              <a:t>en</a:t>
            </a:r>
            <a:r>
              <a:rPr lang="es-MX" sz="1400" spc="-5" dirty="0">
                <a:solidFill>
                  <a:srgbClr val="717275"/>
                </a:solidFill>
                <a:latin typeface="Arial MT"/>
                <a:cs typeface="Arial MT"/>
              </a:rPr>
              <a:t> </a:t>
            </a:r>
            <a:r>
              <a:rPr lang="es-MX" sz="1400" spc="-10" dirty="0">
                <a:solidFill>
                  <a:srgbClr val="717275"/>
                </a:solidFill>
                <a:latin typeface="Arial MT"/>
                <a:cs typeface="Arial MT"/>
              </a:rPr>
              <a:t>la</a:t>
            </a:r>
            <a:r>
              <a:rPr lang="es-MX" sz="1400" spc="-5" dirty="0">
                <a:solidFill>
                  <a:srgbClr val="717275"/>
                </a:solidFill>
                <a:latin typeface="Arial MT"/>
                <a:cs typeface="Arial MT"/>
              </a:rPr>
              <a:t> </a:t>
            </a:r>
            <a:r>
              <a:rPr lang="es-MX" sz="1400" spc="20" dirty="0">
                <a:solidFill>
                  <a:srgbClr val="717275"/>
                </a:solidFill>
                <a:latin typeface="Arial MT"/>
                <a:cs typeface="Arial MT"/>
              </a:rPr>
              <a:t>medida </a:t>
            </a:r>
            <a:r>
              <a:rPr lang="es-MX" sz="1400" spc="-325" dirty="0">
                <a:solidFill>
                  <a:srgbClr val="717275"/>
                </a:solidFill>
                <a:latin typeface="Arial MT"/>
                <a:cs typeface="Arial MT"/>
              </a:rPr>
              <a:t> </a:t>
            </a:r>
            <a:r>
              <a:rPr lang="es-MX" sz="1400" spc="20" dirty="0">
                <a:solidFill>
                  <a:srgbClr val="717275"/>
                </a:solidFill>
                <a:latin typeface="Arial MT"/>
                <a:cs typeface="Arial MT"/>
              </a:rPr>
              <a:t>en que </a:t>
            </a:r>
            <a:r>
              <a:rPr lang="es-MX" sz="1400" spc="10" dirty="0">
                <a:solidFill>
                  <a:srgbClr val="717275"/>
                </a:solidFill>
                <a:latin typeface="Arial MT"/>
                <a:cs typeface="Arial MT"/>
              </a:rPr>
              <a:t>el </a:t>
            </a:r>
            <a:r>
              <a:rPr lang="es-MX" sz="1400" spc="25" dirty="0">
                <a:solidFill>
                  <a:srgbClr val="717275"/>
                </a:solidFill>
                <a:latin typeface="Arial MT"/>
                <a:cs typeface="Arial MT"/>
              </a:rPr>
              <a:t>proceso </a:t>
            </a:r>
            <a:r>
              <a:rPr lang="es-MX" sz="1400" spc="15" dirty="0">
                <a:solidFill>
                  <a:srgbClr val="717275"/>
                </a:solidFill>
                <a:latin typeface="Arial MT"/>
                <a:cs typeface="Arial MT"/>
              </a:rPr>
              <a:t>de desarrollo de </a:t>
            </a:r>
            <a:r>
              <a:rPr lang="es-MX" sz="1400" dirty="0">
                <a:solidFill>
                  <a:srgbClr val="717275"/>
                </a:solidFill>
                <a:latin typeface="Arial MT"/>
                <a:cs typeface="Arial MT"/>
              </a:rPr>
              <a:t>cada </a:t>
            </a:r>
            <a:r>
              <a:rPr lang="es-MX" sz="1400" spc="30" dirty="0">
                <a:solidFill>
                  <a:srgbClr val="717275"/>
                </a:solidFill>
                <a:latin typeface="Arial MT"/>
                <a:cs typeface="Arial MT"/>
              </a:rPr>
              <a:t>educando </a:t>
            </a:r>
            <a:r>
              <a:rPr lang="es-MX" sz="1400" spc="-15" dirty="0">
                <a:solidFill>
                  <a:srgbClr val="717275"/>
                </a:solidFill>
                <a:latin typeface="Arial MT"/>
                <a:cs typeface="Arial MT"/>
              </a:rPr>
              <a:t>está </a:t>
            </a:r>
            <a:r>
              <a:rPr lang="es-MX" sz="1400" spc="20" dirty="0">
                <a:solidFill>
                  <a:srgbClr val="717275"/>
                </a:solidFill>
                <a:latin typeface="Arial MT"/>
                <a:cs typeface="Arial MT"/>
              </a:rPr>
              <a:t>en </a:t>
            </a:r>
            <a:r>
              <a:rPr lang="es-MX" sz="1400" spc="-10" dirty="0">
                <a:solidFill>
                  <a:srgbClr val="717275"/>
                </a:solidFill>
                <a:latin typeface="Arial MT"/>
                <a:cs typeface="Arial MT"/>
              </a:rPr>
              <a:t>la </a:t>
            </a:r>
            <a:r>
              <a:rPr lang="es-MX" sz="1400" spc="40" dirty="0">
                <a:solidFill>
                  <a:srgbClr val="717275"/>
                </a:solidFill>
                <a:latin typeface="Arial MT"/>
                <a:cs typeface="Arial MT"/>
              </a:rPr>
              <a:t>mente </a:t>
            </a:r>
            <a:r>
              <a:rPr lang="es-MX" sz="1400" spc="20" dirty="0">
                <a:solidFill>
                  <a:srgbClr val="717275"/>
                </a:solidFill>
                <a:latin typeface="Arial MT"/>
                <a:cs typeface="Arial MT"/>
              </a:rPr>
              <a:t>del </a:t>
            </a:r>
            <a:r>
              <a:rPr lang="es-MX" sz="1400" spc="15" dirty="0">
                <a:solidFill>
                  <a:srgbClr val="717275"/>
                </a:solidFill>
                <a:latin typeface="Arial MT"/>
                <a:cs typeface="Arial MT"/>
              </a:rPr>
              <a:t>educador, </a:t>
            </a:r>
            <a:r>
              <a:rPr lang="es-MX" sz="1400" spc="20" dirty="0">
                <a:solidFill>
                  <a:srgbClr val="717275"/>
                </a:solidFill>
                <a:latin typeface="Arial MT"/>
                <a:cs typeface="Arial MT"/>
              </a:rPr>
              <a:t> </a:t>
            </a:r>
            <a:r>
              <a:rPr lang="es-MX" sz="1400" spc="25" dirty="0">
                <a:solidFill>
                  <a:srgbClr val="717275"/>
                </a:solidFill>
                <a:latin typeface="Arial MT"/>
                <a:cs typeface="Arial MT"/>
              </a:rPr>
              <a:t>quien</a:t>
            </a:r>
            <a:r>
              <a:rPr lang="es-MX" sz="1400" spc="-45" dirty="0">
                <a:solidFill>
                  <a:srgbClr val="717275"/>
                </a:solidFill>
                <a:latin typeface="Arial MT"/>
                <a:cs typeface="Arial MT"/>
              </a:rPr>
              <a:t> </a:t>
            </a:r>
            <a:r>
              <a:rPr lang="es-MX" sz="1400" dirty="0">
                <a:solidFill>
                  <a:srgbClr val="717275"/>
                </a:solidFill>
                <a:latin typeface="Arial MT"/>
                <a:cs typeface="Arial MT"/>
              </a:rPr>
              <a:t>adecuará</a:t>
            </a:r>
            <a:r>
              <a:rPr lang="es-MX" sz="1400" spc="-45" dirty="0">
                <a:solidFill>
                  <a:srgbClr val="717275"/>
                </a:solidFill>
                <a:latin typeface="Arial MT"/>
                <a:cs typeface="Arial MT"/>
              </a:rPr>
              <a:t> </a:t>
            </a:r>
            <a:r>
              <a:rPr lang="es-MX" sz="1400" spc="-30" dirty="0">
                <a:solidFill>
                  <a:srgbClr val="717275"/>
                </a:solidFill>
                <a:latin typeface="Arial MT"/>
                <a:cs typeface="Arial MT"/>
              </a:rPr>
              <a:t>las</a:t>
            </a:r>
            <a:r>
              <a:rPr lang="es-MX" sz="1400" spc="-45" dirty="0">
                <a:solidFill>
                  <a:srgbClr val="717275"/>
                </a:solidFill>
                <a:latin typeface="Arial MT"/>
                <a:cs typeface="Arial MT"/>
              </a:rPr>
              <a:t> </a:t>
            </a:r>
            <a:r>
              <a:rPr lang="es-MX" sz="1400" spc="5" dirty="0">
                <a:solidFill>
                  <a:srgbClr val="717275"/>
                </a:solidFill>
                <a:latin typeface="Arial MT"/>
                <a:cs typeface="Arial MT"/>
              </a:rPr>
              <a:t>experiencias</a:t>
            </a:r>
            <a:r>
              <a:rPr lang="es-MX" sz="1400" spc="-45" dirty="0">
                <a:solidFill>
                  <a:srgbClr val="717275"/>
                </a:solidFill>
                <a:latin typeface="Arial MT"/>
                <a:cs typeface="Arial MT"/>
              </a:rPr>
              <a:t> </a:t>
            </a:r>
            <a:r>
              <a:rPr lang="es-MX" sz="1400" spc="15" dirty="0">
                <a:solidFill>
                  <a:srgbClr val="717275"/>
                </a:solidFill>
                <a:latin typeface="Arial MT"/>
                <a:cs typeface="Arial MT"/>
              </a:rPr>
              <a:t>formativas</a:t>
            </a:r>
            <a:r>
              <a:rPr lang="es-MX" sz="1400" spc="-45" dirty="0">
                <a:solidFill>
                  <a:srgbClr val="717275"/>
                </a:solidFill>
                <a:latin typeface="Arial MT"/>
                <a:cs typeface="Arial MT"/>
              </a:rPr>
              <a:t> </a:t>
            </a:r>
            <a:r>
              <a:rPr lang="es-MX" sz="1400" spc="15" dirty="0">
                <a:solidFill>
                  <a:srgbClr val="717275"/>
                </a:solidFill>
                <a:latin typeface="Arial MT"/>
                <a:cs typeface="Arial MT"/>
              </a:rPr>
              <a:t>de</a:t>
            </a:r>
            <a:r>
              <a:rPr lang="es-MX" sz="1400" spc="-45" dirty="0">
                <a:solidFill>
                  <a:srgbClr val="717275"/>
                </a:solidFill>
                <a:latin typeface="Arial MT"/>
                <a:cs typeface="Arial MT"/>
              </a:rPr>
              <a:t> </a:t>
            </a:r>
            <a:r>
              <a:rPr lang="es-MX" sz="1400" spc="10" dirty="0">
                <a:solidFill>
                  <a:srgbClr val="717275"/>
                </a:solidFill>
                <a:latin typeface="Arial MT"/>
                <a:cs typeface="Arial MT"/>
              </a:rPr>
              <a:t>manera</a:t>
            </a:r>
            <a:r>
              <a:rPr lang="es-MX" sz="1400" spc="-45" dirty="0">
                <a:solidFill>
                  <a:srgbClr val="717275"/>
                </a:solidFill>
                <a:latin typeface="Arial MT"/>
                <a:cs typeface="Arial MT"/>
              </a:rPr>
              <a:t> </a:t>
            </a:r>
            <a:r>
              <a:rPr lang="es-MX" sz="1400" spc="20" dirty="0">
                <a:solidFill>
                  <a:srgbClr val="717275"/>
                </a:solidFill>
                <a:latin typeface="Arial MT"/>
                <a:cs typeface="Arial MT"/>
              </a:rPr>
              <a:t>que</a:t>
            </a:r>
            <a:r>
              <a:rPr lang="es-MX" sz="1400" spc="-45" dirty="0">
                <a:solidFill>
                  <a:srgbClr val="717275"/>
                </a:solidFill>
                <a:latin typeface="Arial MT"/>
                <a:cs typeface="Arial MT"/>
              </a:rPr>
              <a:t> </a:t>
            </a:r>
            <a:r>
              <a:rPr lang="es-MX" sz="1400" spc="20" dirty="0">
                <a:solidFill>
                  <a:srgbClr val="717275"/>
                </a:solidFill>
                <a:latin typeface="Arial MT"/>
                <a:cs typeface="Arial MT"/>
              </a:rPr>
              <a:t>tengan</a:t>
            </a:r>
            <a:r>
              <a:rPr lang="es-MX" sz="1400" spc="-45" dirty="0">
                <a:solidFill>
                  <a:srgbClr val="717275"/>
                </a:solidFill>
                <a:latin typeface="Arial MT"/>
                <a:cs typeface="Arial MT"/>
              </a:rPr>
              <a:t> </a:t>
            </a:r>
            <a:r>
              <a:rPr lang="es-MX" sz="1400" spc="10" dirty="0">
                <a:solidFill>
                  <a:srgbClr val="717275"/>
                </a:solidFill>
                <a:latin typeface="Arial MT"/>
                <a:cs typeface="Arial MT"/>
              </a:rPr>
              <a:t>el</a:t>
            </a:r>
            <a:r>
              <a:rPr lang="es-MX" sz="1400" spc="-45" dirty="0">
                <a:solidFill>
                  <a:srgbClr val="717275"/>
                </a:solidFill>
                <a:latin typeface="Arial MT"/>
                <a:cs typeface="Arial MT"/>
              </a:rPr>
              <a:t> </a:t>
            </a:r>
            <a:r>
              <a:rPr lang="es-MX" sz="1400" spc="30" dirty="0">
                <a:solidFill>
                  <a:srgbClr val="717275"/>
                </a:solidFill>
                <a:latin typeface="Arial MT"/>
                <a:cs typeface="Arial MT"/>
              </a:rPr>
              <a:t>mayor</a:t>
            </a:r>
            <a:r>
              <a:rPr lang="es-MX" sz="1400" spc="-45" dirty="0">
                <a:solidFill>
                  <a:srgbClr val="717275"/>
                </a:solidFill>
                <a:latin typeface="Arial MT"/>
                <a:cs typeface="Arial MT"/>
              </a:rPr>
              <a:t> </a:t>
            </a:r>
            <a:r>
              <a:rPr lang="es-MX" sz="1400" spc="40" dirty="0">
                <a:solidFill>
                  <a:srgbClr val="717275"/>
                </a:solidFill>
                <a:latin typeface="Arial MT"/>
                <a:cs typeface="Arial MT"/>
              </a:rPr>
              <a:t>impacto </a:t>
            </a:r>
            <a:r>
              <a:rPr lang="es-MX" sz="1400" spc="-320" dirty="0">
                <a:solidFill>
                  <a:srgbClr val="717275"/>
                </a:solidFill>
                <a:latin typeface="Arial MT"/>
                <a:cs typeface="Arial MT"/>
              </a:rPr>
              <a:t> </a:t>
            </a:r>
            <a:r>
              <a:rPr lang="es-MX" sz="1400" spc="15" dirty="0">
                <a:solidFill>
                  <a:srgbClr val="717275"/>
                </a:solidFill>
                <a:latin typeface="Arial MT"/>
                <a:cs typeface="Arial MT"/>
              </a:rPr>
              <a:t>posible</a:t>
            </a:r>
            <a:r>
              <a:rPr lang="es-MX" sz="1400" spc="-15" dirty="0">
                <a:solidFill>
                  <a:srgbClr val="717275"/>
                </a:solidFill>
                <a:latin typeface="Arial MT"/>
                <a:cs typeface="Arial MT"/>
              </a:rPr>
              <a:t> </a:t>
            </a:r>
            <a:r>
              <a:rPr lang="es-MX" sz="1400" spc="20" dirty="0">
                <a:solidFill>
                  <a:srgbClr val="717275"/>
                </a:solidFill>
                <a:latin typeface="Arial MT"/>
                <a:cs typeface="Arial MT"/>
              </a:rPr>
              <a:t>en</a:t>
            </a:r>
            <a:r>
              <a:rPr lang="es-MX" sz="1400" spc="-15" dirty="0">
                <a:solidFill>
                  <a:srgbClr val="717275"/>
                </a:solidFill>
                <a:latin typeface="Arial MT"/>
                <a:cs typeface="Arial MT"/>
              </a:rPr>
              <a:t> </a:t>
            </a:r>
            <a:r>
              <a:rPr lang="es-MX" sz="1400" dirty="0">
                <a:solidFill>
                  <a:srgbClr val="717275"/>
                </a:solidFill>
                <a:latin typeface="Arial MT"/>
                <a:cs typeface="Arial MT"/>
              </a:rPr>
              <a:t>cada</a:t>
            </a:r>
            <a:r>
              <a:rPr lang="es-MX" sz="1400" spc="-20" dirty="0">
                <a:solidFill>
                  <a:srgbClr val="717275"/>
                </a:solidFill>
                <a:latin typeface="Arial MT"/>
                <a:cs typeface="Arial MT"/>
              </a:rPr>
              <a:t> </a:t>
            </a:r>
            <a:r>
              <a:rPr lang="es-MX" sz="1400" spc="15" dirty="0">
                <a:solidFill>
                  <a:srgbClr val="717275"/>
                </a:solidFill>
                <a:latin typeface="Arial MT"/>
                <a:cs typeface="Arial MT"/>
              </a:rPr>
              <a:t>estudiante</a:t>
            </a:r>
            <a:r>
              <a:rPr lang="es-MX" sz="1400" spc="-15" dirty="0">
                <a:solidFill>
                  <a:srgbClr val="717275"/>
                </a:solidFill>
                <a:latin typeface="Arial MT"/>
                <a:cs typeface="Arial MT"/>
              </a:rPr>
              <a:t> </a:t>
            </a:r>
            <a:r>
              <a:rPr lang="es-MX" sz="1400" spc="-45" dirty="0">
                <a:solidFill>
                  <a:srgbClr val="717275"/>
                </a:solidFill>
                <a:latin typeface="Arial MT"/>
                <a:cs typeface="Arial MT"/>
              </a:rPr>
              <a:t>(Reis</a:t>
            </a:r>
            <a:r>
              <a:rPr lang="es-MX" sz="1400" spc="-15" dirty="0">
                <a:solidFill>
                  <a:srgbClr val="717275"/>
                </a:solidFill>
                <a:latin typeface="Arial MT"/>
                <a:cs typeface="Arial MT"/>
              </a:rPr>
              <a:t> </a:t>
            </a:r>
            <a:r>
              <a:rPr lang="es-MX" sz="1400" spc="-5" dirty="0">
                <a:solidFill>
                  <a:srgbClr val="717275"/>
                </a:solidFill>
                <a:latin typeface="Arial MT"/>
                <a:cs typeface="Arial MT"/>
              </a:rPr>
              <a:t>y</a:t>
            </a:r>
            <a:r>
              <a:rPr lang="es-MX" sz="1400" spc="-15" dirty="0">
                <a:solidFill>
                  <a:srgbClr val="717275"/>
                </a:solidFill>
                <a:latin typeface="Arial MT"/>
                <a:cs typeface="Arial MT"/>
              </a:rPr>
              <a:t> </a:t>
            </a:r>
            <a:r>
              <a:rPr lang="es-MX" sz="1400" spc="5" dirty="0">
                <a:solidFill>
                  <a:srgbClr val="717275"/>
                </a:solidFill>
                <a:latin typeface="Arial MT"/>
                <a:cs typeface="Arial MT"/>
              </a:rPr>
              <a:t>Renzulli</a:t>
            </a:r>
            <a:r>
              <a:rPr lang="es-MX" sz="1400" spc="-15" dirty="0">
                <a:solidFill>
                  <a:srgbClr val="717275"/>
                </a:solidFill>
                <a:latin typeface="Arial MT"/>
                <a:cs typeface="Arial MT"/>
              </a:rPr>
              <a:t> </a:t>
            </a:r>
            <a:r>
              <a:rPr lang="es-MX" sz="1400" spc="10" dirty="0">
                <a:solidFill>
                  <a:srgbClr val="717275"/>
                </a:solidFill>
                <a:latin typeface="Arial MT"/>
                <a:cs typeface="Arial MT"/>
              </a:rPr>
              <a:t>2018;</a:t>
            </a:r>
            <a:r>
              <a:rPr lang="es-MX" sz="1400" spc="-15" dirty="0">
                <a:solidFill>
                  <a:srgbClr val="717275"/>
                </a:solidFill>
                <a:latin typeface="Arial MT"/>
                <a:cs typeface="Arial MT"/>
              </a:rPr>
              <a:t> </a:t>
            </a:r>
            <a:r>
              <a:rPr lang="es-MX" sz="1400" spc="15" dirty="0">
                <a:solidFill>
                  <a:srgbClr val="717275"/>
                </a:solidFill>
                <a:latin typeface="Arial MT"/>
                <a:cs typeface="Arial MT"/>
              </a:rPr>
              <a:t>Tomlinson</a:t>
            </a:r>
            <a:r>
              <a:rPr lang="es-MX" sz="1400" spc="-15" dirty="0">
                <a:solidFill>
                  <a:srgbClr val="717275"/>
                </a:solidFill>
                <a:latin typeface="Arial MT"/>
                <a:cs typeface="Arial MT"/>
              </a:rPr>
              <a:t> </a:t>
            </a:r>
            <a:r>
              <a:rPr lang="es-MX" sz="1400" spc="-25" dirty="0">
                <a:solidFill>
                  <a:srgbClr val="717275"/>
                </a:solidFill>
                <a:latin typeface="Arial MT"/>
                <a:cs typeface="Arial MT"/>
              </a:rPr>
              <a:t>2017).</a:t>
            </a:r>
          </a:p>
          <a:p>
            <a:pPr marL="12700" marR="5080" algn="just">
              <a:spcBef>
                <a:spcPts val="1380"/>
              </a:spcBef>
            </a:pPr>
            <a:r>
              <a:rPr lang="es-MX" sz="1400" spc="5" dirty="0">
                <a:solidFill>
                  <a:schemeClr val="accent6">
                    <a:lumMod val="75000"/>
                  </a:schemeClr>
                </a:solidFill>
                <a:latin typeface="Arial MT"/>
                <a:cs typeface="Arial MT"/>
              </a:rPr>
              <a:t>Por </a:t>
            </a:r>
            <a:r>
              <a:rPr lang="es-MX" sz="1400" spc="30" dirty="0">
                <a:solidFill>
                  <a:schemeClr val="accent6">
                    <a:lumMod val="75000"/>
                  </a:schemeClr>
                </a:solidFill>
                <a:latin typeface="Arial MT"/>
                <a:cs typeface="Arial MT"/>
              </a:rPr>
              <a:t>otra </a:t>
            </a:r>
            <a:r>
              <a:rPr lang="es-MX" sz="1400" spc="5" dirty="0">
                <a:solidFill>
                  <a:schemeClr val="accent6">
                    <a:lumMod val="75000"/>
                  </a:schemeClr>
                </a:solidFill>
                <a:latin typeface="Arial MT"/>
                <a:cs typeface="Arial MT"/>
              </a:rPr>
              <a:t>parte, </a:t>
            </a:r>
            <a:r>
              <a:rPr lang="es-MX" sz="1400" spc="20" dirty="0">
                <a:solidFill>
                  <a:schemeClr val="accent6">
                    <a:lumMod val="75000"/>
                  </a:schemeClr>
                </a:solidFill>
                <a:latin typeface="Arial MT"/>
                <a:cs typeface="Arial MT"/>
              </a:rPr>
              <a:t>podríamos </a:t>
            </a:r>
            <a:r>
              <a:rPr lang="es-MX" sz="1400" spc="5" dirty="0">
                <a:solidFill>
                  <a:schemeClr val="accent6">
                    <a:lumMod val="75000"/>
                  </a:schemeClr>
                </a:solidFill>
                <a:latin typeface="Arial MT"/>
                <a:cs typeface="Arial MT"/>
              </a:rPr>
              <a:t>caer </a:t>
            </a:r>
            <a:r>
              <a:rPr lang="es-MX" sz="1400" spc="20" dirty="0">
                <a:solidFill>
                  <a:schemeClr val="accent6">
                    <a:lumMod val="75000"/>
                  </a:schemeClr>
                </a:solidFill>
                <a:latin typeface="Arial MT"/>
                <a:cs typeface="Arial MT"/>
              </a:rPr>
              <a:t>en </a:t>
            </a:r>
            <a:r>
              <a:rPr lang="es-MX" sz="1400" spc="-10" dirty="0">
                <a:solidFill>
                  <a:schemeClr val="accent6">
                    <a:lumMod val="75000"/>
                  </a:schemeClr>
                </a:solidFill>
                <a:latin typeface="Arial MT"/>
                <a:cs typeface="Arial MT"/>
              </a:rPr>
              <a:t>la </a:t>
            </a:r>
            <a:r>
              <a:rPr lang="es-MX" sz="1400" spc="35" dirty="0">
                <a:solidFill>
                  <a:schemeClr val="accent6">
                    <a:lumMod val="75000"/>
                  </a:schemeClr>
                </a:solidFill>
                <a:latin typeface="Arial MT"/>
                <a:cs typeface="Arial MT"/>
              </a:rPr>
              <a:t>tentación </a:t>
            </a:r>
            <a:r>
              <a:rPr lang="es-MX" sz="1400" spc="15" dirty="0">
                <a:solidFill>
                  <a:schemeClr val="accent6">
                    <a:lumMod val="75000"/>
                  </a:schemeClr>
                </a:solidFill>
                <a:latin typeface="Arial MT"/>
                <a:cs typeface="Arial MT"/>
              </a:rPr>
              <a:t>de </a:t>
            </a:r>
            <a:r>
              <a:rPr lang="es-MX" sz="1400" spc="10" dirty="0">
                <a:solidFill>
                  <a:schemeClr val="accent6">
                    <a:lumMod val="75000"/>
                  </a:schemeClr>
                </a:solidFill>
                <a:latin typeface="Arial MT"/>
                <a:cs typeface="Arial MT"/>
              </a:rPr>
              <a:t>agrupar </a:t>
            </a:r>
            <a:r>
              <a:rPr lang="es-MX" sz="1400" spc="-45" dirty="0">
                <a:solidFill>
                  <a:schemeClr val="accent6">
                    <a:lumMod val="75000"/>
                  </a:schemeClr>
                </a:solidFill>
                <a:latin typeface="Arial MT"/>
                <a:cs typeface="Arial MT"/>
              </a:rPr>
              <a:t>a</a:t>
            </a:r>
            <a:r>
              <a:rPr lang="es-MX" sz="1400" spc="-40" dirty="0">
                <a:solidFill>
                  <a:schemeClr val="accent6">
                    <a:lumMod val="75000"/>
                  </a:schemeClr>
                </a:solidFill>
                <a:latin typeface="Arial MT"/>
                <a:cs typeface="Arial MT"/>
              </a:rPr>
              <a:t> </a:t>
            </a:r>
            <a:r>
              <a:rPr lang="es-MX" sz="1400" spc="10" dirty="0">
                <a:solidFill>
                  <a:schemeClr val="accent6">
                    <a:lumMod val="75000"/>
                  </a:schemeClr>
                </a:solidFill>
                <a:latin typeface="Arial MT"/>
                <a:cs typeface="Arial MT"/>
              </a:rPr>
              <a:t>los </a:t>
            </a:r>
            <a:r>
              <a:rPr lang="es-MX" sz="1400" spc="5" dirty="0">
                <a:solidFill>
                  <a:schemeClr val="accent6">
                    <a:lumMod val="75000"/>
                  </a:schemeClr>
                </a:solidFill>
                <a:latin typeface="Arial MT"/>
                <a:cs typeface="Arial MT"/>
              </a:rPr>
              <a:t>estudiantes </a:t>
            </a:r>
            <a:r>
              <a:rPr lang="es-MX" sz="1400" spc="15" dirty="0">
                <a:solidFill>
                  <a:schemeClr val="accent6">
                    <a:lumMod val="75000"/>
                  </a:schemeClr>
                </a:solidFill>
                <a:latin typeface="Arial MT"/>
                <a:cs typeface="Arial MT"/>
              </a:rPr>
              <a:t>de </a:t>
            </a:r>
            <a:r>
              <a:rPr lang="es-MX" sz="1400" spc="20" dirty="0">
                <a:solidFill>
                  <a:schemeClr val="accent6">
                    <a:lumMod val="75000"/>
                  </a:schemeClr>
                </a:solidFill>
                <a:latin typeface="Arial MT"/>
                <a:cs typeface="Arial MT"/>
              </a:rPr>
              <a:t> </a:t>
            </a:r>
            <a:r>
              <a:rPr lang="es-MX" sz="1400" spc="25" dirty="0">
                <a:solidFill>
                  <a:schemeClr val="accent6">
                    <a:lumMod val="75000"/>
                  </a:schemeClr>
                </a:solidFill>
                <a:latin typeface="Arial MT"/>
                <a:cs typeface="Arial MT"/>
              </a:rPr>
              <a:t>acuerdo </a:t>
            </a:r>
            <a:r>
              <a:rPr lang="es-MX" sz="1400" spc="-45" dirty="0">
                <a:solidFill>
                  <a:schemeClr val="accent6">
                    <a:lumMod val="75000"/>
                  </a:schemeClr>
                </a:solidFill>
                <a:latin typeface="Arial MT"/>
                <a:cs typeface="Arial MT"/>
              </a:rPr>
              <a:t>a</a:t>
            </a:r>
            <a:r>
              <a:rPr lang="es-MX" sz="1400" spc="-40" dirty="0">
                <a:solidFill>
                  <a:schemeClr val="accent6">
                    <a:lumMod val="75000"/>
                  </a:schemeClr>
                </a:solidFill>
                <a:latin typeface="Arial MT"/>
                <a:cs typeface="Arial MT"/>
              </a:rPr>
              <a:t> </a:t>
            </a:r>
            <a:r>
              <a:rPr lang="es-MX" sz="1400" spc="-35" dirty="0">
                <a:solidFill>
                  <a:schemeClr val="accent6">
                    <a:lumMod val="75000"/>
                  </a:schemeClr>
                </a:solidFill>
                <a:latin typeface="Arial MT"/>
                <a:cs typeface="Arial MT"/>
              </a:rPr>
              <a:t>sus </a:t>
            </a:r>
            <a:r>
              <a:rPr lang="es-MX" sz="1400" dirty="0">
                <a:solidFill>
                  <a:schemeClr val="accent6">
                    <a:lumMod val="75000"/>
                  </a:schemeClr>
                </a:solidFill>
                <a:latin typeface="Arial MT"/>
                <a:cs typeface="Arial MT"/>
              </a:rPr>
              <a:t>características </a:t>
            </a:r>
            <a:r>
              <a:rPr lang="es-MX" sz="1400" spc="-5" dirty="0">
                <a:solidFill>
                  <a:schemeClr val="accent6">
                    <a:lumMod val="75000"/>
                  </a:schemeClr>
                </a:solidFill>
                <a:latin typeface="Arial MT"/>
                <a:cs typeface="Arial MT"/>
              </a:rPr>
              <a:t>para </a:t>
            </a:r>
            <a:r>
              <a:rPr lang="es-MX" sz="1400" spc="10" dirty="0">
                <a:solidFill>
                  <a:schemeClr val="accent6">
                    <a:lumMod val="75000"/>
                  </a:schemeClr>
                </a:solidFill>
                <a:latin typeface="Arial MT"/>
                <a:cs typeface="Arial MT"/>
              </a:rPr>
              <a:t>crear </a:t>
            </a:r>
            <a:r>
              <a:rPr lang="es-MX" sz="1400" spc="20" dirty="0">
                <a:solidFill>
                  <a:schemeClr val="accent6">
                    <a:lumMod val="75000"/>
                  </a:schemeClr>
                </a:solidFill>
                <a:latin typeface="Arial MT"/>
                <a:cs typeface="Arial MT"/>
              </a:rPr>
              <a:t>grupos </a:t>
            </a:r>
            <a:r>
              <a:rPr lang="es-MX" sz="1400" spc="35" dirty="0">
                <a:solidFill>
                  <a:schemeClr val="accent6">
                    <a:lumMod val="75000"/>
                  </a:schemeClr>
                </a:solidFill>
                <a:latin typeface="Arial MT"/>
                <a:cs typeface="Arial MT"/>
              </a:rPr>
              <a:t>homogéneos </a:t>
            </a:r>
            <a:r>
              <a:rPr lang="es-MX" sz="1400" spc="-40" dirty="0">
                <a:solidFill>
                  <a:schemeClr val="accent6">
                    <a:lumMod val="75000"/>
                  </a:schemeClr>
                </a:solidFill>
                <a:latin typeface="Arial MT"/>
                <a:cs typeface="Arial MT"/>
              </a:rPr>
              <a:t>y, </a:t>
            </a:r>
            <a:r>
              <a:rPr lang="es-MX" sz="1400" spc="-45" dirty="0">
                <a:solidFill>
                  <a:schemeClr val="accent6">
                    <a:lumMod val="75000"/>
                  </a:schemeClr>
                </a:solidFill>
                <a:latin typeface="Arial MT"/>
                <a:cs typeface="Arial MT"/>
              </a:rPr>
              <a:t>a</a:t>
            </a:r>
            <a:r>
              <a:rPr lang="es-MX" sz="1400" spc="-40" dirty="0">
                <a:solidFill>
                  <a:schemeClr val="accent6">
                    <a:lumMod val="75000"/>
                  </a:schemeClr>
                </a:solidFill>
                <a:latin typeface="Arial MT"/>
                <a:cs typeface="Arial MT"/>
              </a:rPr>
              <a:t> </a:t>
            </a:r>
            <a:r>
              <a:rPr lang="es-MX" sz="1400" spc="20" dirty="0">
                <a:solidFill>
                  <a:schemeClr val="accent6">
                    <a:lumMod val="75000"/>
                  </a:schemeClr>
                </a:solidFill>
                <a:latin typeface="Arial MT"/>
                <a:cs typeface="Arial MT"/>
              </a:rPr>
              <a:t>partir </a:t>
            </a:r>
            <a:r>
              <a:rPr lang="es-MX" sz="1400" spc="15" dirty="0">
                <a:solidFill>
                  <a:schemeClr val="accent6">
                    <a:lumMod val="75000"/>
                  </a:schemeClr>
                </a:solidFill>
                <a:latin typeface="Arial MT"/>
                <a:cs typeface="Arial MT"/>
              </a:rPr>
              <a:t>de </a:t>
            </a:r>
            <a:r>
              <a:rPr lang="es-MX" sz="1400" spc="-15" dirty="0">
                <a:solidFill>
                  <a:schemeClr val="accent6">
                    <a:lumMod val="75000"/>
                  </a:schemeClr>
                </a:solidFill>
                <a:latin typeface="Arial MT"/>
                <a:cs typeface="Arial MT"/>
              </a:rPr>
              <a:t>esta </a:t>
            </a:r>
            <a:r>
              <a:rPr lang="es-MX" sz="1400" spc="-10" dirty="0">
                <a:solidFill>
                  <a:schemeClr val="accent6">
                    <a:lumMod val="75000"/>
                  </a:schemeClr>
                </a:solidFill>
                <a:latin typeface="Arial MT"/>
                <a:cs typeface="Arial MT"/>
              </a:rPr>
              <a:t> </a:t>
            </a:r>
            <a:r>
              <a:rPr lang="es-MX" sz="1400" spc="5" dirty="0">
                <a:solidFill>
                  <a:schemeClr val="accent6">
                    <a:lumMod val="75000"/>
                  </a:schemeClr>
                </a:solidFill>
                <a:latin typeface="Arial MT"/>
                <a:cs typeface="Arial MT"/>
              </a:rPr>
              <a:t>división, </a:t>
            </a:r>
            <a:r>
              <a:rPr lang="es-MX" sz="1400" spc="15" dirty="0">
                <a:solidFill>
                  <a:schemeClr val="accent6">
                    <a:lumMod val="75000"/>
                  </a:schemeClr>
                </a:solidFill>
                <a:latin typeface="Arial MT"/>
                <a:cs typeface="Arial MT"/>
              </a:rPr>
              <a:t>organizar </a:t>
            </a:r>
            <a:r>
              <a:rPr lang="es-MX" sz="1400" spc="-30" dirty="0">
                <a:solidFill>
                  <a:schemeClr val="accent6">
                    <a:lumMod val="75000"/>
                  </a:schemeClr>
                </a:solidFill>
                <a:latin typeface="Arial MT"/>
                <a:cs typeface="Arial MT"/>
              </a:rPr>
              <a:t>las</a:t>
            </a:r>
            <a:r>
              <a:rPr lang="es-MX" sz="1400" spc="270" dirty="0">
                <a:solidFill>
                  <a:schemeClr val="accent6">
                    <a:lumMod val="75000"/>
                  </a:schemeClr>
                </a:solidFill>
                <a:latin typeface="Arial MT"/>
                <a:cs typeface="Arial MT"/>
              </a:rPr>
              <a:t> </a:t>
            </a:r>
            <a:r>
              <a:rPr lang="es-MX" sz="1400" dirty="0">
                <a:solidFill>
                  <a:schemeClr val="accent6">
                    <a:lumMod val="75000"/>
                  </a:schemeClr>
                </a:solidFill>
                <a:latin typeface="Arial MT"/>
                <a:cs typeface="Arial MT"/>
              </a:rPr>
              <a:t>actividades </a:t>
            </a:r>
            <a:r>
              <a:rPr lang="es-MX" sz="1400" spc="20" dirty="0">
                <a:solidFill>
                  <a:schemeClr val="accent6">
                    <a:lumMod val="75000"/>
                  </a:schemeClr>
                </a:solidFill>
                <a:latin typeface="Arial MT"/>
                <a:cs typeface="Arial MT"/>
              </a:rPr>
              <a:t>del </a:t>
            </a:r>
            <a:r>
              <a:rPr lang="es-MX" sz="1400" spc="15" dirty="0">
                <a:solidFill>
                  <a:schemeClr val="accent6">
                    <a:lumMod val="75000"/>
                  </a:schemeClr>
                </a:solidFill>
                <a:latin typeface="Arial MT"/>
                <a:cs typeface="Arial MT"/>
              </a:rPr>
              <a:t>plan de </a:t>
            </a:r>
            <a:r>
              <a:rPr lang="es-MX" sz="1400" spc="-5" dirty="0">
                <a:solidFill>
                  <a:schemeClr val="accent6">
                    <a:lumMod val="75000"/>
                  </a:schemeClr>
                </a:solidFill>
                <a:latin typeface="Arial MT"/>
                <a:cs typeface="Arial MT"/>
              </a:rPr>
              <a:t>aula </a:t>
            </a:r>
            <a:r>
              <a:rPr lang="es-MX" sz="1400" spc="20" dirty="0">
                <a:solidFill>
                  <a:schemeClr val="accent6">
                    <a:lumMod val="75000"/>
                  </a:schemeClr>
                </a:solidFill>
                <a:latin typeface="Arial MT"/>
                <a:cs typeface="Arial MT"/>
              </a:rPr>
              <a:t>(por </a:t>
            </a:r>
            <a:r>
              <a:rPr lang="es-MX" sz="1400" spc="25" dirty="0">
                <a:solidFill>
                  <a:schemeClr val="accent6">
                    <a:lumMod val="75000"/>
                  </a:schemeClr>
                </a:solidFill>
                <a:latin typeface="Arial MT"/>
                <a:cs typeface="Arial MT"/>
              </a:rPr>
              <a:t>ejemplo, </a:t>
            </a:r>
            <a:r>
              <a:rPr lang="es-MX" sz="1400" spc="10" dirty="0">
                <a:solidFill>
                  <a:schemeClr val="accent6">
                    <a:lumMod val="75000"/>
                  </a:schemeClr>
                </a:solidFill>
                <a:latin typeface="Arial MT"/>
                <a:cs typeface="Arial MT"/>
              </a:rPr>
              <a:t>el </a:t>
            </a:r>
            <a:r>
              <a:rPr lang="es-MX" sz="1400" spc="40" dirty="0">
                <a:solidFill>
                  <a:schemeClr val="accent6">
                    <a:lumMod val="75000"/>
                  </a:schemeClr>
                </a:solidFill>
                <a:latin typeface="Arial MT"/>
                <a:cs typeface="Arial MT"/>
              </a:rPr>
              <a:t>grupo </a:t>
            </a:r>
            <a:r>
              <a:rPr lang="es-MX" sz="1400" spc="15" dirty="0">
                <a:solidFill>
                  <a:schemeClr val="accent6">
                    <a:lumMod val="75000"/>
                  </a:schemeClr>
                </a:solidFill>
                <a:latin typeface="Arial MT"/>
                <a:cs typeface="Arial MT"/>
              </a:rPr>
              <a:t>de </a:t>
            </a:r>
            <a:r>
              <a:rPr lang="es-MX" sz="1400" spc="10" dirty="0">
                <a:solidFill>
                  <a:schemeClr val="accent6">
                    <a:lumMod val="75000"/>
                  </a:schemeClr>
                </a:solidFill>
                <a:latin typeface="Arial MT"/>
                <a:cs typeface="Arial MT"/>
              </a:rPr>
              <a:t>los </a:t>
            </a:r>
            <a:r>
              <a:rPr lang="es-MX" sz="1400" spc="15" dirty="0">
                <a:solidFill>
                  <a:schemeClr val="accent6">
                    <a:lumMod val="75000"/>
                  </a:schemeClr>
                </a:solidFill>
                <a:latin typeface="Arial MT"/>
                <a:cs typeface="Arial MT"/>
              </a:rPr>
              <a:t> </a:t>
            </a:r>
            <a:r>
              <a:rPr lang="es-MX" sz="1400" spc="-5" dirty="0">
                <a:solidFill>
                  <a:schemeClr val="accent6">
                    <a:lumMod val="75000"/>
                  </a:schemeClr>
                </a:solidFill>
                <a:latin typeface="Arial MT"/>
                <a:cs typeface="Arial MT"/>
              </a:rPr>
              <a:t>más </a:t>
            </a:r>
            <a:r>
              <a:rPr lang="es-MX" sz="1400" spc="-10" dirty="0">
                <a:solidFill>
                  <a:schemeClr val="accent6">
                    <a:lumMod val="75000"/>
                  </a:schemeClr>
                </a:solidFill>
                <a:latin typeface="Arial MT"/>
                <a:cs typeface="Arial MT"/>
              </a:rPr>
              <a:t>avanzados, </a:t>
            </a:r>
            <a:r>
              <a:rPr lang="es-MX" sz="1400" spc="10" dirty="0">
                <a:solidFill>
                  <a:schemeClr val="accent6">
                    <a:lumMod val="75000"/>
                  </a:schemeClr>
                </a:solidFill>
                <a:latin typeface="Arial MT"/>
                <a:cs typeface="Arial MT"/>
              </a:rPr>
              <a:t>el </a:t>
            </a:r>
            <a:r>
              <a:rPr lang="es-MX" sz="1400" spc="40" dirty="0">
                <a:solidFill>
                  <a:schemeClr val="accent6">
                    <a:lumMod val="75000"/>
                  </a:schemeClr>
                </a:solidFill>
                <a:latin typeface="Arial MT"/>
                <a:cs typeface="Arial MT"/>
              </a:rPr>
              <a:t>grupo </a:t>
            </a:r>
            <a:r>
              <a:rPr lang="es-MX" sz="1400" spc="15" dirty="0">
                <a:solidFill>
                  <a:schemeClr val="accent6">
                    <a:lumMod val="75000"/>
                  </a:schemeClr>
                </a:solidFill>
                <a:latin typeface="Arial MT"/>
                <a:cs typeface="Arial MT"/>
              </a:rPr>
              <a:t>de </a:t>
            </a:r>
            <a:r>
              <a:rPr lang="es-MX" sz="1400" spc="10" dirty="0">
                <a:solidFill>
                  <a:schemeClr val="accent6">
                    <a:lumMod val="75000"/>
                  </a:schemeClr>
                </a:solidFill>
                <a:latin typeface="Arial MT"/>
                <a:cs typeface="Arial MT"/>
              </a:rPr>
              <a:t>los </a:t>
            </a:r>
            <a:r>
              <a:rPr lang="es-MX" sz="1400" spc="15" dirty="0">
                <a:solidFill>
                  <a:schemeClr val="accent6">
                    <a:lumMod val="75000"/>
                  </a:schemeClr>
                </a:solidFill>
                <a:latin typeface="Arial MT"/>
                <a:cs typeface="Arial MT"/>
              </a:rPr>
              <a:t>de </a:t>
            </a:r>
            <a:r>
              <a:rPr lang="es-MX" sz="1400" spc="35" dirty="0">
                <a:solidFill>
                  <a:schemeClr val="accent6">
                    <a:lumMod val="75000"/>
                  </a:schemeClr>
                </a:solidFill>
                <a:latin typeface="Arial MT"/>
                <a:cs typeface="Arial MT"/>
              </a:rPr>
              <a:t>rendimiento </a:t>
            </a:r>
            <a:r>
              <a:rPr lang="es-MX" sz="1400" spc="45" dirty="0">
                <a:solidFill>
                  <a:schemeClr val="accent6">
                    <a:lumMod val="75000"/>
                  </a:schemeClr>
                </a:solidFill>
                <a:latin typeface="Arial MT"/>
                <a:cs typeface="Arial MT"/>
              </a:rPr>
              <a:t>promedio </a:t>
            </a:r>
            <a:r>
              <a:rPr lang="es-MX" sz="1400" spc="-5" dirty="0">
                <a:solidFill>
                  <a:schemeClr val="accent6">
                    <a:lumMod val="75000"/>
                  </a:schemeClr>
                </a:solidFill>
                <a:latin typeface="Arial MT"/>
                <a:cs typeface="Arial MT"/>
              </a:rPr>
              <a:t>y </a:t>
            </a:r>
            <a:r>
              <a:rPr lang="es-MX" sz="1400" spc="10" dirty="0">
                <a:solidFill>
                  <a:schemeClr val="accent6">
                    <a:lumMod val="75000"/>
                  </a:schemeClr>
                </a:solidFill>
                <a:latin typeface="Arial MT"/>
                <a:cs typeface="Arial MT"/>
              </a:rPr>
              <a:t>el </a:t>
            </a:r>
            <a:r>
              <a:rPr lang="es-MX" sz="1400" spc="40" dirty="0">
                <a:solidFill>
                  <a:schemeClr val="accent6">
                    <a:lumMod val="75000"/>
                  </a:schemeClr>
                </a:solidFill>
                <a:latin typeface="Arial MT"/>
                <a:cs typeface="Arial MT"/>
              </a:rPr>
              <a:t>grupo </a:t>
            </a:r>
            <a:r>
              <a:rPr lang="es-MX" sz="1400" spc="15" dirty="0">
                <a:solidFill>
                  <a:schemeClr val="accent6">
                    <a:lumMod val="75000"/>
                  </a:schemeClr>
                </a:solidFill>
                <a:latin typeface="Arial MT"/>
                <a:cs typeface="Arial MT"/>
              </a:rPr>
              <a:t>de </a:t>
            </a:r>
            <a:r>
              <a:rPr lang="es-MX" sz="1400" spc="10" dirty="0">
                <a:solidFill>
                  <a:schemeClr val="accent6">
                    <a:lumMod val="75000"/>
                  </a:schemeClr>
                </a:solidFill>
                <a:latin typeface="Arial MT"/>
                <a:cs typeface="Arial MT"/>
              </a:rPr>
              <a:t>los </a:t>
            </a:r>
            <a:r>
              <a:rPr lang="es-MX" sz="1400" spc="15" dirty="0">
                <a:solidFill>
                  <a:schemeClr val="accent6">
                    <a:lumMod val="75000"/>
                  </a:schemeClr>
                </a:solidFill>
                <a:latin typeface="Arial MT"/>
                <a:cs typeface="Arial MT"/>
              </a:rPr>
              <a:t>de </a:t>
            </a:r>
            <a:r>
              <a:rPr lang="es-MX" sz="1400" spc="20" dirty="0">
                <a:solidFill>
                  <a:schemeClr val="accent6">
                    <a:lumMod val="75000"/>
                  </a:schemeClr>
                </a:solidFill>
                <a:latin typeface="Arial MT"/>
                <a:cs typeface="Arial MT"/>
              </a:rPr>
              <a:t>bajo </a:t>
            </a:r>
            <a:r>
              <a:rPr lang="es-MX" sz="1400" spc="-325" dirty="0">
                <a:solidFill>
                  <a:schemeClr val="accent6">
                    <a:lumMod val="75000"/>
                  </a:schemeClr>
                </a:solidFill>
                <a:latin typeface="Arial MT"/>
                <a:cs typeface="Arial MT"/>
              </a:rPr>
              <a:t> </a:t>
            </a:r>
            <a:r>
              <a:rPr lang="es-MX" sz="1400" spc="20" dirty="0">
                <a:solidFill>
                  <a:schemeClr val="accent6">
                    <a:lumMod val="75000"/>
                  </a:schemeClr>
                </a:solidFill>
                <a:latin typeface="Arial MT"/>
                <a:cs typeface="Arial MT"/>
              </a:rPr>
              <a:t>rendimiento). </a:t>
            </a:r>
            <a:r>
              <a:rPr lang="es-MX" sz="1400" spc="-35" dirty="0">
                <a:solidFill>
                  <a:schemeClr val="accent6">
                    <a:lumMod val="75000"/>
                  </a:schemeClr>
                </a:solidFill>
                <a:latin typeface="Arial MT"/>
                <a:cs typeface="Arial MT"/>
              </a:rPr>
              <a:t>Sin </a:t>
            </a:r>
            <a:r>
              <a:rPr lang="es-MX" sz="1400" spc="20" dirty="0">
                <a:solidFill>
                  <a:schemeClr val="accent6">
                    <a:lumMod val="75000"/>
                  </a:schemeClr>
                </a:solidFill>
                <a:latin typeface="Arial MT"/>
                <a:cs typeface="Arial MT"/>
              </a:rPr>
              <a:t>embargo, </a:t>
            </a:r>
            <a:r>
              <a:rPr lang="es-MX" sz="1400" spc="-15" dirty="0">
                <a:solidFill>
                  <a:schemeClr val="accent6">
                    <a:lumMod val="75000"/>
                  </a:schemeClr>
                </a:solidFill>
                <a:latin typeface="Arial MT"/>
                <a:cs typeface="Arial MT"/>
              </a:rPr>
              <a:t>esta </a:t>
            </a:r>
            <a:r>
              <a:rPr lang="es-MX" sz="1400" spc="20" dirty="0">
                <a:solidFill>
                  <a:schemeClr val="accent6">
                    <a:lumMod val="75000"/>
                  </a:schemeClr>
                </a:solidFill>
                <a:latin typeface="Arial MT"/>
                <a:cs typeface="Arial MT"/>
              </a:rPr>
              <a:t>agrupación </a:t>
            </a:r>
            <a:r>
              <a:rPr lang="es-MX" sz="1400" spc="15" dirty="0">
                <a:solidFill>
                  <a:schemeClr val="accent6">
                    <a:lumMod val="75000"/>
                  </a:schemeClr>
                </a:solidFill>
                <a:latin typeface="Arial MT"/>
                <a:cs typeface="Arial MT"/>
              </a:rPr>
              <a:t>nos </a:t>
            </a:r>
            <a:r>
              <a:rPr lang="es-MX" sz="1400" dirty="0">
                <a:solidFill>
                  <a:schemeClr val="accent6">
                    <a:lumMod val="75000"/>
                  </a:schemeClr>
                </a:solidFill>
                <a:latin typeface="Arial MT"/>
                <a:cs typeface="Arial MT"/>
              </a:rPr>
              <a:t>vuelve </a:t>
            </a:r>
            <a:r>
              <a:rPr lang="es-MX" sz="1400" spc="-45" dirty="0">
                <a:solidFill>
                  <a:schemeClr val="accent6">
                    <a:lumMod val="75000"/>
                  </a:schemeClr>
                </a:solidFill>
                <a:latin typeface="Arial MT"/>
                <a:cs typeface="Arial MT"/>
              </a:rPr>
              <a:t>a </a:t>
            </a:r>
            <a:r>
              <a:rPr lang="es-MX" sz="1400" spc="5" dirty="0">
                <a:solidFill>
                  <a:schemeClr val="accent6">
                    <a:lumMod val="75000"/>
                  </a:schemeClr>
                </a:solidFill>
                <a:latin typeface="Arial MT"/>
                <a:cs typeface="Arial MT"/>
              </a:rPr>
              <a:t>dejar </a:t>
            </a:r>
            <a:r>
              <a:rPr lang="es-MX" sz="1400" spc="20" dirty="0">
                <a:solidFill>
                  <a:schemeClr val="accent6">
                    <a:lumMod val="75000"/>
                  </a:schemeClr>
                </a:solidFill>
                <a:latin typeface="Arial MT"/>
                <a:cs typeface="Arial MT"/>
              </a:rPr>
              <a:t>en </a:t>
            </a:r>
            <a:r>
              <a:rPr lang="es-MX" sz="1400" spc="10" dirty="0">
                <a:solidFill>
                  <a:schemeClr val="accent6">
                    <a:lumMod val="75000"/>
                  </a:schemeClr>
                </a:solidFill>
                <a:latin typeface="Arial MT"/>
                <a:cs typeface="Arial MT"/>
              </a:rPr>
              <a:t>una </a:t>
            </a:r>
            <a:r>
              <a:rPr lang="es-MX" sz="1400" spc="20" dirty="0">
                <a:solidFill>
                  <a:schemeClr val="accent6">
                    <a:lumMod val="75000"/>
                  </a:schemeClr>
                </a:solidFill>
                <a:latin typeface="Arial MT"/>
                <a:cs typeface="Arial MT"/>
              </a:rPr>
              <a:t>situación </a:t>
            </a:r>
            <a:r>
              <a:rPr lang="es-MX" sz="1400" spc="25" dirty="0">
                <a:solidFill>
                  <a:schemeClr val="accent6">
                    <a:lumMod val="75000"/>
                  </a:schemeClr>
                </a:solidFill>
                <a:latin typeface="Arial MT"/>
                <a:cs typeface="Arial MT"/>
              </a:rPr>
              <a:t> </a:t>
            </a:r>
            <a:r>
              <a:rPr lang="es-MX" sz="1400" spc="35" dirty="0">
                <a:solidFill>
                  <a:schemeClr val="accent6">
                    <a:lumMod val="75000"/>
                  </a:schemeClr>
                </a:solidFill>
                <a:latin typeface="Arial MT"/>
                <a:cs typeface="Arial MT"/>
              </a:rPr>
              <a:t>donde </a:t>
            </a:r>
            <a:r>
              <a:rPr lang="es-MX" sz="1400" spc="10" dirty="0">
                <a:solidFill>
                  <a:schemeClr val="accent6">
                    <a:lumMod val="75000"/>
                  </a:schemeClr>
                </a:solidFill>
                <a:latin typeface="Arial MT"/>
                <a:cs typeface="Arial MT"/>
              </a:rPr>
              <a:t>el </a:t>
            </a:r>
            <a:r>
              <a:rPr lang="es-MX" sz="1400" spc="30" dirty="0">
                <a:solidFill>
                  <a:schemeClr val="accent6">
                    <a:lumMod val="75000"/>
                  </a:schemeClr>
                </a:solidFill>
                <a:latin typeface="Arial MT"/>
                <a:cs typeface="Arial MT"/>
              </a:rPr>
              <a:t>currículo </a:t>
            </a:r>
            <a:r>
              <a:rPr lang="es-MX" sz="1400" spc="-40" dirty="0">
                <a:solidFill>
                  <a:schemeClr val="accent6">
                    <a:lumMod val="75000"/>
                  </a:schemeClr>
                </a:solidFill>
                <a:latin typeface="Arial MT"/>
                <a:cs typeface="Arial MT"/>
              </a:rPr>
              <a:t>se </a:t>
            </a:r>
            <a:r>
              <a:rPr lang="es-MX" sz="1400" dirty="0">
                <a:solidFill>
                  <a:schemeClr val="accent6">
                    <a:lumMod val="75000"/>
                  </a:schemeClr>
                </a:solidFill>
                <a:latin typeface="Arial MT"/>
                <a:cs typeface="Arial MT"/>
              </a:rPr>
              <a:t>vuelve </a:t>
            </a:r>
            <a:r>
              <a:rPr lang="es-MX" sz="1400" spc="10" dirty="0">
                <a:solidFill>
                  <a:schemeClr val="accent6">
                    <a:lumMod val="75000"/>
                  </a:schemeClr>
                </a:solidFill>
                <a:latin typeface="Arial MT"/>
                <a:cs typeface="Arial MT"/>
              </a:rPr>
              <a:t>rígido, </a:t>
            </a:r>
            <a:r>
              <a:rPr lang="es-MX" sz="1400" dirty="0">
                <a:solidFill>
                  <a:schemeClr val="accent6">
                    <a:lumMod val="75000"/>
                  </a:schemeClr>
                </a:solidFill>
                <a:latin typeface="Arial MT"/>
                <a:cs typeface="Arial MT"/>
              </a:rPr>
              <a:t>pues </a:t>
            </a:r>
            <a:r>
              <a:rPr lang="es-MX" sz="1400" spc="-40" dirty="0">
                <a:solidFill>
                  <a:schemeClr val="accent6">
                    <a:lumMod val="75000"/>
                  </a:schemeClr>
                </a:solidFill>
                <a:latin typeface="Arial MT"/>
                <a:cs typeface="Arial MT"/>
              </a:rPr>
              <a:t>se </a:t>
            </a:r>
            <a:r>
              <a:rPr lang="es-MX" sz="1400" spc="5" dirty="0">
                <a:solidFill>
                  <a:schemeClr val="accent6">
                    <a:lumMod val="75000"/>
                  </a:schemeClr>
                </a:solidFill>
                <a:latin typeface="Arial MT"/>
                <a:cs typeface="Arial MT"/>
              </a:rPr>
              <a:t>dejan </a:t>
            </a:r>
            <a:r>
              <a:rPr lang="es-MX" sz="1400" spc="15" dirty="0">
                <a:solidFill>
                  <a:schemeClr val="accent6">
                    <a:lumMod val="75000"/>
                  </a:schemeClr>
                </a:solidFill>
                <a:latin typeface="Arial MT"/>
                <a:cs typeface="Arial MT"/>
              </a:rPr>
              <a:t>de </a:t>
            </a:r>
            <a:r>
              <a:rPr lang="es-MX" sz="1400" spc="35" dirty="0">
                <a:solidFill>
                  <a:schemeClr val="accent6">
                    <a:lumMod val="75000"/>
                  </a:schemeClr>
                </a:solidFill>
                <a:latin typeface="Arial MT"/>
                <a:cs typeface="Arial MT"/>
              </a:rPr>
              <a:t>reconocer otros </a:t>
            </a:r>
            <a:r>
              <a:rPr lang="es-MX" sz="1400" spc="25" dirty="0">
                <a:solidFill>
                  <a:schemeClr val="accent6">
                    <a:lumMod val="75000"/>
                  </a:schemeClr>
                </a:solidFill>
                <a:latin typeface="Arial MT"/>
                <a:cs typeface="Arial MT"/>
              </a:rPr>
              <a:t>elementos </a:t>
            </a:r>
            <a:r>
              <a:rPr lang="es-MX" sz="1400" spc="30" dirty="0">
                <a:solidFill>
                  <a:schemeClr val="accent6">
                    <a:lumMod val="75000"/>
                  </a:schemeClr>
                </a:solidFill>
                <a:latin typeface="Arial MT"/>
                <a:cs typeface="Arial MT"/>
              </a:rPr>
              <a:t> </a:t>
            </a:r>
            <a:r>
              <a:rPr lang="es-MX" sz="1400" spc="20" dirty="0">
                <a:solidFill>
                  <a:schemeClr val="accent6">
                    <a:lumMod val="75000"/>
                  </a:schemeClr>
                </a:solidFill>
                <a:latin typeface="Arial MT"/>
                <a:cs typeface="Arial MT"/>
              </a:rPr>
              <a:t>que</a:t>
            </a:r>
            <a:r>
              <a:rPr lang="es-MX" sz="1400" spc="-55" dirty="0">
                <a:solidFill>
                  <a:schemeClr val="accent6">
                    <a:lumMod val="75000"/>
                  </a:schemeClr>
                </a:solidFill>
                <a:latin typeface="Arial MT"/>
                <a:cs typeface="Arial MT"/>
              </a:rPr>
              <a:t> </a:t>
            </a:r>
            <a:r>
              <a:rPr lang="es-MX" sz="1400" spc="25" dirty="0">
                <a:solidFill>
                  <a:schemeClr val="accent6">
                    <a:lumMod val="75000"/>
                  </a:schemeClr>
                </a:solidFill>
                <a:latin typeface="Arial MT"/>
                <a:cs typeface="Arial MT"/>
              </a:rPr>
              <a:t>pueden</a:t>
            </a:r>
            <a:r>
              <a:rPr lang="es-MX" sz="1400" spc="-50" dirty="0">
                <a:solidFill>
                  <a:schemeClr val="accent6">
                    <a:lumMod val="75000"/>
                  </a:schemeClr>
                </a:solidFill>
                <a:latin typeface="Arial MT"/>
                <a:cs typeface="Arial MT"/>
              </a:rPr>
              <a:t> </a:t>
            </a:r>
            <a:r>
              <a:rPr lang="es-MX" sz="1400" spc="-15" dirty="0">
                <a:solidFill>
                  <a:schemeClr val="accent6">
                    <a:lumMod val="75000"/>
                  </a:schemeClr>
                </a:solidFill>
                <a:latin typeface="Arial MT"/>
                <a:cs typeface="Arial MT"/>
              </a:rPr>
              <a:t>ser</a:t>
            </a:r>
            <a:r>
              <a:rPr lang="es-MX" sz="1400" spc="-50" dirty="0">
                <a:solidFill>
                  <a:schemeClr val="accent6">
                    <a:lumMod val="75000"/>
                  </a:schemeClr>
                </a:solidFill>
                <a:latin typeface="Arial MT"/>
                <a:cs typeface="Arial MT"/>
              </a:rPr>
              <a:t> </a:t>
            </a:r>
            <a:r>
              <a:rPr lang="es-MX" sz="1400" spc="-5" dirty="0">
                <a:solidFill>
                  <a:schemeClr val="accent6">
                    <a:lumMod val="75000"/>
                  </a:schemeClr>
                </a:solidFill>
                <a:latin typeface="Arial MT"/>
                <a:cs typeface="Arial MT"/>
              </a:rPr>
              <a:t>más</a:t>
            </a:r>
            <a:r>
              <a:rPr lang="es-MX" sz="1400" spc="-50" dirty="0">
                <a:solidFill>
                  <a:schemeClr val="accent6">
                    <a:lumMod val="75000"/>
                  </a:schemeClr>
                </a:solidFill>
                <a:latin typeface="Arial MT"/>
                <a:cs typeface="Arial MT"/>
              </a:rPr>
              <a:t> </a:t>
            </a:r>
            <a:r>
              <a:rPr lang="es-MX" sz="1400" dirty="0">
                <a:solidFill>
                  <a:schemeClr val="accent6">
                    <a:lumMod val="75000"/>
                  </a:schemeClr>
                </a:solidFill>
                <a:latin typeface="Arial MT"/>
                <a:cs typeface="Arial MT"/>
              </a:rPr>
              <a:t>decisivos</a:t>
            </a:r>
            <a:r>
              <a:rPr lang="es-MX" sz="1400" spc="-55" dirty="0">
                <a:solidFill>
                  <a:schemeClr val="accent6">
                    <a:lumMod val="75000"/>
                  </a:schemeClr>
                </a:solidFill>
                <a:latin typeface="Arial MT"/>
                <a:cs typeface="Arial MT"/>
              </a:rPr>
              <a:t> </a:t>
            </a:r>
            <a:r>
              <a:rPr lang="es-MX" sz="1400" spc="-5" dirty="0">
                <a:solidFill>
                  <a:schemeClr val="accent6">
                    <a:lumMod val="75000"/>
                  </a:schemeClr>
                </a:solidFill>
                <a:latin typeface="Arial MT"/>
                <a:cs typeface="Arial MT"/>
              </a:rPr>
              <a:t>para</a:t>
            </a:r>
            <a:r>
              <a:rPr lang="es-MX" sz="1400" spc="-50" dirty="0">
                <a:solidFill>
                  <a:schemeClr val="accent6">
                    <a:lumMod val="75000"/>
                  </a:schemeClr>
                </a:solidFill>
                <a:latin typeface="Arial MT"/>
                <a:cs typeface="Arial MT"/>
              </a:rPr>
              <a:t> </a:t>
            </a:r>
            <a:r>
              <a:rPr lang="es-MX" sz="1400" spc="10" dirty="0">
                <a:solidFill>
                  <a:schemeClr val="accent6">
                    <a:lumMod val="75000"/>
                  </a:schemeClr>
                </a:solidFill>
                <a:latin typeface="Arial MT"/>
                <a:cs typeface="Arial MT"/>
              </a:rPr>
              <a:t>el</a:t>
            </a:r>
            <a:r>
              <a:rPr lang="es-MX" sz="1400" spc="-50" dirty="0">
                <a:solidFill>
                  <a:schemeClr val="accent6">
                    <a:lumMod val="75000"/>
                  </a:schemeClr>
                </a:solidFill>
                <a:latin typeface="Arial MT"/>
                <a:cs typeface="Arial MT"/>
              </a:rPr>
              <a:t> </a:t>
            </a:r>
            <a:r>
              <a:rPr lang="es-MX" sz="1400" dirty="0">
                <a:solidFill>
                  <a:schemeClr val="accent6">
                    <a:lumMod val="75000"/>
                  </a:schemeClr>
                </a:solidFill>
                <a:latin typeface="Arial MT"/>
                <a:cs typeface="Arial MT"/>
              </a:rPr>
              <a:t>aprendizaje.</a:t>
            </a:r>
            <a:r>
              <a:rPr lang="es-MX" sz="1400" spc="-50" dirty="0">
                <a:solidFill>
                  <a:schemeClr val="accent6">
                    <a:lumMod val="75000"/>
                  </a:schemeClr>
                </a:solidFill>
                <a:latin typeface="Arial MT"/>
                <a:cs typeface="Arial MT"/>
              </a:rPr>
              <a:t> </a:t>
            </a:r>
            <a:r>
              <a:rPr lang="es-MX" sz="1400" spc="5" dirty="0">
                <a:solidFill>
                  <a:schemeClr val="accent6">
                    <a:lumMod val="75000"/>
                  </a:schemeClr>
                </a:solidFill>
                <a:latin typeface="Arial MT"/>
                <a:cs typeface="Arial MT"/>
              </a:rPr>
              <a:t>Por</a:t>
            </a:r>
            <a:r>
              <a:rPr lang="es-MX" sz="1400" spc="-55" dirty="0">
                <a:solidFill>
                  <a:schemeClr val="accent6">
                    <a:lumMod val="75000"/>
                  </a:schemeClr>
                </a:solidFill>
                <a:latin typeface="Arial MT"/>
                <a:cs typeface="Arial MT"/>
              </a:rPr>
              <a:t> </a:t>
            </a:r>
            <a:r>
              <a:rPr lang="es-MX" sz="1400" spc="25" dirty="0">
                <a:solidFill>
                  <a:schemeClr val="accent6">
                    <a:lumMod val="75000"/>
                  </a:schemeClr>
                </a:solidFill>
                <a:latin typeface="Arial MT"/>
                <a:cs typeface="Arial MT"/>
              </a:rPr>
              <a:t>ejemplo,</a:t>
            </a:r>
            <a:r>
              <a:rPr lang="es-MX" sz="1400" spc="-50" dirty="0">
                <a:solidFill>
                  <a:schemeClr val="accent6">
                    <a:lumMod val="75000"/>
                  </a:schemeClr>
                </a:solidFill>
                <a:latin typeface="Arial MT"/>
                <a:cs typeface="Arial MT"/>
              </a:rPr>
              <a:t> </a:t>
            </a:r>
            <a:r>
              <a:rPr lang="es-MX" sz="1400" spc="40" dirty="0">
                <a:solidFill>
                  <a:schemeClr val="accent6">
                    <a:lumMod val="75000"/>
                  </a:schemeClr>
                </a:solidFill>
                <a:latin typeface="Arial MT"/>
                <a:cs typeface="Arial MT"/>
              </a:rPr>
              <a:t>un</a:t>
            </a:r>
            <a:r>
              <a:rPr lang="es-MX" sz="1400" spc="-50" dirty="0">
                <a:solidFill>
                  <a:schemeClr val="accent6">
                    <a:lumMod val="75000"/>
                  </a:schemeClr>
                </a:solidFill>
                <a:latin typeface="Arial MT"/>
                <a:cs typeface="Arial MT"/>
              </a:rPr>
              <a:t> </a:t>
            </a:r>
            <a:r>
              <a:rPr lang="es-MX" sz="1400" spc="15" dirty="0">
                <a:solidFill>
                  <a:schemeClr val="accent6">
                    <a:lumMod val="75000"/>
                  </a:schemeClr>
                </a:solidFill>
                <a:latin typeface="Arial MT"/>
                <a:cs typeface="Arial MT"/>
              </a:rPr>
              <a:t>estudiante</a:t>
            </a:r>
            <a:r>
              <a:rPr lang="es-MX" sz="1400" spc="-50" dirty="0">
                <a:solidFill>
                  <a:schemeClr val="accent6">
                    <a:lumMod val="75000"/>
                  </a:schemeClr>
                </a:solidFill>
                <a:latin typeface="Arial MT"/>
                <a:cs typeface="Arial MT"/>
              </a:rPr>
              <a:t> </a:t>
            </a:r>
            <a:r>
              <a:rPr lang="es-MX" sz="1400" spc="20" dirty="0">
                <a:solidFill>
                  <a:schemeClr val="accent6">
                    <a:lumMod val="75000"/>
                  </a:schemeClr>
                </a:solidFill>
                <a:latin typeface="Arial MT"/>
                <a:cs typeface="Arial MT"/>
              </a:rPr>
              <a:t>puede </a:t>
            </a:r>
            <a:r>
              <a:rPr lang="es-MX" sz="1400" spc="-325" dirty="0">
                <a:solidFill>
                  <a:schemeClr val="accent6">
                    <a:lumMod val="75000"/>
                  </a:schemeClr>
                </a:solidFill>
                <a:latin typeface="Arial MT"/>
                <a:cs typeface="Arial MT"/>
              </a:rPr>
              <a:t> </a:t>
            </a:r>
            <a:r>
              <a:rPr lang="es-MX" sz="1400" spc="25" dirty="0">
                <a:solidFill>
                  <a:schemeClr val="accent6">
                    <a:lumMod val="75000"/>
                  </a:schemeClr>
                </a:solidFill>
                <a:latin typeface="Arial MT"/>
                <a:cs typeface="Arial MT"/>
              </a:rPr>
              <a:t>tener </a:t>
            </a:r>
            <a:r>
              <a:rPr lang="es-MX" sz="1400" spc="30" dirty="0">
                <a:solidFill>
                  <a:schemeClr val="accent6">
                    <a:lumMod val="75000"/>
                  </a:schemeClr>
                </a:solidFill>
                <a:latin typeface="Arial MT"/>
                <a:cs typeface="Arial MT"/>
              </a:rPr>
              <a:t>alto </a:t>
            </a:r>
            <a:r>
              <a:rPr lang="es-MX" sz="1400" spc="35" dirty="0">
                <a:solidFill>
                  <a:schemeClr val="accent6">
                    <a:lumMod val="75000"/>
                  </a:schemeClr>
                </a:solidFill>
                <a:latin typeface="Arial MT"/>
                <a:cs typeface="Arial MT"/>
              </a:rPr>
              <a:t>rendimiento </a:t>
            </a:r>
            <a:r>
              <a:rPr lang="es-MX" sz="1400" spc="20" dirty="0">
                <a:solidFill>
                  <a:schemeClr val="accent6">
                    <a:lumMod val="75000"/>
                  </a:schemeClr>
                </a:solidFill>
                <a:latin typeface="Arial MT"/>
                <a:cs typeface="Arial MT"/>
              </a:rPr>
              <a:t>en </a:t>
            </a:r>
            <a:r>
              <a:rPr lang="es-MX" sz="1400" spc="10" dirty="0">
                <a:solidFill>
                  <a:schemeClr val="accent6">
                    <a:lumMod val="75000"/>
                  </a:schemeClr>
                </a:solidFill>
                <a:latin typeface="Arial MT"/>
                <a:cs typeface="Arial MT"/>
              </a:rPr>
              <a:t>una </a:t>
            </a:r>
            <a:r>
              <a:rPr lang="es-MX" sz="1400" dirty="0">
                <a:solidFill>
                  <a:schemeClr val="accent6">
                    <a:lumMod val="75000"/>
                  </a:schemeClr>
                </a:solidFill>
                <a:latin typeface="Arial MT"/>
                <a:cs typeface="Arial MT"/>
              </a:rPr>
              <a:t>asignatura </a:t>
            </a:r>
            <a:r>
              <a:rPr lang="es-MX" sz="1400" spc="-5" dirty="0">
                <a:solidFill>
                  <a:schemeClr val="accent6">
                    <a:lumMod val="75000"/>
                  </a:schemeClr>
                </a:solidFill>
                <a:latin typeface="Arial MT"/>
                <a:cs typeface="Arial MT"/>
              </a:rPr>
              <a:t>y </a:t>
            </a:r>
            <a:r>
              <a:rPr lang="es-MX" sz="1400" spc="60" dirty="0">
                <a:solidFill>
                  <a:schemeClr val="accent6">
                    <a:lumMod val="75000"/>
                  </a:schemeClr>
                </a:solidFill>
                <a:latin typeface="Arial MT"/>
                <a:cs typeface="Arial MT"/>
              </a:rPr>
              <a:t>no </a:t>
            </a:r>
            <a:r>
              <a:rPr lang="es-MX" sz="1400" spc="20" dirty="0">
                <a:solidFill>
                  <a:schemeClr val="accent6">
                    <a:lumMod val="75000"/>
                  </a:schemeClr>
                </a:solidFill>
                <a:latin typeface="Arial MT"/>
                <a:cs typeface="Arial MT"/>
              </a:rPr>
              <a:t>en </a:t>
            </a:r>
            <a:r>
              <a:rPr lang="es-MX" sz="1400" spc="15" dirty="0">
                <a:solidFill>
                  <a:schemeClr val="accent6">
                    <a:lumMod val="75000"/>
                  </a:schemeClr>
                </a:solidFill>
                <a:latin typeface="Arial MT"/>
                <a:cs typeface="Arial MT"/>
              </a:rPr>
              <a:t>otra, </a:t>
            </a:r>
            <a:r>
              <a:rPr lang="es-MX" sz="1400" spc="75" dirty="0">
                <a:solidFill>
                  <a:schemeClr val="accent6">
                    <a:lumMod val="75000"/>
                  </a:schemeClr>
                </a:solidFill>
                <a:latin typeface="Arial MT"/>
                <a:cs typeface="Arial MT"/>
              </a:rPr>
              <a:t>o </a:t>
            </a:r>
            <a:r>
              <a:rPr lang="es-MX" sz="1400" spc="-20" dirty="0">
                <a:solidFill>
                  <a:schemeClr val="accent6">
                    <a:lumMod val="75000"/>
                  </a:schemeClr>
                </a:solidFill>
                <a:latin typeface="Arial MT"/>
                <a:cs typeface="Arial MT"/>
              </a:rPr>
              <a:t>su </a:t>
            </a:r>
            <a:r>
              <a:rPr lang="es-MX" sz="1400" spc="55" dirty="0">
                <a:solidFill>
                  <a:schemeClr val="accent6">
                    <a:lumMod val="75000"/>
                  </a:schemeClr>
                </a:solidFill>
                <a:latin typeface="Arial MT"/>
                <a:cs typeface="Arial MT"/>
              </a:rPr>
              <a:t>ritmo </a:t>
            </a:r>
            <a:r>
              <a:rPr lang="es-MX" sz="1400" spc="15" dirty="0">
                <a:solidFill>
                  <a:schemeClr val="accent6">
                    <a:lumMod val="75000"/>
                  </a:schemeClr>
                </a:solidFill>
                <a:latin typeface="Arial MT"/>
                <a:cs typeface="Arial MT"/>
              </a:rPr>
              <a:t>de desarrollo </a:t>
            </a:r>
            <a:r>
              <a:rPr lang="es-MX" sz="1400" spc="20" dirty="0">
                <a:solidFill>
                  <a:schemeClr val="accent6">
                    <a:lumMod val="75000"/>
                  </a:schemeClr>
                </a:solidFill>
                <a:latin typeface="Arial MT"/>
                <a:cs typeface="Arial MT"/>
              </a:rPr>
              <a:t> puede</a:t>
            </a:r>
            <a:r>
              <a:rPr lang="es-MX" sz="1400" spc="-25" dirty="0">
                <a:solidFill>
                  <a:schemeClr val="accent6">
                    <a:lumMod val="75000"/>
                  </a:schemeClr>
                </a:solidFill>
                <a:latin typeface="Arial MT"/>
                <a:cs typeface="Arial MT"/>
              </a:rPr>
              <a:t> </a:t>
            </a:r>
            <a:r>
              <a:rPr lang="es-MX" sz="1400" spc="5" dirty="0">
                <a:solidFill>
                  <a:schemeClr val="accent6">
                    <a:lumMod val="75000"/>
                  </a:schemeClr>
                </a:solidFill>
                <a:latin typeface="Arial MT"/>
                <a:cs typeface="Arial MT"/>
              </a:rPr>
              <a:t>cambiar,</a:t>
            </a:r>
            <a:r>
              <a:rPr lang="es-MX" sz="1400" spc="-20" dirty="0">
                <a:solidFill>
                  <a:schemeClr val="accent6">
                    <a:lumMod val="75000"/>
                  </a:schemeClr>
                </a:solidFill>
                <a:latin typeface="Arial MT"/>
                <a:cs typeface="Arial MT"/>
              </a:rPr>
              <a:t> </a:t>
            </a:r>
            <a:r>
              <a:rPr lang="es-MX" sz="1400" spc="30" dirty="0">
                <a:solidFill>
                  <a:schemeClr val="accent6">
                    <a:lumMod val="75000"/>
                  </a:schemeClr>
                </a:solidFill>
                <a:latin typeface="Arial MT"/>
                <a:cs typeface="Arial MT"/>
              </a:rPr>
              <a:t>pero</a:t>
            </a:r>
            <a:r>
              <a:rPr lang="es-MX" sz="1400" spc="-20" dirty="0">
                <a:solidFill>
                  <a:schemeClr val="accent6">
                    <a:lumMod val="75000"/>
                  </a:schemeClr>
                </a:solidFill>
                <a:latin typeface="Arial MT"/>
                <a:cs typeface="Arial MT"/>
              </a:rPr>
              <a:t> </a:t>
            </a:r>
            <a:r>
              <a:rPr lang="es-MX" sz="1400" spc="10" dirty="0">
                <a:solidFill>
                  <a:schemeClr val="accent6">
                    <a:lumMod val="75000"/>
                  </a:schemeClr>
                </a:solidFill>
                <a:latin typeface="Arial MT"/>
                <a:cs typeface="Arial MT"/>
              </a:rPr>
              <a:t>el</a:t>
            </a:r>
            <a:r>
              <a:rPr lang="es-MX" sz="1400" spc="-20" dirty="0">
                <a:solidFill>
                  <a:schemeClr val="accent6">
                    <a:lumMod val="75000"/>
                  </a:schemeClr>
                </a:solidFill>
                <a:latin typeface="Arial MT"/>
                <a:cs typeface="Arial MT"/>
              </a:rPr>
              <a:t> </a:t>
            </a:r>
            <a:r>
              <a:rPr lang="es-MX" sz="1400" spc="10" dirty="0">
                <a:solidFill>
                  <a:schemeClr val="accent6">
                    <a:lumMod val="75000"/>
                  </a:schemeClr>
                </a:solidFill>
                <a:latin typeface="Arial MT"/>
                <a:cs typeface="Arial MT"/>
              </a:rPr>
              <a:t>agrupar</a:t>
            </a:r>
            <a:r>
              <a:rPr lang="es-MX" sz="1400" spc="-20" dirty="0">
                <a:solidFill>
                  <a:schemeClr val="accent6">
                    <a:lumMod val="75000"/>
                  </a:schemeClr>
                </a:solidFill>
                <a:latin typeface="Arial MT"/>
                <a:cs typeface="Arial MT"/>
              </a:rPr>
              <a:t> </a:t>
            </a:r>
            <a:r>
              <a:rPr lang="es-MX" sz="1400" spc="15" dirty="0">
                <a:solidFill>
                  <a:schemeClr val="accent6">
                    <a:lumMod val="75000"/>
                  </a:schemeClr>
                </a:solidFill>
                <a:latin typeface="Arial MT"/>
                <a:cs typeface="Arial MT"/>
              </a:rPr>
              <a:t>de</a:t>
            </a:r>
            <a:r>
              <a:rPr lang="es-MX" sz="1400" spc="-20" dirty="0">
                <a:solidFill>
                  <a:schemeClr val="accent6">
                    <a:lumMod val="75000"/>
                  </a:schemeClr>
                </a:solidFill>
                <a:latin typeface="Arial MT"/>
                <a:cs typeface="Arial MT"/>
              </a:rPr>
              <a:t> </a:t>
            </a:r>
            <a:r>
              <a:rPr lang="es-MX" sz="1400" spc="10" dirty="0">
                <a:solidFill>
                  <a:schemeClr val="accent6">
                    <a:lumMod val="75000"/>
                  </a:schemeClr>
                </a:solidFill>
                <a:latin typeface="Arial MT"/>
                <a:cs typeface="Arial MT"/>
              </a:rPr>
              <a:t>manera</a:t>
            </a:r>
            <a:r>
              <a:rPr lang="es-MX" sz="1400" spc="-20" dirty="0">
                <a:solidFill>
                  <a:schemeClr val="accent6">
                    <a:lumMod val="75000"/>
                  </a:schemeClr>
                </a:solidFill>
                <a:latin typeface="Arial MT"/>
                <a:cs typeface="Arial MT"/>
              </a:rPr>
              <a:t> </a:t>
            </a:r>
            <a:r>
              <a:rPr lang="es-MX" sz="1400" spc="25" dirty="0">
                <a:solidFill>
                  <a:schemeClr val="accent6">
                    <a:lumMod val="75000"/>
                  </a:schemeClr>
                </a:solidFill>
                <a:latin typeface="Arial MT"/>
                <a:cs typeface="Arial MT"/>
              </a:rPr>
              <a:t>permanente</a:t>
            </a:r>
            <a:r>
              <a:rPr lang="es-MX" sz="1400" spc="-20" dirty="0">
                <a:solidFill>
                  <a:schemeClr val="accent6">
                    <a:lumMod val="75000"/>
                  </a:schemeClr>
                </a:solidFill>
                <a:latin typeface="Arial MT"/>
                <a:cs typeface="Arial MT"/>
              </a:rPr>
              <a:t> </a:t>
            </a:r>
            <a:r>
              <a:rPr lang="es-MX" sz="1400" spc="-45" dirty="0">
                <a:solidFill>
                  <a:schemeClr val="accent6">
                    <a:lumMod val="75000"/>
                  </a:schemeClr>
                </a:solidFill>
                <a:latin typeface="Arial MT"/>
                <a:cs typeface="Arial MT"/>
              </a:rPr>
              <a:t>a</a:t>
            </a:r>
            <a:r>
              <a:rPr lang="es-MX" sz="1400" spc="-20" dirty="0">
                <a:solidFill>
                  <a:schemeClr val="accent6">
                    <a:lumMod val="75000"/>
                  </a:schemeClr>
                </a:solidFill>
                <a:latin typeface="Arial MT"/>
                <a:cs typeface="Arial MT"/>
              </a:rPr>
              <a:t> </a:t>
            </a:r>
            <a:r>
              <a:rPr lang="es-MX" sz="1400" spc="10" dirty="0">
                <a:solidFill>
                  <a:schemeClr val="accent6">
                    <a:lumMod val="75000"/>
                  </a:schemeClr>
                </a:solidFill>
                <a:latin typeface="Arial MT"/>
                <a:cs typeface="Arial MT"/>
              </a:rPr>
              <a:t>los</a:t>
            </a:r>
            <a:r>
              <a:rPr lang="es-MX" sz="1400" spc="-25" dirty="0">
                <a:solidFill>
                  <a:schemeClr val="accent6">
                    <a:lumMod val="75000"/>
                  </a:schemeClr>
                </a:solidFill>
                <a:latin typeface="Arial MT"/>
                <a:cs typeface="Arial MT"/>
              </a:rPr>
              <a:t> </a:t>
            </a:r>
            <a:r>
              <a:rPr lang="es-MX" sz="1400" spc="5" dirty="0">
                <a:solidFill>
                  <a:schemeClr val="accent6">
                    <a:lumMod val="75000"/>
                  </a:schemeClr>
                </a:solidFill>
                <a:latin typeface="Arial MT"/>
                <a:cs typeface="Arial MT"/>
              </a:rPr>
              <a:t>estudiantes</a:t>
            </a:r>
            <a:r>
              <a:rPr lang="es-MX" sz="1400" spc="-20" dirty="0">
                <a:solidFill>
                  <a:schemeClr val="accent6">
                    <a:lumMod val="75000"/>
                  </a:schemeClr>
                </a:solidFill>
                <a:latin typeface="Arial MT"/>
                <a:cs typeface="Arial MT"/>
              </a:rPr>
              <a:t> </a:t>
            </a:r>
            <a:r>
              <a:rPr lang="es-MX" sz="1400" spc="-5" dirty="0">
                <a:solidFill>
                  <a:schemeClr val="accent6">
                    <a:lumMod val="75000"/>
                  </a:schemeClr>
                </a:solidFill>
                <a:latin typeface="Arial MT"/>
                <a:cs typeface="Arial MT"/>
              </a:rPr>
              <a:t>para</a:t>
            </a:r>
            <a:r>
              <a:rPr lang="es-MX" sz="1400" spc="-20" dirty="0">
                <a:solidFill>
                  <a:schemeClr val="accent6">
                    <a:lumMod val="75000"/>
                  </a:schemeClr>
                </a:solidFill>
                <a:latin typeface="Arial MT"/>
                <a:cs typeface="Arial MT"/>
              </a:rPr>
              <a:t> </a:t>
            </a:r>
            <a:r>
              <a:rPr lang="es-MX" sz="1400" spc="15" dirty="0">
                <a:solidFill>
                  <a:schemeClr val="accent6">
                    <a:lumMod val="75000"/>
                  </a:schemeClr>
                </a:solidFill>
                <a:latin typeface="Arial MT"/>
                <a:cs typeface="Arial MT"/>
              </a:rPr>
              <a:t>hacer </a:t>
            </a:r>
            <a:r>
              <a:rPr lang="es-MX" sz="1400" spc="-320" dirty="0">
                <a:solidFill>
                  <a:schemeClr val="accent6">
                    <a:lumMod val="75000"/>
                  </a:schemeClr>
                </a:solidFill>
                <a:latin typeface="Arial MT"/>
                <a:cs typeface="Arial MT"/>
              </a:rPr>
              <a:t> </a:t>
            </a:r>
            <a:r>
              <a:rPr lang="es-MX" sz="1400" spc="20" dirty="0">
                <a:solidFill>
                  <a:schemeClr val="accent6">
                    <a:lumMod val="75000"/>
                  </a:schemeClr>
                </a:solidFill>
                <a:latin typeface="Arial MT"/>
                <a:cs typeface="Arial MT"/>
              </a:rPr>
              <a:t>grupos </a:t>
            </a:r>
            <a:r>
              <a:rPr lang="es-MX" sz="1400" spc="35" dirty="0">
                <a:solidFill>
                  <a:schemeClr val="accent6">
                    <a:lumMod val="75000"/>
                  </a:schemeClr>
                </a:solidFill>
                <a:latin typeface="Arial MT"/>
                <a:cs typeface="Arial MT"/>
              </a:rPr>
              <a:t>homogéneos </a:t>
            </a:r>
            <a:r>
              <a:rPr lang="es-MX" sz="1400" dirty="0">
                <a:solidFill>
                  <a:schemeClr val="accent6">
                    <a:lumMod val="75000"/>
                  </a:schemeClr>
                </a:solidFill>
                <a:latin typeface="Arial MT"/>
                <a:cs typeface="Arial MT"/>
              </a:rPr>
              <a:t>invisibiliza </a:t>
            </a:r>
            <a:r>
              <a:rPr lang="es-MX" sz="1400" spc="10" dirty="0">
                <a:solidFill>
                  <a:schemeClr val="accent6">
                    <a:lumMod val="75000"/>
                  </a:schemeClr>
                </a:solidFill>
                <a:latin typeface="Arial MT"/>
                <a:cs typeface="Arial MT"/>
              </a:rPr>
              <a:t>otras </a:t>
            </a:r>
            <a:r>
              <a:rPr lang="es-MX" sz="1400" spc="5" dirty="0">
                <a:solidFill>
                  <a:schemeClr val="accent6">
                    <a:lumMod val="75000"/>
                  </a:schemeClr>
                </a:solidFill>
                <a:latin typeface="Arial MT"/>
                <a:cs typeface="Arial MT"/>
              </a:rPr>
              <a:t>diferencias. </a:t>
            </a:r>
            <a:r>
              <a:rPr lang="es-MX" sz="1400" spc="-40" dirty="0">
                <a:solidFill>
                  <a:schemeClr val="accent6">
                    <a:lumMod val="75000"/>
                  </a:schemeClr>
                </a:solidFill>
                <a:latin typeface="Arial MT"/>
                <a:cs typeface="Arial MT"/>
              </a:rPr>
              <a:t>En</a:t>
            </a:r>
            <a:r>
              <a:rPr lang="es-MX" sz="1400" spc="-35" dirty="0">
                <a:solidFill>
                  <a:schemeClr val="accent6">
                    <a:lumMod val="75000"/>
                  </a:schemeClr>
                </a:solidFill>
                <a:latin typeface="Arial MT"/>
                <a:cs typeface="Arial MT"/>
              </a:rPr>
              <a:t> </a:t>
            </a:r>
            <a:r>
              <a:rPr lang="es-MX" sz="1400" spc="-40" dirty="0">
                <a:solidFill>
                  <a:schemeClr val="accent6">
                    <a:lumMod val="75000"/>
                  </a:schemeClr>
                </a:solidFill>
                <a:latin typeface="Arial MT"/>
                <a:cs typeface="Arial MT"/>
              </a:rPr>
              <a:t>esa</a:t>
            </a:r>
            <a:r>
              <a:rPr lang="es-MX" sz="1400" spc="-35" dirty="0">
                <a:solidFill>
                  <a:schemeClr val="accent6">
                    <a:lumMod val="75000"/>
                  </a:schemeClr>
                </a:solidFill>
                <a:latin typeface="Arial MT"/>
                <a:cs typeface="Arial MT"/>
              </a:rPr>
              <a:t> </a:t>
            </a:r>
            <a:r>
              <a:rPr lang="es-MX" sz="1400" spc="20" dirty="0">
                <a:solidFill>
                  <a:schemeClr val="accent6">
                    <a:lumMod val="75000"/>
                  </a:schemeClr>
                </a:solidFill>
                <a:latin typeface="Arial MT"/>
                <a:cs typeface="Arial MT"/>
              </a:rPr>
              <a:t>medida </a:t>
            </a:r>
            <a:r>
              <a:rPr lang="es-MX" sz="1400" spc="-40" dirty="0">
                <a:solidFill>
                  <a:schemeClr val="accent6">
                    <a:lumMod val="75000"/>
                  </a:schemeClr>
                </a:solidFill>
                <a:latin typeface="Arial MT"/>
                <a:cs typeface="Arial MT"/>
              </a:rPr>
              <a:t>es</a:t>
            </a:r>
            <a:r>
              <a:rPr lang="es-MX" sz="1400" spc="-35" dirty="0">
                <a:solidFill>
                  <a:schemeClr val="accent6">
                    <a:lumMod val="75000"/>
                  </a:schemeClr>
                </a:solidFill>
                <a:latin typeface="Arial MT"/>
                <a:cs typeface="Arial MT"/>
              </a:rPr>
              <a:t> </a:t>
            </a:r>
            <a:r>
              <a:rPr lang="es-MX" sz="1400" spc="35" dirty="0">
                <a:solidFill>
                  <a:schemeClr val="accent6">
                    <a:lumMod val="75000"/>
                  </a:schemeClr>
                </a:solidFill>
                <a:latin typeface="Arial MT"/>
                <a:cs typeface="Arial MT"/>
              </a:rPr>
              <a:t>importante </a:t>
            </a:r>
            <a:r>
              <a:rPr lang="es-MX" sz="1400" spc="40" dirty="0">
                <a:solidFill>
                  <a:schemeClr val="accent6">
                    <a:lumMod val="75000"/>
                  </a:schemeClr>
                </a:solidFill>
                <a:latin typeface="Arial MT"/>
                <a:cs typeface="Arial MT"/>
              </a:rPr>
              <a:t> </a:t>
            </a:r>
            <a:r>
              <a:rPr lang="es-MX" sz="1400" spc="25" dirty="0">
                <a:solidFill>
                  <a:schemeClr val="accent6">
                    <a:lumMod val="75000"/>
                  </a:schemeClr>
                </a:solidFill>
                <a:latin typeface="Arial MT"/>
                <a:cs typeface="Arial MT"/>
              </a:rPr>
              <a:t>mantener </a:t>
            </a:r>
            <a:r>
              <a:rPr lang="es-MX" sz="1400" spc="-10" dirty="0">
                <a:solidFill>
                  <a:schemeClr val="accent6">
                    <a:lumMod val="75000"/>
                  </a:schemeClr>
                </a:solidFill>
                <a:latin typeface="Arial MT"/>
                <a:cs typeface="Arial MT"/>
              </a:rPr>
              <a:t>la </a:t>
            </a:r>
            <a:r>
              <a:rPr lang="es-MX" sz="1400" spc="15" dirty="0">
                <a:solidFill>
                  <a:schemeClr val="accent6">
                    <a:lumMod val="75000"/>
                  </a:schemeClr>
                </a:solidFill>
                <a:latin typeface="Arial MT"/>
                <a:cs typeface="Arial MT"/>
              </a:rPr>
              <a:t>posibilidad de </a:t>
            </a:r>
            <a:r>
              <a:rPr lang="es-MX" sz="1400" spc="10" dirty="0">
                <a:solidFill>
                  <a:schemeClr val="accent6">
                    <a:lumMod val="75000"/>
                  </a:schemeClr>
                </a:solidFill>
                <a:latin typeface="Arial MT"/>
                <a:cs typeface="Arial MT"/>
              </a:rPr>
              <a:t>agrupaciones </a:t>
            </a:r>
            <a:r>
              <a:rPr lang="es-MX" sz="1400" spc="5" dirty="0">
                <a:solidFill>
                  <a:schemeClr val="accent6">
                    <a:lumMod val="75000"/>
                  </a:schemeClr>
                </a:solidFill>
                <a:latin typeface="Arial MT"/>
                <a:cs typeface="Arial MT"/>
              </a:rPr>
              <a:t>flexibles </a:t>
            </a:r>
            <a:r>
              <a:rPr lang="es-MX" sz="1400" spc="-5" dirty="0">
                <a:solidFill>
                  <a:schemeClr val="accent6">
                    <a:lumMod val="75000"/>
                  </a:schemeClr>
                </a:solidFill>
                <a:latin typeface="Arial MT"/>
                <a:cs typeface="Arial MT"/>
              </a:rPr>
              <a:t>e </a:t>
            </a:r>
            <a:r>
              <a:rPr lang="es-MX" sz="1400" spc="15" dirty="0">
                <a:solidFill>
                  <a:schemeClr val="accent6">
                    <a:lumMod val="75000"/>
                  </a:schemeClr>
                </a:solidFill>
                <a:latin typeface="Arial MT"/>
                <a:cs typeface="Arial MT"/>
              </a:rPr>
              <a:t>intencionadas </a:t>
            </a:r>
            <a:r>
              <a:rPr lang="es-MX" sz="1400" spc="20" dirty="0">
                <a:solidFill>
                  <a:schemeClr val="accent6">
                    <a:lumMod val="75000"/>
                  </a:schemeClr>
                </a:solidFill>
                <a:latin typeface="Arial MT"/>
                <a:cs typeface="Arial MT"/>
              </a:rPr>
              <a:t>en </a:t>
            </a:r>
            <a:r>
              <a:rPr lang="es-MX" sz="1400" spc="45" dirty="0">
                <a:solidFill>
                  <a:schemeClr val="accent6">
                    <a:lumMod val="75000"/>
                  </a:schemeClr>
                </a:solidFill>
                <a:latin typeface="Arial MT"/>
                <a:cs typeface="Arial MT"/>
              </a:rPr>
              <a:t>función </a:t>
            </a:r>
            <a:r>
              <a:rPr lang="es-MX" sz="1400" spc="20" dirty="0">
                <a:solidFill>
                  <a:schemeClr val="accent6">
                    <a:lumMod val="75000"/>
                  </a:schemeClr>
                </a:solidFill>
                <a:latin typeface="Arial MT"/>
                <a:cs typeface="Arial MT"/>
              </a:rPr>
              <a:t>del </a:t>
            </a:r>
            <a:r>
              <a:rPr lang="es-MX" sz="1400" spc="25" dirty="0">
                <a:solidFill>
                  <a:schemeClr val="accent6">
                    <a:lumMod val="75000"/>
                  </a:schemeClr>
                </a:solidFill>
                <a:latin typeface="Arial MT"/>
                <a:cs typeface="Arial MT"/>
              </a:rPr>
              <a:t> </a:t>
            </a:r>
            <a:r>
              <a:rPr lang="es-MX" sz="1400" spc="45" dirty="0">
                <a:solidFill>
                  <a:schemeClr val="accent6">
                    <a:lumMod val="75000"/>
                  </a:schemeClr>
                </a:solidFill>
                <a:latin typeface="Arial MT"/>
                <a:cs typeface="Arial MT"/>
              </a:rPr>
              <a:t>logro </a:t>
            </a:r>
            <a:r>
              <a:rPr lang="es-MX" sz="1400" spc="20" dirty="0">
                <a:solidFill>
                  <a:schemeClr val="accent6">
                    <a:lumMod val="75000"/>
                  </a:schemeClr>
                </a:solidFill>
                <a:latin typeface="Arial MT"/>
                <a:cs typeface="Arial MT"/>
              </a:rPr>
              <a:t>del </a:t>
            </a:r>
            <a:r>
              <a:rPr lang="es-MX" sz="1400" spc="5" dirty="0">
                <a:solidFill>
                  <a:schemeClr val="accent6">
                    <a:lumMod val="75000"/>
                  </a:schemeClr>
                </a:solidFill>
                <a:latin typeface="Arial MT"/>
                <a:cs typeface="Arial MT"/>
              </a:rPr>
              <a:t>aprendizaje </a:t>
            </a:r>
            <a:r>
              <a:rPr lang="es-MX" sz="1400" spc="-5" dirty="0">
                <a:solidFill>
                  <a:schemeClr val="accent6">
                    <a:lumMod val="75000"/>
                  </a:schemeClr>
                </a:solidFill>
                <a:latin typeface="Arial MT"/>
                <a:cs typeface="Arial MT"/>
              </a:rPr>
              <a:t>y </a:t>
            </a:r>
            <a:r>
              <a:rPr lang="es-MX" sz="1400" spc="60" dirty="0">
                <a:solidFill>
                  <a:schemeClr val="accent6">
                    <a:lumMod val="75000"/>
                  </a:schemeClr>
                </a:solidFill>
                <a:latin typeface="Arial MT"/>
                <a:cs typeface="Arial MT"/>
              </a:rPr>
              <a:t>no </a:t>
            </a:r>
            <a:r>
              <a:rPr lang="es-MX" sz="1400" spc="25" dirty="0">
                <a:solidFill>
                  <a:schemeClr val="accent6">
                    <a:lumMod val="75000"/>
                  </a:schemeClr>
                </a:solidFill>
                <a:latin typeface="Arial MT"/>
                <a:cs typeface="Arial MT"/>
              </a:rPr>
              <a:t>solo </a:t>
            </a:r>
            <a:r>
              <a:rPr lang="es-MX" sz="1400" spc="15" dirty="0">
                <a:solidFill>
                  <a:schemeClr val="accent6">
                    <a:lumMod val="75000"/>
                  </a:schemeClr>
                </a:solidFill>
                <a:latin typeface="Arial MT"/>
                <a:cs typeface="Arial MT"/>
              </a:rPr>
              <a:t>de </a:t>
            </a:r>
            <a:r>
              <a:rPr lang="es-MX" sz="1400" spc="25" dirty="0">
                <a:solidFill>
                  <a:schemeClr val="accent6">
                    <a:lumMod val="75000"/>
                  </a:schemeClr>
                </a:solidFill>
                <a:latin typeface="Arial MT"/>
                <a:cs typeface="Arial MT"/>
              </a:rPr>
              <a:t>lograr </a:t>
            </a:r>
            <a:r>
              <a:rPr lang="es-MX" sz="1400" spc="40" dirty="0">
                <a:solidFill>
                  <a:schemeClr val="accent6">
                    <a:lumMod val="75000"/>
                  </a:schemeClr>
                </a:solidFill>
                <a:latin typeface="Arial MT"/>
                <a:cs typeface="Arial MT"/>
              </a:rPr>
              <a:t>un grupo </a:t>
            </a:r>
            <a:r>
              <a:rPr lang="es-MX" sz="1400" spc="15" dirty="0">
                <a:solidFill>
                  <a:schemeClr val="accent6">
                    <a:lumMod val="75000"/>
                  </a:schemeClr>
                </a:solidFill>
                <a:latin typeface="Arial MT"/>
                <a:cs typeface="Arial MT"/>
              </a:rPr>
              <a:t>de </a:t>
            </a:r>
            <a:r>
              <a:rPr lang="es-MX" sz="1400" spc="5" dirty="0">
                <a:solidFill>
                  <a:schemeClr val="accent6">
                    <a:lumMod val="75000"/>
                  </a:schemeClr>
                </a:solidFill>
                <a:latin typeface="Arial MT"/>
                <a:cs typeface="Arial MT"/>
              </a:rPr>
              <a:t>estudiantes </a:t>
            </a:r>
            <a:r>
              <a:rPr lang="es-MX" sz="1400" spc="60" dirty="0">
                <a:solidFill>
                  <a:schemeClr val="accent6">
                    <a:lumMod val="75000"/>
                  </a:schemeClr>
                </a:solidFill>
                <a:latin typeface="Arial MT"/>
                <a:cs typeface="Arial MT"/>
              </a:rPr>
              <a:t>con </a:t>
            </a:r>
            <a:r>
              <a:rPr lang="es-MX" sz="1400" spc="-30" dirty="0">
                <a:solidFill>
                  <a:schemeClr val="accent6">
                    <a:lumMod val="75000"/>
                  </a:schemeClr>
                </a:solidFill>
                <a:latin typeface="Arial MT"/>
                <a:cs typeface="Arial MT"/>
              </a:rPr>
              <a:t>las </a:t>
            </a:r>
            <a:r>
              <a:rPr lang="es-MX" sz="1400" spc="5" dirty="0">
                <a:solidFill>
                  <a:schemeClr val="accent6">
                    <a:lumMod val="75000"/>
                  </a:schemeClr>
                </a:solidFill>
                <a:latin typeface="Arial MT"/>
                <a:cs typeface="Arial MT"/>
              </a:rPr>
              <a:t>mismas </a:t>
            </a:r>
            <a:r>
              <a:rPr lang="es-MX" sz="1400" spc="10" dirty="0">
                <a:solidFill>
                  <a:schemeClr val="accent6">
                    <a:lumMod val="75000"/>
                  </a:schemeClr>
                </a:solidFill>
                <a:latin typeface="Arial MT"/>
                <a:cs typeface="Arial MT"/>
              </a:rPr>
              <a:t> </a:t>
            </a:r>
            <a:r>
              <a:rPr lang="es-MX" sz="1400" dirty="0">
                <a:solidFill>
                  <a:schemeClr val="accent6">
                    <a:lumMod val="75000"/>
                  </a:schemeClr>
                </a:solidFill>
                <a:latin typeface="Arial MT"/>
                <a:cs typeface="Arial MT"/>
              </a:rPr>
              <a:t>características.</a:t>
            </a:r>
          </a:p>
          <a:p>
            <a:pPr marL="12700" marR="5080" algn="just">
              <a:lnSpc>
                <a:spcPct val="100000"/>
              </a:lnSpc>
              <a:spcBef>
                <a:spcPts val="1380"/>
              </a:spcBef>
            </a:pPr>
            <a:endParaRPr lang="es-MX" sz="1400" dirty="0">
              <a:latin typeface="Arial MT"/>
              <a:cs typeface="Arial MT"/>
            </a:endParaRPr>
          </a:p>
        </p:txBody>
      </p:sp>
    </p:spTree>
    <p:extLst>
      <p:ext uri="{BB962C8B-B14F-4D97-AF65-F5344CB8AC3E}">
        <p14:creationId xmlns:p14="http://schemas.microsoft.com/office/powerpoint/2010/main" val="1487856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55550" y="257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5" name="object 5"/>
          <p:cNvSpPr/>
          <p:nvPr/>
        </p:nvSpPr>
        <p:spPr>
          <a:xfrm>
            <a:off x="669599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6" name="object 6"/>
          <p:cNvSpPr/>
          <p:nvPr/>
        </p:nvSpPr>
        <p:spPr>
          <a:xfrm>
            <a:off x="702274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7" name="object 7"/>
          <p:cNvSpPr/>
          <p:nvPr/>
        </p:nvSpPr>
        <p:spPr>
          <a:xfrm>
            <a:off x="836051" y="304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8" name="object 8"/>
          <p:cNvSpPr txBox="1"/>
          <p:nvPr/>
        </p:nvSpPr>
        <p:spPr>
          <a:xfrm>
            <a:off x="1055550" y="685801"/>
            <a:ext cx="5830890" cy="7499489"/>
          </a:xfrm>
          <a:prstGeom prst="rect">
            <a:avLst/>
          </a:prstGeom>
        </p:spPr>
        <p:txBody>
          <a:bodyPr vert="horz" wrap="square" lIns="0" tIns="12700" rIns="0" bIns="0" rtlCol="0">
            <a:spAutoFit/>
          </a:bodyPr>
          <a:lstStyle/>
          <a:p>
            <a:pPr>
              <a:lnSpc>
                <a:spcPct val="100000"/>
              </a:lnSpc>
              <a:spcBef>
                <a:spcPts val="5"/>
              </a:spcBef>
            </a:pPr>
            <a:endParaRPr sz="1300" dirty="0">
              <a:latin typeface="Arial MT"/>
              <a:cs typeface="Arial MT"/>
            </a:endParaRPr>
          </a:p>
          <a:p>
            <a:pPr marL="12700" algn="just">
              <a:lnSpc>
                <a:spcPct val="100000"/>
              </a:lnSpc>
            </a:pPr>
            <a:r>
              <a:rPr lang="es-MX" sz="1500" b="1" i="1" spc="-50" dirty="0">
                <a:solidFill>
                  <a:srgbClr val="2B3B90"/>
                </a:solidFill>
                <a:latin typeface="Arial"/>
                <a:cs typeface="Arial"/>
              </a:rPr>
              <a:t>4. </a:t>
            </a:r>
            <a:r>
              <a:rPr sz="1500" b="1" i="1" spc="-50" dirty="0">
                <a:solidFill>
                  <a:srgbClr val="2B3B90"/>
                </a:solidFill>
                <a:latin typeface="Arial"/>
                <a:cs typeface="Arial"/>
              </a:rPr>
              <a:t>La</a:t>
            </a:r>
            <a:r>
              <a:rPr sz="1500" b="1" i="1" spc="-35" dirty="0">
                <a:solidFill>
                  <a:srgbClr val="2B3B90"/>
                </a:solidFill>
                <a:latin typeface="Arial"/>
                <a:cs typeface="Arial"/>
              </a:rPr>
              <a:t> </a:t>
            </a:r>
            <a:r>
              <a:rPr sz="1500" b="1" i="1" spc="40" dirty="0">
                <a:solidFill>
                  <a:srgbClr val="2B3B90"/>
                </a:solidFill>
                <a:latin typeface="Arial"/>
                <a:cs typeface="Arial"/>
              </a:rPr>
              <a:t>flexibilización</a:t>
            </a:r>
            <a:r>
              <a:rPr sz="1500" b="1" i="1" spc="-30" dirty="0">
                <a:solidFill>
                  <a:srgbClr val="2B3B90"/>
                </a:solidFill>
                <a:latin typeface="Arial"/>
                <a:cs typeface="Arial"/>
              </a:rPr>
              <a:t> </a:t>
            </a:r>
            <a:r>
              <a:rPr sz="1500" b="1" i="1" spc="80" dirty="0">
                <a:solidFill>
                  <a:srgbClr val="2B3B90"/>
                </a:solidFill>
                <a:latin typeface="Arial"/>
                <a:cs typeface="Arial"/>
              </a:rPr>
              <a:t>no</a:t>
            </a:r>
            <a:r>
              <a:rPr sz="1500" b="1" i="1" spc="-30" dirty="0">
                <a:solidFill>
                  <a:srgbClr val="2B3B90"/>
                </a:solidFill>
                <a:latin typeface="Arial"/>
                <a:cs typeface="Arial"/>
              </a:rPr>
              <a:t> </a:t>
            </a:r>
            <a:r>
              <a:rPr sz="1500" b="1" i="1" spc="-50" dirty="0">
                <a:solidFill>
                  <a:srgbClr val="2B3B90"/>
                </a:solidFill>
                <a:latin typeface="Arial"/>
                <a:cs typeface="Arial"/>
              </a:rPr>
              <a:t>es</a:t>
            </a:r>
            <a:r>
              <a:rPr sz="1500" b="1" i="1" spc="-30" dirty="0">
                <a:solidFill>
                  <a:srgbClr val="2B3B90"/>
                </a:solidFill>
                <a:latin typeface="Arial"/>
                <a:cs typeface="Arial"/>
              </a:rPr>
              <a:t> </a:t>
            </a:r>
            <a:r>
              <a:rPr sz="1500" b="1" i="1" spc="25" dirty="0">
                <a:solidFill>
                  <a:srgbClr val="2B3B90"/>
                </a:solidFill>
                <a:latin typeface="Arial"/>
                <a:cs typeface="Arial"/>
              </a:rPr>
              <a:t>hacer</a:t>
            </a:r>
            <a:r>
              <a:rPr sz="1500" b="1" i="1" spc="-30" dirty="0">
                <a:solidFill>
                  <a:srgbClr val="2B3B90"/>
                </a:solidFill>
                <a:latin typeface="Arial"/>
                <a:cs typeface="Arial"/>
              </a:rPr>
              <a:t> </a:t>
            </a:r>
            <a:r>
              <a:rPr sz="1500" b="1" i="1" spc="-5" dirty="0">
                <a:solidFill>
                  <a:srgbClr val="2B3B90"/>
                </a:solidFill>
                <a:latin typeface="Arial"/>
                <a:cs typeface="Arial"/>
              </a:rPr>
              <a:t>ajustes</a:t>
            </a:r>
            <a:r>
              <a:rPr sz="1500" b="1" i="1" spc="-30" dirty="0">
                <a:solidFill>
                  <a:srgbClr val="2B3B90"/>
                </a:solidFill>
                <a:latin typeface="Arial"/>
                <a:cs typeface="Arial"/>
              </a:rPr>
              <a:t> </a:t>
            </a:r>
            <a:r>
              <a:rPr sz="1500" b="1" i="1" spc="20" dirty="0">
                <a:solidFill>
                  <a:srgbClr val="2B3B90"/>
                </a:solidFill>
                <a:latin typeface="Arial"/>
                <a:cs typeface="Arial"/>
              </a:rPr>
              <a:t>“superficiales”</a:t>
            </a:r>
            <a:endParaRPr sz="1500" b="1" dirty="0">
              <a:latin typeface="Arial"/>
              <a:cs typeface="Arial"/>
            </a:endParaRPr>
          </a:p>
          <a:p>
            <a:pPr marL="12700" marR="5080" algn="just">
              <a:lnSpc>
                <a:spcPct val="100000"/>
              </a:lnSpc>
              <a:spcBef>
                <a:spcPts val="1380"/>
              </a:spcBef>
            </a:pPr>
            <a:r>
              <a:rPr sz="1200" spc="-40" dirty="0">
                <a:solidFill>
                  <a:schemeClr val="tx2">
                    <a:lumMod val="60000"/>
                    <a:lumOff val="40000"/>
                  </a:schemeClr>
                </a:solidFill>
                <a:latin typeface="Arial MT"/>
                <a:cs typeface="Arial MT"/>
              </a:rPr>
              <a:t>En</a:t>
            </a:r>
            <a:r>
              <a:rPr sz="1200" spc="-110" dirty="0">
                <a:solidFill>
                  <a:schemeClr val="tx2">
                    <a:lumMod val="60000"/>
                    <a:lumOff val="40000"/>
                  </a:schemeClr>
                </a:solidFill>
                <a:latin typeface="Arial MT"/>
                <a:cs typeface="Arial MT"/>
              </a:rPr>
              <a:t> </a:t>
            </a:r>
            <a:r>
              <a:rPr sz="1200" spc="-5" dirty="0">
                <a:solidFill>
                  <a:schemeClr val="tx2">
                    <a:lumMod val="60000"/>
                    <a:lumOff val="40000"/>
                  </a:schemeClr>
                </a:solidFill>
                <a:latin typeface="Arial MT"/>
                <a:cs typeface="Arial MT"/>
              </a:rPr>
              <a:t>algunas</a:t>
            </a:r>
            <a:r>
              <a:rPr sz="1200" spc="-110" dirty="0">
                <a:solidFill>
                  <a:schemeClr val="tx2">
                    <a:lumMod val="60000"/>
                    <a:lumOff val="40000"/>
                  </a:schemeClr>
                </a:solidFill>
                <a:latin typeface="Arial MT"/>
                <a:cs typeface="Arial MT"/>
              </a:rPr>
              <a:t> </a:t>
            </a:r>
            <a:r>
              <a:rPr sz="1200" spc="25" dirty="0">
                <a:solidFill>
                  <a:schemeClr val="tx2">
                    <a:lumMod val="60000"/>
                    <a:lumOff val="40000"/>
                  </a:schemeClr>
                </a:solidFill>
                <a:latin typeface="Arial MT"/>
                <a:cs typeface="Arial MT"/>
              </a:rPr>
              <a:t>oportunidades</a:t>
            </a:r>
            <a:r>
              <a:rPr sz="1200" spc="-110" dirty="0">
                <a:solidFill>
                  <a:schemeClr val="tx2">
                    <a:lumMod val="60000"/>
                    <a:lumOff val="40000"/>
                  </a:schemeClr>
                </a:solidFill>
                <a:latin typeface="Arial MT"/>
                <a:cs typeface="Arial MT"/>
              </a:rPr>
              <a:t> </a:t>
            </a:r>
            <a:r>
              <a:rPr sz="1200" spc="-10" dirty="0">
                <a:solidFill>
                  <a:schemeClr val="tx2">
                    <a:lumMod val="60000"/>
                    <a:lumOff val="40000"/>
                  </a:schemeClr>
                </a:solidFill>
                <a:latin typeface="Arial MT"/>
                <a:cs typeface="Arial MT"/>
              </a:rPr>
              <a:t>la</a:t>
            </a:r>
            <a:r>
              <a:rPr sz="1200" spc="-105" dirty="0">
                <a:solidFill>
                  <a:schemeClr val="tx2">
                    <a:lumMod val="60000"/>
                    <a:lumOff val="40000"/>
                  </a:schemeClr>
                </a:solidFill>
                <a:latin typeface="Arial MT"/>
                <a:cs typeface="Arial MT"/>
              </a:rPr>
              <a:t> </a:t>
            </a:r>
            <a:r>
              <a:rPr sz="1200" spc="20" dirty="0">
                <a:solidFill>
                  <a:schemeClr val="tx2">
                    <a:lumMod val="60000"/>
                    <a:lumOff val="40000"/>
                  </a:schemeClr>
                </a:solidFill>
                <a:latin typeface="Arial MT"/>
                <a:cs typeface="Arial MT"/>
              </a:rPr>
              <a:t>flexibilización</a:t>
            </a:r>
            <a:r>
              <a:rPr sz="1200" spc="-110" dirty="0">
                <a:solidFill>
                  <a:schemeClr val="tx2">
                    <a:lumMod val="60000"/>
                    <a:lumOff val="40000"/>
                  </a:schemeClr>
                </a:solidFill>
                <a:latin typeface="Arial MT"/>
                <a:cs typeface="Arial MT"/>
              </a:rPr>
              <a:t> </a:t>
            </a:r>
            <a:r>
              <a:rPr sz="1200" spc="25" dirty="0">
                <a:solidFill>
                  <a:schemeClr val="tx2">
                    <a:lumMod val="60000"/>
                    <a:lumOff val="40000"/>
                  </a:schemeClr>
                </a:solidFill>
                <a:latin typeface="Arial MT"/>
                <a:cs typeface="Arial MT"/>
              </a:rPr>
              <a:t>curricular</a:t>
            </a:r>
            <a:r>
              <a:rPr sz="1200" spc="-110" dirty="0">
                <a:solidFill>
                  <a:schemeClr val="tx2">
                    <a:lumMod val="60000"/>
                    <a:lumOff val="40000"/>
                  </a:schemeClr>
                </a:solidFill>
                <a:latin typeface="Arial MT"/>
                <a:cs typeface="Arial MT"/>
              </a:rPr>
              <a:t> </a:t>
            </a:r>
            <a:r>
              <a:rPr sz="1200" spc="-40" dirty="0">
                <a:solidFill>
                  <a:schemeClr val="tx2">
                    <a:lumMod val="60000"/>
                    <a:lumOff val="40000"/>
                  </a:schemeClr>
                </a:solidFill>
                <a:latin typeface="Arial MT"/>
                <a:cs typeface="Arial MT"/>
              </a:rPr>
              <a:t>se</a:t>
            </a:r>
            <a:r>
              <a:rPr sz="1200" spc="-110" dirty="0">
                <a:solidFill>
                  <a:schemeClr val="tx2">
                    <a:lumMod val="60000"/>
                    <a:lumOff val="40000"/>
                  </a:schemeClr>
                </a:solidFill>
                <a:latin typeface="Arial MT"/>
                <a:cs typeface="Arial MT"/>
              </a:rPr>
              <a:t> </a:t>
            </a:r>
            <a:r>
              <a:rPr sz="1200" dirty="0">
                <a:solidFill>
                  <a:schemeClr val="tx2">
                    <a:lumMod val="60000"/>
                    <a:lumOff val="40000"/>
                  </a:schemeClr>
                </a:solidFill>
                <a:latin typeface="Arial MT"/>
                <a:cs typeface="Arial MT"/>
              </a:rPr>
              <a:t>ha</a:t>
            </a:r>
            <a:r>
              <a:rPr sz="1200" spc="-105" dirty="0">
                <a:solidFill>
                  <a:schemeClr val="tx2">
                    <a:lumMod val="60000"/>
                    <a:lumOff val="40000"/>
                  </a:schemeClr>
                </a:solidFill>
                <a:latin typeface="Arial MT"/>
                <a:cs typeface="Arial MT"/>
              </a:rPr>
              <a:t> </a:t>
            </a:r>
            <a:r>
              <a:rPr sz="1200" spc="45" dirty="0">
                <a:solidFill>
                  <a:schemeClr val="tx2">
                    <a:lumMod val="60000"/>
                    <a:lumOff val="40000"/>
                  </a:schemeClr>
                </a:solidFill>
                <a:latin typeface="Arial MT"/>
                <a:cs typeface="Arial MT"/>
              </a:rPr>
              <a:t>comprendido</a:t>
            </a:r>
            <a:r>
              <a:rPr sz="1200" spc="-110" dirty="0">
                <a:solidFill>
                  <a:schemeClr val="tx2">
                    <a:lumMod val="60000"/>
                    <a:lumOff val="40000"/>
                  </a:schemeClr>
                </a:solidFill>
                <a:latin typeface="Arial MT"/>
                <a:cs typeface="Arial MT"/>
              </a:rPr>
              <a:t> </a:t>
            </a:r>
            <a:r>
              <a:rPr sz="1200" spc="75" dirty="0">
                <a:solidFill>
                  <a:schemeClr val="tx2">
                    <a:lumMod val="60000"/>
                    <a:lumOff val="40000"/>
                  </a:schemeClr>
                </a:solidFill>
                <a:latin typeface="Arial MT"/>
                <a:cs typeface="Arial MT"/>
              </a:rPr>
              <a:t>como</a:t>
            </a:r>
            <a:r>
              <a:rPr sz="1200" spc="-110" dirty="0">
                <a:solidFill>
                  <a:schemeClr val="tx2">
                    <a:lumMod val="60000"/>
                    <a:lumOff val="40000"/>
                  </a:schemeClr>
                </a:solidFill>
                <a:latin typeface="Arial MT"/>
                <a:cs typeface="Arial MT"/>
              </a:rPr>
              <a:t> </a:t>
            </a:r>
            <a:r>
              <a:rPr sz="1200" spc="15" dirty="0">
                <a:solidFill>
                  <a:schemeClr val="tx2">
                    <a:lumMod val="60000"/>
                    <a:lumOff val="40000"/>
                  </a:schemeClr>
                </a:solidFill>
                <a:latin typeface="Arial MT"/>
                <a:cs typeface="Arial MT"/>
              </a:rPr>
              <a:t>hacer </a:t>
            </a:r>
            <a:r>
              <a:rPr sz="1200" spc="-320" dirty="0">
                <a:solidFill>
                  <a:schemeClr val="tx2">
                    <a:lumMod val="60000"/>
                    <a:lumOff val="40000"/>
                  </a:schemeClr>
                </a:solidFill>
                <a:latin typeface="Arial MT"/>
                <a:cs typeface="Arial MT"/>
              </a:rPr>
              <a:t> </a:t>
            </a:r>
            <a:r>
              <a:rPr sz="1200" spc="20" dirty="0">
                <a:solidFill>
                  <a:schemeClr val="tx2">
                    <a:lumMod val="60000"/>
                    <a:lumOff val="40000"/>
                  </a:schemeClr>
                </a:solidFill>
                <a:latin typeface="Arial MT"/>
                <a:cs typeface="Arial MT"/>
              </a:rPr>
              <a:t>pequeños </a:t>
            </a:r>
            <a:r>
              <a:rPr sz="1200" spc="-10" dirty="0">
                <a:solidFill>
                  <a:schemeClr val="tx2">
                    <a:lumMod val="60000"/>
                    <a:lumOff val="40000"/>
                  </a:schemeClr>
                </a:solidFill>
                <a:latin typeface="Arial MT"/>
                <a:cs typeface="Arial MT"/>
              </a:rPr>
              <a:t>ajustes al </a:t>
            </a:r>
            <a:r>
              <a:rPr sz="1200" spc="30" dirty="0">
                <a:solidFill>
                  <a:schemeClr val="tx2">
                    <a:lumMod val="60000"/>
                    <a:lumOff val="40000"/>
                  </a:schemeClr>
                </a:solidFill>
                <a:latin typeface="Arial MT"/>
                <a:cs typeface="Arial MT"/>
              </a:rPr>
              <a:t>currículo </a:t>
            </a:r>
            <a:r>
              <a:rPr sz="1200" spc="-5" dirty="0">
                <a:solidFill>
                  <a:schemeClr val="tx2">
                    <a:lumMod val="60000"/>
                    <a:lumOff val="40000"/>
                  </a:schemeClr>
                </a:solidFill>
                <a:latin typeface="Arial MT"/>
                <a:cs typeface="Arial MT"/>
              </a:rPr>
              <a:t>y </a:t>
            </a:r>
            <a:r>
              <a:rPr sz="1200" spc="45" dirty="0">
                <a:solidFill>
                  <a:schemeClr val="tx2">
                    <a:lumMod val="60000"/>
                    <a:lumOff val="40000"/>
                  </a:schemeClr>
                </a:solidFill>
                <a:latin typeface="Arial MT"/>
                <a:cs typeface="Arial MT"/>
              </a:rPr>
              <a:t>por </a:t>
            </a:r>
            <a:r>
              <a:rPr sz="1200" spc="50" dirty="0">
                <a:solidFill>
                  <a:schemeClr val="tx2">
                    <a:lumMod val="60000"/>
                    <a:lumOff val="40000"/>
                  </a:schemeClr>
                </a:solidFill>
                <a:latin typeface="Arial MT"/>
                <a:cs typeface="Arial MT"/>
              </a:rPr>
              <a:t>lo </a:t>
            </a:r>
            <a:r>
              <a:rPr sz="1200" spc="10" dirty="0">
                <a:solidFill>
                  <a:schemeClr val="tx2">
                    <a:lumMod val="60000"/>
                    <a:lumOff val="40000"/>
                  </a:schemeClr>
                </a:solidFill>
                <a:latin typeface="Arial MT"/>
                <a:cs typeface="Arial MT"/>
              </a:rPr>
              <a:t>general </a:t>
            </a:r>
            <a:r>
              <a:rPr sz="1200" dirty="0">
                <a:solidFill>
                  <a:schemeClr val="tx2">
                    <a:lumMod val="60000"/>
                    <a:lumOff val="40000"/>
                  </a:schemeClr>
                </a:solidFill>
                <a:latin typeface="Arial MT"/>
                <a:cs typeface="Arial MT"/>
              </a:rPr>
              <a:t>estos </a:t>
            </a:r>
            <a:r>
              <a:rPr sz="1200" spc="25" dirty="0">
                <a:solidFill>
                  <a:schemeClr val="tx2">
                    <a:lumMod val="60000"/>
                    <a:lumOff val="40000"/>
                  </a:schemeClr>
                </a:solidFill>
                <a:latin typeface="Arial MT"/>
                <a:cs typeface="Arial MT"/>
              </a:rPr>
              <a:t>tienen </a:t>
            </a:r>
            <a:r>
              <a:rPr sz="1200" spc="20" dirty="0">
                <a:solidFill>
                  <a:schemeClr val="tx2">
                    <a:lumMod val="60000"/>
                    <a:lumOff val="40000"/>
                  </a:schemeClr>
                </a:solidFill>
                <a:latin typeface="Arial MT"/>
                <a:cs typeface="Arial MT"/>
              </a:rPr>
              <a:t>que </a:t>
            </a:r>
            <a:r>
              <a:rPr sz="1200" dirty="0">
                <a:solidFill>
                  <a:schemeClr val="tx2">
                    <a:lumMod val="60000"/>
                    <a:lumOff val="40000"/>
                  </a:schemeClr>
                </a:solidFill>
                <a:latin typeface="Arial MT"/>
                <a:cs typeface="Arial MT"/>
              </a:rPr>
              <a:t>ver </a:t>
            </a:r>
            <a:r>
              <a:rPr sz="1200" spc="60" dirty="0">
                <a:solidFill>
                  <a:schemeClr val="tx2">
                    <a:lumMod val="60000"/>
                    <a:lumOff val="40000"/>
                  </a:schemeClr>
                </a:solidFill>
                <a:latin typeface="Arial MT"/>
                <a:cs typeface="Arial MT"/>
              </a:rPr>
              <a:t>con </a:t>
            </a:r>
            <a:r>
              <a:rPr sz="1200" spc="25" dirty="0">
                <a:solidFill>
                  <a:schemeClr val="tx2">
                    <a:lumMod val="60000"/>
                    <a:lumOff val="40000"/>
                  </a:schemeClr>
                </a:solidFill>
                <a:latin typeface="Arial MT"/>
                <a:cs typeface="Arial MT"/>
              </a:rPr>
              <a:t>cambios </a:t>
            </a:r>
            <a:r>
              <a:rPr sz="1200" spc="30" dirty="0">
                <a:solidFill>
                  <a:schemeClr val="tx2">
                    <a:lumMod val="60000"/>
                    <a:lumOff val="40000"/>
                  </a:schemeClr>
                </a:solidFill>
                <a:latin typeface="Arial MT"/>
                <a:cs typeface="Arial MT"/>
              </a:rPr>
              <a:t> </a:t>
            </a:r>
            <a:r>
              <a:rPr sz="1200" spc="15" dirty="0">
                <a:solidFill>
                  <a:schemeClr val="tx2">
                    <a:lumMod val="60000"/>
                    <a:lumOff val="40000"/>
                  </a:schemeClr>
                </a:solidFill>
                <a:latin typeface="Arial MT"/>
                <a:cs typeface="Arial MT"/>
              </a:rPr>
              <a:t>cuantitativos, </a:t>
            </a:r>
            <a:r>
              <a:rPr sz="1200" spc="-5" dirty="0">
                <a:solidFill>
                  <a:schemeClr val="tx2">
                    <a:lumMod val="60000"/>
                    <a:lumOff val="40000"/>
                  </a:schemeClr>
                </a:solidFill>
                <a:latin typeface="Arial MT"/>
                <a:cs typeface="Arial MT"/>
              </a:rPr>
              <a:t>más</a:t>
            </a:r>
            <a:r>
              <a:rPr sz="1200" dirty="0">
                <a:solidFill>
                  <a:schemeClr val="tx2">
                    <a:lumMod val="60000"/>
                    <a:lumOff val="40000"/>
                  </a:schemeClr>
                </a:solidFill>
                <a:latin typeface="Arial MT"/>
                <a:cs typeface="Arial MT"/>
              </a:rPr>
              <a:t> </a:t>
            </a:r>
            <a:r>
              <a:rPr sz="1200" spc="20" dirty="0">
                <a:solidFill>
                  <a:schemeClr val="tx2">
                    <a:lumMod val="60000"/>
                    <a:lumOff val="40000"/>
                  </a:schemeClr>
                </a:solidFill>
                <a:latin typeface="Arial MT"/>
                <a:cs typeface="Arial MT"/>
              </a:rPr>
              <a:t>que </a:t>
            </a:r>
            <a:r>
              <a:rPr sz="1200" spc="10" dirty="0">
                <a:solidFill>
                  <a:schemeClr val="tx2">
                    <a:lumMod val="60000"/>
                    <a:lumOff val="40000"/>
                  </a:schemeClr>
                </a:solidFill>
                <a:latin typeface="Arial MT"/>
                <a:cs typeface="Arial MT"/>
              </a:rPr>
              <a:t>cualitativos, </a:t>
            </a:r>
            <a:r>
              <a:rPr sz="1200" spc="75" dirty="0">
                <a:solidFill>
                  <a:schemeClr val="tx2">
                    <a:lumMod val="60000"/>
                    <a:lumOff val="40000"/>
                  </a:schemeClr>
                </a:solidFill>
                <a:latin typeface="Arial MT"/>
                <a:cs typeface="Arial MT"/>
              </a:rPr>
              <a:t>o </a:t>
            </a:r>
            <a:r>
              <a:rPr sz="1200" spc="20" dirty="0">
                <a:solidFill>
                  <a:schemeClr val="tx2">
                    <a:lumMod val="60000"/>
                    <a:lumOff val="40000"/>
                  </a:schemeClr>
                </a:solidFill>
                <a:latin typeface="Arial MT"/>
                <a:cs typeface="Arial MT"/>
              </a:rPr>
              <a:t>en </a:t>
            </a:r>
            <a:r>
              <a:rPr sz="1200" spc="15" dirty="0">
                <a:solidFill>
                  <a:schemeClr val="tx2">
                    <a:lumMod val="60000"/>
                    <a:lumOff val="40000"/>
                  </a:schemeClr>
                </a:solidFill>
                <a:latin typeface="Arial MT"/>
                <a:cs typeface="Arial MT"/>
              </a:rPr>
              <a:t>acciones </a:t>
            </a:r>
            <a:r>
              <a:rPr sz="1200" spc="10" dirty="0">
                <a:solidFill>
                  <a:schemeClr val="tx2">
                    <a:lumMod val="60000"/>
                    <a:lumOff val="40000"/>
                  </a:schemeClr>
                </a:solidFill>
                <a:latin typeface="Arial MT"/>
                <a:cs typeface="Arial MT"/>
              </a:rPr>
              <a:t>particulares </a:t>
            </a:r>
            <a:r>
              <a:rPr sz="1200" spc="-5" dirty="0">
                <a:solidFill>
                  <a:schemeClr val="tx2">
                    <a:lumMod val="60000"/>
                    <a:lumOff val="40000"/>
                  </a:schemeClr>
                </a:solidFill>
                <a:latin typeface="Arial MT"/>
                <a:cs typeface="Arial MT"/>
              </a:rPr>
              <a:t>y</a:t>
            </a:r>
            <a:r>
              <a:rPr sz="1200" spc="320" dirty="0">
                <a:solidFill>
                  <a:schemeClr val="tx2">
                    <a:lumMod val="60000"/>
                    <a:lumOff val="40000"/>
                  </a:schemeClr>
                </a:solidFill>
                <a:latin typeface="Arial MT"/>
                <a:cs typeface="Arial MT"/>
              </a:rPr>
              <a:t> </a:t>
            </a:r>
            <a:r>
              <a:rPr sz="1200" spc="60" dirty="0">
                <a:solidFill>
                  <a:schemeClr val="tx2">
                    <a:lumMod val="60000"/>
                    <a:lumOff val="40000"/>
                  </a:schemeClr>
                </a:solidFill>
                <a:latin typeface="Arial MT"/>
                <a:cs typeface="Arial MT"/>
              </a:rPr>
              <a:t>no </a:t>
            </a:r>
            <a:r>
              <a:rPr sz="1200" spc="40" dirty="0">
                <a:solidFill>
                  <a:schemeClr val="tx2">
                    <a:lumMod val="60000"/>
                    <a:lumOff val="40000"/>
                  </a:schemeClr>
                </a:solidFill>
                <a:latin typeface="Arial MT"/>
                <a:cs typeface="Arial MT"/>
              </a:rPr>
              <a:t>un cambio </a:t>
            </a:r>
            <a:r>
              <a:rPr sz="1200" spc="20" dirty="0">
                <a:solidFill>
                  <a:schemeClr val="tx2">
                    <a:lumMod val="60000"/>
                    <a:lumOff val="40000"/>
                  </a:schemeClr>
                </a:solidFill>
                <a:latin typeface="Arial MT"/>
                <a:cs typeface="Arial MT"/>
              </a:rPr>
              <a:t>en </a:t>
            </a:r>
            <a:r>
              <a:rPr sz="1200" spc="25" dirty="0">
                <a:solidFill>
                  <a:schemeClr val="tx2">
                    <a:lumMod val="60000"/>
                    <a:lumOff val="40000"/>
                  </a:schemeClr>
                </a:solidFill>
                <a:latin typeface="Arial MT"/>
                <a:cs typeface="Arial MT"/>
              </a:rPr>
              <a:t> </a:t>
            </a:r>
            <a:r>
              <a:rPr sz="1200" spc="-10" dirty="0">
                <a:solidFill>
                  <a:schemeClr val="tx2">
                    <a:lumMod val="60000"/>
                    <a:lumOff val="40000"/>
                  </a:schemeClr>
                </a:solidFill>
                <a:latin typeface="Arial MT"/>
                <a:cs typeface="Arial MT"/>
              </a:rPr>
              <a:t>la </a:t>
            </a:r>
            <a:r>
              <a:rPr sz="1200" spc="40" dirty="0">
                <a:solidFill>
                  <a:schemeClr val="tx2">
                    <a:lumMod val="60000"/>
                    <a:lumOff val="40000"/>
                  </a:schemeClr>
                </a:solidFill>
                <a:latin typeface="Arial MT"/>
                <a:cs typeface="Arial MT"/>
              </a:rPr>
              <a:t>forma </a:t>
            </a:r>
            <a:r>
              <a:rPr sz="1200" spc="20" dirty="0">
                <a:solidFill>
                  <a:schemeClr val="tx2">
                    <a:lumMod val="60000"/>
                    <a:lumOff val="40000"/>
                  </a:schemeClr>
                </a:solidFill>
                <a:latin typeface="Arial MT"/>
                <a:cs typeface="Arial MT"/>
              </a:rPr>
              <a:t>en </a:t>
            </a:r>
            <a:r>
              <a:rPr sz="1200" spc="-10" dirty="0">
                <a:solidFill>
                  <a:schemeClr val="tx2">
                    <a:lumMod val="60000"/>
                    <a:lumOff val="40000"/>
                  </a:schemeClr>
                </a:solidFill>
                <a:latin typeface="Arial MT"/>
                <a:cs typeface="Arial MT"/>
              </a:rPr>
              <a:t>la </a:t>
            </a:r>
            <a:r>
              <a:rPr sz="1200" spc="20" dirty="0">
                <a:solidFill>
                  <a:schemeClr val="tx2">
                    <a:lumMod val="60000"/>
                    <a:lumOff val="40000"/>
                  </a:schemeClr>
                </a:solidFill>
                <a:latin typeface="Arial MT"/>
                <a:cs typeface="Arial MT"/>
              </a:rPr>
              <a:t>que </a:t>
            </a:r>
            <a:r>
              <a:rPr sz="1200" spc="10" dirty="0">
                <a:solidFill>
                  <a:schemeClr val="tx2">
                    <a:lumMod val="60000"/>
                    <a:lumOff val="40000"/>
                  </a:schemeClr>
                </a:solidFill>
                <a:latin typeface="Arial MT"/>
                <a:cs typeface="Arial MT"/>
              </a:rPr>
              <a:t>el </a:t>
            </a:r>
            <a:r>
              <a:rPr sz="1200" spc="30" dirty="0">
                <a:solidFill>
                  <a:schemeClr val="tx2">
                    <a:lumMod val="60000"/>
                    <a:lumOff val="40000"/>
                  </a:schemeClr>
                </a:solidFill>
                <a:latin typeface="Arial MT"/>
                <a:cs typeface="Arial MT"/>
              </a:rPr>
              <a:t>currículo </a:t>
            </a:r>
            <a:r>
              <a:rPr sz="1200" spc="-40" dirty="0">
                <a:solidFill>
                  <a:schemeClr val="tx2">
                    <a:lumMod val="60000"/>
                    <a:lumOff val="40000"/>
                  </a:schemeClr>
                </a:solidFill>
                <a:latin typeface="Arial MT"/>
                <a:cs typeface="Arial MT"/>
              </a:rPr>
              <a:t>se </a:t>
            </a:r>
            <a:r>
              <a:rPr sz="1200" dirty="0">
                <a:solidFill>
                  <a:schemeClr val="tx2">
                    <a:lumMod val="60000"/>
                    <a:lumOff val="40000"/>
                  </a:schemeClr>
                </a:solidFill>
                <a:latin typeface="Arial MT"/>
                <a:cs typeface="Arial MT"/>
              </a:rPr>
              <a:t>vuelve realidad. </a:t>
            </a:r>
            <a:r>
              <a:rPr sz="1200" spc="5" dirty="0">
                <a:solidFill>
                  <a:schemeClr val="tx2">
                    <a:lumMod val="60000"/>
                    <a:lumOff val="40000"/>
                  </a:schemeClr>
                </a:solidFill>
                <a:latin typeface="Arial MT"/>
                <a:cs typeface="Arial MT"/>
              </a:rPr>
              <a:t>Por </a:t>
            </a:r>
            <a:r>
              <a:rPr sz="1200" spc="25" dirty="0">
                <a:solidFill>
                  <a:schemeClr val="tx2">
                    <a:lumMod val="60000"/>
                    <a:lumOff val="40000"/>
                  </a:schemeClr>
                </a:solidFill>
                <a:latin typeface="Arial MT"/>
                <a:cs typeface="Arial MT"/>
              </a:rPr>
              <a:t>ejemplo, </a:t>
            </a:r>
            <a:r>
              <a:rPr sz="1200" spc="-40" dirty="0">
                <a:solidFill>
                  <a:schemeClr val="tx2">
                    <a:lumMod val="60000"/>
                    <a:lumOff val="40000"/>
                  </a:schemeClr>
                </a:solidFill>
                <a:latin typeface="Arial MT"/>
                <a:cs typeface="Arial MT"/>
              </a:rPr>
              <a:t>es </a:t>
            </a:r>
            <a:r>
              <a:rPr sz="1200" spc="15" dirty="0">
                <a:solidFill>
                  <a:schemeClr val="tx2">
                    <a:lumMod val="60000"/>
                    <a:lumOff val="40000"/>
                  </a:schemeClr>
                </a:solidFill>
                <a:latin typeface="Arial MT"/>
                <a:cs typeface="Arial MT"/>
              </a:rPr>
              <a:t>posible </a:t>
            </a:r>
            <a:r>
              <a:rPr sz="1200" spc="-5" dirty="0">
                <a:solidFill>
                  <a:schemeClr val="tx2">
                    <a:lumMod val="60000"/>
                    <a:lumOff val="40000"/>
                  </a:schemeClr>
                </a:solidFill>
                <a:latin typeface="Arial MT"/>
                <a:cs typeface="Arial MT"/>
              </a:rPr>
              <a:t>pensar </a:t>
            </a:r>
            <a:r>
              <a:rPr sz="1200" dirty="0">
                <a:solidFill>
                  <a:schemeClr val="tx2">
                    <a:lumMod val="60000"/>
                    <a:lumOff val="40000"/>
                  </a:schemeClr>
                </a:solidFill>
                <a:latin typeface="Arial MT"/>
                <a:cs typeface="Arial MT"/>
              </a:rPr>
              <a:t> </a:t>
            </a:r>
            <a:r>
              <a:rPr sz="1200" spc="20" dirty="0">
                <a:solidFill>
                  <a:schemeClr val="tx2">
                    <a:lumMod val="60000"/>
                    <a:lumOff val="40000"/>
                  </a:schemeClr>
                </a:solidFill>
                <a:latin typeface="Arial MT"/>
                <a:cs typeface="Arial MT"/>
              </a:rPr>
              <a:t>que </a:t>
            </a:r>
            <a:r>
              <a:rPr sz="1200" spc="-45" dirty="0">
                <a:solidFill>
                  <a:schemeClr val="tx2">
                    <a:lumMod val="60000"/>
                    <a:lumOff val="40000"/>
                  </a:schemeClr>
                </a:solidFill>
                <a:latin typeface="Arial MT"/>
                <a:cs typeface="Arial MT"/>
              </a:rPr>
              <a:t>a</a:t>
            </a:r>
            <a:r>
              <a:rPr sz="1200" spc="240" dirty="0">
                <a:solidFill>
                  <a:schemeClr val="tx2">
                    <a:lumMod val="60000"/>
                    <a:lumOff val="40000"/>
                  </a:schemeClr>
                </a:solidFill>
                <a:latin typeface="Arial MT"/>
                <a:cs typeface="Arial MT"/>
              </a:rPr>
              <a:t> </a:t>
            </a:r>
            <a:r>
              <a:rPr sz="1200" spc="10" dirty="0">
                <a:solidFill>
                  <a:schemeClr val="tx2">
                    <a:lumMod val="60000"/>
                    <a:lumOff val="40000"/>
                  </a:schemeClr>
                </a:solidFill>
                <a:latin typeface="Arial MT"/>
                <a:cs typeface="Arial MT"/>
              </a:rPr>
              <a:t>los </a:t>
            </a:r>
            <a:r>
              <a:rPr sz="1200" spc="5" dirty="0">
                <a:solidFill>
                  <a:schemeClr val="tx2">
                    <a:lumMod val="60000"/>
                    <a:lumOff val="40000"/>
                  </a:schemeClr>
                </a:solidFill>
                <a:latin typeface="Arial MT"/>
                <a:cs typeface="Arial MT"/>
              </a:rPr>
              <a:t>estudiantes </a:t>
            </a:r>
            <a:r>
              <a:rPr sz="1200" spc="20" dirty="0">
                <a:solidFill>
                  <a:schemeClr val="tx2">
                    <a:lumMod val="60000"/>
                    <a:lumOff val="40000"/>
                  </a:schemeClr>
                </a:solidFill>
                <a:latin typeface="Arial MT"/>
                <a:cs typeface="Arial MT"/>
              </a:rPr>
              <a:t>que </a:t>
            </a:r>
            <a:r>
              <a:rPr sz="1200" spc="25" dirty="0">
                <a:solidFill>
                  <a:schemeClr val="tx2">
                    <a:lumMod val="60000"/>
                    <a:lumOff val="40000"/>
                  </a:schemeClr>
                </a:solidFill>
                <a:latin typeface="Arial MT"/>
                <a:cs typeface="Arial MT"/>
              </a:rPr>
              <a:t>tienen </a:t>
            </a:r>
            <a:r>
              <a:rPr sz="1200" spc="15" dirty="0">
                <a:solidFill>
                  <a:schemeClr val="tx2">
                    <a:lumMod val="60000"/>
                    <a:lumOff val="40000"/>
                  </a:schemeClr>
                </a:solidFill>
                <a:latin typeface="Arial MT"/>
                <a:cs typeface="Arial MT"/>
              </a:rPr>
              <a:t>dificultades </a:t>
            </a:r>
            <a:r>
              <a:rPr sz="1200" spc="-40" dirty="0">
                <a:solidFill>
                  <a:schemeClr val="tx2">
                    <a:lumMod val="60000"/>
                    <a:lumOff val="40000"/>
                  </a:schemeClr>
                </a:solidFill>
                <a:latin typeface="Arial MT"/>
                <a:cs typeface="Arial MT"/>
              </a:rPr>
              <a:t>se</a:t>
            </a:r>
            <a:r>
              <a:rPr sz="1200" spc="254" dirty="0">
                <a:solidFill>
                  <a:schemeClr val="tx2">
                    <a:lumMod val="60000"/>
                    <a:lumOff val="40000"/>
                  </a:schemeClr>
                </a:solidFill>
                <a:latin typeface="Arial MT"/>
                <a:cs typeface="Arial MT"/>
              </a:rPr>
              <a:t> </a:t>
            </a:r>
            <a:r>
              <a:rPr sz="1200" spc="-15" dirty="0">
                <a:solidFill>
                  <a:schemeClr val="tx2">
                    <a:lumMod val="60000"/>
                    <a:lumOff val="40000"/>
                  </a:schemeClr>
                </a:solidFill>
                <a:latin typeface="Arial MT"/>
                <a:cs typeface="Arial MT"/>
              </a:rPr>
              <a:t>les </a:t>
            </a:r>
            <a:r>
              <a:rPr sz="1200" spc="20" dirty="0">
                <a:solidFill>
                  <a:schemeClr val="tx2">
                    <a:lumMod val="60000"/>
                    <a:lumOff val="40000"/>
                  </a:schemeClr>
                </a:solidFill>
                <a:latin typeface="Arial MT"/>
                <a:cs typeface="Arial MT"/>
              </a:rPr>
              <a:t>enfrenta </a:t>
            </a:r>
            <a:r>
              <a:rPr sz="1200" spc="60" dirty="0">
                <a:solidFill>
                  <a:schemeClr val="tx2">
                    <a:lumMod val="60000"/>
                    <a:lumOff val="40000"/>
                  </a:schemeClr>
                </a:solidFill>
                <a:latin typeface="Arial MT"/>
                <a:cs typeface="Arial MT"/>
              </a:rPr>
              <a:t>con </a:t>
            </a:r>
            <a:r>
              <a:rPr sz="1200" spc="30" dirty="0">
                <a:solidFill>
                  <a:schemeClr val="tx2">
                    <a:lumMod val="60000"/>
                    <a:lumOff val="40000"/>
                  </a:schemeClr>
                </a:solidFill>
                <a:latin typeface="Arial MT"/>
                <a:cs typeface="Arial MT"/>
              </a:rPr>
              <a:t>menos </a:t>
            </a:r>
            <a:r>
              <a:rPr sz="1200" spc="15" dirty="0">
                <a:solidFill>
                  <a:schemeClr val="tx2">
                    <a:lumMod val="60000"/>
                    <a:lumOff val="40000"/>
                  </a:schemeClr>
                </a:solidFill>
                <a:latin typeface="Arial MT"/>
                <a:cs typeface="Arial MT"/>
              </a:rPr>
              <a:t>material </a:t>
            </a:r>
            <a:r>
              <a:rPr sz="1200" spc="20" dirty="0">
                <a:solidFill>
                  <a:schemeClr val="tx2">
                    <a:lumMod val="60000"/>
                    <a:lumOff val="40000"/>
                  </a:schemeClr>
                </a:solidFill>
                <a:latin typeface="Arial MT"/>
                <a:cs typeface="Arial MT"/>
              </a:rPr>
              <a:t> </a:t>
            </a:r>
            <a:r>
              <a:rPr sz="1200" spc="15" dirty="0">
                <a:solidFill>
                  <a:schemeClr val="tx2">
                    <a:lumMod val="60000"/>
                    <a:lumOff val="40000"/>
                  </a:schemeClr>
                </a:solidFill>
                <a:latin typeface="Arial MT"/>
                <a:cs typeface="Arial MT"/>
              </a:rPr>
              <a:t>de evaluación </a:t>
            </a:r>
            <a:r>
              <a:rPr sz="1200" spc="75" dirty="0">
                <a:solidFill>
                  <a:schemeClr val="tx2">
                    <a:lumMod val="60000"/>
                    <a:lumOff val="40000"/>
                  </a:schemeClr>
                </a:solidFill>
                <a:latin typeface="Arial MT"/>
                <a:cs typeface="Arial MT"/>
              </a:rPr>
              <a:t>o </a:t>
            </a:r>
            <a:r>
              <a:rPr sz="1200" spc="-10" dirty="0">
                <a:solidFill>
                  <a:schemeClr val="tx2">
                    <a:lumMod val="60000"/>
                    <a:lumOff val="40000"/>
                  </a:schemeClr>
                </a:solidFill>
                <a:latin typeface="Arial MT"/>
                <a:cs typeface="Arial MT"/>
              </a:rPr>
              <a:t>al </a:t>
            </a:r>
            <a:r>
              <a:rPr sz="1200" spc="15" dirty="0">
                <a:solidFill>
                  <a:schemeClr val="tx2">
                    <a:lumMod val="60000"/>
                    <a:lumOff val="40000"/>
                  </a:schemeClr>
                </a:solidFill>
                <a:latin typeface="Arial MT"/>
                <a:cs typeface="Arial MT"/>
              </a:rPr>
              <a:t>estudiante </a:t>
            </a:r>
            <a:r>
              <a:rPr sz="1200" spc="20" dirty="0">
                <a:solidFill>
                  <a:schemeClr val="tx2">
                    <a:lumMod val="60000"/>
                    <a:lumOff val="40000"/>
                  </a:schemeClr>
                </a:solidFill>
                <a:latin typeface="Arial MT"/>
                <a:cs typeface="Arial MT"/>
              </a:rPr>
              <a:t>que </a:t>
            </a:r>
            <a:r>
              <a:rPr sz="1200" spc="5" dirty="0">
                <a:solidFill>
                  <a:schemeClr val="tx2">
                    <a:lumMod val="60000"/>
                    <a:lumOff val="40000"/>
                  </a:schemeClr>
                </a:solidFill>
                <a:latin typeface="Arial MT"/>
                <a:cs typeface="Arial MT"/>
              </a:rPr>
              <a:t>habla </a:t>
            </a:r>
            <a:r>
              <a:rPr sz="1200" spc="30" dirty="0">
                <a:solidFill>
                  <a:schemeClr val="tx2">
                    <a:lumMod val="60000"/>
                    <a:lumOff val="40000"/>
                  </a:schemeClr>
                </a:solidFill>
                <a:latin typeface="Arial MT"/>
                <a:cs typeface="Arial MT"/>
              </a:rPr>
              <a:t>otra </a:t>
            </a:r>
            <a:r>
              <a:rPr sz="1200" spc="15" dirty="0">
                <a:solidFill>
                  <a:schemeClr val="tx2">
                    <a:lumMod val="60000"/>
                    <a:lumOff val="40000"/>
                  </a:schemeClr>
                </a:solidFill>
                <a:latin typeface="Arial MT"/>
                <a:cs typeface="Arial MT"/>
              </a:rPr>
              <a:t>lengua </a:t>
            </a:r>
            <a:r>
              <a:rPr sz="1200" spc="20" dirty="0">
                <a:solidFill>
                  <a:schemeClr val="tx2">
                    <a:lumMod val="60000"/>
                    <a:lumOff val="40000"/>
                  </a:schemeClr>
                </a:solidFill>
                <a:latin typeface="Arial MT"/>
                <a:cs typeface="Arial MT"/>
              </a:rPr>
              <a:t>materna </a:t>
            </a:r>
            <a:r>
              <a:rPr sz="1200" spc="-40" dirty="0">
                <a:solidFill>
                  <a:schemeClr val="tx2">
                    <a:lumMod val="60000"/>
                    <a:lumOff val="40000"/>
                  </a:schemeClr>
                </a:solidFill>
                <a:latin typeface="Arial MT"/>
                <a:cs typeface="Arial MT"/>
              </a:rPr>
              <a:t>se </a:t>
            </a:r>
            <a:r>
              <a:rPr sz="1200" spc="10" dirty="0">
                <a:solidFill>
                  <a:schemeClr val="tx2">
                    <a:lumMod val="60000"/>
                    <a:lumOff val="40000"/>
                  </a:schemeClr>
                </a:solidFill>
                <a:latin typeface="Arial MT"/>
                <a:cs typeface="Arial MT"/>
              </a:rPr>
              <a:t>le </a:t>
            </a:r>
            <a:r>
              <a:rPr sz="1200" spc="30" dirty="0">
                <a:solidFill>
                  <a:schemeClr val="tx2">
                    <a:lumMod val="60000"/>
                    <a:lumOff val="40000"/>
                  </a:schemeClr>
                </a:solidFill>
                <a:latin typeface="Arial MT"/>
                <a:cs typeface="Arial MT"/>
              </a:rPr>
              <a:t>permite </a:t>
            </a:r>
            <a:r>
              <a:rPr sz="1200" spc="-15" dirty="0">
                <a:solidFill>
                  <a:schemeClr val="tx2">
                    <a:lumMod val="60000"/>
                    <a:lumOff val="40000"/>
                  </a:schemeClr>
                </a:solidFill>
                <a:latin typeface="Arial MT"/>
                <a:cs typeface="Arial MT"/>
              </a:rPr>
              <a:t>usar </a:t>
            </a:r>
            <a:r>
              <a:rPr sz="1200" spc="-10" dirty="0">
                <a:solidFill>
                  <a:schemeClr val="tx2">
                    <a:lumMod val="60000"/>
                    <a:lumOff val="40000"/>
                  </a:schemeClr>
                </a:solidFill>
                <a:latin typeface="Arial MT"/>
                <a:cs typeface="Arial MT"/>
              </a:rPr>
              <a:t> </a:t>
            </a:r>
            <a:r>
              <a:rPr sz="1200" spc="25" dirty="0">
                <a:solidFill>
                  <a:schemeClr val="tx2">
                    <a:lumMod val="60000"/>
                    <a:lumOff val="40000"/>
                  </a:schemeClr>
                </a:solidFill>
                <a:latin typeface="Arial MT"/>
                <a:cs typeface="Arial MT"/>
              </a:rPr>
              <a:t>traductor.</a:t>
            </a:r>
            <a:r>
              <a:rPr sz="1200" spc="-40" dirty="0">
                <a:solidFill>
                  <a:schemeClr val="tx2">
                    <a:lumMod val="60000"/>
                    <a:lumOff val="40000"/>
                  </a:schemeClr>
                </a:solidFill>
                <a:latin typeface="Arial MT"/>
                <a:cs typeface="Arial MT"/>
              </a:rPr>
              <a:t> </a:t>
            </a:r>
            <a:r>
              <a:rPr sz="1200" spc="-75" dirty="0">
                <a:solidFill>
                  <a:schemeClr val="tx2">
                    <a:lumMod val="60000"/>
                    <a:lumOff val="40000"/>
                  </a:schemeClr>
                </a:solidFill>
                <a:latin typeface="Arial MT"/>
                <a:cs typeface="Arial MT"/>
              </a:rPr>
              <a:t>Si</a:t>
            </a:r>
            <a:r>
              <a:rPr sz="1200" spc="-35" dirty="0">
                <a:solidFill>
                  <a:schemeClr val="tx2">
                    <a:lumMod val="60000"/>
                    <a:lumOff val="40000"/>
                  </a:schemeClr>
                </a:solidFill>
                <a:latin typeface="Arial MT"/>
                <a:cs typeface="Arial MT"/>
              </a:rPr>
              <a:t> </a:t>
            </a:r>
            <a:r>
              <a:rPr sz="1200" spc="20" dirty="0">
                <a:solidFill>
                  <a:schemeClr val="tx2">
                    <a:lumMod val="60000"/>
                    <a:lumOff val="40000"/>
                  </a:schemeClr>
                </a:solidFill>
                <a:latin typeface="Arial MT"/>
                <a:cs typeface="Arial MT"/>
              </a:rPr>
              <a:t>bien</a:t>
            </a:r>
            <a:r>
              <a:rPr sz="1200" spc="-40" dirty="0">
                <a:solidFill>
                  <a:schemeClr val="tx2">
                    <a:lumMod val="60000"/>
                    <a:lumOff val="40000"/>
                  </a:schemeClr>
                </a:solidFill>
                <a:latin typeface="Arial MT"/>
                <a:cs typeface="Arial MT"/>
              </a:rPr>
              <a:t> </a:t>
            </a:r>
            <a:r>
              <a:rPr sz="1200" dirty="0">
                <a:solidFill>
                  <a:schemeClr val="tx2">
                    <a:lumMod val="60000"/>
                    <a:lumOff val="40000"/>
                  </a:schemeClr>
                </a:solidFill>
                <a:latin typeface="Arial MT"/>
                <a:cs typeface="Arial MT"/>
              </a:rPr>
              <a:t>estos</a:t>
            </a:r>
            <a:r>
              <a:rPr sz="1200" spc="-35" dirty="0">
                <a:solidFill>
                  <a:schemeClr val="tx2">
                    <a:lumMod val="60000"/>
                    <a:lumOff val="40000"/>
                  </a:schemeClr>
                </a:solidFill>
                <a:latin typeface="Arial MT"/>
                <a:cs typeface="Arial MT"/>
              </a:rPr>
              <a:t> </a:t>
            </a:r>
            <a:r>
              <a:rPr sz="1200" spc="-10" dirty="0">
                <a:solidFill>
                  <a:schemeClr val="tx2">
                    <a:lumMod val="60000"/>
                    <a:lumOff val="40000"/>
                  </a:schemeClr>
                </a:solidFill>
                <a:latin typeface="Arial MT"/>
                <a:cs typeface="Arial MT"/>
              </a:rPr>
              <a:t>ajustes</a:t>
            </a:r>
            <a:r>
              <a:rPr sz="1200" spc="-35" dirty="0">
                <a:solidFill>
                  <a:schemeClr val="tx2">
                    <a:lumMod val="60000"/>
                    <a:lumOff val="40000"/>
                  </a:schemeClr>
                </a:solidFill>
                <a:latin typeface="Arial MT"/>
                <a:cs typeface="Arial MT"/>
              </a:rPr>
              <a:t> </a:t>
            </a:r>
            <a:r>
              <a:rPr sz="1200" spc="25" dirty="0">
                <a:solidFill>
                  <a:schemeClr val="tx2">
                    <a:lumMod val="60000"/>
                    <a:lumOff val="40000"/>
                  </a:schemeClr>
                </a:solidFill>
                <a:latin typeface="Arial MT"/>
                <a:cs typeface="Arial MT"/>
              </a:rPr>
              <a:t>pueden</a:t>
            </a:r>
            <a:r>
              <a:rPr sz="1200" spc="-40" dirty="0">
                <a:solidFill>
                  <a:schemeClr val="tx2">
                    <a:lumMod val="60000"/>
                    <a:lumOff val="40000"/>
                  </a:schemeClr>
                </a:solidFill>
                <a:latin typeface="Arial MT"/>
                <a:cs typeface="Arial MT"/>
              </a:rPr>
              <a:t> </a:t>
            </a:r>
            <a:r>
              <a:rPr sz="1200" spc="-15" dirty="0">
                <a:solidFill>
                  <a:schemeClr val="tx2">
                    <a:lumMod val="60000"/>
                    <a:lumOff val="40000"/>
                  </a:schemeClr>
                </a:solidFill>
                <a:latin typeface="Arial MT"/>
                <a:cs typeface="Arial MT"/>
              </a:rPr>
              <a:t>ser</a:t>
            </a:r>
            <a:r>
              <a:rPr sz="1200" spc="-35" dirty="0">
                <a:solidFill>
                  <a:schemeClr val="tx2">
                    <a:lumMod val="60000"/>
                    <a:lumOff val="40000"/>
                  </a:schemeClr>
                </a:solidFill>
                <a:latin typeface="Arial MT"/>
                <a:cs typeface="Arial MT"/>
              </a:rPr>
              <a:t> </a:t>
            </a:r>
            <a:r>
              <a:rPr sz="1200" spc="5" dirty="0">
                <a:solidFill>
                  <a:schemeClr val="tx2">
                    <a:lumMod val="60000"/>
                    <a:lumOff val="40000"/>
                  </a:schemeClr>
                </a:solidFill>
                <a:latin typeface="Arial MT"/>
                <a:cs typeface="Arial MT"/>
              </a:rPr>
              <a:t>positivos,</a:t>
            </a:r>
            <a:r>
              <a:rPr sz="1200" spc="-40" dirty="0">
                <a:solidFill>
                  <a:schemeClr val="tx2">
                    <a:lumMod val="60000"/>
                    <a:lumOff val="40000"/>
                  </a:schemeClr>
                </a:solidFill>
                <a:latin typeface="Arial MT"/>
                <a:cs typeface="Arial MT"/>
              </a:rPr>
              <a:t> </a:t>
            </a:r>
            <a:r>
              <a:rPr sz="1200" spc="45" dirty="0">
                <a:solidFill>
                  <a:schemeClr val="tx2">
                    <a:lumMod val="60000"/>
                    <a:lumOff val="40000"/>
                  </a:schemeClr>
                </a:solidFill>
                <a:latin typeface="Arial MT"/>
                <a:cs typeface="Arial MT"/>
              </a:rPr>
              <a:t>muy</a:t>
            </a:r>
            <a:r>
              <a:rPr sz="1200" spc="-35" dirty="0">
                <a:solidFill>
                  <a:schemeClr val="tx2">
                    <a:lumMod val="60000"/>
                    <a:lumOff val="40000"/>
                  </a:schemeClr>
                </a:solidFill>
                <a:latin typeface="Arial MT"/>
                <a:cs typeface="Arial MT"/>
              </a:rPr>
              <a:t> </a:t>
            </a:r>
            <a:r>
              <a:rPr sz="1200" spc="25" dirty="0">
                <a:solidFill>
                  <a:schemeClr val="tx2">
                    <a:lumMod val="60000"/>
                    <a:lumOff val="40000"/>
                  </a:schemeClr>
                </a:solidFill>
                <a:latin typeface="Arial MT"/>
                <a:cs typeface="Arial MT"/>
              </a:rPr>
              <a:t>posiblemente</a:t>
            </a:r>
            <a:r>
              <a:rPr sz="1200" spc="-35" dirty="0">
                <a:solidFill>
                  <a:schemeClr val="tx2">
                    <a:lumMod val="60000"/>
                    <a:lumOff val="40000"/>
                  </a:schemeClr>
                </a:solidFill>
                <a:latin typeface="Arial MT"/>
                <a:cs typeface="Arial MT"/>
              </a:rPr>
              <a:t> </a:t>
            </a:r>
            <a:r>
              <a:rPr sz="1200" spc="-40" dirty="0">
                <a:solidFill>
                  <a:schemeClr val="tx2">
                    <a:lumMod val="60000"/>
                    <a:lumOff val="40000"/>
                  </a:schemeClr>
                </a:solidFill>
                <a:latin typeface="Arial MT"/>
                <a:cs typeface="Arial MT"/>
              </a:rPr>
              <a:t>se </a:t>
            </a:r>
            <a:r>
              <a:rPr sz="1200" spc="10" dirty="0">
                <a:solidFill>
                  <a:schemeClr val="tx2">
                    <a:lumMod val="60000"/>
                    <a:lumOff val="40000"/>
                  </a:schemeClr>
                </a:solidFill>
                <a:latin typeface="Arial MT"/>
                <a:cs typeface="Arial MT"/>
              </a:rPr>
              <a:t>requieran</a:t>
            </a:r>
            <a:endParaRPr sz="1200" dirty="0">
              <a:solidFill>
                <a:schemeClr val="tx2">
                  <a:lumMod val="60000"/>
                  <a:lumOff val="40000"/>
                </a:schemeClr>
              </a:solidFill>
              <a:latin typeface="Arial MT"/>
              <a:cs typeface="Arial MT"/>
            </a:endParaRPr>
          </a:p>
          <a:p>
            <a:pPr marL="12700" algn="just">
              <a:lnSpc>
                <a:spcPct val="100000"/>
              </a:lnSpc>
              <a:spcBef>
                <a:spcPts val="360"/>
              </a:spcBef>
            </a:pPr>
            <a:r>
              <a:rPr sz="1200" spc="25" dirty="0">
                <a:solidFill>
                  <a:schemeClr val="tx2">
                    <a:lumMod val="60000"/>
                    <a:lumOff val="40000"/>
                  </a:schemeClr>
                </a:solidFill>
                <a:latin typeface="Arial MT"/>
                <a:cs typeface="Arial MT"/>
              </a:rPr>
              <a:t>elementos</a:t>
            </a:r>
            <a:r>
              <a:rPr sz="1200" spc="-10" dirty="0">
                <a:solidFill>
                  <a:schemeClr val="tx2">
                    <a:lumMod val="60000"/>
                    <a:lumOff val="40000"/>
                  </a:schemeClr>
                </a:solidFill>
                <a:latin typeface="Arial MT"/>
                <a:cs typeface="Arial MT"/>
              </a:rPr>
              <a:t> </a:t>
            </a:r>
            <a:r>
              <a:rPr sz="1200" spc="-5" dirty="0">
                <a:solidFill>
                  <a:schemeClr val="tx2">
                    <a:lumMod val="60000"/>
                    <a:lumOff val="40000"/>
                  </a:schemeClr>
                </a:solidFill>
                <a:latin typeface="Arial MT"/>
                <a:cs typeface="Arial MT"/>
              </a:rPr>
              <a:t>más</a:t>
            </a:r>
            <a:r>
              <a:rPr sz="1200" spc="-10" dirty="0">
                <a:solidFill>
                  <a:schemeClr val="tx2">
                    <a:lumMod val="60000"/>
                    <a:lumOff val="40000"/>
                  </a:schemeClr>
                </a:solidFill>
                <a:latin typeface="Arial MT"/>
                <a:cs typeface="Arial MT"/>
              </a:rPr>
              <a:t> </a:t>
            </a:r>
            <a:r>
              <a:rPr sz="1200" spc="30" dirty="0">
                <a:solidFill>
                  <a:schemeClr val="tx2">
                    <a:lumMod val="60000"/>
                    <a:lumOff val="40000"/>
                  </a:schemeClr>
                </a:solidFill>
                <a:latin typeface="Arial MT"/>
                <a:cs typeface="Arial MT"/>
              </a:rPr>
              <a:t>profundos</a:t>
            </a:r>
            <a:r>
              <a:rPr sz="1200" spc="-10" dirty="0">
                <a:solidFill>
                  <a:schemeClr val="tx2">
                    <a:lumMod val="60000"/>
                    <a:lumOff val="40000"/>
                  </a:schemeClr>
                </a:solidFill>
                <a:latin typeface="Arial MT"/>
                <a:cs typeface="Arial MT"/>
              </a:rPr>
              <a:t> </a:t>
            </a:r>
            <a:r>
              <a:rPr sz="1200" spc="-5" dirty="0">
                <a:solidFill>
                  <a:schemeClr val="tx2">
                    <a:lumMod val="60000"/>
                    <a:lumOff val="40000"/>
                  </a:schemeClr>
                </a:solidFill>
                <a:latin typeface="Arial MT"/>
                <a:cs typeface="Arial MT"/>
              </a:rPr>
              <a:t>para</a:t>
            </a:r>
            <a:r>
              <a:rPr sz="1200" spc="-10" dirty="0">
                <a:solidFill>
                  <a:schemeClr val="tx2">
                    <a:lumMod val="60000"/>
                    <a:lumOff val="40000"/>
                  </a:schemeClr>
                </a:solidFill>
                <a:latin typeface="Arial MT"/>
                <a:cs typeface="Arial MT"/>
              </a:rPr>
              <a:t> </a:t>
            </a:r>
            <a:r>
              <a:rPr sz="1200" spc="25" dirty="0">
                <a:solidFill>
                  <a:schemeClr val="tx2">
                    <a:lumMod val="60000"/>
                    <a:lumOff val="40000"/>
                  </a:schemeClr>
                </a:solidFill>
                <a:latin typeface="Arial MT"/>
                <a:cs typeface="Arial MT"/>
              </a:rPr>
              <a:t>lograr</a:t>
            </a:r>
            <a:r>
              <a:rPr sz="1200" spc="-10" dirty="0">
                <a:solidFill>
                  <a:schemeClr val="tx2">
                    <a:lumMod val="60000"/>
                    <a:lumOff val="40000"/>
                  </a:schemeClr>
                </a:solidFill>
                <a:latin typeface="Arial MT"/>
                <a:cs typeface="Arial MT"/>
              </a:rPr>
              <a:t> </a:t>
            </a:r>
            <a:r>
              <a:rPr sz="1200" spc="10" dirty="0">
                <a:solidFill>
                  <a:schemeClr val="tx2">
                    <a:lumMod val="60000"/>
                    <a:lumOff val="40000"/>
                  </a:schemeClr>
                </a:solidFill>
                <a:latin typeface="Arial MT"/>
                <a:cs typeface="Arial MT"/>
              </a:rPr>
              <a:t>los</a:t>
            </a:r>
            <a:r>
              <a:rPr sz="1200" spc="-10" dirty="0">
                <a:solidFill>
                  <a:schemeClr val="tx2">
                    <a:lumMod val="60000"/>
                    <a:lumOff val="40000"/>
                  </a:schemeClr>
                </a:solidFill>
                <a:latin typeface="Arial MT"/>
                <a:cs typeface="Arial MT"/>
              </a:rPr>
              <a:t> </a:t>
            </a:r>
            <a:r>
              <a:rPr sz="1200" spc="5" dirty="0">
                <a:solidFill>
                  <a:schemeClr val="tx2">
                    <a:lumMod val="60000"/>
                    <a:lumOff val="40000"/>
                  </a:schemeClr>
                </a:solidFill>
                <a:latin typeface="Arial MT"/>
                <a:cs typeface="Arial MT"/>
              </a:rPr>
              <a:t>resultados</a:t>
            </a:r>
            <a:r>
              <a:rPr sz="1200" spc="-10" dirty="0">
                <a:solidFill>
                  <a:schemeClr val="tx2">
                    <a:lumMod val="60000"/>
                    <a:lumOff val="40000"/>
                  </a:schemeClr>
                </a:solidFill>
                <a:latin typeface="Arial MT"/>
                <a:cs typeface="Arial MT"/>
              </a:rPr>
              <a:t> </a:t>
            </a:r>
            <a:r>
              <a:rPr sz="1200" spc="15" dirty="0">
                <a:solidFill>
                  <a:schemeClr val="tx2">
                    <a:lumMod val="60000"/>
                    <a:lumOff val="40000"/>
                  </a:schemeClr>
                </a:solidFill>
                <a:latin typeface="Arial MT"/>
                <a:cs typeface="Arial MT"/>
              </a:rPr>
              <a:t>de</a:t>
            </a:r>
            <a:r>
              <a:rPr sz="1200" spc="-10" dirty="0">
                <a:solidFill>
                  <a:schemeClr val="tx2">
                    <a:lumMod val="60000"/>
                    <a:lumOff val="40000"/>
                  </a:schemeClr>
                </a:solidFill>
                <a:latin typeface="Arial MT"/>
                <a:cs typeface="Arial MT"/>
              </a:rPr>
              <a:t> </a:t>
            </a:r>
            <a:r>
              <a:rPr sz="1200" spc="5" dirty="0">
                <a:solidFill>
                  <a:schemeClr val="tx2">
                    <a:lumMod val="60000"/>
                    <a:lumOff val="40000"/>
                  </a:schemeClr>
                </a:solidFill>
                <a:latin typeface="Arial MT"/>
                <a:cs typeface="Arial MT"/>
              </a:rPr>
              <a:t>aprendizaje</a:t>
            </a:r>
            <a:r>
              <a:rPr sz="1200" spc="-10" dirty="0">
                <a:solidFill>
                  <a:schemeClr val="tx2">
                    <a:lumMod val="60000"/>
                    <a:lumOff val="40000"/>
                  </a:schemeClr>
                </a:solidFill>
                <a:latin typeface="Arial MT"/>
                <a:cs typeface="Arial MT"/>
              </a:rPr>
              <a:t> </a:t>
            </a:r>
            <a:r>
              <a:rPr sz="1200" spc="-5" dirty="0">
                <a:solidFill>
                  <a:schemeClr val="tx2">
                    <a:lumMod val="60000"/>
                    <a:lumOff val="40000"/>
                  </a:schemeClr>
                </a:solidFill>
                <a:latin typeface="Arial MT"/>
                <a:cs typeface="Arial MT"/>
              </a:rPr>
              <a:t>esperados.</a:t>
            </a:r>
            <a:endParaRPr sz="1200" dirty="0">
              <a:solidFill>
                <a:schemeClr val="tx2">
                  <a:lumMod val="60000"/>
                  <a:lumOff val="40000"/>
                </a:schemeClr>
              </a:solidFill>
              <a:latin typeface="Arial MT"/>
              <a:cs typeface="Arial MT"/>
            </a:endParaRPr>
          </a:p>
          <a:p>
            <a:pPr>
              <a:lnSpc>
                <a:spcPct val="100000"/>
              </a:lnSpc>
              <a:spcBef>
                <a:spcPts val="20"/>
              </a:spcBef>
            </a:pPr>
            <a:endParaRPr sz="1600" dirty="0">
              <a:latin typeface="Arial MT"/>
              <a:cs typeface="Arial MT"/>
            </a:endParaRPr>
          </a:p>
          <a:p>
            <a:pPr marL="12700" marR="5715" algn="just">
              <a:lnSpc>
                <a:spcPct val="100000"/>
              </a:lnSpc>
            </a:pPr>
            <a:r>
              <a:rPr lang="es-MX" sz="1500" b="1" i="1" spc="-50" dirty="0">
                <a:solidFill>
                  <a:srgbClr val="2B3B90"/>
                </a:solidFill>
                <a:latin typeface="Arial"/>
                <a:cs typeface="Arial"/>
              </a:rPr>
              <a:t>5. </a:t>
            </a:r>
            <a:r>
              <a:rPr sz="1500" b="1" i="1" spc="-50" dirty="0">
                <a:solidFill>
                  <a:srgbClr val="2B3B90"/>
                </a:solidFill>
                <a:latin typeface="Arial"/>
                <a:cs typeface="Arial"/>
              </a:rPr>
              <a:t>La</a:t>
            </a:r>
            <a:r>
              <a:rPr sz="1500" b="1" i="1" spc="-45" dirty="0">
                <a:solidFill>
                  <a:srgbClr val="2B3B90"/>
                </a:solidFill>
                <a:latin typeface="Arial"/>
                <a:cs typeface="Arial"/>
              </a:rPr>
              <a:t> </a:t>
            </a:r>
            <a:r>
              <a:rPr sz="1500" b="1" i="1" spc="40" dirty="0">
                <a:solidFill>
                  <a:srgbClr val="2B3B90"/>
                </a:solidFill>
                <a:latin typeface="Arial"/>
                <a:cs typeface="Arial"/>
              </a:rPr>
              <a:t>flexibilización </a:t>
            </a:r>
            <a:r>
              <a:rPr sz="1500" b="1" i="1" spc="45" dirty="0">
                <a:solidFill>
                  <a:srgbClr val="2B3B90"/>
                </a:solidFill>
                <a:latin typeface="Arial"/>
                <a:cs typeface="Arial"/>
              </a:rPr>
              <a:t>curricular </a:t>
            </a:r>
            <a:r>
              <a:rPr sz="1500" b="1" i="1" spc="80" dirty="0">
                <a:solidFill>
                  <a:srgbClr val="2B3B90"/>
                </a:solidFill>
                <a:latin typeface="Arial"/>
                <a:cs typeface="Arial"/>
              </a:rPr>
              <a:t>no </a:t>
            </a:r>
            <a:r>
              <a:rPr sz="1500" b="1" i="1" spc="-50" dirty="0">
                <a:solidFill>
                  <a:srgbClr val="2B3B90"/>
                </a:solidFill>
                <a:latin typeface="Arial"/>
                <a:cs typeface="Arial"/>
              </a:rPr>
              <a:t>es</a:t>
            </a:r>
            <a:r>
              <a:rPr sz="1500" b="1" i="1" spc="-45" dirty="0">
                <a:solidFill>
                  <a:srgbClr val="2B3B90"/>
                </a:solidFill>
                <a:latin typeface="Arial"/>
                <a:cs typeface="Arial"/>
              </a:rPr>
              <a:t> </a:t>
            </a:r>
            <a:r>
              <a:rPr sz="1500" b="1" i="1" spc="80" dirty="0">
                <a:solidFill>
                  <a:srgbClr val="2B3B90"/>
                </a:solidFill>
                <a:latin typeface="Arial"/>
                <a:cs typeface="Arial"/>
              </a:rPr>
              <a:t>lo </a:t>
            </a:r>
            <a:r>
              <a:rPr sz="1500" b="1" i="1" spc="55" dirty="0">
                <a:solidFill>
                  <a:srgbClr val="2B3B90"/>
                </a:solidFill>
                <a:latin typeface="Arial"/>
                <a:cs typeface="Arial"/>
              </a:rPr>
              <a:t>mismo </a:t>
            </a:r>
            <a:r>
              <a:rPr sz="1500" b="1" i="1" spc="35" dirty="0">
                <a:solidFill>
                  <a:srgbClr val="2B3B90"/>
                </a:solidFill>
                <a:latin typeface="Arial"/>
                <a:cs typeface="Arial"/>
              </a:rPr>
              <a:t>que </a:t>
            </a:r>
            <a:r>
              <a:rPr sz="1500" b="1" i="1" spc="5" dirty="0">
                <a:solidFill>
                  <a:srgbClr val="2B3B90"/>
                </a:solidFill>
                <a:latin typeface="Arial"/>
                <a:cs typeface="Arial"/>
              </a:rPr>
              <a:t>la</a:t>
            </a:r>
            <a:r>
              <a:rPr sz="1500" b="1" i="1" spc="10" dirty="0">
                <a:solidFill>
                  <a:srgbClr val="2B3B90"/>
                </a:solidFill>
                <a:latin typeface="Arial"/>
                <a:cs typeface="Arial"/>
              </a:rPr>
              <a:t> </a:t>
            </a:r>
            <a:r>
              <a:rPr sz="1500" b="1" i="1" dirty="0">
                <a:solidFill>
                  <a:srgbClr val="2B3B90"/>
                </a:solidFill>
                <a:latin typeface="Arial"/>
                <a:cs typeface="Arial"/>
              </a:rPr>
              <a:t>enseñanza </a:t>
            </a:r>
            <a:r>
              <a:rPr sz="1500" b="1" i="1" spc="5" dirty="0">
                <a:solidFill>
                  <a:srgbClr val="2B3B90"/>
                </a:solidFill>
                <a:latin typeface="Arial"/>
                <a:cs typeface="Arial"/>
              </a:rPr>
              <a:t> </a:t>
            </a:r>
            <a:r>
              <a:rPr sz="1500" b="1" i="1" spc="15" dirty="0">
                <a:solidFill>
                  <a:srgbClr val="2B3B90"/>
                </a:solidFill>
                <a:latin typeface="Arial"/>
                <a:cs typeface="Arial"/>
              </a:rPr>
              <a:t>personalizada</a:t>
            </a:r>
            <a:endParaRPr sz="1500" b="1" dirty="0">
              <a:latin typeface="Arial"/>
              <a:cs typeface="Arial"/>
            </a:endParaRPr>
          </a:p>
          <a:p>
            <a:pPr marL="12700" marR="5080" algn="just">
              <a:lnSpc>
                <a:spcPct val="100000"/>
              </a:lnSpc>
              <a:spcBef>
                <a:spcPts val="1380"/>
              </a:spcBef>
            </a:pPr>
            <a:r>
              <a:rPr sz="1200" spc="-65" dirty="0">
                <a:solidFill>
                  <a:schemeClr val="accent3">
                    <a:lumMod val="75000"/>
                  </a:schemeClr>
                </a:solidFill>
                <a:latin typeface="Arial MT"/>
                <a:cs typeface="Arial MT"/>
              </a:rPr>
              <a:t>A </a:t>
            </a:r>
            <a:r>
              <a:rPr sz="1200" spc="-10" dirty="0">
                <a:solidFill>
                  <a:schemeClr val="accent3">
                    <a:lumMod val="75000"/>
                  </a:schemeClr>
                </a:solidFill>
                <a:latin typeface="Arial MT"/>
                <a:cs typeface="Arial MT"/>
              </a:rPr>
              <a:t>pesar </a:t>
            </a:r>
            <a:r>
              <a:rPr sz="1200" spc="15" dirty="0">
                <a:solidFill>
                  <a:schemeClr val="accent3">
                    <a:lumMod val="75000"/>
                  </a:schemeClr>
                </a:solidFill>
                <a:latin typeface="Arial MT"/>
                <a:cs typeface="Arial MT"/>
              </a:rPr>
              <a:t>de </a:t>
            </a:r>
            <a:r>
              <a:rPr sz="1200" spc="50" dirty="0">
                <a:solidFill>
                  <a:schemeClr val="accent3">
                    <a:lumMod val="75000"/>
                  </a:schemeClr>
                </a:solidFill>
                <a:latin typeface="Arial MT"/>
                <a:cs typeface="Arial MT"/>
              </a:rPr>
              <a:t>lo </a:t>
            </a:r>
            <a:r>
              <a:rPr sz="1200" spc="45" dirty="0">
                <a:solidFill>
                  <a:schemeClr val="accent3">
                    <a:lumMod val="75000"/>
                  </a:schemeClr>
                </a:solidFill>
                <a:latin typeface="Arial MT"/>
                <a:cs typeface="Arial MT"/>
              </a:rPr>
              <a:t>dicho </a:t>
            </a:r>
            <a:r>
              <a:rPr sz="1200" spc="25" dirty="0">
                <a:solidFill>
                  <a:schemeClr val="accent3">
                    <a:lumMod val="75000"/>
                  </a:schemeClr>
                </a:solidFill>
                <a:latin typeface="Arial MT"/>
                <a:cs typeface="Arial MT"/>
              </a:rPr>
              <a:t>anteriormente, </a:t>
            </a:r>
            <a:r>
              <a:rPr sz="1200" spc="-10" dirty="0">
                <a:solidFill>
                  <a:schemeClr val="accent3">
                    <a:lumMod val="75000"/>
                  </a:schemeClr>
                </a:solidFill>
                <a:latin typeface="Arial MT"/>
                <a:cs typeface="Arial MT"/>
              </a:rPr>
              <a:t>la </a:t>
            </a:r>
            <a:r>
              <a:rPr sz="1200" spc="20" dirty="0">
                <a:solidFill>
                  <a:schemeClr val="accent3">
                    <a:lumMod val="75000"/>
                  </a:schemeClr>
                </a:solidFill>
                <a:latin typeface="Arial MT"/>
                <a:cs typeface="Arial MT"/>
              </a:rPr>
              <a:t>flexibilización </a:t>
            </a:r>
            <a:r>
              <a:rPr sz="1200" spc="25" dirty="0">
                <a:solidFill>
                  <a:schemeClr val="accent3">
                    <a:lumMod val="75000"/>
                  </a:schemeClr>
                </a:solidFill>
                <a:latin typeface="Arial MT"/>
                <a:cs typeface="Arial MT"/>
              </a:rPr>
              <a:t>curricular </a:t>
            </a:r>
            <a:r>
              <a:rPr sz="1200" i="1" u="sng" spc="65" dirty="0">
                <a:solidFill>
                  <a:schemeClr val="accent3">
                    <a:lumMod val="75000"/>
                  </a:schemeClr>
                </a:solidFill>
                <a:uFill>
                  <a:solidFill>
                    <a:srgbClr val="717275"/>
                  </a:solidFill>
                </a:uFill>
                <a:latin typeface="Arial"/>
                <a:cs typeface="Arial"/>
              </a:rPr>
              <a:t>no</a:t>
            </a:r>
            <a:r>
              <a:rPr sz="1200" i="1" spc="65" dirty="0">
                <a:solidFill>
                  <a:schemeClr val="accent3">
                    <a:lumMod val="75000"/>
                  </a:schemeClr>
                </a:solidFill>
                <a:latin typeface="Arial"/>
                <a:cs typeface="Arial"/>
              </a:rPr>
              <a:t> </a:t>
            </a:r>
            <a:r>
              <a:rPr sz="1200" spc="25" dirty="0">
                <a:solidFill>
                  <a:schemeClr val="accent3">
                    <a:lumMod val="75000"/>
                  </a:schemeClr>
                </a:solidFill>
                <a:latin typeface="Arial MT"/>
                <a:cs typeface="Arial MT"/>
              </a:rPr>
              <a:t>implica </a:t>
            </a:r>
            <a:r>
              <a:rPr sz="1200" spc="15" dirty="0">
                <a:solidFill>
                  <a:schemeClr val="accent3">
                    <a:lumMod val="75000"/>
                  </a:schemeClr>
                </a:solidFill>
                <a:latin typeface="Arial MT"/>
                <a:cs typeface="Arial MT"/>
              </a:rPr>
              <a:t>hacer </a:t>
            </a:r>
            <a:r>
              <a:rPr sz="1200" spc="40" dirty="0">
                <a:solidFill>
                  <a:schemeClr val="accent3">
                    <a:lumMod val="75000"/>
                  </a:schemeClr>
                </a:solidFill>
                <a:latin typeface="Arial MT"/>
                <a:cs typeface="Arial MT"/>
              </a:rPr>
              <a:t>un </a:t>
            </a:r>
            <a:r>
              <a:rPr sz="1200" spc="45" dirty="0">
                <a:solidFill>
                  <a:schemeClr val="accent3">
                    <a:lumMod val="75000"/>
                  </a:schemeClr>
                </a:solidFill>
                <a:latin typeface="Arial MT"/>
                <a:cs typeface="Arial MT"/>
              </a:rPr>
              <a:t> </a:t>
            </a:r>
            <a:r>
              <a:rPr sz="1200" spc="30" dirty="0">
                <a:solidFill>
                  <a:schemeClr val="accent3">
                    <a:lumMod val="75000"/>
                  </a:schemeClr>
                </a:solidFill>
                <a:latin typeface="Arial MT"/>
                <a:cs typeface="Arial MT"/>
              </a:rPr>
              <a:t>currículo </a:t>
            </a:r>
            <a:r>
              <a:rPr sz="1200" spc="-5" dirty="0">
                <a:solidFill>
                  <a:schemeClr val="accent3">
                    <a:lumMod val="75000"/>
                  </a:schemeClr>
                </a:solidFill>
                <a:latin typeface="Arial MT"/>
                <a:cs typeface="Arial MT"/>
              </a:rPr>
              <a:t>para </a:t>
            </a:r>
            <a:r>
              <a:rPr sz="1200" dirty="0">
                <a:solidFill>
                  <a:schemeClr val="accent3">
                    <a:lumMod val="75000"/>
                  </a:schemeClr>
                </a:solidFill>
                <a:latin typeface="Arial MT"/>
                <a:cs typeface="Arial MT"/>
              </a:rPr>
              <a:t>cada </a:t>
            </a:r>
            <a:r>
              <a:rPr sz="1200" spc="50" dirty="0">
                <a:solidFill>
                  <a:schemeClr val="accent3">
                    <a:lumMod val="75000"/>
                  </a:schemeClr>
                </a:solidFill>
                <a:latin typeface="Arial MT"/>
                <a:cs typeface="Arial MT"/>
              </a:rPr>
              <a:t>uno </a:t>
            </a:r>
            <a:r>
              <a:rPr sz="1200" spc="15" dirty="0">
                <a:solidFill>
                  <a:schemeClr val="accent3">
                    <a:lumMod val="75000"/>
                  </a:schemeClr>
                </a:solidFill>
                <a:latin typeface="Arial MT"/>
                <a:cs typeface="Arial MT"/>
              </a:rPr>
              <a:t>de </a:t>
            </a:r>
            <a:r>
              <a:rPr sz="1200" spc="10" dirty="0">
                <a:solidFill>
                  <a:schemeClr val="accent3">
                    <a:lumMod val="75000"/>
                  </a:schemeClr>
                </a:solidFill>
                <a:latin typeface="Arial MT"/>
                <a:cs typeface="Arial MT"/>
              </a:rPr>
              <a:t>los </a:t>
            </a:r>
            <a:r>
              <a:rPr sz="1200" dirty="0">
                <a:solidFill>
                  <a:schemeClr val="accent3">
                    <a:lumMod val="75000"/>
                  </a:schemeClr>
                </a:solidFill>
                <a:latin typeface="Arial MT"/>
                <a:cs typeface="Arial MT"/>
              </a:rPr>
              <a:t>estudiantes. </a:t>
            </a:r>
            <a:r>
              <a:rPr sz="1200" spc="-95" dirty="0">
                <a:solidFill>
                  <a:schemeClr val="accent3">
                    <a:lumMod val="75000"/>
                  </a:schemeClr>
                </a:solidFill>
                <a:latin typeface="Arial MT"/>
                <a:cs typeface="Arial MT"/>
              </a:rPr>
              <a:t>Es</a:t>
            </a:r>
            <a:r>
              <a:rPr sz="1200" spc="-90"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verdad </a:t>
            </a:r>
            <a:r>
              <a:rPr sz="1200" spc="20" dirty="0">
                <a:solidFill>
                  <a:schemeClr val="accent3">
                    <a:lumMod val="75000"/>
                  </a:schemeClr>
                </a:solidFill>
                <a:latin typeface="Arial MT"/>
                <a:cs typeface="Arial MT"/>
              </a:rPr>
              <a:t>que </a:t>
            </a:r>
            <a:r>
              <a:rPr sz="1200" spc="10" dirty="0">
                <a:solidFill>
                  <a:schemeClr val="accent3">
                    <a:lumMod val="75000"/>
                  </a:schemeClr>
                </a:solidFill>
                <a:latin typeface="Arial MT"/>
                <a:cs typeface="Arial MT"/>
              </a:rPr>
              <a:t>los </a:t>
            </a:r>
            <a:r>
              <a:rPr sz="1200" spc="20" dirty="0">
                <a:solidFill>
                  <a:schemeClr val="accent3">
                    <a:lumMod val="75000"/>
                  </a:schemeClr>
                </a:solidFill>
                <a:latin typeface="Arial MT"/>
                <a:cs typeface="Arial MT"/>
              </a:rPr>
              <a:t>currículos </a:t>
            </a:r>
            <a:r>
              <a:rPr sz="1200" spc="5" dirty="0">
                <a:solidFill>
                  <a:schemeClr val="accent3">
                    <a:lumMod val="75000"/>
                  </a:schemeClr>
                </a:solidFill>
                <a:latin typeface="Arial MT"/>
                <a:cs typeface="Arial MT"/>
              </a:rPr>
              <a:t>flexibles </a:t>
            </a:r>
            <a:r>
              <a:rPr sz="1200" spc="10" dirty="0">
                <a:solidFill>
                  <a:schemeClr val="accent3">
                    <a:lumMod val="75000"/>
                  </a:schemeClr>
                </a:solidFill>
                <a:latin typeface="Arial MT"/>
                <a:cs typeface="Arial MT"/>
              </a:rPr>
              <a:t> buscan </a:t>
            </a:r>
            <a:r>
              <a:rPr sz="1200" spc="15" dirty="0">
                <a:solidFill>
                  <a:schemeClr val="accent3">
                    <a:lumMod val="75000"/>
                  </a:schemeClr>
                </a:solidFill>
                <a:latin typeface="Arial MT"/>
                <a:cs typeface="Arial MT"/>
              </a:rPr>
              <a:t>responder </a:t>
            </a:r>
            <a:r>
              <a:rPr sz="1200" spc="-45" dirty="0">
                <a:solidFill>
                  <a:schemeClr val="accent3">
                    <a:lumMod val="75000"/>
                  </a:schemeClr>
                </a:solidFill>
                <a:latin typeface="Arial MT"/>
                <a:cs typeface="Arial MT"/>
              </a:rPr>
              <a:t>a </a:t>
            </a:r>
            <a:r>
              <a:rPr sz="1200" spc="-10" dirty="0">
                <a:solidFill>
                  <a:schemeClr val="accent3">
                    <a:lumMod val="75000"/>
                  </a:schemeClr>
                </a:solidFill>
                <a:latin typeface="Arial MT"/>
                <a:cs typeface="Arial MT"/>
              </a:rPr>
              <a:t>la </a:t>
            </a:r>
            <a:r>
              <a:rPr sz="1200" dirty="0">
                <a:solidFill>
                  <a:schemeClr val="accent3">
                    <a:lumMod val="75000"/>
                  </a:schemeClr>
                </a:solidFill>
                <a:latin typeface="Arial MT"/>
                <a:cs typeface="Arial MT"/>
              </a:rPr>
              <a:t>diversidad </a:t>
            </a:r>
            <a:r>
              <a:rPr sz="1200" spc="15" dirty="0">
                <a:solidFill>
                  <a:schemeClr val="accent3">
                    <a:lumMod val="75000"/>
                  </a:schemeClr>
                </a:solidFill>
                <a:latin typeface="Arial MT"/>
                <a:cs typeface="Arial MT"/>
              </a:rPr>
              <a:t>de </a:t>
            </a:r>
            <a:r>
              <a:rPr sz="1200" spc="10" dirty="0">
                <a:solidFill>
                  <a:schemeClr val="accent3">
                    <a:lumMod val="75000"/>
                  </a:schemeClr>
                </a:solidFill>
                <a:latin typeface="Arial MT"/>
                <a:cs typeface="Arial MT"/>
              </a:rPr>
              <a:t>los niños, </a:t>
            </a:r>
            <a:r>
              <a:rPr sz="1200" spc="-10" dirty="0">
                <a:solidFill>
                  <a:schemeClr val="accent3">
                    <a:lumMod val="75000"/>
                  </a:schemeClr>
                </a:solidFill>
                <a:latin typeface="Arial MT"/>
                <a:cs typeface="Arial MT"/>
              </a:rPr>
              <a:t>niñas, </a:t>
            </a:r>
            <a:r>
              <a:rPr sz="1200" spc="10" dirty="0">
                <a:solidFill>
                  <a:schemeClr val="accent3">
                    <a:lumMod val="75000"/>
                  </a:schemeClr>
                </a:solidFill>
                <a:latin typeface="Arial MT"/>
                <a:cs typeface="Arial MT"/>
              </a:rPr>
              <a:t>adolescentes </a:t>
            </a:r>
            <a:r>
              <a:rPr sz="1200" spc="-5" dirty="0">
                <a:solidFill>
                  <a:schemeClr val="accent3">
                    <a:lumMod val="75000"/>
                  </a:schemeClr>
                </a:solidFill>
                <a:latin typeface="Arial MT"/>
                <a:cs typeface="Arial MT"/>
              </a:rPr>
              <a:t>y </a:t>
            </a:r>
            <a:r>
              <a:rPr sz="1200" spc="5" dirty="0">
                <a:solidFill>
                  <a:schemeClr val="accent3">
                    <a:lumMod val="75000"/>
                  </a:schemeClr>
                </a:solidFill>
                <a:latin typeface="Arial MT"/>
                <a:cs typeface="Arial MT"/>
              </a:rPr>
              <a:t>jóvenes </a:t>
            </a:r>
            <a:r>
              <a:rPr sz="1200" spc="20" dirty="0">
                <a:solidFill>
                  <a:schemeClr val="accent3">
                    <a:lumMod val="75000"/>
                  </a:schemeClr>
                </a:solidFill>
                <a:latin typeface="Arial MT"/>
                <a:cs typeface="Arial MT"/>
              </a:rPr>
              <a:t>que </a:t>
            </a:r>
            <a:r>
              <a:rPr sz="1200" spc="25"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están</a:t>
            </a:r>
            <a:r>
              <a:rPr sz="1200"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en</a:t>
            </a:r>
            <a:r>
              <a:rPr sz="1200" dirty="0">
                <a:solidFill>
                  <a:schemeClr val="accent3">
                    <a:lumMod val="75000"/>
                  </a:schemeClr>
                </a:solidFill>
                <a:latin typeface="Arial MT"/>
                <a:cs typeface="Arial MT"/>
              </a:rPr>
              <a:t> </a:t>
            </a:r>
            <a:r>
              <a:rPr sz="1200" spc="-30" dirty="0">
                <a:solidFill>
                  <a:schemeClr val="accent3">
                    <a:lumMod val="75000"/>
                  </a:schemeClr>
                </a:solidFill>
                <a:latin typeface="Arial MT"/>
                <a:cs typeface="Arial MT"/>
              </a:rPr>
              <a:t>las</a:t>
            </a:r>
            <a:r>
              <a:rPr sz="1200"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instituciones</a:t>
            </a:r>
            <a:r>
              <a:rPr sz="1200"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educativas.</a:t>
            </a:r>
            <a:r>
              <a:rPr sz="1200" spc="5" dirty="0">
                <a:solidFill>
                  <a:schemeClr val="accent3">
                    <a:lumMod val="75000"/>
                  </a:schemeClr>
                </a:solidFill>
                <a:latin typeface="Arial MT"/>
                <a:cs typeface="Arial MT"/>
              </a:rPr>
              <a:t> </a:t>
            </a:r>
            <a:r>
              <a:rPr sz="1200" spc="55" dirty="0">
                <a:solidFill>
                  <a:schemeClr val="accent3">
                    <a:lumMod val="75000"/>
                  </a:schemeClr>
                </a:solidFill>
                <a:latin typeface="Arial MT"/>
                <a:cs typeface="Arial MT"/>
              </a:rPr>
              <a:t>No</a:t>
            </a:r>
            <a:r>
              <a:rPr sz="1200" dirty="0">
                <a:solidFill>
                  <a:schemeClr val="accent3">
                    <a:lumMod val="75000"/>
                  </a:schemeClr>
                </a:solidFill>
                <a:latin typeface="Arial MT"/>
                <a:cs typeface="Arial MT"/>
              </a:rPr>
              <a:t> </a:t>
            </a:r>
            <a:r>
              <a:rPr sz="1200" spc="15" dirty="0">
                <a:solidFill>
                  <a:schemeClr val="accent3">
                    <a:lumMod val="75000"/>
                  </a:schemeClr>
                </a:solidFill>
                <a:latin typeface="Arial MT"/>
                <a:cs typeface="Arial MT"/>
              </a:rPr>
              <a:t>obstante,</a:t>
            </a:r>
            <a:r>
              <a:rPr sz="1200" dirty="0">
                <a:solidFill>
                  <a:schemeClr val="accent3">
                    <a:lumMod val="75000"/>
                  </a:schemeClr>
                </a:solidFill>
                <a:latin typeface="Arial MT"/>
                <a:cs typeface="Arial MT"/>
              </a:rPr>
              <a:t> </a:t>
            </a:r>
            <a:r>
              <a:rPr sz="1200" spc="30" dirty="0">
                <a:solidFill>
                  <a:schemeClr val="accent3">
                    <a:lumMod val="75000"/>
                  </a:schemeClr>
                </a:solidFill>
                <a:latin typeface="Arial MT"/>
                <a:cs typeface="Arial MT"/>
              </a:rPr>
              <a:t>también</a:t>
            </a:r>
            <a:r>
              <a:rPr sz="1200"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hay</a:t>
            </a:r>
            <a:r>
              <a:rPr sz="1200" spc="5"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que</a:t>
            </a:r>
            <a:r>
              <a:rPr sz="1200" dirty="0">
                <a:solidFill>
                  <a:schemeClr val="accent3">
                    <a:lumMod val="75000"/>
                  </a:schemeClr>
                </a:solidFill>
                <a:latin typeface="Arial MT"/>
                <a:cs typeface="Arial MT"/>
              </a:rPr>
              <a:t> </a:t>
            </a:r>
            <a:r>
              <a:rPr sz="1200" spc="35" dirty="0">
                <a:solidFill>
                  <a:schemeClr val="accent3">
                    <a:lumMod val="75000"/>
                  </a:schemeClr>
                </a:solidFill>
                <a:latin typeface="Arial MT"/>
                <a:cs typeface="Arial MT"/>
              </a:rPr>
              <a:t>reconocer</a:t>
            </a:r>
            <a:r>
              <a:rPr sz="1200"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que, </a:t>
            </a:r>
            <a:r>
              <a:rPr sz="1200" spc="-320" dirty="0">
                <a:solidFill>
                  <a:schemeClr val="accent3">
                    <a:lumMod val="75000"/>
                  </a:schemeClr>
                </a:solidFill>
                <a:latin typeface="Arial MT"/>
                <a:cs typeface="Arial MT"/>
              </a:rPr>
              <a:t> </a:t>
            </a:r>
            <a:r>
              <a:rPr sz="1200" spc="-45" dirty="0">
                <a:solidFill>
                  <a:schemeClr val="accent3">
                    <a:lumMod val="75000"/>
                  </a:schemeClr>
                </a:solidFill>
                <a:latin typeface="Arial MT"/>
                <a:cs typeface="Arial MT"/>
              </a:rPr>
              <a:t>a </a:t>
            </a:r>
            <a:r>
              <a:rPr sz="1200" spc="-10" dirty="0">
                <a:solidFill>
                  <a:schemeClr val="accent3">
                    <a:lumMod val="75000"/>
                  </a:schemeClr>
                </a:solidFill>
                <a:latin typeface="Arial MT"/>
                <a:cs typeface="Arial MT"/>
              </a:rPr>
              <a:t>pesar </a:t>
            </a:r>
            <a:r>
              <a:rPr sz="1200" spc="15" dirty="0">
                <a:solidFill>
                  <a:schemeClr val="accent3">
                    <a:lumMod val="75000"/>
                  </a:schemeClr>
                </a:solidFill>
                <a:latin typeface="Arial MT"/>
                <a:cs typeface="Arial MT"/>
              </a:rPr>
              <a:t>de </a:t>
            </a:r>
            <a:r>
              <a:rPr sz="1200" spc="-30" dirty="0">
                <a:solidFill>
                  <a:schemeClr val="accent3">
                    <a:lumMod val="75000"/>
                  </a:schemeClr>
                </a:solidFill>
                <a:latin typeface="Arial MT"/>
                <a:cs typeface="Arial MT"/>
              </a:rPr>
              <a:t>las </a:t>
            </a:r>
            <a:r>
              <a:rPr sz="1200" spc="10" dirty="0">
                <a:solidFill>
                  <a:schemeClr val="accent3">
                    <a:lumMod val="75000"/>
                  </a:schemeClr>
                </a:solidFill>
                <a:latin typeface="Arial MT"/>
                <a:cs typeface="Arial MT"/>
              </a:rPr>
              <a:t>diferencias </a:t>
            </a:r>
            <a:r>
              <a:rPr sz="1200" spc="20" dirty="0">
                <a:solidFill>
                  <a:schemeClr val="accent3">
                    <a:lumMod val="75000"/>
                  </a:schemeClr>
                </a:solidFill>
                <a:latin typeface="Arial MT"/>
                <a:cs typeface="Arial MT"/>
              </a:rPr>
              <a:t>entre </a:t>
            </a:r>
            <a:r>
              <a:rPr sz="1200" dirty="0">
                <a:solidFill>
                  <a:schemeClr val="accent3">
                    <a:lumMod val="75000"/>
                  </a:schemeClr>
                </a:solidFill>
                <a:latin typeface="Arial MT"/>
                <a:cs typeface="Arial MT"/>
              </a:rPr>
              <a:t>ellos, </a:t>
            </a:r>
            <a:r>
              <a:rPr sz="1200" spc="30" dirty="0">
                <a:solidFill>
                  <a:schemeClr val="accent3">
                    <a:lumMod val="75000"/>
                  </a:schemeClr>
                </a:solidFill>
                <a:latin typeface="Arial MT"/>
                <a:cs typeface="Arial MT"/>
              </a:rPr>
              <a:t>también </a:t>
            </a:r>
            <a:r>
              <a:rPr sz="1200" spc="-5" dirty="0">
                <a:solidFill>
                  <a:schemeClr val="accent3">
                    <a:lumMod val="75000"/>
                  </a:schemeClr>
                </a:solidFill>
                <a:latin typeface="Arial MT"/>
                <a:cs typeface="Arial MT"/>
              </a:rPr>
              <a:t>hay </a:t>
            </a:r>
            <a:r>
              <a:rPr sz="1200" spc="20" dirty="0">
                <a:solidFill>
                  <a:schemeClr val="accent3">
                    <a:lumMod val="75000"/>
                  </a:schemeClr>
                </a:solidFill>
                <a:latin typeface="Arial MT"/>
                <a:cs typeface="Arial MT"/>
              </a:rPr>
              <a:t>muchas </a:t>
            </a:r>
            <a:r>
              <a:rPr sz="1200" spc="15" dirty="0">
                <a:solidFill>
                  <a:schemeClr val="accent3">
                    <a:lumMod val="75000"/>
                  </a:schemeClr>
                </a:solidFill>
                <a:latin typeface="Arial MT"/>
                <a:cs typeface="Arial MT"/>
              </a:rPr>
              <a:t>similitudes </a:t>
            </a:r>
            <a:r>
              <a:rPr sz="1200" spc="20" dirty="0">
                <a:solidFill>
                  <a:schemeClr val="accent3">
                    <a:lumMod val="75000"/>
                  </a:schemeClr>
                </a:solidFill>
                <a:latin typeface="Arial MT"/>
                <a:cs typeface="Arial MT"/>
              </a:rPr>
              <a:t>que ameritan </a:t>
            </a:r>
            <a:r>
              <a:rPr sz="1200" spc="-320" dirty="0">
                <a:solidFill>
                  <a:schemeClr val="accent3">
                    <a:lumMod val="75000"/>
                  </a:schemeClr>
                </a:solidFill>
                <a:latin typeface="Arial MT"/>
                <a:cs typeface="Arial MT"/>
              </a:rPr>
              <a:t> </a:t>
            </a:r>
            <a:r>
              <a:rPr sz="1200" spc="10" dirty="0">
                <a:solidFill>
                  <a:schemeClr val="accent3">
                    <a:lumMod val="75000"/>
                  </a:schemeClr>
                </a:solidFill>
                <a:latin typeface="Arial MT"/>
                <a:cs typeface="Arial MT"/>
              </a:rPr>
              <a:t>el</a:t>
            </a:r>
            <a:r>
              <a:rPr sz="1200" spc="-15"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pensar</a:t>
            </a:r>
            <a:r>
              <a:rPr sz="1200" spc="-15"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en</a:t>
            </a:r>
            <a:r>
              <a:rPr sz="1200" spc="-15" dirty="0">
                <a:solidFill>
                  <a:schemeClr val="accent3">
                    <a:lumMod val="75000"/>
                  </a:schemeClr>
                </a:solidFill>
                <a:latin typeface="Arial MT"/>
                <a:cs typeface="Arial MT"/>
              </a:rPr>
              <a:t> </a:t>
            </a:r>
            <a:r>
              <a:rPr sz="1200" spc="40" dirty="0">
                <a:solidFill>
                  <a:schemeClr val="accent3">
                    <a:lumMod val="75000"/>
                  </a:schemeClr>
                </a:solidFill>
                <a:latin typeface="Arial MT"/>
                <a:cs typeface="Arial MT"/>
              </a:rPr>
              <a:t>un</a:t>
            </a:r>
            <a:r>
              <a:rPr sz="1200" spc="-15" dirty="0">
                <a:solidFill>
                  <a:schemeClr val="accent3">
                    <a:lumMod val="75000"/>
                  </a:schemeClr>
                </a:solidFill>
                <a:latin typeface="Arial MT"/>
                <a:cs typeface="Arial MT"/>
              </a:rPr>
              <a:t> </a:t>
            </a:r>
            <a:r>
              <a:rPr sz="1200" spc="30" dirty="0">
                <a:solidFill>
                  <a:schemeClr val="accent3">
                    <a:lumMod val="75000"/>
                  </a:schemeClr>
                </a:solidFill>
                <a:latin typeface="Arial MT"/>
                <a:cs typeface="Arial MT"/>
              </a:rPr>
              <a:t>currículo</a:t>
            </a:r>
            <a:r>
              <a:rPr sz="1200" spc="-10"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base</a:t>
            </a:r>
            <a:r>
              <a:rPr sz="1200" spc="-15" dirty="0">
                <a:solidFill>
                  <a:schemeClr val="accent3">
                    <a:lumMod val="75000"/>
                  </a:schemeClr>
                </a:solidFill>
                <a:latin typeface="Arial MT"/>
                <a:cs typeface="Arial MT"/>
              </a:rPr>
              <a:t> </a:t>
            </a:r>
            <a:r>
              <a:rPr sz="1200" spc="35" dirty="0">
                <a:solidFill>
                  <a:schemeClr val="accent3">
                    <a:lumMod val="75000"/>
                  </a:schemeClr>
                </a:solidFill>
                <a:latin typeface="Arial MT"/>
                <a:cs typeface="Arial MT"/>
              </a:rPr>
              <a:t>compartido.</a:t>
            </a:r>
            <a:r>
              <a:rPr sz="1200" spc="-15" dirty="0">
                <a:solidFill>
                  <a:schemeClr val="accent3">
                    <a:lumMod val="75000"/>
                  </a:schemeClr>
                </a:solidFill>
                <a:latin typeface="Arial MT"/>
                <a:cs typeface="Arial MT"/>
              </a:rPr>
              <a:t> </a:t>
            </a:r>
            <a:r>
              <a:rPr sz="1200" spc="-95" dirty="0">
                <a:solidFill>
                  <a:schemeClr val="accent3">
                    <a:lumMod val="75000"/>
                  </a:schemeClr>
                </a:solidFill>
                <a:latin typeface="Arial MT"/>
                <a:cs typeface="Arial MT"/>
              </a:rPr>
              <a:t>Es</a:t>
            </a:r>
            <a:r>
              <a:rPr sz="1200" spc="-15" dirty="0">
                <a:solidFill>
                  <a:schemeClr val="accent3">
                    <a:lumMod val="75000"/>
                  </a:schemeClr>
                </a:solidFill>
                <a:latin typeface="Arial MT"/>
                <a:cs typeface="Arial MT"/>
              </a:rPr>
              <a:t> </a:t>
            </a:r>
            <a:r>
              <a:rPr sz="1200" spc="75" dirty="0">
                <a:solidFill>
                  <a:schemeClr val="accent3">
                    <a:lumMod val="75000"/>
                  </a:schemeClr>
                </a:solidFill>
                <a:latin typeface="Arial MT"/>
                <a:cs typeface="Arial MT"/>
              </a:rPr>
              <a:t>como</a:t>
            </a:r>
            <a:r>
              <a:rPr sz="1200" spc="-15" dirty="0">
                <a:solidFill>
                  <a:schemeClr val="accent3">
                    <a:lumMod val="75000"/>
                  </a:schemeClr>
                </a:solidFill>
                <a:latin typeface="Arial MT"/>
                <a:cs typeface="Arial MT"/>
              </a:rPr>
              <a:t> </a:t>
            </a:r>
            <a:r>
              <a:rPr sz="1200" spc="-35" dirty="0">
                <a:solidFill>
                  <a:schemeClr val="accent3">
                    <a:lumMod val="75000"/>
                  </a:schemeClr>
                </a:solidFill>
                <a:latin typeface="Arial MT"/>
                <a:cs typeface="Arial MT"/>
              </a:rPr>
              <a:t>si,</a:t>
            </a:r>
            <a:r>
              <a:rPr sz="1200" spc="-10" dirty="0">
                <a:solidFill>
                  <a:schemeClr val="accent3">
                    <a:lumMod val="75000"/>
                  </a:schemeClr>
                </a:solidFill>
                <a:latin typeface="Arial MT"/>
                <a:cs typeface="Arial MT"/>
              </a:rPr>
              <a:t> </a:t>
            </a:r>
            <a:r>
              <a:rPr sz="1200" spc="35" dirty="0">
                <a:solidFill>
                  <a:schemeClr val="accent3">
                    <a:lumMod val="75000"/>
                  </a:schemeClr>
                </a:solidFill>
                <a:latin typeface="Arial MT"/>
                <a:cs typeface="Arial MT"/>
              </a:rPr>
              <a:t>cuando</a:t>
            </a:r>
            <a:r>
              <a:rPr sz="1200" spc="-15" dirty="0">
                <a:solidFill>
                  <a:schemeClr val="accent3">
                    <a:lumMod val="75000"/>
                  </a:schemeClr>
                </a:solidFill>
                <a:latin typeface="Arial MT"/>
                <a:cs typeface="Arial MT"/>
              </a:rPr>
              <a:t> </a:t>
            </a:r>
            <a:r>
              <a:rPr sz="1200" spc="10" dirty="0">
                <a:solidFill>
                  <a:schemeClr val="accent3">
                    <a:lumMod val="75000"/>
                  </a:schemeClr>
                </a:solidFill>
                <a:latin typeface="Arial MT"/>
                <a:cs typeface="Arial MT"/>
              </a:rPr>
              <a:t>quisiéramos</a:t>
            </a:r>
            <a:r>
              <a:rPr sz="1200" spc="-15"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cultivar </a:t>
            </a:r>
            <a:r>
              <a:rPr sz="1200" spc="-320" dirty="0">
                <a:solidFill>
                  <a:schemeClr val="accent3">
                    <a:lumMod val="75000"/>
                  </a:schemeClr>
                </a:solidFill>
                <a:latin typeface="Arial MT"/>
                <a:cs typeface="Arial MT"/>
              </a:rPr>
              <a:t> </a:t>
            </a:r>
            <a:r>
              <a:rPr sz="1200" spc="40" dirty="0">
                <a:solidFill>
                  <a:schemeClr val="accent3">
                    <a:lumMod val="75000"/>
                  </a:schemeClr>
                </a:solidFill>
                <a:latin typeface="Arial MT"/>
                <a:cs typeface="Arial MT"/>
              </a:rPr>
              <a:t>un</a:t>
            </a:r>
            <a:r>
              <a:rPr sz="1200" dirty="0">
                <a:solidFill>
                  <a:schemeClr val="accent3">
                    <a:lumMod val="75000"/>
                  </a:schemeClr>
                </a:solidFill>
                <a:latin typeface="Arial MT"/>
                <a:cs typeface="Arial MT"/>
              </a:rPr>
              <a:t> </a:t>
            </a:r>
            <a:r>
              <a:rPr sz="1200" spc="15" dirty="0">
                <a:solidFill>
                  <a:schemeClr val="accent3">
                    <a:lumMod val="75000"/>
                  </a:schemeClr>
                </a:solidFill>
                <a:latin typeface="Arial MT"/>
                <a:cs typeface="Arial MT"/>
              </a:rPr>
              <a:t>árbol,</a:t>
            </a:r>
            <a:r>
              <a:rPr sz="1200" spc="-5" dirty="0">
                <a:solidFill>
                  <a:schemeClr val="accent3">
                    <a:lumMod val="75000"/>
                  </a:schemeClr>
                </a:solidFill>
                <a:latin typeface="Arial MT"/>
                <a:cs typeface="Arial MT"/>
              </a:rPr>
              <a:t> y </a:t>
            </a:r>
            <a:r>
              <a:rPr sz="1200" spc="25" dirty="0">
                <a:solidFill>
                  <a:schemeClr val="accent3">
                    <a:lumMod val="75000"/>
                  </a:schemeClr>
                </a:solidFill>
                <a:latin typeface="Arial MT"/>
                <a:cs typeface="Arial MT"/>
              </a:rPr>
              <a:t>dado</a:t>
            </a:r>
            <a:r>
              <a:rPr sz="1200"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que</a:t>
            </a:r>
            <a:r>
              <a:rPr sz="1200" dirty="0">
                <a:solidFill>
                  <a:schemeClr val="accent3">
                    <a:lumMod val="75000"/>
                  </a:schemeClr>
                </a:solidFill>
                <a:latin typeface="Arial MT"/>
                <a:cs typeface="Arial MT"/>
              </a:rPr>
              <a:t> cada</a:t>
            </a:r>
            <a:r>
              <a:rPr sz="1200" spc="-5"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semilla</a:t>
            </a:r>
            <a:r>
              <a:rPr sz="1200" dirty="0">
                <a:solidFill>
                  <a:schemeClr val="accent3">
                    <a:lumMod val="75000"/>
                  </a:schemeClr>
                </a:solidFill>
                <a:latin typeface="Arial MT"/>
                <a:cs typeface="Arial MT"/>
              </a:rPr>
              <a:t> </a:t>
            </a:r>
            <a:r>
              <a:rPr sz="1200" spc="-40" dirty="0">
                <a:solidFill>
                  <a:schemeClr val="accent3">
                    <a:lumMod val="75000"/>
                  </a:schemeClr>
                </a:solidFill>
                <a:latin typeface="Arial MT"/>
                <a:cs typeface="Arial MT"/>
              </a:rPr>
              <a:t>es</a:t>
            </a:r>
            <a:r>
              <a:rPr sz="1200" spc="-5"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diferente</a:t>
            </a:r>
            <a:r>
              <a:rPr sz="1200" spc="-5"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entre</a:t>
            </a:r>
            <a:r>
              <a:rPr sz="1200" dirty="0">
                <a:solidFill>
                  <a:schemeClr val="accent3">
                    <a:lumMod val="75000"/>
                  </a:schemeClr>
                </a:solidFill>
                <a:latin typeface="Arial MT"/>
                <a:cs typeface="Arial MT"/>
              </a:rPr>
              <a:t> </a:t>
            </a:r>
            <a:r>
              <a:rPr sz="1200" spc="-55" dirty="0">
                <a:solidFill>
                  <a:schemeClr val="accent3">
                    <a:lumMod val="75000"/>
                  </a:schemeClr>
                </a:solidFill>
                <a:latin typeface="Arial MT"/>
                <a:cs typeface="Arial MT"/>
              </a:rPr>
              <a:t>sí,</a:t>
            </a:r>
            <a:r>
              <a:rPr sz="1200" dirty="0">
                <a:solidFill>
                  <a:schemeClr val="accent3">
                    <a:lumMod val="75000"/>
                  </a:schemeClr>
                </a:solidFill>
                <a:latin typeface="Arial MT"/>
                <a:cs typeface="Arial MT"/>
              </a:rPr>
              <a:t> </a:t>
            </a:r>
            <a:r>
              <a:rPr sz="1200" spc="15" dirty="0">
                <a:solidFill>
                  <a:schemeClr val="accent3">
                    <a:lumMod val="75000"/>
                  </a:schemeClr>
                </a:solidFill>
                <a:latin typeface="Arial MT"/>
                <a:cs typeface="Arial MT"/>
              </a:rPr>
              <a:t>debiéramos</a:t>
            </a:r>
            <a:r>
              <a:rPr sz="1200" spc="-5" dirty="0">
                <a:solidFill>
                  <a:schemeClr val="accent3">
                    <a:lumMod val="75000"/>
                  </a:schemeClr>
                </a:solidFill>
                <a:latin typeface="Arial MT"/>
                <a:cs typeface="Arial MT"/>
              </a:rPr>
              <a:t> </a:t>
            </a:r>
            <a:r>
              <a:rPr sz="1200" spc="10" dirty="0">
                <a:solidFill>
                  <a:schemeClr val="accent3">
                    <a:lumMod val="75000"/>
                  </a:schemeClr>
                </a:solidFill>
                <a:latin typeface="Arial MT"/>
                <a:cs typeface="Arial MT"/>
              </a:rPr>
              <a:t>crear</a:t>
            </a:r>
            <a:r>
              <a:rPr sz="1200" spc="-5" dirty="0">
                <a:solidFill>
                  <a:schemeClr val="accent3">
                    <a:lumMod val="75000"/>
                  </a:schemeClr>
                </a:solidFill>
                <a:latin typeface="Arial MT"/>
                <a:cs typeface="Arial MT"/>
              </a:rPr>
              <a:t> </a:t>
            </a:r>
            <a:r>
              <a:rPr sz="1200" spc="15" dirty="0">
                <a:solidFill>
                  <a:schemeClr val="accent3">
                    <a:lumMod val="75000"/>
                  </a:schemeClr>
                </a:solidFill>
                <a:latin typeface="Arial MT"/>
                <a:cs typeface="Arial MT"/>
              </a:rPr>
              <a:t>ambientes </a:t>
            </a:r>
            <a:r>
              <a:rPr sz="1200" spc="-320" dirty="0">
                <a:solidFill>
                  <a:schemeClr val="accent3">
                    <a:lumMod val="75000"/>
                  </a:schemeClr>
                </a:solidFill>
                <a:latin typeface="Arial MT"/>
                <a:cs typeface="Arial MT"/>
              </a:rPr>
              <a:t> </a:t>
            </a:r>
            <a:r>
              <a:rPr sz="1200" spc="25" dirty="0">
                <a:solidFill>
                  <a:schemeClr val="accent3">
                    <a:lumMod val="75000"/>
                  </a:schemeClr>
                </a:solidFill>
                <a:latin typeface="Arial MT"/>
                <a:cs typeface="Arial MT"/>
              </a:rPr>
              <a:t>únicos </a:t>
            </a:r>
            <a:r>
              <a:rPr sz="1200" spc="-5" dirty="0">
                <a:solidFill>
                  <a:schemeClr val="accent3">
                    <a:lumMod val="75000"/>
                  </a:schemeClr>
                </a:solidFill>
                <a:latin typeface="Arial MT"/>
                <a:cs typeface="Arial MT"/>
              </a:rPr>
              <a:t>para </a:t>
            </a:r>
            <a:r>
              <a:rPr sz="1200" dirty="0">
                <a:solidFill>
                  <a:schemeClr val="accent3">
                    <a:lumMod val="75000"/>
                  </a:schemeClr>
                </a:solidFill>
                <a:latin typeface="Arial MT"/>
                <a:cs typeface="Arial MT"/>
              </a:rPr>
              <a:t>cada </a:t>
            </a:r>
            <a:r>
              <a:rPr sz="1200" spc="10" dirty="0">
                <a:solidFill>
                  <a:schemeClr val="accent3">
                    <a:lumMod val="75000"/>
                  </a:schemeClr>
                </a:solidFill>
                <a:latin typeface="Arial MT"/>
                <a:cs typeface="Arial MT"/>
              </a:rPr>
              <a:t>una </a:t>
            </a:r>
            <a:r>
              <a:rPr sz="1200" spc="15" dirty="0">
                <a:solidFill>
                  <a:schemeClr val="accent3">
                    <a:lumMod val="75000"/>
                  </a:schemeClr>
                </a:solidFill>
                <a:latin typeface="Arial MT"/>
                <a:cs typeface="Arial MT"/>
              </a:rPr>
              <a:t>de </a:t>
            </a:r>
            <a:r>
              <a:rPr sz="1200" spc="-20" dirty="0">
                <a:solidFill>
                  <a:schemeClr val="accent3">
                    <a:lumMod val="75000"/>
                  </a:schemeClr>
                </a:solidFill>
                <a:latin typeface="Arial MT"/>
                <a:cs typeface="Arial MT"/>
              </a:rPr>
              <a:t>ellas. </a:t>
            </a:r>
            <a:r>
              <a:rPr sz="1200" spc="-40" dirty="0">
                <a:solidFill>
                  <a:schemeClr val="accent3">
                    <a:lumMod val="75000"/>
                  </a:schemeClr>
                </a:solidFill>
                <a:latin typeface="Arial MT"/>
                <a:cs typeface="Arial MT"/>
              </a:rPr>
              <a:t>En </a:t>
            </a:r>
            <a:r>
              <a:rPr sz="1200" dirty="0">
                <a:solidFill>
                  <a:schemeClr val="accent3">
                    <a:lumMod val="75000"/>
                  </a:schemeClr>
                </a:solidFill>
                <a:latin typeface="Arial MT"/>
                <a:cs typeface="Arial MT"/>
              </a:rPr>
              <a:t>realidad, </a:t>
            </a:r>
            <a:r>
              <a:rPr sz="1200" spc="-5" dirty="0">
                <a:solidFill>
                  <a:schemeClr val="accent3">
                    <a:lumMod val="75000"/>
                  </a:schemeClr>
                </a:solidFill>
                <a:latin typeface="Arial MT"/>
                <a:cs typeface="Arial MT"/>
              </a:rPr>
              <a:t>hay </a:t>
            </a:r>
            <a:r>
              <a:rPr sz="1200" spc="20" dirty="0">
                <a:solidFill>
                  <a:schemeClr val="accent3">
                    <a:lumMod val="75000"/>
                  </a:schemeClr>
                </a:solidFill>
                <a:latin typeface="Arial MT"/>
                <a:cs typeface="Arial MT"/>
              </a:rPr>
              <a:t>unos </a:t>
            </a:r>
            <a:r>
              <a:rPr sz="1200" spc="25" dirty="0">
                <a:solidFill>
                  <a:schemeClr val="accent3">
                    <a:lumMod val="75000"/>
                  </a:schemeClr>
                </a:solidFill>
                <a:latin typeface="Arial MT"/>
                <a:cs typeface="Arial MT"/>
              </a:rPr>
              <a:t>elementos </a:t>
            </a:r>
            <a:r>
              <a:rPr sz="1200" spc="-10" dirty="0">
                <a:solidFill>
                  <a:schemeClr val="accent3">
                    <a:lumMod val="75000"/>
                  </a:schemeClr>
                </a:solidFill>
                <a:latin typeface="Arial MT"/>
                <a:cs typeface="Arial MT"/>
              </a:rPr>
              <a:t>transversales </a:t>
            </a:r>
            <a:r>
              <a:rPr sz="1200" spc="20" dirty="0">
                <a:solidFill>
                  <a:schemeClr val="accent3">
                    <a:lumMod val="75000"/>
                  </a:schemeClr>
                </a:solidFill>
                <a:latin typeface="Arial MT"/>
                <a:cs typeface="Arial MT"/>
              </a:rPr>
              <a:t>que </a:t>
            </a:r>
            <a:r>
              <a:rPr sz="1200" spc="25" dirty="0">
                <a:solidFill>
                  <a:schemeClr val="accent3">
                    <a:lumMod val="75000"/>
                  </a:schemeClr>
                </a:solidFill>
                <a:latin typeface="Arial MT"/>
                <a:cs typeface="Arial MT"/>
              </a:rPr>
              <a:t> </a:t>
            </a:r>
            <a:r>
              <a:rPr sz="1200" spc="15" dirty="0">
                <a:solidFill>
                  <a:schemeClr val="accent3">
                    <a:lumMod val="75000"/>
                  </a:schemeClr>
                </a:solidFill>
                <a:latin typeface="Arial MT"/>
                <a:cs typeface="Arial MT"/>
              </a:rPr>
              <a:t>son </a:t>
            </a:r>
            <a:r>
              <a:rPr sz="1200" dirty="0">
                <a:solidFill>
                  <a:schemeClr val="accent3">
                    <a:lumMod val="75000"/>
                  </a:schemeClr>
                </a:solidFill>
                <a:latin typeface="Arial MT"/>
                <a:cs typeface="Arial MT"/>
              </a:rPr>
              <a:t>necesarios </a:t>
            </a:r>
            <a:r>
              <a:rPr sz="1200" spc="-5" dirty="0">
                <a:solidFill>
                  <a:schemeClr val="accent3">
                    <a:lumMod val="75000"/>
                  </a:schemeClr>
                </a:solidFill>
                <a:latin typeface="Arial MT"/>
                <a:cs typeface="Arial MT"/>
              </a:rPr>
              <a:t>para </a:t>
            </a:r>
            <a:r>
              <a:rPr sz="1200" spc="15" dirty="0">
                <a:solidFill>
                  <a:schemeClr val="accent3">
                    <a:lumMod val="75000"/>
                  </a:schemeClr>
                </a:solidFill>
                <a:latin typeface="Arial MT"/>
                <a:cs typeface="Arial MT"/>
              </a:rPr>
              <a:t>todas </a:t>
            </a:r>
            <a:r>
              <a:rPr sz="1200" spc="-30" dirty="0">
                <a:solidFill>
                  <a:schemeClr val="accent3">
                    <a:lumMod val="75000"/>
                  </a:schemeClr>
                </a:solidFill>
                <a:latin typeface="Arial MT"/>
                <a:cs typeface="Arial MT"/>
              </a:rPr>
              <a:t>las </a:t>
            </a:r>
            <a:r>
              <a:rPr sz="1200" dirty="0">
                <a:solidFill>
                  <a:schemeClr val="accent3">
                    <a:lumMod val="75000"/>
                  </a:schemeClr>
                </a:solidFill>
                <a:latin typeface="Arial MT"/>
                <a:cs typeface="Arial MT"/>
              </a:rPr>
              <a:t>semillas: </a:t>
            </a:r>
            <a:r>
              <a:rPr sz="1200" spc="40" dirty="0">
                <a:solidFill>
                  <a:schemeClr val="accent3">
                    <a:lumMod val="75000"/>
                  </a:schemeClr>
                </a:solidFill>
                <a:latin typeface="Arial MT"/>
                <a:cs typeface="Arial MT"/>
              </a:rPr>
              <a:t>un </a:t>
            </a:r>
            <a:r>
              <a:rPr sz="1200" spc="5" dirty="0">
                <a:solidFill>
                  <a:schemeClr val="accent3">
                    <a:lumMod val="75000"/>
                  </a:schemeClr>
                </a:solidFill>
                <a:latin typeface="Arial MT"/>
                <a:cs typeface="Arial MT"/>
              </a:rPr>
              <a:t>sustrato, </a:t>
            </a:r>
            <a:r>
              <a:rPr sz="1200" spc="25" dirty="0">
                <a:solidFill>
                  <a:schemeClr val="accent3">
                    <a:lumMod val="75000"/>
                  </a:schemeClr>
                </a:solidFill>
                <a:latin typeface="Arial MT"/>
                <a:cs typeface="Arial MT"/>
              </a:rPr>
              <a:t>luz </a:t>
            </a:r>
            <a:r>
              <a:rPr sz="1200" spc="-5" dirty="0">
                <a:solidFill>
                  <a:schemeClr val="accent3">
                    <a:lumMod val="75000"/>
                  </a:schemeClr>
                </a:solidFill>
                <a:latin typeface="Arial MT"/>
                <a:cs typeface="Arial MT"/>
              </a:rPr>
              <a:t>y </a:t>
            </a:r>
            <a:r>
              <a:rPr sz="1200" spc="-15" dirty="0">
                <a:solidFill>
                  <a:schemeClr val="accent3">
                    <a:lumMod val="75000"/>
                  </a:schemeClr>
                </a:solidFill>
                <a:latin typeface="Arial MT"/>
                <a:cs typeface="Arial MT"/>
              </a:rPr>
              <a:t>agua. </a:t>
            </a:r>
            <a:r>
              <a:rPr sz="1200" spc="-35" dirty="0">
                <a:solidFill>
                  <a:schemeClr val="accent3">
                    <a:lumMod val="75000"/>
                  </a:schemeClr>
                </a:solidFill>
                <a:latin typeface="Arial MT"/>
                <a:cs typeface="Arial MT"/>
              </a:rPr>
              <a:t>Sin </a:t>
            </a:r>
            <a:r>
              <a:rPr sz="1200" spc="20" dirty="0">
                <a:solidFill>
                  <a:schemeClr val="accent3">
                    <a:lumMod val="75000"/>
                  </a:schemeClr>
                </a:solidFill>
                <a:latin typeface="Arial MT"/>
                <a:cs typeface="Arial MT"/>
              </a:rPr>
              <a:t>embargo, </a:t>
            </a:r>
            <a:r>
              <a:rPr sz="1200" spc="-30" dirty="0">
                <a:solidFill>
                  <a:schemeClr val="accent3">
                    <a:lumMod val="75000"/>
                  </a:schemeClr>
                </a:solidFill>
                <a:latin typeface="Arial MT"/>
                <a:cs typeface="Arial MT"/>
              </a:rPr>
              <a:t>las </a:t>
            </a:r>
            <a:r>
              <a:rPr sz="1200" spc="-25" dirty="0">
                <a:solidFill>
                  <a:schemeClr val="accent3">
                    <a:lumMod val="75000"/>
                  </a:schemeClr>
                </a:solidFill>
                <a:latin typeface="Arial MT"/>
                <a:cs typeface="Arial MT"/>
              </a:rPr>
              <a:t> </a:t>
            </a:r>
            <a:r>
              <a:rPr sz="1200" spc="30" dirty="0">
                <a:solidFill>
                  <a:schemeClr val="accent3">
                    <a:lumMod val="75000"/>
                  </a:schemeClr>
                </a:solidFill>
                <a:latin typeface="Arial MT"/>
                <a:cs typeface="Arial MT"/>
              </a:rPr>
              <a:t>proporciones </a:t>
            </a:r>
            <a:r>
              <a:rPr sz="1200" spc="15" dirty="0">
                <a:solidFill>
                  <a:schemeClr val="accent3">
                    <a:lumMod val="75000"/>
                  </a:schemeClr>
                </a:solidFill>
                <a:latin typeface="Arial MT"/>
                <a:cs typeface="Arial MT"/>
              </a:rPr>
              <a:t>de </a:t>
            </a:r>
            <a:r>
              <a:rPr sz="1200" dirty="0">
                <a:solidFill>
                  <a:schemeClr val="accent3">
                    <a:lumMod val="75000"/>
                  </a:schemeClr>
                </a:solidFill>
                <a:latin typeface="Arial MT"/>
                <a:cs typeface="Arial MT"/>
              </a:rPr>
              <a:t>cada </a:t>
            </a:r>
            <a:r>
              <a:rPr sz="1200" spc="50" dirty="0">
                <a:solidFill>
                  <a:schemeClr val="accent3">
                    <a:lumMod val="75000"/>
                  </a:schemeClr>
                </a:solidFill>
                <a:latin typeface="Arial MT"/>
                <a:cs typeface="Arial MT"/>
              </a:rPr>
              <a:t>uno </a:t>
            </a:r>
            <a:r>
              <a:rPr sz="1200" spc="15" dirty="0">
                <a:solidFill>
                  <a:schemeClr val="accent3">
                    <a:lumMod val="75000"/>
                  </a:schemeClr>
                </a:solidFill>
                <a:latin typeface="Arial MT"/>
                <a:cs typeface="Arial MT"/>
              </a:rPr>
              <a:t>de </a:t>
            </a:r>
            <a:r>
              <a:rPr sz="1200" dirty="0">
                <a:solidFill>
                  <a:schemeClr val="accent3">
                    <a:lumMod val="75000"/>
                  </a:schemeClr>
                </a:solidFill>
                <a:latin typeface="Arial MT"/>
                <a:cs typeface="Arial MT"/>
              </a:rPr>
              <a:t>estos </a:t>
            </a:r>
            <a:r>
              <a:rPr sz="1200" spc="5" dirty="0">
                <a:solidFill>
                  <a:schemeClr val="accent3">
                    <a:lumMod val="75000"/>
                  </a:schemeClr>
                </a:solidFill>
                <a:latin typeface="Arial MT"/>
                <a:cs typeface="Arial MT"/>
              </a:rPr>
              <a:t>aspectos </a:t>
            </a:r>
            <a:r>
              <a:rPr sz="1200" spc="20" dirty="0">
                <a:solidFill>
                  <a:schemeClr val="accent3">
                    <a:lumMod val="75000"/>
                  </a:schemeClr>
                </a:solidFill>
                <a:latin typeface="Arial MT"/>
                <a:cs typeface="Arial MT"/>
              </a:rPr>
              <a:t>puede </a:t>
            </a:r>
            <a:r>
              <a:rPr sz="1200" spc="-10" dirty="0">
                <a:solidFill>
                  <a:schemeClr val="accent3">
                    <a:lumMod val="75000"/>
                  </a:schemeClr>
                </a:solidFill>
                <a:latin typeface="Arial MT"/>
                <a:cs typeface="Arial MT"/>
              </a:rPr>
              <a:t>variar </a:t>
            </a:r>
            <a:r>
              <a:rPr sz="1200" spc="20" dirty="0">
                <a:solidFill>
                  <a:schemeClr val="accent3">
                    <a:lumMod val="75000"/>
                  </a:schemeClr>
                </a:solidFill>
                <a:latin typeface="Arial MT"/>
                <a:cs typeface="Arial MT"/>
              </a:rPr>
              <a:t>entre </a:t>
            </a:r>
            <a:r>
              <a:rPr sz="1200" spc="5" dirty="0">
                <a:solidFill>
                  <a:schemeClr val="accent3">
                    <a:lumMod val="75000"/>
                  </a:schemeClr>
                </a:solidFill>
                <a:latin typeface="Arial MT"/>
                <a:cs typeface="Arial MT"/>
              </a:rPr>
              <a:t>familias </a:t>
            </a:r>
            <a:r>
              <a:rPr sz="1200" spc="-5" dirty="0">
                <a:solidFill>
                  <a:schemeClr val="accent3">
                    <a:lumMod val="75000"/>
                  </a:schemeClr>
                </a:solidFill>
                <a:latin typeface="Arial MT"/>
                <a:cs typeface="Arial MT"/>
              </a:rPr>
              <a:t>y </a:t>
            </a:r>
            <a:r>
              <a:rPr sz="1200" spc="25" dirty="0">
                <a:solidFill>
                  <a:schemeClr val="accent3">
                    <a:lumMod val="75000"/>
                  </a:schemeClr>
                </a:solidFill>
                <a:latin typeface="Arial MT"/>
                <a:cs typeface="Arial MT"/>
              </a:rPr>
              <a:t>tipos </a:t>
            </a:r>
            <a:r>
              <a:rPr sz="1200" spc="15" dirty="0">
                <a:solidFill>
                  <a:schemeClr val="accent3">
                    <a:lumMod val="75000"/>
                  </a:schemeClr>
                </a:solidFill>
                <a:latin typeface="Arial MT"/>
                <a:cs typeface="Arial MT"/>
              </a:rPr>
              <a:t>de </a:t>
            </a:r>
            <a:r>
              <a:rPr sz="1200" spc="20"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plantas,</a:t>
            </a:r>
            <a:r>
              <a:rPr sz="1200" spc="-20"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y</a:t>
            </a:r>
            <a:r>
              <a:rPr sz="1200" spc="-15"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en</a:t>
            </a:r>
            <a:r>
              <a:rPr sz="1200" spc="-15"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algunas</a:t>
            </a:r>
            <a:r>
              <a:rPr sz="1200" spc="-15" dirty="0">
                <a:solidFill>
                  <a:schemeClr val="accent3">
                    <a:lumMod val="75000"/>
                  </a:schemeClr>
                </a:solidFill>
                <a:latin typeface="Arial MT"/>
                <a:cs typeface="Arial MT"/>
              </a:rPr>
              <a:t> </a:t>
            </a:r>
            <a:r>
              <a:rPr sz="1200" spc="-25" dirty="0">
                <a:solidFill>
                  <a:schemeClr val="accent3">
                    <a:lumMod val="75000"/>
                  </a:schemeClr>
                </a:solidFill>
                <a:latin typeface="Arial MT"/>
                <a:cs typeface="Arial MT"/>
              </a:rPr>
              <a:t>será</a:t>
            </a:r>
            <a:r>
              <a:rPr sz="1200" spc="-15"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similar.</a:t>
            </a:r>
            <a:endParaRPr sz="1200" dirty="0">
              <a:solidFill>
                <a:schemeClr val="accent3">
                  <a:lumMod val="75000"/>
                </a:schemeClr>
              </a:solidFill>
              <a:latin typeface="Arial MT"/>
              <a:cs typeface="Arial MT"/>
            </a:endParaRPr>
          </a:p>
          <a:p>
            <a:pPr>
              <a:lnSpc>
                <a:spcPct val="100000"/>
              </a:lnSpc>
            </a:pPr>
            <a:endParaRPr sz="1250" dirty="0">
              <a:solidFill>
                <a:schemeClr val="accent3">
                  <a:lumMod val="75000"/>
                </a:schemeClr>
              </a:solidFill>
              <a:latin typeface="Arial MT"/>
              <a:cs typeface="Arial MT"/>
            </a:endParaRPr>
          </a:p>
          <a:p>
            <a:pPr marL="12700" marR="5080" algn="just">
              <a:lnSpc>
                <a:spcPct val="100000"/>
              </a:lnSpc>
              <a:spcBef>
                <a:spcPts val="100"/>
              </a:spcBef>
            </a:pPr>
            <a:r>
              <a:rPr sz="1200" spc="-95" dirty="0">
                <a:solidFill>
                  <a:schemeClr val="accent3">
                    <a:lumMod val="75000"/>
                  </a:schemeClr>
                </a:solidFill>
                <a:latin typeface="Arial MT"/>
                <a:cs typeface="Arial MT"/>
              </a:rPr>
              <a:t>Es </a:t>
            </a:r>
            <a:r>
              <a:rPr sz="1200" spc="-60" dirty="0">
                <a:solidFill>
                  <a:schemeClr val="accent3">
                    <a:lumMod val="75000"/>
                  </a:schemeClr>
                </a:solidFill>
                <a:latin typeface="Arial MT"/>
                <a:cs typeface="Arial MT"/>
              </a:rPr>
              <a:t>así </a:t>
            </a:r>
            <a:r>
              <a:rPr sz="1200" spc="75" dirty="0">
                <a:solidFill>
                  <a:schemeClr val="accent3">
                    <a:lumMod val="75000"/>
                  </a:schemeClr>
                </a:solidFill>
                <a:latin typeface="Arial MT"/>
                <a:cs typeface="Arial MT"/>
              </a:rPr>
              <a:t>como </a:t>
            </a:r>
            <a:r>
              <a:rPr sz="1200" spc="20" dirty="0">
                <a:solidFill>
                  <a:schemeClr val="accent3">
                    <a:lumMod val="75000"/>
                  </a:schemeClr>
                </a:solidFill>
                <a:latin typeface="Arial MT"/>
                <a:cs typeface="Arial MT"/>
              </a:rPr>
              <a:t>en </a:t>
            </a:r>
            <a:r>
              <a:rPr sz="1200" spc="10" dirty="0">
                <a:solidFill>
                  <a:schemeClr val="accent3">
                    <a:lumMod val="75000"/>
                  </a:schemeClr>
                </a:solidFill>
                <a:latin typeface="Arial MT"/>
                <a:cs typeface="Arial MT"/>
              </a:rPr>
              <a:t>los </a:t>
            </a:r>
            <a:r>
              <a:rPr sz="1200" spc="20" dirty="0">
                <a:solidFill>
                  <a:schemeClr val="accent3">
                    <a:lumMod val="75000"/>
                  </a:schemeClr>
                </a:solidFill>
                <a:latin typeface="Arial MT"/>
                <a:cs typeface="Arial MT"/>
              </a:rPr>
              <a:t>currículos </a:t>
            </a:r>
            <a:r>
              <a:rPr sz="1200" spc="5" dirty="0">
                <a:solidFill>
                  <a:schemeClr val="accent3">
                    <a:lumMod val="75000"/>
                  </a:schemeClr>
                </a:solidFill>
                <a:latin typeface="Arial MT"/>
                <a:cs typeface="Arial MT"/>
              </a:rPr>
              <a:t>flexibles </a:t>
            </a:r>
            <a:r>
              <a:rPr sz="1200" spc="-40" dirty="0">
                <a:solidFill>
                  <a:schemeClr val="accent3">
                    <a:lumMod val="75000"/>
                  </a:schemeClr>
                </a:solidFill>
                <a:latin typeface="Arial MT"/>
                <a:cs typeface="Arial MT"/>
              </a:rPr>
              <a:t>se </a:t>
            </a:r>
            <a:r>
              <a:rPr sz="1200" spc="10" dirty="0">
                <a:solidFill>
                  <a:schemeClr val="accent3">
                    <a:lumMod val="75000"/>
                  </a:schemeClr>
                </a:solidFill>
                <a:latin typeface="Arial MT"/>
                <a:cs typeface="Arial MT"/>
              </a:rPr>
              <a:t>generan </a:t>
            </a:r>
            <a:r>
              <a:rPr sz="1200" spc="25" dirty="0">
                <a:solidFill>
                  <a:schemeClr val="accent3">
                    <a:lumMod val="75000"/>
                  </a:schemeClr>
                </a:solidFill>
                <a:latin typeface="Arial MT"/>
                <a:cs typeface="Arial MT"/>
              </a:rPr>
              <a:t>múltiples oportunidades </a:t>
            </a:r>
            <a:r>
              <a:rPr sz="1200" spc="-5" dirty="0">
                <a:solidFill>
                  <a:schemeClr val="accent3">
                    <a:lumMod val="75000"/>
                  </a:schemeClr>
                </a:solidFill>
                <a:latin typeface="Arial MT"/>
                <a:cs typeface="Arial MT"/>
              </a:rPr>
              <a:t>para </a:t>
            </a:r>
            <a:r>
              <a:rPr sz="1200" spc="10" dirty="0">
                <a:solidFill>
                  <a:schemeClr val="accent3">
                    <a:lumMod val="75000"/>
                  </a:schemeClr>
                </a:solidFill>
                <a:latin typeface="Arial MT"/>
                <a:cs typeface="Arial MT"/>
              </a:rPr>
              <a:t>el </a:t>
            </a:r>
            <a:r>
              <a:rPr sz="1200" spc="15" dirty="0">
                <a:solidFill>
                  <a:schemeClr val="accent3">
                    <a:lumMod val="75000"/>
                  </a:schemeClr>
                </a:solidFill>
                <a:latin typeface="Arial MT"/>
                <a:cs typeface="Arial MT"/>
              </a:rPr>
              <a:t> </a:t>
            </a:r>
            <a:r>
              <a:rPr sz="1200" dirty="0">
                <a:solidFill>
                  <a:schemeClr val="accent3">
                    <a:lumMod val="75000"/>
                  </a:schemeClr>
                </a:solidFill>
                <a:latin typeface="Arial MT"/>
                <a:cs typeface="Arial MT"/>
              </a:rPr>
              <a:t>aprendizaje,</a:t>
            </a:r>
            <a:r>
              <a:rPr sz="1200" spc="-25" dirty="0">
                <a:solidFill>
                  <a:schemeClr val="accent3">
                    <a:lumMod val="75000"/>
                  </a:schemeClr>
                </a:solidFill>
                <a:latin typeface="Arial MT"/>
                <a:cs typeface="Arial MT"/>
              </a:rPr>
              <a:t> </a:t>
            </a:r>
            <a:r>
              <a:rPr sz="1200" spc="30" dirty="0">
                <a:solidFill>
                  <a:schemeClr val="accent3">
                    <a:lumMod val="75000"/>
                  </a:schemeClr>
                </a:solidFill>
                <a:latin typeface="Arial MT"/>
                <a:cs typeface="Arial MT"/>
              </a:rPr>
              <a:t>pero</a:t>
            </a:r>
            <a:r>
              <a:rPr sz="1200" spc="-25" dirty="0">
                <a:solidFill>
                  <a:schemeClr val="accent3">
                    <a:lumMod val="75000"/>
                  </a:schemeClr>
                </a:solidFill>
                <a:latin typeface="Arial MT"/>
                <a:cs typeface="Arial MT"/>
              </a:rPr>
              <a:t> </a:t>
            </a:r>
            <a:r>
              <a:rPr sz="1200" spc="15" dirty="0">
                <a:solidFill>
                  <a:schemeClr val="accent3">
                    <a:lumMod val="75000"/>
                  </a:schemeClr>
                </a:solidFill>
                <a:latin typeface="Arial MT"/>
                <a:cs typeface="Arial MT"/>
              </a:rPr>
              <a:t>esto</a:t>
            </a:r>
            <a:r>
              <a:rPr sz="1200" spc="-25" dirty="0">
                <a:solidFill>
                  <a:schemeClr val="accent3">
                    <a:lumMod val="75000"/>
                  </a:schemeClr>
                </a:solidFill>
                <a:latin typeface="Arial MT"/>
                <a:cs typeface="Arial MT"/>
              </a:rPr>
              <a:t> </a:t>
            </a:r>
            <a:r>
              <a:rPr sz="1200" spc="60" dirty="0">
                <a:solidFill>
                  <a:schemeClr val="accent3">
                    <a:lumMod val="75000"/>
                  </a:schemeClr>
                </a:solidFill>
                <a:latin typeface="Arial MT"/>
                <a:cs typeface="Arial MT"/>
              </a:rPr>
              <a:t>no</a:t>
            </a:r>
            <a:r>
              <a:rPr sz="1200" spc="-25"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supone</a:t>
            </a:r>
            <a:r>
              <a:rPr sz="1200" spc="-25"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que</a:t>
            </a:r>
            <a:r>
              <a:rPr sz="1200" spc="-20" dirty="0">
                <a:solidFill>
                  <a:schemeClr val="accent3">
                    <a:lumMod val="75000"/>
                  </a:schemeClr>
                </a:solidFill>
                <a:latin typeface="Arial MT"/>
                <a:cs typeface="Arial MT"/>
              </a:rPr>
              <a:t> </a:t>
            </a:r>
            <a:r>
              <a:rPr sz="1200" spc="-40" dirty="0">
                <a:solidFill>
                  <a:schemeClr val="accent3">
                    <a:lumMod val="75000"/>
                  </a:schemeClr>
                </a:solidFill>
                <a:latin typeface="Arial MT"/>
                <a:cs typeface="Arial MT"/>
              </a:rPr>
              <a:t>se</a:t>
            </a:r>
            <a:r>
              <a:rPr sz="1200" spc="-25" dirty="0">
                <a:solidFill>
                  <a:schemeClr val="accent3">
                    <a:lumMod val="75000"/>
                  </a:schemeClr>
                </a:solidFill>
                <a:latin typeface="Arial MT"/>
                <a:cs typeface="Arial MT"/>
              </a:rPr>
              <a:t> </a:t>
            </a:r>
            <a:r>
              <a:rPr sz="1200" spc="10" dirty="0">
                <a:solidFill>
                  <a:schemeClr val="accent3">
                    <a:lumMod val="75000"/>
                  </a:schemeClr>
                </a:solidFill>
                <a:latin typeface="Arial MT"/>
                <a:cs typeface="Arial MT"/>
              </a:rPr>
              <a:t>requiera</a:t>
            </a:r>
            <a:r>
              <a:rPr sz="1200" spc="-25"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desarrollar</a:t>
            </a:r>
            <a:r>
              <a:rPr sz="1200" spc="-25" dirty="0">
                <a:solidFill>
                  <a:schemeClr val="accent3">
                    <a:lumMod val="75000"/>
                  </a:schemeClr>
                </a:solidFill>
                <a:latin typeface="Arial MT"/>
                <a:cs typeface="Arial MT"/>
              </a:rPr>
              <a:t> </a:t>
            </a:r>
            <a:r>
              <a:rPr sz="1200" spc="10" dirty="0">
                <a:solidFill>
                  <a:schemeClr val="accent3">
                    <a:lumMod val="75000"/>
                  </a:schemeClr>
                </a:solidFill>
                <a:latin typeface="Arial MT"/>
                <a:cs typeface="Arial MT"/>
              </a:rPr>
              <a:t>una</a:t>
            </a:r>
            <a:r>
              <a:rPr sz="1200" spc="-25" dirty="0">
                <a:solidFill>
                  <a:schemeClr val="accent3">
                    <a:lumMod val="75000"/>
                  </a:schemeClr>
                </a:solidFill>
                <a:latin typeface="Arial MT"/>
                <a:cs typeface="Arial MT"/>
              </a:rPr>
              <a:t> </a:t>
            </a:r>
            <a:r>
              <a:rPr sz="1200" spc="10" dirty="0">
                <a:solidFill>
                  <a:schemeClr val="accent3">
                    <a:lumMod val="75000"/>
                  </a:schemeClr>
                </a:solidFill>
                <a:latin typeface="Arial MT"/>
                <a:cs typeface="Arial MT"/>
              </a:rPr>
              <a:t>actividad</a:t>
            </a:r>
            <a:r>
              <a:rPr sz="1200" spc="-25"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diferente </a:t>
            </a:r>
            <a:r>
              <a:rPr sz="1200" spc="-320" dirty="0">
                <a:solidFill>
                  <a:schemeClr val="accent3">
                    <a:lumMod val="75000"/>
                  </a:schemeClr>
                </a:solidFill>
                <a:latin typeface="Arial MT"/>
                <a:cs typeface="Arial MT"/>
              </a:rPr>
              <a:t> </a:t>
            </a:r>
            <a:r>
              <a:rPr sz="1200" spc="-5" dirty="0">
                <a:solidFill>
                  <a:schemeClr val="accent3">
                    <a:lumMod val="75000"/>
                  </a:schemeClr>
                </a:solidFill>
                <a:latin typeface="Arial MT"/>
                <a:cs typeface="Arial MT"/>
              </a:rPr>
              <a:t>para</a:t>
            </a:r>
            <a:r>
              <a:rPr sz="1200" spc="229" dirty="0">
                <a:solidFill>
                  <a:schemeClr val="accent3">
                    <a:lumMod val="75000"/>
                  </a:schemeClr>
                </a:solidFill>
                <a:latin typeface="Arial MT"/>
                <a:cs typeface="Arial MT"/>
              </a:rPr>
              <a:t> </a:t>
            </a:r>
            <a:r>
              <a:rPr sz="1200" dirty="0">
                <a:solidFill>
                  <a:schemeClr val="accent3">
                    <a:lumMod val="75000"/>
                  </a:schemeClr>
                </a:solidFill>
                <a:latin typeface="Arial MT"/>
                <a:cs typeface="Arial MT"/>
              </a:rPr>
              <a:t>cada</a:t>
            </a:r>
            <a:r>
              <a:rPr sz="1200" spc="229" dirty="0">
                <a:solidFill>
                  <a:schemeClr val="accent3">
                    <a:lumMod val="75000"/>
                  </a:schemeClr>
                </a:solidFill>
                <a:latin typeface="Arial MT"/>
                <a:cs typeface="Arial MT"/>
              </a:rPr>
              <a:t> </a:t>
            </a:r>
            <a:r>
              <a:rPr sz="1200" spc="10" dirty="0">
                <a:solidFill>
                  <a:schemeClr val="accent3">
                    <a:lumMod val="75000"/>
                  </a:schemeClr>
                </a:solidFill>
                <a:latin typeface="Arial MT"/>
                <a:cs typeface="Arial MT"/>
              </a:rPr>
              <a:t>estudiante,</a:t>
            </a:r>
            <a:r>
              <a:rPr sz="1200" spc="235" dirty="0">
                <a:solidFill>
                  <a:schemeClr val="accent3">
                    <a:lumMod val="75000"/>
                  </a:schemeClr>
                </a:solidFill>
                <a:latin typeface="Arial MT"/>
                <a:cs typeface="Arial MT"/>
              </a:rPr>
              <a:t> </a:t>
            </a:r>
            <a:r>
              <a:rPr sz="1200" spc="15" dirty="0">
                <a:solidFill>
                  <a:schemeClr val="accent3">
                    <a:lumMod val="75000"/>
                  </a:schemeClr>
                </a:solidFill>
                <a:latin typeface="Arial MT"/>
                <a:cs typeface="Arial MT"/>
              </a:rPr>
              <a:t>sino</a:t>
            </a:r>
            <a:r>
              <a:rPr sz="1200" spc="229"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que</a:t>
            </a:r>
            <a:r>
              <a:rPr sz="1200" spc="229"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entiende</a:t>
            </a:r>
            <a:r>
              <a:rPr sz="1200" spc="229"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que</a:t>
            </a:r>
            <a:r>
              <a:rPr sz="1200" spc="235" dirty="0">
                <a:solidFill>
                  <a:schemeClr val="accent3">
                    <a:lumMod val="75000"/>
                  </a:schemeClr>
                </a:solidFill>
                <a:latin typeface="Arial MT"/>
                <a:cs typeface="Arial MT"/>
              </a:rPr>
              <a:t> </a:t>
            </a:r>
            <a:r>
              <a:rPr sz="1200" spc="20" dirty="0">
                <a:solidFill>
                  <a:schemeClr val="accent3">
                    <a:lumMod val="75000"/>
                  </a:schemeClr>
                </a:solidFill>
                <a:latin typeface="Arial MT"/>
                <a:cs typeface="Arial MT"/>
              </a:rPr>
              <a:t>en</a:t>
            </a:r>
            <a:r>
              <a:rPr sz="1200" spc="229" dirty="0">
                <a:solidFill>
                  <a:schemeClr val="accent3">
                    <a:lumMod val="75000"/>
                  </a:schemeClr>
                </a:solidFill>
                <a:latin typeface="Arial MT"/>
                <a:cs typeface="Arial MT"/>
              </a:rPr>
              <a:t> </a:t>
            </a:r>
            <a:r>
              <a:rPr sz="1200" spc="15" dirty="0">
                <a:solidFill>
                  <a:schemeClr val="accent3">
                    <a:lumMod val="75000"/>
                  </a:schemeClr>
                </a:solidFill>
                <a:latin typeface="Arial MT"/>
                <a:cs typeface="Arial MT"/>
              </a:rPr>
              <a:t>algunos</a:t>
            </a:r>
            <a:r>
              <a:rPr sz="1200" spc="229" dirty="0">
                <a:solidFill>
                  <a:schemeClr val="accent3">
                    <a:lumMod val="75000"/>
                  </a:schemeClr>
                </a:solidFill>
                <a:latin typeface="Arial MT"/>
                <a:cs typeface="Arial MT"/>
              </a:rPr>
              <a:t> </a:t>
            </a:r>
            <a:r>
              <a:rPr sz="1200" spc="45" dirty="0">
                <a:solidFill>
                  <a:schemeClr val="accent3">
                    <a:lumMod val="75000"/>
                  </a:schemeClr>
                </a:solidFill>
                <a:latin typeface="Arial MT"/>
                <a:cs typeface="Arial MT"/>
              </a:rPr>
              <a:t>momentos</a:t>
            </a:r>
            <a:r>
              <a:rPr sz="1200" spc="235" dirty="0">
                <a:solidFill>
                  <a:schemeClr val="accent3">
                    <a:lumMod val="75000"/>
                  </a:schemeClr>
                </a:solidFill>
                <a:latin typeface="Arial MT"/>
                <a:cs typeface="Arial MT"/>
              </a:rPr>
              <a:t> </a:t>
            </a:r>
            <a:r>
              <a:rPr sz="1200" spc="10" dirty="0" err="1">
                <a:solidFill>
                  <a:schemeClr val="accent3">
                    <a:lumMod val="75000"/>
                  </a:schemeClr>
                </a:solidFill>
                <a:latin typeface="Arial MT"/>
                <a:cs typeface="Arial MT"/>
              </a:rPr>
              <a:t>el</a:t>
            </a:r>
            <a:r>
              <a:rPr sz="1200" spc="229" dirty="0">
                <a:solidFill>
                  <a:schemeClr val="accent3">
                    <a:lumMod val="75000"/>
                  </a:schemeClr>
                </a:solidFill>
                <a:latin typeface="Arial MT"/>
                <a:cs typeface="Arial MT"/>
              </a:rPr>
              <a:t> </a:t>
            </a:r>
            <a:r>
              <a:rPr sz="1200" spc="40" dirty="0" err="1">
                <a:solidFill>
                  <a:schemeClr val="accent3">
                    <a:lumMod val="75000"/>
                  </a:schemeClr>
                </a:solidFill>
                <a:latin typeface="Arial MT"/>
                <a:cs typeface="Arial MT"/>
              </a:rPr>
              <a:t>docente</a:t>
            </a:r>
            <a:r>
              <a:rPr lang="es-MX" sz="1200" spc="40" dirty="0">
                <a:solidFill>
                  <a:schemeClr val="accent3">
                    <a:lumMod val="75000"/>
                  </a:schemeClr>
                </a:solidFill>
                <a:latin typeface="Arial MT"/>
                <a:cs typeface="Arial MT"/>
              </a:rPr>
              <a:t> </a:t>
            </a:r>
            <a:r>
              <a:rPr lang="es-MX" sz="1200" dirty="0">
                <a:solidFill>
                  <a:srgbClr val="717275"/>
                </a:solidFill>
                <a:latin typeface="Arial MT"/>
                <a:cs typeface="Arial MT"/>
              </a:rPr>
              <a:t>trabajará</a:t>
            </a:r>
            <a:r>
              <a:rPr lang="es-MX" sz="1200" spc="10" dirty="0">
                <a:solidFill>
                  <a:srgbClr val="717275"/>
                </a:solidFill>
                <a:latin typeface="Arial MT"/>
                <a:cs typeface="Arial MT"/>
              </a:rPr>
              <a:t> </a:t>
            </a:r>
            <a:r>
              <a:rPr lang="es-MX" sz="1200" spc="20" dirty="0">
                <a:solidFill>
                  <a:srgbClr val="717275"/>
                </a:solidFill>
                <a:latin typeface="Arial MT"/>
                <a:cs typeface="Arial MT"/>
              </a:rPr>
              <a:t>simultáneamente</a:t>
            </a:r>
            <a:r>
              <a:rPr lang="es-MX" sz="1200" spc="15" dirty="0">
                <a:solidFill>
                  <a:srgbClr val="717275"/>
                </a:solidFill>
                <a:latin typeface="Arial MT"/>
                <a:cs typeface="Arial MT"/>
              </a:rPr>
              <a:t> </a:t>
            </a:r>
            <a:r>
              <a:rPr lang="es-MX" sz="1200" spc="60" dirty="0">
                <a:solidFill>
                  <a:srgbClr val="717275"/>
                </a:solidFill>
                <a:latin typeface="Arial MT"/>
                <a:cs typeface="Arial MT"/>
              </a:rPr>
              <a:t>con</a:t>
            </a:r>
            <a:r>
              <a:rPr lang="es-MX" sz="1200" spc="10" dirty="0">
                <a:solidFill>
                  <a:srgbClr val="717275"/>
                </a:solidFill>
                <a:latin typeface="Arial MT"/>
                <a:cs typeface="Arial MT"/>
              </a:rPr>
              <a:t> </a:t>
            </a:r>
            <a:r>
              <a:rPr lang="es-MX" sz="1200" spc="35" dirty="0">
                <a:solidFill>
                  <a:srgbClr val="717275"/>
                </a:solidFill>
                <a:latin typeface="Arial MT"/>
                <a:cs typeface="Arial MT"/>
              </a:rPr>
              <a:t>todos</a:t>
            </a:r>
            <a:r>
              <a:rPr lang="es-MX" sz="1200" spc="15" dirty="0">
                <a:solidFill>
                  <a:srgbClr val="717275"/>
                </a:solidFill>
                <a:latin typeface="Arial MT"/>
                <a:cs typeface="Arial MT"/>
              </a:rPr>
              <a:t> </a:t>
            </a:r>
            <a:r>
              <a:rPr lang="es-MX" sz="1200" spc="10" dirty="0">
                <a:solidFill>
                  <a:srgbClr val="717275"/>
                </a:solidFill>
                <a:latin typeface="Arial MT"/>
                <a:cs typeface="Arial MT"/>
              </a:rPr>
              <a:t>los</a:t>
            </a:r>
            <a:r>
              <a:rPr lang="es-MX" sz="1200" spc="15" dirty="0">
                <a:solidFill>
                  <a:srgbClr val="717275"/>
                </a:solidFill>
                <a:latin typeface="Arial MT"/>
                <a:cs typeface="Arial MT"/>
              </a:rPr>
              <a:t> </a:t>
            </a:r>
            <a:r>
              <a:rPr lang="es-MX" sz="1200" dirty="0">
                <a:solidFill>
                  <a:srgbClr val="717275"/>
                </a:solidFill>
                <a:latin typeface="Arial MT"/>
                <a:cs typeface="Arial MT"/>
              </a:rPr>
              <a:t>estudiantes,</a:t>
            </a:r>
            <a:r>
              <a:rPr lang="es-MX" sz="1200" spc="10" dirty="0">
                <a:solidFill>
                  <a:srgbClr val="717275"/>
                </a:solidFill>
                <a:latin typeface="Arial MT"/>
                <a:cs typeface="Arial MT"/>
              </a:rPr>
              <a:t> </a:t>
            </a:r>
            <a:r>
              <a:rPr lang="es-MX" sz="1200" spc="20" dirty="0">
                <a:solidFill>
                  <a:srgbClr val="717275"/>
                </a:solidFill>
                <a:latin typeface="Arial MT"/>
                <a:cs typeface="Arial MT"/>
              </a:rPr>
              <a:t>en</a:t>
            </a:r>
            <a:r>
              <a:rPr lang="es-MX" sz="1200" spc="15" dirty="0">
                <a:solidFill>
                  <a:srgbClr val="717275"/>
                </a:solidFill>
                <a:latin typeface="Arial MT"/>
                <a:cs typeface="Arial MT"/>
              </a:rPr>
              <a:t> </a:t>
            </a:r>
            <a:r>
              <a:rPr lang="es-MX" sz="1200" spc="35" dirty="0">
                <a:solidFill>
                  <a:srgbClr val="717275"/>
                </a:solidFill>
                <a:latin typeface="Arial MT"/>
                <a:cs typeface="Arial MT"/>
              </a:rPr>
              <a:t>otros</a:t>
            </a:r>
            <a:r>
              <a:rPr lang="es-MX" sz="1200" spc="10" dirty="0">
                <a:solidFill>
                  <a:srgbClr val="717275"/>
                </a:solidFill>
                <a:latin typeface="Arial MT"/>
                <a:cs typeface="Arial MT"/>
              </a:rPr>
              <a:t> </a:t>
            </a:r>
            <a:r>
              <a:rPr lang="es-MX" sz="1200" spc="45" dirty="0">
                <a:solidFill>
                  <a:srgbClr val="717275"/>
                </a:solidFill>
                <a:latin typeface="Arial MT"/>
                <a:cs typeface="Arial MT"/>
              </a:rPr>
              <a:t>momentos</a:t>
            </a:r>
            <a:r>
              <a:rPr lang="es-MX" sz="1200" spc="15" dirty="0">
                <a:solidFill>
                  <a:srgbClr val="717275"/>
                </a:solidFill>
                <a:latin typeface="Arial MT"/>
                <a:cs typeface="Arial MT"/>
              </a:rPr>
              <a:t> </a:t>
            </a:r>
            <a:r>
              <a:rPr lang="es-MX" sz="1200" spc="-40" dirty="0">
                <a:solidFill>
                  <a:srgbClr val="717275"/>
                </a:solidFill>
                <a:latin typeface="Arial MT"/>
                <a:cs typeface="Arial MT"/>
              </a:rPr>
              <a:t>se</a:t>
            </a:r>
            <a:r>
              <a:rPr lang="es-MX" sz="1200" spc="15" dirty="0">
                <a:solidFill>
                  <a:srgbClr val="717275"/>
                </a:solidFill>
                <a:latin typeface="Arial MT"/>
                <a:cs typeface="Arial MT"/>
              </a:rPr>
              <a:t> </a:t>
            </a:r>
            <a:r>
              <a:rPr lang="es-MX" sz="1200" spc="25" dirty="0">
                <a:solidFill>
                  <a:srgbClr val="717275"/>
                </a:solidFill>
                <a:latin typeface="Arial MT"/>
                <a:cs typeface="Arial MT"/>
              </a:rPr>
              <a:t>podrá </a:t>
            </a:r>
            <a:r>
              <a:rPr lang="es-MX" sz="1200" spc="-325" dirty="0">
                <a:solidFill>
                  <a:srgbClr val="717275"/>
                </a:solidFill>
                <a:latin typeface="Arial MT"/>
                <a:cs typeface="Arial MT"/>
              </a:rPr>
              <a:t> </a:t>
            </a:r>
            <a:r>
              <a:rPr lang="es-MX" sz="1200" spc="5" dirty="0">
                <a:solidFill>
                  <a:srgbClr val="717275"/>
                </a:solidFill>
                <a:latin typeface="Arial MT"/>
                <a:cs typeface="Arial MT"/>
              </a:rPr>
              <a:t>trabajar </a:t>
            </a:r>
            <a:r>
              <a:rPr lang="es-MX" sz="1200" spc="20" dirty="0">
                <a:solidFill>
                  <a:srgbClr val="717275"/>
                </a:solidFill>
                <a:latin typeface="Arial MT"/>
                <a:cs typeface="Arial MT"/>
              </a:rPr>
              <a:t>en pequeños grupos </a:t>
            </a:r>
            <a:r>
              <a:rPr lang="es-MX" sz="1200" spc="-5" dirty="0">
                <a:solidFill>
                  <a:srgbClr val="717275"/>
                </a:solidFill>
                <a:latin typeface="Arial MT"/>
                <a:cs typeface="Arial MT"/>
              </a:rPr>
              <a:t>y</a:t>
            </a:r>
            <a:r>
              <a:rPr lang="es-MX" sz="1200" dirty="0">
                <a:solidFill>
                  <a:srgbClr val="717275"/>
                </a:solidFill>
                <a:latin typeface="Arial MT"/>
                <a:cs typeface="Arial MT"/>
              </a:rPr>
              <a:t> </a:t>
            </a:r>
            <a:r>
              <a:rPr lang="es-MX" sz="1200" spc="-45" dirty="0">
                <a:solidFill>
                  <a:srgbClr val="717275"/>
                </a:solidFill>
                <a:latin typeface="Arial MT"/>
                <a:cs typeface="Arial MT"/>
              </a:rPr>
              <a:t>a</a:t>
            </a:r>
            <a:r>
              <a:rPr lang="es-MX" sz="1200" spc="-40" dirty="0">
                <a:solidFill>
                  <a:srgbClr val="717275"/>
                </a:solidFill>
                <a:latin typeface="Arial MT"/>
                <a:cs typeface="Arial MT"/>
              </a:rPr>
              <a:t> </a:t>
            </a:r>
            <a:r>
              <a:rPr lang="es-MX" sz="1200" spc="-10" dirty="0">
                <a:solidFill>
                  <a:srgbClr val="717275"/>
                </a:solidFill>
                <a:latin typeface="Arial MT"/>
                <a:cs typeface="Arial MT"/>
              </a:rPr>
              <a:t>veces</a:t>
            </a:r>
            <a:r>
              <a:rPr lang="es-MX" sz="1200" spc="310" dirty="0">
                <a:solidFill>
                  <a:srgbClr val="717275"/>
                </a:solidFill>
                <a:latin typeface="Arial MT"/>
                <a:cs typeface="Arial MT"/>
              </a:rPr>
              <a:t> </a:t>
            </a:r>
            <a:r>
              <a:rPr lang="es-MX" sz="1200" spc="15" dirty="0">
                <a:solidFill>
                  <a:srgbClr val="717275"/>
                </a:solidFill>
                <a:latin typeface="Arial MT"/>
                <a:cs typeface="Arial MT"/>
              </a:rPr>
              <a:t>de </a:t>
            </a:r>
            <a:r>
              <a:rPr lang="es-MX" sz="1200" spc="10" dirty="0">
                <a:solidFill>
                  <a:srgbClr val="717275"/>
                </a:solidFill>
                <a:latin typeface="Arial MT"/>
                <a:cs typeface="Arial MT"/>
              </a:rPr>
              <a:t>manera individual. </a:t>
            </a:r>
            <a:r>
              <a:rPr lang="es-MX" sz="1200" spc="-10" dirty="0">
                <a:solidFill>
                  <a:srgbClr val="717275"/>
                </a:solidFill>
                <a:latin typeface="Arial MT"/>
                <a:cs typeface="Arial MT"/>
              </a:rPr>
              <a:t>Esto</a:t>
            </a:r>
            <a:r>
              <a:rPr lang="es-MX" sz="1200" spc="315" dirty="0">
                <a:solidFill>
                  <a:srgbClr val="717275"/>
                </a:solidFill>
                <a:latin typeface="Arial MT"/>
                <a:cs typeface="Arial MT"/>
              </a:rPr>
              <a:t> </a:t>
            </a:r>
            <a:r>
              <a:rPr lang="es-MX" sz="1200" spc="20" dirty="0">
                <a:solidFill>
                  <a:srgbClr val="717275"/>
                </a:solidFill>
                <a:latin typeface="Arial MT"/>
                <a:cs typeface="Arial MT"/>
              </a:rPr>
              <a:t>permite, </a:t>
            </a:r>
            <a:r>
              <a:rPr lang="es-MX" sz="1200" spc="-45" dirty="0">
                <a:solidFill>
                  <a:srgbClr val="717275"/>
                </a:solidFill>
                <a:latin typeface="Arial MT"/>
                <a:cs typeface="Arial MT"/>
              </a:rPr>
              <a:t>a</a:t>
            </a:r>
            <a:r>
              <a:rPr lang="es-MX" sz="1200" spc="245" dirty="0">
                <a:solidFill>
                  <a:srgbClr val="717275"/>
                </a:solidFill>
                <a:latin typeface="Arial MT"/>
                <a:cs typeface="Arial MT"/>
              </a:rPr>
              <a:t> </a:t>
            </a:r>
            <a:r>
              <a:rPr lang="es-MX" sz="1200" spc="-10" dirty="0">
                <a:solidFill>
                  <a:srgbClr val="717275"/>
                </a:solidFill>
                <a:latin typeface="Arial MT"/>
                <a:cs typeface="Arial MT"/>
              </a:rPr>
              <a:t>la </a:t>
            </a:r>
            <a:r>
              <a:rPr lang="es-MX" sz="1200" spc="-5" dirty="0">
                <a:solidFill>
                  <a:srgbClr val="717275"/>
                </a:solidFill>
                <a:latin typeface="Arial MT"/>
                <a:cs typeface="Arial MT"/>
              </a:rPr>
              <a:t> </a:t>
            </a:r>
            <a:r>
              <a:rPr lang="es-MX" sz="1200" spc="-15" dirty="0">
                <a:solidFill>
                  <a:srgbClr val="717275"/>
                </a:solidFill>
                <a:latin typeface="Arial MT"/>
                <a:cs typeface="Arial MT"/>
              </a:rPr>
              <a:t>vez, </a:t>
            </a:r>
            <a:r>
              <a:rPr lang="es-MX" sz="1200" spc="20" dirty="0">
                <a:solidFill>
                  <a:srgbClr val="717275"/>
                </a:solidFill>
                <a:latin typeface="Arial MT"/>
                <a:cs typeface="Arial MT"/>
              </a:rPr>
              <a:t>ahondar </a:t>
            </a:r>
            <a:r>
              <a:rPr lang="es-MX" sz="1200" spc="-30" dirty="0">
                <a:solidFill>
                  <a:srgbClr val="717275"/>
                </a:solidFill>
                <a:latin typeface="Arial MT"/>
                <a:cs typeface="Arial MT"/>
              </a:rPr>
              <a:t>las </a:t>
            </a:r>
            <a:r>
              <a:rPr lang="es-MX" sz="1200" spc="10" dirty="0">
                <a:solidFill>
                  <a:srgbClr val="717275"/>
                </a:solidFill>
                <a:latin typeface="Arial MT"/>
                <a:cs typeface="Arial MT"/>
              </a:rPr>
              <a:t>particularidades </a:t>
            </a:r>
            <a:r>
              <a:rPr lang="es-MX" sz="1200" spc="15" dirty="0">
                <a:solidFill>
                  <a:srgbClr val="717275"/>
                </a:solidFill>
                <a:latin typeface="Arial MT"/>
                <a:cs typeface="Arial MT"/>
              </a:rPr>
              <a:t>de </a:t>
            </a:r>
            <a:r>
              <a:rPr lang="es-MX" sz="1200" spc="10" dirty="0">
                <a:solidFill>
                  <a:srgbClr val="717275"/>
                </a:solidFill>
                <a:latin typeface="Arial MT"/>
                <a:cs typeface="Arial MT"/>
              </a:rPr>
              <a:t>los </a:t>
            </a:r>
            <a:r>
              <a:rPr lang="es-MX" sz="1200" spc="5" dirty="0">
                <a:solidFill>
                  <a:srgbClr val="717275"/>
                </a:solidFill>
                <a:latin typeface="Arial MT"/>
                <a:cs typeface="Arial MT"/>
              </a:rPr>
              <a:t>estudiantes </a:t>
            </a:r>
            <a:r>
              <a:rPr lang="es-MX" sz="1200" spc="-5" dirty="0">
                <a:solidFill>
                  <a:srgbClr val="717275"/>
                </a:solidFill>
                <a:latin typeface="Arial MT"/>
                <a:cs typeface="Arial MT"/>
              </a:rPr>
              <a:t>y </a:t>
            </a:r>
            <a:r>
              <a:rPr lang="es-MX" sz="1200" spc="30" dirty="0">
                <a:solidFill>
                  <a:srgbClr val="717275"/>
                </a:solidFill>
                <a:latin typeface="Arial MT"/>
                <a:cs typeface="Arial MT"/>
              </a:rPr>
              <a:t>construir </a:t>
            </a:r>
            <a:r>
              <a:rPr lang="es-MX" sz="1200" spc="10" dirty="0">
                <a:solidFill>
                  <a:srgbClr val="717275"/>
                </a:solidFill>
                <a:latin typeface="Arial MT"/>
                <a:cs typeface="Arial MT"/>
              </a:rPr>
              <a:t>una </a:t>
            </a:r>
            <a:r>
              <a:rPr lang="es-MX" sz="1200" spc="40" dirty="0">
                <a:solidFill>
                  <a:srgbClr val="717275"/>
                </a:solidFill>
                <a:latin typeface="Arial MT"/>
                <a:cs typeface="Arial MT"/>
              </a:rPr>
              <a:t>comunidad </a:t>
            </a:r>
            <a:r>
              <a:rPr lang="es-MX" sz="1200" spc="15" dirty="0">
                <a:solidFill>
                  <a:srgbClr val="717275"/>
                </a:solidFill>
                <a:latin typeface="Arial MT"/>
                <a:cs typeface="Arial MT"/>
              </a:rPr>
              <a:t>de </a:t>
            </a:r>
            <a:r>
              <a:rPr lang="es-MX" sz="1200" spc="20" dirty="0">
                <a:solidFill>
                  <a:srgbClr val="717275"/>
                </a:solidFill>
                <a:latin typeface="Arial MT"/>
                <a:cs typeface="Arial MT"/>
              </a:rPr>
              <a:t> </a:t>
            </a:r>
            <a:r>
              <a:rPr lang="es-MX" sz="1200" dirty="0">
                <a:solidFill>
                  <a:srgbClr val="717275"/>
                </a:solidFill>
                <a:latin typeface="Arial MT"/>
                <a:cs typeface="Arial MT"/>
              </a:rPr>
              <a:t>aprendizaje.</a:t>
            </a:r>
            <a:endParaRPr lang="es-MX" sz="1200" dirty="0">
              <a:latin typeface="Arial MT"/>
              <a:cs typeface="Arial MT"/>
            </a:endParaRPr>
          </a:p>
          <a:p>
            <a:pPr>
              <a:lnSpc>
                <a:spcPct val="100000"/>
              </a:lnSpc>
            </a:pPr>
            <a:endParaRPr lang="es-MX" sz="1250" dirty="0">
              <a:latin typeface="Arial MT"/>
              <a:cs typeface="Arial MT"/>
            </a:endParaRPr>
          </a:p>
          <a:p>
            <a:pPr marL="12700" marR="5080" algn="just">
              <a:lnSpc>
                <a:spcPct val="100000"/>
              </a:lnSpc>
            </a:pPr>
            <a:r>
              <a:rPr lang="es-MX" sz="1200" spc="5" dirty="0">
                <a:solidFill>
                  <a:srgbClr val="717275"/>
                </a:solidFill>
                <a:latin typeface="Arial MT"/>
                <a:cs typeface="Arial MT"/>
              </a:rPr>
              <a:t>Por </a:t>
            </a:r>
            <a:r>
              <a:rPr lang="es-MX" sz="1200" spc="30" dirty="0">
                <a:solidFill>
                  <a:srgbClr val="717275"/>
                </a:solidFill>
                <a:latin typeface="Arial MT"/>
                <a:cs typeface="Arial MT"/>
              </a:rPr>
              <a:t>otra </a:t>
            </a:r>
            <a:r>
              <a:rPr lang="es-MX" sz="1200" spc="5" dirty="0">
                <a:solidFill>
                  <a:srgbClr val="717275"/>
                </a:solidFill>
                <a:latin typeface="Arial MT"/>
                <a:cs typeface="Arial MT"/>
              </a:rPr>
              <a:t>parte, </a:t>
            </a:r>
            <a:r>
              <a:rPr lang="es-MX" sz="1200" spc="-40" dirty="0">
                <a:solidFill>
                  <a:srgbClr val="717275"/>
                </a:solidFill>
                <a:latin typeface="Arial MT"/>
                <a:cs typeface="Arial MT"/>
              </a:rPr>
              <a:t>es </a:t>
            </a:r>
            <a:r>
              <a:rPr lang="es-MX" sz="1200" spc="10" dirty="0">
                <a:solidFill>
                  <a:srgbClr val="717275"/>
                </a:solidFill>
                <a:latin typeface="Arial MT"/>
                <a:cs typeface="Arial MT"/>
              </a:rPr>
              <a:t>necesario </a:t>
            </a:r>
            <a:r>
              <a:rPr lang="es-MX" sz="1200" spc="35" dirty="0">
                <a:solidFill>
                  <a:srgbClr val="717275"/>
                </a:solidFill>
                <a:latin typeface="Arial MT"/>
                <a:cs typeface="Arial MT"/>
              </a:rPr>
              <a:t>reconocer </a:t>
            </a:r>
            <a:r>
              <a:rPr lang="es-MX" sz="1200" spc="5" dirty="0">
                <a:solidFill>
                  <a:srgbClr val="717275"/>
                </a:solidFill>
                <a:latin typeface="Arial MT"/>
                <a:cs typeface="Arial MT"/>
              </a:rPr>
              <a:t>que, </a:t>
            </a:r>
            <a:r>
              <a:rPr lang="es-MX" sz="1200" spc="75" dirty="0">
                <a:solidFill>
                  <a:srgbClr val="717275"/>
                </a:solidFill>
                <a:latin typeface="Arial MT"/>
                <a:cs typeface="Arial MT"/>
              </a:rPr>
              <a:t>como </a:t>
            </a:r>
            <a:r>
              <a:rPr lang="es-MX" sz="1200" spc="-30" dirty="0">
                <a:solidFill>
                  <a:srgbClr val="717275"/>
                </a:solidFill>
                <a:latin typeface="Arial MT"/>
                <a:cs typeface="Arial MT"/>
              </a:rPr>
              <a:t>seres </a:t>
            </a:r>
            <a:r>
              <a:rPr lang="es-MX" sz="1200" spc="15" dirty="0">
                <a:solidFill>
                  <a:srgbClr val="717275"/>
                </a:solidFill>
                <a:latin typeface="Arial MT"/>
                <a:cs typeface="Arial MT"/>
              </a:rPr>
              <a:t>humanos, </a:t>
            </a:r>
            <a:r>
              <a:rPr lang="es-MX" sz="1200" spc="20" dirty="0">
                <a:solidFill>
                  <a:srgbClr val="717275"/>
                </a:solidFill>
                <a:latin typeface="Arial MT"/>
                <a:cs typeface="Arial MT"/>
              </a:rPr>
              <a:t>muchas </a:t>
            </a:r>
            <a:r>
              <a:rPr lang="es-MX" sz="1200" spc="-10" dirty="0">
                <a:solidFill>
                  <a:srgbClr val="717275"/>
                </a:solidFill>
                <a:latin typeface="Arial MT"/>
                <a:cs typeface="Arial MT"/>
              </a:rPr>
              <a:t>cosas </a:t>
            </a:r>
            <a:r>
              <a:rPr lang="es-MX" sz="1200" spc="-5" dirty="0">
                <a:solidFill>
                  <a:srgbClr val="717275"/>
                </a:solidFill>
                <a:latin typeface="Arial MT"/>
                <a:cs typeface="Arial MT"/>
              </a:rPr>
              <a:t> </a:t>
            </a:r>
            <a:r>
              <a:rPr lang="es-MX" sz="1200" spc="-30" dirty="0">
                <a:solidFill>
                  <a:srgbClr val="717275"/>
                </a:solidFill>
                <a:latin typeface="Arial MT"/>
                <a:cs typeface="Arial MT"/>
              </a:rPr>
              <a:t>las </a:t>
            </a:r>
            <a:r>
              <a:rPr lang="es-MX" sz="1200" spc="20" dirty="0">
                <a:solidFill>
                  <a:srgbClr val="717275"/>
                </a:solidFill>
                <a:latin typeface="Arial MT"/>
                <a:cs typeface="Arial MT"/>
              </a:rPr>
              <a:t>aprendemos </a:t>
            </a:r>
            <a:r>
              <a:rPr lang="es-MX" sz="1200" spc="75" dirty="0">
                <a:solidFill>
                  <a:srgbClr val="717275"/>
                </a:solidFill>
                <a:latin typeface="Arial MT"/>
                <a:cs typeface="Arial MT"/>
              </a:rPr>
              <a:t>como </a:t>
            </a:r>
            <a:r>
              <a:rPr lang="es-MX" sz="1200" spc="15" dirty="0">
                <a:solidFill>
                  <a:srgbClr val="717275"/>
                </a:solidFill>
                <a:latin typeface="Arial MT"/>
                <a:cs typeface="Arial MT"/>
              </a:rPr>
              <a:t>parte de </a:t>
            </a:r>
            <a:r>
              <a:rPr lang="es-MX" sz="1200" spc="40" dirty="0">
                <a:solidFill>
                  <a:srgbClr val="717275"/>
                </a:solidFill>
                <a:latin typeface="Arial MT"/>
                <a:cs typeface="Arial MT"/>
              </a:rPr>
              <a:t>un </a:t>
            </a:r>
            <a:r>
              <a:rPr lang="es-MX" sz="1200" spc="30" dirty="0">
                <a:solidFill>
                  <a:srgbClr val="717275"/>
                </a:solidFill>
                <a:latin typeface="Arial MT"/>
                <a:cs typeface="Arial MT"/>
              </a:rPr>
              <a:t>colectivo, </a:t>
            </a:r>
            <a:r>
              <a:rPr lang="es-MX" sz="1200" spc="60" dirty="0">
                <a:solidFill>
                  <a:srgbClr val="717275"/>
                </a:solidFill>
                <a:latin typeface="Arial MT"/>
                <a:cs typeface="Arial MT"/>
              </a:rPr>
              <a:t>con </a:t>
            </a:r>
            <a:r>
              <a:rPr lang="es-MX" sz="1200" spc="10" dirty="0">
                <a:solidFill>
                  <a:srgbClr val="717275"/>
                </a:solidFill>
                <a:latin typeface="Arial MT"/>
                <a:cs typeface="Arial MT"/>
              </a:rPr>
              <a:t>el </a:t>
            </a:r>
            <a:r>
              <a:rPr lang="es-MX" sz="1200" spc="20" dirty="0">
                <a:solidFill>
                  <a:srgbClr val="717275"/>
                </a:solidFill>
                <a:latin typeface="Arial MT"/>
                <a:cs typeface="Arial MT"/>
              </a:rPr>
              <a:t>cual </a:t>
            </a:r>
            <a:r>
              <a:rPr lang="es-MX" sz="1200" spc="30" dirty="0">
                <a:solidFill>
                  <a:srgbClr val="717275"/>
                </a:solidFill>
                <a:latin typeface="Arial MT"/>
                <a:cs typeface="Arial MT"/>
              </a:rPr>
              <a:t>construimos </a:t>
            </a:r>
            <a:r>
              <a:rPr lang="es-MX" sz="1200" spc="10" dirty="0">
                <a:solidFill>
                  <a:srgbClr val="717275"/>
                </a:solidFill>
                <a:latin typeface="Arial MT"/>
                <a:cs typeface="Arial MT"/>
              </a:rPr>
              <a:t>vínculos </a:t>
            </a:r>
            <a:r>
              <a:rPr lang="es-MX" sz="1200" spc="-5" dirty="0">
                <a:solidFill>
                  <a:srgbClr val="717275"/>
                </a:solidFill>
                <a:latin typeface="Arial MT"/>
                <a:cs typeface="Arial MT"/>
              </a:rPr>
              <a:t>y </a:t>
            </a:r>
            <a:r>
              <a:rPr lang="es-MX" sz="1200" dirty="0">
                <a:solidFill>
                  <a:srgbClr val="717275"/>
                </a:solidFill>
                <a:latin typeface="Arial MT"/>
                <a:cs typeface="Arial MT"/>
              </a:rPr>
              <a:t> </a:t>
            </a:r>
            <a:r>
              <a:rPr lang="es-MX" sz="1200" spc="20" dirty="0">
                <a:solidFill>
                  <a:srgbClr val="717275"/>
                </a:solidFill>
                <a:latin typeface="Arial MT"/>
                <a:cs typeface="Arial MT"/>
              </a:rPr>
              <a:t>crecemos.</a:t>
            </a:r>
            <a:endParaRPr lang="es-MX" sz="1200" dirty="0">
              <a:latin typeface="Arial MT"/>
              <a:cs typeface="Arial MT"/>
            </a:endParaRPr>
          </a:p>
          <a:p>
            <a:pPr marL="12700" marR="5080" algn="just">
              <a:lnSpc>
                <a:spcPct val="100000"/>
              </a:lnSpc>
            </a:pPr>
            <a:endParaRPr sz="1200" dirty="0">
              <a:solidFill>
                <a:schemeClr val="accent3">
                  <a:lumMod val="75000"/>
                </a:schemeClr>
              </a:solidFill>
              <a:latin typeface="Arial MT"/>
              <a:cs typeface="Arial MT"/>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18</a:t>
            </a:fld>
            <a:endParaRPr spc="55"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5525" y="230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3" name="object 3"/>
          <p:cNvSpPr txBox="1"/>
          <p:nvPr/>
        </p:nvSpPr>
        <p:spPr>
          <a:xfrm>
            <a:off x="4627517" y="230099"/>
            <a:ext cx="2118360" cy="147320"/>
          </a:xfrm>
          <a:prstGeom prst="rect">
            <a:avLst/>
          </a:prstGeom>
        </p:spPr>
        <p:txBody>
          <a:bodyPr vert="horz" wrap="square" lIns="0" tIns="12700" rIns="0" bIns="0" rtlCol="0">
            <a:spAutoFit/>
          </a:bodyPr>
          <a:lstStyle/>
          <a:p>
            <a:pPr marL="12700">
              <a:lnSpc>
                <a:spcPct val="100000"/>
              </a:lnSpc>
              <a:spcBef>
                <a:spcPts val="100"/>
              </a:spcBef>
            </a:pPr>
            <a:r>
              <a:rPr sz="800" b="1" spc="-55" dirty="0">
                <a:solidFill>
                  <a:srgbClr val="7B7D7F"/>
                </a:solidFill>
                <a:latin typeface="Arial"/>
                <a:cs typeface="Arial"/>
              </a:rPr>
              <a:t>SECRETARÍA</a:t>
            </a:r>
            <a:r>
              <a:rPr sz="800" b="1" spc="-30" dirty="0">
                <a:solidFill>
                  <a:srgbClr val="7B7D7F"/>
                </a:solidFill>
                <a:latin typeface="Arial"/>
                <a:cs typeface="Arial"/>
              </a:rPr>
              <a:t> </a:t>
            </a:r>
            <a:r>
              <a:rPr sz="800" b="1" spc="-35" dirty="0">
                <a:solidFill>
                  <a:srgbClr val="7B7D7F"/>
                </a:solidFill>
                <a:latin typeface="Arial"/>
                <a:cs typeface="Arial"/>
              </a:rPr>
              <a:t>DE</a:t>
            </a:r>
            <a:r>
              <a:rPr sz="800" b="1" spc="-25" dirty="0">
                <a:solidFill>
                  <a:srgbClr val="7B7D7F"/>
                </a:solidFill>
                <a:latin typeface="Arial"/>
                <a:cs typeface="Arial"/>
              </a:rPr>
              <a:t> </a:t>
            </a:r>
            <a:r>
              <a:rPr sz="800" b="1" spc="-10" dirty="0">
                <a:solidFill>
                  <a:srgbClr val="7B7D7F"/>
                </a:solidFill>
                <a:latin typeface="Arial"/>
                <a:cs typeface="Arial"/>
              </a:rPr>
              <a:t>EDUCACIÓN</a:t>
            </a:r>
            <a:r>
              <a:rPr sz="800" b="1" spc="-25" dirty="0">
                <a:solidFill>
                  <a:srgbClr val="7B7D7F"/>
                </a:solidFill>
                <a:latin typeface="Arial"/>
                <a:cs typeface="Arial"/>
              </a:rPr>
              <a:t> </a:t>
            </a:r>
            <a:r>
              <a:rPr sz="800" b="1" spc="-40" dirty="0">
                <a:solidFill>
                  <a:srgbClr val="7B7D7F"/>
                </a:solidFill>
                <a:latin typeface="Arial"/>
                <a:cs typeface="Arial"/>
              </a:rPr>
              <a:t>DEL</a:t>
            </a:r>
            <a:r>
              <a:rPr sz="800" b="1" spc="-30" dirty="0">
                <a:solidFill>
                  <a:srgbClr val="7B7D7F"/>
                </a:solidFill>
                <a:latin typeface="Arial"/>
                <a:cs typeface="Arial"/>
              </a:rPr>
              <a:t> </a:t>
            </a:r>
            <a:r>
              <a:rPr sz="800" b="1" spc="-10" dirty="0">
                <a:solidFill>
                  <a:srgbClr val="7B7D7F"/>
                </a:solidFill>
                <a:latin typeface="Arial"/>
                <a:cs typeface="Arial"/>
              </a:rPr>
              <a:t>DISTRITO</a:t>
            </a:r>
            <a:endParaRPr sz="800">
              <a:latin typeface="Arial"/>
              <a:cs typeface="Arial"/>
            </a:endParaRPr>
          </a:p>
        </p:txBody>
      </p:sp>
      <p:sp>
        <p:nvSpPr>
          <p:cNvPr id="4" name="object 4"/>
          <p:cNvSpPr/>
          <p:nvPr/>
        </p:nvSpPr>
        <p:spPr>
          <a:xfrm>
            <a:off x="661026" y="277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5" name="object 5"/>
          <p:cNvSpPr txBox="1"/>
          <p:nvPr/>
        </p:nvSpPr>
        <p:spPr>
          <a:xfrm>
            <a:off x="1098469" y="762000"/>
            <a:ext cx="5815965" cy="6696705"/>
          </a:xfrm>
          <a:prstGeom prst="rect">
            <a:avLst/>
          </a:prstGeom>
        </p:spPr>
        <p:txBody>
          <a:bodyPr vert="horz" wrap="square" lIns="0" tIns="12700" rIns="0" bIns="0" rtlCol="0">
            <a:spAutoFit/>
          </a:bodyPr>
          <a:lstStyle/>
          <a:p>
            <a:pPr>
              <a:lnSpc>
                <a:spcPct val="100000"/>
              </a:lnSpc>
              <a:spcBef>
                <a:spcPts val="5"/>
              </a:spcBef>
            </a:pPr>
            <a:endParaRPr sz="1300" dirty="0">
              <a:latin typeface="Arial MT"/>
              <a:cs typeface="Arial MT"/>
            </a:endParaRPr>
          </a:p>
          <a:p>
            <a:pPr marL="12700" marR="5080" algn="just">
              <a:lnSpc>
                <a:spcPct val="100000"/>
              </a:lnSpc>
            </a:pPr>
            <a:r>
              <a:rPr lang="es-MX" sz="1500" b="1" i="1" spc="-50" dirty="0">
                <a:solidFill>
                  <a:srgbClr val="2B3B90"/>
                </a:solidFill>
                <a:latin typeface="Arial"/>
                <a:cs typeface="Arial"/>
              </a:rPr>
              <a:t>6. </a:t>
            </a:r>
            <a:r>
              <a:rPr sz="1500" b="1" i="1" spc="-50" dirty="0">
                <a:solidFill>
                  <a:srgbClr val="2B3B90"/>
                </a:solidFill>
                <a:latin typeface="Arial"/>
                <a:cs typeface="Arial"/>
              </a:rPr>
              <a:t>La</a:t>
            </a:r>
            <a:r>
              <a:rPr sz="1500" b="1" i="1" spc="-25" dirty="0">
                <a:solidFill>
                  <a:srgbClr val="2B3B90"/>
                </a:solidFill>
                <a:latin typeface="Arial"/>
                <a:cs typeface="Arial"/>
              </a:rPr>
              <a:t> </a:t>
            </a:r>
            <a:r>
              <a:rPr sz="1500" b="1" i="1" spc="40" dirty="0">
                <a:solidFill>
                  <a:srgbClr val="2B3B90"/>
                </a:solidFill>
                <a:latin typeface="Arial"/>
                <a:cs typeface="Arial"/>
              </a:rPr>
              <a:t>flexibilización</a:t>
            </a:r>
            <a:r>
              <a:rPr sz="1500" b="1" i="1" spc="-25" dirty="0">
                <a:solidFill>
                  <a:srgbClr val="2B3B90"/>
                </a:solidFill>
                <a:latin typeface="Arial"/>
                <a:cs typeface="Arial"/>
              </a:rPr>
              <a:t> </a:t>
            </a:r>
            <a:r>
              <a:rPr sz="1500" b="1" i="1" spc="45" dirty="0">
                <a:solidFill>
                  <a:srgbClr val="2B3B90"/>
                </a:solidFill>
                <a:latin typeface="Arial"/>
                <a:cs typeface="Arial"/>
              </a:rPr>
              <a:t>curricular</a:t>
            </a:r>
            <a:r>
              <a:rPr sz="1500" b="1" i="1" spc="-20" dirty="0">
                <a:solidFill>
                  <a:srgbClr val="2B3B90"/>
                </a:solidFill>
                <a:latin typeface="Arial"/>
                <a:cs typeface="Arial"/>
              </a:rPr>
              <a:t> </a:t>
            </a:r>
            <a:r>
              <a:rPr sz="1500" b="1" i="1" spc="80" dirty="0">
                <a:solidFill>
                  <a:srgbClr val="2B3B90"/>
                </a:solidFill>
                <a:latin typeface="Arial"/>
                <a:cs typeface="Arial"/>
              </a:rPr>
              <a:t>no</a:t>
            </a:r>
            <a:r>
              <a:rPr sz="1500" b="1" i="1" spc="-25" dirty="0">
                <a:solidFill>
                  <a:srgbClr val="2B3B90"/>
                </a:solidFill>
                <a:latin typeface="Arial"/>
                <a:cs typeface="Arial"/>
              </a:rPr>
              <a:t> </a:t>
            </a:r>
            <a:r>
              <a:rPr sz="1500" b="1" i="1" spc="-50" dirty="0">
                <a:solidFill>
                  <a:srgbClr val="2B3B90"/>
                </a:solidFill>
                <a:latin typeface="Arial"/>
                <a:cs typeface="Arial"/>
              </a:rPr>
              <a:t>es</a:t>
            </a:r>
            <a:r>
              <a:rPr sz="1500" b="1" i="1" spc="-25" dirty="0">
                <a:solidFill>
                  <a:srgbClr val="2B3B90"/>
                </a:solidFill>
                <a:latin typeface="Arial"/>
                <a:cs typeface="Arial"/>
              </a:rPr>
              <a:t> </a:t>
            </a:r>
            <a:r>
              <a:rPr sz="1500" b="1" i="1" spc="80" dirty="0">
                <a:solidFill>
                  <a:srgbClr val="2B3B90"/>
                </a:solidFill>
                <a:latin typeface="Arial"/>
                <a:cs typeface="Arial"/>
              </a:rPr>
              <a:t>lo</a:t>
            </a:r>
            <a:r>
              <a:rPr sz="1500" b="1" i="1" spc="-20" dirty="0">
                <a:solidFill>
                  <a:srgbClr val="2B3B90"/>
                </a:solidFill>
                <a:latin typeface="Arial"/>
                <a:cs typeface="Arial"/>
              </a:rPr>
              <a:t> </a:t>
            </a:r>
            <a:r>
              <a:rPr sz="1500" b="1" i="1" spc="55" dirty="0">
                <a:solidFill>
                  <a:srgbClr val="2B3B90"/>
                </a:solidFill>
                <a:latin typeface="Arial"/>
                <a:cs typeface="Arial"/>
              </a:rPr>
              <a:t>mismo</a:t>
            </a:r>
            <a:r>
              <a:rPr sz="1500" b="1" i="1" spc="-25" dirty="0">
                <a:solidFill>
                  <a:srgbClr val="2B3B90"/>
                </a:solidFill>
                <a:latin typeface="Arial"/>
                <a:cs typeface="Arial"/>
              </a:rPr>
              <a:t> </a:t>
            </a:r>
            <a:r>
              <a:rPr sz="1500" b="1" i="1" spc="35" dirty="0">
                <a:solidFill>
                  <a:srgbClr val="2B3B90"/>
                </a:solidFill>
                <a:latin typeface="Arial"/>
                <a:cs typeface="Arial"/>
              </a:rPr>
              <a:t>que</a:t>
            </a:r>
            <a:r>
              <a:rPr sz="1500" b="1" i="1" spc="-25" dirty="0">
                <a:solidFill>
                  <a:srgbClr val="2B3B90"/>
                </a:solidFill>
                <a:latin typeface="Arial"/>
                <a:cs typeface="Arial"/>
              </a:rPr>
              <a:t> </a:t>
            </a:r>
            <a:r>
              <a:rPr sz="1500" b="1" i="1" spc="25" dirty="0">
                <a:solidFill>
                  <a:srgbClr val="2B3B90"/>
                </a:solidFill>
                <a:latin typeface="Arial"/>
                <a:cs typeface="Arial"/>
              </a:rPr>
              <a:t>hacer</a:t>
            </a:r>
            <a:r>
              <a:rPr sz="1500" b="1" i="1" spc="-20" dirty="0">
                <a:solidFill>
                  <a:srgbClr val="2B3B90"/>
                </a:solidFill>
                <a:latin typeface="Arial"/>
                <a:cs typeface="Arial"/>
              </a:rPr>
              <a:t> </a:t>
            </a:r>
            <a:r>
              <a:rPr sz="1500" b="1" i="1" spc="25" dirty="0">
                <a:solidFill>
                  <a:srgbClr val="2B3B90"/>
                </a:solidFill>
                <a:latin typeface="Arial"/>
                <a:cs typeface="Arial"/>
              </a:rPr>
              <a:t>una</a:t>
            </a:r>
            <a:r>
              <a:rPr sz="1500" b="1" i="1" spc="-25" dirty="0">
                <a:solidFill>
                  <a:srgbClr val="2B3B90"/>
                </a:solidFill>
                <a:latin typeface="Arial"/>
                <a:cs typeface="Arial"/>
              </a:rPr>
              <a:t> </a:t>
            </a:r>
            <a:r>
              <a:rPr sz="1500" b="1" i="1" spc="50" dirty="0">
                <a:solidFill>
                  <a:srgbClr val="2B3B90"/>
                </a:solidFill>
                <a:latin typeface="Arial"/>
                <a:cs typeface="Arial"/>
              </a:rPr>
              <a:t>reforma </a:t>
            </a:r>
            <a:r>
              <a:rPr sz="1500" b="1" i="1" spc="-405" dirty="0">
                <a:solidFill>
                  <a:srgbClr val="2B3B90"/>
                </a:solidFill>
                <a:latin typeface="Arial"/>
                <a:cs typeface="Arial"/>
              </a:rPr>
              <a:t> </a:t>
            </a:r>
            <a:r>
              <a:rPr sz="1500" b="1" i="1" spc="45" dirty="0">
                <a:solidFill>
                  <a:srgbClr val="2B3B90"/>
                </a:solidFill>
                <a:latin typeface="Arial"/>
                <a:cs typeface="Arial"/>
              </a:rPr>
              <a:t>curricular</a:t>
            </a:r>
            <a:endParaRPr sz="1500" b="1" dirty="0">
              <a:latin typeface="Arial"/>
              <a:cs typeface="Arial"/>
            </a:endParaRPr>
          </a:p>
          <a:p>
            <a:pPr marL="12700" marR="5080" algn="just">
              <a:lnSpc>
                <a:spcPct val="100000"/>
              </a:lnSpc>
              <a:spcBef>
                <a:spcPts val="1380"/>
              </a:spcBef>
            </a:pPr>
            <a:r>
              <a:rPr sz="1200" spc="-95" dirty="0">
                <a:solidFill>
                  <a:schemeClr val="accent4">
                    <a:lumMod val="75000"/>
                  </a:schemeClr>
                </a:solidFill>
                <a:latin typeface="Arial MT"/>
                <a:cs typeface="Arial MT"/>
              </a:rPr>
              <a:t>Es</a:t>
            </a:r>
            <a:r>
              <a:rPr sz="1200" spc="-75"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posible</a:t>
            </a:r>
            <a:r>
              <a:rPr sz="1200" spc="-75"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que</a:t>
            </a:r>
            <a:r>
              <a:rPr sz="1200" spc="-75"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al</a:t>
            </a:r>
            <a:r>
              <a:rPr sz="1200" spc="-70" dirty="0">
                <a:solidFill>
                  <a:schemeClr val="accent4">
                    <a:lumMod val="75000"/>
                  </a:schemeClr>
                </a:solidFill>
                <a:latin typeface="Arial MT"/>
                <a:cs typeface="Arial MT"/>
              </a:rPr>
              <a:t> </a:t>
            </a:r>
            <a:r>
              <a:rPr sz="1200" dirty="0">
                <a:solidFill>
                  <a:schemeClr val="accent4">
                    <a:lumMod val="75000"/>
                  </a:schemeClr>
                </a:solidFill>
                <a:latin typeface="Arial MT"/>
                <a:cs typeface="Arial MT"/>
              </a:rPr>
              <a:t>realizar</a:t>
            </a:r>
            <a:r>
              <a:rPr sz="1200" spc="-75"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esta</a:t>
            </a:r>
            <a:r>
              <a:rPr sz="1200" spc="-75" dirty="0">
                <a:solidFill>
                  <a:schemeClr val="accent4">
                    <a:lumMod val="75000"/>
                  </a:schemeClr>
                </a:solidFill>
                <a:latin typeface="Arial MT"/>
                <a:cs typeface="Arial MT"/>
              </a:rPr>
              <a:t> </a:t>
            </a:r>
            <a:r>
              <a:rPr sz="1200" spc="25" dirty="0">
                <a:solidFill>
                  <a:schemeClr val="accent4">
                    <a:lumMod val="75000"/>
                  </a:schemeClr>
                </a:solidFill>
                <a:latin typeface="Arial MT"/>
                <a:cs typeface="Arial MT"/>
              </a:rPr>
              <a:t>lectura</a:t>
            </a:r>
            <a:r>
              <a:rPr sz="1200" spc="-75"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emerja</a:t>
            </a:r>
            <a:r>
              <a:rPr sz="1200" spc="-70"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la</a:t>
            </a:r>
            <a:r>
              <a:rPr sz="1200" spc="-75" dirty="0">
                <a:solidFill>
                  <a:schemeClr val="accent4">
                    <a:lumMod val="75000"/>
                  </a:schemeClr>
                </a:solidFill>
                <a:latin typeface="Arial MT"/>
                <a:cs typeface="Arial MT"/>
              </a:rPr>
              <a:t> </a:t>
            </a:r>
            <a:r>
              <a:rPr sz="1200" dirty="0">
                <a:solidFill>
                  <a:schemeClr val="accent4">
                    <a:lumMod val="75000"/>
                  </a:schemeClr>
                </a:solidFill>
                <a:latin typeface="Arial MT"/>
                <a:cs typeface="Arial MT"/>
              </a:rPr>
              <a:t>idea</a:t>
            </a:r>
            <a:r>
              <a:rPr sz="1200" spc="-75"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de</a:t>
            </a:r>
            <a:r>
              <a:rPr sz="1200" spc="-70"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que</a:t>
            </a:r>
            <a:r>
              <a:rPr sz="1200" spc="-75"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la</a:t>
            </a:r>
            <a:r>
              <a:rPr sz="1200" spc="-75"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flexibilización</a:t>
            </a:r>
            <a:r>
              <a:rPr sz="1200" spc="-75" dirty="0">
                <a:solidFill>
                  <a:schemeClr val="accent4">
                    <a:lumMod val="75000"/>
                  </a:schemeClr>
                </a:solidFill>
                <a:latin typeface="Arial MT"/>
                <a:cs typeface="Arial MT"/>
              </a:rPr>
              <a:t> </a:t>
            </a:r>
            <a:r>
              <a:rPr sz="1200" spc="25" dirty="0">
                <a:solidFill>
                  <a:schemeClr val="accent4">
                    <a:lumMod val="75000"/>
                  </a:schemeClr>
                </a:solidFill>
                <a:latin typeface="Arial MT"/>
                <a:cs typeface="Arial MT"/>
              </a:rPr>
              <a:t>curricular </a:t>
            </a:r>
            <a:r>
              <a:rPr sz="1200" spc="-320" dirty="0">
                <a:solidFill>
                  <a:schemeClr val="accent4">
                    <a:lumMod val="75000"/>
                  </a:schemeClr>
                </a:solidFill>
                <a:latin typeface="Arial MT"/>
                <a:cs typeface="Arial MT"/>
              </a:rPr>
              <a:t> </a:t>
            </a:r>
            <a:r>
              <a:rPr sz="1200" spc="-40" dirty="0">
                <a:solidFill>
                  <a:schemeClr val="accent4">
                    <a:lumMod val="75000"/>
                  </a:schemeClr>
                </a:solidFill>
                <a:latin typeface="Arial MT"/>
                <a:cs typeface="Arial MT"/>
              </a:rPr>
              <a:t>es</a:t>
            </a:r>
            <a:r>
              <a:rPr sz="1200" spc="-70" dirty="0">
                <a:solidFill>
                  <a:schemeClr val="accent4">
                    <a:lumMod val="75000"/>
                  </a:schemeClr>
                </a:solidFill>
                <a:latin typeface="Arial MT"/>
                <a:cs typeface="Arial MT"/>
              </a:rPr>
              <a:t> </a:t>
            </a:r>
            <a:r>
              <a:rPr sz="1200" spc="50" dirty="0">
                <a:solidFill>
                  <a:schemeClr val="accent4">
                    <a:lumMod val="75000"/>
                  </a:schemeClr>
                </a:solidFill>
                <a:latin typeface="Arial MT"/>
                <a:cs typeface="Arial MT"/>
              </a:rPr>
              <a:t>lo</a:t>
            </a:r>
            <a:r>
              <a:rPr sz="1200" spc="-70" dirty="0">
                <a:solidFill>
                  <a:schemeClr val="accent4">
                    <a:lumMod val="75000"/>
                  </a:schemeClr>
                </a:solidFill>
                <a:latin typeface="Arial MT"/>
                <a:cs typeface="Arial MT"/>
              </a:rPr>
              <a:t> </a:t>
            </a:r>
            <a:r>
              <a:rPr sz="1200" spc="40" dirty="0">
                <a:solidFill>
                  <a:schemeClr val="accent4">
                    <a:lumMod val="75000"/>
                  </a:schemeClr>
                </a:solidFill>
                <a:latin typeface="Arial MT"/>
                <a:cs typeface="Arial MT"/>
              </a:rPr>
              <a:t>mismo</a:t>
            </a:r>
            <a:r>
              <a:rPr sz="1200" spc="-70"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que</a:t>
            </a:r>
            <a:r>
              <a:rPr sz="1200" spc="-70"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hacer</a:t>
            </a:r>
            <a:r>
              <a:rPr sz="1200" spc="-65"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una</a:t>
            </a:r>
            <a:r>
              <a:rPr sz="1200" spc="-70" dirty="0">
                <a:solidFill>
                  <a:schemeClr val="accent4">
                    <a:lumMod val="75000"/>
                  </a:schemeClr>
                </a:solidFill>
                <a:latin typeface="Arial MT"/>
                <a:cs typeface="Arial MT"/>
              </a:rPr>
              <a:t> </a:t>
            </a:r>
            <a:r>
              <a:rPr sz="1200" spc="30" dirty="0">
                <a:solidFill>
                  <a:schemeClr val="accent4">
                    <a:lumMod val="75000"/>
                  </a:schemeClr>
                </a:solidFill>
                <a:latin typeface="Arial MT"/>
                <a:cs typeface="Arial MT"/>
              </a:rPr>
              <a:t>reforma</a:t>
            </a:r>
            <a:r>
              <a:rPr sz="1200" spc="-70"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curricular.</a:t>
            </a:r>
            <a:r>
              <a:rPr sz="1200" spc="-70" dirty="0">
                <a:solidFill>
                  <a:schemeClr val="accent4">
                    <a:lumMod val="75000"/>
                  </a:schemeClr>
                </a:solidFill>
                <a:latin typeface="Arial MT"/>
                <a:cs typeface="Arial MT"/>
              </a:rPr>
              <a:t> </a:t>
            </a:r>
            <a:r>
              <a:rPr sz="1200" spc="55" dirty="0">
                <a:solidFill>
                  <a:schemeClr val="accent4">
                    <a:lumMod val="75000"/>
                  </a:schemeClr>
                </a:solidFill>
                <a:latin typeface="Arial MT"/>
                <a:cs typeface="Arial MT"/>
              </a:rPr>
              <a:t>No</a:t>
            </a:r>
            <a:r>
              <a:rPr sz="1200" spc="-70"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obstante,</a:t>
            </a:r>
            <a:r>
              <a:rPr sz="1200" spc="-65"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son</a:t>
            </a:r>
            <a:r>
              <a:rPr sz="1200" spc="-70" dirty="0">
                <a:solidFill>
                  <a:schemeClr val="accent4">
                    <a:lumMod val="75000"/>
                  </a:schemeClr>
                </a:solidFill>
                <a:latin typeface="Arial MT"/>
                <a:cs typeface="Arial MT"/>
              </a:rPr>
              <a:t> </a:t>
            </a:r>
            <a:r>
              <a:rPr sz="1200" spc="35" dirty="0">
                <a:solidFill>
                  <a:schemeClr val="accent4">
                    <a:lumMod val="75000"/>
                  </a:schemeClr>
                </a:solidFill>
                <a:latin typeface="Arial MT"/>
                <a:cs typeface="Arial MT"/>
              </a:rPr>
              <a:t>conceptos</a:t>
            </a:r>
            <a:r>
              <a:rPr sz="1200" spc="-70"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distintos. </a:t>
            </a:r>
            <a:r>
              <a:rPr sz="1200" spc="-320" dirty="0">
                <a:solidFill>
                  <a:schemeClr val="accent4">
                    <a:lumMod val="75000"/>
                  </a:schemeClr>
                </a:solidFill>
                <a:latin typeface="Arial MT"/>
                <a:cs typeface="Arial MT"/>
              </a:rPr>
              <a:t> </a:t>
            </a:r>
            <a:r>
              <a:rPr sz="1200" spc="-95" dirty="0">
                <a:solidFill>
                  <a:schemeClr val="accent4">
                    <a:lumMod val="75000"/>
                  </a:schemeClr>
                </a:solidFill>
                <a:latin typeface="Arial MT"/>
                <a:cs typeface="Arial MT"/>
              </a:rPr>
              <a:t>Es</a:t>
            </a:r>
            <a:r>
              <a:rPr sz="1200" spc="-90"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posible hacer </a:t>
            </a:r>
            <a:r>
              <a:rPr sz="1200" spc="10" dirty="0">
                <a:solidFill>
                  <a:schemeClr val="accent4">
                    <a:lumMod val="75000"/>
                  </a:schemeClr>
                </a:solidFill>
                <a:latin typeface="Arial MT"/>
                <a:cs typeface="Arial MT"/>
              </a:rPr>
              <a:t>una </a:t>
            </a:r>
            <a:r>
              <a:rPr sz="1200" spc="30" dirty="0">
                <a:solidFill>
                  <a:schemeClr val="accent4">
                    <a:lumMod val="75000"/>
                  </a:schemeClr>
                </a:solidFill>
                <a:latin typeface="Arial MT"/>
                <a:cs typeface="Arial MT"/>
              </a:rPr>
              <a:t>reforma </a:t>
            </a:r>
            <a:r>
              <a:rPr sz="1200" spc="25" dirty="0">
                <a:solidFill>
                  <a:schemeClr val="accent4">
                    <a:lumMod val="75000"/>
                  </a:schemeClr>
                </a:solidFill>
                <a:latin typeface="Arial MT"/>
                <a:cs typeface="Arial MT"/>
              </a:rPr>
              <a:t>curricular </a:t>
            </a:r>
            <a:r>
              <a:rPr sz="1200" spc="15" dirty="0">
                <a:solidFill>
                  <a:schemeClr val="accent4">
                    <a:lumMod val="75000"/>
                  </a:schemeClr>
                </a:solidFill>
                <a:latin typeface="Arial MT"/>
                <a:cs typeface="Arial MT"/>
              </a:rPr>
              <a:t>de </a:t>
            </a:r>
            <a:r>
              <a:rPr sz="1200" spc="40" dirty="0">
                <a:solidFill>
                  <a:schemeClr val="accent4">
                    <a:lumMod val="75000"/>
                  </a:schemeClr>
                </a:solidFill>
                <a:latin typeface="Arial MT"/>
                <a:cs typeface="Arial MT"/>
              </a:rPr>
              <a:t>un </a:t>
            </a:r>
            <a:r>
              <a:rPr sz="1200" spc="30" dirty="0">
                <a:solidFill>
                  <a:schemeClr val="accent4">
                    <a:lumMod val="75000"/>
                  </a:schemeClr>
                </a:solidFill>
                <a:latin typeface="Arial MT"/>
                <a:cs typeface="Arial MT"/>
              </a:rPr>
              <a:t>currículo </a:t>
            </a:r>
            <a:r>
              <a:rPr sz="1200" spc="10" dirty="0">
                <a:solidFill>
                  <a:schemeClr val="accent4">
                    <a:lumMod val="75000"/>
                  </a:schemeClr>
                </a:solidFill>
                <a:latin typeface="Arial MT"/>
                <a:cs typeface="Arial MT"/>
              </a:rPr>
              <a:t>rígido, </a:t>
            </a:r>
            <a:r>
              <a:rPr sz="1200" spc="30" dirty="0">
                <a:solidFill>
                  <a:schemeClr val="accent4">
                    <a:lumMod val="75000"/>
                  </a:schemeClr>
                </a:solidFill>
                <a:latin typeface="Arial MT"/>
                <a:cs typeface="Arial MT"/>
              </a:rPr>
              <a:t>pero </a:t>
            </a:r>
            <a:r>
              <a:rPr sz="1200" spc="-30" dirty="0">
                <a:solidFill>
                  <a:schemeClr val="accent4">
                    <a:lumMod val="75000"/>
                  </a:schemeClr>
                </a:solidFill>
                <a:latin typeface="Arial MT"/>
                <a:cs typeface="Arial MT"/>
              </a:rPr>
              <a:t>si </a:t>
            </a:r>
            <a:r>
              <a:rPr sz="1200" spc="10" dirty="0">
                <a:solidFill>
                  <a:schemeClr val="accent4">
                    <a:lumMod val="75000"/>
                  </a:schemeClr>
                </a:solidFill>
                <a:latin typeface="Arial MT"/>
                <a:cs typeface="Arial MT"/>
              </a:rPr>
              <a:t>el </a:t>
            </a:r>
            <a:r>
              <a:rPr sz="1200" spc="25" dirty="0">
                <a:solidFill>
                  <a:schemeClr val="accent4">
                    <a:lumMod val="75000"/>
                  </a:schemeClr>
                </a:solidFill>
                <a:latin typeface="Arial MT"/>
                <a:cs typeface="Arial MT"/>
              </a:rPr>
              <a:t>nuevo </a:t>
            </a:r>
            <a:r>
              <a:rPr sz="1200" spc="30" dirty="0">
                <a:solidFill>
                  <a:schemeClr val="accent4">
                    <a:lumMod val="75000"/>
                  </a:schemeClr>
                </a:solidFill>
                <a:latin typeface="Arial MT"/>
                <a:cs typeface="Arial MT"/>
              </a:rPr>
              <a:t> currículo </a:t>
            </a:r>
            <a:r>
              <a:rPr sz="1200" spc="60" dirty="0">
                <a:solidFill>
                  <a:schemeClr val="accent4">
                    <a:lumMod val="75000"/>
                  </a:schemeClr>
                </a:solidFill>
                <a:latin typeface="Arial MT"/>
                <a:cs typeface="Arial MT"/>
              </a:rPr>
              <a:t>no </a:t>
            </a:r>
            <a:r>
              <a:rPr sz="1200" spc="30" dirty="0">
                <a:solidFill>
                  <a:schemeClr val="accent4">
                    <a:lumMod val="75000"/>
                  </a:schemeClr>
                </a:solidFill>
                <a:latin typeface="Arial MT"/>
                <a:cs typeface="Arial MT"/>
              </a:rPr>
              <a:t>permite </a:t>
            </a:r>
            <a:r>
              <a:rPr sz="1200" spc="10" dirty="0">
                <a:solidFill>
                  <a:schemeClr val="accent4">
                    <a:lumMod val="75000"/>
                  </a:schemeClr>
                </a:solidFill>
                <a:latin typeface="Arial MT"/>
                <a:cs typeface="Arial MT"/>
              </a:rPr>
              <a:t>grados </a:t>
            </a:r>
            <a:r>
              <a:rPr sz="1200" spc="15" dirty="0">
                <a:solidFill>
                  <a:schemeClr val="accent4">
                    <a:lumMod val="75000"/>
                  </a:schemeClr>
                </a:solidFill>
                <a:latin typeface="Arial MT"/>
                <a:cs typeface="Arial MT"/>
              </a:rPr>
              <a:t>de </a:t>
            </a:r>
            <a:r>
              <a:rPr sz="1200" spc="20" dirty="0">
                <a:solidFill>
                  <a:schemeClr val="accent4">
                    <a:lumMod val="75000"/>
                  </a:schemeClr>
                </a:solidFill>
                <a:latin typeface="Arial MT"/>
                <a:cs typeface="Arial MT"/>
              </a:rPr>
              <a:t>libertad </a:t>
            </a:r>
            <a:r>
              <a:rPr sz="1200" spc="-5" dirty="0">
                <a:solidFill>
                  <a:schemeClr val="accent4">
                    <a:lumMod val="75000"/>
                  </a:schemeClr>
                </a:solidFill>
                <a:latin typeface="Arial MT"/>
                <a:cs typeface="Arial MT"/>
              </a:rPr>
              <a:t>para</a:t>
            </a:r>
            <a:r>
              <a:rPr sz="1200" spc="320"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hacer </a:t>
            </a:r>
            <a:r>
              <a:rPr sz="1200" spc="25" dirty="0">
                <a:solidFill>
                  <a:schemeClr val="accent4">
                    <a:lumMod val="75000"/>
                  </a:schemeClr>
                </a:solidFill>
                <a:latin typeface="Arial MT"/>
                <a:cs typeface="Arial MT"/>
              </a:rPr>
              <a:t>acomodaciones, </a:t>
            </a:r>
            <a:r>
              <a:rPr sz="1200" spc="10" dirty="0">
                <a:solidFill>
                  <a:schemeClr val="accent4">
                    <a:lumMod val="75000"/>
                  </a:schemeClr>
                </a:solidFill>
                <a:latin typeface="Arial MT"/>
                <a:cs typeface="Arial MT"/>
              </a:rPr>
              <a:t>adaptaciones </a:t>
            </a:r>
            <a:r>
              <a:rPr sz="1200" spc="15" dirty="0">
                <a:solidFill>
                  <a:schemeClr val="accent4">
                    <a:lumMod val="75000"/>
                  </a:schemeClr>
                </a:solidFill>
                <a:latin typeface="Arial MT"/>
                <a:cs typeface="Arial MT"/>
              </a:rPr>
              <a:t> </a:t>
            </a:r>
            <a:r>
              <a:rPr sz="1200" spc="75" dirty="0">
                <a:solidFill>
                  <a:schemeClr val="accent4">
                    <a:lumMod val="75000"/>
                  </a:schemeClr>
                </a:solidFill>
                <a:latin typeface="Arial MT"/>
                <a:cs typeface="Arial MT"/>
              </a:rPr>
              <a:t>o </a:t>
            </a:r>
            <a:r>
              <a:rPr sz="1200" spc="30" dirty="0">
                <a:solidFill>
                  <a:schemeClr val="accent4">
                    <a:lumMod val="75000"/>
                  </a:schemeClr>
                </a:solidFill>
                <a:latin typeface="Arial MT"/>
                <a:cs typeface="Arial MT"/>
              </a:rPr>
              <a:t>modificaciones </a:t>
            </a:r>
            <a:r>
              <a:rPr sz="1200" spc="25" dirty="0">
                <a:solidFill>
                  <a:schemeClr val="accent4">
                    <a:lumMod val="75000"/>
                  </a:schemeClr>
                </a:solidFill>
                <a:latin typeface="Arial MT"/>
                <a:cs typeface="Arial MT"/>
              </a:rPr>
              <a:t>dependiendo </a:t>
            </a:r>
            <a:r>
              <a:rPr sz="1200" spc="20" dirty="0">
                <a:solidFill>
                  <a:schemeClr val="accent4">
                    <a:lumMod val="75000"/>
                  </a:schemeClr>
                </a:solidFill>
                <a:latin typeface="Arial MT"/>
                <a:cs typeface="Arial MT"/>
              </a:rPr>
              <a:t>del </a:t>
            </a:r>
            <a:r>
              <a:rPr sz="1200" spc="45" dirty="0">
                <a:solidFill>
                  <a:schemeClr val="accent4">
                    <a:lumMod val="75000"/>
                  </a:schemeClr>
                </a:solidFill>
                <a:latin typeface="Arial MT"/>
                <a:cs typeface="Arial MT"/>
              </a:rPr>
              <a:t>contexto </a:t>
            </a:r>
            <a:r>
              <a:rPr sz="1200" spc="-5" dirty="0">
                <a:solidFill>
                  <a:schemeClr val="accent4">
                    <a:lumMod val="75000"/>
                  </a:schemeClr>
                </a:solidFill>
                <a:latin typeface="Arial MT"/>
                <a:cs typeface="Arial MT"/>
              </a:rPr>
              <a:t>y </a:t>
            </a:r>
            <a:r>
              <a:rPr sz="1200" spc="10" dirty="0">
                <a:solidFill>
                  <a:schemeClr val="accent4">
                    <a:lumMod val="75000"/>
                  </a:schemeClr>
                </a:solidFill>
                <a:latin typeface="Arial MT"/>
                <a:cs typeface="Arial MT"/>
              </a:rPr>
              <a:t>los </a:t>
            </a:r>
            <a:r>
              <a:rPr sz="1200" dirty="0">
                <a:solidFill>
                  <a:schemeClr val="accent4">
                    <a:lumMod val="75000"/>
                  </a:schemeClr>
                </a:solidFill>
                <a:latin typeface="Arial MT"/>
                <a:cs typeface="Arial MT"/>
              </a:rPr>
              <a:t>estudiantes, </a:t>
            </a:r>
            <a:r>
              <a:rPr sz="1200" spc="60" dirty="0">
                <a:solidFill>
                  <a:schemeClr val="accent4">
                    <a:lumMod val="75000"/>
                  </a:schemeClr>
                </a:solidFill>
                <a:latin typeface="Arial MT"/>
                <a:cs typeface="Arial MT"/>
              </a:rPr>
              <a:t>no </a:t>
            </a:r>
            <a:r>
              <a:rPr sz="1200" spc="-40" dirty="0">
                <a:solidFill>
                  <a:schemeClr val="accent4">
                    <a:lumMod val="75000"/>
                  </a:schemeClr>
                </a:solidFill>
                <a:latin typeface="Arial MT"/>
                <a:cs typeface="Arial MT"/>
              </a:rPr>
              <a:t>se </a:t>
            </a:r>
            <a:r>
              <a:rPr sz="1200" dirty="0">
                <a:solidFill>
                  <a:schemeClr val="accent4">
                    <a:lumMod val="75000"/>
                  </a:schemeClr>
                </a:solidFill>
                <a:latin typeface="Arial MT"/>
                <a:cs typeface="Arial MT"/>
              </a:rPr>
              <a:t>ha </a:t>
            </a:r>
            <a:r>
              <a:rPr sz="1200" spc="40" dirty="0">
                <a:solidFill>
                  <a:schemeClr val="accent4">
                    <a:lumMod val="75000"/>
                  </a:schemeClr>
                </a:solidFill>
                <a:latin typeface="Arial MT"/>
                <a:cs typeface="Arial MT"/>
              </a:rPr>
              <a:t>producido </a:t>
            </a:r>
            <a:r>
              <a:rPr sz="1200" spc="45"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flexibilización</a:t>
            </a:r>
            <a:r>
              <a:rPr sz="1200" spc="-20"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curricular.</a:t>
            </a:r>
            <a:endParaRPr sz="1200" dirty="0">
              <a:solidFill>
                <a:schemeClr val="accent4">
                  <a:lumMod val="75000"/>
                </a:schemeClr>
              </a:solidFill>
              <a:latin typeface="Arial MT"/>
              <a:cs typeface="Arial MT"/>
            </a:endParaRPr>
          </a:p>
          <a:p>
            <a:pPr>
              <a:lnSpc>
                <a:spcPct val="100000"/>
              </a:lnSpc>
              <a:spcBef>
                <a:spcPts val="5"/>
              </a:spcBef>
            </a:pPr>
            <a:endParaRPr sz="1250" dirty="0">
              <a:solidFill>
                <a:schemeClr val="accent4">
                  <a:lumMod val="75000"/>
                </a:schemeClr>
              </a:solidFill>
              <a:latin typeface="Arial MT"/>
              <a:cs typeface="Arial MT"/>
            </a:endParaRPr>
          </a:p>
          <a:p>
            <a:pPr marL="12700" marR="5080" algn="just">
              <a:lnSpc>
                <a:spcPct val="100000"/>
              </a:lnSpc>
            </a:pPr>
            <a:r>
              <a:rPr sz="1200" spc="-40" dirty="0">
                <a:solidFill>
                  <a:schemeClr val="accent4">
                    <a:lumMod val="75000"/>
                  </a:schemeClr>
                </a:solidFill>
                <a:latin typeface="Arial MT"/>
                <a:cs typeface="Arial MT"/>
              </a:rPr>
              <a:t>En</a:t>
            </a:r>
            <a:r>
              <a:rPr sz="1200" spc="250"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oportunidades,  </a:t>
            </a:r>
            <a:r>
              <a:rPr sz="1200" spc="-5" dirty="0">
                <a:solidFill>
                  <a:schemeClr val="accent4">
                    <a:lumMod val="75000"/>
                  </a:schemeClr>
                </a:solidFill>
                <a:latin typeface="Arial MT"/>
                <a:cs typeface="Arial MT"/>
              </a:rPr>
              <a:t>para</a:t>
            </a:r>
            <a:r>
              <a:rPr sz="1200" spc="325" dirty="0">
                <a:solidFill>
                  <a:schemeClr val="accent4">
                    <a:lumMod val="75000"/>
                  </a:schemeClr>
                </a:solidFill>
                <a:latin typeface="Arial MT"/>
                <a:cs typeface="Arial MT"/>
              </a:rPr>
              <a:t> </a:t>
            </a:r>
            <a:r>
              <a:rPr sz="1200" spc="35" dirty="0">
                <a:solidFill>
                  <a:schemeClr val="accent4">
                    <a:lumMod val="75000"/>
                  </a:schemeClr>
                </a:solidFill>
                <a:latin typeface="Arial MT"/>
                <a:cs typeface="Arial MT"/>
              </a:rPr>
              <a:t>poder </a:t>
            </a:r>
            <a:r>
              <a:rPr sz="1200" spc="10" dirty="0">
                <a:solidFill>
                  <a:schemeClr val="accent4">
                    <a:lumMod val="75000"/>
                  </a:schemeClr>
                </a:solidFill>
                <a:latin typeface="Arial MT"/>
                <a:cs typeface="Arial MT"/>
              </a:rPr>
              <a:t>flexibilizar  </a:t>
            </a:r>
            <a:r>
              <a:rPr sz="1200" spc="40" dirty="0">
                <a:solidFill>
                  <a:schemeClr val="accent4">
                    <a:lumMod val="75000"/>
                  </a:schemeClr>
                </a:solidFill>
                <a:latin typeface="Arial MT"/>
                <a:cs typeface="Arial MT"/>
              </a:rPr>
              <a:t>un </a:t>
            </a:r>
            <a:r>
              <a:rPr sz="1200" spc="30" dirty="0">
                <a:solidFill>
                  <a:schemeClr val="accent4">
                    <a:lumMod val="75000"/>
                  </a:schemeClr>
                </a:solidFill>
                <a:latin typeface="Arial MT"/>
                <a:cs typeface="Arial MT"/>
              </a:rPr>
              <a:t>currículo </a:t>
            </a:r>
            <a:r>
              <a:rPr sz="1200" spc="-40" dirty="0">
                <a:solidFill>
                  <a:schemeClr val="accent4">
                    <a:lumMod val="75000"/>
                  </a:schemeClr>
                </a:solidFill>
                <a:latin typeface="Arial MT"/>
                <a:cs typeface="Arial MT"/>
              </a:rPr>
              <a:t>es</a:t>
            </a:r>
            <a:r>
              <a:rPr sz="1200" spc="254"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necesario  </a:t>
            </a:r>
            <a:r>
              <a:rPr sz="1200" spc="25" dirty="0">
                <a:solidFill>
                  <a:schemeClr val="accent4">
                    <a:lumMod val="75000"/>
                  </a:schemeClr>
                </a:solidFill>
                <a:latin typeface="Arial MT"/>
                <a:cs typeface="Arial MT"/>
              </a:rPr>
              <a:t>reformarlo, </a:t>
            </a:r>
            <a:r>
              <a:rPr sz="1200" spc="30"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en</a:t>
            </a:r>
            <a:r>
              <a:rPr sz="1200" spc="200"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particular</a:t>
            </a:r>
            <a:r>
              <a:rPr sz="1200" spc="200" dirty="0">
                <a:solidFill>
                  <a:schemeClr val="accent4">
                    <a:lumMod val="75000"/>
                  </a:schemeClr>
                </a:solidFill>
                <a:latin typeface="Arial MT"/>
                <a:cs typeface="Arial MT"/>
              </a:rPr>
              <a:t> </a:t>
            </a:r>
            <a:r>
              <a:rPr sz="1200" spc="35" dirty="0">
                <a:solidFill>
                  <a:schemeClr val="accent4">
                    <a:lumMod val="75000"/>
                  </a:schemeClr>
                </a:solidFill>
                <a:latin typeface="Arial MT"/>
                <a:cs typeface="Arial MT"/>
              </a:rPr>
              <a:t>cuando</a:t>
            </a:r>
            <a:r>
              <a:rPr sz="1200" spc="200"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el</a:t>
            </a:r>
            <a:r>
              <a:rPr sz="1200" spc="200" dirty="0">
                <a:solidFill>
                  <a:schemeClr val="accent4">
                    <a:lumMod val="75000"/>
                  </a:schemeClr>
                </a:solidFill>
                <a:latin typeface="Arial MT"/>
                <a:cs typeface="Arial MT"/>
              </a:rPr>
              <a:t> </a:t>
            </a:r>
            <a:r>
              <a:rPr sz="1200" spc="30" dirty="0">
                <a:solidFill>
                  <a:schemeClr val="accent4">
                    <a:lumMod val="75000"/>
                  </a:schemeClr>
                </a:solidFill>
                <a:latin typeface="Arial MT"/>
                <a:cs typeface="Arial MT"/>
              </a:rPr>
              <a:t>currículo</a:t>
            </a:r>
            <a:r>
              <a:rPr sz="1200" spc="200"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está</a:t>
            </a:r>
            <a:r>
              <a:rPr sz="1200" spc="200" dirty="0">
                <a:solidFill>
                  <a:schemeClr val="accent4">
                    <a:lumMod val="75000"/>
                  </a:schemeClr>
                </a:solidFill>
                <a:latin typeface="Arial MT"/>
                <a:cs typeface="Arial MT"/>
              </a:rPr>
              <a:t> </a:t>
            </a:r>
            <a:r>
              <a:rPr sz="1200" spc="30" dirty="0">
                <a:solidFill>
                  <a:schemeClr val="accent4">
                    <a:lumMod val="75000"/>
                  </a:schemeClr>
                </a:solidFill>
                <a:latin typeface="Arial MT"/>
                <a:cs typeface="Arial MT"/>
              </a:rPr>
              <a:t>centrado</a:t>
            </a:r>
            <a:r>
              <a:rPr sz="1200" spc="200"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en</a:t>
            </a:r>
            <a:r>
              <a:rPr sz="1200" spc="204" dirty="0">
                <a:solidFill>
                  <a:schemeClr val="accent4">
                    <a:lumMod val="75000"/>
                  </a:schemeClr>
                </a:solidFill>
                <a:latin typeface="Arial MT"/>
                <a:cs typeface="Arial MT"/>
              </a:rPr>
              <a:t> </a:t>
            </a:r>
            <a:r>
              <a:rPr sz="1200" spc="35" dirty="0">
                <a:solidFill>
                  <a:schemeClr val="accent4">
                    <a:lumMod val="75000"/>
                  </a:schemeClr>
                </a:solidFill>
                <a:latin typeface="Arial MT"/>
                <a:cs typeface="Arial MT"/>
              </a:rPr>
              <a:t>contenidos</a:t>
            </a:r>
            <a:r>
              <a:rPr sz="1200" spc="200" dirty="0">
                <a:solidFill>
                  <a:schemeClr val="accent4">
                    <a:lumMod val="75000"/>
                  </a:schemeClr>
                </a:solidFill>
                <a:latin typeface="Arial MT"/>
                <a:cs typeface="Arial MT"/>
              </a:rPr>
              <a:t> </a:t>
            </a:r>
            <a:r>
              <a:rPr sz="1200" spc="-5" dirty="0">
                <a:solidFill>
                  <a:schemeClr val="accent4">
                    <a:lumMod val="75000"/>
                  </a:schemeClr>
                </a:solidFill>
                <a:latin typeface="Arial MT"/>
                <a:cs typeface="Arial MT"/>
              </a:rPr>
              <a:t>y</a:t>
            </a:r>
            <a:r>
              <a:rPr sz="1200" spc="200" dirty="0">
                <a:solidFill>
                  <a:schemeClr val="accent4">
                    <a:lumMod val="75000"/>
                  </a:schemeClr>
                </a:solidFill>
                <a:latin typeface="Arial MT"/>
                <a:cs typeface="Arial MT"/>
              </a:rPr>
              <a:t> </a:t>
            </a:r>
            <a:r>
              <a:rPr sz="1200" spc="15" dirty="0">
                <a:solidFill>
                  <a:schemeClr val="accent4">
                    <a:lumMod val="75000"/>
                  </a:schemeClr>
                </a:solidFill>
                <a:latin typeface="Arial MT"/>
                <a:cs typeface="Arial MT"/>
              </a:rPr>
              <a:t>temáticas</a:t>
            </a:r>
            <a:r>
              <a:rPr sz="1200" spc="200" dirty="0">
                <a:solidFill>
                  <a:schemeClr val="accent4">
                    <a:lumMod val="75000"/>
                  </a:schemeClr>
                </a:solidFill>
                <a:latin typeface="Arial MT"/>
                <a:cs typeface="Arial MT"/>
              </a:rPr>
              <a:t> </a:t>
            </a:r>
            <a:r>
              <a:rPr sz="1200" spc="-5" dirty="0">
                <a:solidFill>
                  <a:schemeClr val="accent4">
                    <a:lumMod val="75000"/>
                  </a:schemeClr>
                </a:solidFill>
                <a:latin typeface="Arial MT"/>
                <a:cs typeface="Arial MT"/>
              </a:rPr>
              <a:t>y</a:t>
            </a:r>
            <a:r>
              <a:rPr sz="1200" spc="200" dirty="0">
                <a:solidFill>
                  <a:schemeClr val="accent4">
                    <a:lumMod val="75000"/>
                  </a:schemeClr>
                </a:solidFill>
                <a:latin typeface="Arial MT"/>
                <a:cs typeface="Arial MT"/>
              </a:rPr>
              <a:t> </a:t>
            </a:r>
            <a:r>
              <a:rPr sz="1200" spc="60" dirty="0">
                <a:solidFill>
                  <a:schemeClr val="accent4">
                    <a:lumMod val="75000"/>
                  </a:schemeClr>
                </a:solidFill>
                <a:latin typeface="Arial MT"/>
                <a:cs typeface="Arial MT"/>
              </a:rPr>
              <a:t>no </a:t>
            </a:r>
            <a:r>
              <a:rPr sz="1200" spc="-320" dirty="0">
                <a:solidFill>
                  <a:schemeClr val="accent4">
                    <a:lumMod val="75000"/>
                  </a:schemeClr>
                </a:solidFill>
                <a:latin typeface="Arial MT"/>
                <a:cs typeface="Arial MT"/>
              </a:rPr>
              <a:t> </a:t>
            </a:r>
            <a:r>
              <a:rPr sz="1200" spc="20" dirty="0">
                <a:solidFill>
                  <a:schemeClr val="accent4">
                    <a:lumMod val="75000"/>
                  </a:schemeClr>
                </a:solidFill>
                <a:latin typeface="Arial MT"/>
                <a:cs typeface="Arial MT"/>
              </a:rPr>
              <a:t>en </a:t>
            </a:r>
            <a:r>
              <a:rPr sz="1200" spc="25" dirty="0">
                <a:solidFill>
                  <a:schemeClr val="accent4">
                    <a:lumMod val="75000"/>
                  </a:schemeClr>
                </a:solidFill>
                <a:latin typeface="Arial MT"/>
                <a:cs typeface="Arial MT"/>
              </a:rPr>
              <a:t>competencias </a:t>
            </a:r>
            <a:r>
              <a:rPr sz="1200" spc="-5" dirty="0">
                <a:solidFill>
                  <a:schemeClr val="accent4">
                    <a:lumMod val="75000"/>
                  </a:schemeClr>
                </a:solidFill>
                <a:latin typeface="Arial MT"/>
                <a:cs typeface="Arial MT"/>
              </a:rPr>
              <a:t>y </a:t>
            </a:r>
            <a:r>
              <a:rPr sz="1200" dirty="0">
                <a:solidFill>
                  <a:schemeClr val="accent4">
                    <a:lumMod val="75000"/>
                  </a:schemeClr>
                </a:solidFill>
                <a:latin typeface="Arial MT"/>
                <a:cs typeface="Arial MT"/>
              </a:rPr>
              <a:t>grandes </a:t>
            </a:r>
            <a:r>
              <a:rPr sz="1200" spc="-15" dirty="0">
                <a:solidFill>
                  <a:schemeClr val="accent4">
                    <a:lumMod val="75000"/>
                  </a:schemeClr>
                </a:solidFill>
                <a:latin typeface="Arial MT"/>
                <a:cs typeface="Arial MT"/>
              </a:rPr>
              <a:t>ideas </a:t>
            </a:r>
            <a:r>
              <a:rPr sz="1200" spc="75" dirty="0">
                <a:solidFill>
                  <a:schemeClr val="accent4">
                    <a:lumMod val="75000"/>
                  </a:schemeClr>
                </a:solidFill>
                <a:latin typeface="Arial MT"/>
                <a:cs typeface="Arial MT"/>
              </a:rPr>
              <a:t>o </a:t>
            </a:r>
            <a:r>
              <a:rPr sz="1200" spc="5" dirty="0">
                <a:solidFill>
                  <a:schemeClr val="accent4">
                    <a:lumMod val="75000"/>
                  </a:schemeClr>
                </a:solidFill>
                <a:latin typeface="Arial MT"/>
                <a:cs typeface="Arial MT"/>
              </a:rPr>
              <a:t>preguntas, </a:t>
            </a:r>
            <a:r>
              <a:rPr sz="1200" dirty="0">
                <a:solidFill>
                  <a:schemeClr val="accent4">
                    <a:lumMod val="75000"/>
                  </a:schemeClr>
                </a:solidFill>
                <a:latin typeface="Arial MT"/>
                <a:cs typeface="Arial MT"/>
              </a:rPr>
              <a:t>pues </a:t>
            </a:r>
            <a:r>
              <a:rPr sz="1200" spc="10" dirty="0">
                <a:solidFill>
                  <a:schemeClr val="accent4">
                    <a:lumMod val="75000"/>
                  </a:schemeClr>
                </a:solidFill>
                <a:latin typeface="Arial MT"/>
                <a:cs typeface="Arial MT"/>
              </a:rPr>
              <a:t>los </a:t>
            </a:r>
            <a:r>
              <a:rPr sz="1200" spc="20" dirty="0">
                <a:solidFill>
                  <a:schemeClr val="accent4">
                    <a:lumMod val="75000"/>
                  </a:schemeClr>
                </a:solidFill>
                <a:latin typeface="Arial MT"/>
                <a:cs typeface="Arial MT"/>
              </a:rPr>
              <a:t>currículos centrados en </a:t>
            </a:r>
            <a:r>
              <a:rPr sz="1200" spc="25" dirty="0">
                <a:solidFill>
                  <a:schemeClr val="accent4">
                    <a:lumMod val="75000"/>
                  </a:schemeClr>
                </a:solidFill>
                <a:latin typeface="Arial MT"/>
                <a:cs typeface="Arial MT"/>
              </a:rPr>
              <a:t> </a:t>
            </a:r>
            <a:r>
              <a:rPr sz="1200" spc="35" dirty="0">
                <a:solidFill>
                  <a:schemeClr val="accent4">
                    <a:lumMod val="75000"/>
                  </a:schemeClr>
                </a:solidFill>
                <a:latin typeface="Arial MT"/>
                <a:cs typeface="Arial MT"/>
              </a:rPr>
              <a:t>contenidos </a:t>
            </a:r>
            <a:r>
              <a:rPr sz="1200" spc="75" dirty="0">
                <a:solidFill>
                  <a:schemeClr val="accent4">
                    <a:lumMod val="75000"/>
                  </a:schemeClr>
                </a:solidFill>
                <a:latin typeface="Arial MT"/>
                <a:cs typeface="Arial MT"/>
              </a:rPr>
              <a:t>o </a:t>
            </a:r>
            <a:r>
              <a:rPr sz="1200" spc="15" dirty="0">
                <a:solidFill>
                  <a:schemeClr val="accent4">
                    <a:lumMod val="75000"/>
                  </a:schemeClr>
                </a:solidFill>
                <a:latin typeface="Arial MT"/>
                <a:cs typeface="Arial MT"/>
              </a:rPr>
              <a:t>temáticas </a:t>
            </a:r>
            <a:r>
              <a:rPr sz="1200" spc="25" dirty="0">
                <a:solidFill>
                  <a:schemeClr val="accent4">
                    <a:lumMod val="75000"/>
                  </a:schemeClr>
                </a:solidFill>
                <a:latin typeface="Arial MT"/>
                <a:cs typeface="Arial MT"/>
              </a:rPr>
              <a:t>tienden </a:t>
            </a:r>
            <a:r>
              <a:rPr sz="1200" spc="-45" dirty="0">
                <a:solidFill>
                  <a:schemeClr val="accent4">
                    <a:lumMod val="75000"/>
                  </a:schemeClr>
                </a:solidFill>
                <a:latin typeface="Arial MT"/>
                <a:cs typeface="Arial MT"/>
              </a:rPr>
              <a:t>a </a:t>
            </a:r>
            <a:r>
              <a:rPr sz="1200" spc="-15" dirty="0">
                <a:solidFill>
                  <a:schemeClr val="accent4">
                    <a:lumMod val="75000"/>
                  </a:schemeClr>
                </a:solidFill>
                <a:latin typeface="Arial MT"/>
                <a:cs typeface="Arial MT"/>
              </a:rPr>
              <a:t>ser </a:t>
            </a:r>
            <a:r>
              <a:rPr sz="1200" spc="-5" dirty="0">
                <a:solidFill>
                  <a:schemeClr val="accent4">
                    <a:lumMod val="75000"/>
                  </a:schemeClr>
                </a:solidFill>
                <a:latin typeface="Arial MT"/>
                <a:cs typeface="Arial MT"/>
              </a:rPr>
              <a:t>más </a:t>
            </a:r>
            <a:r>
              <a:rPr sz="1200" spc="5" dirty="0">
                <a:solidFill>
                  <a:schemeClr val="accent4">
                    <a:lumMod val="75000"/>
                  </a:schemeClr>
                </a:solidFill>
                <a:latin typeface="Arial MT"/>
                <a:cs typeface="Arial MT"/>
              </a:rPr>
              <a:t>difíciles </a:t>
            </a:r>
            <a:r>
              <a:rPr sz="1200" spc="15" dirty="0">
                <a:solidFill>
                  <a:schemeClr val="accent4">
                    <a:lumMod val="75000"/>
                  </a:schemeClr>
                </a:solidFill>
                <a:latin typeface="Arial MT"/>
                <a:cs typeface="Arial MT"/>
              </a:rPr>
              <a:t>de </a:t>
            </a:r>
            <a:r>
              <a:rPr sz="1200" spc="5" dirty="0">
                <a:solidFill>
                  <a:schemeClr val="accent4">
                    <a:lumMod val="75000"/>
                  </a:schemeClr>
                </a:solidFill>
                <a:latin typeface="Arial MT"/>
                <a:cs typeface="Arial MT"/>
              </a:rPr>
              <a:t>adaptar </a:t>
            </a:r>
            <a:r>
              <a:rPr sz="1200" spc="-45" dirty="0">
                <a:solidFill>
                  <a:schemeClr val="accent4">
                    <a:lumMod val="75000"/>
                  </a:schemeClr>
                </a:solidFill>
                <a:latin typeface="Arial MT"/>
                <a:cs typeface="Arial MT"/>
              </a:rPr>
              <a:t>a </a:t>
            </a:r>
            <a:r>
              <a:rPr sz="1200" spc="-30" dirty="0">
                <a:solidFill>
                  <a:schemeClr val="accent4">
                    <a:lumMod val="75000"/>
                  </a:schemeClr>
                </a:solidFill>
                <a:latin typeface="Arial MT"/>
                <a:cs typeface="Arial MT"/>
              </a:rPr>
              <a:t>las </a:t>
            </a:r>
            <a:r>
              <a:rPr sz="1200" dirty="0">
                <a:solidFill>
                  <a:schemeClr val="accent4">
                    <a:lumMod val="75000"/>
                  </a:schemeClr>
                </a:solidFill>
                <a:latin typeface="Arial MT"/>
                <a:cs typeface="Arial MT"/>
              </a:rPr>
              <a:t>necesidades </a:t>
            </a:r>
            <a:r>
              <a:rPr sz="1200" spc="15" dirty="0">
                <a:solidFill>
                  <a:schemeClr val="accent4">
                    <a:lumMod val="75000"/>
                  </a:schemeClr>
                </a:solidFill>
                <a:latin typeface="Arial MT"/>
                <a:cs typeface="Arial MT"/>
              </a:rPr>
              <a:t>de </a:t>
            </a:r>
            <a:r>
              <a:rPr sz="1200" spc="20" dirty="0">
                <a:solidFill>
                  <a:schemeClr val="accent4">
                    <a:lumMod val="75000"/>
                  </a:schemeClr>
                </a:solidFill>
                <a:latin typeface="Arial MT"/>
                <a:cs typeface="Arial MT"/>
              </a:rPr>
              <a:t> </a:t>
            </a:r>
            <a:r>
              <a:rPr sz="1200" spc="10" dirty="0">
                <a:solidFill>
                  <a:schemeClr val="accent4">
                    <a:lumMod val="75000"/>
                  </a:schemeClr>
                </a:solidFill>
                <a:latin typeface="Arial MT"/>
                <a:cs typeface="Arial MT"/>
              </a:rPr>
              <a:t>los</a:t>
            </a:r>
            <a:r>
              <a:rPr sz="1200" spc="-20" dirty="0">
                <a:solidFill>
                  <a:schemeClr val="accent4">
                    <a:lumMod val="75000"/>
                  </a:schemeClr>
                </a:solidFill>
                <a:latin typeface="Arial MT"/>
                <a:cs typeface="Arial MT"/>
              </a:rPr>
              <a:t> </a:t>
            </a:r>
            <a:r>
              <a:rPr sz="1200" dirty="0">
                <a:solidFill>
                  <a:schemeClr val="accent4">
                    <a:lumMod val="75000"/>
                  </a:schemeClr>
                </a:solidFill>
                <a:latin typeface="Arial MT"/>
                <a:cs typeface="Arial MT"/>
              </a:rPr>
              <a:t>estudiantes.</a:t>
            </a:r>
          </a:p>
          <a:p>
            <a:pPr>
              <a:lnSpc>
                <a:spcPct val="100000"/>
              </a:lnSpc>
              <a:spcBef>
                <a:spcPts val="5"/>
              </a:spcBef>
            </a:pPr>
            <a:endParaRPr sz="1300" b="1" dirty="0">
              <a:latin typeface="Arial MT"/>
              <a:cs typeface="Arial MT"/>
            </a:endParaRPr>
          </a:p>
          <a:p>
            <a:pPr marL="12700" marR="5715" algn="just">
              <a:lnSpc>
                <a:spcPct val="100000"/>
              </a:lnSpc>
            </a:pPr>
            <a:r>
              <a:rPr lang="es-MX" sz="1500" b="1" i="1" spc="-50" dirty="0">
                <a:solidFill>
                  <a:srgbClr val="2B3B90"/>
                </a:solidFill>
                <a:latin typeface="Arial"/>
                <a:cs typeface="Arial"/>
              </a:rPr>
              <a:t>7. </a:t>
            </a:r>
            <a:r>
              <a:rPr sz="1500" b="1" i="1" spc="-50" dirty="0">
                <a:solidFill>
                  <a:srgbClr val="2B3B90"/>
                </a:solidFill>
                <a:latin typeface="Arial"/>
                <a:cs typeface="Arial"/>
              </a:rPr>
              <a:t>La </a:t>
            </a:r>
            <a:r>
              <a:rPr sz="1500" b="1" i="1" spc="40" dirty="0">
                <a:solidFill>
                  <a:srgbClr val="2B3B90"/>
                </a:solidFill>
                <a:latin typeface="Arial"/>
                <a:cs typeface="Arial"/>
              </a:rPr>
              <a:t>flexibilización </a:t>
            </a:r>
            <a:r>
              <a:rPr sz="1500" b="1" i="1" spc="45" dirty="0">
                <a:solidFill>
                  <a:srgbClr val="2B3B90"/>
                </a:solidFill>
                <a:latin typeface="Arial"/>
                <a:cs typeface="Arial"/>
              </a:rPr>
              <a:t>curricular </a:t>
            </a:r>
            <a:r>
              <a:rPr sz="1500" b="1" i="1" spc="80" dirty="0">
                <a:solidFill>
                  <a:srgbClr val="2B3B90"/>
                </a:solidFill>
                <a:latin typeface="Arial"/>
                <a:cs typeface="Arial"/>
              </a:rPr>
              <a:t>no </a:t>
            </a:r>
            <a:r>
              <a:rPr sz="1500" b="1" i="1" spc="-30" dirty="0">
                <a:solidFill>
                  <a:srgbClr val="2B3B90"/>
                </a:solidFill>
                <a:latin typeface="Arial"/>
                <a:cs typeface="Arial"/>
              </a:rPr>
              <a:t>va </a:t>
            </a:r>
            <a:r>
              <a:rPr sz="1500" b="1" i="1" spc="30" dirty="0">
                <a:solidFill>
                  <a:srgbClr val="2B3B90"/>
                </a:solidFill>
                <a:latin typeface="Arial"/>
                <a:cs typeface="Arial"/>
              </a:rPr>
              <a:t>en </a:t>
            </a:r>
            <a:r>
              <a:rPr sz="1500" b="1" i="1" spc="25" dirty="0">
                <a:solidFill>
                  <a:srgbClr val="2B3B90"/>
                </a:solidFill>
                <a:latin typeface="Arial"/>
                <a:cs typeface="Arial"/>
              </a:rPr>
              <a:t>contravía de </a:t>
            </a:r>
            <a:r>
              <a:rPr sz="1500" b="1" i="1" spc="35" dirty="0">
                <a:solidFill>
                  <a:srgbClr val="2B3B90"/>
                </a:solidFill>
                <a:latin typeface="Arial"/>
                <a:cs typeface="Arial"/>
              </a:rPr>
              <a:t>lineamientos </a:t>
            </a:r>
            <a:r>
              <a:rPr sz="1500" b="1" i="1" spc="95" dirty="0">
                <a:solidFill>
                  <a:srgbClr val="2B3B90"/>
                </a:solidFill>
                <a:latin typeface="Arial"/>
                <a:cs typeface="Arial"/>
              </a:rPr>
              <a:t>o </a:t>
            </a:r>
            <a:r>
              <a:rPr sz="1500" b="1" i="1" spc="100" dirty="0">
                <a:solidFill>
                  <a:srgbClr val="2B3B90"/>
                </a:solidFill>
                <a:latin typeface="Arial"/>
                <a:cs typeface="Arial"/>
              </a:rPr>
              <a:t> </a:t>
            </a:r>
            <a:r>
              <a:rPr sz="1500" b="1" i="1" dirty="0">
                <a:solidFill>
                  <a:srgbClr val="2B3B90"/>
                </a:solidFill>
                <a:latin typeface="Arial"/>
                <a:cs typeface="Arial"/>
              </a:rPr>
              <a:t>estándares</a:t>
            </a:r>
            <a:endParaRPr sz="1500" b="1" dirty="0">
              <a:latin typeface="Arial"/>
              <a:cs typeface="Arial"/>
            </a:endParaRPr>
          </a:p>
          <a:p>
            <a:pPr marL="12700" marR="5080" algn="just">
              <a:lnSpc>
                <a:spcPct val="100000"/>
              </a:lnSpc>
              <a:spcBef>
                <a:spcPts val="1380"/>
              </a:spcBef>
            </a:pPr>
            <a:r>
              <a:rPr sz="1200" dirty="0">
                <a:solidFill>
                  <a:schemeClr val="accent2">
                    <a:lumMod val="75000"/>
                  </a:schemeClr>
                </a:solidFill>
                <a:latin typeface="Arial MT"/>
                <a:cs typeface="Arial MT"/>
              </a:rPr>
              <a:t>Una </a:t>
            </a:r>
            <a:r>
              <a:rPr sz="1200" spc="15" dirty="0">
                <a:solidFill>
                  <a:schemeClr val="accent2">
                    <a:lumMod val="75000"/>
                  </a:schemeClr>
                </a:solidFill>
                <a:latin typeface="Arial MT"/>
                <a:cs typeface="Arial MT"/>
              </a:rPr>
              <a:t>creencia </a:t>
            </a:r>
            <a:r>
              <a:rPr sz="1200" spc="60" dirty="0">
                <a:solidFill>
                  <a:schemeClr val="accent2">
                    <a:lumMod val="75000"/>
                  </a:schemeClr>
                </a:solidFill>
                <a:latin typeface="Arial MT"/>
                <a:cs typeface="Arial MT"/>
              </a:rPr>
              <a:t>común </a:t>
            </a:r>
            <a:r>
              <a:rPr sz="1200" spc="20" dirty="0">
                <a:solidFill>
                  <a:schemeClr val="accent2">
                    <a:lumMod val="75000"/>
                  </a:schemeClr>
                </a:solidFill>
                <a:latin typeface="Arial MT"/>
                <a:cs typeface="Arial MT"/>
              </a:rPr>
              <a:t>entre </a:t>
            </a:r>
            <a:r>
              <a:rPr sz="1200" spc="15" dirty="0">
                <a:solidFill>
                  <a:schemeClr val="accent2">
                    <a:lumMod val="75000"/>
                  </a:schemeClr>
                </a:solidFill>
                <a:latin typeface="Arial MT"/>
                <a:cs typeface="Arial MT"/>
              </a:rPr>
              <a:t>algunos educadores </a:t>
            </a:r>
            <a:r>
              <a:rPr sz="1200" spc="-40" dirty="0">
                <a:solidFill>
                  <a:schemeClr val="accent2">
                    <a:lumMod val="75000"/>
                  </a:schemeClr>
                </a:solidFill>
                <a:latin typeface="Arial MT"/>
                <a:cs typeface="Arial MT"/>
              </a:rPr>
              <a:t>es </a:t>
            </a:r>
            <a:r>
              <a:rPr sz="1200" spc="20" dirty="0">
                <a:solidFill>
                  <a:schemeClr val="accent2">
                    <a:lumMod val="75000"/>
                  </a:schemeClr>
                </a:solidFill>
                <a:latin typeface="Arial MT"/>
                <a:cs typeface="Arial MT"/>
              </a:rPr>
              <a:t>que </a:t>
            </a:r>
            <a:r>
              <a:rPr sz="1200" spc="-10" dirty="0">
                <a:solidFill>
                  <a:schemeClr val="accent2">
                    <a:lumMod val="75000"/>
                  </a:schemeClr>
                </a:solidFill>
                <a:latin typeface="Arial MT"/>
                <a:cs typeface="Arial MT"/>
              </a:rPr>
              <a:t>la </a:t>
            </a:r>
            <a:r>
              <a:rPr sz="1200" spc="20" dirty="0">
                <a:solidFill>
                  <a:schemeClr val="accent2">
                    <a:lumMod val="75000"/>
                  </a:schemeClr>
                </a:solidFill>
                <a:latin typeface="Arial MT"/>
                <a:cs typeface="Arial MT"/>
              </a:rPr>
              <a:t>flexibilización </a:t>
            </a:r>
            <a:r>
              <a:rPr sz="1200" spc="25" dirty="0">
                <a:solidFill>
                  <a:schemeClr val="accent2">
                    <a:lumMod val="75000"/>
                  </a:schemeClr>
                </a:solidFill>
                <a:latin typeface="Arial MT"/>
                <a:cs typeface="Arial MT"/>
              </a:rPr>
              <a:t>curricular </a:t>
            </a:r>
            <a:r>
              <a:rPr sz="1200" spc="30" dirty="0">
                <a:solidFill>
                  <a:schemeClr val="accent2">
                    <a:lumMod val="75000"/>
                  </a:schemeClr>
                </a:solidFill>
                <a:latin typeface="Arial MT"/>
                <a:cs typeface="Arial MT"/>
              </a:rPr>
              <a:t> </a:t>
            </a:r>
            <a:r>
              <a:rPr sz="1200" spc="-40" dirty="0">
                <a:solidFill>
                  <a:schemeClr val="accent2">
                    <a:lumMod val="75000"/>
                  </a:schemeClr>
                </a:solidFill>
                <a:latin typeface="Arial MT"/>
                <a:cs typeface="Arial MT"/>
              </a:rPr>
              <a:t>es</a:t>
            </a:r>
            <a:r>
              <a:rPr sz="1200" spc="-35" dirty="0">
                <a:solidFill>
                  <a:schemeClr val="accent2">
                    <a:lumMod val="75000"/>
                  </a:schemeClr>
                </a:solidFill>
                <a:latin typeface="Arial MT"/>
                <a:cs typeface="Arial MT"/>
              </a:rPr>
              <a:t> </a:t>
            </a:r>
            <a:r>
              <a:rPr sz="1200" spc="35" dirty="0">
                <a:solidFill>
                  <a:schemeClr val="accent2">
                    <a:lumMod val="75000"/>
                  </a:schemeClr>
                </a:solidFill>
                <a:latin typeface="Arial MT"/>
                <a:cs typeface="Arial MT"/>
              </a:rPr>
              <a:t>incompatible </a:t>
            </a:r>
            <a:r>
              <a:rPr sz="1200" spc="60" dirty="0">
                <a:solidFill>
                  <a:schemeClr val="accent2">
                    <a:lumMod val="75000"/>
                  </a:schemeClr>
                </a:solidFill>
                <a:latin typeface="Arial MT"/>
                <a:cs typeface="Arial MT"/>
              </a:rPr>
              <a:t>con </a:t>
            </a:r>
            <a:r>
              <a:rPr sz="1200" spc="-10" dirty="0">
                <a:solidFill>
                  <a:schemeClr val="accent2">
                    <a:lumMod val="75000"/>
                  </a:schemeClr>
                </a:solidFill>
                <a:latin typeface="Arial MT"/>
                <a:cs typeface="Arial MT"/>
              </a:rPr>
              <a:t>la </a:t>
            </a:r>
            <a:r>
              <a:rPr sz="1200" spc="5" dirty="0">
                <a:solidFill>
                  <a:schemeClr val="accent2">
                    <a:lumMod val="75000"/>
                  </a:schemeClr>
                </a:solidFill>
                <a:latin typeface="Arial MT"/>
                <a:cs typeface="Arial MT"/>
              </a:rPr>
              <a:t>existencia </a:t>
            </a:r>
            <a:r>
              <a:rPr sz="1200" spc="15" dirty="0">
                <a:solidFill>
                  <a:schemeClr val="accent2">
                    <a:lumMod val="75000"/>
                  </a:schemeClr>
                </a:solidFill>
                <a:latin typeface="Arial MT"/>
                <a:cs typeface="Arial MT"/>
              </a:rPr>
              <a:t>de </a:t>
            </a:r>
            <a:r>
              <a:rPr sz="1200" spc="20" dirty="0">
                <a:solidFill>
                  <a:schemeClr val="accent2">
                    <a:lumMod val="75000"/>
                  </a:schemeClr>
                </a:solidFill>
                <a:latin typeface="Arial MT"/>
                <a:cs typeface="Arial MT"/>
              </a:rPr>
              <a:t>lineamientos </a:t>
            </a:r>
            <a:r>
              <a:rPr sz="1200" spc="75" dirty="0">
                <a:solidFill>
                  <a:schemeClr val="accent2">
                    <a:lumMod val="75000"/>
                  </a:schemeClr>
                </a:solidFill>
                <a:latin typeface="Arial MT"/>
                <a:cs typeface="Arial MT"/>
              </a:rPr>
              <a:t>o </a:t>
            </a:r>
            <a:r>
              <a:rPr sz="1200" spc="-10" dirty="0">
                <a:solidFill>
                  <a:schemeClr val="accent2">
                    <a:lumMod val="75000"/>
                  </a:schemeClr>
                </a:solidFill>
                <a:latin typeface="Arial MT"/>
                <a:cs typeface="Arial MT"/>
              </a:rPr>
              <a:t>estándares </a:t>
            </a:r>
            <a:r>
              <a:rPr sz="1200" spc="15" dirty="0">
                <a:solidFill>
                  <a:schemeClr val="accent2">
                    <a:lumMod val="75000"/>
                  </a:schemeClr>
                </a:solidFill>
                <a:latin typeface="Arial MT"/>
                <a:cs typeface="Arial MT"/>
              </a:rPr>
              <a:t>de </a:t>
            </a:r>
            <a:r>
              <a:rPr sz="1200" dirty="0">
                <a:solidFill>
                  <a:schemeClr val="accent2">
                    <a:lumMod val="75000"/>
                  </a:schemeClr>
                </a:solidFill>
                <a:latin typeface="Arial MT"/>
                <a:cs typeface="Arial MT"/>
              </a:rPr>
              <a:t>aprendizaje. </a:t>
            </a:r>
            <a:r>
              <a:rPr sz="1200" spc="5" dirty="0">
                <a:solidFill>
                  <a:schemeClr val="accent2">
                    <a:lumMod val="75000"/>
                  </a:schemeClr>
                </a:solidFill>
                <a:latin typeface="Arial MT"/>
                <a:cs typeface="Arial MT"/>
              </a:rPr>
              <a:t> </a:t>
            </a:r>
            <a:r>
              <a:rPr sz="1200" spc="20" dirty="0">
                <a:solidFill>
                  <a:schemeClr val="accent2">
                    <a:lumMod val="75000"/>
                  </a:schemeClr>
                </a:solidFill>
                <a:latin typeface="Arial MT"/>
                <a:cs typeface="Arial MT"/>
              </a:rPr>
              <a:t>Actualmente, </a:t>
            </a:r>
            <a:r>
              <a:rPr sz="1200" spc="-10" dirty="0">
                <a:solidFill>
                  <a:schemeClr val="accent2">
                    <a:lumMod val="75000"/>
                  </a:schemeClr>
                </a:solidFill>
                <a:latin typeface="Arial MT"/>
                <a:cs typeface="Arial MT"/>
              </a:rPr>
              <a:t>la </a:t>
            </a:r>
            <a:r>
              <a:rPr sz="1200" spc="5" dirty="0">
                <a:solidFill>
                  <a:schemeClr val="accent2">
                    <a:lumMod val="75000"/>
                  </a:schemeClr>
                </a:solidFill>
                <a:latin typeface="Arial MT"/>
                <a:cs typeface="Arial MT"/>
              </a:rPr>
              <a:t>mayoría </a:t>
            </a:r>
            <a:r>
              <a:rPr sz="1200" spc="15" dirty="0">
                <a:solidFill>
                  <a:schemeClr val="accent2">
                    <a:lumMod val="75000"/>
                  </a:schemeClr>
                </a:solidFill>
                <a:latin typeface="Arial MT"/>
                <a:cs typeface="Arial MT"/>
              </a:rPr>
              <a:t>de </a:t>
            </a:r>
            <a:r>
              <a:rPr sz="1200" spc="10" dirty="0">
                <a:solidFill>
                  <a:schemeClr val="accent2">
                    <a:lumMod val="75000"/>
                  </a:schemeClr>
                </a:solidFill>
                <a:latin typeface="Arial MT"/>
                <a:cs typeface="Arial MT"/>
              </a:rPr>
              <a:t>los </a:t>
            </a:r>
            <a:r>
              <a:rPr sz="1200" spc="-10" dirty="0">
                <a:solidFill>
                  <a:schemeClr val="accent2">
                    <a:lumMod val="75000"/>
                  </a:schemeClr>
                </a:solidFill>
                <a:latin typeface="Arial MT"/>
                <a:cs typeface="Arial MT"/>
              </a:rPr>
              <a:t>sistemas </a:t>
            </a:r>
            <a:r>
              <a:rPr sz="1200" spc="15" dirty="0">
                <a:solidFill>
                  <a:schemeClr val="accent2">
                    <a:lumMod val="75000"/>
                  </a:schemeClr>
                </a:solidFill>
                <a:latin typeface="Arial MT"/>
                <a:cs typeface="Arial MT"/>
              </a:rPr>
              <a:t>educativos </a:t>
            </a:r>
            <a:r>
              <a:rPr sz="1200" spc="-5" dirty="0">
                <a:solidFill>
                  <a:schemeClr val="accent2">
                    <a:lumMod val="75000"/>
                  </a:schemeClr>
                </a:solidFill>
                <a:latin typeface="Arial MT"/>
                <a:cs typeface="Arial MT"/>
              </a:rPr>
              <a:t>están </a:t>
            </a:r>
            <a:r>
              <a:rPr sz="1200" spc="25" dirty="0">
                <a:solidFill>
                  <a:schemeClr val="accent2">
                    <a:lumMod val="75000"/>
                  </a:schemeClr>
                </a:solidFill>
                <a:latin typeface="Arial MT"/>
                <a:cs typeface="Arial MT"/>
              </a:rPr>
              <a:t>enfocados </a:t>
            </a:r>
            <a:r>
              <a:rPr sz="1200" spc="-10" dirty="0">
                <a:solidFill>
                  <a:schemeClr val="accent2">
                    <a:lumMod val="75000"/>
                  </a:schemeClr>
                </a:solidFill>
                <a:latin typeface="Arial MT"/>
                <a:cs typeface="Arial MT"/>
              </a:rPr>
              <a:t>al </a:t>
            </a:r>
            <a:r>
              <a:rPr sz="1200" spc="15" dirty="0">
                <a:solidFill>
                  <a:schemeClr val="accent2">
                    <a:lumMod val="75000"/>
                  </a:schemeClr>
                </a:solidFill>
                <a:latin typeface="Arial MT"/>
                <a:cs typeface="Arial MT"/>
              </a:rPr>
              <a:t>desarrollo </a:t>
            </a:r>
            <a:r>
              <a:rPr sz="1200" spc="20" dirty="0">
                <a:solidFill>
                  <a:schemeClr val="accent2">
                    <a:lumMod val="75000"/>
                  </a:schemeClr>
                </a:solidFill>
                <a:latin typeface="Arial MT"/>
                <a:cs typeface="Arial MT"/>
              </a:rPr>
              <a:t> </a:t>
            </a:r>
            <a:r>
              <a:rPr sz="1200" spc="15" dirty="0">
                <a:solidFill>
                  <a:schemeClr val="accent2">
                    <a:lumMod val="75000"/>
                  </a:schemeClr>
                </a:solidFill>
                <a:latin typeface="Arial MT"/>
                <a:cs typeface="Arial MT"/>
              </a:rPr>
              <a:t>de</a:t>
            </a:r>
            <a:r>
              <a:rPr sz="1200" spc="-55" dirty="0">
                <a:solidFill>
                  <a:schemeClr val="accent2">
                    <a:lumMod val="75000"/>
                  </a:schemeClr>
                </a:solidFill>
                <a:latin typeface="Arial MT"/>
                <a:cs typeface="Arial MT"/>
              </a:rPr>
              <a:t> </a:t>
            </a:r>
            <a:r>
              <a:rPr sz="1200" spc="25" dirty="0">
                <a:solidFill>
                  <a:schemeClr val="accent2">
                    <a:lumMod val="75000"/>
                  </a:schemeClr>
                </a:solidFill>
                <a:latin typeface="Arial MT"/>
                <a:cs typeface="Arial MT"/>
              </a:rPr>
              <a:t>competencias</a:t>
            </a:r>
            <a:r>
              <a:rPr sz="1200" spc="-50" dirty="0">
                <a:solidFill>
                  <a:schemeClr val="accent2">
                    <a:lumMod val="75000"/>
                  </a:schemeClr>
                </a:solidFill>
                <a:latin typeface="Arial MT"/>
                <a:cs typeface="Arial MT"/>
              </a:rPr>
              <a:t> </a:t>
            </a:r>
            <a:r>
              <a:rPr sz="1200" spc="20" dirty="0">
                <a:solidFill>
                  <a:schemeClr val="accent2">
                    <a:lumMod val="75000"/>
                  </a:schemeClr>
                </a:solidFill>
                <a:latin typeface="Arial MT"/>
                <a:cs typeface="Arial MT"/>
              </a:rPr>
              <a:t>en</a:t>
            </a:r>
            <a:r>
              <a:rPr sz="1200" spc="-55"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diferentes</a:t>
            </a:r>
            <a:r>
              <a:rPr sz="1200" spc="-50" dirty="0">
                <a:solidFill>
                  <a:schemeClr val="accent2">
                    <a:lumMod val="75000"/>
                  </a:schemeClr>
                </a:solidFill>
                <a:latin typeface="Arial MT"/>
                <a:cs typeface="Arial MT"/>
              </a:rPr>
              <a:t> </a:t>
            </a:r>
            <a:r>
              <a:rPr sz="1200" spc="-30" dirty="0">
                <a:solidFill>
                  <a:schemeClr val="accent2">
                    <a:lumMod val="75000"/>
                  </a:schemeClr>
                </a:solidFill>
                <a:latin typeface="Arial MT"/>
                <a:cs typeface="Arial MT"/>
              </a:rPr>
              <a:t>áreas</a:t>
            </a:r>
            <a:r>
              <a:rPr sz="1200" spc="-55" dirty="0">
                <a:solidFill>
                  <a:schemeClr val="accent2">
                    <a:lumMod val="75000"/>
                  </a:schemeClr>
                </a:solidFill>
                <a:latin typeface="Arial MT"/>
                <a:cs typeface="Arial MT"/>
              </a:rPr>
              <a:t> </a:t>
            </a:r>
            <a:r>
              <a:rPr sz="1200" dirty="0">
                <a:solidFill>
                  <a:schemeClr val="accent2">
                    <a:lumMod val="75000"/>
                  </a:schemeClr>
                </a:solidFill>
                <a:latin typeface="Arial MT"/>
                <a:cs typeface="Arial MT"/>
              </a:rPr>
              <a:t>disciplinares,</a:t>
            </a:r>
            <a:r>
              <a:rPr sz="1200" spc="-50" dirty="0">
                <a:solidFill>
                  <a:schemeClr val="accent2">
                    <a:lumMod val="75000"/>
                  </a:schemeClr>
                </a:solidFill>
                <a:latin typeface="Arial MT"/>
                <a:cs typeface="Arial MT"/>
              </a:rPr>
              <a:t> </a:t>
            </a:r>
            <a:r>
              <a:rPr sz="1200" spc="15" dirty="0">
                <a:solidFill>
                  <a:schemeClr val="accent2">
                    <a:lumMod val="75000"/>
                  </a:schemeClr>
                </a:solidFill>
                <a:latin typeface="Arial MT"/>
                <a:cs typeface="Arial MT"/>
              </a:rPr>
              <a:t>culturales</a:t>
            </a:r>
            <a:r>
              <a:rPr sz="1200" spc="-55" dirty="0">
                <a:solidFill>
                  <a:schemeClr val="accent2">
                    <a:lumMod val="75000"/>
                  </a:schemeClr>
                </a:solidFill>
                <a:latin typeface="Arial MT"/>
                <a:cs typeface="Arial MT"/>
              </a:rPr>
              <a:t> </a:t>
            </a:r>
            <a:r>
              <a:rPr sz="1200" spc="-5" dirty="0">
                <a:solidFill>
                  <a:schemeClr val="accent2">
                    <a:lumMod val="75000"/>
                  </a:schemeClr>
                </a:solidFill>
                <a:latin typeface="Arial MT"/>
                <a:cs typeface="Arial MT"/>
              </a:rPr>
              <a:t>y</a:t>
            </a:r>
            <a:r>
              <a:rPr sz="1200" spc="-50" dirty="0">
                <a:solidFill>
                  <a:schemeClr val="accent2">
                    <a:lumMod val="75000"/>
                  </a:schemeClr>
                </a:solidFill>
                <a:latin typeface="Arial MT"/>
                <a:cs typeface="Arial MT"/>
              </a:rPr>
              <a:t> </a:t>
            </a:r>
            <a:r>
              <a:rPr sz="1200" spc="-5" dirty="0">
                <a:solidFill>
                  <a:schemeClr val="accent2">
                    <a:lumMod val="75000"/>
                  </a:schemeClr>
                </a:solidFill>
                <a:latin typeface="Arial MT"/>
                <a:cs typeface="Arial MT"/>
              </a:rPr>
              <a:t>sociales,</a:t>
            </a:r>
            <a:r>
              <a:rPr sz="1200" spc="-55" dirty="0">
                <a:solidFill>
                  <a:schemeClr val="accent2">
                    <a:lumMod val="75000"/>
                  </a:schemeClr>
                </a:solidFill>
                <a:latin typeface="Arial MT"/>
                <a:cs typeface="Arial MT"/>
              </a:rPr>
              <a:t> </a:t>
            </a:r>
            <a:r>
              <a:rPr sz="1200" spc="20" dirty="0">
                <a:solidFill>
                  <a:schemeClr val="accent2">
                    <a:lumMod val="75000"/>
                  </a:schemeClr>
                </a:solidFill>
                <a:latin typeface="Arial MT"/>
                <a:cs typeface="Arial MT"/>
              </a:rPr>
              <a:t>en</a:t>
            </a:r>
            <a:r>
              <a:rPr sz="1200" spc="-50" dirty="0">
                <a:solidFill>
                  <a:schemeClr val="accent2">
                    <a:lumMod val="75000"/>
                  </a:schemeClr>
                </a:solidFill>
                <a:latin typeface="Arial MT"/>
                <a:cs typeface="Arial MT"/>
              </a:rPr>
              <a:t> </a:t>
            </a:r>
            <a:r>
              <a:rPr sz="1200" spc="25" dirty="0">
                <a:solidFill>
                  <a:schemeClr val="accent2">
                    <a:lumMod val="75000"/>
                  </a:schemeClr>
                </a:solidFill>
                <a:latin typeface="Arial MT"/>
                <a:cs typeface="Arial MT"/>
              </a:rPr>
              <a:t>contraste </a:t>
            </a:r>
            <a:r>
              <a:rPr sz="1200" spc="-320" dirty="0">
                <a:solidFill>
                  <a:schemeClr val="accent2">
                    <a:lumMod val="75000"/>
                  </a:schemeClr>
                </a:solidFill>
                <a:latin typeface="Arial MT"/>
                <a:cs typeface="Arial MT"/>
              </a:rPr>
              <a:t> </a:t>
            </a:r>
            <a:r>
              <a:rPr sz="1200" spc="60" dirty="0">
                <a:solidFill>
                  <a:schemeClr val="accent2">
                    <a:lumMod val="75000"/>
                  </a:schemeClr>
                </a:solidFill>
                <a:latin typeface="Arial MT"/>
                <a:cs typeface="Arial MT"/>
              </a:rPr>
              <a:t>con </a:t>
            </a:r>
            <a:r>
              <a:rPr sz="1200" spc="15" dirty="0">
                <a:solidFill>
                  <a:schemeClr val="accent2">
                    <a:lumMod val="75000"/>
                  </a:schemeClr>
                </a:solidFill>
                <a:latin typeface="Arial MT"/>
                <a:cs typeface="Arial MT"/>
              </a:rPr>
              <a:t>aproximaciones </a:t>
            </a:r>
            <a:r>
              <a:rPr sz="1200" spc="10" dirty="0">
                <a:solidFill>
                  <a:schemeClr val="accent2">
                    <a:lumMod val="75000"/>
                  </a:schemeClr>
                </a:solidFill>
                <a:latin typeface="Arial MT"/>
                <a:cs typeface="Arial MT"/>
              </a:rPr>
              <a:t>anteriores </a:t>
            </a:r>
            <a:r>
              <a:rPr sz="1200" spc="20" dirty="0">
                <a:solidFill>
                  <a:schemeClr val="accent2">
                    <a:lumMod val="75000"/>
                  </a:schemeClr>
                </a:solidFill>
                <a:latin typeface="Arial MT"/>
                <a:cs typeface="Arial MT"/>
              </a:rPr>
              <a:t>que </a:t>
            </a:r>
            <a:r>
              <a:rPr sz="1200" spc="-40" dirty="0">
                <a:solidFill>
                  <a:schemeClr val="accent2">
                    <a:lumMod val="75000"/>
                  </a:schemeClr>
                </a:solidFill>
                <a:latin typeface="Arial MT"/>
                <a:cs typeface="Arial MT"/>
              </a:rPr>
              <a:t>se </a:t>
            </a:r>
            <a:r>
              <a:rPr sz="1200" spc="20" dirty="0">
                <a:solidFill>
                  <a:schemeClr val="accent2">
                    <a:lumMod val="75000"/>
                  </a:schemeClr>
                </a:solidFill>
                <a:latin typeface="Arial MT"/>
                <a:cs typeface="Arial MT"/>
              </a:rPr>
              <a:t>centraban en </a:t>
            </a:r>
            <a:r>
              <a:rPr sz="1200" spc="-10" dirty="0">
                <a:solidFill>
                  <a:schemeClr val="accent2">
                    <a:lumMod val="75000"/>
                  </a:schemeClr>
                </a:solidFill>
                <a:latin typeface="Arial MT"/>
                <a:cs typeface="Arial MT"/>
              </a:rPr>
              <a:t>la </a:t>
            </a:r>
            <a:r>
              <a:rPr sz="1200" spc="15" dirty="0">
                <a:solidFill>
                  <a:schemeClr val="accent2">
                    <a:lumMod val="75000"/>
                  </a:schemeClr>
                </a:solidFill>
                <a:latin typeface="Arial MT"/>
                <a:cs typeface="Arial MT"/>
              </a:rPr>
              <a:t>asimilación de </a:t>
            </a:r>
            <a:r>
              <a:rPr sz="1200" spc="35" dirty="0">
                <a:solidFill>
                  <a:schemeClr val="accent2">
                    <a:lumMod val="75000"/>
                  </a:schemeClr>
                </a:solidFill>
                <a:latin typeface="Arial MT"/>
                <a:cs typeface="Arial MT"/>
              </a:rPr>
              <a:t>contenidos </a:t>
            </a:r>
            <a:r>
              <a:rPr sz="1200" spc="-5" dirty="0">
                <a:solidFill>
                  <a:schemeClr val="accent2">
                    <a:lumMod val="75000"/>
                  </a:schemeClr>
                </a:solidFill>
                <a:latin typeface="Arial MT"/>
                <a:cs typeface="Arial MT"/>
              </a:rPr>
              <a:t>y </a:t>
            </a:r>
            <a:r>
              <a:rPr sz="1200" spc="-320"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temáticas. </a:t>
            </a:r>
            <a:r>
              <a:rPr sz="1200" spc="-40" dirty="0">
                <a:solidFill>
                  <a:schemeClr val="accent2">
                    <a:lumMod val="75000"/>
                  </a:schemeClr>
                </a:solidFill>
                <a:latin typeface="Arial MT"/>
                <a:cs typeface="Arial MT"/>
              </a:rPr>
              <a:t>En </a:t>
            </a:r>
            <a:r>
              <a:rPr sz="1200" spc="5" dirty="0">
                <a:solidFill>
                  <a:schemeClr val="accent2">
                    <a:lumMod val="75000"/>
                  </a:schemeClr>
                </a:solidFill>
                <a:latin typeface="Arial MT"/>
                <a:cs typeface="Arial MT"/>
              </a:rPr>
              <a:t>general, </a:t>
            </a:r>
            <a:r>
              <a:rPr sz="1200" spc="-30" dirty="0">
                <a:solidFill>
                  <a:schemeClr val="accent2">
                    <a:lumMod val="75000"/>
                  </a:schemeClr>
                </a:solidFill>
                <a:latin typeface="Arial MT"/>
                <a:cs typeface="Arial MT"/>
              </a:rPr>
              <a:t>las </a:t>
            </a:r>
            <a:r>
              <a:rPr sz="1200" spc="25" dirty="0">
                <a:solidFill>
                  <a:schemeClr val="accent2">
                    <a:lumMod val="75000"/>
                  </a:schemeClr>
                </a:solidFill>
                <a:latin typeface="Arial MT"/>
                <a:cs typeface="Arial MT"/>
              </a:rPr>
              <a:t>competencias </a:t>
            </a:r>
            <a:r>
              <a:rPr sz="1200" spc="-5" dirty="0">
                <a:solidFill>
                  <a:schemeClr val="accent2">
                    <a:lumMod val="75000"/>
                  </a:schemeClr>
                </a:solidFill>
                <a:latin typeface="Arial MT"/>
                <a:cs typeface="Arial MT"/>
              </a:rPr>
              <a:t>y </a:t>
            </a:r>
            <a:r>
              <a:rPr sz="1200" dirty="0">
                <a:solidFill>
                  <a:schemeClr val="accent2">
                    <a:lumMod val="75000"/>
                  </a:schemeClr>
                </a:solidFill>
                <a:latin typeface="Arial MT"/>
                <a:cs typeface="Arial MT"/>
              </a:rPr>
              <a:t>aprendizajes </a:t>
            </a:r>
            <a:r>
              <a:rPr sz="1200" spc="5" dirty="0">
                <a:solidFill>
                  <a:schemeClr val="accent2">
                    <a:lumMod val="75000"/>
                  </a:schemeClr>
                </a:solidFill>
                <a:latin typeface="Arial MT"/>
                <a:cs typeface="Arial MT"/>
              </a:rPr>
              <a:t>planteados, </a:t>
            </a:r>
            <a:r>
              <a:rPr sz="1200" spc="45" dirty="0">
                <a:solidFill>
                  <a:schemeClr val="accent2">
                    <a:lumMod val="75000"/>
                  </a:schemeClr>
                </a:solidFill>
                <a:latin typeface="Arial MT"/>
                <a:cs typeface="Arial MT"/>
              </a:rPr>
              <a:t>por </a:t>
            </a:r>
            <a:r>
              <a:rPr sz="1200" spc="25" dirty="0">
                <a:solidFill>
                  <a:schemeClr val="accent2">
                    <a:lumMod val="75000"/>
                  </a:schemeClr>
                </a:solidFill>
                <a:latin typeface="Arial MT"/>
                <a:cs typeface="Arial MT"/>
              </a:rPr>
              <a:t>ejemplo, </a:t>
            </a:r>
            <a:r>
              <a:rPr sz="1200" spc="20" dirty="0">
                <a:solidFill>
                  <a:schemeClr val="accent2">
                    <a:lumMod val="75000"/>
                  </a:schemeClr>
                </a:solidFill>
                <a:latin typeface="Arial MT"/>
                <a:cs typeface="Arial MT"/>
              </a:rPr>
              <a:t>en </a:t>
            </a:r>
            <a:r>
              <a:rPr sz="1200" spc="-325" dirty="0">
                <a:solidFill>
                  <a:schemeClr val="accent2">
                    <a:lumMod val="75000"/>
                  </a:schemeClr>
                </a:solidFill>
                <a:latin typeface="Arial MT"/>
                <a:cs typeface="Arial MT"/>
              </a:rPr>
              <a:t> </a:t>
            </a:r>
            <a:r>
              <a:rPr sz="1200" spc="25" dirty="0">
                <a:solidFill>
                  <a:schemeClr val="accent2">
                    <a:lumMod val="75000"/>
                  </a:schemeClr>
                </a:solidFill>
                <a:latin typeface="Arial MT"/>
                <a:cs typeface="Arial MT"/>
              </a:rPr>
              <a:t>Colombia,</a:t>
            </a:r>
            <a:r>
              <a:rPr sz="1200" spc="-60" dirty="0">
                <a:solidFill>
                  <a:schemeClr val="accent2">
                    <a:lumMod val="75000"/>
                  </a:schemeClr>
                </a:solidFill>
                <a:latin typeface="Arial MT"/>
                <a:cs typeface="Arial MT"/>
              </a:rPr>
              <a:t> </a:t>
            </a:r>
            <a:r>
              <a:rPr sz="1200" spc="30" dirty="0">
                <a:solidFill>
                  <a:schemeClr val="accent2">
                    <a:lumMod val="75000"/>
                  </a:schemeClr>
                </a:solidFill>
                <a:latin typeface="Arial MT"/>
                <a:cs typeface="Arial MT"/>
              </a:rPr>
              <a:t>sonlosuficientementeampliosparapermitirquelosdesempeñosasociados </a:t>
            </a:r>
            <a:r>
              <a:rPr sz="1200" spc="-320" dirty="0">
                <a:solidFill>
                  <a:schemeClr val="accent2">
                    <a:lumMod val="75000"/>
                  </a:schemeClr>
                </a:solidFill>
                <a:latin typeface="Arial MT"/>
                <a:cs typeface="Arial MT"/>
              </a:rPr>
              <a:t> </a:t>
            </a:r>
            <a:r>
              <a:rPr sz="1200" spc="-45" dirty="0">
                <a:solidFill>
                  <a:schemeClr val="accent2">
                    <a:lumMod val="75000"/>
                  </a:schemeClr>
                </a:solidFill>
                <a:latin typeface="Arial MT"/>
                <a:cs typeface="Arial MT"/>
              </a:rPr>
              <a:t>a </a:t>
            </a:r>
            <a:r>
              <a:rPr sz="1200" dirty="0">
                <a:solidFill>
                  <a:schemeClr val="accent2">
                    <a:lumMod val="75000"/>
                  </a:schemeClr>
                </a:solidFill>
                <a:latin typeface="Arial MT"/>
                <a:cs typeface="Arial MT"/>
              </a:rPr>
              <a:t>estos </a:t>
            </a:r>
            <a:r>
              <a:rPr sz="1200" spc="15" dirty="0">
                <a:solidFill>
                  <a:schemeClr val="accent2">
                    <a:lumMod val="75000"/>
                  </a:schemeClr>
                </a:solidFill>
                <a:latin typeface="Arial MT"/>
                <a:cs typeface="Arial MT"/>
              </a:rPr>
              <a:t>puedan </a:t>
            </a:r>
            <a:r>
              <a:rPr sz="1200" spc="-15" dirty="0">
                <a:solidFill>
                  <a:schemeClr val="accent2">
                    <a:lumMod val="75000"/>
                  </a:schemeClr>
                </a:solidFill>
                <a:latin typeface="Arial MT"/>
                <a:cs typeface="Arial MT"/>
              </a:rPr>
              <a:t>ser </a:t>
            </a:r>
            <a:r>
              <a:rPr sz="1200" spc="10" dirty="0">
                <a:solidFill>
                  <a:schemeClr val="accent2">
                    <a:lumMod val="75000"/>
                  </a:schemeClr>
                </a:solidFill>
                <a:latin typeface="Arial MT"/>
                <a:cs typeface="Arial MT"/>
              </a:rPr>
              <a:t>flexibilizados </a:t>
            </a:r>
            <a:r>
              <a:rPr sz="1200" spc="15" dirty="0">
                <a:solidFill>
                  <a:schemeClr val="accent2">
                    <a:lumMod val="75000"/>
                  </a:schemeClr>
                </a:solidFill>
                <a:latin typeface="Arial MT"/>
                <a:cs typeface="Arial MT"/>
              </a:rPr>
              <a:t>de </a:t>
            </a:r>
            <a:r>
              <a:rPr sz="1200" spc="10" dirty="0">
                <a:solidFill>
                  <a:schemeClr val="accent2">
                    <a:lumMod val="75000"/>
                  </a:schemeClr>
                </a:solidFill>
                <a:latin typeface="Arial MT"/>
                <a:cs typeface="Arial MT"/>
              </a:rPr>
              <a:t>manera </a:t>
            </a:r>
            <a:r>
              <a:rPr sz="1200" spc="20" dirty="0">
                <a:solidFill>
                  <a:schemeClr val="accent2">
                    <a:lumMod val="75000"/>
                  </a:schemeClr>
                </a:solidFill>
                <a:latin typeface="Arial MT"/>
                <a:cs typeface="Arial MT"/>
              </a:rPr>
              <a:t>que </a:t>
            </a:r>
            <a:r>
              <a:rPr sz="1200" spc="15" dirty="0">
                <a:solidFill>
                  <a:schemeClr val="accent2">
                    <a:lumMod val="75000"/>
                  </a:schemeClr>
                </a:solidFill>
                <a:latin typeface="Arial MT"/>
                <a:cs typeface="Arial MT"/>
              </a:rPr>
              <a:t>respondan </a:t>
            </a:r>
            <a:r>
              <a:rPr sz="1200" spc="-45" dirty="0">
                <a:solidFill>
                  <a:schemeClr val="accent2">
                    <a:lumMod val="75000"/>
                  </a:schemeClr>
                </a:solidFill>
                <a:latin typeface="Arial MT"/>
                <a:cs typeface="Arial MT"/>
              </a:rPr>
              <a:t>a </a:t>
            </a:r>
            <a:r>
              <a:rPr sz="1200" spc="-30" dirty="0">
                <a:solidFill>
                  <a:schemeClr val="accent2">
                    <a:lumMod val="75000"/>
                  </a:schemeClr>
                </a:solidFill>
                <a:latin typeface="Arial MT"/>
                <a:cs typeface="Arial MT"/>
              </a:rPr>
              <a:t>las </a:t>
            </a:r>
            <a:r>
              <a:rPr sz="1200" dirty="0">
                <a:solidFill>
                  <a:schemeClr val="accent2">
                    <a:lumMod val="75000"/>
                  </a:schemeClr>
                </a:solidFill>
                <a:latin typeface="Arial MT"/>
                <a:cs typeface="Arial MT"/>
              </a:rPr>
              <a:t>características </a:t>
            </a:r>
            <a:r>
              <a:rPr sz="1200" spc="15" dirty="0">
                <a:solidFill>
                  <a:schemeClr val="accent2">
                    <a:lumMod val="75000"/>
                  </a:schemeClr>
                </a:solidFill>
                <a:latin typeface="Arial MT"/>
                <a:cs typeface="Arial MT"/>
              </a:rPr>
              <a:t>de </a:t>
            </a:r>
            <a:r>
              <a:rPr sz="1200" spc="20"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los </a:t>
            </a:r>
            <a:r>
              <a:rPr sz="1200" dirty="0">
                <a:solidFill>
                  <a:schemeClr val="accent2">
                    <a:lumMod val="75000"/>
                  </a:schemeClr>
                </a:solidFill>
                <a:latin typeface="Arial MT"/>
                <a:cs typeface="Arial MT"/>
              </a:rPr>
              <a:t>estudiantes. </a:t>
            </a:r>
            <a:r>
              <a:rPr sz="1200" spc="-40" dirty="0">
                <a:solidFill>
                  <a:schemeClr val="accent2">
                    <a:lumMod val="75000"/>
                  </a:schemeClr>
                </a:solidFill>
                <a:latin typeface="Arial MT"/>
                <a:cs typeface="Arial MT"/>
              </a:rPr>
              <a:t>En </a:t>
            </a:r>
            <a:r>
              <a:rPr sz="1200" spc="20" dirty="0">
                <a:solidFill>
                  <a:schemeClr val="accent2">
                    <a:lumMod val="75000"/>
                  </a:schemeClr>
                </a:solidFill>
                <a:latin typeface="Arial MT"/>
                <a:cs typeface="Arial MT"/>
              </a:rPr>
              <a:t>adición, </a:t>
            </a:r>
            <a:r>
              <a:rPr sz="1200" spc="25" dirty="0">
                <a:solidFill>
                  <a:schemeClr val="accent2">
                    <a:lumMod val="75000"/>
                  </a:schemeClr>
                </a:solidFill>
                <a:latin typeface="Arial MT"/>
                <a:cs typeface="Arial MT"/>
              </a:rPr>
              <a:t>dichos </a:t>
            </a:r>
            <a:r>
              <a:rPr sz="1200" spc="-10" dirty="0">
                <a:solidFill>
                  <a:schemeClr val="accent2">
                    <a:lumMod val="75000"/>
                  </a:schemeClr>
                </a:solidFill>
                <a:latin typeface="Arial MT"/>
                <a:cs typeface="Arial MT"/>
              </a:rPr>
              <a:t>estándares </a:t>
            </a:r>
            <a:r>
              <a:rPr sz="1200" spc="60" dirty="0">
                <a:solidFill>
                  <a:schemeClr val="accent2">
                    <a:lumMod val="75000"/>
                  </a:schemeClr>
                </a:solidFill>
                <a:latin typeface="Arial MT"/>
                <a:cs typeface="Arial MT"/>
              </a:rPr>
              <a:t>no </a:t>
            </a:r>
            <a:r>
              <a:rPr sz="1200" spc="15" dirty="0">
                <a:solidFill>
                  <a:schemeClr val="accent2">
                    <a:lumMod val="75000"/>
                  </a:schemeClr>
                </a:solidFill>
                <a:latin typeface="Arial MT"/>
                <a:cs typeface="Arial MT"/>
              </a:rPr>
              <a:t>prescriben </a:t>
            </a:r>
            <a:r>
              <a:rPr sz="1200" spc="10" dirty="0">
                <a:solidFill>
                  <a:schemeClr val="accent2">
                    <a:lumMod val="75000"/>
                  </a:schemeClr>
                </a:solidFill>
                <a:latin typeface="Arial MT"/>
                <a:cs typeface="Arial MT"/>
              </a:rPr>
              <a:t>los </a:t>
            </a:r>
            <a:r>
              <a:rPr sz="1200" spc="45" dirty="0">
                <a:solidFill>
                  <a:schemeClr val="accent2">
                    <a:lumMod val="75000"/>
                  </a:schemeClr>
                </a:solidFill>
                <a:latin typeface="Arial MT"/>
                <a:cs typeface="Arial MT"/>
              </a:rPr>
              <a:t>modos </a:t>
            </a:r>
            <a:r>
              <a:rPr sz="1200" spc="20" dirty="0">
                <a:solidFill>
                  <a:schemeClr val="accent2">
                    <a:lumMod val="75000"/>
                  </a:schemeClr>
                </a:solidFill>
                <a:latin typeface="Arial MT"/>
                <a:cs typeface="Arial MT"/>
              </a:rPr>
              <a:t>en </a:t>
            </a:r>
            <a:r>
              <a:rPr sz="1200" spc="10" dirty="0">
                <a:solidFill>
                  <a:schemeClr val="accent2">
                    <a:lumMod val="75000"/>
                  </a:schemeClr>
                </a:solidFill>
                <a:latin typeface="Arial MT"/>
                <a:cs typeface="Arial MT"/>
              </a:rPr>
              <a:t>los </a:t>
            </a:r>
            <a:r>
              <a:rPr sz="1200" spc="20" dirty="0">
                <a:solidFill>
                  <a:schemeClr val="accent2">
                    <a:lumMod val="75000"/>
                  </a:schemeClr>
                </a:solidFill>
                <a:latin typeface="Arial MT"/>
                <a:cs typeface="Arial MT"/>
              </a:rPr>
              <a:t>que </a:t>
            </a:r>
            <a:r>
              <a:rPr sz="1200" spc="25"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los </a:t>
            </a:r>
            <a:r>
              <a:rPr sz="1200" dirty="0">
                <a:solidFill>
                  <a:schemeClr val="accent2">
                    <a:lumMod val="75000"/>
                  </a:schemeClr>
                </a:solidFill>
                <a:latin typeface="Arial MT"/>
                <a:cs typeface="Arial MT"/>
              </a:rPr>
              <a:t>aprendizajes </a:t>
            </a:r>
            <a:r>
              <a:rPr sz="1200" spc="15" dirty="0">
                <a:solidFill>
                  <a:schemeClr val="accent2">
                    <a:lumMod val="75000"/>
                  </a:schemeClr>
                </a:solidFill>
                <a:latin typeface="Arial MT"/>
                <a:cs typeface="Arial MT"/>
              </a:rPr>
              <a:t>deban </a:t>
            </a:r>
            <a:r>
              <a:rPr sz="1200" spc="-5" dirty="0">
                <a:solidFill>
                  <a:schemeClr val="accent2">
                    <a:lumMod val="75000"/>
                  </a:schemeClr>
                </a:solidFill>
                <a:latin typeface="Arial MT"/>
                <a:cs typeface="Arial MT"/>
              </a:rPr>
              <a:t>desarrollarse, </a:t>
            </a:r>
            <a:r>
              <a:rPr sz="1200" spc="20" dirty="0">
                <a:solidFill>
                  <a:schemeClr val="accent2">
                    <a:lumMod val="75000"/>
                  </a:schemeClr>
                </a:solidFill>
                <a:latin typeface="Arial MT"/>
                <a:cs typeface="Arial MT"/>
              </a:rPr>
              <a:t>dejando </a:t>
            </a:r>
            <a:r>
              <a:rPr sz="1200" spc="-45" dirty="0">
                <a:solidFill>
                  <a:schemeClr val="accent2">
                    <a:lumMod val="75000"/>
                  </a:schemeClr>
                </a:solidFill>
                <a:latin typeface="Arial MT"/>
                <a:cs typeface="Arial MT"/>
              </a:rPr>
              <a:t>a </a:t>
            </a:r>
            <a:r>
              <a:rPr sz="1200" spc="-30" dirty="0">
                <a:solidFill>
                  <a:schemeClr val="accent2">
                    <a:lumMod val="75000"/>
                  </a:schemeClr>
                </a:solidFill>
                <a:latin typeface="Arial MT"/>
                <a:cs typeface="Arial MT"/>
              </a:rPr>
              <a:t>las </a:t>
            </a:r>
            <a:r>
              <a:rPr sz="1200" spc="20" dirty="0">
                <a:solidFill>
                  <a:schemeClr val="accent2">
                    <a:lumMod val="75000"/>
                  </a:schemeClr>
                </a:solidFill>
                <a:latin typeface="Arial MT"/>
                <a:cs typeface="Arial MT"/>
              </a:rPr>
              <a:t>instituciones </a:t>
            </a:r>
            <a:r>
              <a:rPr sz="1200" dirty="0">
                <a:solidFill>
                  <a:schemeClr val="accent2">
                    <a:lumMod val="75000"/>
                  </a:schemeClr>
                </a:solidFill>
                <a:latin typeface="Arial MT"/>
                <a:cs typeface="Arial MT"/>
              </a:rPr>
              <a:t>educativas </a:t>
            </a:r>
            <a:r>
              <a:rPr sz="1200" spc="-5" dirty="0">
                <a:solidFill>
                  <a:schemeClr val="accent2">
                    <a:lumMod val="75000"/>
                  </a:schemeClr>
                </a:solidFill>
                <a:latin typeface="Arial MT"/>
                <a:cs typeface="Arial MT"/>
              </a:rPr>
              <a:t>y </a:t>
            </a:r>
            <a:r>
              <a:rPr sz="1200" spc="-45" dirty="0">
                <a:solidFill>
                  <a:schemeClr val="accent2">
                    <a:lumMod val="75000"/>
                  </a:schemeClr>
                </a:solidFill>
                <a:latin typeface="Arial MT"/>
                <a:cs typeface="Arial MT"/>
              </a:rPr>
              <a:t>a </a:t>
            </a:r>
            <a:r>
              <a:rPr sz="1200" spc="-35" dirty="0">
                <a:solidFill>
                  <a:schemeClr val="accent2">
                    <a:lumMod val="75000"/>
                  </a:schemeClr>
                </a:solidFill>
                <a:latin typeface="Arial MT"/>
                <a:cs typeface="Arial MT"/>
              </a:rPr>
              <a:t>sus </a:t>
            </a:r>
            <a:r>
              <a:rPr sz="1200" spc="-30"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educadores, </a:t>
            </a:r>
            <a:r>
              <a:rPr sz="1200" spc="-10" dirty="0">
                <a:solidFill>
                  <a:schemeClr val="accent2">
                    <a:lumMod val="75000"/>
                  </a:schemeClr>
                </a:solidFill>
                <a:latin typeface="Arial MT"/>
                <a:cs typeface="Arial MT"/>
              </a:rPr>
              <a:t>la </a:t>
            </a:r>
            <a:r>
              <a:rPr sz="1200" spc="15" dirty="0">
                <a:solidFill>
                  <a:schemeClr val="accent2">
                    <a:lumMod val="75000"/>
                  </a:schemeClr>
                </a:solidFill>
                <a:latin typeface="Arial MT"/>
                <a:cs typeface="Arial MT"/>
              </a:rPr>
              <a:t>planeación, </a:t>
            </a:r>
            <a:r>
              <a:rPr sz="1200" spc="25" dirty="0">
                <a:solidFill>
                  <a:schemeClr val="accent2">
                    <a:lumMod val="75000"/>
                  </a:schemeClr>
                </a:solidFill>
                <a:latin typeface="Arial MT"/>
                <a:cs typeface="Arial MT"/>
              </a:rPr>
              <a:t>ejecución, </a:t>
            </a:r>
            <a:r>
              <a:rPr sz="1200" spc="50" dirty="0">
                <a:solidFill>
                  <a:schemeClr val="accent2">
                    <a:lumMod val="75000"/>
                  </a:schemeClr>
                </a:solidFill>
                <a:latin typeface="Arial MT"/>
                <a:cs typeface="Arial MT"/>
              </a:rPr>
              <a:t>monitoreo </a:t>
            </a:r>
            <a:r>
              <a:rPr sz="1200" spc="15" dirty="0">
                <a:solidFill>
                  <a:schemeClr val="accent2">
                    <a:lumMod val="75000"/>
                  </a:schemeClr>
                </a:solidFill>
                <a:latin typeface="Arial MT"/>
                <a:cs typeface="Arial MT"/>
              </a:rPr>
              <a:t>de </a:t>
            </a:r>
            <a:r>
              <a:rPr sz="1200" spc="-30" dirty="0">
                <a:solidFill>
                  <a:schemeClr val="accent2">
                    <a:lumMod val="75000"/>
                  </a:schemeClr>
                </a:solidFill>
                <a:latin typeface="Arial MT"/>
                <a:cs typeface="Arial MT"/>
              </a:rPr>
              <a:t>las </a:t>
            </a:r>
            <a:r>
              <a:rPr sz="1200" dirty="0">
                <a:solidFill>
                  <a:schemeClr val="accent2">
                    <a:lumMod val="75000"/>
                  </a:schemeClr>
                </a:solidFill>
                <a:latin typeface="Arial MT"/>
                <a:cs typeface="Arial MT"/>
              </a:rPr>
              <a:t>experiencias, </a:t>
            </a:r>
            <a:r>
              <a:rPr sz="1200" spc="15" dirty="0">
                <a:solidFill>
                  <a:schemeClr val="accent2">
                    <a:lumMod val="75000"/>
                  </a:schemeClr>
                </a:solidFill>
                <a:latin typeface="Arial MT"/>
                <a:cs typeface="Arial MT"/>
              </a:rPr>
              <a:t>ambientes </a:t>
            </a:r>
            <a:r>
              <a:rPr sz="1200" spc="-5" dirty="0">
                <a:solidFill>
                  <a:schemeClr val="accent2">
                    <a:lumMod val="75000"/>
                  </a:schemeClr>
                </a:solidFill>
                <a:latin typeface="Arial MT"/>
                <a:cs typeface="Arial MT"/>
              </a:rPr>
              <a:t>y </a:t>
            </a:r>
            <a:r>
              <a:rPr sz="1200" dirty="0">
                <a:solidFill>
                  <a:schemeClr val="accent2">
                    <a:lumMod val="75000"/>
                  </a:schemeClr>
                </a:solidFill>
                <a:latin typeface="Arial MT"/>
                <a:cs typeface="Arial MT"/>
              </a:rPr>
              <a:t> </a:t>
            </a:r>
            <a:r>
              <a:rPr sz="1200" spc="25" dirty="0">
                <a:solidFill>
                  <a:schemeClr val="accent2">
                    <a:lumMod val="75000"/>
                  </a:schemeClr>
                </a:solidFill>
                <a:latin typeface="Arial MT"/>
                <a:cs typeface="Arial MT"/>
              </a:rPr>
              <a:t>oportunidades</a:t>
            </a:r>
            <a:r>
              <a:rPr sz="1200" spc="-20" dirty="0">
                <a:solidFill>
                  <a:schemeClr val="accent2">
                    <a:lumMod val="75000"/>
                  </a:schemeClr>
                </a:solidFill>
                <a:latin typeface="Arial MT"/>
                <a:cs typeface="Arial MT"/>
              </a:rPr>
              <a:t> </a:t>
            </a:r>
            <a:r>
              <a:rPr sz="1200" spc="15" dirty="0">
                <a:solidFill>
                  <a:schemeClr val="accent2">
                    <a:lumMod val="75000"/>
                  </a:schemeClr>
                </a:solidFill>
                <a:latin typeface="Arial MT"/>
                <a:cs typeface="Arial MT"/>
              </a:rPr>
              <a:t>de</a:t>
            </a:r>
            <a:r>
              <a:rPr sz="1200" spc="-15" dirty="0">
                <a:solidFill>
                  <a:schemeClr val="accent2">
                    <a:lumMod val="75000"/>
                  </a:schemeClr>
                </a:solidFill>
                <a:latin typeface="Arial MT"/>
                <a:cs typeface="Arial MT"/>
              </a:rPr>
              <a:t> </a:t>
            </a:r>
            <a:r>
              <a:rPr sz="1200" spc="5" dirty="0">
                <a:solidFill>
                  <a:schemeClr val="accent2">
                    <a:lumMod val="75000"/>
                  </a:schemeClr>
                </a:solidFill>
                <a:latin typeface="Arial MT"/>
                <a:cs typeface="Arial MT"/>
              </a:rPr>
              <a:t>aprendizaje</a:t>
            </a:r>
            <a:r>
              <a:rPr sz="1200" spc="-15" dirty="0">
                <a:solidFill>
                  <a:schemeClr val="accent2">
                    <a:lumMod val="75000"/>
                  </a:schemeClr>
                </a:solidFill>
                <a:latin typeface="Arial MT"/>
                <a:cs typeface="Arial MT"/>
              </a:rPr>
              <a:t> </a:t>
            </a:r>
            <a:r>
              <a:rPr sz="1200" spc="20" dirty="0">
                <a:solidFill>
                  <a:schemeClr val="accent2">
                    <a:lumMod val="75000"/>
                  </a:schemeClr>
                </a:solidFill>
                <a:latin typeface="Arial MT"/>
                <a:cs typeface="Arial MT"/>
              </a:rPr>
              <a:t>oportunas.</a:t>
            </a:r>
            <a:endParaRPr sz="1200" dirty="0">
              <a:solidFill>
                <a:schemeClr val="accent2">
                  <a:lumMod val="75000"/>
                </a:schemeClr>
              </a:solidFill>
              <a:latin typeface="Arial MT"/>
              <a:cs typeface="Arial MT"/>
            </a:endParaRPr>
          </a:p>
          <a:p>
            <a:pPr>
              <a:lnSpc>
                <a:spcPct val="100000"/>
              </a:lnSpc>
            </a:pPr>
            <a:endParaRPr sz="1250" dirty="0">
              <a:solidFill>
                <a:schemeClr val="accent2">
                  <a:lumMod val="75000"/>
                </a:schemeClr>
              </a:solidFill>
              <a:latin typeface="Arial MT"/>
              <a:cs typeface="Arial MT"/>
            </a:endParaRPr>
          </a:p>
          <a:p>
            <a:pPr marL="12700" marR="5715" algn="just">
              <a:lnSpc>
                <a:spcPct val="100000"/>
              </a:lnSpc>
            </a:pPr>
            <a:r>
              <a:rPr sz="1200" spc="-5" dirty="0">
                <a:solidFill>
                  <a:schemeClr val="accent2">
                    <a:lumMod val="75000"/>
                  </a:schemeClr>
                </a:solidFill>
                <a:latin typeface="Arial MT"/>
                <a:cs typeface="Arial MT"/>
              </a:rPr>
              <a:t>Frente</a:t>
            </a:r>
            <a:r>
              <a:rPr sz="1200" spc="-135" dirty="0">
                <a:solidFill>
                  <a:schemeClr val="accent2">
                    <a:lumMod val="75000"/>
                  </a:schemeClr>
                </a:solidFill>
                <a:latin typeface="Arial MT"/>
                <a:cs typeface="Arial MT"/>
              </a:rPr>
              <a:t> </a:t>
            </a:r>
            <a:r>
              <a:rPr sz="1200" spc="-45" dirty="0">
                <a:solidFill>
                  <a:schemeClr val="accent2">
                    <a:lumMod val="75000"/>
                  </a:schemeClr>
                </a:solidFill>
                <a:latin typeface="Arial MT"/>
                <a:cs typeface="Arial MT"/>
              </a:rPr>
              <a:t>a</a:t>
            </a:r>
            <a:r>
              <a:rPr sz="1200" spc="-135" dirty="0">
                <a:solidFill>
                  <a:schemeClr val="accent2">
                    <a:lumMod val="75000"/>
                  </a:schemeClr>
                </a:solidFill>
                <a:latin typeface="Arial MT"/>
                <a:cs typeface="Arial MT"/>
              </a:rPr>
              <a:t> </a:t>
            </a:r>
            <a:r>
              <a:rPr sz="1200" spc="15" dirty="0">
                <a:solidFill>
                  <a:schemeClr val="accent2">
                    <a:lumMod val="75000"/>
                  </a:schemeClr>
                </a:solidFill>
                <a:latin typeface="Arial MT"/>
                <a:cs typeface="Arial MT"/>
              </a:rPr>
              <a:t>esto</a:t>
            </a:r>
            <a:r>
              <a:rPr sz="1200" spc="-135" dirty="0">
                <a:solidFill>
                  <a:schemeClr val="accent2">
                    <a:lumMod val="75000"/>
                  </a:schemeClr>
                </a:solidFill>
                <a:latin typeface="Arial MT"/>
                <a:cs typeface="Arial MT"/>
              </a:rPr>
              <a:t> </a:t>
            </a:r>
            <a:r>
              <a:rPr sz="1200" spc="15" dirty="0">
                <a:solidFill>
                  <a:schemeClr val="accent2">
                    <a:lumMod val="75000"/>
                  </a:schemeClr>
                </a:solidFill>
                <a:latin typeface="Arial MT"/>
                <a:cs typeface="Arial MT"/>
              </a:rPr>
              <a:t>Tomlinson</a:t>
            </a:r>
            <a:r>
              <a:rPr sz="1200" spc="-135" dirty="0">
                <a:solidFill>
                  <a:schemeClr val="accent2">
                    <a:lumMod val="75000"/>
                  </a:schemeClr>
                </a:solidFill>
                <a:latin typeface="Arial MT"/>
                <a:cs typeface="Arial MT"/>
              </a:rPr>
              <a:t> </a:t>
            </a:r>
            <a:r>
              <a:rPr sz="1200" spc="-5" dirty="0">
                <a:solidFill>
                  <a:schemeClr val="accent2">
                    <a:lumMod val="75000"/>
                  </a:schemeClr>
                </a:solidFill>
                <a:latin typeface="Arial MT"/>
                <a:cs typeface="Arial MT"/>
              </a:rPr>
              <a:t>y</a:t>
            </a:r>
            <a:r>
              <a:rPr sz="1200" spc="-135" dirty="0">
                <a:solidFill>
                  <a:schemeClr val="accent2">
                    <a:lumMod val="75000"/>
                  </a:schemeClr>
                </a:solidFill>
                <a:latin typeface="Arial MT"/>
                <a:cs typeface="Arial MT"/>
              </a:rPr>
              <a:t> </a:t>
            </a:r>
            <a:r>
              <a:rPr sz="1200" spc="40" dirty="0">
                <a:solidFill>
                  <a:schemeClr val="accent2">
                    <a:lumMod val="75000"/>
                  </a:schemeClr>
                </a:solidFill>
                <a:latin typeface="Arial MT"/>
                <a:cs typeface="Arial MT"/>
              </a:rPr>
              <a:t>Mc</a:t>
            </a:r>
            <a:r>
              <a:rPr sz="1200" spc="-135"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Tighe</a:t>
            </a:r>
            <a:r>
              <a:rPr sz="1200" spc="-135" dirty="0">
                <a:solidFill>
                  <a:schemeClr val="accent2">
                    <a:lumMod val="75000"/>
                  </a:schemeClr>
                </a:solidFill>
                <a:latin typeface="Arial MT"/>
                <a:cs typeface="Arial MT"/>
              </a:rPr>
              <a:t> </a:t>
            </a:r>
            <a:r>
              <a:rPr sz="1200" dirty="0">
                <a:solidFill>
                  <a:schemeClr val="accent2">
                    <a:lumMod val="75000"/>
                  </a:schemeClr>
                </a:solidFill>
                <a:latin typeface="Arial MT"/>
                <a:cs typeface="Arial MT"/>
              </a:rPr>
              <a:t>(2007)</a:t>
            </a:r>
            <a:r>
              <a:rPr sz="1200" spc="-135" dirty="0">
                <a:solidFill>
                  <a:schemeClr val="accent2">
                    <a:lumMod val="75000"/>
                  </a:schemeClr>
                </a:solidFill>
                <a:latin typeface="Arial MT"/>
                <a:cs typeface="Arial MT"/>
              </a:rPr>
              <a:t> </a:t>
            </a:r>
            <a:r>
              <a:rPr sz="1200" spc="15" dirty="0">
                <a:solidFill>
                  <a:schemeClr val="accent2">
                    <a:lumMod val="75000"/>
                  </a:schemeClr>
                </a:solidFill>
                <a:latin typeface="Arial MT"/>
                <a:cs typeface="Arial MT"/>
              </a:rPr>
              <a:t>plantean</a:t>
            </a:r>
            <a:r>
              <a:rPr sz="1200" spc="-135" dirty="0">
                <a:solidFill>
                  <a:schemeClr val="accent2">
                    <a:lumMod val="75000"/>
                  </a:schemeClr>
                </a:solidFill>
                <a:latin typeface="Arial MT"/>
                <a:cs typeface="Arial MT"/>
              </a:rPr>
              <a:t> </a:t>
            </a:r>
            <a:r>
              <a:rPr sz="1200" spc="20" dirty="0">
                <a:solidFill>
                  <a:schemeClr val="accent2">
                    <a:lumMod val="75000"/>
                  </a:schemeClr>
                </a:solidFill>
                <a:latin typeface="Arial MT"/>
                <a:cs typeface="Arial MT"/>
              </a:rPr>
              <a:t>que</a:t>
            </a:r>
            <a:r>
              <a:rPr sz="1200" spc="-135" dirty="0">
                <a:solidFill>
                  <a:schemeClr val="accent2">
                    <a:lumMod val="75000"/>
                  </a:schemeClr>
                </a:solidFill>
                <a:latin typeface="Arial MT"/>
                <a:cs typeface="Arial MT"/>
              </a:rPr>
              <a:t> </a:t>
            </a:r>
            <a:r>
              <a:rPr sz="1200" spc="15" dirty="0">
                <a:solidFill>
                  <a:schemeClr val="accent2">
                    <a:lumMod val="75000"/>
                  </a:schemeClr>
                </a:solidFill>
                <a:latin typeface="Arial MT"/>
                <a:cs typeface="Arial MT"/>
              </a:rPr>
              <a:t>debe</a:t>
            </a:r>
            <a:r>
              <a:rPr sz="1200" spc="-135" dirty="0">
                <a:solidFill>
                  <a:schemeClr val="accent2">
                    <a:lumMod val="75000"/>
                  </a:schemeClr>
                </a:solidFill>
                <a:latin typeface="Arial MT"/>
                <a:cs typeface="Arial MT"/>
              </a:rPr>
              <a:t> </a:t>
            </a:r>
            <a:r>
              <a:rPr sz="1200" dirty="0">
                <a:solidFill>
                  <a:schemeClr val="accent2">
                    <a:lumMod val="75000"/>
                  </a:schemeClr>
                </a:solidFill>
                <a:latin typeface="Arial MT"/>
                <a:cs typeface="Arial MT"/>
              </a:rPr>
              <a:t>hacerse</a:t>
            </a:r>
            <a:r>
              <a:rPr sz="1200" spc="-135"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una</a:t>
            </a:r>
            <a:r>
              <a:rPr sz="1200" spc="-140" dirty="0">
                <a:solidFill>
                  <a:schemeClr val="accent2">
                    <a:lumMod val="75000"/>
                  </a:schemeClr>
                </a:solidFill>
                <a:latin typeface="Arial MT"/>
                <a:cs typeface="Arial MT"/>
              </a:rPr>
              <a:t> </a:t>
            </a:r>
            <a:r>
              <a:rPr sz="1200" b="1" spc="-10" dirty="0">
                <a:solidFill>
                  <a:schemeClr val="accent2">
                    <a:lumMod val="75000"/>
                  </a:schemeClr>
                </a:solidFill>
                <a:latin typeface="Arial"/>
                <a:cs typeface="Arial"/>
              </a:rPr>
              <a:t>planeación </a:t>
            </a:r>
            <a:r>
              <a:rPr sz="1200" b="1" spc="-320" dirty="0">
                <a:solidFill>
                  <a:schemeClr val="accent2">
                    <a:lumMod val="75000"/>
                  </a:schemeClr>
                </a:solidFill>
                <a:latin typeface="Arial"/>
                <a:cs typeface="Arial"/>
              </a:rPr>
              <a:t> </a:t>
            </a:r>
            <a:r>
              <a:rPr sz="1200" b="1" spc="-10" dirty="0">
                <a:solidFill>
                  <a:schemeClr val="accent2">
                    <a:lumMod val="75000"/>
                  </a:schemeClr>
                </a:solidFill>
                <a:latin typeface="Arial"/>
                <a:cs typeface="Arial"/>
              </a:rPr>
              <a:t>retrospectiva</a:t>
            </a:r>
            <a:r>
              <a:rPr sz="1200" spc="-10" dirty="0">
                <a:solidFill>
                  <a:schemeClr val="accent2">
                    <a:lumMod val="75000"/>
                  </a:schemeClr>
                </a:solidFill>
                <a:latin typeface="Arial MT"/>
                <a:cs typeface="Arial MT"/>
              </a:rPr>
              <a:t>.</a:t>
            </a:r>
            <a:r>
              <a:rPr sz="1200" spc="-165" dirty="0">
                <a:solidFill>
                  <a:schemeClr val="accent2">
                    <a:lumMod val="75000"/>
                  </a:schemeClr>
                </a:solidFill>
                <a:latin typeface="Arial MT"/>
                <a:cs typeface="Arial MT"/>
              </a:rPr>
              <a:t> </a:t>
            </a:r>
            <a:r>
              <a:rPr sz="1200" spc="15" dirty="0">
                <a:solidFill>
                  <a:schemeClr val="accent2">
                    <a:lumMod val="75000"/>
                  </a:schemeClr>
                </a:solidFill>
                <a:latin typeface="Arial MT"/>
                <a:cs typeface="Arial MT"/>
              </a:rPr>
              <a:t>Partiendo</a:t>
            </a:r>
            <a:r>
              <a:rPr sz="1200" spc="-160" dirty="0">
                <a:solidFill>
                  <a:schemeClr val="accent2">
                    <a:lumMod val="75000"/>
                  </a:schemeClr>
                </a:solidFill>
                <a:latin typeface="Arial MT"/>
                <a:cs typeface="Arial MT"/>
              </a:rPr>
              <a:t> </a:t>
            </a:r>
            <a:r>
              <a:rPr sz="1200" spc="15" dirty="0">
                <a:solidFill>
                  <a:schemeClr val="accent2">
                    <a:lumMod val="75000"/>
                  </a:schemeClr>
                </a:solidFill>
                <a:latin typeface="Arial MT"/>
                <a:cs typeface="Arial MT"/>
              </a:rPr>
              <a:t>de</a:t>
            </a:r>
            <a:r>
              <a:rPr sz="1200" spc="-160" dirty="0">
                <a:solidFill>
                  <a:schemeClr val="accent2">
                    <a:lumMod val="75000"/>
                  </a:schemeClr>
                </a:solidFill>
                <a:latin typeface="Arial MT"/>
                <a:cs typeface="Arial MT"/>
              </a:rPr>
              <a:t> </a:t>
            </a:r>
            <a:r>
              <a:rPr sz="1200" spc="-30" dirty="0">
                <a:solidFill>
                  <a:schemeClr val="accent2">
                    <a:lumMod val="75000"/>
                  </a:schemeClr>
                </a:solidFill>
                <a:latin typeface="Arial MT"/>
                <a:cs typeface="Arial MT"/>
              </a:rPr>
              <a:t>las</a:t>
            </a:r>
            <a:r>
              <a:rPr sz="1200" spc="-165" dirty="0">
                <a:solidFill>
                  <a:schemeClr val="accent2">
                    <a:lumMod val="75000"/>
                  </a:schemeClr>
                </a:solidFill>
                <a:latin typeface="Arial MT"/>
                <a:cs typeface="Arial MT"/>
              </a:rPr>
              <a:t> </a:t>
            </a:r>
            <a:r>
              <a:rPr sz="1200" spc="-15" dirty="0">
                <a:solidFill>
                  <a:schemeClr val="accent2">
                    <a:lumMod val="75000"/>
                  </a:schemeClr>
                </a:solidFill>
                <a:latin typeface="Arial MT"/>
                <a:cs typeface="Arial MT"/>
              </a:rPr>
              <a:t>ideas</a:t>
            </a:r>
            <a:r>
              <a:rPr sz="1200" spc="-160"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fuerza</a:t>
            </a:r>
            <a:r>
              <a:rPr sz="1200" spc="-160"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incluidas</a:t>
            </a:r>
            <a:r>
              <a:rPr sz="1200" spc="-165" dirty="0">
                <a:solidFill>
                  <a:schemeClr val="accent2">
                    <a:lumMod val="75000"/>
                  </a:schemeClr>
                </a:solidFill>
                <a:latin typeface="Arial MT"/>
                <a:cs typeface="Arial MT"/>
              </a:rPr>
              <a:t> </a:t>
            </a:r>
            <a:r>
              <a:rPr sz="1200" spc="20" dirty="0">
                <a:solidFill>
                  <a:schemeClr val="accent2">
                    <a:lumMod val="75000"/>
                  </a:schemeClr>
                </a:solidFill>
                <a:latin typeface="Arial MT"/>
                <a:cs typeface="Arial MT"/>
              </a:rPr>
              <a:t>en</a:t>
            </a:r>
            <a:r>
              <a:rPr sz="1200" spc="-160"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los</a:t>
            </a:r>
            <a:r>
              <a:rPr sz="1200" spc="-165" dirty="0">
                <a:solidFill>
                  <a:schemeClr val="accent2">
                    <a:lumMod val="75000"/>
                  </a:schemeClr>
                </a:solidFill>
                <a:latin typeface="Arial MT"/>
                <a:cs typeface="Arial MT"/>
              </a:rPr>
              <a:t> </a:t>
            </a:r>
            <a:r>
              <a:rPr sz="1200" spc="20" dirty="0">
                <a:solidFill>
                  <a:schemeClr val="accent2">
                    <a:lumMod val="75000"/>
                  </a:schemeClr>
                </a:solidFill>
                <a:latin typeface="Arial MT"/>
                <a:cs typeface="Arial MT"/>
              </a:rPr>
              <a:t>lineamientos</a:t>
            </a:r>
            <a:r>
              <a:rPr sz="1200" spc="-160" dirty="0">
                <a:solidFill>
                  <a:schemeClr val="accent2">
                    <a:lumMod val="75000"/>
                  </a:schemeClr>
                </a:solidFill>
                <a:latin typeface="Arial MT"/>
                <a:cs typeface="Arial MT"/>
              </a:rPr>
              <a:t> </a:t>
            </a:r>
            <a:r>
              <a:rPr sz="1200" spc="75" dirty="0">
                <a:solidFill>
                  <a:schemeClr val="accent2">
                    <a:lumMod val="75000"/>
                  </a:schemeClr>
                </a:solidFill>
                <a:latin typeface="Arial MT"/>
                <a:cs typeface="Arial MT"/>
              </a:rPr>
              <a:t>o</a:t>
            </a:r>
            <a:r>
              <a:rPr sz="1200" spc="-160" dirty="0">
                <a:solidFill>
                  <a:schemeClr val="accent2">
                    <a:lumMod val="75000"/>
                  </a:schemeClr>
                </a:solidFill>
                <a:latin typeface="Arial MT"/>
                <a:cs typeface="Arial MT"/>
              </a:rPr>
              <a:t> </a:t>
            </a:r>
            <a:r>
              <a:rPr sz="1200" spc="-10" dirty="0">
                <a:solidFill>
                  <a:schemeClr val="accent2">
                    <a:lumMod val="75000"/>
                  </a:schemeClr>
                </a:solidFill>
                <a:latin typeface="Arial MT"/>
                <a:cs typeface="Arial MT"/>
              </a:rPr>
              <a:t>estándares</a:t>
            </a:r>
            <a:r>
              <a:rPr sz="1200" spc="-10" dirty="0">
                <a:solidFill>
                  <a:srgbClr val="717275"/>
                </a:solidFill>
                <a:latin typeface="Arial MT"/>
                <a:cs typeface="Arial MT"/>
              </a:rPr>
              <a:t>,</a:t>
            </a:r>
            <a:endParaRPr sz="1200" dirty="0">
              <a:latin typeface="Arial MT"/>
              <a:cs typeface="Arial MT"/>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19</a:t>
            </a:fld>
            <a:endParaRPr spc="55"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D02BD25-D3F5-9FFE-DF10-E980029E6652}"/>
              </a:ext>
            </a:extLst>
          </p:cNvPr>
          <p:cNvSpPr txBox="1"/>
          <p:nvPr/>
        </p:nvSpPr>
        <p:spPr>
          <a:xfrm>
            <a:off x="976630" y="838200"/>
            <a:ext cx="5500370" cy="954107"/>
          </a:xfrm>
          <a:prstGeom prst="rect">
            <a:avLst/>
          </a:prstGeom>
          <a:noFill/>
        </p:spPr>
        <p:txBody>
          <a:bodyPr wrap="square">
            <a:spAutoFit/>
          </a:bodyPr>
          <a:lstStyle/>
          <a:p>
            <a:pPr marL="12700">
              <a:lnSpc>
                <a:spcPct val="100000"/>
              </a:lnSpc>
              <a:spcBef>
                <a:spcPts val="100"/>
              </a:spcBef>
            </a:pPr>
            <a:r>
              <a:rPr lang="es-MX" sz="2800" b="1" spc="-165" dirty="0">
                <a:solidFill>
                  <a:srgbClr val="2B3B90"/>
                </a:solidFill>
                <a:latin typeface="Trebuchet MS"/>
                <a:cs typeface="Trebuchet MS"/>
              </a:rPr>
              <a:t>Actividad</a:t>
            </a:r>
            <a:r>
              <a:rPr lang="es-MX" sz="2800" b="1" spc="-190" dirty="0">
                <a:solidFill>
                  <a:srgbClr val="2B3B90"/>
                </a:solidFill>
                <a:latin typeface="Trebuchet MS"/>
                <a:cs typeface="Trebuchet MS"/>
              </a:rPr>
              <a:t> </a:t>
            </a:r>
            <a:r>
              <a:rPr lang="es-MX" sz="2800" b="1" spc="-285" dirty="0">
                <a:solidFill>
                  <a:srgbClr val="2B3B90"/>
                </a:solidFill>
                <a:latin typeface="Trebuchet MS"/>
                <a:cs typeface="Trebuchet MS"/>
              </a:rPr>
              <a:t>1:</a:t>
            </a:r>
            <a:r>
              <a:rPr lang="es-MX" sz="2800" b="1" spc="-190" dirty="0">
                <a:solidFill>
                  <a:srgbClr val="2B3B90"/>
                </a:solidFill>
                <a:latin typeface="Trebuchet MS"/>
                <a:cs typeface="Trebuchet MS"/>
              </a:rPr>
              <a:t> </a:t>
            </a:r>
            <a:r>
              <a:rPr lang="es-MX" sz="2800" b="1" spc="-165" dirty="0">
                <a:solidFill>
                  <a:srgbClr val="2B3B90"/>
                </a:solidFill>
                <a:latin typeface="Trebuchet MS"/>
                <a:cs typeface="Trebuchet MS"/>
              </a:rPr>
              <a:t>Haciendo</a:t>
            </a:r>
            <a:r>
              <a:rPr lang="es-MX" sz="2800" b="1" spc="-190" dirty="0">
                <a:solidFill>
                  <a:srgbClr val="2B3B90"/>
                </a:solidFill>
                <a:latin typeface="Trebuchet MS"/>
                <a:cs typeface="Trebuchet MS"/>
              </a:rPr>
              <a:t> </a:t>
            </a:r>
            <a:r>
              <a:rPr lang="es-MX" sz="2800" b="1" spc="-185" dirty="0">
                <a:solidFill>
                  <a:srgbClr val="2B3B90"/>
                </a:solidFill>
                <a:latin typeface="Trebuchet MS"/>
                <a:cs typeface="Trebuchet MS"/>
              </a:rPr>
              <a:t>un</a:t>
            </a:r>
            <a:r>
              <a:rPr lang="es-MX" sz="2800" b="1" spc="-190" dirty="0">
                <a:solidFill>
                  <a:srgbClr val="2B3B90"/>
                </a:solidFill>
                <a:latin typeface="Trebuchet MS"/>
                <a:cs typeface="Trebuchet MS"/>
              </a:rPr>
              <a:t> </a:t>
            </a:r>
            <a:r>
              <a:rPr lang="es-MX" sz="2800" b="1" spc="-200" dirty="0">
                <a:solidFill>
                  <a:srgbClr val="2B3B90"/>
                </a:solidFill>
                <a:latin typeface="Trebuchet MS"/>
                <a:cs typeface="Trebuchet MS"/>
              </a:rPr>
              <a:t>mapa</a:t>
            </a:r>
            <a:r>
              <a:rPr lang="es-MX" sz="2800" b="1" spc="-190" dirty="0">
                <a:solidFill>
                  <a:srgbClr val="2B3B90"/>
                </a:solidFill>
                <a:latin typeface="Trebuchet MS"/>
                <a:cs typeface="Trebuchet MS"/>
              </a:rPr>
              <a:t> </a:t>
            </a:r>
            <a:r>
              <a:rPr lang="es-MX" sz="2800" b="1" spc="-200" dirty="0">
                <a:solidFill>
                  <a:srgbClr val="2B3B90"/>
                </a:solidFill>
                <a:latin typeface="Trebuchet MS"/>
                <a:cs typeface="Trebuchet MS"/>
              </a:rPr>
              <a:t>de</a:t>
            </a:r>
            <a:r>
              <a:rPr lang="es-MX" sz="2800" b="1" spc="-190" dirty="0">
                <a:solidFill>
                  <a:srgbClr val="2B3B90"/>
                </a:solidFill>
                <a:latin typeface="Trebuchet MS"/>
                <a:cs typeface="Trebuchet MS"/>
              </a:rPr>
              <a:t> 2020, aprendizajes </a:t>
            </a:r>
            <a:r>
              <a:rPr lang="es-MX" sz="2800" b="1" spc="-180" dirty="0">
                <a:solidFill>
                  <a:srgbClr val="2B3B90"/>
                </a:solidFill>
                <a:latin typeface="Trebuchet MS"/>
                <a:cs typeface="Trebuchet MS"/>
              </a:rPr>
              <a:t>para</a:t>
            </a:r>
            <a:r>
              <a:rPr lang="es-MX" sz="2800" b="1" spc="-190" dirty="0">
                <a:solidFill>
                  <a:srgbClr val="2B3B90"/>
                </a:solidFill>
                <a:latin typeface="Trebuchet MS"/>
                <a:cs typeface="Trebuchet MS"/>
              </a:rPr>
              <a:t> </a:t>
            </a:r>
            <a:r>
              <a:rPr lang="es-MX" sz="2800" b="1" spc="-215" dirty="0">
                <a:solidFill>
                  <a:srgbClr val="2B3B90"/>
                </a:solidFill>
                <a:latin typeface="Trebuchet MS"/>
                <a:cs typeface="Trebuchet MS"/>
              </a:rPr>
              <a:t>2021</a:t>
            </a:r>
            <a:endParaRPr lang="es-MX" sz="2800" dirty="0">
              <a:latin typeface="Trebuchet MS"/>
              <a:cs typeface="Trebuchet MS"/>
            </a:endParaRPr>
          </a:p>
        </p:txBody>
      </p:sp>
      <p:sp>
        <p:nvSpPr>
          <p:cNvPr id="4" name="object 7">
            <a:extLst>
              <a:ext uri="{FF2B5EF4-FFF2-40B4-BE49-F238E27FC236}">
                <a16:creationId xmlns:a16="http://schemas.microsoft.com/office/drawing/2014/main" id="{C8B58A27-A854-222A-5E6D-85A7BE74518F}"/>
              </a:ext>
            </a:extLst>
          </p:cNvPr>
          <p:cNvSpPr txBox="1"/>
          <p:nvPr/>
        </p:nvSpPr>
        <p:spPr>
          <a:xfrm>
            <a:off x="976630" y="2209800"/>
            <a:ext cx="5819140" cy="3336811"/>
          </a:xfrm>
          <a:prstGeom prst="rect">
            <a:avLst/>
          </a:prstGeom>
        </p:spPr>
        <p:txBody>
          <a:bodyPr vert="horz" wrap="square" lIns="0" tIns="12700" rIns="0" bIns="0" rtlCol="0">
            <a:spAutoFit/>
          </a:bodyPr>
          <a:lstStyle/>
          <a:p>
            <a:pPr marL="12700" marR="8255">
              <a:lnSpc>
                <a:spcPct val="100000"/>
              </a:lnSpc>
              <a:spcBef>
                <a:spcPts val="100"/>
              </a:spcBef>
            </a:pPr>
            <a:r>
              <a:rPr lang="es-MX" sz="2400" spc="-40" dirty="0">
                <a:solidFill>
                  <a:srgbClr val="717275"/>
                </a:solidFill>
                <a:latin typeface="Arial MT"/>
                <a:cs typeface="Arial MT"/>
              </a:rPr>
              <a:t>Les invito a realizar e</a:t>
            </a:r>
            <a:r>
              <a:rPr sz="2400" spc="10" dirty="0">
                <a:solidFill>
                  <a:srgbClr val="717275"/>
                </a:solidFill>
                <a:latin typeface="Arial MT"/>
                <a:cs typeface="Arial MT"/>
              </a:rPr>
              <a:t>l</a:t>
            </a:r>
            <a:r>
              <a:rPr sz="2400" spc="-15" dirty="0">
                <a:solidFill>
                  <a:srgbClr val="717275"/>
                </a:solidFill>
                <a:latin typeface="Arial MT"/>
                <a:cs typeface="Arial MT"/>
              </a:rPr>
              <a:t> </a:t>
            </a:r>
            <a:r>
              <a:rPr sz="2400" spc="10" dirty="0">
                <a:solidFill>
                  <a:srgbClr val="717275"/>
                </a:solidFill>
                <a:latin typeface="Arial MT"/>
                <a:cs typeface="Arial MT"/>
              </a:rPr>
              <a:t>siguiente</a:t>
            </a:r>
            <a:r>
              <a:rPr sz="2400" spc="-15" dirty="0">
                <a:solidFill>
                  <a:srgbClr val="717275"/>
                </a:solidFill>
                <a:latin typeface="Arial MT"/>
                <a:cs typeface="Arial MT"/>
              </a:rPr>
              <a:t> </a:t>
            </a:r>
            <a:r>
              <a:rPr sz="2400" spc="20" dirty="0">
                <a:solidFill>
                  <a:srgbClr val="717275"/>
                </a:solidFill>
                <a:latin typeface="Arial MT"/>
                <a:cs typeface="Arial MT"/>
              </a:rPr>
              <a:t>ejercicio.</a:t>
            </a:r>
            <a:endParaRPr sz="2400" dirty="0">
              <a:latin typeface="Arial MT"/>
              <a:cs typeface="Arial MT"/>
            </a:endParaRPr>
          </a:p>
          <a:p>
            <a:pPr>
              <a:lnSpc>
                <a:spcPct val="100000"/>
              </a:lnSpc>
            </a:pPr>
            <a:endParaRPr sz="2400" dirty="0">
              <a:latin typeface="Arial MT"/>
              <a:cs typeface="Arial MT"/>
            </a:endParaRPr>
          </a:p>
          <a:p>
            <a:pPr marL="516255" marR="5080" indent="-144145" algn="just">
              <a:lnSpc>
                <a:spcPct val="100000"/>
              </a:lnSpc>
            </a:pPr>
            <a:r>
              <a:rPr sz="2400" spc="-65" dirty="0">
                <a:solidFill>
                  <a:srgbClr val="717275"/>
                </a:solidFill>
                <a:latin typeface="Arial MT"/>
                <a:cs typeface="Arial MT"/>
              </a:rPr>
              <a:t>1. </a:t>
            </a:r>
            <a:r>
              <a:rPr sz="2400" spc="-25" dirty="0">
                <a:solidFill>
                  <a:srgbClr val="717275"/>
                </a:solidFill>
                <a:latin typeface="Arial MT"/>
                <a:cs typeface="Arial MT"/>
              </a:rPr>
              <a:t>Para </a:t>
            </a:r>
            <a:r>
              <a:rPr sz="2400" spc="50" dirty="0">
                <a:solidFill>
                  <a:srgbClr val="717275"/>
                </a:solidFill>
                <a:latin typeface="Arial MT"/>
                <a:cs typeface="Arial MT"/>
              </a:rPr>
              <a:t>comenzar </a:t>
            </a:r>
            <a:r>
              <a:rPr sz="2400" spc="75" dirty="0">
                <a:solidFill>
                  <a:srgbClr val="717275"/>
                </a:solidFill>
                <a:latin typeface="Arial MT"/>
                <a:cs typeface="Arial MT"/>
              </a:rPr>
              <a:t>tome </a:t>
            </a:r>
            <a:r>
              <a:rPr sz="2400" spc="25" dirty="0">
                <a:solidFill>
                  <a:srgbClr val="717275"/>
                </a:solidFill>
                <a:latin typeface="Arial MT"/>
                <a:cs typeface="Arial MT"/>
              </a:rPr>
              <a:t>una </a:t>
            </a:r>
            <a:r>
              <a:rPr sz="2400" spc="35" dirty="0">
                <a:solidFill>
                  <a:srgbClr val="717275"/>
                </a:solidFill>
                <a:latin typeface="Arial MT"/>
                <a:cs typeface="Arial MT"/>
              </a:rPr>
              <a:t>hoja </a:t>
            </a:r>
            <a:r>
              <a:rPr sz="2400" spc="25" dirty="0">
                <a:solidFill>
                  <a:srgbClr val="717275"/>
                </a:solidFill>
                <a:latin typeface="Arial MT"/>
                <a:cs typeface="Arial MT"/>
              </a:rPr>
              <a:t>(mientras </a:t>
            </a:r>
            <a:r>
              <a:rPr sz="2400" spc="5" dirty="0">
                <a:solidFill>
                  <a:srgbClr val="717275"/>
                </a:solidFill>
                <a:latin typeface="Arial MT"/>
                <a:cs typeface="Arial MT"/>
              </a:rPr>
              <a:t>más </a:t>
            </a:r>
            <a:r>
              <a:rPr sz="2400" spc="30" dirty="0">
                <a:solidFill>
                  <a:srgbClr val="717275"/>
                </a:solidFill>
                <a:latin typeface="Arial MT"/>
                <a:cs typeface="Arial MT"/>
              </a:rPr>
              <a:t>grande </a:t>
            </a:r>
            <a:r>
              <a:rPr sz="2400" spc="40" dirty="0">
                <a:solidFill>
                  <a:srgbClr val="717275"/>
                </a:solidFill>
                <a:latin typeface="Arial MT"/>
                <a:cs typeface="Arial MT"/>
              </a:rPr>
              <a:t>mejor) </a:t>
            </a:r>
            <a:r>
              <a:rPr sz="2400" spc="-5" dirty="0">
                <a:solidFill>
                  <a:srgbClr val="717275"/>
                </a:solidFill>
                <a:latin typeface="Arial MT"/>
                <a:cs typeface="Arial MT"/>
              </a:rPr>
              <a:t>y </a:t>
            </a:r>
            <a:r>
              <a:rPr sz="2400" spc="50" dirty="0">
                <a:solidFill>
                  <a:srgbClr val="717275"/>
                </a:solidFill>
                <a:latin typeface="Arial MT"/>
                <a:cs typeface="Arial MT"/>
              </a:rPr>
              <a:t>colóquela </a:t>
            </a:r>
            <a:r>
              <a:rPr sz="2400" spc="55" dirty="0">
                <a:solidFill>
                  <a:srgbClr val="717275"/>
                </a:solidFill>
                <a:latin typeface="Arial MT"/>
                <a:cs typeface="Arial MT"/>
              </a:rPr>
              <a:t> horizontalmente </a:t>
            </a:r>
            <a:r>
              <a:rPr sz="2400" spc="25" dirty="0">
                <a:solidFill>
                  <a:srgbClr val="717275"/>
                </a:solidFill>
                <a:latin typeface="Arial MT"/>
                <a:cs typeface="Arial MT"/>
              </a:rPr>
              <a:t>sobre</a:t>
            </a:r>
            <a:r>
              <a:rPr sz="2400" spc="30" dirty="0">
                <a:solidFill>
                  <a:srgbClr val="717275"/>
                </a:solidFill>
                <a:latin typeface="Arial MT"/>
                <a:cs typeface="Arial MT"/>
              </a:rPr>
              <a:t> </a:t>
            </a:r>
            <a:r>
              <a:rPr sz="2400" dirty="0">
                <a:solidFill>
                  <a:srgbClr val="717275"/>
                </a:solidFill>
                <a:latin typeface="Arial MT"/>
                <a:cs typeface="Arial MT"/>
              </a:rPr>
              <a:t>la</a:t>
            </a:r>
            <a:r>
              <a:rPr sz="2400" spc="5" dirty="0">
                <a:solidFill>
                  <a:srgbClr val="717275"/>
                </a:solidFill>
                <a:latin typeface="Arial MT"/>
                <a:cs typeface="Arial MT"/>
              </a:rPr>
              <a:t> </a:t>
            </a:r>
            <a:r>
              <a:rPr sz="2400" spc="10" dirty="0">
                <a:solidFill>
                  <a:srgbClr val="717275"/>
                </a:solidFill>
                <a:latin typeface="Arial MT"/>
                <a:cs typeface="Arial MT"/>
              </a:rPr>
              <a:t>mesa</a:t>
            </a:r>
            <a:r>
              <a:rPr sz="2400" spc="15" dirty="0">
                <a:solidFill>
                  <a:srgbClr val="717275"/>
                </a:solidFill>
                <a:latin typeface="Arial MT"/>
                <a:cs typeface="Arial MT"/>
              </a:rPr>
              <a:t> </a:t>
            </a:r>
            <a:r>
              <a:rPr sz="2400" spc="55" dirty="0">
                <a:solidFill>
                  <a:srgbClr val="717275"/>
                </a:solidFill>
                <a:latin typeface="Arial MT"/>
                <a:cs typeface="Arial MT"/>
              </a:rPr>
              <a:t>donde </a:t>
            </a:r>
            <a:r>
              <a:rPr sz="2400" spc="-25" dirty="0">
                <a:solidFill>
                  <a:srgbClr val="717275"/>
                </a:solidFill>
                <a:latin typeface="Arial MT"/>
                <a:cs typeface="Arial MT"/>
              </a:rPr>
              <a:t>va</a:t>
            </a:r>
            <a:r>
              <a:rPr sz="2400" spc="-20" dirty="0">
                <a:solidFill>
                  <a:srgbClr val="717275"/>
                </a:solidFill>
                <a:latin typeface="Arial MT"/>
                <a:cs typeface="Arial MT"/>
              </a:rPr>
              <a:t> </a:t>
            </a:r>
            <a:r>
              <a:rPr sz="2400" spc="-45" dirty="0">
                <a:solidFill>
                  <a:srgbClr val="717275"/>
                </a:solidFill>
                <a:latin typeface="Arial MT"/>
                <a:cs typeface="Arial MT"/>
              </a:rPr>
              <a:t>a</a:t>
            </a:r>
            <a:r>
              <a:rPr sz="2400" spc="-40" dirty="0">
                <a:solidFill>
                  <a:srgbClr val="717275"/>
                </a:solidFill>
                <a:latin typeface="Arial MT"/>
                <a:cs typeface="Arial MT"/>
              </a:rPr>
              <a:t> </a:t>
            </a:r>
            <a:r>
              <a:rPr sz="2400" spc="10" dirty="0">
                <a:solidFill>
                  <a:srgbClr val="717275"/>
                </a:solidFill>
                <a:latin typeface="Arial MT"/>
                <a:cs typeface="Arial MT"/>
              </a:rPr>
              <a:t>trabajar.</a:t>
            </a:r>
            <a:r>
              <a:rPr sz="2400" spc="15" dirty="0">
                <a:solidFill>
                  <a:srgbClr val="717275"/>
                </a:solidFill>
                <a:latin typeface="Arial MT"/>
                <a:cs typeface="Arial MT"/>
              </a:rPr>
              <a:t> </a:t>
            </a:r>
            <a:r>
              <a:rPr sz="2400" spc="-10" dirty="0">
                <a:solidFill>
                  <a:srgbClr val="717275"/>
                </a:solidFill>
                <a:latin typeface="Arial MT"/>
                <a:cs typeface="Arial MT"/>
              </a:rPr>
              <a:t>Trace</a:t>
            </a:r>
            <a:r>
              <a:rPr sz="2400" spc="-5" dirty="0">
                <a:solidFill>
                  <a:srgbClr val="717275"/>
                </a:solidFill>
                <a:latin typeface="Arial MT"/>
                <a:cs typeface="Arial MT"/>
              </a:rPr>
              <a:t> </a:t>
            </a:r>
            <a:r>
              <a:rPr sz="2400" spc="25" dirty="0">
                <a:solidFill>
                  <a:srgbClr val="717275"/>
                </a:solidFill>
                <a:latin typeface="Arial MT"/>
                <a:cs typeface="Arial MT"/>
              </a:rPr>
              <a:t>una</a:t>
            </a:r>
            <a:r>
              <a:rPr sz="2400" spc="30" dirty="0">
                <a:solidFill>
                  <a:srgbClr val="717275"/>
                </a:solidFill>
                <a:latin typeface="Arial MT"/>
                <a:cs typeface="Arial MT"/>
              </a:rPr>
              <a:t> </a:t>
            </a:r>
            <a:r>
              <a:rPr sz="2400" spc="10" dirty="0">
                <a:solidFill>
                  <a:srgbClr val="717275"/>
                </a:solidFill>
                <a:latin typeface="Arial MT"/>
                <a:cs typeface="Arial MT"/>
              </a:rPr>
              <a:t>línea </a:t>
            </a:r>
            <a:r>
              <a:rPr sz="2400" spc="15" dirty="0">
                <a:solidFill>
                  <a:srgbClr val="717275"/>
                </a:solidFill>
                <a:latin typeface="Arial MT"/>
                <a:cs typeface="Arial MT"/>
              </a:rPr>
              <a:t> </a:t>
            </a:r>
            <a:r>
              <a:rPr sz="2400" spc="50" dirty="0">
                <a:solidFill>
                  <a:srgbClr val="717275"/>
                </a:solidFill>
                <a:latin typeface="Arial MT"/>
                <a:cs typeface="Arial MT"/>
              </a:rPr>
              <a:t>horizontal </a:t>
            </a:r>
            <a:r>
              <a:rPr sz="2400" spc="60" dirty="0">
                <a:solidFill>
                  <a:srgbClr val="717275"/>
                </a:solidFill>
                <a:latin typeface="Arial MT"/>
                <a:cs typeface="Arial MT"/>
              </a:rPr>
              <a:t>por </a:t>
            </a:r>
            <a:r>
              <a:rPr sz="2400" dirty="0">
                <a:solidFill>
                  <a:srgbClr val="717275"/>
                </a:solidFill>
                <a:latin typeface="Arial MT"/>
                <a:cs typeface="Arial MT"/>
              </a:rPr>
              <a:t>la</a:t>
            </a:r>
            <a:r>
              <a:rPr sz="2400" spc="330" dirty="0">
                <a:solidFill>
                  <a:srgbClr val="717275"/>
                </a:solidFill>
                <a:latin typeface="Arial MT"/>
                <a:cs typeface="Arial MT"/>
              </a:rPr>
              <a:t> </a:t>
            </a:r>
            <a:r>
              <a:rPr sz="2400" spc="50" dirty="0">
                <a:solidFill>
                  <a:srgbClr val="717275"/>
                </a:solidFill>
                <a:latin typeface="Arial MT"/>
                <a:cs typeface="Arial MT"/>
              </a:rPr>
              <a:t>mitad </a:t>
            </a:r>
            <a:r>
              <a:rPr sz="2400" spc="25" dirty="0">
                <a:solidFill>
                  <a:srgbClr val="717275"/>
                </a:solidFill>
                <a:latin typeface="Arial MT"/>
                <a:cs typeface="Arial MT"/>
              </a:rPr>
              <a:t>de </a:t>
            </a:r>
            <a:r>
              <a:rPr sz="2400" dirty="0">
                <a:solidFill>
                  <a:srgbClr val="717275"/>
                </a:solidFill>
                <a:latin typeface="Arial MT"/>
                <a:cs typeface="Arial MT"/>
              </a:rPr>
              <a:t>la</a:t>
            </a:r>
            <a:r>
              <a:rPr sz="2400" spc="335" dirty="0">
                <a:solidFill>
                  <a:srgbClr val="717275"/>
                </a:solidFill>
                <a:latin typeface="Arial MT"/>
                <a:cs typeface="Arial MT"/>
              </a:rPr>
              <a:t> </a:t>
            </a:r>
            <a:r>
              <a:rPr sz="2400" spc="25" dirty="0">
                <a:solidFill>
                  <a:srgbClr val="717275"/>
                </a:solidFill>
                <a:latin typeface="Arial MT"/>
                <a:cs typeface="Arial MT"/>
              </a:rPr>
              <a:t>hoja. </a:t>
            </a:r>
            <a:r>
              <a:rPr sz="2400" spc="-25" dirty="0">
                <a:solidFill>
                  <a:srgbClr val="717275"/>
                </a:solidFill>
                <a:latin typeface="Arial MT"/>
                <a:cs typeface="Arial MT"/>
              </a:rPr>
              <a:t>Esta</a:t>
            </a:r>
            <a:r>
              <a:rPr sz="2400" spc="285" dirty="0">
                <a:solidFill>
                  <a:srgbClr val="717275"/>
                </a:solidFill>
                <a:latin typeface="Arial MT"/>
                <a:cs typeface="Arial MT"/>
              </a:rPr>
              <a:t> </a:t>
            </a:r>
            <a:r>
              <a:rPr sz="2400" spc="10" dirty="0">
                <a:solidFill>
                  <a:srgbClr val="717275"/>
                </a:solidFill>
                <a:latin typeface="Arial MT"/>
                <a:cs typeface="Arial MT"/>
              </a:rPr>
              <a:t>línea  </a:t>
            </a:r>
            <a:r>
              <a:rPr sz="2400" spc="25" dirty="0">
                <a:solidFill>
                  <a:srgbClr val="717275"/>
                </a:solidFill>
                <a:latin typeface="Arial MT"/>
                <a:cs typeface="Arial MT"/>
              </a:rPr>
              <a:t>de </a:t>
            </a:r>
            <a:r>
              <a:rPr sz="2400" spc="65" dirty="0">
                <a:solidFill>
                  <a:srgbClr val="717275"/>
                </a:solidFill>
                <a:latin typeface="Arial MT"/>
                <a:cs typeface="Arial MT"/>
              </a:rPr>
              <a:t>tiempo </a:t>
            </a:r>
            <a:r>
              <a:rPr sz="2400" spc="25" dirty="0">
                <a:solidFill>
                  <a:srgbClr val="717275"/>
                </a:solidFill>
                <a:latin typeface="Arial MT"/>
                <a:cs typeface="Arial MT"/>
              </a:rPr>
              <a:t>representa </a:t>
            </a:r>
            <a:r>
              <a:rPr sz="2400" spc="30" dirty="0">
                <a:solidFill>
                  <a:srgbClr val="717275"/>
                </a:solidFill>
                <a:latin typeface="Arial MT"/>
                <a:cs typeface="Arial MT"/>
              </a:rPr>
              <a:t>el </a:t>
            </a:r>
            <a:r>
              <a:rPr sz="2400" spc="35" dirty="0">
                <a:solidFill>
                  <a:srgbClr val="717275"/>
                </a:solidFill>
                <a:latin typeface="Arial MT"/>
                <a:cs typeface="Arial MT"/>
              </a:rPr>
              <a:t> año</a:t>
            </a:r>
            <a:r>
              <a:rPr sz="2400" spc="30" dirty="0">
                <a:solidFill>
                  <a:srgbClr val="717275"/>
                </a:solidFill>
                <a:latin typeface="Arial MT"/>
                <a:cs typeface="Arial MT"/>
              </a:rPr>
              <a:t> </a:t>
            </a:r>
            <a:r>
              <a:rPr sz="2400" spc="40" dirty="0">
                <a:solidFill>
                  <a:srgbClr val="717275"/>
                </a:solidFill>
                <a:latin typeface="Arial MT"/>
                <a:cs typeface="Arial MT"/>
              </a:rPr>
              <a:t>2020.</a:t>
            </a:r>
            <a:endParaRPr sz="2400" dirty="0">
              <a:latin typeface="Arial MT"/>
              <a:cs typeface="Arial MT"/>
            </a:endParaRPr>
          </a:p>
        </p:txBody>
      </p:sp>
      <p:grpSp>
        <p:nvGrpSpPr>
          <p:cNvPr id="5" name="object 13">
            <a:extLst>
              <a:ext uri="{FF2B5EF4-FFF2-40B4-BE49-F238E27FC236}">
                <a16:creationId xmlns:a16="http://schemas.microsoft.com/office/drawing/2014/main" id="{559E5DD3-F2B5-A96B-E428-AB4DA59D6765}"/>
              </a:ext>
            </a:extLst>
          </p:cNvPr>
          <p:cNvGrpSpPr/>
          <p:nvPr/>
        </p:nvGrpSpPr>
        <p:grpSpPr>
          <a:xfrm>
            <a:off x="2488114" y="5981513"/>
            <a:ext cx="3009951" cy="662028"/>
            <a:chOff x="2255011" y="5542620"/>
            <a:chExt cx="2687320" cy="132715"/>
          </a:xfrm>
        </p:grpSpPr>
        <p:sp>
          <p:nvSpPr>
            <p:cNvPr id="6" name="object 14">
              <a:extLst>
                <a:ext uri="{FF2B5EF4-FFF2-40B4-BE49-F238E27FC236}">
                  <a16:creationId xmlns:a16="http://schemas.microsoft.com/office/drawing/2014/main" id="{9BCAFEA1-33E6-6C38-3A4E-7B1C6AD2A5AB}"/>
                </a:ext>
              </a:extLst>
            </p:cNvPr>
            <p:cNvSpPr/>
            <p:nvPr/>
          </p:nvSpPr>
          <p:spPr>
            <a:xfrm>
              <a:off x="2255011" y="5561964"/>
              <a:ext cx="2687320" cy="11430"/>
            </a:xfrm>
            <a:custGeom>
              <a:avLst/>
              <a:gdLst/>
              <a:ahLst/>
              <a:cxnLst/>
              <a:rect l="l" t="t" r="r" b="b"/>
              <a:pathLst>
                <a:path w="2687320" h="11429">
                  <a:moveTo>
                    <a:pt x="0" y="10833"/>
                  </a:moveTo>
                  <a:lnTo>
                    <a:pt x="2686697" y="10833"/>
                  </a:lnTo>
                  <a:lnTo>
                    <a:pt x="2686697" y="0"/>
                  </a:lnTo>
                  <a:lnTo>
                    <a:pt x="0" y="0"/>
                  </a:lnTo>
                  <a:lnTo>
                    <a:pt x="0" y="10833"/>
                  </a:lnTo>
                  <a:close/>
                </a:path>
              </a:pathLst>
            </a:custGeom>
            <a:solidFill>
              <a:srgbClr val="AE581F"/>
            </a:solidFill>
          </p:spPr>
          <p:txBody>
            <a:bodyPr wrap="square" lIns="0" tIns="0" rIns="0" bIns="0" rtlCol="0"/>
            <a:lstStyle/>
            <a:p>
              <a:endParaRPr sz="2800"/>
            </a:p>
          </p:txBody>
        </p:sp>
        <p:sp>
          <p:nvSpPr>
            <p:cNvPr id="7" name="object 15">
              <a:extLst>
                <a:ext uri="{FF2B5EF4-FFF2-40B4-BE49-F238E27FC236}">
                  <a16:creationId xmlns:a16="http://schemas.microsoft.com/office/drawing/2014/main" id="{120547EA-0E3A-C8B5-7763-5942A36FEA6D}"/>
                </a:ext>
              </a:extLst>
            </p:cNvPr>
            <p:cNvSpPr/>
            <p:nvPr/>
          </p:nvSpPr>
          <p:spPr>
            <a:xfrm>
              <a:off x="2347814" y="5635349"/>
              <a:ext cx="40005" cy="40005"/>
            </a:xfrm>
            <a:custGeom>
              <a:avLst/>
              <a:gdLst/>
              <a:ahLst/>
              <a:cxnLst/>
              <a:rect l="l" t="t" r="r" b="b"/>
              <a:pathLst>
                <a:path w="40005"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41" y="37945"/>
                  </a:lnTo>
                  <a:lnTo>
                    <a:pt x="33718" y="33713"/>
                  </a:lnTo>
                  <a:lnTo>
                    <a:pt x="37947" y="27436"/>
                  </a:lnTo>
                  <a:lnTo>
                    <a:pt x="39497" y="19748"/>
                  </a:lnTo>
                  <a:lnTo>
                    <a:pt x="37947" y="12060"/>
                  </a:lnTo>
                  <a:lnTo>
                    <a:pt x="33718" y="5783"/>
                  </a:lnTo>
                  <a:lnTo>
                    <a:pt x="27441" y="1551"/>
                  </a:lnTo>
                  <a:lnTo>
                    <a:pt x="19748" y="0"/>
                  </a:lnTo>
                  <a:close/>
                </a:path>
              </a:pathLst>
            </a:custGeom>
            <a:solidFill>
              <a:srgbClr val="464545"/>
            </a:solidFill>
          </p:spPr>
          <p:txBody>
            <a:bodyPr wrap="square" lIns="0" tIns="0" rIns="0" bIns="0" rtlCol="0"/>
            <a:lstStyle/>
            <a:p>
              <a:endParaRPr sz="2800"/>
            </a:p>
          </p:txBody>
        </p:sp>
        <p:sp>
          <p:nvSpPr>
            <p:cNvPr id="8" name="object 16">
              <a:extLst>
                <a:ext uri="{FF2B5EF4-FFF2-40B4-BE49-F238E27FC236}">
                  <a16:creationId xmlns:a16="http://schemas.microsoft.com/office/drawing/2014/main" id="{A20E6084-1E21-44F4-F357-10784D2E98C0}"/>
                </a:ext>
              </a:extLst>
            </p:cNvPr>
            <p:cNvSpPr/>
            <p:nvPr/>
          </p:nvSpPr>
          <p:spPr>
            <a:xfrm>
              <a:off x="2352654" y="5645019"/>
              <a:ext cx="29845" cy="29845"/>
            </a:xfrm>
            <a:custGeom>
              <a:avLst/>
              <a:gdLst/>
              <a:ahLst/>
              <a:cxnLst/>
              <a:rect l="l" t="t" r="r" b="b"/>
              <a:pathLst>
                <a:path w="29844" h="29845">
                  <a:moveTo>
                    <a:pt x="23152" y="0"/>
                  </a:moveTo>
                  <a:lnTo>
                    <a:pt x="6667" y="0"/>
                  </a:lnTo>
                  <a:lnTo>
                    <a:pt x="0" y="6680"/>
                  </a:lnTo>
                  <a:lnTo>
                    <a:pt x="0" y="23152"/>
                  </a:lnTo>
                  <a:lnTo>
                    <a:pt x="6667"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9" name="object 17">
              <a:extLst>
                <a:ext uri="{FF2B5EF4-FFF2-40B4-BE49-F238E27FC236}">
                  <a16:creationId xmlns:a16="http://schemas.microsoft.com/office/drawing/2014/main" id="{F898351C-0F7F-0822-BB66-FF02A3842F5F}"/>
                </a:ext>
              </a:extLst>
            </p:cNvPr>
            <p:cNvSpPr/>
            <p:nvPr/>
          </p:nvSpPr>
          <p:spPr>
            <a:xfrm>
              <a:off x="2356491"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10" name="object 18">
              <a:extLst>
                <a:ext uri="{FF2B5EF4-FFF2-40B4-BE49-F238E27FC236}">
                  <a16:creationId xmlns:a16="http://schemas.microsoft.com/office/drawing/2014/main" id="{72631D8F-4BE6-A1D3-BEC7-87A08421CA33}"/>
                </a:ext>
              </a:extLst>
            </p:cNvPr>
            <p:cNvSpPr/>
            <p:nvPr/>
          </p:nvSpPr>
          <p:spPr>
            <a:xfrm>
              <a:off x="2357880" y="5545348"/>
              <a:ext cx="7620" cy="81915"/>
            </a:xfrm>
            <a:custGeom>
              <a:avLst/>
              <a:gdLst/>
              <a:ahLst/>
              <a:cxnLst/>
              <a:rect l="l" t="t" r="r" b="b"/>
              <a:pathLst>
                <a:path w="7619"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11" name="object 19">
              <a:extLst>
                <a:ext uri="{FF2B5EF4-FFF2-40B4-BE49-F238E27FC236}">
                  <a16:creationId xmlns:a16="http://schemas.microsoft.com/office/drawing/2014/main" id="{79DB708A-3751-57BB-1636-63A66345238D}"/>
                </a:ext>
              </a:extLst>
            </p:cNvPr>
            <p:cNvSpPr/>
            <p:nvPr/>
          </p:nvSpPr>
          <p:spPr>
            <a:xfrm>
              <a:off x="2359360"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12" name="object 20">
              <a:extLst>
                <a:ext uri="{FF2B5EF4-FFF2-40B4-BE49-F238E27FC236}">
                  <a16:creationId xmlns:a16="http://schemas.microsoft.com/office/drawing/2014/main" id="{458A5D51-043E-7335-23A3-5AB1E87609EB}"/>
                </a:ext>
              </a:extLst>
            </p:cNvPr>
            <p:cNvSpPr/>
            <p:nvPr/>
          </p:nvSpPr>
          <p:spPr>
            <a:xfrm>
              <a:off x="2368577"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13" name="object 21">
              <a:extLst>
                <a:ext uri="{FF2B5EF4-FFF2-40B4-BE49-F238E27FC236}">
                  <a16:creationId xmlns:a16="http://schemas.microsoft.com/office/drawing/2014/main" id="{7A434319-0E67-BA33-B446-8CD2CEDA2382}"/>
                </a:ext>
              </a:extLst>
            </p:cNvPr>
            <p:cNvSpPr/>
            <p:nvPr/>
          </p:nvSpPr>
          <p:spPr>
            <a:xfrm>
              <a:off x="2369967" y="5545348"/>
              <a:ext cx="7620" cy="81915"/>
            </a:xfrm>
            <a:custGeom>
              <a:avLst/>
              <a:gdLst/>
              <a:ahLst/>
              <a:cxnLst/>
              <a:rect l="l" t="t" r="r" b="b"/>
              <a:pathLst>
                <a:path w="7619"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14" name="object 22">
              <a:extLst>
                <a:ext uri="{FF2B5EF4-FFF2-40B4-BE49-F238E27FC236}">
                  <a16:creationId xmlns:a16="http://schemas.microsoft.com/office/drawing/2014/main" id="{1479FD69-1226-2036-8122-75FA2B500977}"/>
                </a:ext>
              </a:extLst>
            </p:cNvPr>
            <p:cNvSpPr/>
            <p:nvPr/>
          </p:nvSpPr>
          <p:spPr>
            <a:xfrm>
              <a:off x="2371446" y="5547757"/>
              <a:ext cx="4445" cy="47625"/>
            </a:xfrm>
            <a:custGeom>
              <a:avLst/>
              <a:gdLst/>
              <a:ahLst/>
              <a:cxnLst/>
              <a:rect l="l" t="t" r="r" b="b"/>
              <a:pathLst>
                <a:path w="4444" h="47625">
                  <a:moveTo>
                    <a:pt x="3352" y="0"/>
                  </a:moveTo>
                  <a:lnTo>
                    <a:pt x="977" y="0"/>
                  </a:lnTo>
                  <a:lnTo>
                    <a:pt x="0" y="977"/>
                  </a:lnTo>
                  <a:lnTo>
                    <a:pt x="0" y="46596"/>
                  </a:lnTo>
                  <a:lnTo>
                    <a:pt x="977"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15" name="object 23">
              <a:extLst>
                <a:ext uri="{FF2B5EF4-FFF2-40B4-BE49-F238E27FC236}">
                  <a16:creationId xmlns:a16="http://schemas.microsoft.com/office/drawing/2014/main" id="{E09713F7-5ED1-5DE2-3F7B-ABC8BA05F934}"/>
                </a:ext>
              </a:extLst>
            </p:cNvPr>
            <p:cNvSpPr/>
            <p:nvPr/>
          </p:nvSpPr>
          <p:spPr>
            <a:xfrm>
              <a:off x="2465673" y="5635349"/>
              <a:ext cx="40005" cy="40005"/>
            </a:xfrm>
            <a:custGeom>
              <a:avLst/>
              <a:gdLst/>
              <a:ahLst/>
              <a:cxnLst/>
              <a:rect l="l" t="t" r="r" b="b"/>
              <a:pathLst>
                <a:path w="40005"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41" y="37945"/>
                  </a:lnTo>
                  <a:lnTo>
                    <a:pt x="33718" y="33713"/>
                  </a:lnTo>
                  <a:lnTo>
                    <a:pt x="37947" y="27436"/>
                  </a:lnTo>
                  <a:lnTo>
                    <a:pt x="39497" y="19748"/>
                  </a:lnTo>
                  <a:lnTo>
                    <a:pt x="37947" y="12060"/>
                  </a:lnTo>
                  <a:lnTo>
                    <a:pt x="33718" y="5783"/>
                  </a:lnTo>
                  <a:lnTo>
                    <a:pt x="27441" y="1551"/>
                  </a:lnTo>
                  <a:lnTo>
                    <a:pt x="19748" y="0"/>
                  </a:lnTo>
                  <a:close/>
                </a:path>
              </a:pathLst>
            </a:custGeom>
            <a:solidFill>
              <a:srgbClr val="464545"/>
            </a:solidFill>
          </p:spPr>
          <p:txBody>
            <a:bodyPr wrap="square" lIns="0" tIns="0" rIns="0" bIns="0" rtlCol="0"/>
            <a:lstStyle/>
            <a:p>
              <a:endParaRPr sz="2800"/>
            </a:p>
          </p:txBody>
        </p:sp>
        <p:sp>
          <p:nvSpPr>
            <p:cNvPr id="16" name="object 24">
              <a:extLst>
                <a:ext uri="{FF2B5EF4-FFF2-40B4-BE49-F238E27FC236}">
                  <a16:creationId xmlns:a16="http://schemas.microsoft.com/office/drawing/2014/main" id="{4542521F-849C-4BBC-1127-24D5BBD17A10}"/>
                </a:ext>
              </a:extLst>
            </p:cNvPr>
            <p:cNvSpPr/>
            <p:nvPr/>
          </p:nvSpPr>
          <p:spPr>
            <a:xfrm>
              <a:off x="2470514" y="5645019"/>
              <a:ext cx="29845" cy="29845"/>
            </a:xfrm>
            <a:custGeom>
              <a:avLst/>
              <a:gdLst/>
              <a:ahLst/>
              <a:cxnLst/>
              <a:rect l="l" t="t" r="r" b="b"/>
              <a:pathLst>
                <a:path w="29844" h="29845">
                  <a:moveTo>
                    <a:pt x="23152" y="0"/>
                  </a:moveTo>
                  <a:lnTo>
                    <a:pt x="6667" y="0"/>
                  </a:lnTo>
                  <a:lnTo>
                    <a:pt x="0" y="6680"/>
                  </a:lnTo>
                  <a:lnTo>
                    <a:pt x="0" y="23152"/>
                  </a:lnTo>
                  <a:lnTo>
                    <a:pt x="6667"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17" name="object 25">
              <a:extLst>
                <a:ext uri="{FF2B5EF4-FFF2-40B4-BE49-F238E27FC236}">
                  <a16:creationId xmlns:a16="http://schemas.microsoft.com/office/drawing/2014/main" id="{7C8E8851-6681-FE6D-1AEF-7BBBBF41D745}"/>
                </a:ext>
              </a:extLst>
            </p:cNvPr>
            <p:cNvSpPr/>
            <p:nvPr/>
          </p:nvSpPr>
          <p:spPr>
            <a:xfrm>
              <a:off x="2474351"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45" y="107823"/>
                  </a:lnTo>
                  <a:lnTo>
                    <a:pt x="10045" y="105041"/>
                  </a:lnTo>
                  <a:lnTo>
                    <a:pt x="10045" y="2247"/>
                  </a:lnTo>
                  <a:lnTo>
                    <a:pt x="7810" y="0"/>
                  </a:lnTo>
                  <a:close/>
                </a:path>
              </a:pathLst>
            </a:custGeom>
            <a:solidFill>
              <a:srgbClr val="959595"/>
            </a:solidFill>
          </p:spPr>
          <p:txBody>
            <a:bodyPr wrap="square" lIns="0" tIns="0" rIns="0" bIns="0" rtlCol="0"/>
            <a:lstStyle/>
            <a:p>
              <a:endParaRPr sz="2800"/>
            </a:p>
          </p:txBody>
        </p:sp>
        <p:sp>
          <p:nvSpPr>
            <p:cNvPr id="18" name="object 26">
              <a:extLst>
                <a:ext uri="{FF2B5EF4-FFF2-40B4-BE49-F238E27FC236}">
                  <a16:creationId xmlns:a16="http://schemas.microsoft.com/office/drawing/2014/main" id="{E3109DEC-4D45-744F-6E42-9AC20752F4DA}"/>
                </a:ext>
              </a:extLst>
            </p:cNvPr>
            <p:cNvSpPr/>
            <p:nvPr/>
          </p:nvSpPr>
          <p:spPr>
            <a:xfrm>
              <a:off x="2475740" y="5545348"/>
              <a:ext cx="7620" cy="81915"/>
            </a:xfrm>
            <a:custGeom>
              <a:avLst/>
              <a:gdLst/>
              <a:ahLst/>
              <a:cxnLst/>
              <a:rect l="l" t="t" r="r" b="b"/>
              <a:pathLst>
                <a:path w="7619" h="81914">
                  <a:moveTo>
                    <a:pt x="5740" y="0"/>
                  </a:moveTo>
                  <a:lnTo>
                    <a:pt x="1650" y="0"/>
                  </a:lnTo>
                  <a:lnTo>
                    <a:pt x="0" y="1663"/>
                  </a:lnTo>
                  <a:lnTo>
                    <a:pt x="0" y="79921"/>
                  </a:lnTo>
                  <a:lnTo>
                    <a:pt x="1650"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19" name="object 27">
              <a:extLst>
                <a:ext uri="{FF2B5EF4-FFF2-40B4-BE49-F238E27FC236}">
                  <a16:creationId xmlns:a16="http://schemas.microsoft.com/office/drawing/2014/main" id="{93372558-AB6E-9618-3278-4E08E17EC3CA}"/>
                </a:ext>
              </a:extLst>
            </p:cNvPr>
            <p:cNvSpPr/>
            <p:nvPr/>
          </p:nvSpPr>
          <p:spPr>
            <a:xfrm>
              <a:off x="2477220"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20" name="object 28">
              <a:extLst>
                <a:ext uri="{FF2B5EF4-FFF2-40B4-BE49-F238E27FC236}">
                  <a16:creationId xmlns:a16="http://schemas.microsoft.com/office/drawing/2014/main" id="{7A51018B-749B-F853-0FA4-B7CF320F902C}"/>
                </a:ext>
              </a:extLst>
            </p:cNvPr>
            <p:cNvSpPr/>
            <p:nvPr/>
          </p:nvSpPr>
          <p:spPr>
            <a:xfrm>
              <a:off x="2486442" y="5542620"/>
              <a:ext cx="10160" cy="110489"/>
            </a:xfrm>
            <a:custGeom>
              <a:avLst/>
              <a:gdLst/>
              <a:ahLst/>
              <a:cxnLst/>
              <a:rect l="l" t="t" r="r" b="b"/>
              <a:pathLst>
                <a:path w="10160" h="110489">
                  <a:moveTo>
                    <a:pt x="7797" y="0"/>
                  </a:moveTo>
                  <a:lnTo>
                    <a:pt x="2247" y="0"/>
                  </a:lnTo>
                  <a:lnTo>
                    <a:pt x="0" y="2247"/>
                  </a:lnTo>
                  <a:lnTo>
                    <a:pt x="0" y="107823"/>
                  </a:lnTo>
                  <a:lnTo>
                    <a:pt x="2247"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21" name="object 29">
              <a:extLst>
                <a:ext uri="{FF2B5EF4-FFF2-40B4-BE49-F238E27FC236}">
                  <a16:creationId xmlns:a16="http://schemas.microsoft.com/office/drawing/2014/main" id="{1DFB3E87-BE9B-82A6-5EB9-1249F0ED208C}"/>
                </a:ext>
              </a:extLst>
            </p:cNvPr>
            <p:cNvSpPr/>
            <p:nvPr/>
          </p:nvSpPr>
          <p:spPr>
            <a:xfrm>
              <a:off x="2487825" y="5545348"/>
              <a:ext cx="7620" cy="81915"/>
            </a:xfrm>
            <a:custGeom>
              <a:avLst/>
              <a:gdLst/>
              <a:ahLst/>
              <a:cxnLst/>
              <a:rect l="l" t="t" r="r" b="b"/>
              <a:pathLst>
                <a:path w="7619" h="81914">
                  <a:moveTo>
                    <a:pt x="5753" y="0"/>
                  </a:moveTo>
                  <a:lnTo>
                    <a:pt x="1650" y="0"/>
                  </a:lnTo>
                  <a:lnTo>
                    <a:pt x="0" y="1663"/>
                  </a:lnTo>
                  <a:lnTo>
                    <a:pt x="0" y="79921"/>
                  </a:lnTo>
                  <a:lnTo>
                    <a:pt x="1650"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22" name="object 30">
              <a:extLst>
                <a:ext uri="{FF2B5EF4-FFF2-40B4-BE49-F238E27FC236}">
                  <a16:creationId xmlns:a16="http://schemas.microsoft.com/office/drawing/2014/main" id="{55DB55BD-462B-8308-F94A-FC1511503B58}"/>
                </a:ext>
              </a:extLst>
            </p:cNvPr>
            <p:cNvSpPr/>
            <p:nvPr/>
          </p:nvSpPr>
          <p:spPr>
            <a:xfrm>
              <a:off x="2489306"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23" name="object 31">
              <a:extLst>
                <a:ext uri="{FF2B5EF4-FFF2-40B4-BE49-F238E27FC236}">
                  <a16:creationId xmlns:a16="http://schemas.microsoft.com/office/drawing/2014/main" id="{F2D45CCD-F7AB-9862-3E79-71643C111B44}"/>
                </a:ext>
              </a:extLst>
            </p:cNvPr>
            <p:cNvSpPr/>
            <p:nvPr/>
          </p:nvSpPr>
          <p:spPr>
            <a:xfrm>
              <a:off x="2583533" y="5635349"/>
              <a:ext cx="40005" cy="40005"/>
            </a:xfrm>
            <a:custGeom>
              <a:avLst/>
              <a:gdLst/>
              <a:ahLst/>
              <a:cxnLst/>
              <a:rect l="l" t="t" r="r" b="b"/>
              <a:pathLst>
                <a:path w="40005"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24" name="object 32">
              <a:extLst>
                <a:ext uri="{FF2B5EF4-FFF2-40B4-BE49-F238E27FC236}">
                  <a16:creationId xmlns:a16="http://schemas.microsoft.com/office/drawing/2014/main" id="{1A1F744C-A351-2F1F-2C95-7907EEA37907}"/>
                </a:ext>
              </a:extLst>
            </p:cNvPr>
            <p:cNvSpPr/>
            <p:nvPr/>
          </p:nvSpPr>
          <p:spPr>
            <a:xfrm>
              <a:off x="2588372" y="5645019"/>
              <a:ext cx="29845" cy="29845"/>
            </a:xfrm>
            <a:custGeom>
              <a:avLst/>
              <a:gdLst/>
              <a:ahLst/>
              <a:cxnLst/>
              <a:rect l="l" t="t" r="r" b="b"/>
              <a:pathLst>
                <a:path w="29844" h="29845">
                  <a:moveTo>
                    <a:pt x="23152" y="0"/>
                  </a:moveTo>
                  <a:lnTo>
                    <a:pt x="6667" y="0"/>
                  </a:lnTo>
                  <a:lnTo>
                    <a:pt x="0" y="6680"/>
                  </a:lnTo>
                  <a:lnTo>
                    <a:pt x="0" y="23152"/>
                  </a:lnTo>
                  <a:lnTo>
                    <a:pt x="6667"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25" name="object 33">
              <a:extLst>
                <a:ext uri="{FF2B5EF4-FFF2-40B4-BE49-F238E27FC236}">
                  <a16:creationId xmlns:a16="http://schemas.microsoft.com/office/drawing/2014/main" id="{37EEC1F5-2D2E-3DEF-C432-5EC4B8D3F2D0}"/>
                </a:ext>
              </a:extLst>
            </p:cNvPr>
            <p:cNvSpPr/>
            <p:nvPr/>
          </p:nvSpPr>
          <p:spPr>
            <a:xfrm>
              <a:off x="2592210"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26" name="object 34">
              <a:extLst>
                <a:ext uri="{FF2B5EF4-FFF2-40B4-BE49-F238E27FC236}">
                  <a16:creationId xmlns:a16="http://schemas.microsoft.com/office/drawing/2014/main" id="{45730658-0D5A-25EC-5B4F-BFA3A3F9990D}"/>
                </a:ext>
              </a:extLst>
            </p:cNvPr>
            <p:cNvSpPr/>
            <p:nvPr/>
          </p:nvSpPr>
          <p:spPr>
            <a:xfrm>
              <a:off x="2593599" y="5545348"/>
              <a:ext cx="7620" cy="81915"/>
            </a:xfrm>
            <a:custGeom>
              <a:avLst/>
              <a:gdLst/>
              <a:ahLst/>
              <a:cxnLst/>
              <a:rect l="l" t="t" r="r" b="b"/>
              <a:pathLst>
                <a:path w="7619" h="81914">
                  <a:moveTo>
                    <a:pt x="5740" y="0"/>
                  </a:moveTo>
                  <a:lnTo>
                    <a:pt x="1650" y="0"/>
                  </a:lnTo>
                  <a:lnTo>
                    <a:pt x="0" y="1663"/>
                  </a:lnTo>
                  <a:lnTo>
                    <a:pt x="0" y="79921"/>
                  </a:lnTo>
                  <a:lnTo>
                    <a:pt x="1650"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27" name="object 35">
              <a:extLst>
                <a:ext uri="{FF2B5EF4-FFF2-40B4-BE49-F238E27FC236}">
                  <a16:creationId xmlns:a16="http://schemas.microsoft.com/office/drawing/2014/main" id="{ABE63DDF-0810-D677-268C-8E223CD18B5B}"/>
                </a:ext>
              </a:extLst>
            </p:cNvPr>
            <p:cNvSpPr/>
            <p:nvPr/>
          </p:nvSpPr>
          <p:spPr>
            <a:xfrm>
              <a:off x="2595086" y="5547757"/>
              <a:ext cx="4445" cy="47625"/>
            </a:xfrm>
            <a:custGeom>
              <a:avLst/>
              <a:gdLst/>
              <a:ahLst/>
              <a:cxnLst/>
              <a:rect l="l" t="t" r="r" b="b"/>
              <a:pathLst>
                <a:path w="4444" h="47625">
                  <a:moveTo>
                    <a:pt x="3352" y="0"/>
                  </a:moveTo>
                  <a:lnTo>
                    <a:pt x="952" y="0"/>
                  </a:lnTo>
                  <a:lnTo>
                    <a:pt x="0" y="977"/>
                  </a:lnTo>
                  <a:lnTo>
                    <a:pt x="0" y="46596"/>
                  </a:lnTo>
                  <a:lnTo>
                    <a:pt x="952"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28" name="object 36">
              <a:extLst>
                <a:ext uri="{FF2B5EF4-FFF2-40B4-BE49-F238E27FC236}">
                  <a16:creationId xmlns:a16="http://schemas.microsoft.com/office/drawing/2014/main" id="{F5A97016-B560-1078-2090-E0C17A69D74C}"/>
                </a:ext>
              </a:extLst>
            </p:cNvPr>
            <p:cNvSpPr/>
            <p:nvPr/>
          </p:nvSpPr>
          <p:spPr>
            <a:xfrm>
              <a:off x="2604296" y="5542620"/>
              <a:ext cx="10160" cy="110489"/>
            </a:xfrm>
            <a:custGeom>
              <a:avLst/>
              <a:gdLst/>
              <a:ahLst/>
              <a:cxnLst/>
              <a:rect l="l" t="t" r="r" b="b"/>
              <a:pathLst>
                <a:path w="10160" h="110489">
                  <a:moveTo>
                    <a:pt x="7797" y="0"/>
                  </a:moveTo>
                  <a:lnTo>
                    <a:pt x="2260" y="0"/>
                  </a:lnTo>
                  <a:lnTo>
                    <a:pt x="0" y="2247"/>
                  </a:lnTo>
                  <a:lnTo>
                    <a:pt x="0" y="107823"/>
                  </a:lnTo>
                  <a:lnTo>
                    <a:pt x="2260"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29" name="object 37">
              <a:extLst>
                <a:ext uri="{FF2B5EF4-FFF2-40B4-BE49-F238E27FC236}">
                  <a16:creationId xmlns:a16="http://schemas.microsoft.com/office/drawing/2014/main" id="{B5E80893-F078-C4FE-8D79-E8E3B1758A59}"/>
                </a:ext>
              </a:extLst>
            </p:cNvPr>
            <p:cNvSpPr/>
            <p:nvPr/>
          </p:nvSpPr>
          <p:spPr>
            <a:xfrm>
              <a:off x="2605685" y="5545348"/>
              <a:ext cx="7620" cy="81915"/>
            </a:xfrm>
            <a:custGeom>
              <a:avLst/>
              <a:gdLst/>
              <a:ahLst/>
              <a:cxnLst/>
              <a:rect l="l" t="t" r="r" b="b"/>
              <a:pathLst>
                <a:path w="7619"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30" name="object 38">
              <a:extLst>
                <a:ext uri="{FF2B5EF4-FFF2-40B4-BE49-F238E27FC236}">
                  <a16:creationId xmlns:a16="http://schemas.microsoft.com/office/drawing/2014/main" id="{F34C9ECD-4CCA-C0C8-B7BE-0DBE837010CD}"/>
                </a:ext>
              </a:extLst>
            </p:cNvPr>
            <p:cNvSpPr/>
            <p:nvPr/>
          </p:nvSpPr>
          <p:spPr>
            <a:xfrm>
              <a:off x="2607165"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31" name="object 39">
              <a:extLst>
                <a:ext uri="{FF2B5EF4-FFF2-40B4-BE49-F238E27FC236}">
                  <a16:creationId xmlns:a16="http://schemas.microsoft.com/office/drawing/2014/main" id="{D3623532-3B3B-904B-67B1-F85C80E04F79}"/>
                </a:ext>
              </a:extLst>
            </p:cNvPr>
            <p:cNvSpPr/>
            <p:nvPr/>
          </p:nvSpPr>
          <p:spPr>
            <a:xfrm>
              <a:off x="2701392" y="5635349"/>
              <a:ext cx="40005" cy="40005"/>
            </a:xfrm>
            <a:custGeom>
              <a:avLst/>
              <a:gdLst/>
              <a:ahLst/>
              <a:cxnLst/>
              <a:rect l="l" t="t" r="r" b="b"/>
              <a:pathLst>
                <a:path w="40005"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32" name="object 40">
              <a:extLst>
                <a:ext uri="{FF2B5EF4-FFF2-40B4-BE49-F238E27FC236}">
                  <a16:creationId xmlns:a16="http://schemas.microsoft.com/office/drawing/2014/main" id="{76880FF6-105B-32AA-BFE3-B1A86EF79725}"/>
                </a:ext>
              </a:extLst>
            </p:cNvPr>
            <p:cNvSpPr/>
            <p:nvPr/>
          </p:nvSpPr>
          <p:spPr>
            <a:xfrm>
              <a:off x="2706220" y="5645019"/>
              <a:ext cx="29845" cy="29845"/>
            </a:xfrm>
            <a:custGeom>
              <a:avLst/>
              <a:gdLst/>
              <a:ahLst/>
              <a:cxnLst/>
              <a:rect l="l" t="t" r="r" b="b"/>
              <a:pathLst>
                <a:path w="29844" h="29845">
                  <a:moveTo>
                    <a:pt x="23164" y="0"/>
                  </a:moveTo>
                  <a:lnTo>
                    <a:pt x="6680" y="0"/>
                  </a:lnTo>
                  <a:lnTo>
                    <a:pt x="0" y="6680"/>
                  </a:lnTo>
                  <a:lnTo>
                    <a:pt x="0" y="23152"/>
                  </a:lnTo>
                  <a:lnTo>
                    <a:pt x="6680" y="29832"/>
                  </a:lnTo>
                  <a:lnTo>
                    <a:pt x="23164" y="29832"/>
                  </a:lnTo>
                  <a:lnTo>
                    <a:pt x="29832" y="23152"/>
                  </a:lnTo>
                  <a:lnTo>
                    <a:pt x="29832" y="14909"/>
                  </a:lnTo>
                  <a:lnTo>
                    <a:pt x="29832" y="6680"/>
                  </a:lnTo>
                  <a:lnTo>
                    <a:pt x="23164" y="0"/>
                  </a:lnTo>
                  <a:close/>
                </a:path>
              </a:pathLst>
            </a:custGeom>
            <a:solidFill>
              <a:srgbClr val="2B2B2B"/>
            </a:solidFill>
          </p:spPr>
          <p:txBody>
            <a:bodyPr wrap="square" lIns="0" tIns="0" rIns="0" bIns="0" rtlCol="0"/>
            <a:lstStyle/>
            <a:p>
              <a:endParaRPr sz="2800"/>
            </a:p>
          </p:txBody>
        </p:sp>
        <p:sp>
          <p:nvSpPr>
            <p:cNvPr id="33" name="object 41">
              <a:extLst>
                <a:ext uri="{FF2B5EF4-FFF2-40B4-BE49-F238E27FC236}">
                  <a16:creationId xmlns:a16="http://schemas.microsoft.com/office/drawing/2014/main" id="{A96BA215-3A3F-1F08-C67C-D5E0D06A02EE}"/>
                </a:ext>
              </a:extLst>
            </p:cNvPr>
            <p:cNvSpPr/>
            <p:nvPr/>
          </p:nvSpPr>
          <p:spPr>
            <a:xfrm>
              <a:off x="2710063" y="5542620"/>
              <a:ext cx="10160" cy="110489"/>
            </a:xfrm>
            <a:custGeom>
              <a:avLst/>
              <a:gdLst/>
              <a:ahLst/>
              <a:cxnLst/>
              <a:rect l="l" t="t" r="r" b="b"/>
              <a:pathLst>
                <a:path w="10160" h="110489">
                  <a:moveTo>
                    <a:pt x="7810" y="0"/>
                  </a:moveTo>
                  <a:lnTo>
                    <a:pt x="2247" y="0"/>
                  </a:lnTo>
                  <a:lnTo>
                    <a:pt x="0" y="2247"/>
                  </a:lnTo>
                  <a:lnTo>
                    <a:pt x="0" y="107823"/>
                  </a:lnTo>
                  <a:lnTo>
                    <a:pt x="2247"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34" name="object 42">
              <a:extLst>
                <a:ext uri="{FF2B5EF4-FFF2-40B4-BE49-F238E27FC236}">
                  <a16:creationId xmlns:a16="http://schemas.microsoft.com/office/drawing/2014/main" id="{CAC552B5-8E41-0650-149D-845192E2D7F6}"/>
                </a:ext>
              </a:extLst>
            </p:cNvPr>
            <p:cNvSpPr/>
            <p:nvPr/>
          </p:nvSpPr>
          <p:spPr>
            <a:xfrm>
              <a:off x="2711458" y="5545348"/>
              <a:ext cx="7620" cy="81915"/>
            </a:xfrm>
            <a:custGeom>
              <a:avLst/>
              <a:gdLst/>
              <a:ahLst/>
              <a:cxnLst/>
              <a:rect l="l" t="t" r="r" b="b"/>
              <a:pathLst>
                <a:path w="7619" h="81914">
                  <a:moveTo>
                    <a:pt x="5740" y="0"/>
                  </a:moveTo>
                  <a:lnTo>
                    <a:pt x="1650" y="0"/>
                  </a:lnTo>
                  <a:lnTo>
                    <a:pt x="0" y="1663"/>
                  </a:lnTo>
                  <a:lnTo>
                    <a:pt x="0" y="79921"/>
                  </a:lnTo>
                  <a:lnTo>
                    <a:pt x="1650"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35" name="object 43">
              <a:extLst>
                <a:ext uri="{FF2B5EF4-FFF2-40B4-BE49-F238E27FC236}">
                  <a16:creationId xmlns:a16="http://schemas.microsoft.com/office/drawing/2014/main" id="{D353B90A-6C04-81E6-0221-AE4D31C26D2A}"/>
                </a:ext>
              </a:extLst>
            </p:cNvPr>
            <p:cNvSpPr/>
            <p:nvPr/>
          </p:nvSpPr>
          <p:spPr>
            <a:xfrm>
              <a:off x="2712944" y="5547757"/>
              <a:ext cx="4445" cy="47625"/>
            </a:xfrm>
            <a:custGeom>
              <a:avLst/>
              <a:gdLst/>
              <a:ahLst/>
              <a:cxnLst/>
              <a:rect l="l" t="t" r="r" b="b"/>
              <a:pathLst>
                <a:path w="4444" h="47625">
                  <a:moveTo>
                    <a:pt x="3340" y="0"/>
                  </a:moveTo>
                  <a:lnTo>
                    <a:pt x="952" y="0"/>
                  </a:lnTo>
                  <a:lnTo>
                    <a:pt x="0" y="977"/>
                  </a:lnTo>
                  <a:lnTo>
                    <a:pt x="0" y="46596"/>
                  </a:lnTo>
                  <a:lnTo>
                    <a:pt x="952" y="47574"/>
                  </a:lnTo>
                  <a:lnTo>
                    <a:pt x="3340" y="47574"/>
                  </a:lnTo>
                  <a:lnTo>
                    <a:pt x="4318" y="46596"/>
                  </a:lnTo>
                  <a:lnTo>
                    <a:pt x="4318" y="45402"/>
                  </a:lnTo>
                  <a:lnTo>
                    <a:pt x="4318" y="977"/>
                  </a:lnTo>
                  <a:lnTo>
                    <a:pt x="3340" y="0"/>
                  </a:lnTo>
                  <a:close/>
                </a:path>
              </a:pathLst>
            </a:custGeom>
            <a:solidFill>
              <a:srgbClr val="FFFFFF"/>
            </a:solidFill>
          </p:spPr>
          <p:txBody>
            <a:bodyPr wrap="square" lIns="0" tIns="0" rIns="0" bIns="0" rtlCol="0"/>
            <a:lstStyle/>
            <a:p>
              <a:endParaRPr sz="2800"/>
            </a:p>
          </p:txBody>
        </p:sp>
        <p:sp>
          <p:nvSpPr>
            <p:cNvPr id="36" name="object 44">
              <a:extLst>
                <a:ext uri="{FF2B5EF4-FFF2-40B4-BE49-F238E27FC236}">
                  <a16:creationId xmlns:a16="http://schemas.microsoft.com/office/drawing/2014/main" id="{2D5CF4D7-7AEB-6153-67F8-AA907B4C661C}"/>
                </a:ext>
              </a:extLst>
            </p:cNvPr>
            <p:cNvSpPr/>
            <p:nvPr/>
          </p:nvSpPr>
          <p:spPr>
            <a:xfrm>
              <a:off x="2722149"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37" name="object 45">
              <a:extLst>
                <a:ext uri="{FF2B5EF4-FFF2-40B4-BE49-F238E27FC236}">
                  <a16:creationId xmlns:a16="http://schemas.microsoft.com/office/drawing/2014/main" id="{AE8011CD-551C-A7FD-6897-9848CC319EDD}"/>
                </a:ext>
              </a:extLst>
            </p:cNvPr>
            <p:cNvSpPr/>
            <p:nvPr/>
          </p:nvSpPr>
          <p:spPr>
            <a:xfrm>
              <a:off x="2723545" y="5545348"/>
              <a:ext cx="7620" cy="81915"/>
            </a:xfrm>
            <a:custGeom>
              <a:avLst/>
              <a:gdLst/>
              <a:ahLst/>
              <a:cxnLst/>
              <a:rect l="l" t="t" r="r" b="b"/>
              <a:pathLst>
                <a:path w="7619" h="81914">
                  <a:moveTo>
                    <a:pt x="5740" y="0"/>
                  </a:moveTo>
                  <a:lnTo>
                    <a:pt x="1650" y="0"/>
                  </a:lnTo>
                  <a:lnTo>
                    <a:pt x="0" y="1663"/>
                  </a:lnTo>
                  <a:lnTo>
                    <a:pt x="0" y="79921"/>
                  </a:lnTo>
                  <a:lnTo>
                    <a:pt x="1650"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38" name="object 46">
              <a:extLst>
                <a:ext uri="{FF2B5EF4-FFF2-40B4-BE49-F238E27FC236}">
                  <a16:creationId xmlns:a16="http://schemas.microsoft.com/office/drawing/2014/main" id="{2C804C0C-F2FA-5D38-A273-B0BA6D2B7CE0}"/>
                </a:ext>
              </a:extLst>
            </p:cNvPr>
            <p:cNvSpPr/>
            <p:nvPr/>
          </p:nvSpPr>
          <p:spPr>
            <a:xfrm>
              <a:off x="2725024"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39" name="object 47">
              <a:extLst>
                <a:ext uri="{FF2B5EF4-FFF2-40B4-BE49-F238E27FC236}">
                  <a16:creationId xmlns:a16="http://schemas.microsoft.com/office/drawing/2014/main" id="{C6F41D8C-83BD-FD39-36C8-1CDD5F2E592E}"/>
                </a:ext>
              </a:extLst>
            </p:cNvPr>
            <p:cNvSpPr/>
            <p:nvPr/>
          </p:nvSpPr>
          <p:spPr>
            <a:xfrm>
              <a:off x="2819252" y="5635349"/>
              <a:ext cx="40005" cy="40005"/>
            </a:xfrm>
            <a:custGeom>
              <a:avLst/>
              <a:gdLst/>
              <a:ahLst/>
              <a:cxnLst/>
              <a:rect l="l" t="t" r="r" b="b"/>
              <a:pathLst>
                <a:path w="40005"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40" name="object 48">
              <a:extLst>
                <a:ext uri="{FF2B5EF4-FFF2-40B4-BE49-F238E27FC236}">
                  <a16:creationId xmlns:a16="http://schemas.microsoft.com/office/drawing/2014/main" id="{AC977FD8-B61C-EAD2-00EA-EAA3F35FEEE1}"/>
                </a:ext>
              </a:extLst>
            </p:cNvPr>
            <p:cNvSpPr/>
            <p:nvPr/>
          </p:nvSpPr>
          <p:spPr>
            <a:xfrm>
              <a:off x="2824086" y="5645019"/>
              <a:ext cx="29845" cy="29845"/>
            </a:xfrm>
            <a:custGeom>
              <a:avLst/>
              <a:gdLst/>
              <a:ahLst/>
              <a:cxnLst/>
              <a:rect l="l" t="t" r="r" b="b"/>
              <a:pathLst>
                <a:path w="29844" h="29845">
                  <a:moveTo>
                    <a:pt x="23152" y="0"/>
                  </a:moveTo>
                  <a:lnTo>
                    <a:pt x="6680" y="0"/>
                  </a:lnTo>
                  <a:lnTo>
                    <a:pt x="0" y="6680"/>
                  </a:lnTo>
                  <a:lnTo>
                    <a:pt x="0" y="23152"/>
                  </a:lnTo>
                  <a:lnTo>
                    <a:pt x="6680"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41" name="object 49">
              <a:extLst>
                <a:ext uri="{FF2B5EF4-FFF2-40B4-BE49-F238E27FC236}">
                  <a16:creationId xmlns:a16="http://schemas.microsoft.com/office/drawing/2014/main" id="{EE9F59D1-BBED-B07C-4E80-09CC2C5C3AEA}"/>
                </a:ext>
              </a:extLst>
            </p:cNvPr>
            <p:cNvSpPr/>
            <p:nvPr/>
          </p:nvSpPr>
          <p:spPr>
            <a:xfrm>
              <a:off x="2827922" y="5542620"/>
              <a:ext cx="10160" cy="110489"/>
            </a:xfrm>
            <a:custGeom>
              <a:avLst/>
              <a:gdLst/>
              <a:ahLst/>
              <a:cxnLst/>
              <a:rect l="l" t="t" r="r" b="b"/>
              <a:pathLst>
                <a:path w="10160" h="110489">
                  <a:moveTo>
                    <a:pt x="7810" y="0"/>
                  </a:moveTo>
                  <a:lnTo>
                    <a:pt x="2247" y="0"/>
                  </a:lnTo>
                  <a:lnTo>
                    <a:pt x="0" y="2247"/>
                  </a:lnTo>
                  <a:lnTo>
                    <a:pt x="0" y="107823"/>
                  </a:lnTo>
                  <a:lnTo>
                    <a:pt x="2247"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42" name="object 50">
              <a:extLst>
                <a:ext uri="{FF2B5EF4-FFF2-40B4-BE49-F238E27FC236}">
                  <a16:creationId xmlns:a16="http://schemas.microsoft.com/office/drawing/2014/main" id="{AD0CE060-C1C1-9AA6-4D0E-ED3FDD603FA9}"/>
                </a:ext>
              </a:extLst>
            </p:cNvPr>
            <p:cNvSpPr/>
            <p:nvPr/>
          </p:nvSpPr>
          <p:spPr>
            <a:xfrm>
              <a:off x="2829325" y="5545348"/>
              <a:ext cx="7620" cy="81915"/>
            </a:xfrm>
            <a:custGeom>
              <a:avLst/>
              <a:gdLst/>
              <a:ahLst/>
              <a:cxnLst/>
              <a:rect l="l" t="t" r="r" b="b"/>
              <a:pathLst>
                <a:path w="7619" h="81914">
                  <a:moveTo>
                    <a:pt x="5740" y="0"/>
                  </a:moveTo>
                  <a:lnTo>
                    <a:pt x="1650" y="0"/>
                  </a:lnTo>
                  <a:lnTo>
                    <a:pt x="0" y="1663"/>
                  </a:lnTo>
                  <a:lnTo>
                    <a:pt x="0" y="79921"/>
                  </a:lnTo>
                  <a:lnTo>
                    <a:pt x="1650"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43" name="object 51">
              <a:extLst>
                <a:ext uri="{FF2B5EF4-FFF2-40B4-BE49-F238E27FC236}">
                  <a16:creationId xmlns:a16="http://schemas.microsoft.com/office/drawing/2014/main" id="{5EEFF580-949C-949E-DFAD-465472E848AA}"/>
                </a:ext>
              </a:extLst>
            </p:cNvPr>
            <p:cNvSpPr/>
            <p:nvPr/>
          </p:nvSpPr>
          <p:spPr>
            <a:xfrm>
              <a:off x="2830804" y="5547757"/>
              <a:ext cx="4445" cy="47625"/>
            </a:xfrm>
            <a:custGeom>
              <a:avLst/>
              <a:gdLst/>
              <a:ahLst/>
              <a:cxnLst/>
              <a:rect l="l" t="t" r="r" b="b"/>
              <a:pathLst>
                <a:path w="4444" h="47625">
                  <a:moveTo>
                    <a:pt x="3340" y="0"/>
                  </a:moveTo>
                  <a:lnTo>
                    <a:pt x="952" y="0"/>
                  </a:lnTo>
                  <a:lnTo>
                    <a:pt x="0" y="977"/>
                  </a:lnTo>
                  <a:lnTo>
                    <a:pt x="0" y="46596"/>
                  </a:lnTo>
                  <a:lnTo>
                    <a:pt x="952" y="47574"/>
                  </a:lnTo>
                  <a:lnTo>
                    <a:pt x="3340" y="47574"/>
                  </a:lnTo>
                  <a:lnTo>
                    <a:pt x="4318" y="46596"/>
                  </a:lnTo>
                  <a:lnTo>
                    <a:pt x="4318" y="45402"/>
                  </a:lnTo>
                  <a:lnTo>
                    <a:pt x="4318" y="977"/>
                  </a:lnTo>
                  <a:lnTo>
                    <a:pt x="3340" y="0"/>
                  </a:lnTo>
                  <a:close/>
                </a:path>
              </a:pathLst>
            </a:custGeom>
            <a:solidFill>
              <a:srgbClr val="FFFFFF"/>
            </a:solidFill>
          </p:spPr>
          <p:txBody>
            <a:bodyPr wrap="square" lIns="0" tIns="0" rIns="0" bIns="0" rtlCol="0"/>
            <a:lstStyle/>
            <a:p>
              <a:endParaRPr sz="2800"/>
            </a:p>
          </p:txBody>
        </p:sp>
        <p:sp>
          <p:nvSpPr>
            <p:cNvPr id="44" name="object 52">
              <a:extLst>
                <a:ext uri="{FF2B5EF4-FFF2-40B4-BE49-F238E27FC236}">
                  <a16:creationId xmlns:a16="http://schemas.microsoft.com/office/drawing/2014/main" id="{52A12DDE-3477-CF16-F23B-D8C74102F247}"/>
                </a:ext>
              </a:extLst>
            </p:cNvPr>
            <p:cNvSpPr/>
            <p:nvPr/>
          </p:nvSpPr>
          <p:spPr>
            <a:xfrm>
              <a:off x="2840009"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45" name="object 53">
              <a:extLst>
                <a:ext uri="{FF2B5EF4-FFF2-40B4-BE49-F238E27FC236}">
                  <a16:creationId xmlns:a16="http://schemas.microsoft.com/office/drawing/2014/main" id="{C88A2C9C-C993-29F3-07A8-B1DC1F5B5F79}"/>
                </a:ext>
              </a:extLst>
            </p:cNvPr>
            <p:cNvSpPr/>
            <p:nvPr/>
          </p:nvSpPr>
          <p:spPr>
            <a:xfrm>
              <a:off x="2841405" y="5545348"/>
              <a:ext cx="7620" cy="81915"/>
            </a:xfrm>
            <a:custGeom>
              <a:avLst/>
              <a:gdLst/>
              <a:ahLst/>
              <a:cxnLst/>
              <a:rect l="l" t="t" r="r" b="b"/>
              <a:pathLst>
                <a:path w="7619" h="81914">
                  <a:moveTo>
                    <a:pt x="5740" y="0"/>
                  </a:moveTo>
                  <a:lnTo>
                    <a:pt x="1650" y="0"/>
                  </a:lnTo>
                  <a:lnTo>
                    <a:pt x="0" y="1663"/>
                  </a:lnTo>
                  <a:lnTo>
                    <a:pt x="0" y="79921"/>
                  </a:lnTo>
                  <a:lnTo>
                    <a:pt x="1650"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46" name="object 54">
              <a:extLst>
                <a:ext uri="{FF2B5EF4-FFF2-40B4-BE49-F238E27FC236}">
                  <a16:creationId xmlns:a16="http://schemas.microsoft.com/office/drawing/2014/main" id="{90D74C80-0F8A-E3C4-8C6C-CE584D7F5E15}"/>
                </a:ext>
              </a:extLst>
            </p:cNvPr>
            <p:cNvSpPr/>
            <p:nvPr/>
          </p:nvSpPr>
          <p:spPr>
            <a:xfrm>
              <a:off x="2842884"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47" name="object 55">
              <a:extLst>
                <a:ext uri="{FF2B5EF4-FFF2-40B4-BE49-F238E27FC236}">
                  <a16:creationId xmlns:a16="http://schemas.microsoft.com/office/drawing/2014/main" id="{4D25F3AF-46F5-FAE2-88C9-070F71C2A01F}"/>
                </a:ext>
              </a:extLst>
            </p:cNvPr>
            <p:cNvSpPr/>
            <p:nvPr/>
          </p:nvSpPr>
          <p:spPr>
            <a:xfrm>
              <a:off x="2937111" y="5635349"/>
              <a:ext cx="40005" cy="40005"/>
            </a:xfrm>
            <a:custGeom>
              <a:avLst/>
              <a:gdLst/>
              <a:ahLst/>
              <a:cxnLst/>
              <a:rect l="l" t="t" r="r" b="b"/>
              <a:pathLst>
                <a:path w="40005"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48" name="object 56">
              <a:extLst>
                <a:ext uri="{FF2B5EF4-FFF2-40B4-BE49-F238E27FC236}">
                  <a16:creationId xmlns:a16="http://schemas.microsoft.com/office/drawing/2014/main" id="{66121930-E4FC-27FB-FCEF-D58807C84A26}"/>
                </a:ext>
              </a:extLst>
            </p:cNvPr>
            <p:cNvSpPr/>
            <p:nvPr/>
          </p:nvSpPr>
          <p:spPr>
            <a:xfrm>
              <a:off x="2941939" y="5645019"/>
              <a:ext cx="29845" cy="29845"/>
            </a:xfrm>
            <a:custGeom>
              <a:avLst/>
              <a:gdLst/>
              <a:ahLst/>
              <a:cxnLst/>
              <a:rect l="l" t="t" r="r" b="b"/>
              <a:pathLst>
                <a:path w="29844" h="29845">
                  <a:moveTo>
                    <a:pt x="23164" y="0"/>
                  </a:moveTo>
                  <a:lnTo>
                    <a:pt x="6680" y="0"/>
                  </a:lnTo>
                  <a:lnTo>
                    <a:pt x="0" y="6680"/>
                  </a:lnTo>
                  <a:lnTo>
                    <a:pt x="0" y="23152"/>
                  </a:lnTo>
                  <a:lnTo>
                    <a:pt x="6680" y="29832"/>
                  </a:lnTo>
                  <a:lnTo>
                    <a:pt x="23164" y="29832"/>
                  </a:lnTo>
                  <a:lnTo>
                    <a:pt x="29832" y="23152"/>
                  </a:lnTo>
                  <a:lnTo>
                    <a:pt x="29832" y="14909"/>
                  </a:lnTo>
                  <a:lnTo>
                    <a:pt x="29832" y="6680"/>
                  </a:lnTo>
                  <a:lnTo>
                    <a:pt x="23164" y="0"/>
                  </a:lnTo>
                  <a:close/>
                </a:path>
              </a:pathLst>
            </a:custGeom>
            <a:solidFill>
              <a:srgbClr val="2B2B2B"/>
            </a:solidFill>
          </p:spPr>
          <p:txBody>
            <a:bodyPr wrap="square" lIns="0" tIns="0" rIns="0" bIns="0" rtlCol="0"/>
            <a:lstStyle/>
            <a:p>
              <a:endParaRPr sz="2800"/>
            </a:p>
          </p:txBody>
        </p:sp>
        <p:sp>
          <p:nvSpPr>
            <p:cNvPr id="49" name="object 57">
              <a:extLst>
                <a:ext uri="{FF2B5EF4-FFF2-40B4-BE49-F238E27FC236}">
                  <a16:creationId xmlns:a16="http://schemas.microsoft.com/office/drawing/2014/main" id="{9EE8586D-2C51-CE8F-CDCC-1B6E7B1F3078}"/>
                </a:ext>
              </a:extLst>
            </p:cNvPr>
            <p:cNvSpPr/>
            <p:nvPr/>
          </p:nvSpPr>
          <p:spPr>
            <a:xfrm>
              <a:off x="2945789" y="5542620"/>
              <a:ext cx="10160" cy="110489"/>
            </a:xfrm>
            <a:custGeom>
              <a:avLst/>
              <a:gdLst/>
              <a:ahLst/>
              <a:cxnLst/>
              <a:rect l="l" t="t" r="r" b="b"/>
              <a:pathLst>
                <a:path w="10160" h="110489">
                  <a:moveTo>
                    <a:pt x="7810" y="0"/>
                  </a:moveTo>
                  <a:lnTo>
                    <a:pt x="2247" y="0"/>
                  </a:lnTo>
                  <a:lnTo>
                    <a:pt x="0" y="2247"/>
                  </a:lnTo>
                  <a:lnTo>
                    <a:pt x="0" y="107823"/>
                  </a:lnTo>
                  <a:lnTo>
                    <a:pt x="2247"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50" name="object 58">
              <a:extLst>
                <a:ext uri="{FF2B5EF4-FFF2-40B4-BE49-F238E27FC236}">
                  <a16:creationId xmlns:a16="http://schemas.microsoft.com/office/drawing/2014/main" id="{DDB5B493-9E09-ACB8-5B14-E84413E72DEC}"/>
                </a:ext>
              </a:extLst>
            </p:cNvPr>
            <p:cNvSpPr/>
            <p:nvPr/>
          </p:nvSpPr>
          <p:spPr>
            <a:xfrm>
              <a:off x="2947172" y="5545348"/>
              <a:ext cx="7620" cy="81915"/>
            </a:xfrm>
            <a:custGeom>
              <a:avLst/>
              <a:gdLst/>
              <a:ahLst/>
              <a:cxnLst/>
              <a:rect l="l" t="t" r="r" b="b"/>
              <a:pathLst>
                <a:path w="7619"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51" name="object 59">
              <a:extLst>
                <a:ext uri="{FF2B5EF4-FFF2-40B4-BE49-F238E27FC236}">
                  <a16:creationId xmlns:a16="http://schemas.microsoft.com/office/drawing/2014/main" id="{813B45B1-16F2-326A-7D92-C1B9B15B9CA2}"/>
                </a:ext>
              </a:extLst>
            </p:cNvPr>
            <p:cNvSpPr/>
            <p:nvPr/>
          </p:nvSpPr>
          <p:spPr>
            <a:xfrm>
              <a:off x="2948651"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52" name="object 60">
              <a:extLst>
                <a:ext uri="{FF2B5EF4-FFF2-40B4-BE49-F238E27FC236}">
                  <a16:creationId xmlns:a16="http://schemas.microsoft.com/office/drawing/2014/main" id="{75B37D17-CFEB-2C71-8B6B-56970ED43731}"/>
                </a:ext>
              </a:extLst>
            </p:cNvPr>
            <p:cNvSpPr/>
            <p:nvPr/>
          </p:nvSpPr>
          <p:spPr>
            <a:xfrm>
              <a:off x="2957868"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53" name="object 61">
              <a:extLst>
                <a:ext uri="{FF2B5EF4-FFF2-40B4-BE49-F238E27FC236}">
                  <a16:creationId xmlns:a16="http://schemas.microsoft.com/office/drawing/2014/main" id="{2430E4F3-4D2A-4153-8CB1-B0F69517F174}"/>
                </a:ext>
              </a:extLst>
            </p:cNvPr>
            <p:cNvSpPr/>
            <p:nvPr/>
          </p:nvSpPr>
          <p:spPr>
            <a:xfrm>
              <a:off x="2959263" y="5545348"/>
              <a:ext cx="7620" cy="81915"/>
            </a:xfrm>
            <a:custGeom>
              <a:avLst/>
              <a:gdLst/>
              <a:ahLst/>
              <a:cxnLst/>
              <a:rect l="l" t="t" r="r" b="b"/>
              <a:pathLst>
                <a:path w="7619" h="81914">
                  <a:moveTo>
                    <a:pt x="5753" y="0"/>
                  </a:moveTo>
                  <a:lnTo>
                    <a:pt x="1650" y="0"/>
                  </a:lnTo>
                  <a:lnTo>
                    <a:pt x="0" y="1663"/>
                  </a:lnTo>
                  <a:lnTo>
                    <a:pt x="0" y="79921"/>
                  </a:lnTo>
                  <a:lnTo>
                    <a:pt x="1650"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54" name="object 62">
              <a:extLst>
                <a:ext uri="{FF2B5EF4-FFF2-40B4-BE49-F238E27FC236}">
                  <a16:creationId xmlns:a16="http://schemas.microsoft.com/office/drawing/2014/main" id="{6F8C1CFA-A198-A0B5-B0C1-B74AAE0FCFF2}"/>
                </a:ext>
              </a:extLst>
            </p:cNvPr>
            <p:cNvSpPr/>
            <p:nvPr/>
          </p:nvSpPr>
          <p:spPr>
            <a:xfrm>
              <a:off x="2960744"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55" name="object 63">
              <a:extLst>
                <a:ext uri="{FF2B5EF4-FFF2-40B4-BE49-F238E27FC236}">
                  <a16:creationId xmlns:a16="http://schemas.microsoft.com/office/drawing/2014/main" id="{A83ADC25-F7B4-4C41-17DE-61A9CD852E60}"/>
                </a:ext>
              </a:extLst>
            </p:cNvPr>
            <p:cNvSpPr/>
            <p:nvPr/>
          </p:nvSpPr>
          <p:spPr>
            <a:xfrm>
              <a:off x="3054977" y="5635349"/>
              <a:ext cx="40005" cy="40005"/>
            </a:xfrm>
            <a:custGeom>
              <a:avLst/>
              <a:gdLst/>
              <a:ahLst/>
              <a:cxnLst/>
              <a:rect l="l" t="t" r="r" b="b"/>
              <a:pathLst>
                <a:path w="40005" h="40004">
                  <a:moveTo>
                    <a:pt x="19748" y="0"/>
                  </a:moveTo>
                  <a:lnTo>
                    <a:pt x="12055" y="1551"/>
                  </a:lnTo>
                  <a:lnTo>
                    <a:pt x="5778" y="5783"/>
                  </a:lnTo>
                  <a:lnTo>
                    <a:pt x="1549" y="12060"/>
                  </a:lnTo>
                  <a:lnTo>
                    <a:pt x="0" y="19748"/>
                  </a:lnTo>
                  <a:lnTo>
                    <a:pt x="1549" y="27436"/>
                  </a:lnTo>
                  <a:lnTo>
                    <a:pt x="5778" y="33713"/>
                  </a:lnTo>
                  <a:lnTo>
                    <a:pt x="12055"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56" name="object 64">
              <a:extLst>
                <a:ext uri="{FF2B5EF4-FFF2-40B4-BE49-F238E27FC236}">
                  <a16:creationId xmlns:a16="http://schemas.microsoft.com/office/drawing/2014/main" id="{EEA1441F-3F6C-FFBD-DF7A-2CD085F7F29B}"/>
                </a:ext>
              </a:extLst>
            </p:cNvPr>
            <p:cNvSpPr/>
            <p:nvPr/>
          </p:nvSpPr>
          <p:spPr>
            <a:xfrm>
              <a:off x="3059804" y="5645019"/>
              <a:ext cx="29845" cy="29845"/>
            </a:xfrm>
            <a:custGeom>
              <a:avLst/>
              <a:gdLst/>
              <a:ahLst/>
              <a:cxnLst/>
              <a:rect l="l" t="t" r="r" b="b"/>
              <a:pathLst>
                <a:path w="29844" h="29845">
                  <a:moveTo>
                    <a:pt x="23152" y="0"/>
                  </a:moveTo>
                  <a:lnTo>
                    <a:pt x="6680" y="0"/>
                  </a:lnTo>
                  <a:lnTo>
                    <a:pt x="0" y="6680"/>
                  </a:lnTo>
                  <a:lnTo>
                    <a:pt x="0" y="23152"/>
                  </a:lnTo>
                  <a:lnTo>
                    <a:pt x="6680"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57" name="object 65">
              <a:extLst>
                <a:ext uri="{FF2B5EF4-FFF2-40B4-BE49-F238E27FC236}">
                  <a16:creationId xmlns:a16="http://schemas.microsoft.com/office/drawing/2014/main" id="{2E4ADC95-3C5A-FE91-319F-13D687A8EAF0}"/>
                </a:ext>
              </a:extLst>
            </p:cNvPr>
            <p:cNvSpPr/>
            <p:nvPr/>
          </p:nvSpPr>
          <p:spPr>
            <a:xfrm>
              <a:off x="3063647" y="5542620"/>
              <a:ext cx="10160" cy="110489"/>
            </a:xfrm>
            <a:custGeom>
              <a:avLst/>
              <a:gdLst/>
              <a:ahLst/>
              <a:cxnLst/>
              <a:rect l="l" t="t" r="r" b="b"/>
              <a:pathLst>
                <a:path w="10160" h="110489">
                  <a:moveTo>
                    <a:pt x="7810" y="0"/>
                  </a:moveTo>
                  <a:lnTo>
                    <a:pt x="2247" y="0"/>
                  </a:lnTo>
                  <a:lnTo>
                    <a:pt x="0" y="2247"/>
                  </a:lnTo>
                  <a:lnTo>
                    <a:pt x="0" y="107823"/>
                  </a:lnTo>
                  <a:lnTo>
                    <a:pt x="2247"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58" name="object 66">
              <a:extLst>
                <a:ext uri="{FF2B5EF4-FFF2-40B4-BE49-F238E27FC236}">
                  <a16:creationId xmlns:a16="http://schemas.microsoft.com/office/drawing/2014/main" id="{10833168-988D-BF1C-2133-B9CC0351247B}"/>
                </a:ext>
              </a:extLst>
            </p:cNvPr>
            <p:cNvSpPr/>
            <p:nvPr/>
          </p:nvSpPr>
          <p:spPr>
            <a:xfrm>
              <a:off x="3065037" y="5545348"/>
              <a:ext cx="7620" cy="81915"/>
            </a:xfrm>
            <a:custGeom>
              <a:avLst/>
              <a:gdLst/>
              <a:ahLst/>
              <a:cxnLst/>
              <a:rect l="l" t="t" r="r" b="b"/>
              <a:pathLst>
                <a:path w="7619" h="81914">
                  <a:moveTo>
                    <a:pt x="5740" y="0"/>
                  </a:moveTo>
                  <a:lnTo>
                    <a:pt x="1650" y="0"/>
                  </a:lnTo>
                  <a:lnTo>
                    <a:pt x="0" y="1663"/>
                  </a:lnTo>
                  <a:lnTo>
                    <a:pt x="0" y="79921"/>
                  </a:lnTo>
                  <a:lnTo>
                    <a:pt x="1650"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59" name="object 67">
              <a:extLst>
                <a:ext uri="{FF2B5EF4-FFF2-40B4-BE49-F238E27FC236}">
                  <a16:creationId xmlns:a16="http://schemas.microsoft.com/office/drawing/2014/main" id="{14F275DF-72DF-9726-0AE6-360D2BEBBD69}"/>
                </a:ext>
              </a:extLst>
            </p:cNvPr>
            <p:cNvSpPr/>
            <p:nvPr/>
          </p:nvSpPr>
          <p:spPr>
            <a:xfrm>
              <a:off x="3066511"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60" name="object 68">
              <a:extLst>
                <a:ext uri="{FF2B5EF4-FFF2-40B4-BE49-F238E27FC236}">
                  <a16:creationId xmlns:a16="http://schemas.microsoft.com/office/drawing/2014/main" id="{E0B87C67-0DEF-197D-1137-1845106488F3}"/>
                </a:ext>
              </a:extLst>
            </p:cNvPr>
            <p:cNvSpPr/>
            <p:nvPr/>
          </p:nvSpPr>
          <p:spPr>
            <a:xfrm>
              <a:off x="3075727" y="5542620"/>
              <a:ext cx="10160" cy="110489"/>
            </a:xfrm>
            <a:custGeom>
              <a:avLst/>
              <a:gdLst/>
              <a:ahLst/>
              <a:cxnLst/>
              <a:rect l="l" t="t" r="r" b="b"/>
              <a:pathLst>
                <a:path w="10160" h="110489">
                  <a:moveTo>
                    <a:pt x="7810" y="0"/>
                  </a:moveTo>
                  <a:lnTo>
                    <a:pt x="2247" y="0"/>
                  </a:lnTo>
                  <a:lnTo>
                    <a:pt x="0" y="2247"/>
                  </a:lnTo>
                  <a:lnTo>
                    <a:pt x="0" y="107823"/>
                  </a:lnTo>
                  <a:lnTo>
                    <a:pt x="2247"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61" name="object 69">
              <a:extLst>
                <a:ext uri="{FF2B5EF4-FFF2-40B4-BE49-F238E27FC236}">
                  <a16:creationId xmlns:a16="http://schemas.microsoft.com/office/drawing/2014/main" id="{87B4D1A1-5A44-8A61-0C8F-B60DBBCBBDCF}"/>
                </a:ext>
              </a:extLst>
            </p:cNvPr>
            <p:cNvSpPr/>
            <p:nvPr/>
          </p:nvSpPr>
          <p:spPr>
            <a:xfrm>
              <a:off x="3077123" y="5545348"/>
              <a:ext cx="7620" cy="81915"/>
            </a:xfrm>
            <a:custGeom>
              <a:avLst/>
              <a:gdLst/>
              <a:ahLst/>
              <a:cxnLst/>
              <a:rect l="l" t="t" r="r" b="b"/>
              <a:pathLst>
                <a:path w="7619" h="81914">
                  <a:moveTo>
                    <a:pt x="5740" y="0"/>
                  </a:moveTo>
                  <a:lnTo>
                    <a:pt x="1650" y="0"/>
                  </a:lnTo>
                  <a:lnTo>
                    <a:pt x="0" y="1663"/>
                  </a:lnTo>
                  <a:lnTo>
                    <a:pt x="0" y="79921"/>
                  </a:lnTo>
                  <a:lnTo>
                    <a:pt x="1650"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62" name="object 70">
              <a:extLst>
                <a:ext uri="{FF2B5EF4-FFF2-40B4-BE49-F238E27FC236}">
                  <a16:creationId xmlns:a16="http://schemas.microsoft.com/office/drawing/2014/main" id="{B760B480-F19E-175E-5CDA-285F0A867D86}"/>
                </a:ext>
              </a:extLst>
            </p:cNvPr>
            <p:cNvSpPr/>
            <p:nvPr/>
          </p:nvSpPr>
          <p:spPr>
            <a:xfrm>
              <a:off x="3078603"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63" name="object 71">
              <a:extLst>
                <a:ext uri="{FF2B5EF4-FFF2-40B4-BE49-F238E27FC236}">
                  <a16:creationId xmlns:a16="http://schemas.microsoft.com/office/drawing/2014/main" id="{BCA13880-CEA9-E677-9015-239AEB98BC3A}"/>
                </a:ext>
              </a:extLst>
            </p:cNvPr>
            <p:cNvSpPr/>
            <p:nvPr/>
          </p:nvSpPr>
          <p:spPr>
            <a:xfrm>
              <a:off x="3172824" y="5635349"/>
              <a:ext cx="40005" cy="40005"/>
            </a:xfrm>
            <a:custGeom>
              <a:avLst/>
              <a:gdLst/>
              <a:ahLst/>
              <a:cxnLst/>
              <a:rect l="l" t="t" r="r" b="b"/>
              <a:pathLst>
                <a:path w="40005"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64" name="object 72">
              <a:extLst>
                <a:ext uri="{FF2B5EF4-FFF2-40B4-BE49-F238E27FC236}">
                  <a16:creationId xmlns:a16="http://schemas.microsoft.com/office/drawing/2014/main" id="{C41B2FD8-1A0B-8AC9-8104-DDC87F7416B3}"/>
                </a:ext>
              </a:extLst>
            </p:cNvPr>
            <p:cNvSpPr/>
            <p:nvPr/>
          </p:nvSpPr>
          <p:spPr>
            <a:xfrm>
              <a:off x="3177658" y="5645019"/>
              <a:ext cx="29845" cy="29845"/>
            </a:xfrm>
            <a:custGeom>
              <a:avLst/>
              <a:gdLst/>
              <a:ahLst/>
              <a:cxnLst/>
              <a:rect l="l" t="t" r="r" b="b"/>
              <a:pathLst>
                <a:path w="29844" h="29845">
                  <a:moveTo>
                    <a:pt x="23152" y="0"/>
                  </a:moveTo>
                  <a:lnTo>
                    <a:pt x="6680" y="0"/>
                  </a:lnTo>
                  <a:lnTo>
                    <a:pt x="0" y="6680"/>
                  </a:lnTo>
                  <a:lnTo>
                    <a:pt x="0" y="23152"/>
                  </a:lnTo>
                  <a:lnTo>
                    <a:pt x="6680"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65" name="object 73">
              <a:extLst>
                <a:ext uri="{FF2B5EF4-FFF2-40B4-BE49-F238E27FC236}">
                  <a16:creationId xmlns:a16="http://schemas.microsoft.com/office/drawing/2014/main" id="{0C5FF371-F02C-E0D5-BDCA-C44A14BC6BEF}"/>
                </a:ext>
              </a:extLst>
            </p:cNvPr>
            <p:cNvSpPr/>
            <p:nvPr/>
          </p:nvSpPr>
          <p:spPr>
            <a:xfrm>
              <a:off x="3181507" y="5542620"/>
              <a:ext cx="10160" cy="110489"/>
            </a:xfrm>
            <a:custGeom>
              <a:avLst/>
              <a:gdLst/>
              <a:ahLst/>
              <a:cxnLst/>
              <a:rect l="l" t="t" r="r" b="b"/>
              <a:pathLst>
                <a:path w="10160" h="110489">
                  <a:moveTo>
                    <a:pt x="7797" y="0"/>
                  </a:moveTo>
                  <a:lnTo>
                    <a:pt x="2247" y="0"/>
                  </a:lnTo>
                  <a:lnTo>
                    <a:pt x="0" y="2247"/>
                  </a:lnTo>
                  <a:lnTo>
                    <a:pt x="0" y="107823"/>
                  </a:lnTo>
                  <a:lnTo>
                    <a:pt x="2247"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66" name="object 74">
              <a:extLst>
                <a:ext uri="{FF2B5EF4-FFF2-40B4-BE49-F238E27FC236}">
                  <a16:creationId xmlns:a16="http://schemas.microsoft.com/office/drawing/2014/main" id="{2E7EB8F8-EB77-8956-DA43-6FFCE5A0C67D}"/>
                </a:ext>
              </a:extLst>
            </p:cNvPr>
            <p:cNvSpPr/>
            <p:nvPr/>
          </p:nvSpPr>
          <p:spPr>
            <a:xfrm>
              <a:off x="3182890" y="5545348"/>
              <a:ext cx="7620" cy="81915"/>
            </a:xfrm>
            <a:custGeom>
              <a:avLst/>
              <a:gdLst/>
              <a:ahLst/>
              <a:cxnLst/>
              <a:rect l="l" t="t" r="r" b="b"/>
              <a:pathLst>
                <a:path w="7619"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67" name="object 75">
              <a:extLst>
                <a:ext uri="{FF2B5EF4-FFF2-40B4-BE49-F238E27FC236}">
                  <a16:creationId xmlns:a16="http://schemas.microsoft.com/office/drawing/2014/main" id="{F53720DF-0921-04FC-E54A-3EC70D1490A8}"/>
                </a:ext>
              </a:extLst>
            </p:cNvPr>
            <p:cNvSpPr/>
            <p:nvPr/>
          </p:nvSpPr>
          <p:spPr>
            <a:xfrm>
              <a:off x="3184371"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68" name="object 76">
              <a:extLst>
                <a:ext uri="{FF2B5EF4-FFF2-40B4-BE49-F238E27FC236}">
                  <a16:creationId xmlns:a16="http://schemas.microsoft.com/office/drawing/2014/main" id="{BC7AE285-8FE4-D7C8-5569-404AEA3E659B}"/>
                </a:ext>
              </a:extLst>
            </p:cNvPr>
            <p:cNvSpPr/>
            <p:nvPr/>
          </p:nvSpPr>
          <p:spPr>
            <a:xfrm>
              <a:off x="3193600" y="5542620"/>
              <a:ext cx="10160" cy="110489"/>
            </a:xfrm>
            <a:custGeom>
              <a:avLst/>
              <a:gdLst/>
              <a:ahLst/>
              <a:cxnLst/>
              <a:rect l="l" t="t" r="r" b="b"/>
              <a:pathLst>
                <a:path w="10160" h="110489">
                  <a:moveTo>
                    <a:pt x="7797" y="0"/>
                  </a:moveTo>
                  <a:lnTo>
                    <a:pt x="2247" y="0"/>
                  </a:lnTo>
                  <a:lnTo>
                    <a:pt x="0" y="2247"/>
                  </a:lnTo>
                  <a:lnTo>
                    <a:pt x="0" y="107823"/>
                  </a:lnTo>
                  <a:lnTo>
                    <a:pt x="2247" y="110070"/>
                  </a:lnTo>
                  <a:lnTo>
                    <a:pt x="7797" y="110070"/>
                  </a:lnTo>
                  <a:lnTo>
                    <a:pt x="10045" y="107823"/>
                  </a:lnTo>
                  <a:lnTo>
                    <a:pt x="10045" y="105041"/>
                  </a:lnTo>
                  <a:lnTo>
                    <a:pt x="10045" y="2247"/>
                  </a:lnTo>
                  <a:lnTo>
                    <a:pt x="7797" y="0"/>
                  </a:lnTo>
                  <a:close/>
                </a:path>
              </a:pathLst>
            </a:custGeom>
            <a:solidFill>
              <a:srgbClr val="959595"/>
            </a:solidFill>
          </p:spPr>
          <p:txBody>
            <a:bodyPr wrap="square" lIns="0" tIns="0" rIns="0" bIns="0" rtlCol="0"/>
            <a:lstStyle/>
            <a:p>
              <a:endParaRPr sz="2800"/>
            </a:p>
          </p:txBody>
        </p:sp>
        <p:sp>
          <p:nvSpPr>
            <p:cNvPr id="69" name="object 77">
              <a:extLst>
                <a:ext uri="{FF2B5EF4-FFF2-40B4-BE49-F238E27FC236}">
                  <a16:creationId xmlns:a16="http://schemas.microsoft.com/office/drawing/2014/main" id="{7D87453C-BCB3-DD2F-50D9-787FDF88D602}"/>
                </a:ext>
              </a:extLst>
            </p:cNvPr>
            <p:cNvSpPr/>
            <p:nvPr/>
          </p:nvSpPr>
          <p:spPr>
            <a:xfrm>
              <a:off x="3194977" y="5545348"/>
              <a:ext cx="7620" cy="81915"/>
            </a:xfrm>
            <a:custGeom>
              <a:avLst/>
              <a:gdLst/>
              <a:ahLst/>
              <a:cxnLst/>
              <a:rect l="l" t="t" r="r" b="b"/>
              <a:pathLst>
                <a:path w="7619"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70" name="object 78">
              <a:extLst>
                <a:ext uri="{FF2B5EF4-FFF2-40B4-BE49-F238E27FC236}">
                  <a16:creationId xmlns:a16="http://schemas.microsoft.com/office/drawing/2014/main" id="{DD1FCA2B-9537-384E-11D8-8EE53A0D9A44}"/>
                </a:ext>
              </a:extLst>
            </p:cNvPr>
            <p:cNvSpPr/>
            <p:nvPr/>
          </p:nvSpPr>
          <p:spPr>
            <a:xfrm>
              <a:off x="3196456" y="5547757"/>
              <a:ext cx="4445" cy="47625"/>
            </a:xfrm>
            <a:custGeom>
              <a:avLst/>
              <a:gdLst/>
              <a:ahLst/>
              <a:cxnLst/>
              <a:rect l="l" t="t" r="r" b="b"/>
              <a:pathLst>
                <a:path w="4444" h="47625">
                  <a:moveTo>
                    <a:pt x="3352" y="0"/>
                  </a:moveTo>
                  <a:lnTo>
                    <a:pt x="965" y="0"/>
                  </a:lnTo>
                  <a:lnTo>
                    <a:pt x="0" y="977"/>
                  </a:lnTo>
                  <a:lnTo>
                    <a:pt x="0" y="46596"/>
                  </a:lnTo>
                  <a:lnTo>
                    <a:pt x="965" y="47574"/>
                  </a:lnTo>
                  <a:lnTo>
                    <a:pt x="3352" y="47574"/>
                  </a:lnTo>
                  <a:lnTo>
                    <a:pt x="4318" y="46596"/>
                  </a:lnTo>
                  <a:lnTo>
                    <a:pt x="4318" y="45402"/>
                  </a:lnTo>
                  <a:lnTo>
                    <a:pt x="4318" y="977"/>
                  </a:lnTo>
                  <a:lnTo>
                    <a:pt x="3352" y="0"/>
                  </a:lnTo>
                  <a:close/>
                </a:path>
              </a:pathLst>
            </a:custGeom>
            <a:solidFill>
              <a:srgbClr val="FFFFFF"/>
            </a:solidFill>
          </p:spPr>
          <p:txBody>
            <a:bodyPr wrap="square" lIns="0" tIns="0" rIns="0" bIns="0" rtlCol="0"/>
            <a:lstStyle/>
            <a:p>
              <a:endParaRPr sz="2800"/>
            </a:p>
          </p:txBody>
        </p:sp>
        <p:sp>
          <p:nvSpPr>
            <p:cNvPr id="71" name="object 79">
              <a:extLst>
                <a:ext uri="{FF2B5EF4-FFF2-40B4-BE49-F238E27FC236}">
                  <a16:creationId xmlns:a16="http://schemas.microsoft.com/office/drawing/2014/main" id="{5E7120AB-9EDB-A8C9-230D-709AA3F8BBB3}"/>
                </a:ext>
              </a:extLst>
            </p:cNvPr>
            <p:cNvSpPr/>
            <p:nvPr/>
          </p:nvSpPr>
          <p:spPr>
            <a:xfrm>
              <a:off x="3290684" y="5635349"/>
              <a:ext cx="40005" cy="40005"/>
            </a:xfrm>
            <a:custGeom>
              <a:avLst/>
              <a:gdLst/>
              <a:ahLst/>
              <a:cxnLst/>
              <a:rect l="l" t="t" r="r" b="b"/>
              <a:pathLst>
                <a:path w="40004"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41" y="37945"/>
                  </a:lnTo>
                  <a:lnTo>
                    <a:pt x="33718" y="33713"/>
                  </a:lnTo>
                  <a:lnTo>
                    <a:pt x="37947" y="27436"/>
                  </a:lnTo>
                  <a:lnTo>
                    <a:pt x="39497" y="19748"/>
                  </a:lnTo>
                  <a:lnTo>
                    <a:pt x="37947" y="12060"/>
                  </a:lnTo>
                  <a:lnTo>
                    <a:pt x="33718" y="5783"/>
                  </a:lnTo>
                  <a:lnTo>
                    <a:pt x="27441" y="1551"/>
                  </a:lnTo>
                  <a:lnTo>
                    <a:pt x="19748" y="0"/>
                  </a:lnTo>
                  <a:close/>
                </a:path>
              </a:pathLst>
            </a:custGeom>
            <a:solidFill>
              <a:srgbClr val="464545"/>
            </a:solidFill>
          </p:spPr>
          <p:txBody>
            <a:bodyPr wrap="square" lIns="0" tIns="0" rIns="0" bIns="0" rtlCol="0"/>
            <a:lstStyle/>
            <a:p>
              <a:endParaRPr sz="2800"/>
            </a:p>
          </p:txBody>
        </p:sp>
        <p:sp>
          <p:nvSpPr>
            <p:cNvPr id="72" name="object 80">
              <a:extLst>
                <a:ext uri="{FF2B5EF4-FFF2-40B4-BE49-F238E27FC236}">
                  <a16:creationId xmlns:a16="http://schemas.microsoft.com/office/drawing/2014/main" id="{1ED51D77-7427-2575-352C-ECCA7C61F926}"/>
                </a:ext>
              </a:extLst>
            </p:cNvPr>
            <p:cNvSpPr/>
            <p:nvPr/>
          </p:nvSpPr>
          <p:spPr>
            <a:xfrm>
              <a:off x="3295524" y="5645019"/>
              <a:ext cx="29845" cy="29845"/>
            </a:xfrm>
            <a:custGeom>
              <a:avLst/>
              <a:gdLst/>
              <a:ahLst/>
              <a:cxnLst/>
              <a:rect l="l" t="t" r="r" b="b"/>
              <a:pathLst>
                <a:path w="29845" h="29845">
                  <a:moveTo>
                    <a:pt x="23152" y="0"/>
                  </a:moveTo>
                  <a:lnTo>
                    <a:pt x="6667" y="0"/>
                  </a:lnTo>
                  <a:lnTo>
                    <a:pt x="0" y="6680"/>
                  </a:lnTo>
                  <a:lnTo>
                    <a:pt x="0" y="23152"/>
                  </a:lnTo>
                  <a:lnTo>
                    <a:pt x="6667"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73" name="object 81">
              <a:extLst>
                <a:ext uri="{FF2B5EF4-FFF2-40B4-BE49-F238E27FC236}">
                  <a16:creationId xmlns:a16="http://schemas.microsoft.com/office/drawing/2014/main" id="{368D0440-19D3-E589-4C93-B7D8412D08B0}"/>
                </a:ext>
              </a:extLst>
            </p:cNvPr>
            <p:cNvSpPr/>
            <p:nvPr/>
          </p:nvSpPr>
          <p:spPr>
            <a:xfrm>
              <a:off x="3299367" y="5542620"/>
              <a:ext cx="10160" cy="110489"/>
            </a:xfrm>
            <a:custGeom>
              <a:avLst/>
              <a:gdLst/>
              <a:ahLst/>
              <a:cxnLst/>
              <a:rect l="l" t="t" r="r" b="b"/>
              <a:pathLst>
                <a:path w="10160" h="110489">
                  <a:moveTo>
                    <a:pt x="7797" y="0"/>
                  </a:moveTo>
                  <a:lnTo>
                    <a:pt x="2247" y="0"/>
                  </a:lnTo>
                  <a:lnTo>
                    <a:pt x="0" y="2247"/>
                  </a:lnTo>
                  <a:lnTo>
                    <a:pt x="0" y="107823"/>
                  </a:lnTo>
                  <a:lnTo>
                    <a:pt x="2247"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74" name="object 82">
              <a:extLst>
                <a:ext uri="{FF2B5EF4-FFF2-40B4-BE49-F238E27FC236}">
                  <a16:creationId xmlns:a16="http://schemas.microsoft.com/office/drawing/2014/main" id="{93F7B3BF-8DB1-F536-5B00-8E9220D3B7F9}"/>
                </a:ext>
              </a:extLst>
            </p:cNvPr>
            <p:cNvSpPr/>
            <p:nvPr/>
          </p:nvSpPr>
          <p:spPr>
            <a:xfrm>
              <a:off x="3300756" y="5545348"/>
              <a:ext cx="7620" cy="81915"/>
            </a:xfrm>
            <a:custGeom>
              <a:avLst/>
              <a:gdLst/>
              <a:ahLst/>
              <a:cxnLst/>
              <a:rect l="l" t="t" r="r" b="b"/>
              <a:pathLst>
                <a:path w="7620" h="81914">
                  <a:moveTo>
                    <a:pt x="5740" y="0"/>
                  </a:moveTo>
                  <a:lnTo>
                    <a:pt x="1651" y="0"/>
                  </a:lnTo>
                  <a:lnTo>
                    <a:pt x="0" y="1663"/>
                  </a:lnTo>
                  <a:lnTo>
                    <a:pt x="0" y="79921"/>
                  </a:lnTo>
                  <a:lnTo>
                    <a:pt x="1651"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75" name="object 83">
              <a:extLst>
                <a:ext uri="{FF2B5EF4-FFF2-40B4-BE49-F238E27FC236}">
                  <a16:creationId xmlns:a16="http://schemas.microsoft.com/office/drawing/2014/main" id="{8E44DEF1-5F24-24A0-4850-DC143C1518A1}"/>
                </a:ext>
              </a:extLst>
            </p:cNvPr>
            <p:cNvSpPr/>
            <p:nvPr/>
          </p:nvSpPr>
          <p:spPr>
            <a:xfrm>
              <a:off x="3302229"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76" name="object 84">
              <a:extLst>
                <a:ext uri="{FF2B5EF4-FFF2-40B4-BE49-F238E27FC236}">
                  <a16:creationId xmlns:a16="http://schemas.microsoft.com/office/drawing/2014/main" id="{137F4CEE-7E80-04D1-1DE0-E23BD38C9981}"/>
                </a:ext>
              </a:extLst>
            </p:cNvPr>
            <p:cNvSpPr/>
            <p:nvPr/>
          </p:nvSpPr>
          <p:spPr>
            <a:xfrm>
              <a:off x="3311447" y="5542620"/>
              <a:ext cx="10160" cy="110489"/>
            </a:xfrm>
            <a:custGeom>
              <a:avLst/>
              <a:gdLst/>
              <a:ahLst/>
              <a:cxnLst/>
              <a:rect l="l" t="t" r="r" b="b"/>
              <a:pathLst>
                <a:path w="10160" h="110489">
                  <a:moveTo>
                    <a:pt x="7810" y="0"/>
                  </a:moveTo>
                  <a:lnTo>
                    <a:pt x="2247" y="0"/>
                  </a:lnTo>
                  <a:lnTo>
                    <a:pt x="0" y="2247"/>
                  </a:lnTo>
                  <a:lnTo>
                    <a:pt x="0" y="107823"/>
                  </a:lnTo>
                  <a:lnTo>
                    <a:pt x="2247"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77" name="object 85">
              <a:extLst>
                <a:ext uri="{FF2B5EF4-FFF2-40B4-BE49-F238E27FC236}">
                  <a16:creationId xmlns:a16="http://schemas.microsoft.com/office/drawing/2014/main" id="{8167EC87-7ABB-E3F4-4DB9-C8A7FD40380C}"/>
                </a:ext>
              </a:extLst>
            </p:cNvPr>
            <p:cNvSpPr/>
            <p:nvPr/>
          </p:nvSpPr>
          <p:spPr>
            <a:xfrm>
              <a:off x="3312836"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78" name="object 86">
              <a:extLst>
                <a:ext uri="{FF2B5EF4-FFF2-40B4-BE49-F238E27FC236}">
                  <a16:creationId xmlns:a16="http://schemas.microsoft.com/office/drawing/2014/main" id="{7EE63FD0-AC0E-62D5-5F8B-14AF593F28D1}"/>
                </a:ext>
              </a:extLst>
            </p:cNvPr>
            <p:cNvSpPr/>
            <p:nvPr/>
          </p:nvSpPr>
          <p:spPr>
            <a:xfrm>
              <a:off x="3314316" y="5547757"/>
              <a:ext cx="4445" cy="47625"/>
            </a:xfrm>
            <a:custGeom>
              <a:avLst/>
              <a:gdLst/>
              <a:ahLst/>
              <a:cxnLst/>
              <a:rect l="l" t="t" r="r" b="b"/>
              <a:pathLst>
                <a:path w="4445" h="47625">
                  <a:moveTo>
                    <a:pt x="3352" y="0"/>
                  </a:moveTo>
                  <a:lnTo>
                    <a:pt x="977" y="0"/>
                  </a:lnTo>
                  <a:lnTo>
                    <a:pt x="0" y="977"/>
                  </a:lnTo>
                  <a:lnTo>
                    <a:pt x="0" y="46596"/>
                  </a:lnTo>
                  <a:lnTo>
                    <a:pt x="977"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79" name="object 87">
              <a:extLst>
                <a:ext uri="{FF2B5EF4-FFF2-40B4-BE49-F238E27FC236}">
                  <a16:creationId xmlns:a16="http://schemas.microsoft.com/office/drawing/2014/main" id="{52B7451D-6248-A485-0AAB-B624F0820230}"/>
                </a:ext>
              </a:extLst>
            </p:cNvPr>
            <p:cNvSpPr/>
            <p:nvPr/>
          </p:nvSpPr>
          <p:spPr>
            <a:xfrm>
              <a:off x="3408542" y="5635349"/>
              <a:ext cx="40005" cy="40005"/>
            </a:xfrm>
            <a:custGeom>
              <a:avLst/>
              <a:gdLst/>
              <a:ahLst/>
              <a:cxnLst/>
              <a:rect l="l" t="t" r="r" b="b"/>
              <a:pathLst>
                <a:path w="40004"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80" name="object 88">
              <a:extLst>
                <a:ext uri="{FF2B5EF4-FFF2-40B4-BE49-F238E27FC236}">
                  <a16:creationId xmlns:a16="http://schemas.microsoft.com/office/drawing/2014/main" id="{6E3280C4-73BC-D17C-70FA-A2B31B85E9AE}"/>
                </a:ext>
              </a:extLst>
            </p:cNvPr>
            <p:cNvSpPr/>
            <p:nvPr/>
          </p:nvSpPr>
          <p:spPr>
            <a:xfrm>
              <a:off x="3413377" y="5645019"/>
              <a:ext cx="29845" cy="29845"/>
            </a:xfrm>
            <a:custGeom>
              <a:avLst/>
              <a:gdLst/>
              <a:ahLst/>
              <a:cxnLst/>
              <a:rect l="l" t="t" r="r" b="b"/>
              <a:pathLst>
                <a:path w="29845" h="29845">
                  <a:moveTo>
                    <a:pt x="23152" y="0"/>
                  </a:moveTo>
                  <a:lnTo>
                    <a:pt x="6680" y="0"/>
                  </a:lnTo>
                  <a:lnTo>
                    <a:pt x="0" y="6680"/>
                  </a:lnTo>
                  <a:lnTo>
                    <a:pt x="0" y="23152"/>
                  </a:lnTo>
                  <a:lnTo>
                    <a:pt x="6680"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81" name="object 89">
              <a:extLst>
                <a:ext uri="{FF2B5EF4-FFF2-40B4-BE49-F238E27FC236}">
                  <a16:creationId xmlns:a16="http://schemas.microsoft.com/office/drawing/2014/main" id="{24B4D9E9-C9F1-D82B-7862-AAEC47365E46}"/>
                </a:ext>
              </a:extLst>
            </p:cNvPr>
            <p:cNvSpPr/>
            <p:nvPr/>
          </p:nvSpPr>
          <p:spPr>
            <a:xfrm>
              <a:off x="3417214"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82" name="object 90">
              <a:extLst>
                <a:ext uri="{FF2B5EF4-FFF2-40B4-BE49-F238E27FC236}">
                  <a16:creationId xmlns:a16="http://schemas.microsoft.com/office/drawing/2014/main" id="{8A3C100A-0355-3BF3-F639-2D48CD6D3CFB}"/>
                </a:ext>
              </a:extLst>
            </p:cNvPr>
            <p:cNvSpPr/>
            <p:nvPr/>
          </p:nvSpPr>
          <p:spPr>
            <a:xfrm>
              <a:off x="3418610" y="5545348"/>
              <a:ext cx="7620" cy="81915"/>
            </a:xfrm>
            <a:custGeom>
              <a:avLst/>
              <a:gdLst/>
              <a:ahLst/>
              <a:cxnLst/>
              <a:rect l="l" t="t" r="r" b="b"/>
              <a:pathLst>
                <a:path w="7620" h="81914">
                  <a:moveTo>
                    <a:pt x="5740" y="0"/>
                  </a:moveTo>
                  <a:lnTo>
                    <a:pt x="1651" y="0"/>
                  </a:lnTo>
                  <a:lnTo>
                    <a:pt x="0" y="1663"/>
                  </a:lnTo>
                  <a:lnTo>
                    <a:pt x="0" y="79921"/>
                  </a:lnTo>
                  <a:lnTo>
                    <a:pt x="1651"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83" name="object 91">
              <a:extLst>
                <a:ext uri="{FF2B5EF4-FFF2-40B4-BE49-F238E27FC236}">
                  <a16:creationId xmlns:a16="http://schemas.microsoft.com/office/drawing/2014/main" id="{5CDD0F43-7B52-867B-2E54-36E8F41617E4}"/>
                </a:ext>
              </a:extLst>
            </p:cNvPr>
            <p:cNvSpPr/>
            <p:nvPr/>
          </p:nvSpPr>
          <p:spPr>
            <a:xfrm>
              <a:off x="3420089"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84" name="object 92">
              <a:extLst>
                <a:ext uri="{FF2B5EF4-FFF2-40B4-BE49-F238E27FC236}">
                  <a16:creationId xmlns:a16="http://schemas.microsoft.com/office/drawing/2014/main" id="{52CAEFE6-FE2C-6339-CA8E-281FF60F26B5}"/>
                </a:ext>
              </a:extLst>
            </p:cNvPr>
            <p:cNvSpPr/>
            <p:nvPr/>
          </p:nvSpPr>
          <p:spPr>
            <a:xfrm>
              <a:off x="3429306" y="5542620"/>
              <a:ext cx="10160" cy="110489"/>
            </a:xfrm>
            <a:custGeom>
              <a:avLst/>
              <a:gdLst/>
              <a:ahLst/>
              <a:cxnLst/>
              <a:rect l="l" t="t" r="r" b="b"/>
              <a:pathLst>
                <a:path w="10160" h="110489">
                  <a:moveTo>
                    <a:pt x="7797" y="0"/>
                  </a:moveTo>
                  <a:lnTo>
                    <a:pt x="2260" y="0"/>
                  </a:lnTo>
                  <a:lnTo>
                    <a:pt x="0" y="2247"/>
                  </a:lnTo>
                  <a:lnTo>
                    <a:pt x="0" y="107823"/>
                  </a:lnTo>
                  <a:lnTo>
                    <a:pt x="2260"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85" name="object 93">
              <a:extLst>
                <a:ext uri="{FF2B5EF4-FFF2-40B4-BE49-F238E27FC236}">
                  <a16:creationId xmlns:a16="http://schemas.microsoft.com/office/drawing/2014/main" id="{FF2C1800-A110-9769-6A25-E6E2080BD89B}"/>
                </a:ext>
              </a:extLst>
            </p:cNvPr>
            <p:cNvSpPr/>
            <p:nvPr/>
          </p:nvSpPr>
          <p:spPr>
            <a:xfrm>
              <a:off x="3430695"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86" name="object 94">
              <a:extLst>
                <a:ext uri="{FF2B5EF4-FFF2-40B4-BE49-F238E27FC236}">
                  <a16:creationId xmlns:a16="http://schemas.microsoft.com/office/drawing/2014/main" id="{2508A099-67FE-2242-729A-6005AEE2562E}"/>
                </a:ext>
              </a:extLst>
            </p:cNvPr>
            <p:cNvSpPr/>
            <p:nvPr/>
          </p:nvSpPr>
          <p:spPr>
            <a:xfrm>
              <a:off x="3432169" y="5547757"/>
              <a:ext cx="4445" cy="47625"/>
            </a:xfrm>
            <a:custGeom>
              <a:avLst/>
              <a:gdLst/>
              <a:ahLst/>
              <a:cxnLst/>
              <a:rect l="l" t="t" r="r" b="b"/>
              <a:pathLst>
                <a:path w="4445" h="47625">
                  <a:moveTo>
                    <a:pt x="3365" y="0"/>
                  </a:moveTo>
                  <a:lnTo>
                    <a:pt x="965" y="0"/>
                  </a:lnTo>
                  <a:lnTo>
                    <a:pt x="0" y="977"/>
                  </a:lnTo>
                  <a:lnTo>
                    <a:pt x="0" y="46596"/>
                  </a:lnTo>
                  <a:lnTo>
                    <a:pt x="965" y="47574"/>
                  </a:lnTo>
                  <a:lnTo>
                    <a:pt x="3365" y="47574"/>
                  </a:lnTo>
                  <a:lnTo>
                    <a:pt x="4330" y="46596"/>
                  </a:lnTo>
                  <a:lnTo>
                    <a:pt x="4330" y="45402"/>
                  </a:lnTo>
                  <a:lnTo>
                    <a:pt x="4330" y="977"/>
                  </a:lnTo>
                  <a:lnTo>
                    <a:pt x="3365" y="0"/>
                  </a:lnTo>
                  <a:close/>
                </a:path>
              </a:pathLst>
            </a:custGeom>
            <a:solidFill>
              <a:srgbClr val="FFFFFF"/>
            </a:solidFill>
          </p:spPr>
          <p:txBody>
            <a:bodyPr wrap="square" lIns="0" tIns="0" rIns="0" bIns="0" rtlCol="0"/>
            <a:lstStyle/>
            <a:p>
              <a:endParaRPr sz="2800"/>
            </a:p>
          </p:txBody>
        </p:sp>
        <p:sp>
          <p:nvSpPr>
            <p:cNvPr id="87" name="object 95">
              <a:extLst>
                <a:ext uri="{FF2B5EF4-FFF2-40B4-BE49-F238E27FC236}">
                  <a16:creationId xmlns:a16="http://schemas.microsoft.com/office/drawing/2014/main" id="{F3858927-B85E-2584-76D1-48845B9C4F30}"/>
                </a:ext>
              </a:extLst>
            </p:cNvPr>
            <p:cNvSpPr/>
            <p:nvPr/>
          </p:nvSpPr>
          <p:spPr>
            <a:xfrm>
              <a:off x="3526402" y="5635349"/>
              <a:ext cx="40005" cy="40005"/>
            </a:xfrm>
            <a:custGeom>
              <a:avLst/>
              <a:gdLst/>
              <a:ahLst/>
              <a:cxnLst/>
              <a:rect l="l" t="t" r="r" b="b"/>
              <a:pathLst>
                <a:path w="40004"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88" name="object 96">
              <a:extLst>
                <a:ext uri="{FF2B5EF4-FFF2-40B4-BE49-F238E27FC236}">
                  <a16:creationId xmlns:a16="http://schemas.microsoft.com/office/drawing/2014/main" id="{E5F2A1C9-1F7E-90CF-94B1-5A6A34D8549D}"/>
                </a:ext>
              </a:extLst>
            </p:cNvPr>
            <p:cNvSpPr/>
            <p:nvPr/>
          </p:nvSpPr>
          <p:spPr>
            <a:xfrm>
              <a:off x="3531231" y="5645019"/>
              <a:ext cx="29845" cy="29845"/>
            </a:xfrm>
            <a:custGeom>
              <a:avLst/>
              <a:gdLst/>
              <a:ahLst/>
              <a:cxnLst/>
              <a:rect l="l" t="t" r="r" b="b"/>
              <a:pathLst>
                <a:path w="29845" h="29845">
                  <a:moveTo>
                    <a:pt x="23164" y="0"/>
                  </a:moveTo>
                  <a:lnTo>
                    <a:pt x="6680" y="0"/>
                  </a:lnTo>
                  <a:lnTo>
                    <a:pt x="0" y="6680"/>
                  </a:lnTo>
                  <a:lnTo>
                    <a:pt x="0" y="23152"/>
                  </a:lnTo>
                  <a:lnTo>
                    <a:pt x="6680" y="29832"/>
                  </a:lnTo>
                  <a:lnTo>
                    <a:pt x="23164" y="29832"/>
                  </a:lnTo>
                  <a:lnTo>
                    <a:pt x="29832" y="23152"/>
                  </a:lnTo>
                  <a:lnTo>
                    <a:pt x="29832" y="14909"/>
                  </a:lnTo>
                  <a:lnTo>
                    <a:pt x="29832" y="6680"/>
                  </a:lnTo>
                  <a:lnTo>
                    <a:pt x="23164" y="0"/>
                  </a:lnTo>
                  <a:close/>
                </a:path>
              </a:pathLst>
            </a:custGeom>
            <a:solidFill>
              <a:srgbClr val="2B2B2B"/>
            </a:solidFill>
          </p:spPr>
          <p:txBody>
            <a:bodyPr wrap="square" lIns="0" tIns="0" rIns="0" bIns="0" rtlCol="0"/>
            <a:lstStyle/>
            <a:p>
              <a:endParaRPr sz="2800"/>
            </a:p>
          </p:txBody>
        </p:sp>
        <p:sp>
          <p:nvSpPr>
            <p:cNvPr id="89" name="object 97">
              <a:extLst>
                <a:ext uri="{FF2B5EF4-FFF2-40B4-BE49-F238E27FC236}">
                  <a16:creationId xmlns:a16="http://schemas.microsoft.com/office/drawing/2014/main" id="{843661E4-FC2C-973D-955E-DF0804A2B8C6}"/>
                </a:ext>
              </a:extLst>
            </p:cNvPr>
            <p:cNvSpPr/>
            <p:nvPr/>
          </p:nvSpPr>
          <p:spPr>
            <a:xfrm>
              <a:off x="3535074"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90" name="object 98">
              <a:extLst>
                <a:ext uri="{FF2B5EF4-FFF2-40B4-BE49-F238E27FC236}">
                  <a16:creationId xmlns:a16="http://schemas.microsoft.com/office/drawing/2014/main" id="{A0BAE2A0-D4B5-4EA4-1A40-D26A52225A3D}"/>
                </a:ext>
              </a:extLst>
            </p:cNvPr>
            <p:cNvSpPr/>
            <p:nvPr/>
          </p:nvSpPr>
          <p:spPr>
            <a:xfrm>
              <a:off x="3536475" y="5545348"/>
              <a:ext cx="7620" cy="81915"/>
            </a:xfrm>
            <a:custGeom>
              <a:avLst/>
              <a:gdLst/>
              <a:ahLst/>
              <a:cxnLst/>
              <a:rect l="l" t="t" r="r" b="b"/>
              <a:pathLst>
                <a:path w="7620" h="81914">
                  <a:moveTo>
                    <a:pt x="5740" y="0"/>
                  </a:moveTo>
                  <a:lnTo>
                    <a:pt x="1638" y="0"/>
                  </a:lnTo>
                  <a:lnTo>
                    <a:pt x="0" y="1663"/>
                  </a:lnTo>
                  <a:lnTo>
                    <a:pt x="0" y="79921"/>
                  </a:lnTo>
                  <a:lnTo>
                    <a:pt x="1638"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91" name="object 99">
              <a:extLst>
                <a:ext uri="{FF2B5EF4-FFF2-40B4-BE49-F238E27FC236}">
                  <a16:creationId xmlns:a16="http://schemas.microsoft.com/office/drawing/2014/main" id="{9AD147B9-36CC-A06D-C794-F67D9B18EE54}"/>
                </a:ext>
              </a:extLst>
            </p:cNvPr>
            <p:cNvSpPr/>
            <p:nvPr/>
          </p:nvSpPr>
          <p:spPr>
            <a:xfrm>
              <a:off x="3537949" y="5547757"/>
              <a:ext cx="4445" cy="47625"/>
            </a:xfrm>
            <a:custGeom>
              <a:avLst/>
              <a:gdLst/>
              <a:ahLst/>
              <a:cxnLst/>
              <a:rect l="l" t="t" r="r" b="b"/>
              <a:pathLst>
                <a:path w="4445" h="47625">
                  <a:moveTo>
                    <a:pt x="3340" y="0"/>
                  </a:moveTo>
                  <a:lnTo>
                    <a:pt x="965" y="0"/>
                  </a:lnTo>
                  <a:lnTo>
                    <a:pt x="0" y="977"/>
                  </a:lnTo>
                  <a:lnTo>
                    <a:pt x="0" y="46596"/>
                  </a:lnTo>
                  <a:lnTo>
                    <a:pt x="965" y="47574"/>
                  </a:lnTo>
                  <a:lnTo>
                    <a:pt x="3340" y="47574"/>
                  </a:lnTo>
                  <a:lnTo>
                    <a:pt x="4317" y="46596"/>
                  </a:lnTo>
                  <a:lnTo>
                    <a:pt x="4317" y="45402"/>
                  </a:lnTo>
                  <a:lnTo>
                    <a:pt x="4317" y="977"/>
                  </a:lnTo>
                  <a:lnTo>
                    <a:pt x="3340" y="0"/>
                  </a:lnTo>
                  <a:close/>
                </a:path>
              </a:pathLst>
            </a:custGeom>
            <a:solidFill>
              <a:srgbClr val="FFFFFF"/>
            </a:solidFill>
          </p:spPr>
          <p:txBody>
            <a:bodyPr wrap="square" lIns="0" tIns="0" rIns="0" bIns="0" rtlCol="0"/>
            <a:lstStyle/>
            <a:p>
              <a:endParaRPr sz="2800"/>
            </a:p>
          </p:txBody>
        </p:sp>
        <p:sp>
          <p:nvSpPr>
            <p:cNvPr id="92" name="object 100">
              <a:extLst>
                <a:ext uri="{FF2B5EF4-FFF2-40B4-BE49-F238E27FC236}">
                  <a16:creationId xmlns:a16="http://schemas.microsoft.com/office/drawing/2014/main" id="{4EEF3618-43E3-5712-29EE-2844A2D30A48}"/>
                </a:ext>
              </a:extLst>
            </p:cNvPr>
            <p:cNvSpPr/>
            <p:nvPr/>
          </p:nvSpPr>
          <p:spPr>
            <a:xfrm>
              <a:off x="3547159"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93" name="object 101">
              <a:extLst>
                <a:ext uri="{FF2B5EF4-FFF2-40B4-BE49-F238E27FC236}">
                  <a16:creationId xmlns:a16="http://schemas.microsoft.com/office/drawing/2014/main" id="{0D6785D6-DA79-DC3F-183C-666FECCB7AAA}"/>
                </a:ext>
              </a:extLst>
            </p:cNvPr>
            <p:cNvSpPr/>
            <p:nvPr/>
          </p:nvSpPr>
          <p:spPr>
            <a:xfrm>
              <a:off x="3548555" y="5545348"/>
              <a:ext cx="7620" cy="81915"/>
            </a:xfrm>
            <a:custGeom>
              <a:avLst/>
              <a:gdLst/>
              <a:ahLst/>
              <a:cxnLst/>
              <a:rect l="l" t="t" r="r" b="b"/>
              <a:pathLst>
                <a:path w="7620" h="81914">
                  <a:moveTo>
                    <a:pt x="5740" y="0"/>
                  </a:moveTo>
                  <a:lnTo>
                    <a:pt x="1651" y="0"/>
                  </a:lnTo>
                  <a:lnTo>
                    <a:pt x="0" y="1663"/>
                  </a:lnTo>
                  <a:lnTo>
                    <a:pt x="0" y="79921"/>
                  </a:lnTo>
                  <a:lnTo>
                    <a:pt x="1651"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94" name="object 102">
              <a:extLst>
                <a:ext uri="{FF2B5EF4-FFF2-40B4-BE49-F238E27FC236}">
                  <a16:creationId xmlns:a16="http://schemas.microsoft.com/office/drawing/2014/main" id="{C00C5036-8789-1277-892F-AC2B77F3FA96}"/>
                </a:ext>
              </a:extLst>
            </p:cNvPr>
            <p:cNvSpPr/>
            <p:nvPr/>
          </p:nvSpPr>
          <p:spPr>
            <a:xfrm>
              <a:off x="3550028" y="5547757"/>
              <a:ext cx="4445" cy="47625"/>
            </a:xfrm>
            <a:custGeom>
              <a:avLst/>
              <a:gdLst/>
              <a:ahLst/>
              <a:cxnLst/>
              <a:rect l="l" t="t" r="r" b="b"/>
              <a:pathLst>
                <a:path w="4445" h="47625">
                  <a:moveTo>
                    <a:pt x="3365" y="0"/>
                  </a:moveTo>
                  <a:lnTo>
                    <a:pt x="977" y="0"/>
                  </a:lnTo>
                  <a:lnTo>
                    <a:pt x="0" y="977"/>
                  </a:lnTo>
                  <a:lnTo>
                    <a:pt x="0" y="46596"/>
                  </a:lnTo>
                  <a:lnTo>
                    <a:pt x="977" y="47574"/>
                  </a:lnTo>
                  <a:lnTo>
                    <a:pt x="3365" y="47574"/>
                  </a:lnTo>
                  <a:lnTo>
                    <a:pt x="4330" y="46596"/>
                  </a:lnTo>
                  <a:lnTo>
                    <a:pt x="4330" y="45402"/>
                  </a:lnTo>
                  <a:lnTo>
                    <a:pt x="4330" y="977"/>
                  </a:lnTo>
                  <a:lnTo>
                    <a:pt x="3365" y="0"/>
                  </a:lnTo>
                  <a:close/>
                </a:path>
              </a:pathLst>
            </a:custGeom>
            <a:solidFill>
              <a:srgbClr val="FFFFFF"/>
            </a:solidFill>
          </p:spPr>
          <p:txBody>
            <a:bodyPr wrap="square" lIns="0" tIns="0" rIns="0" bIns="0" rtlCol="0"/>
            <a:lstStyle/>
            <a:p>
              <a:endParaRPr sz="2800"/>
            </a:p>
          </p:txBody>
        </p:sp>
        <p:sp>
          <p:nvSpPr>
            <p:cNvPr id="95" name="object 103">
              <a:extLst>
                <a:ext uri="{FF2B5EF4-FFF2-40B4-BE49-F238E27FC236}">
                  <a16:creationId xmlns:a16="http://schemas.microsoft.com/office/drawing/2014/main" id="{21A34D69-20E6-71C1-181D-62BB7D0D307F}"/>
                </a:ext>
              </a:extLst>
            </p:cNvPr>
            <p:cNvSpPr/>
            <p:nvPr/>
          </p:nvSpPr>
          <p:spPr>
            <a:xfrm>
              <a:off x="3644275" y="5635349"/>
              <a:ext cx="40005" cy="40005"/>
            </a:xfrm>
            <a:custGeom>
              <a:avLst/>
              <a:gdLst/>
              <a:ahLst/>
              <a:cxnLst/>
              <a:rect l="l" t="t" r="r" b="b"/>
              <a:pathLst>
                <a:path w="40004" h="40004">
                  <a:moveTo>
                    <a:pt x="19735" y="0"/>
                  </a:moveTo>
                  <a:lnTo>
                    <a:pt x="12049" y="1551"/>
                  </a:lnTo>
                  <a:lnTo>
                    <a:pt x="5776" y="5783"/>
                  </a:lnTo>
                  <a:lnTo>
                    <a:pt x="1549" y="12060"/>
                  </a:lnTo>
                  <a:lnTo>
                    <a:pt x="0" y="19748"/>
                  </a:lnTo>
                  <a:lnTo>
                    <a:pt x="1549" y="27436"/>
                  </a:lnTo>
                  <a:lnTo>
                    <a:pt x="5776" y="33713"/>
                  </a:lnTo>
                  <a:lnTo>
                    <a:pt x="12049" y="37945"/>
                  </a:lnTo>
                  <a:lnTo>
                    <a:pt x="19735" y="39497"/>
                  </a:lnTo>
                  <a:lnTo>
                    <a:pt x="27423" y="37945"/>
                  </a:lnTo>
                  <a:lnTo>
                    <a:pt x="33701" y="33713"/>
                  </a:lnTo>
                  <a:lnTo>
                    <a:pt x="37932" y="27436"/>
                  </a:lnTo>
                  <a:lnTo>
                    <a:pt x="39484" y="19748"/>
                  </a:lnTo>
                  <a:lnTo>
                    <a:pt x="37932" y="12060"/>
                  </a:lnTo>
                  <a:lnTo>
                    <a:pt x="33701" y="5783"/>
                  </a:lnTo>
                  <a:lnTo>
                    <a:pt x="27423" y="1551"/>
                  </a:lnTo>
                  <a:lnTo>
                    <a:pt x="19735" y="0"/>
                  </a:lnTo>
                  <a:close/>
                </a:path>
              </a:pathLst>
            </a:custGeom>
            <a:solidFill>
              <a:srgbClr val="464545"/>
            </a:solidFill>
          </p:spPr>
          <p:txBody>
            <a:bodyPr wrap="square" lIns="0" tIns="0" rIns="0" bIns="0" rtlCol="0"/>
            <a:lstStyle/>
            <a:p>
              <a:endParaRPr sz="2800"/>
            </a:p>
          </p:txBody>
        </p:sp>
        <p:sp>
          <p:nvSpPr>
            <p:cNvPr id="96" name="object 104">
              <a:extLst>
                <a:ext uri="{FF2B5EF4-FFF2-40B4-BE49-F238E27FC236}">
                  <a16:creationId xmlns:a16="http://schemas.microsoft.com/office/drawing/2014/main" id="{4679DF95-BFAE-946B-F671-0C16B8886B17}"/>
                </a:ext>
              </a:extLst>
            </p:cNvPr>
            <p:cNvSpPr/>
            <p:nvPr/>
          </p:nvSpPr>
          <p:spPr>
            <a:xfrm>
              <a:off x="3649089" y="5645019"/>
              <a:ext cx="29845" cy="29845"/>
            </a:xfrm>
            <a:custGeom>
              <a:avLst/>
              <a:gdLst/>
              <a:ahLst/>
              <a:cxnLst/>
              <a:rect l="l" t="t" r="r" b="b"/>
              <a:pathLst>
                <a:path w="29845" h="29845">
                  <a:moveTo>
                    <a:pt x="23164" y="0"/>
                  </a:moveTo>
                  <a:lnTo>
                    <a:pt x="6692" y="0"/>
                  </a:lnTo>
                  <a:lnTo>
                    <a:pt x="0" y="6680"/>
                  </a:lnTo>
                  <a:lnTo>
                    <a:pt x="0" y="23152"/>
                  </a:lnTo>
                  <a:lnTo>
                    <a:pt x="6692" y="29832"/>
                  </a:lnTo>
                  <a:lnTo>
                    <a:pt x="23164" y="29832"/>
                  </a:lnTo>
                  <a:lnTo>
                    <a:pt x="29832" y="23152"/>
                  </a:lnTo>
                  <a:lnTo>
                    <a:pt x="29832" y="14909"/>
                  </a:lnTo>
                  <a:lnTo>
                    <a:pt x="29832" y="6680"/>
                  </a:lnTo>
                  <a:lnTo>
                    <a:pt x="23164" y="0"/>
                  </a:lnTo>
                  <a:close/>
                </a:path>
              </a:pathLst>
            </a:custGeom>
            <a:solidFill>
              <a:srgbClr val="2B2B2B"/>
            </a:solidFill>
          </p:spPr>
          <p:txBody>
            <a:bodyPr wrap="square" lIns="0" tIns="0" rIns="0" bIns="0" rtlCol="0"/>
            <a:lstStyle/>
            <a:p>
              <a:endParaRPr sz="2800"/>
            </a:p>
          </p:txBody>
        </p:sp>
        <p:sp>
          <p:nvSpPr>
            <p:cNvPr id="97" name="object 105">
              <a:extLst>
                <a:ext uri="{FF2B5EF4-FFF2-40B4-BE49-F238E27FC236}">
                  <a16:creationId xmlns:a16="http://schemas.microsoft.com/office/drawing/2014/main" id="{BD588F9E-436C-0C47-E6AE-36FE5D1BB583}"/>
                </a:ext>
              </a:extLst>
            </p:cNvPr>
            <p:cNvSpPr/>
            <p:nvPr/>
          </p:nvSpPr>
          <p:spPr>
            <a:xfrm>
              <a:off x="3652939" y="5542620"/>
              <a:ext cx="10160" cy="110489"/>
            </a:xfrm>
            <a:custGeom>
              <a:avLst/>
              <a:gdLst/>
              <a:ahLst/>
              <a:cxnLst/>
              <a:rect l="l" t="t" r="r" b="b"/>
              <a:pathLst>
                <a:path w="10160" h="110489">
                  <a:moveTo>
                    <a:pt x="7797" y="0"/>
                  </a:moveTo>
                  <a:lnTo>
                    <a:pt x="2247" y="0"/>
                  </a:lnTo>
                  <a:lnTo>
                    <a:pt x="0" y="2247"/>
                  </a:lnTo>
                  <a:lnTo>
                    <a:pt x="0" y="107823"/>
                  </a:lnTo>
                  <a:lnTo>
                    <a:pt x="2247"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98" name="object 106">
              <a:extLst>
                <a:ext uri="{FF2B5EF4-FFF2-40B4-BE49-F238E27FC236}">
                  <a16:creationId xmlns:a16="http://schemas.microsoft.com/office/drawing/2014/main" id="{120F7A66-6364-7F1E-0C89-0D39658F086E}"/>
                </a:ext>
              </a:extLst>
            </p:cNvPr>
            <p:cNvSpPr/>
            <p:nvPr/>
          </p:nvSpPr>
          <p:spPr>
            <a:xfrm>
              <a:off x="3654328" y="5545348"/>
              <a:ext cx="7620" cy="81915"/>
            </a:xfrm>
            <a:custGeom>
              <a:avLst/>
              <a:gdLst/>
              <a:ahLst/>
              <a:cxnLst/>
              <a:rect l="l" t="t" r="r" b="b"/>
              <a:pathLst>
                <a:path w="7620" h="81914">
                  <a:moveTo>
                    <a:pt x="5740" y="0"/>
                  </a:moveTo>
                  <a:lnTo>
                    <a:pt x="1651" y="0"/>
                  </a:lnTo>
                  <a:lnTo>
                    <a:pt x="0" y="1663"/>
                  </a:lnTo>
                  <a:lnTo>
                    <a:pt x="0" y="79921"/>
                  </a:lnTo>
                  <a:lnTo>
                    <a:pt x="1651"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99" name="object 107">
              <a:extLst>
                <a:ext uri="{FF2B5EF4-FFF2-40B4-BE49-F238E27FC236}">
                  <a16:creationId xmlns:a16="http://schemas.microsoft.com/office/drawing/2014/main" id="{71DD683E-8FF7-ACC7-47B6-C1CD8D2E306B}"/>
                </a:ext>
              </a:extLst>
            </p:cNvPr>
            <p:cNvSpPr/>
            <p:nvPr/>
          </p:nvSpPr>
          <p:spPr>
            <a:xfrm>
              <a:off x="3655802"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00" name="object 108">
              <a:extLst>
                <a:ext uri="{FF2B5EF4-FFF2-40B4-BE49-F238E27FC236}">
                  <a16:creationId xmlns:a16="http://schemas.microsoft.com/office/drawing/2014/main" id="{54AF2A0F-4652-6769-62FF-073A8C013670}"/>
                </a:ext>
              </a:extLst>
            </p:cNvPr>
            <p:cNvSpPr/>
            <p:nvPr/>
          </p:nvSpPr>
          <p:spPr>
            <a:xfrm>
              <a:off x="3665019" y="5542620"/>
              <a:ext cx="10160" cy="110489"/>
            </a:xfrm>
            <a:custGeom>
              <a:avLst/>
              <a:gdLst/>
              <a:ahLst/>
              <a:cxnLst/>
              <a:rect l="l" t="t" r="r" b="b"/>
              <a:pathLst>
                <a:path w="10160" h="110489">
                  <a:moveTo>
                    <a:pt x="7797" y="0"/>
                  </a:moveTo>
                  <a:lnTo>
                    <a:pt x="2273" y="0"/>
                  </a:lnTo>
                  <a:lnTo>
                    <a:pt x="0" y="2247"/>
                  </a:lnTo>
                  <a:lnTo>
                    <a:pt x="0" y="107823"/>
                  </a:lnTo>
                  <a:lnTo>
                    <a:pt x="2273"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101" name="object 109">
              <a:extLst>
                <a:ext uri="{FF2B5EF4-FFF2-40B4-BE49-F238E27FC236}">
                  <a16:creationId xmlns:a16="http://schemas.microsoft.com/office/drawing/2014/main" id="{16E22740-6A4E-E3AB-7822-AFDA914BC032}"/>
                </a:ext>
              </a:extLst>
            </p:cNvPr>
            <p:cNvSpPr/>
            <p:nvPr/>
          </p:nvSpPr>
          <p:spPr>
            <a:xfrm>
              <a:off x="3666408"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16" y="79921"/>
                  </a:lnTo>
                  <a:lnTo>
                    <a:pt x="7416" y="77850"/>
                  </a:lnTo>
                  <a:lnTo>
                    <a:pt x="7416" y="1663"/>
                  </a:lnTo>
                  <a:lnTo>
                    <a:pt x="5753" y="0"/>
                  </a:lnTo>
                  <a:close/>
                </a:path>
              </a:pathLst>
            </a:custGeom>
            <a:solidFill>
              <a:srgbClr val="CCCCCC"/>
            </a:solidFill>
          </p:spPr>
          <p:txBody>
            <a:bodyPr wrap="square" lIns="0" tIns="0" rIns="0" bIns="0" rtlCol="0"/>
            <a:lstStyle/>
            <a:p>
              <a:endParaRPr sz="2800"/>
            </a:p>
          </p:txBody>
        </p:sp>
        <p:sp>
          <p:nvSpPr>
            <p:cNvPr id="102" name="object 110">
              <a:extLst>
                <a:ext uri="{FF2B5EF4-FFF2-40B4-BE49-F238E27FC236}">
                  <a16:creationId xmlns:a16="http://schemas.microsoft.com/office/drawing/2014/main" id="{41F9CC46-4072-8CD3-A5EE-47BA021F7AD8}"/>
                </a:ext>
              </a:extLst>
            </p:cNvPr>
            <p:cNvSpPr/>
            <p:nvPr/>
          </p:nvSpPr>
          <p:spPr>
            <a:xfrm>
              <a:off x="3667894"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03" name="object 111">
              <a:extLst>
                <a:ext uri="{FF2B5EF4-FFF2-40B4-BE49-F238E27FC236}">
                  <a16:creationId xmlns:a16="http://schemas.microsoft.com/office/drawing/2014/main" id="{84D773B4-7BE1-102D-2FB2-36C9A8FBA56E}"/>
                </a:ext>
              </a:extLst>
            </p:cNvPr>
            <p:cNvSpPr/>
            <p:nvPr/>
          </p:nvSpPr>
          <p:spPr>
            <a:xfrm>
              <a:off x="3753427" y="5635349"/>
              <a:ext cx="40005" cy="40005"/>
            </a:xfrm>
            <a:custGeom>
              <a:avLst/>
              <a:gdLst/>
              <a:ahLst/>
              <a:cxnLst/>
              <a:rect l="l" t="t" r="r" b="b"/>
              <a:pathLst>
                <a:path w="40004"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41" y="37945"/>
                  </a:lnTo>
                  <a:lnTo>
                    <a:pt x="33718" y="33713"/>
                  </a:lnTo>
                  <a:lnTo>
                    <a:pt x="37947" y="27436"/>
                  </a:lnTo>
                  <a:lnTo>
                    <a:pt x="39497" y="19748"/>
                  </a:lnTo>
                  <a:lnTo>
                    <a:pt x="37947" y="12060"/>
                  </a:lnTo>
                  <a:lnTo>
                    <a:pt x="33718" y="5783"/>
                  </a:lnTo>
                  <a:lnTo>
                    <a:pt x="27441" y="1551"/>
                  </a:lnTo>
                  <a:lnTo>
                    <a:pt x="19748" y="0"/>
                  </a:lnTo>
                  <a:close/>
                </a:path>
              </a:pathLst>
            </a:custGeom>
            <a:solidFill>
              <a:srgbClr val="464545"/>
            </a:solidFill>
          </p:spPr>
          <p:txBody>
            <a:bodyPr wrap="square" lIns="0" tIns="0" rIns="0" bIns="0" rtlCol="0"/>
            <a:lstStyle/>
            <a:p>
              <a:endParaRPr sz="2800"/>
            </a:p>
          </p:txBody>
        </p:sp>
        <p:sp>
          <p:nvSpPr>
            <p:cNvPr id="104" name="object 112">
              <a:extLst>
                <a:ext uri="{FF2B5EF4-FFF2-40B4-BE49-F238E27FC236}">
                  <a16:creationId xmlns:a16="http://schemas.microsoft.com/office/drawing/2014/main" id="{B5844028-8FB9-60FE-C92B-C81C613389D7}"/>
                </a:ext>
              </a:extLst>
            </p:cNvPr>
            <p:cNvSpPr/>
            <p:nvPr/>
          </p:nvSpPr>
          <p:spPr>
            <a:xfrm>
              <a:off x="3758255" y="5645019"/>
              <a:ext cx="29845" cy="29845"/>
            </a:xfrm>
            <a:custGeom>
              <a:avLst/>
              <a:gdLst/>
              <a:ahLst/>
              <a:cxnLst/>
              <a:rect l="l" t="t" r="r" b="b"/>
              <a:pathLst>
                <a:path w="29845" h="29845">
                  <a:moveTo>
                    <a:pt x="23164" y="0"/>
                  </a:moveTo>
                  <a:lnTo>
                    <a:pt x="6680" y="0"/>
                  </a:lnTo>
                  <a:lnTo>
                    <a:pt x="0" y="6680"/>
                  </a:lnTo>
                  <a:lnTo>
                    <a:pt x="0" y="23152"/>
                  </a:lnTo>
                  <a:lnTo>
                    <a:pt x="6680" y="29832"/>
                  </a:lnTo>
                  <a:lnTo>
                    <a:pt x="23164" y="29832"/>
                  </a:lnTo>
                  <a:lnTo>
                    <a:pt x="29845" y="23152"/>
                  </a:lnTo>
                  <a:lnTo>
                    <a:pt x="29845" y="14909"/>
                  </a:lnTo>
                  <a:lnTo>
                    <a:pt x="29845" y="6680"/>
                  </a:lnTo>
                  <a:lnTo>
                    <a:pt x="23164" y="0"/>
                  </a:lnTo>
                  <a:close/>
                </a:path>
              </a:pathLst>
            </a:custGeom>
            <a:solidFill>
              <a:srgbClr val="2B2B2B"/>
            </a:solidFill>
          </p:spPr>
          <p:txBody>
            <a:bodyPr wrap="square" lIns="0" tIns="0" rIns="0" bIns="0" rtlCol="0"/>
            <a:lstStyle/>
            <a:p>
              <a:endParaRPr sz="2800"/>
            </a:p>
          </p:txBody>
        </p:sp>
        <p:sp>
          <p:nvSpPr>
            <p:cNvPr id="105" name="object 113">
              <a:extLst>
                <a:ext uri="{FF2B5EF4-FFF2-40B4-BE49-F238E27FC236}">
                  <a16:creationId xmlns:a16="http://schemas.microsoft.com/office/drawing/2014/main" id="{DEB3EB84-D2A5-629C-AD32-74F9E95245FC}"/>
                </a:ext>
              </a:extLst>
            </p:cNvPr>
            <p:cNvSpPr/>
            <p:nvPr/>
          </p:nvSpPr>
          <p:spPr>
            <a:xfrm>
              <a:off x="3762104" y="5542620"/>
              <a:ext cx="10160" cy="110489"/>
            </a:xfrm>
            <a:custGeom>
              <a:avLst/>
              <a:gdLst/>
              <a:ahLst/>
              <a:cxnLst/>
              <a:rect l="l" t="t" r="r" b="b"/>
              <a:pathLst>
                <a:path w="10160" h="110489">
                  <a:moveTo>
                    <a:pt x="7797" y="0"/>
                  </a:moveTo>
                  <a:lnTo>
                    <a:pt x="2260" y="0"/>
                  </a:lnTo>
                  <a:lnTo>
                    <a:pt x="0" y="2247"/>
                  </a:lnTo>
                  <a:lnTo>
                    <a:pt x="0" y="107823"/>
                  </a:lnTo>
                  <a:lnTo>
                    <a:pt x="2260"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106" name="object 114">
              <a:extLst>
                <a:ext uri="{FF2B5EF4-FFF2-40B4-BE49-F238E27FC236}">
                  <a16:creationId xmlns:a16="http://schemas.microsoft.com/office/drawing/2014/main" id="{4CA4B5E7-C774-7177-0F3D-8B91A79228B7}"/>
                </a:ext>
              </a:extLst>
            </p:cNvPr>
            <p:cNvSpPr/>
            <p:nvPr/>
          </p:nvSpPr>
          <p:spPr>
            <a:xfrm>
              <a:off x="3763481" y="5545348"/>
              <a:ext cx="7620" cy="81915"/>
            </a:xfrm>
            <a:custGeom>
              <a:avLst/>
              <a:gdLst/>
              <a:ahLst/>
              <a:cxnLst/>
              <a:rect l="l" t="t" r="r" b="b"/>
              <a:pathLst>
                <a:path w="7620" h="81914">
                  <a:moveTo>
                    <a:pt x="5765" y="0"/>
                  </a:moveTo>
                  <a:lnTo>
                    <a:pt x="1676" y="0"/>
                  </a:lnTo>
                  <a:lnTo>
                    <a:pt x="0" y="1663"/>
                  </a:lnTo>
                  <a:lnTo>
                    <a:pt x="0" y="79921"/>
                  </a:lnTo>
                  <a:lnTo>
                    <a:pt x="1676" y="81584"/>
                  </a:lnTo>
                  <a:lnTo>
                    <a:pt x="5765" y="81584"/>
                  </a:lnTo>
                  <a:lnTo>
                    <a:pt x="7416" y="79921"/>
                  </a:lnTo>
                  <a:lnTo>
                    <a:pt x="7416" y="77850"/>
                  </a:lnTo>
                  <a:lnTo>
                    <a:pt x="7416" y="1663"/>
                  </a:lnTo>
                  <a:lnTo>
                    <a:pt x="5765" y="0"/>
                  </a:lnTo>
                  <a:close/>
                </a:path>
              </a:pathLst>
            </a:custGeom>
            <a:solidFill>
              <a:srgbClr val="CCCCCC"/>
            </a:solidFill>
          </p:spPr>
          <p:txBody>
            <a:bodyPr wrap="square" lIns="0" tIns="0" rIns="0" bIns="0" rtlCol="0"/>
            <a:lstStyle/>
            <a:p>
              <a:endParaRPr sz="2800"/>
            </a:p>
          </p:txBody>
        </p:sp>
        <p:sp>
          <p:nvSpPr>
            <p:cNvPr id="107" name="object 115">
              <a:extLst>
                <a:ext uri="{FF2B5EF4-FFF2-40B4-BE49-F238E27FC236}">
                  <a16:creationId xmlns:a16="http://schemas.microsoft.com/office/drawing/2014/main" id="{07707A9F-908C-1FCB-7F89-D1F276F97229}"/>
                </a:ext>
              </a:extLst>
            </p:cNvPr>
            <p:cNvSpPr/>
            <p:nvPr/>
          </p:nvSpPr>
          <p:spPr>
            <a:xfrm>
              <a:off x="3764968" y="5547757"/>
              <a:ext cx="4445" cy="47625"/>
            </a:xfrm>
            <a:custGeom>
              <a:avLst/>
              <a:gdLst/>
              <a:ahLst/>
              <a:cxnLst/>
              <a:rect l="l" t="t" r="r" b="b"/>
              <a:pathLst>
                <a:path w="4445" h="47625">
                  <a:moveTo>
                    <a:pt x="3365" y="0"/>
                  </a:moveTo>
                  <a:lnTo>
                    <a:pt x="965" y="0"/>
                  </a:lnTo>
                  <a:lnTo>
                    <a:pt x="0" y="977"/>
                  </a:lnTo>
                  <a:lnTo>
                    <a:pt x="0" y="46596"/>
                  </a:lnTo>
                  <a:lnTo>
                    <a:pt x="965" y="47574"/>
                  </a:lnTo>
                  <a:lnTo>
                    <a:pt x="3365" y="47574"/>
                  </a:lnTo>
                  <a:lnTo>
                    <a:pt x="4317" y="46596"/>
                  </a:lnTo>
                  <a:lnTo>
                    <a:pt x="4317" y="45402"/>
                  </a:lnTo>
                  <a:lnTo>
                    <a:pt x="4317" y="977"/>
                  </a:lnTo>
                  <a:lnTo>
                    <a:pt x="3365" y="0"/>
                  </a:lnTo>
                  <a:close/>
                </a:path>
              </a:pathLst>
            </a:custGeom>
            <a:solidFill>
              <a:srgbClr val="FFFFFF"/>
            </a:solidFill>
          </p:spPr>
          <p:txBody>
            <a:bodyPr wrap="square" lIns="0" tIns="0" rIns="0" bIns="0" rtlCol="0"/>
            <a:lstStyle/>
            <a:p>
              <a:endParaRPr sz="2800"/>
            </a:p>
          </p:txBody>
        </p:sp>
        <p:sp>
          <p:nvSpPr>
            <p:cNvPr id="108" name="object 116">
              <a:extLst>
                <a:ext uri="{FF2B5EF4-FFF2-40B4-BE49-F238E27FC236}">
                  <a16:creationId xmlns:a16="http://schemas.microsoft.com/office/drawing/2014/main" id="{CEA0D239-7511-7984-2019-4A84E836ABCB}"/>
                </a:ext>
              </a:extLst>
            </p:cNvPr>
            <p:cNvSpPr/>
            <p:nvPr/>
          </p:nvSpPr>
          <p:spPr>
            <a:xfrm>
              <a:off x="3774197" y="5542620"/>
              <a:ext cx="10160" cy="110489"/>
            </a:xfrm>
            <a:custGeom>
              <a:avLst/>
              <a:gdLst/>
              <a:ahLst/>
              <a:cxnLst/>
              <a:rect l="l" t="t" r="r" b="b"/>
              <a:pathLst>
                <a:path w="10160" h="110489">
                  <a:moveTo>
                    <a:pt x="7797" y="0"/>
                  </a:moveTo>
                  <a:lnTo>
                    <a:pt x="2247" y="0"/>
                  </a:lnTo>
                  <a:lnTo>
                    <a:pt x="0" y="2247"/>
                  </a:lnTo>
                  <a:lnTo>
                    <a:pt x="0" y="107823"/>
                  </a:lnTo>
                  <a:lnTo>
                    <a:pt x="2247" y="110070"/>
                  </a:lnTo>
                  <a:lnTo>
                    <a:pt x="7797" y="110070"/>
                  </a:lnTo>
                  <a:lnTo>
                    <a:pt x="10045" y="107823"/>
                  </a:lnTo>
                  <a:lnTo>
                    <a:pt x="10045" y="105041"/>
                  </a:lnTo>
                  <a:lnTo>
                    <a:pt x="10045" y="2247"/>
                  </a:lnTo>
                  <a:lnTo>
                    <a:pt x="7797" y="0"/>
                  </a:lnTo>
                  <a:close/>
                </a:path>
              </a:pathLst>
            </a:custGeom>
            <a:solidFill>
              <a:srgbClr val="959595"/>
            </a:solidFill>
          </p:spPr>
          <p:txBody>
            <a:bodyPr wrap="square" lIns="0" tIns="0" rIns="0" bIns="0" rtlCol="0"/>
            <a:lstStyle/>
            <a:p>
              <a:endParaRPr sz="2800"/>
            </a:p>
          </p:txBody>
        </p:sp>
        <p:sp>
          <p:nvSpPr>
            <p:cNvPr id="109" name="object 117">
              <a:extLst>
                <a:ext uri="{FF2B5EF4-FFF2-40B4-BE49-F238E27FC236}">
                  <a16:creationId xmlns:a16="http://schemas.microsoft.com/office/drawing/2014/main" id="{03928CB0-3DE8-20EE-6D7C-2F4D70EFCEC0}"/>
                </a:ext>
              </a:extLst>
            </p:cNvPr>
            <p:cNvSpPr/>
            <p:nvPr/>
          </p:nvSpPr>
          <p:spPr>
            <a:xfrm>
              <a:off x="3775574"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110" name="object 118">
              <a:extLst>
                <a:ext uri="{FF2B5EF4-FFF2-40B4-BE49-F238E27FC236}">
                  <a16:creationId xmlns:a16="http://schemas.microsoft.com/office/drawing/2014/main" id="{AA6E0988-3349-0F02-51AD-8E60FB0B4C63}"/>
                </a:ext>
              </a:extLst>
            </p:cNvPr>
            <p:cNvSpPr/>
            <p:nvPr/>
          </p:nvSpPr>
          <p:spPr>
            <a:xfrm>
              <a:off x="3777059"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11" name="object 119">
              <a:extLst>
                <a:ext uri="{FF2B5EF4-FFF2-40B4-BE49-F238E27FC236}">
                  <a16:creationId xmlns:a16="http://schemas.microsoft.com/office/drawing/2014/main" id="{25F29D0F-A250-CC4F-694F-A0E2C0EC70EC}"/>
                </a:ext>
              </a:extLst>
            </p:cNvPr>
            <p:cNvSpPr/>
            <p:nvPr/>
          </p:nvSpPr>
          <p:spPr>
            <a:xfrm>
              <a:off x="3871287" y="5635349"/>
              <a:ext cx="40005" cy="40005"/>
            </a:xfrm>
            <a:custGeom>
              <a:avLst/>
              <a:gdLst/>
              <a:ahLst/>
              <a:cxnLst/>
              <a:rect l="l" t="t" r="r" b="b"/>
              <a:pathLst>
                <a:path w="40004"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112" name="object 120">
              <a:extLst>
                <a:ext uri="{FF2B5EF4-FFF2-40B4-BE49-F238E27FC236}">
                  <a16:creationId xmlns:a16="http://schemas.microsoft.com/office/drawing/2014/main" id="{4092FB3F-4B49-E93E-0EDF-0CD9BB889322}"/>
                </a:ext>
              </a:extLst>
            </p:cNvPr>
            <p:cNvSpPr/>
            <p:nvPr/>
          </p:nvSpPr>
          <p:spPr>
            <a:xfrm>
              <a:off x="3876114" y="5645019"/>
              <a:ext cx="29845" cy="29845"/>
            </a:xfrm>
            <a:custGeom>
              <a:avLst/>
              <a:gdLst/>
              <a:ahLst/>
              <a:cxnLst/>
              <a:rect l="l" t="t" r="r" b="b"/>
              <a:pathLst>
                <a:path w="29845" h="29845">
                  <a:moveTo>
                    <a:pt x="23164" y="0"/>
                  </a:moveTo>
                  <a:lnTo>
                    <a:pt x="6680" y="0"/>
                  </a:lnTo>
                  <a:lnTo>
                    <a:pt x="0" y="6680"/>
                  </a:lnTo>
                  <a:lnTo>
                    <a:pt x="0" y="23152"/>
                  </a:lnTo>
                  <a:lnTo>
                    <a:pt x="6680" y="29832"/>
                  </a:lnTo>
                  <a:lnTo>
                    <a:pt x="23164" y="29832"/>
                  </a:lnTo>
                  <a:lnTo>
                    <a:pt x="29845" y="23152"/>
                  </a:lnTo>
                  <a:lnTo>
                    <a:pt x="29845" y="14909"/>
                  </a:lnTo>
                  <a:lnTo>
                    <a:pt x="29845" y="6680"/>
                  </a:lnTo>
                  <a:lnTo>
                    <a:pt x="23164" y="0"/>
                  </a:lnTo>
                  <a:close/>
                </a:path>
              </a:pathLst>
            </a:custGeom>
            <a:solidFill>
              <a:srgbClr val="2B2B2B"/>
            </a:solidFill>
          </p:spPr>
          <p:txBody>
            <a:bodyPr wrap="square" lIns="0" tIns="0" rIns="0" bIns="0" rtlCol="0"/>
            <a:lstStyle/>
            <a:p>
              <a:endParaRPr sz="2800"/>
            </a:p>
          </p:txBody>
        </p:sp>
        <p:sp>
          <p:nvSpPr>
            <p:cNvPr id="113" name="object 121">
              <a:extLst>
                <a:ext uri="{FF2B5EF4-FFF2-40B4-BE49-F238E27FC236}">
                  <a16:creationId xmlns:a16="http://schemas.microsoft.com/office/drawing/2014/main" id="{9E38A57F-68CF-A33E-1C99-B63C702CACBF}"/>
                </a:ext>
              </a:extLst>
            </p:cNvPr>
            <p:cNvSpPr/>
            <p:nvPr/>
          </p:nvSpPr>
          <p:spPr>
            <a:xfrm>
              <a:off x="3879964" y="5542620"/>
              <a:ext cx="10160" cy="110489"/>
            </a:xfrm>
            <a:custGeom>
              <a:avLst/>
              <a:gdLst/>
              <a:ahLst/>
              <a:cxnLst/>
              <a:rect l="l" t="t" r="r" b="b"/>
              <a:pathLst>
                <a:path w="10160" h="110489">
                  <a:moveTo>
                    <a:pt x="7797" y="0"/>
                  </a:moveTo>
                  <a:lnTo>
                    <a:pt x="2260" y="0"/>
                  </a:lnTo>
                  <a:lnTo>
                    <a:pt x="0" y="2247"/>
                  </a:lnTo>
                  <a:lnTo>
                    <a:pt x="0" y="107823"/>
                  </a:lnTo>
                  <a:lnTo>
                    <a:pt x="2260" y="110070"/>
                  </a:lnTo>
                  <a:lnTo>
                    <a:pt x="7797" y="110070"/>
                  </a:lnTo>
                  <a:lnTo>
                    <a:pt x="10045" y="107823"/>
                  </a:lnTo>
                  <a:lnTo>
                    <a:pt x="10045" y="105041"/>
                  </a:lnTo>
                  <a:lnTo>
                    <a:pt x="10045" y="2247"/>
                  </a:lnTo>
                  <a:lnTo>
                    <a:pt x="7797" y="0"/>
                  </a:lnTo>
                  <a:close/>
                </a:path>
              </a:pathLst>
            </a:custGeom>
            <a:solidFill>
              <a:srgbClr val="959595"/>
            </a:solidFill>
          </p:spPr>
          <p:txBody>
            <a:bodyPr wrap="square" lIns="0" tIns="0" rIns="0" bIns="0" rtlCol="0"/>
            <a:lstStyle/>
            <a:p>
              <a:endParaRPr sz="2800"/>
            </a:p>
          </p:txBody>
        </p:sp>
        <p:sp>
          <p:nvSpPr>
            <p:cNvPr id="114" name="object 122">
              <a:extLst>
                <a:ext uri="{FF2B5EF4-FFF2-40B4-BE49-F238E27FC236}">
                  <a16:creationId xmlns:a16="http://schemas.microsoft.com/office/drawing/2014/main" id="{7B39833F-F37C-6F3E-954F-2A7709079918}"/>
                </a:ext>
              </a:extLst>
            </p:cNvPr>
            <p:cNvSpPr/>
            <p:nvPr/>
          </p:nvSpPr>
          <p:spPr>
            <a:xfrm>
              <a:off x="3881340"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16" y="79921"/>
                  </a:lnTo>
                  <a:lnTo>
                    <a:pt x="7416" y="77850"/>
                  </a:lnTo>
                  <a:lnTo>
                    <a:pt x="7416" y="1663"/>
                  </a:lnTo>
                  <a:lnTo>
                    <a:pt x="5753" y="0"/>
                  </a:lnTo>
                  <a:close/>
                </a:path>
              </a:pathLst>
            </a:custGeom>
            <a:solidFill>
              <a:srgbClr val="CCCCCC"/>
            </a:solidFill>
          </p:spPr>
          <p:txBody>
            <a:bodyPr wrap="square" lIns="0" tIns="0" rIns="0" bIns="0" rtlCol="0"/>
            <a:lstStyle/>
            <a:p>
              <a:endParaRPr sz="2800"/>
            </a:p>
          </p:txBody>
        </p:sp>
        <p:sp>
          <p:nvSpPr>
            <p:cNvPr id="115" name="object 123">
              <a:extLst>
                <a:ext uri="{FF2B5EF4-FFF2-40B4-BE49-F238E27FC236}">
                  <a16:creationId xmlns:a16="http://schemas.microsoft.com/office/drawing/2014/main" id="{71FA5840-533A-67F9-EB0F-22EA4D56F69F}"/>
                </a:ext>
              </a:extLst>
            </p:cNvPr>
            <p:cNvSpPr/>
            <p:nvPr/>
          </p:nvSpPr>
          <p:spPr>
            <a:xfrm>
              <a:off x="3882826" y="5547757"/>
              <a:ext cx="4445" cy="47625"/>
            </a:xfrm>
            <a:custGeom>
              <a:avLst/>
              <a:gdLst/>
              <a:ahLst/>
              <a:cxnLst/>
              <a:rect l="l" t="t" r="r" b="b"/>
              <a:pathLst>
                <a:path w="4445" h="47625">
                  <a:moveTo>
                    <a:pt x="3365" y="0"/>
                  </a:moveTo>
                  <a:lnTo>
                    <a:pt x="965" y="0"/>
                  </a:lnTo>
                  <a:lnTo>
                    <a:pt x="0" y="977"/>
                  </a:lnTo>
                  <a:lnTo>
                    <a:pt x="0" y="46596"/>
                  </a:lnTo>
                  <a:lnTo>
                    <a:pt x="965" y="47574"/>
                  </a:lnTo>
                  <a:lnTo>
                    <a:pt x="3365" y="47574"/>
                  </a:lnTo>
                  <a:lnTo>
                    <a:pt x="4330" y="46596"/>
                  </a:lnTo>
                  <a:lnTo>
                    <a:pt x="4330" y="45402"/>
                  </a:lnTo>
                  <a:lnTo>
                    <a:pt x="4330" y="977"/>
                  </a:lnTo>
                  <a:lnTo>
                    <a:pt x="3365" y="0"/>
                  </a:lnTo>
                  <a:close/>
                </a:path>
              </a:pathLst>
            </a:custGeom>
            <a:solidFill>
              <a:srgbClr val="FFFFFF"/>
            </a:solidFill>
          </p:spPr>
          <p:txBody>
            <a:bodyPr wrap="square" lIns="0" tIns="0" rIns="0" bIns="0" rtlCol="0"/>
            <a:lstStyle/>
            <a:p>
              <a:endParaRPr sz="2800"/>
            </a:p>
          </p:txBody>
        </p:sp>
        <p:sp>
          <p:nvSpPr>
            <p:cNvPr id="116" name="object 124">
              <a:extLst>
                <a:ext uri="{FF2B5EF4-FFF2-40B4-BE49-F238E27FC236}">
                  <a16:creationId xmlns:a16="http://schemas.microsoft.com/office/drawing/2014/main" id="{FF709B5C-693B-56F9-258E-03ABB7CD3B28}"/>
                </a:ext>
              </a:extLst>
            </p:cNvPr>
            <p:cNvSpPr/>
            <p:nvPr/>
          </p:nvSpPr>
          <p:spPr>
            <a:xfrm>
              <a:off x="3892057" y="5542620"/>
              <a:ext cx="10160" cy="110489"/>
            </a:xfrm>
            <a:custGeom>
              <a:avLst/>
              <a:gdLst/>
              <a:ahLst/>
              <a:cxnLst/>
              <a:rect l="l" t="t" r="r" b="b"/>
              <a:pathLst>
                <a:path w="10160" h="110489">
                  <a:moveTo>
                    <a:pt x="7785" y="0"/>
                  </a:moveTo>
                  <a:lnTo>
                    <a:pt x="2247" y="0"/>
                  </a:lnTo>
                  <a:lnTo>
                    <a:pt x="0" y="2247"/>
                  </a:lnTo>
                  <a:lnTo>
                    <a:pt x="0" y="107823"/>
                  </a:lnTo>
                  <a:lnTo>
                    <a:pt x="2247" y="110070"/>
                  </a:lnTo>
                  <a:lnTo>
                    <a:pt x="7785" y="110070"/>
                  </a:lnTo>
                  <a:lnTo>
                    <a:pt x="10058" y="107823"/>
                  </a:lnTo>
                  <a:lnTo>
                    <a:pt x="10058" y="105041"/>
                  </a:lnTo>
                  <a:lnTo>
                    <a:pt x="10058" y="2247"/>
                  </a:lnTo>
                  <a:lnTo>
                    <a:pt x="7785" y="0"/>
                  </a:lnTo>
                  <a:close/>
                </a:path>
              </a:pathLst>
            </a:custGeom>
            <a:solidFill>
              <a:srgbClr val="959595"/>
            </a:solidFill>
          </p:spPr>
          <p:txBody>
            <a:bodyPr wrap="square" lIns="0" tIns="0" rIns="0" bIns="0" rtlCol="0"/>
            <a:lstStyle/>
            <a:p>
              <a:endParaRPr sz="2800"/>
            </a:p>
          </p:txBody>
        </p:sp>
        <p:sp>
          <p:nvSpPr>
            <p:cNvPr id="117" name="object 125">
              <a:extLst>
                <a:ext uri="{FF2B5EF4-FFF2-40B4-BE49-F238E27FC236}">
                  <a16:creationId xmlns:a16="http://schemas.microsoft.com/office/drawing/2014/main" id="{D6030C7B-0DAE-FAA0-3465-F5AC8397852F}"/>
                </a:ext>
              </a:extLst>
            </p:cNvPr>
            <p:cNvSpPr/>
            <p:nvPr/>
          </p:nvSpPr>
          <p:spPr>
            <a:xfrm>
              <a:off x="3893433"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118" name="object 126">
              <a:extLst>
                <a:ext uri="{FF2B5EF4-FFF2-40B4-BE49-F238E27FC236}">
                  <a16:creationId xmlns:a16="http://schemas.microsoft.com/office/drawing/2014/main" id="{7F46E397-3EB0-3496-10AB-DEC4907C1188}"/>
                </a:ext>
              </a:extLst>
            </p:cNvPr>
            <p:cNvSpPr/>
            <p:nvPr/>
          </p:nvSpPr>
          <p:spPr>
            <a:xfrm>
              <a:off x="3894919" y="5547757"/>
              <a:ext cx="4445" cy="47625"/>
            </a:xfrm>
            <a:custGeom>
              <a:avLst/>
              <a:gdLst/>
              <a:ahLst/>
              <a:cxnLst/>
              <a:rect l="l" t="t" r="r" b="b"/>
              <a:pathLst>
                <a:path w="4445" h="47625">
                  <a:moveTo>
                    <a:pt x="3352" y="0"/>
                  </a:moveTo>
                  <a:lnTo>
                    <a:pt x="952" y="0"/>
                  </a:lnTo>
                  <a:lnTo>
                    <a:pt x="0" y="977"/>
                  </a:lnTo>
                  <a:lnTo>
                    <a:pt x="0" y="46596"/>
                  </a:lnTo>
                  <a:lnTo>
                    <a:pt x="952"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19" name="object 127">
              <a:extLst>
                <a:ext uri="{FF2B5EF4-FFF2-40B4-BE49-F238E27FC236}">
                  <a16:creationId xmlns:a16="http://schemas.microsoft.com/office/drawing/2014/main" id="{202395EE-AE74-12B8-3429-BFE7160E6343}"/>
                </a:ext>
              </a:extLst>
            </p:cNvPr>
            <p:cNvSpPr/>
            <p:nvPr/>
          </p:nvSpPr>
          <p:spPr>
            <a:xfrm>
              <a:off x="3989146" y="5635349"/>
              <a:ext cx="40005" cy="40005"/>
            </a:xfrm>
            <a:custGeom>
              <a:avLst/>
              <a:gdLst/>
              <a:ahLst/>
              <a:cxnLst/>
              <a:rect l="l" t="t" r="r" b="b"/>
              <a:pathLst>
                <a:path w="40004"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41" y="37945"/>
                  </a:lnTo>
                  <a:lnTo>
                    <a:pt x="33718" y="33713"/>
                  </a:lnTo>
                  <a:lnTo>
                    <a:pt x="37947" y="27436"/>
                  </a:lnTo>
                  <a:lnTo>
                    <a:pt x="39497" y="19748"/>
                  </a:lnTo>
                  <a:lnTo>
                    <a:pt x="37947" y="12060"/>
                  </a:lnTo>
                  <a:lnTo>
                    <a:pt x="33718" y="5783"/>
                  </a:lnTo>
                  <a:lnTo>
                    <a:pt x="27441" y="1551"/>
                  </a:lnTo>
                  <a:lnTo>
                    <a:pt x="19748" y="0"/>
                  </a:lnTo>
                  <a:close/>
                </a:path>
              </a:pathLst>
            </a:custGeom>
            <a:solidFill>
              <a:srgbClr val="464545"/>
            </a:solidFill>
          </p:spPr>
          <p:txBody>
            <a:bodyPr wrap="square" lIns="0" tIns="0" rIns="0" bIns="0" rtlCol="0"/>
            <a:lstStyle/>
            <a:p>
              <a:endParaRPr sz="2800"/>
            </a:p>
          </p:txBody>
        </p:sp>
        <p:sp>
          <p:nvSpPr>
            <p:cNvPr id="120" name="object 128">
              <a:extLst>
                <a:ext uri="{FF2B5EF4-FFF2-40B4-BE49-F238E27FC236}">
                  <a16:creationId xmlns:a16="http://schemas.microsoft.com/office/drawing/2014/main" id="{65CF395A-38FE-E4F3-8EC2-AF6B3F66096A}"/>
                </a:ext>
              </a:extLst>
            </p:cNvPr>
            <p:cNvSpPr/>
            <p:nvPr/>
          </p:nvSpPr>
          <p:spPr>
            <a:xfrm>
              <a:off x="3993974" y="5645019"/>
              <a:ext cx="29845" cy="29845"/>
            </a:xfrm>
            <a:custGeom>
              <a:avLst/>
              <a:gdLst/>
              <a:ahLst/>
              <a:cxnLst/>
              <a:rect l="l" t="t" r="r" b="b"/>
              <a:pathLst>
                <a:path w="29845" h="29845">
                  <a:moveTo>
                    <a:pt x="23164" y="0"/>
                  </a:moveTo>
                  <a:lnTo>
                    <a:pt x="6680" y="0"/>
                  </a:lnTo>
                  <a:lnTo>
                    <a:pt x="0" y="6680"/>
                  </a:lnTo>
                  <a:lnTo>
                    <a:pt x="0" y="23152"/>
                  </a:lnTo>
                  <a:lnTo>
                    <a:pt x="6680" y="29832"/>
                  </a:lnTo>
                  <a:lnTo>
                    <a:pt x="23164" y="29832"/>
                  </a:lnTo>
                  <a:lnTo>
                    <a:pt x="29845" y="23152"/>
                  </a:lnTo>
                  <a:lnTo>
                    <a:pt x="29845" y="14909"/>
                  </a:lnTo>
                  <a:lnTo>
                    <a:pt x="29845" y="6680"/>
                  </a:lnTo>
                  <a:lnTo>
                    <a:pt x="23164" y="0"/>
                  </a:lnTo>
                  <a:close/>
                </a:path>
              </a:pathLst>
            </a:custGeom>
            <a:solidFill>
              <a:srgbClr val="2B2B2B"/>
            </a:solidFill>
          </p:spPr>
          <p:txBody>
            <a:bodyPr wrap="square" lIns="0" tIns="0" rIns="0" bIns="0" rtlCol="0"/>
            <a:lstStyle/>
            <a:p>
              <a:endParaRPr sz="2800"/>
            </a:p>
          </p:txBody>
        </p:sp>
        <p:sp>
          <p:nvSpPr>
            <p:cNvPr id="121" name="object 129">
              <a:extLst>
                <a:ext uri="{FF2B5EF4-FFF2-40B4-BE49-F238E27FC236}">
                  <a16:creationId xmlns:a16="http://schemas.microsoft.com/office/drawing/2014/main" id="{8568A355-2D1B-9490-5A25-F216FD446E93}"/>
                </a:ext>
              </a:extLst>
            </p:cNvPr>
            <p:cNvSpPr/>
            <p:nvPr/>
          </p:nvSpPr>
          <p:spPr>
            <a:xfrm>
              <a:off x="3997824" y="5542620"/>
              <a:ext cx="10160" cy="110489"/>
            </a:xfrm>
            <a:custGeom>
              <a:avLst/>
              <a:gdLst/>
              <a:ahLst/>
              <a:cxnLst/>
              <a:rect l="l" t="t" r="r" b="b"/>
              <a:pathLst>
                <a:path w="10160" h="110489">
                  <a:moveTo>
                    <a:pt x="7797" y="0"/>
                  </a:moveTo>
                  <a:lnTo>
                    <a:pt x="2260" y="0"/>
                  </a:lnTo>
                  <a:lnTo>
                    <a:pt x="0" y="2247"/>
                  </a:lnTo>
                  <a:lnTo>
                    <a:pt x="0" y="107823"/>
                  </a:lnTo>
                  <a:lnTo>
                    <a:pt x="2260" y="110070"/>
                  </a:lnTo>
                  <a:lnTo>
                    <a:pt x="7797" y="110070"/>
                  </a:lnTo>
                  <a:lnTo>
                    <a:pt x="10045" y="107823"/>
                  </a:lnTo>
                  <a:lnTo>
                    <a:pt x="10045" y="105041"/>
                  </a:lnTo>
                  <a:lnTo>
                    <a:pt x="10045" y="2247"/>
                  </a:lnTo>
                  <a:lnTo>
                    <a:pt x="7797" y="0"/>
                  </a:lnTo>
                  <a:close/>
                </a:path>
              </a:pathLst>
            </a:custGeom>
            <a:solidFill>
              <a:srgbClr val="959595"/>
            </a:solidFill>
          </p:spPr>
          <p:txBody>
            <a:bodyPr wrap="square" lIns="0" tIns="0" rIns="0" bIns="0" rtlCol="0"/>
            <a:lstStyle/>
            <a:p>
              <a:endParaRPr sz="2800"/>
            </a:p>
          </p:txBody>
        </p:sp>
        <p:sp>
          <p:nvSpPr>
            <p:cNvPr id="122" name="object 130">
              <a:extLst>
                <a:ext uri="{FF2B5EF4-FFF2-40B4-BE49-F238E27FC236}">
                  <a16:creationId xmlns:a16="http://schemas.microsoft.com/office/drawing/2014/main" id="{F0338E46-D703-6DFA-FE06-CFEAFD2304AF}"/>
                </a:ext>
              </a:extLst>
            </p:cNvPr>
            <p:cNvSpPr/>
            <p:nvPr/>
          </p:nvSpPr>
          <p:spPr>
            <a:xfrm>
              <a:off x="3999200"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16" y="79921"/>
                  </a:lnTo>
                  <a:lnTo>
                    <a:pt x="7416" y="77850"/>
                  </a:lnTo>
                  <a:lnTo>
                    <a:pt x="7416" y="1663"/>
                  </a:lnTo>
                  <a:lnTo>
                    <a:pt x="5753" y="0"/>
                  </a:lnTo>
                  <a:close/>
                </a:path>
              </a:pathLst>
            </a:custGeom>
            <a:solidFill>
              <a:srgbClr val="CCCCCC"/>
            </a:solidFill>
          </p:spPr>
          <p:txBody>
            <a:bodyPr wrap="square" lIns="0" tIns="0" rIns="0" bIns="0" rtlCol="0"/>
            <a:lstStyle/>
            <a:p>
              <a:endParaRPr sz="2800"/>
            </a:p>
          </p:txBody>
        </p:sp>
        <p:sp>
          <p:nvSpPr>
            <p:cNvPr id="123" name="object 131">
              <a:extLst>
                <a:ext uri="{FF2B5EF4-FFF2-40B4-BE49-F238E27FC236}">
                  <a16:creationId xmlns:a16="http://schemas.microsoft.com/office/drawing/2014/main" id="{AF38EF09-360E-62FC-3E45-587592041797}"/>
                </a:ext>
              </a:extLst>
            </p:cNvPr>
            <p:cNvSpPr/>
            <p:nvPr/>
          </p:nvSpPr>
          <p:spPr>
            <a:xfrm>
              <a:off x="4000686" y="5547757"/>
              <a:ext cx="4445" cy="47625"/>
            </a:xfrm>
            <a:custGeom>
              <a:avLst/>
              <a:gdLst/>
              <a:ahLst/>
              <a:cxnLst/>
              <a:rect l="l" t="t" r="r" b="b"/>
              <a:pathLst>
                <a:path w="4445" h="47625">
                  <a:moveTo>
                    <a:pt x="3365" y="0"/>
                  </a:moveTo>
                  <a:lnTo>
                    <a:pt x="965" y="0"/>
                  </a:lnTo>
                  <a:lnTo>
                    <a:pt x="0" y="977"/>
                  </a:lnTo>
                  <a:lnTo>
                    <a:pt x="0" y="46596"/>
                  </a:lnTo>
                  <a:lnTo>
                    <a:pt x="965" y="47574"/>
                  </a:lnTo>
                  <a:lnTo>
                    <a:pt x="3365" y="47574"/>
                  </a:lnTo>
                  <a:lnTo>
                    <a:pt x="4330" y="46596"/>
                  </a:lnTo>
                  <a:lnTo>
                    <a:pt x="4330" y="45402"/>
                  </a:lnTo>
                  <a:lnTo>
                    <a:pt x="4330" y="977"/>
                  </a:lnTo>
                  <a:lnTo>
                    <a:pt x="3365" y="0"/>
                  </a:lnTo>
                  <a:close/>
                </a:path>
              </a:pathLst>
            </a:custGeom>
            <a:solidFill>
              <a:srgbClr val="FFFFFF"/>
            </a:solidFill>
          </p:spPr>
          <p:txBody>
            <a:bodyPr wrap="square" lIns="0" tIns="0" rIns="0" bIns="0" rtlCol="0"/>
            <a:lstStyle/>
            <a:p>
              <a:endParaRPr sz="2800"/>
            </a:p>
          </p:txBody>
        </p:sp>
        <p:sp>
          <p:nvSpPr>
            <p:cNvPr id="124" name="object 132">
              <a:extLst>
                <a:ext uri="{FF2B5EF4-FFF2-40B4-BE49-F238E27FC236}">
                  <a16:creationId xmlns:a16="http://schemas.microsoft.com/office/drawing/2014/main" id="{C2479006-1C11-2937-166C-93D09332C9EC}"/>
                </a:ext>
              </a:extLst>
            </p:cNvPr>
            <p:cNvSpPr/>
            <p:nvPr/>
          </p:nvSpPr>
          <p:spPr>
            <a:xfrm>
              <a:off x="4009915" y="5542620"/>
              <a:ext cx="10160" cy="110489"/>
            </a:xfrm>
            <a:custGeom>
              <a:avLst/>
              <a:gdLst/>
              <a:ahLst/>
              <a:cxnLst/>
              <a:rect l="l" t="t" r="r" b="b"/>
              <a:pathLst>
                <a:path w="10160" h="110489">
                  <a:moveTo>
                    <a:pt x="7785" y="0"/>
                  </a:moveTo>
                  <a:lnTo>
                    <a:pt x="2247" y="0"/>
                  </a:lnTo>
                  <a:lnTo>
                    <a:pt x="0" y="2247"/>
                  </a:lnTo>
                  <a:lnTo>
                    <a:pt x="0" y="107823"/>
                  </a:lnTo>
                  <a:lnTo>
                    <a:pt x="2247" y="110070"/>
                  </a:lnTo>
                  <a:lnTo>
                    <a:pt x="7785" y="110070"/>
                  </a:lnTo>
                  <a:lnTo>
                    <a:pt x="10045" y="107823"/>
                  </a:lnTo>
                  <a:lnTo>
                    <a:pt x="10045" y="105041"/>
                  </a:lnTo>
                  <a:lnTo>
                    <a:pt x="10045" y="2247"/>
                  </a:lnTo>
                  <a:lnTo>
                    <a:pt x="7785" y="0"/>
                  </a:lnTo>
                  <a:close/>
                </a:path>
              </a:pathLst>
            </a:custGeom>
            <a:solidFill>
              <a:srgbClr val="959595"/>
            </a:solidFill>
          </p:spPr>
          <p:txBody>
            <a:bodyPr wrap="square" lIns="0" tIns="0" rIns="0" bIns="0" rtlCol="0"/>
            <a:lstStyle/>
            <a:p>
              <a:endParaRPr sz="2800"/>
            </a:p>
          </p:txBody>
        </p:sp>
        <p:sp>
          <p:nvSpPr>
            <p:cNvPr id="125" name="object 133">
              <a:extLst>
                <a:ext uri="{FF2B5EF4-FFF2-40B4-BE49-F238E27FC236}">
                  <a16:creationId xmlns:a16="http://schemas.microsoft.com/office/drawing/2014/main" id="{BAD87527-E1BF-2496-8473-5A65225884A8}"/>
                </a:ext>
              </a:extLst>
            </p:cNvPr>
            <p:cNvSpPr/>
            <p:nvPr/>
          </p:nvSpPr>
          <p:spPr>
            <a:xfrm>
              <a:off x="4011292"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126" name="object 134">
              <a:extLst>
                <a:ext uri="{FF2B5EF4-FFF2-40B4-BE49-F238E27FC236}">
                  <a16:creationId xmlns:a16="http://schemas.microsoft.com/office/drawing/2014/main" id="{5D459A77-BD26-7C16-7C73-ADD624E48FFF}"/>
                </a:ext>
              </a:extLst>
            </p:cNvPr>
            <p:cNvSpPr/>
            <p:nvPr/>
          </p:nvSpPr>
          <p:spPr>
            <a:xfrm>
              <a:off x="4012779" y="5547757"/>
              <a:ext cx="4445" cy="47625"/>
            </a:xfrm>
            <a:custGeom>
              <a:avLst/>
              <a:gdLst/>
              <a:ahLst/>
              <a:cxnLst/>
              <a:rect l="l" t="t" r="r" b="b"/>
              <a:pathLst>
                <a:path w="4445" h="47625">
                  <a:moveTo>
                    <a:pt x="3352" y="0"/>
                  </a:moveTo>
                  <a:lnTo>
                    <a:pt x="952" y="0"/>
                  </a:lnTo>
                  <a:lnTo>
                    <a:pt x="0" y="977"/>
                  </a:lnTo>
                  <a:lnTo>
                    <a:pt x="0" y="46596"/>
                  </a:lnTo>
                  <a:lnTo>
                    <a:pt x="952"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27" name="object 135">
              <a:extLst>
                <a:ext uri="{FF2B5EF4-FFF2-40B4-BE49-F238E27FC236}">
                  <a16:creationId xmlns:a16="http://schemas.microsoft.com/office/drawing/2014/main" id="{DD083D3E-0108-B233-E1C4-A5A0A1D156A0}"/>
                </a:ext>
              </a:extLst>
            </p:cNvPr>
            <p:cNvSpPr/>
            <p:nvPr/>
          </p:nvSpPr>
          <p:spPr>
            <a:xfrm>
              <a:off x="4107005" y="5635349"/>
              <a:ext cx="40005" cy="40005"/>
            </a:xfrm>
            <a:custGeom>
              <a:avLst/>
              <a:gdLst/>
              <a:ahLst/>
              <a:cxnLst/>
              <a:rect l="l" t="t" r="r" b="b"/>
              <a:pathLst>
                <a:path w="40004"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128" name="object 136">
              <a:extLst>
                <a:ext uri="{FF2B5EF4-FFF2-40B4-BE49-F238E27FC236}">
                  <a16:creationId xmlns:a16="http://schemas.microsoft.com/office/drawing/2014/main" id="{BF693B2A-99BF-681C-BDA7-14F9BA30A232}"/>
                </a:ext>
              </a:extLst>
            </p:cNvPr>
            <p:cNvSpPr/>
            <p:nvPr/>
          </p:nvSpPr>
          <p:spPr>
            <a:xfrm>
              <a:off x="4111834" y="5645019"/>
              <a:ext cx="29845" cy="29845"/>
            </a:xfrm>
            <a:custGeom>
              <a:avLst/>
              <a:gdLst/>
              <a:ahLst/>
              <a:cxnLst/>
              <a:rect l="l" t="t" r="r" b="b"/>
              <a:pathLst>
                <a:path w="29845" h="29845">
                  <a:moveTo>
                    <a:pt x="23164" y="0"/>
                  </a:moveTo>
                  <a:lnTo>
                    <a:pt x="6680" y="0"/>
                  </a:lnTo>
                  <a:lnTo>
                    <a:pt x="0" y="6680"/>
                  </a:lnTo>
                  <a:lnTo>
                    <a:pt x="0" y="23152"/>
                  </a:lnTo>
                  <a:lnTo>
                    <a:pt x="6680" y="29832"/>
                  </a:lnTo>
                  <a:lnTo>
                    <a:pt x="23164" y="29832"/>
                  </a:lnTo>
                  <a:lnTo>
                    <a:pt x="29832" y="23152"/>
                  </a:lnTo>
                  <a:lnTo>
                    <a:pt x="29832" y="14909"/>
                  </a:lnTo>
                  <a:lnTo>
                    <a:pt x="29832" y="6680"/>
                  </a:lnTo>
                  <a:lnTo>
                    <a:pt x="23164" y="0"/>
                  </a:lnTo>
                  <a:close/>
                </a:path>
              </a:pathLst>
            </a:custGeom>
            <a:solidFill>
              <a:srgbClr val="2B2B2B"/>
            </a:solidFill>
          </p:spPr>
          <p:txBody>
            <a:bodyPr wrap="square" lIns="0" tIns="0" rIns="0" bIns="0" rtlCol="0"/>
            <a:lstStyle/>
            <a:p>
              <a:endParaRPr sz="2800"/>
            </a:p>
          </p:txBody>
        </p:sp>
        <p:sp>
          <p:nvSpPr>
            <p:cNvPr id="129" name="object 137">
              <a:extLst>
                <a:ext uri="{FF2B5EF4-FFF2-40B4-BE49-F238E27FC236}">
                  <a16:creationId xmlns:a16="http://schemas.microsoft.com/office/drawing/2014/main" id="{9B6EE27E-1BBC-5803-401C-5E83F1446879}"/>
                </a:ext>
              </a:extLst>
            </p:cNvPr>
            <p:cNvSpPr/>
            <p:nvPr/>
          </p:nvSpPr>
          <p:spPr>
            <a:xfrm>
              <a:off x="4115683" y="5542620"/>
              <a:ext cx="10160" cy="110489"/>
            </a:xfrm>
            <a:custGeom>
              <a:avLst/>
              <a:gdLst/>
              <a:ahLst/>
              <a:cxnLst/>
              <a:rect l="l" t="t" r="r" b="b"/>
              <a:pathLst>
                <a:path w="10160" h="110489">
                  <a:moveTo>
                    <a:pt x="7797" y="0"/>
                  </a:moveTo>
                  <a:lnTo>
                    <a:pt x="2247" y="0"/>
                  </a:lnTo>
                  <a:lnTo>
                    <a:pt x="0" y="2247"/>
                  </a:lnTo>
                  <a:lnTo>
                    <a:pt x="0" y="107823"/>
                  </a:lnTo>
                  <a:lnTo>
                    <a:pt x="2247" y="110070"/>
                  </a:lnTo>
                  <a:lnTo>
                    <a:pt x="7797" y="110070"/>
                  </a:lnTo>
                  <a:lnTo>
                    <a:pt x="10045" y="107823"/>
                  </a:lnTo>
                  <a:lnTo>
                    <a:pt x="10045" y="105041"/>
                  </a:lnTo>
                  <a:lnTo>
                    <a:pt x="10045" y="2247"/>
                  </a:lnTo>
                  <a:lnTo>
                    <a:pt x="7797" y="0"/>
                  </a:lnTo>
                  <a:close/>
                </a:path>
              </a:pathLst>
            </a:custGeom>
            <a:solidFill>
              <a:srgbClr val="959595"/>
            </a:solidFill>
          </p:spPr>
          <p:txBody>
            <a:bodyPr wrap="square" lIns="0" tIns="0" rIns="0" bIns="0" rtlCol="0"/>
            <a:lstStyle/>
            <a:p>
              <a:endParaRPr sz="2800"/>
            </a:p>
          </p:txBody>
        </p:sp>
        <p:sp>
          <p:nvSpPr>
            <p:cNvPr id="130" name="object 138">
              <a:extLst>
                <a:ext uri="{FF2B5EF4-FFF2-40B4-BE49-F238E27FC236}">
                  <a16:creationId xmlns:a16="http://schemas.microsoft.com/office/drawing/2014/main" id="{54F386C2-D4FF-7392-9999-D57E86625B34}"/>
                </a:ext>
              </a:extLst>
            </p:cNvPr>
            <p:cNvSpPr/>
            <p:nvPr/>
          </p:nvSpPr>
          <p:spPr>
            <a:xfrm>
              <a:off x="4117071" y="5545348"/>
              <a:ext cx="7620" cy="81915"/>
            </a:xfrm>
            <a:custGeom>
              <a:avLst/>
              <a:gdLst/>
              <a:ahLst/>
              <a:cxnLst/>
              <a:rect l="l" t="t" r="r" b="b"/>
              <a:pathLst>
                <a:path w="7620" h="81914">
                  <a:moveTo>
                    <a:pt x="5740" y="0"/>
                  </a:moveTo>
                  <a:lnTo>
                    <a:pt x="1651" y="0"/>
                  </a:lnTo>
                  <a:lnTo>
                    <a:pt x="0" y="1663"/>
                  </a:lnTo>
                  <a:lnTo>
                    <a:pt x="0" y="79921"/>
                  </a:lnTo>
                  <a:lnTo>
                    <a:pt x="1651"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131" name="object 139">
              <a:extLst>
                <a:ext uri="{FF2B5EF4-FFF2-40B4-BE49-F238E27FC236}">
                  <a16:creationId xmlns:a16="http://schemas.microsoft.com/office/drawing/2014/main" id="{F03CE488-E882-EED3-AB44-7BFD36BB2576}"/>
                </a:ext>
              </a:extLst>
            </p:cNvPr>
            <p:cNvSpPr/>
            <p:nvPr/>
          </p:nvSpPr>
          <p:spPr>
            <a:xfrm>
              <a:off x="4118546"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30" y="46596"/>
                  </a:lnTo>
                  <a:lnTo>
                    <a:pt x="4330" y="45402"/>
                  </a:lnTo>
                  <a:lnTo>
                    <a:pt x="4330" y="977"/>
                  </a:lnTo>
                  <a:lnTo>
                    <a:pt x="3352" y="0"/>
                  </a:lnTo>
                  <a:close/>
                </a:path>
              </a:pathLst>
            </a:custGeom>
            <a:solidFill>
              <a:srgbClr val="FFFFFF"/>
            </a:solidFill>
          </p:spPr>
          <p:txBody>
            <a:bodyPr wrap="square" lIns="0" tIns="0" rIns="0" bIns="0" rtlCol="0"/>
            <a:lstStyle/>
            <a:p>
              <a:endParaRPr sz="2800"/>
            </a:p>
          </p:txBody>
        </p:sp>
        <p:sp>
          <p:nvSpPr>
            <p:cNvPr id="132" name="object 140">
              <a:extLst>
                <a:ext uri="{FF2B5EF4-FFF2-40B4-BE49-F238E27FC236}">
                  <a16:creationId xmlns:a16="http://schemas.microsoft.com/office/drawing/2014/main" id="{96C169F5-2A8E-4487-4A39-B25259C83272}"/>
                </a:ext>
              </a:extLst>
            </p:cNvPr>
            <p:cNvSpPr/>
            <p:nvPr/>
          </p:nvSpPr>
          <p:spPr>
            <a:xfrm>
              <a:off x="4127762" y="5542620"/>
              <a:ext cx="10160" cy="110489"/>
            </a:xfrm>
            <a:custGeom>
              <a:avLst/>
              <a:gdLst/>
              <a:ahLst/>
              <a:cxnLst/>
              <a:rect l="l" t="t" r="r" b="b"/>
              <a:pathLst>
                <a:path w="10160" h="110489">
                  <a:moveTo>
                    <a:pt x="7797" y="0"/>
                  </a:moveTo>
                  <a:lnTo>
                    <a:pt x="2260" y="0"/>
                  </a:lnTo>
                  <a:lnTo>
                    <a:pt x="0" y="2247"/>
                  </a:lnTo>
                  <a:lnTo>
                    <a:pt x="0" y="107823"/>
                  </a:lnTo>
                  <a:lnTo>
                    <a:pt x="2260"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133" name="object 141">
              <a:extLst>
                <a:ext uri="{FF2B5EF4-FFF2-40B4-BE49-F238E27FC236}">
                  <a16:creationId xmlns:a16="http://schemas.microsoft.com/office/drawing/2014/main" id="{E3CA1ADD-402D-495D-93D7-47C4D00CEF59}"/>
                </a:ext>
              </a:extLst>
            </p:cNvPr>
            <p:cNvSpPr/>
            <p:nvPr/>
          </p:nvSpPr>
          <p:spPr>
            <a:xfrm>
              <a:off x="4129152" y="5545348"/>
              <a:ext cx="7620" cy="81915"/>
            </a:xfrm>
            <a:custGeom>
              <a:avLst/>
              <a:gdLst/>
              <a:ahLst/>
              <a:cxnLst/>
              <a:rect l="l" t="t" r="r" b="b"/>
              <a:pathLst>
                <a:path w="7620" h="81914">
                  <a:moveTo>
                    <a:pt x="5740" y="0"/>
                  </a:moveTo>
                  <a:lnTo>
                    <a:pt x="1651" y="0"/>
                  </a:lnTo>
                  <a:lnTo>
                    <a:pt x="0" y="1663"/>
                  </a:lnTo>
                  <a:lnTo>
                    <a:pt x="0" y="79921"/>
                  </a:lnTo>
                  <a:lnTo>
                    <a:pt x="1651"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134" name="object 142">
              <a:extLst>
                <a:ext uri="{FF2B5EF4-FFF2-40B4-BE49-F238E27FC236}">
                  <a16:creationId xmlns:a16="http://schemas.microsoft.com/office/drawing/2014/main" id="{98B0C15C-1068-22ED-EB17-28C8826CA81A}"/>
                </a:ext>
              </a:extLst>
            </p:cNvPr>
            <p:cNvSpPr/>
            <p:nvPr/>
          </p:nvSpPr>
          <p:spPr>
            <a:xfrm>
              <a:off x="4130638" y="5547757"/>
              <a:ext cx="4445" cy="47625"/>
            </a:xfrm>
            <a:custGeom>
              <a:avLst/>
              <a:gdLst/>
              <a:ahLst/>
              <a:cxnLst/>
              <a:rect l="l" t="t" r="r" b="b"/>
              <a:pathLst>
                <a:path w="4445" h="47625">
                  <a:moveTo>
                    <a:pt x="3352" y="0"/>
                  </a:moveTo>
                  <a:lnTo>
                    <a:pt x="952" y="0"/>
                  </a:lnTo>
                  <a:lnTo>
                    <a:pt x="0" y="977"/>
                  </a:lnTo>
                  <a:lnTo>
                    <a:pt x="0" y="46596"/>
                  </a:lnTo>
                  <a:lnTo>
                    <a:pt x="952"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35" name="object 143">
              <a:extLst>
                <a:ext uri="{FF2B5EF4-FFF2-40B4-BE49-F238E27FC236}">
                  <a16:creationId xmlns:a16="http://schemas.microsoft.com/office/drawing/2014/main" id="{DEC82141-6D35-D81A-EBC9-2A8F79DF1181}"/>
                </a:ext>
              </a:extLst>
            </p:cNvPr>
            <p:cNvSpPr/>
            <p:nvPr/>
          </p:nvSpPr>
          <p:spPr>
            <a:xfrm>
              <a:off x="4224865" y="5635349"/>
              <a:ext cx="40005" cy="40005"/>
            </a:xfrm>
            <a:custGeom>
              <a:avLst/>
              <a:gdLst/>
              <a:ahLst/>
              <a:cxnLst/>
              <a:rect l="l" t="t" r="r" b="b"/>
              <a:pathLst>
                <a:path w="40004"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136" name="object 144">
              <a:extLst>
                <a:ext uri="{FF2B5EF4-FFF2-40B4-BE49-F238E27FC236}">
                  <a16:creationId xmlns:a16="http://schemas.microsoft.com/office/drawing/2014/main" id="{2DBB1A55-E8A5-609B-BB8D-E64F5313D5A5}"/>
                </a:ext>
              </a:extLst>
            </p:cNvPr>
            <p:cNvSpPr/>
            <p:nvPr/>
          </p:nvSpPr>
          <p:spPr>
            <a:xfrm>
              <a:off x="4229692" y="5645019"/>
              <a:ext cx="29845" cy="29845"/>
            </a:xfrm>
            <a:custGeom>
              <a:avLst/>
              <a:gdLst/>
              <a:ahLst/>
              <a:cxnLst/>
              <a:rect l="l" t="t" r="r" b="b"/>
              <a:pathLst>
                <a:path w="29845" h="29845">
                  <a:moveTo>
                    <a:pt x="23164" y="0"/>
                  </a:moveTo>
                  <a:lnTo>
                    <a:pt x="6680" y="0"/>
                  </a:lnTo>
                  <a:lnTo>
                    <a:pt x="0" y="6680"/>
                  </a:lnTo>
                  <a:lnTo>
                    <a:pt x="0" y="23152"/>
                  </a:lnTo>
                  <a:lnTo>
                    <a:pt x="6680" y="29832"/>
                  </a:lnTo>
                  <a:lnTo>
                    <a:pt x="23164" y="29832"/>
                  </a:lnTo>
                  <a:lnTo>
                    <a:pt x="29832" y="23152"/>
                  </a:lnTo>
                  <a:lnTo>
                    <a:pt x="29832" y="14909"/>
                  </a:lnTo>
                  <a:lnTo>
                    <a:pt x="29832" y="6680"/>
                  </a:lnTo>
                  <a:lnTo>
                    <a:pt x="23164" y="0"/>
                  </a:lnTo>
                  <a:close/>
                </a:path>
              </a:pathLst>
            </a:custGeom>
            <a:solidFill>
              <a:srgbClr val="2B2B2B"/>
            </a:solidFill>
          </p:spPr>
          <p:txBody>
            <a:bodyPr wrap="square" lIns="0" tIns="0" rIns="0" bIns="0" rtlCol="0"/>
            <a:lstStyle/>
            <a:p>
              <a:endParaRPr sz="2800"/>
            </a:p>
          </p:txBody>
        </p:sp>
        <p:sp>
          <p:nvSpPr>
            <p:cNvPr id="137" name="object 145">
              <a:extLst>
                <a:ext uri="{FF2B5EF4-FFF2-40B4-BE49-F238E27FC236}">
                  <a16:creationId xmlns:a16="http://schemas.microsoft.com/office/drawing/2014/main" id="{0C19AF8D-B0C0-52B8-2035-ADC1D26E0D75}"/>
                </a:ext>
              </a:extLst>
            </p:cNvPr>
            <p:cNvSpPr/>
            <p:nvPr/>
          </p:nvSpPr>
          <p:spPr>
            <a:xfrm>
              <a:off x="4233542" y="5542620"/>
              <a:ext cx="10160" cy="110489"/>
            </a:xfrm>
            <a:custGeom>
              <a:avLst/>
              <a:gdLst/>
              <a:ahLst/>
              <a:cxnLst/>
              <a:rect l="l" t="t" r="r" b="b"/>
              <a:pathLst>
                <a:path w="10160" h="110489">
                  <a:moveTo>
                    <a:pt x="7797" y="0"/>
                  </a:moveTo>
                  <a:lnTo>
                    <a:pt x="2247" y="0"/>
                  </a:lnTo>
                  <a:lnTo>
                    <a:pt x="0" y="2247"/>
                  </a:lnTo>
                  <a:lnTo>
                    <a:pt x="0" y="107823"/>
                  </a:lnTo>
                  <a:lnTo>
                    <a:pt x="2247"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138" name="object 146">
              <a:extLst>
                <a:ext uri="{FF2B5EF4-FFF2-40B4-BE49-F238E27FC236}">
                  <a16:creationId xmlns:a16="http://schemas.microsoft.com/office/drawing/2014/main" id="{75B3E942-1195-6B67-17E5-CA99D111BC00}"/>
                </a:ext>
              </a:extLst>
            </p:cNvPr>
            <p:cNvSpPr/>
            <p:nvPr/>
          </p:nvSpPr>
          <p:spPr>
            <a:xfrm>
              <a:off x="4234931" y="5545348"/>
              <a:ext cx="7620" cy="81915"/>
            </a:xfrm>
            <a:custGeom>
              <a:avLst/>
              <a:gdLst/>
              <a:ahLst/>
              <a:cxnLst/>
              <a:rect l="l" t="t" r="r" b="b"/>
              <a:pathLst>
                <a:path w="7620" h="81914">
                  <a:moveTo>
                    <a:pt x="5740" y="0"/>
                  </a:moveTo>
                  <a:lnTo>
                    <a:pt x="1651" y="0"/>
                  </a:lnTo>
                  <a:lnTo>
                    <a:pt x="0" y="1663"/>
                  </a:lnTo>
                  <a:lnTo>
                    <a:pt x="0" y="79921"/>
                  </a:lnTo>
                  <a:lnTo>
                    <a:pt x="1651"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139" name="object 147">
              <a:extLst>
                <a:ext uri="{FF2B5EF4-FFF2-40B4-BE49-F238E27FC236}">
                  <a16:creationId xmlns:a16="http://schemas.microsoft.com/office/drawing/2014/main" id="{611C5A8D-4A5A-56BF-709F-8F34A1ECAA97}"/>
                </a:ext>
              </a:extLst>
            </p:cNvPr>
            <p:cNvSpPr/>
            <p:nvPr/>
          </p:nvSpPr>
          <p:spPr>
            <a:xfrm>
              <a:off x="4236404"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30" y="46596"/>
                  </a:lnTo>
                  <a:lnTo>
                    <a:pt x="4330" y="45402"/>
                  </a:lnTo>
                  <a:lnTo>
                    <a:pt x="4330" y="977"/>
                  </a:lnTo>
                  <a:lnTo>
                    <a:pt x="3352" y="0"/>
                  </a:lnTo>
                  <a:close/>
                </a:path>
              </a:pathLst>
            </a:custGeom>
            <a:solidFill>
              <a:srgbClr val="FFFFFF"/>
            </a:solidFill>
          </p:spPr>
          <p:txBody>
            <a:bodyPr wrap="square" lIns="0" tIns="0" rIns="0" bIns="0" rtlCol="0"/>
            <a:lstStyle/>
            <a:p>
              <a:endParaRPr sz="2800"/>
            </a:p>
          </p:txBody>
        </p:sp>
        <p:sp>
          <p:nvSpPr>
            <p:cNvPr id="140" name="object 148">
              <a:extLst>
                <a:ext uri="{FF2B5EF4-FFF2-40B4-BE49-F238E27FC236}">
                  <a16:creationId xmlns:a16="http://schemas.microsoft.com/office/drawing/2014/main" id="{E4511AB7-8522-8C95-DC80-F4DDE469D383}"/>
                </a:ext>
              </a:extLst>
            </p:cNvPr>
            <p:cNvSpPr/>
            <p:nvPr/>
          </p:nvSpPr>
          <p:spPr>
            <a:xfrm>
              <a:off x="4245622" y="5542620"/>
              <a:ext cx="10160" cy="110489"/>
            </a:xfrm>
            <a:custGeom>
              <a:avLst/>
              <a:gdLst/>
              <a:ahLst/>
              <a:cxnLst/>
              <a:rect l="l" t="t" r="r" b="b"/>
              <a:pathLst>
                <a:path w="10160" h="110489">
                  <a:moveTo>
                    <a:pt x="7797" y="0"/>
                  </a:moveTo>
                  <a:lnTo>
                    <a:pt x="2260" y="0"/>
                  </a:lnTo>
                  <a:lnTo>
                    <a:pt x="0" y="2247"/>
                  </a:lnTo>
                  <a:lnTo>
                    <a:pt x="0" y="107823"/>
                  </a:lnTo>
                  <a:lnTo>
                    <a:pt x="2260"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141" name="object 149">
              <a:extLst>
                <a:ext uri="{FF2B5EF4-FFF2-40B4-BE49-F238E27FC236}">
                  <a16:creationId xmlns:a16="http://schemas.microsoft.com/office/drawing/2014/main" id="{1C1BCD70-132F-8921-1325-E6367F16F65B}"/>
                </a:ext>
              </a:extLst>
            </p:cNvPr>
            <p:cNvSpPr/>
            <p:nvPr/>
          </p:nvSpPr>
          <p:spPr>
            <a:xfrm>
              <a:off x="4247012" y="5545348"/>
              <a:ext cx="7620" cy="81915"/>
            </a:xfrm>
            <a:custGeom>
              <a:avLst/>
              <a:gdLst/>
              <a:ahLst/>
              <a:cxnLst/>
              <a:rect l="l" t="t" r="r" b="b"/>
              <a:pathLst>
                <a:path w="7620" h="81914">
                  <a:moveTo>
                    <a:pt x="5740" y="0"/>
                  </a:moveTo>
                  <a:lnTo>
                    <a:pt x="1651" y="0"/>
                  </a:lnTo>
                  <a:lnTo>
                    <a:pt x="0" y="1663"/>
                  </a:lnTo>
                  <a:lnTo>
                    <a:pt x="0" y="79921"/>
                  </a:lnTo>
                  <a:lnTo>
                    <a:pt x="1651"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142" name="object 150">
              <a:extLst>
                <a:ext uri="{FF2B5EF4-FFF2-40B4-BE49-F238E27FC236}">
                  <a16:creationId xmlns:a16="http://schemas.microsoft.com/office/drawing/2014/main" id="{E86879A4-36E2-6193-F3DE-073F6034431A}"/>
                </a:ext>
              </a:extLst>
            </p:cNvPr>
            <p:cNvSpPr/>
            <p:nvPr/>
          </p:nvSpPr>
          <p:spPr>
            <a:xfrm>
              <a:off x="4248498" y="5547757"/>
              <a:ext cx="4445" cy="47625"/>
            </a:xfrm>
            <a:custGeom>
              <a:avLst/>
              <a:gdLst/>
              <a:ahLst/>
              <a:cxnLst/>
              <a:rect l="l" t="t" r="r" b="b"/>
              <a:pathLst>
                <a:path w="4445" h="47625">
                  <a:moveTo>
                    <a:pt x="3365" y="0"/>
                  </a:moveTo>
                  <a:lnTo>
                    <a:pt x="965" y="0"/>
                  </a:lnTo>
                  <a:lnTo>
                    <a:pt x="0" y="977"/>
                  </a:lnTo>
                  <a:lnTo>
                    <a:pt x="0" y="46596"/>
                  </a:lnTo>
                  <a:lnTo>
                    <a:pt x="965" y="47574"/>
                  </a:lnTo>
                  <a:lnTo>
                    <a:pt x="3365" y="47574"/>
                  </a:lnTo>
                  <a:lnTo>
                    <a:pt x="4317" y="46596"/>
                  </a:lnTo>
                  <a:lnTo>
                    <a:pt x="4317" y="45402"/>
                  </a:lnTo>
                  <a:lnTo>
                    <a:pt x="4317" y="977"/>
                  </a:lnTo>
                  <a:lnTo>
                    <a:pt x="3365" y="0"/>
                  </a:lnTo>
                  <a:close/>
                </a:path>
              </a:pathLst>
            </a:custGeom>
            <a:solidFill>
              <a:srgbClr val="FFFFFF"/>
            </a:solidFill>
          </p:spPr>
          <p:txBody>
            <a:bodyPr wrap="square" lIns="0" tIns="0" rIns="0" bIns="0" rtlCol="0"/>
            <a:lstStyle/>
            <a:p>
              <a:endParaRPr sz="2800"/>
            </a:p>
          </p:txBody>
        </p:sp>
        <p:sp>
          <p:nvSpPr>
            <p:cNvPr id="143" name="object 151">
              <a:extLst>
                <a:ext uri="{FF2B5EF4-FFF2-40B4-BE49-F238E27FC236}">
                  <a16:creationId xmlns:a16="http://schemas.microsoft.com/office/drawing/2014/main" id="{1CD46DF0-CBE6-BBAF-FCAF-ADA287240A3E}"/>
                </a:ext>
              </a:extLst>
            </p:cNvPr>
            <p:cNvSpPr/>
            <p:nvPr/>
          </p:nvSpPr>
          <p:spPr>
            <a:xfrm>
              <a:off x="4342725" y="5635349"/>
              <a:ext cx="40005" cy="40005"/>
            </a:xfrm>
            <a:custGeom>
              <a:avLst/>
              <a:gdLst/>
              <a:ahLst/>
              <a:cxnLst/>
              <a:rect l="l" t="t" r="r" b="b"/>
              <a:pathLst>
                <a:path w="40004"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144" name="object 152">
              <a:extLst>
                <a:ext uri="{FF2B5EF4-FFF2-40B4-BE49-F238E27FC236}">
                  <a16:creationId xmlns:a16="http://schemas.microsoft.com/office/drawing/2014/main" id="{4664BF0C-9413-B050-FF04-FA9E70A8B20F}"/>
                </a:ext>
              </a:extLst>
            </p:cNvPr>
            <p:cNvSpPr/>
            <p:nvPr/>
          </p:nvSpPr>
          <p:spPr>
            <a:xfrm>
              <a:off x="4347552" y="5645019"/>
              <a:ext cx="29845" cy="29845"/>
            </a:xfrm>
            <a:custGeom>
              <a:avLst/>
              <a:gdLst/>
              <a:ahLst/>
              <a:cxnLst/>
              <a:rect l="l" t="t" r="r" b="b"/>
              <a:pathLst>
                <a:path w="29845" h="29845">
                  <a:moveTo>
                    <a:pt x="23164" y="0"/>
                  </a:moveTo>
                  <a:lnTo>
                    <a:pt x="6680" y="0"/>
                  </a:lnTo>
                  <a:lnTo>
                    <a:pt x="0" y="6680"/>
                  </a:lnTo>
                  <a:lnTo>
                    <a:pt x="0" y="23152"/>
                  </a:lnTo>
                  <a:lnTo>
                    <a:pt x="6680" y="29832"/>
                  </a:lnTo>
                  <a:lnTo>
                    <a:pt x="23164" y="29832"/>
                  </a:lnTo>
                  <a:lnTo>
                    <a:pt x="29832" y="23152"/>
                  </a:lnTo>
                  <a:lnTo>
                    <a:pt x="29832" y="14909"/>
                  </a:lnTo>
                  <a:lnTo>
                    <a:pt x="29832" y="6680"/>
                  </a:lnTo>
                  <a:lnTo>
                    <a:pt x="23164" y="0"/>
                  </a:lnTo>
                  <a:close/>
                </a:path>
              </a:pathLst>
            </a:custGeom>
            <a:solidFill>
              <a:srgbClr val="2B2B2B"/>
            </a:solidFill>
          </p:spPr>
          <p:txBody>
            <a:bodyPr wrap="square" lIns="0" tIns="0" rIns="0" bIns="0" rtlCol="0"/>
            <a:lstStyle/>
            <a:p>
              <a:endParaRPr sz="2800"/>
            </a:p>
          </p:txBody>
        </p:sp>
        <p:sp>
          <p:nvSpPr>
            <p:cNvPr id="145" name="object 153">
              <a:extLst>
                <a:ext uri="{FF2B5EF4-FFF2-40B4-BE49-F238E27FC236}">
                  <a16:creationId xmlns:a16="http://schemas.microsoft.com/office/drawing/2014/main" id="{6323A184-9FD1-9F8A-402F-B48E7CE8D262}"/>
                </a:ext>
              </a:extLst>
            </p:cNvPr>
            <p:cNvSpPr/>
            <p:nvPr/>
          </p:nvSpPr>
          <p:spPr>
            <a:xfrm>
              <a:off x="4351402" y="5542620"/>
              <a:ext cx="10160" cy="110489"/>
            </a:xfrm>
            <a:custGeom>
              <a:avLst/>
              <a:gdLst/>
              <a:ahLst/>
              <a:cxnLst/>
              <a:rect l="l" t="t" r="r" b="b"/>
              <a:pathLst>
                <a:path w="10160" h="110489">
                  <a:moveTo>
                    <a:pt x="7797" y="0"/>
                  </a:moveTo>
                  <a:lnTo>
                    <a:pt x="2247" y="0"/>
                  </a:lnTo>
                  <a:lnTo>
                    <a:pt x="0" y="2247"/>
                  </a:lnTo>
                  <a:lnTo>
                    <a:pt x="0" y="107823"/>
                  </a:lnTo>
                  <a:lnTo>
                    <a:pt x="2247"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146" name="object 154">
              <a:extLst>
                <a:ext uri="{FF2B5EF4-FFF2-40B4-BE49-F238E27FC236}">
                  <a16:creationId xmlns:a16="http://schemas.microsoft.com/office/drawing/2014/main" id="{12CF7C8D-B6FC-59F1-185A-10CBEE1ABB98}"/>
                </a:ext>
              </a:extLst>
            </p:cNvPr>
            <p:cNvSpPr/>
            <p:nvPr/>
          </p:nvSpPr>
          <p:spPr>
            <a:xfrm>
              <a:off x="4352778"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147" name="object 155">
              <a:extLst>
                <a:ext uri="{FF2B5EF4-FFF2-40B4-BE49-F238E27FC236}">
                  <a16:creationId xmlns:a16="http://schemas.microsoft.com/office/drawing/2014/main" id="{46CF1392-5B27-EBBA-4A0E-C720C78C2708}"/>
                </a:ext>
              </a:extLst>
            </p:cNvPr>
            <p:cNvSpPr/>
            <p:nvPr/>
          </p:nvSpPr>
          <p:spPr>
            <a:xfrm>
              <a:off x="4354264"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48" name="object 156">
              <a:extLst>
                <a:ext uri="{FF2B5EF4-FFF2-40B4-BE49-F238E27FC236}">
                  <a16:creationId xmlns:a16="http://schemas.microsoft.com/office/drawing/2014/main" id="{181B3A8A-0497-B424-A1BF-67646B9DE5F2}"/>
                </a:ext>
              </a:extLst>
            </p:cNvPr>
            <p:cNvSpPr/>
            <p:nvPr/>
          </p:nvSpPr>
          <p:spPr>
            <a:xfrm>
              <a:off x="4363482"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149" name="object 157">
              <a:extLst>
                <a:ext uri="{FF2B5EF4-FFF2-40B4-BE49-F238E27FC236}">
                  <a16:creationId xmlns:a16="http://schemas.microsoft.com/office/drawing/2014/main" id="{13B92D3D-B174-9DF7-C47E-E5B2E6B0DE52}"/>
                </a:ext>
              </a:extLst>
            </p:cNvPr>
            <p:cNvSpPr/>
            <p:nvPr/>
          </p:nvSpPr>
          <p:spPr>
            <a:xfrm>
              <a:off x="4364871"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150" name="object 158">
              <a:extLst>
                <a:ext uri="{FF2B5EF4-FFF2-40B4-BE49-F238E27FC236}">
                  <a16:creationId xmlns:a16="http://schemas.microsoft.com/office/drawing/2014/main" id="{1F23DABC-9999-879A-8123-6A0D6ED67E15}"/>
                </a:ext>
              </a:extLst>
            </p:cNvPr>
            <p:cNvSpPr/>
            <p:nvPr/>
          </p:nvSpPr>
          <p:spPr>
            <a:xfrm>
              <a:off x="4366357" y="5547757"/>
              <a:ext cx="4445" cy="47625"/>
            </a:xfrm>
            <a:custGeom>
              <a:avLst/>
              <a:gdLst/>
              <a:ahLst/>
              <a:cxnLst/>
              <a:rect l="l" t="t" r="r" b="b"/>
              <a:pathLst>
                <a:path w="4445" h="47625">
                  <a:moveTo>
                    <a:pt x="3352" y="0"/>
                  </a:moveTo>
                  <a:lnTo>
                    <a:pt x="952" y="0"/>
                  </a:lnTo>
                  <a:lnTo>
                    <a:pt x="0" y="977"/>
                  </a:lnTo>
                  <a:lnTo>
                    <a:pt x="0" y="46596"/>
                  </a:lnTo>
                  <a:lnTo>
                    <a:pt x="952"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51" name="object 159">
              <a:extLst>
                <a:ext uri="{FF2B5EF4-FFF2-40B4-BE49-F238E27FC236}">
                  <a16:creationId xmlns:a16="http://schemas.microsoft.com/office/drawing/2014/main" id="{39A3D6E2-E41A-62B2-4EA0-460004B4DCA2}"/>
                </a:ext>
              </a:extLst>
            </p:cNvPr>
            <p:cNvSpPr/>
            <p:nvPr/>
          </p:nvSpPr>
          <p:spPr>
            <a:xfrm>
              <a:off x="4460584" y="5635349"/>
              <a:ext cx="40005" cy="40005"/>
            </a:xfrm>
            <a:custGeom>
              <a:avLst/>
              <a:gdLst/>
              <a:ahLst/>
              <a:cxnLst/>
              <a:rect l="l" t="t" r="r" b="b"/>
              <a:pathLst>
                <a:path w="40004" h="40004">
                  <a:moveTo>
                    <a:pt x="19748" y="0"/>
                  </a:moveTo>
                  <a:lnTo>
                    <a:pt x="12060" y="1551"/>
                  </a:lnTo>
                  <a:lnTo>
                    <a:pt x="5783" y="5783"/>
                  </a:lnTo>
                  <a:lnTo>
                    <a:pt x="1551" y="12060"/>
                  </a:lnTo>
                  <a:lnTo>
                    <a:pt x="0" y="19748"/>
                  </a:lnTo>
                  <a:lnTo>
                    <a:pt x="1551" y="27436"/>
                  </a:lnTo>
                  <a:lnTo>
                    <a:pt x="5783" y="33713"/>
                  </a:lnTo>
                  <a:lnTo>
                    <a:pt x="12060" y="37945"/>
                  </a:lnTo>
                  <a:lnTo>
                    <a:pt x="19748" y="39497"/>
                  </a:lnTo>
                  <a:lnTo>
                    <a:pt x="27436" y="37945"/>
                  </a:lnTo>
                  <a:lnTo>
                    <a:pt x="33713" y="33713"/>
                  </a:lnTo>
                  <a:lnTo>
                    <a:pt x="37945" y="27436"/>
                  </a:lnTo>
                  <a:lnTo>
                    <a:pt x="39497" y="19748"/>
                  </a:lnTo>
                  <a:lnTo>
                    <a:pt x="37945" y="12060"/>
                  </a:lnTo>
                  <a:lnTo>
                    <a:pt x="33713" y="5783"/>
                  </a:lnTo>
                  <a:lnTo>
                    <a:pt x="27436" y="1551"/>
                  </a:lnTo>
                  <a:lnTo>
                    <a:pt x="19748" y="0"/>
                  </a:lnTo>
                  <a:close/>
                </a:path>
              </a:pathLst>
            </a:custGeom>
            <a:solidFill>
              <a:srgbClr val="464545"/>
            </a:solidFill>
          </p:spPr>
          <p:txBody>
            <a:bodyPr wrap="square" lIns="0" tIns="0" rIns="0" bIns="0" rtlCol="0"/>
            <a:lstStyle/>
            <a:p>
              <a:endParaRPr sz="2800"/>
            </a:p>
          </p:txBody>
        </p:sp>
        <p:sp>
          <p:nvSpPr>
            <p:cNvPr id="152" name="object 160">
              <a:extLst>
                <a:ext uri="{FF2B5EF4-FFF2-40B4-BE49-F238E27FC236}">
                  <a16:creationId xmlns:a16="http://schemas.microsoft.com/office/drawing/2014/main" id="{5902D23F-6014-F324-5A29-1AECE6D4B3E2}"/>
                </a:ext>
              </a:extLst>
            </p:cNvPr>
            <p:cNvSpPr/>
            <p:nvPr/>
          </p:nvSpPr>
          <p:spPr>
            <a:xfrm>
              <a:off x="4465412" y="5645019"/>
              <a:ext cx="29845" cy="29845"/>
            </a:xfrm>
            <a:custGeom>
              <a:avLst/>
              <a:gdLst/>
              <a:ahLst/>
              <a:cxnLst/>
              <a:rect l="l" t="t" r="r" b="b"/>
              <a:pathLst>
                <a:path w="29845" h="29845">
                  <a:moveTo>
                    <a:pt x="23164" y="0"/>
                  </a:moveTo>
                  <a:lnTo>
                    <a:pt x="6680" y="0"/>
                  </a:lnTo>
                  <a:lnTo>
                    <a:pt x="0" y="6680"/>
                  </a:lnTo>
                  <a:lnTo>
                    <a:pt x="0" y="23152"/>
                  </a:lnTo>
                  <a:lnTo>
                    <a:pt x="6680" y="29832"/>
                  </a:lnTo>
                  <a:lnTo>
                    <a:pt x="23164" y="29832"/>
                  </a:lnTo>
                  <a:lnTo>
                    <a:pt x="29832" y="23152"/>
                  </a:lnTo>
                  <a:lnTo>
                    <a:pt x="29832" y="14909"/>
                  </a:lnTo>
                  <a:lnTo>
                    <a:pt x="29832" y="6680"/>
                  </a:lnTo>
                  <a:lnTo>
                    <a:pt x="23164" y="0"/>
                  </a:lnTo>
                  <a:close/>
                </a:path>
              </a:pathLst>
            </a:custGeom>
            <a:solidFill>
              <a:srgbClr val="2B2B2B"/>
            </a:solidFill>
          </p:spPr>
          <p:txBody>
            <a:bodyPr wrap="square" lIns="0" tIns="0" rIns="0" bIns="0" rtlCol="0"/>
            <a:lstStyle/>
            <a:p>
              <a:endParaRPr sz="2800"/>
            </a:p>
          </p:txBody>
        </p:sp>
        <p:sp>
          <p:nvSpPr>
            <p:cNvPr id="153" name="object 161">
              <a:extLst>
                <a:ext uri="{FF2B5EF4-FFF2-40B4-BE49-F238E27FC236}">
                  <a16:creationId xmlns:a16="http://schemas.microsoft.com/office/drawing/2014/main" id="{AD6ED2D4-A03A-C835-DFBA-D16C296D96F4}"/>
                </a:ext>
              </a:extLst>
            </p:cNvPr>
            <p:cNvSpPr/>
            <p:nvPr/>
          </p:nvSpPr>
          <p:spPr>
            <a:xfrm>
              <a:off x="4469262" y="5542620"/>
              <a:ext cx="10160" cy="110489"/>
            </a:xfrm>
            <a:custGeom>
              <a:avLst/>
              <a:gdLst/>
              <a:ahLst/>
              <a:cxnLst/>
              <a:rect l="l" t="t" r="r" b="b"/>
              <a:pathLst>
                <a:path w="10160" h="110489">
                  <a:moveTo>
                    <a:pt x="7797" y="0"/>
                  </a:moveTo>
                  <a:lnTo>
                    <a:pt x="2247" y="0"/>
                  </a:lnTo>
                  <a:lnTo>
                    <a:pt x="0" y="2247"/>
                  </a:lnTo>
                  <a:lnTo>
                    <a:pt x="0" y="107823"/>
                  </a:lnTo>
                  <a:lnTo>
                    <a:pt x="2247"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154" name="object 162">
              <a:extLst>
                <a:ext uri="{FF2B5EF4-FFF2-40B4-BE49-F238E27FC236}">
                  <a16:creationId xmlns:a16="http://schemas.microsoft.com/office/drawing/2014/main" id="{73A218F3-7F72-7B08-5672-5B593D90E616}"/>
                </a:ext>
              </a:extLst>
            </p:cNvPr>
            <p:cNvSpPr/>
            <p:nvPr/>
          </p:nvSpPr>
          <p:spPr>
            <a:xfrm>
              <a:off x="4470638"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16" y="79921"/>
                  </a:lnTo>
                  <a:lnTo>
                    <a:pt x="7416" y="77850"/>
                  </a:lnTo>
                  <a:lnTo>
                    <a:pt x="7416" y="1663"/>
                  </a:lnTo>
                  <a:lnTo>
                    <a:pt x="5753" y="0"/>
                  </a:lnTo>
                  <a:close/>
                </a:path>
              </a:pathLst>
            </a:custGeom>
            <a:solidFill>
              <a:srgbClr val="CCCCCC"/>
            </a:solidFill>
          </p:spPr>
          <p:txBody>
            <a:bodyPr wrap="square" lIns="0" tIns="0" rIns="0" bIns="0" rtlCol="0"/>
            <a:lstStyle/>
            <a:p>
              <a:endParaRPr sz="2800"/>
            </a:p>
          </p:txBody>
        </p:sp>
        <p:sp>
          <p:nvSpPr>
            <p:cNvPr id="155" name="object 163">
              <a:extLst>
                <a:ext uri="{FF2B5EF4-FFF2-40B4-BE49-F238E27FC236}">
                  <a16:creationId xmlns:a16="http://schemas.microsoft.com/office/drawing/2014/main" id="{384DFFA1-45D9-BB2C-7436-E5CD7F9F8321}"/>
                </a:ext>
              </a:extLst>
            </p:cNvPr>
            <p:cNvSpPr/>
            <p:nvPr/>
          </p:nvSpPr>
          <p:spPr>
            <a:xfrm>
              <a:off x="4472124"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56" name="object 164">
              <a:extLst>
                <a:ext uri="{FF2B5EF4-FFF2-40B4-BE49-F238E27FC236}">
                  <a16:creationId xmlns:a16="http://schemas.microsoft.com/office/drawing/2014/main" id="{C3384596-43CD-18D5-3945-A835AEEF5821}"/>
                </a:ext>
              </a:extLst>
            </p:cNvPr>
            <p:cNvSpPr/>
            <p:nvPr/>
          </p:nvSpPr>
          <p:spPr>
            <a:xfrm>
              <a:off x="4481340" y="5542620"/>
              <a:ext cx="10160" cy="110489"/>
            </a:xfrm>
            <a:custGeom>
              <a:avLst/>
              <a:gdLst/>
              <a:ahLst/>
              <a:cxnLst/>
              <a:rect l="l" t="t" r="r" b="b"/>
              <a:pathLst>
                <a:path w="10160" h="110489">
                  <a:moveTo>
                    <a:pt x="7810" y="0"/>
                  </a:moveTo>
                  <a:lnTo>
                    <a:pt x="2247" y="0"/>
                  </a:lnTo>
                  <a:lnTo>
                    <a:pt x="0" y="2247"/>
                  </a:lnTo>
                  <a:lnTo>
                    <a:pt x="0" y="107823"/>
                  </a:lnTo>
                  <a:lnTo>
                    <a:pt x="2247"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157" name="object 165">
              <a:extLst>
                <a:ext uri="{FF2B5EF4-FFF2-40B4-BE49-F238E27FC236}">
                  <a16:creationId xmlns:a16="http://schemas.microsoft.com/office/drawing/2014/main" id="{FAA260C0-C547-A097-864F-D33BBA45B036}"/>
                </a:ext>
              </a:extLst>
            </p:cNvPr>
            <p:cNvSpPr/>
            <p:nvPr/>
          </p:nvSpPr>
          <p:spPr>
            <a:xfrm>
              <a:off x="4482730" y="5545348"/>
              <a:ext cx="7620" cy="81915"/>
            </a:xfrm>
            <a:custGeom>
              <a:avLst/>
              <a:gdLst/>
              <a:ahLst/>
              <a:cxnLst/>
              <a:rect l="l" t="t" r="r" b="b"/>
              <a:pathLst>
                <a:path w="7620" h="81914">
                  <a:moveTo>
                    <a:pt x="5740" y="0"/>
                  </a:moveTo>
                  <a:lnTo>
                    <a:pt x="1663" y="0"/>
                  </a:lnTo>
                  <a:lnTo>
                    <a:pt x="0" y="1663"/>
                  </a:lnTo>
                  <a:lnTo>
                    <a:pt x="0" y="79921"/>
                  </a:lnTo>
                  <a:lnTo>
                    <a:pt x="1663" y="81584"/>
                  </a:lnTo>
                  <a:lnTo>
                    <a:pt x="5740" y="81584"/>
                  </a:lnTo>
                  <a:lnTo>
                    <a:pt x="7404" y="79921"/>
                  </a:lnTo>
                  <a:lnTo>
                    <a:pt x="7404" y="77850"/>
                  </a:lnTo>
                  <a:lnTo>
                    <a:pt x="7404" y="1663"/>
                  </a:lnTo>
                  <a:lnTo>
                    <a:pt x="5740" y="0"/>
                  </a:lnTo>
                  <a:close/>
                </a:path>
              </a:pathLst>
            </a:custGeom>
            <a:solidFill>
              <a:srgbClr val="CCCCCC"/>
            </a:solidFill>
          </p:spPr>
          <p:txBody>
            <a:bodyPr wrap="square" lIns="0" tIns="0" rIns="0" bIns="0" rtlCol="0"/>
            <a:lstStyle/>
            <a:p>
              <a:endParaRPr sz="2800"/>
            </a:p>
          </p:txBody>
        </p:sp>
        <p:sp>
          <p:nvSpPr>
            <p:cNvPr id="158" name="object 166">
              <a:extLst>
                <a:ext uri="{FF2B5EF4-FFF2-40B4-BE49-F238E27FC236}">
                  <a16:creationId xmlns:a16="http://schemas.microsoft.com/office/drawing/2014/main" id="{2E88EEDA-4A37-8CDE-3443-DD9CE5DC0442}"/>
                </a:ext>
              </a:extLst>
            </p:cNvPr>
            <p:cNvSpPr/>
            <p:nvPr/>
          </p:nvSpPr>
          <p:spPr>
            <a:xfrm>
              <a:off x="4484217"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59" name="object 167">
              <a:extLst>
                <a:ext uri="{FF2B5EF4-FFF2-40B4-BE49-F238E27FC236}">
                  <a16:creationId xmlns:a16="http://schemas.microsoft.com/office/drawing/2014/main" id="{9C5D560B-EF9C-CA44-3D47-0A4131480CC5}"/>
                </a:ext>
              </a:extLst>
            </p:cNvPr>
            <p:cNvSpPr/>
            <p:nvPr/>
          </p:nvSpPr>
          <p:spPr>
            <a:xfrm>
              <a:off x="4578443" y="5635349"/>
              <a:ext cx="40005" cy="40005"/>
            </a:xfrm>
            <a:custGeom>
              <a:avLst/>
              <a:gdLst/>
              <a:ahLst/>
              <a:cxnLst/>
              <a:rect l="l" t="t" r="r" b="b"/>
              <a:pathLst>
                <a:path w="40004" h="40004">
                  <a:moveTo>
                    <a:pt x="19735" y="0"/>
                  </a:moveTo>
                  <a:lnTo>
                    <a:pt x="12055" y="1551"/>
                  </a:lnTo>
                  <a:lnTo>
                    <a:pt x="5781" y="5783"/>
                  </a:lnTo>
                  <a:lnTo>
                    <a:pt x="1551" y="12060"/>
                  </a:lnTo>
                  <a:lnTo>
                    <a:pt x="0" y="19748"/>
                  </a:lnTo>
                  <a:lnTo>
                    <a:pt x="1551" y="27436"/>
                  </a:lnTo>
                  <a:lnTo>
                    <a:pt x="5781" y="33713"/>
                  </a:lnTo>
                  <a:lnTo>
                    <a:pt x="12055" y="37945"/>
                  </a:lnTo>
                  <a:lnTo>
                    <a:pt x="19735" y="39497"/>
                  </a:lnTo>
                  <a:lnTo>
                    <a:pt x="27429" y="37945"/>
                  </a:lnTo>
                  <a:lnTo>
                    <a:pt x="33705" y="33713"/>
                  </a:lnTo>
                  <a:lnTo>
                    <a:pt x="37934" y="27436"/>
                  </a:lnTo>
                  <a:lnTo>
                    <a:pt x="39484" y="19748"/>
                  </a:lnTo>
                  <a:lnTo>
                    <a:pt x="37934" y="12060"/>
                  </a:lnTo>
                  <a:lnTo>
                    <a:pt x="33705" y="5783"/>
                  </a:lnTo>
                  <a:lnTo>
                    <a:pt x="27429" y="1551"/>
                  </a:lnTo>
                  <a:lnTo>
                    <a:pt x="19735" y="0"/>
                  </a:lnTo>
                  <a:close/>
                </a:path>
              </a:pathLst>
            </a:custGeom>
            <a:solidFill>
              <a:srgbClr val="464545"/>
            </a:solidFill>
          </p:spPr>
          <p:txBody>
            <a:bodyPr wrap="square" lIns="0" tIns="0" rIns="0" bIns="0" rtlCol="0"/>
            <a:lstStyle/>
            <a:p>
              <a:endParaRPr sz="2800"/>
            </a:p>
          </p:txBody>
        </p:sp>
        <p:sp>
          <p:nvSpPr>
            <p:cNvPr id="160" name="object 168">
              <a:extLst>
                <a:ext uri="{FF2B5EF4-FFF2-40B4-BE49-F238E27FC236}">
                  <a16:creationId xmlns:a16="http://schemas.microsoft.com/office/drawing/2014/main" id="{E459582E-4B69-9EBF-FE4D-5916152792F5}"/>
                </a:ext>
              </a:extLst>
            </p:cNvPr>
            <p:cNvSpPr/>
            <p:nvPr/>
          </p:nvSpPr>
          <p:spPr>
            <a:xfrm>
              <a:off x="4583271" y="5645019"/>
              <a:ext cx="29845" cy="29845"/>
            </a:xfrm>
            <a:custGeom>
              <a:avLst/>
              <a:gdLst/>
              <a:ahLst/>
              <a:cxnLst/>
              <a:rect l="l" t="t" r="r" b="b"/>
              <a:pathLst>
                <a:path w="29845" h="29845">
                  <a:moveTo>
                    <a:pt x="23152" y="0"/>
                  </a:moveTo>
                  <a:lnTo>
                    <a:pt x="6680" y="0"/>
                  </a:lnTo>
                  <a:lnTo>
                    <a:pt x="0" y="6680"/>
                  </a:lnTo>
                  <a:lnTo>
                    <a:pt x="0" y="23152"/>
                  </a:lnTo>
                  <a:lnTo>
                    <a:pt x="6680"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161" name="object 169">
              <a:extLst>
                <a:ext uri="{FF2B5EF4-FFF2-40B4-BE49-F238E27FC236}">
                  <a16:creationId xmlns:a16="http://schemas.microsoft.com/office/drawing/2014/main" id="{12C7C376-07D2-DE76-04EE-C203DF21CBFE}"/>
                </a:ext>
              </a:extLst>
            </p:cNvPr>
            <p:cNvSpPr/>
            <p:nvPr/>
          </p:nvSpPr>
          <p:spPr>
            <a:xfrm>
              <a:off x="4587120" y="5542620"/>
              <a:ext cx="10160" cy="110489"/>
            </a:xfrm>
            <a:custGeom>
              <a:avLst/>
              <a:gdLst/>
              <a:ahLst/>
              <a:cxnLst/>
              <a:rect l="l" t="t" r="r" b="b"/>
              <a:pathLst>
                <a:path w="10160" h="110489">
                  <a:moveTo>
                    <a:pt x="7785" y="0"/>
                  </a:moveTo>
                  <a:lnTo>
                    <a:pt x="2247" y="0"/>
                  </a:lnTo>
                  <a:lnTo>
                    <a:pt x="0" y="2247"/>
                  </a:lnTo>
                  <a:lnTo>
                    <a:pt x="0" y="107823"/>
                  </a:lnTo>
                  <a:lnTo>
                    <a:pt x="2247" y="110070"/>
                  </a:lnTo>
                  <a:lnTo>
                    <a:pt x="7785" y="110070"/>
                  </a:lnTo>
                  <a:lnTo>
                    <a:pt x="10058" y="107823"/>
                  </a:lnTo>
                  <a:lnTo>
                    <a:pt x="10058" y="105041"/>
                  </a:lnTo>
                  <a:lnTo>
                    <a:pt x="10058" y="2247"/>
                  </a:lnTo>
                  <a:lnTo>
                    <a:pt x="7785" y="0"/>
                  </a:lnTo>
                  <a:close/>
                </a:path>
              </a:pathLst>
            </a:custGeom>
            <a:solidFill>
              <a:srgbClr val="959595"/>
            </a:solidFill>
          </p:spPr>
          <p:txBody>
            <a:bodyPr wrap="square" lIns="0" tIns="0" rIns="0" bIns="0" rtlCol="0"/>
            <a:lstStyle/>
            <a:p>
              <a:endParaRPr sz="2800"/>
            </a:p>
          </p:txBody>
        </p:sp>
        <p:sp>
          <p:nvSpPr>
            <p:cNvPr id="162" name="object 170">
              <a:extLst>
                <a:ext uri="{FF2B5EF4-FFF2-40B4-BE49-F238E27FC236}">
                  <a16:creationId xmlns:a16="http://schemas.microsoft.com/office/drawing/2014/main" id="{DC5D6E3F-F171-BEF1-CCC0-1AEEAA6D703D}"/>
                </a:ext>
              </a:extLst>
            </p:cNvPr>
            <p:cNvSpPr/>
            <p:nvPr/>
          </p:nvSpPr>
          <p:spPr>
            <a:xfrm>
              <a:off x="4588498"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163" name="object 171">
              <a:extLst>
                <a:ext uri="{FF2B5EF4-FFF2-40B4-BE49-F238E27FC236}">
                  <a16:creationId xmlns:a16="http://schemas.microsoft.com/office/drawing/2014/main" id="{B26E4919-02FA-9AE7-BF32-6AF5FA868F2C}"/>
                </a:ext>
              </a:extLst>
            </p:cNvPr>
            <p:cNvSpPr/>
            <p:nvPr/>
          </p:nvSpPr>
          <p:spPr>
            <a:xfrm>
              <a:off x="4589984"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64" name="object 172">
              <a:extLst>
                <a:ext uri="{FF2B5EF4-FFF2-40B4-BE49-F238E27FC236}">
                  <a16:creationId xmlns:a16="http://schemas.microsoft.com/office/drawing/2014/main" id="{65408EEB-9226-9C06-6B5E-B159E0F21F52}"/>
                </a:ext>
              </a:extLst>
            </p:cNvPr>
            <p:cNvSpPr/>
            <p:nvPr/>
          </p:nvSpPr>
          <p:spPr>
            <a:xfrm>
              <a:off x="4599200" y="5542620"/>
              <a:ext cx="10160" cy="110489"/>
            </a:xfrm>
            <a:custGeom>
              <a:avLst/>
              <a:gdLst/>
              <a:ahLst/>
              <a:cxnLst/>
              <a:rect l="l" t="t" r="r" b="b"/>
              <a:pathLst>
                <a:path w="10160" h="110489">
                  <a:moveTo>
                    <a:pt x="7810" y="0"/>
                  </a:moveTo>
                  <a:lnTo>
                    <a:pt x="2260" y="0"/>
                  </a:lnTo>
                  <a:lnTo>
                    <a:pt x="0" y="2247"/>
                  </a:lnTo>
                  <a:lnTo>
                    <a:pt x="0" y="107823"/>
                  </a:lnTo>
                  <a:lnTo>
                    <a:pt x="2260"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165" name="object 173">
              <a:extLst>
                <a:ext uri="{FF2B5EF4-FFF2-40B4-BE49-F238E27FC236}">
                  <a16:creationId xmlns:a16="http://schemas.microsoft.com/office/drawing/2014/main" id="{B22CCBB0-7A03-051C-FBA9-EBA2474FF9D8}"/>
                </a:ext>
              </a:extLst>
            </p:cNvPr>
            <p:cNvSpPr/>
            <p:nvPr/>
          </p:nvSpPr>
          <p:spPr>
            <a:xfrm>
              <a:off x="4600577" y="5545348"/>
              <a:ext cx="7620" cy="81915"/>
            </a:xfrm>
            <a:custGeom>
              <a:avLst/>
              <a:gdLst/>
              <a:ahLst/>
              <a:cxnLst/>
              <a:rect l="l" t="t" r="r" b="b"/>
              <a:pathLst>
                <a:path w="7620" h="81914">
                  <a:moveTo>
                    <a:pt x="5765" y="0"/>
                  </a:moveTo>
                  <a:lnTo>
                    <a:pt x="1676" y="0"/>
                  </a:lnTo>
                  <a:lnTo>
                    <a:pt x="0" y="1663"/>
                  </a:lnTo>
                  <a:lnTo>
                    <a:pt x="0" y="79921"/>
                  </a:lnTo>
                  <a:lnTo>
                    <a:pt x="1676" y="81584"/>
                  </a:lnTo>
                  <a:lnTo>
                    <a:pt x="5765" y="81584"/>
                  </a:lnTo>
                  <a:lnTo>
                    <a:pt x="7416" y="79921"/>
                  </a:lnTo>
                  <a:lnTo>
                    <a:pt x="7416" y="77850"/>
                  </a:lnTo>
                  <a:lnTo>
                    <a:pt x="7416" y="1663"/>
                  </a:lnTo>
                  <a:lnTo>
                    <a:pt x="5765" y="0"/>
                  </a:lnTo>
                  <a:close/>
                </a:path>
              </a:pathLst>
            </a:custGeom>
            <a:solidFill>
              <a:srgbClr val="CCCCCC"/>
            </a:solidFill>
          </p:spPr>
          <p:txBody>
            <a:bodyPr wrap="square" lIns="0" tIns="0" rIns="0" bIns="0" rtlCol="0"/>
            <a:lstStyle/>
            <a:p>
              <a:endParaRPr sz="2800"/>
            </a:p>
          </p:txBody>
        </p:sp>
        <p:sp>
          <p:nvSpPr>
            <p:cNvPr id="166" name="object 174">
              <a:extLst>
                <a:ext uri="{FF2B5EF4-FFF2-40B4-BE49-F238E27FC236}">
                  <a16:creationId xmlns:a16="http://schemas.microsoft.com/office/drawing/2014/main" id="{AA684D0A-D1DD-0B2D-43BC-0C10D5E92EDB}"/>
                </a:ext>
              </a:extLst>
            </p:cNvPr>
            <p:cNvSpPr/>
            <p:nvPr/>
          </p:nvSpPr>
          <p:spPr>
            <a:xfrm>
              <a:off x="4602063" y="5547757"/>
              <a:ext cx="4445" cy="47625"/>
            </a:xfrm>
            <a:custGeom>
              <a:avLst/>
              <a:gdLst/>
              <a:ahLst/>
              <a:cxnLst/>
              <a:rect l="l" t="t" r="r" b="b"/>
              <a:pathLst>
                <a:path w="4445" h="47625">
                  <a:moveTo>
                    <a:pt x="3365" y="0"/>
                  </a:moveTo>
                  <a:lnTo>
                    <a:pt x="965" y="0"/>
                  </a:lnTo>
                  <a:lnTo>
                    <a:pt x="0" y="977"/>
                  </a:lnTo>
                  <a:lnTo>
                    <a:pt x="0" y="46596"/>
                  </a:lnTo>
                  <a:lnTo>
                    <a:pt x="965" y="47574"/>
                  </a:lnTo>
                  <a:lnTo>
                    <a:pt x="3365" y="47574"/>
                  </a:lnTo>
                  <a:lnTo>
                    <a:pt x="4330" y="46596"/>
                  </a:lnTo>
                  <a:lnTo>
                    <a:pt x="4330" y="45402"/>
                  </a:lnTo>
                  <a:lnTo>
                    <a:pt x="4330" y="977"/>
                  </a:lnTo>
                  <a:lnTo>
                    <a:pt x="3365" y="0"/>
                  </a:lnTo>
                  <a:close/>
                </a:path>
              </a:pathLst>
            </a:custGeom>
            <a:solidFill>
              <a:srgbClr val="FFFFFF"/>
            </a:solidFill>
          </p:spPr>
          <p:txBody>
            <a:bodyPr wrap="square" lIns="0" tIns="0" rIns="0" bIns="0" rtlCol="0"/>
            <a:lstStyle/>
            <a:p>
              <a:endParaRPr sz="2800"/>
            </a:p>
          </p:txBody>
        </p:sp>
        <p:sp>
          <p:nvSpPr>
            <p:cNvPr id="167" name="object 175">
              <a:extLst>
                <a:ext uri="{FF2B5EF4-FFF2-40B4-BE49-F238E27FC236}">
                  <a16:creationId xmlns:a16="http://schemas.microsoft.com/office/drawing/2014/main" id="{3FD2AD66-9330-8C92-966A-552162817F16}"/>
                </a:ext>
              </a:extLst>
            </p:cNvPr>
            <p:cNvSpPr/>
            <p:nvPr/>
          </p:nvSpPr>
          <p:spPr>
            <a:xfrm>
              <a:off x="4696303" y="5635349"/>
              <a:ext cx="40005" cy="40005"/>
            </a:xfrm>
            <a:custGeom>
              <a:avLst/>
              <a:gdLst/>
              <a:ahLst/>
              <a:cxnLst/>
              <a:rect l="l" t="t" r="r" b="b"/>
              <a:pathLst>
                <a:path w="40004" h="40004">
                  <a:moveTo>
                    <a:pt x="19735" y="0"/>
                  </a:moveTo>
                  <a:lnTo>
                    <a:pt x="12055" y="1551"/>
                  </a:lnTo>
                  <a:lnTo>
                    <a:pt x="5781" y="5783"/>
                  </a:lnTo>
                  <a:lnTo>
                    <a:pt x="1551" y="12060"/>
                  </a:lnTo>
                  <a:lnTo>
                    <a:pt x="0" y="19748"/>
                  </a:lnTo>
                  <a:lnTo>
                    <a:pt x="1551" y="27436"/>
                  </a:lnTo>
                  <a:lnTo>
                    <a:pt x="5781" y="33713"/>
                  </a:lnTo>
                  <a:lnTo>
                    <a:pt x="12055" y="37945"/>
                  </a:lnTo>
                  <a:lnTo>
                    <a:pt x="19735" y="39497"/>
                  </a:lnTo>
                  <a:lnTo>
                    <a:pt x="27429" y="37945"/>
                  </a:lnTo>
                  <a:lnTo>
                    <a:pt x="33705" y="33713"/>
                  </a:lnTo>
                  <a:lnTo>
                    <a:pt x="37934" y="27436"/>
                  </a:lnTo>
                  <a:lnTo>
                    <a:pt x="39484" y="19748"/>
                  </a:lnTo>
                  <a:lnTo>
                    <a:pt x="37934" y="12060"/>
                  </a:lnTo>
                  <a:lnTo>
                    <a:pt x="33705" y="5783"/>
                  </a:lnTo>
                  <a:lnTo>
                    <a:pt x="27429" y="1551"/>
                  </a:lnTo>
                  <a:lnTo>
                    <a:pt x="19735" y="0"/>
                  </a:lnTo>
                  <a:close/>
                </a:path>
              </a:pathLst>
            </a:custGeom>
            <a:solidFill>
              <a:srgbClr val="464545"/>
            </a:solidFill>
          </p:spPr>
          <p:txBody>
            <a:bodyPr wrap="square" lIns="0" tIns="0" rIns="0" bIns="0" rtlCol="0"/>
            <a:lstStyle/>
            <a:p>
              <a:endParaRPr sz="2800"/>
            </a:p>
          </p:txBody>
        </p:sp>
        <p:sp>
          <p:nvSpPr>
            <p:cNvPr id="168" name="object 176">
              <a:extLst>
                <a:ext uri="{FF2B5EF4-FFF2-40B4-BE49-F238E27FC236}">
                  <a16:creationId xmlns:a16="http://schemas.microsoft.com/office/drawing/2014/main" id="{3A8E08CE-AC0D-5AE0-218A-E8B875D1E6B7}"/>
                </a:ext>
              </a:extLst>
            </p:cNvPr>
            <p:cNvSpPr/>
            <p:nvPr/>
          </p:nvSpPr>
          <p:spPr>
            <a:xfrm>
              <a:off x="4701131" y="5645019"/>
              <a:ext cx="29845" cy="29845"/>
            </a:xfrm>
            <a:custGeom>
              <a:avLst/>
              <a:gdLst/>
              <a:ahLst/>
              <a:cxnLst/>
              <a:rect l="l" t="t" r="r" b="b"/>
              <a:pathLst>
                <a:path w="29845" h="29845">
                  <a:moveTo>
                    <a:pt x="23152" y="0"/>
                  </a:moveTo>
                  <a:lnTo>
                    <a:pt x="6680" y="0"/>
                  </a:lnTo>
                  <a:lnTo>
                    <a:pt x="0" y="6680"/>
                  </a:lnTo>
                  <a:lnTo>
                    <a:pt x="0" y="23152"/>
                  </a:lnTo>
                  <a:lnTo>
                    <a:pt x="6680"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169" name="object 177">
              <a:extLst>
                <a:ext uri="{FF2B5EF4-FFF2-40B4-BE49-F238E27FC236}">
                  <a16:creationId xmlns:a16="http://schemas.microsoft.com/office/drawing/2014/main" id="{5ED7BF7A-6D76-3347-230C-C10D44260277}"/>
                </a:ext>
              </a:extLst>
            </p:cNvPr>
            <p:cNvSpPr/>
            <p:nvPr/>
          </p:nvSpPr>
          <p:spPr>
            <a:xfrm>
              <a:off x="4704980" y="5542620"/>
              <a:ext cx="10160" cy="110489"/>
            </a:xfrm>
            <a:custGeom>
              <a:avLst/>
              <a:gdLst/>
              <a:ahLst/>
              <a:cxnLst/>
              <a:rect l="l" t="t" r="r" b="b"/>
              <a:pathLst>
                <a:path w="10160" h="110489">
                  <a:moveTo>
                    <a:pt x="7785" y="0"/>
                  </a:moveTo>
                  <a:lnTo>
                    <a:pt x="2247" y="0"/>
                  </a:lnTo>
                  <a:lnTo>
                    <a:pt x="0" y="2247"/>
                  </a:lnTo>
                  <a:lnTo>
                    <a:pt x="0" y="107823"/>
                  </a:lnTo>
                  <a:lnTo>
                    <a:pt x="2247" y="110070"/>
                  </a:lnTo>
                  <a:lnTo>
                    <a:pt x="7785" y="110070"/>
                  </a:lnTo>
                  <a:lnTo>
                    <a:pt x="10058" y="107823"/>
                  </a:lnTo>
                  <a:lnTo>
                    <a:pt x="10058" y="105041"/>
                  </a:lnTo>
                  <a:lnTo>
                    <a:pt x="10058" y="2247"/>
                  </a:lnTo>
                  <a:lnTo>
                    <a:pt x="7785" y="0"/>
                  </a:lnTo>
                  <a:close/>
                </a:path>
              </a:pathLst>
            </a:custGeom>
            <a:solidFill>
              <a:srgbClr val="959595"/>
            </a:solidFill>
          </p:spPr>
          <p:txBody>
            <a:bodyPr wrap="square" lIns="0" tIns="0" rIns="0" bIns="0" rtlCol="0"/>
            <a:lstStyle/>
            <a:p>
              <a:endParaRPr sz="2800"/>
            </a:p>
          </p:txBody>
        </p:sp>
        <p:sp>
          <p:nvSpPr>
            <p:cNvPr id="170" name="object 178">
              <a:extLst>
                <a:ext uri="{FF2B5EF4-FFF2-40B4-BE49-F238E27FC236}">
                  <a16:creationId xmlns:a16="http://schemas.microsoft.com/office/drawing/2014/main" id="{9D6C70FE-E261-7499-95B2-C3EFB041D58A}"/>
                </a:ext>
              </a:extLst>
            </p:cNvPr>
            <p:cNvSpPr/>
            <p:nvPr/>
          </p:nvSpPr>
          <p:spPr>
            <a:xfrm>
              <a:off x="4706357" y="5545348"/>
              <a:ext cx="7620" cy="81915"/>
            </a:xfrm>
            <a:custGeom>
              <a:avLst/>
              <a:gdLst/>
              <a:ahLst/>
              <a:cxnLst/>
              <a:rect l="l" t="t" r="r" b="b"/>
              <a:pathLst>
                <a:path w="7620" h="81914">
                  <a:moveTo>
                    <a:pt x="5753" y="0"/>
                  </a:moveTo>
                  <a:lnTo>
                    <a:pt x="1663" y="0"/>
                  </a:lnTo>
                  <a:lnTo>
                    <a:pt x="0" y="1663"/>
                  </a:lnTo>
                  <a:lnTo>
                    <a:pt x="0" y="79921"/>
                  </a:lnTo>
                  <a:lnTo>
                    <a:pt x="1663" y="81584"/>
                  </a:lnTo>
                  <a:lnTo>
                    <a:pt x="5753" y="81584"/>
                  </a:lnTo>
                  <a:lnTo>
                    <a:pt x="7416" y="79921"/>
                  </a:lnTo>
                  <a:lnTo>
                    <a:pt x="7416" y="77850"/>
                  </a:lnTo>
                  <a:lnTo>
                    <a:pt x="7416" y="1663"/>
                  </a:lnTo>
                  <a:lnTo>
                    <a:pt x="5753" y="0"/>
                  </a:lnTo>
                  <a:close/>
                </a:path>
              </a:pathLst>
            </a:custGeom>
            <a:solidFill>
              <a:srgbClr val="CCCCCC"/>
            </a:solidFill>
          </p:spPr>
          <p:txBody>
            <a:bodyPr wrap="square" lIns="0" tIns="0" rIns="0" bIns="0" rtlCol="0"/>
            <a:lstStyle/>
            <a:p>
              <a:endParaRPr sz="2800"/>
            </a:p>
          </p:txBody>
        </p:sp>
        <p:sp>
          <p:nvSpPr>
            <p:cNvPr id="171" name="object 179">
              <a:extLst>
                <a:ext uri="{FF2B5EF4-FFF2-40B4-BE49-F238E27FC236}">
                  <a16:creationId xmlns:a16="http://schemas.microsoft.com/office/drawing/2014/main" id="{1791D78B-86CE-D62E-43C5-C08311778B20}"/>
                </a:ext>
              </a:extLst>
            </p:cNvPr>
            <p:cNvSpPr/>
            <p:nvPr/>
          </p:nvSpPr>
          <p:spPr>
            <a:xfrm>
              <a:off x="4707844"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72" name="object 180">
              <a:extLst>
                <a:ext uri="{FF2B5EF4-FFF2-40B4-BE49-F238E27FC236}">
                  <a16:creationId xmlns:a16="http://schemas.microsoft.com/office/drawing/2014/main" id="{80F8B8B0-D885-CFC3-F932-A79E185D5BCF}"/>
                </a:ext>
              </a:extLst>
            </p:cNvPr>
            <p:cNvSpPr/>
            <p:nvPr/>
          </p:nvSpPr>
          <p:spPr>
            <a:xfrm>
              <a:off x="4717060" y="5542620"/>
              <a:ext cx="10160" cy="110489"/>
            </a:xfrm>
            <a:custGeom>
              <a:avLst/>
              <a:gdLst/>
              <a:ahLst/>
              <a:cxnLst/>
              <a:rect l="l" t="t" r="r" b="b"/>
              <a:pathLst>
                <a:path w="10160" h="110489">
                  <a:moveTo>
                    <a:pt x="7810" y="0"/>
                  </a:moveTo>
                  <a:lnTo>
                    <a:pt x="2247" y="0"/>
                  </a:lnTo>
                  <a:lnTo>
                    <a:pt x="0" y="2247"/>
                  </a:lnTo>
                  <a:lnTo>
                    <a:pt x="0" y="107823"/>
                  </a:lnTo>
                  <a:lnTo>
                    <a:pt x="2247" y="110070"/>
                  </a:lnTo>
                  <a:lnTo>
                    <a:pt x="7810" y="110070"/>
                  </a:lnTo>
                  <a:lnTo>
                    <a:pt x="10058" y="107823"/>
                  </a:lnTo>
                  <a:lnTo>
                    <a:pt x="10058" y="105041"/>
                  </a:lnTo>
                  <a:lnTo>
                    <a:pt x="10058" y="2247"/>
                  </a:lnTo>
                  <a:lnTo>
                    <a:pt x="7810" y="0"/>
                  </a:lnTo>
                  <a:close/>
                </a:path>
              </a:pathLst>
            </a:custGeom>
            <a:solidFill>
              <a:srgbClr val="959595"/>
            </a:solidFill>
          </p:spPr>
          <p:txBody>
            <a:bodyPr wrap="square" lIns="0" tIns="0" rIns="0" bIns="0" rtlCol="0"/>
            <a:lstStyle/>
            <a:p>
              <a:endParaRPr sz="2800"/>
            </a:p>
          </p:txBody>
        </p:sp>
        <p:sp>
          <p:nvSpPr>
            <p:cNvPr id="173" name="object 181">
              <a:extLst>
                <a:ext uri="{FF2B5EF4-FFF2-40B4-BE49-F238E27FC236}">
                  <a16:creationId xmlns:a16="http://schemas.microsoft.com/office/drawing/2014/main" id="{56AB2ED9-0914-79BC-C77E-E99E6D0AA676}"/>
                </a:ext>
              </a:extLst>
            </p:cNvPr>
            <p:cNvSpPr/>
            <p:nvPr/>
          </p:nvSpPr>
          <p:spPr>
            <a:xfrm>
              <a:off x="4718437" y="5545348"/>
              <a:ext cx="7620" cy="81915"/>
            </a:xfrm>
            <a:custGeom>
              <a:avLst/>
              <a:gdLst/>
              <a:ahLst/>
              <a:cxnLst/>
              <a:rect l="l" t="t" r="r" b="b"/>
              <a:pathLst>
                <a:path w="7620" h="81914">
                  <a:moveTo>
                    <a:pt x="5753" y="0"/>
                  </a:moveTo>
                  <a:lnTo>
                    <a:pt x="1676" y="0"/>
                  </a:lnTo>
                  <a:lnTo>
                    <a:pt x="0" y="1663"/>
                  </a:lnTo>
                  <a:lnTo>
                    <a:pt x="0" y="79921"/>
                  </a:lnTo>
                  <a:lnTo>
                    <a:pt x="1676" y="81584"/>
                  </a:lnTo>
                  <a:lnTo>
                    <a:pt x="5753" y="81584"/>
                  </a:lnTo>
                  <a:lnTo>
                    <a:pt x="7416" y="79921"/>
                  </a:lnTo>
                  <a:lnTo>
                    <a:pt x="7416" y="77850"/>
                  </a:lnTo>
                  <a:lnTo>
                    <a:pt x="7416" y="1663"/>
                  </a:lnTo>
                  <a:lnTo>
                    <a:pt x="5753" y="0"/>
                  </a:lnTo>
                  <a:close/>
                </a:path>
              </a:pathLst>
            </a:custGeom>
            <a:solidFill>
              <a:srgbClr val="CCCCCC"/>
            </a:solidFill>
          </p:spPr>
          <p:txBody>
            <a:bodyPr wrap="square" lIns="0" tIns="0" rIns="0" bIns="0" rtlCol="0"/>
            <a:lstStyle/>
            <a:p>
              <a:endParaRPr sz="2800"/>
            </a:p>
          </p:txBody>
        </p:sp>
        <p:sp>
          <p:nvSpPr>
            <p:cNvPr id="174" name="object 182">
              <a:extLst>
                <a:ext uri="{FF2B5EF4-FFF2-40B4-BE49-F238E27FC236}">
                  <a16:creationId xmlns:a16="http://schemas.microsoft.com/office/drawing/2014/main" id="{634B1DA7-6946-13AC-EF5E-60812A4767C8}"/>
                </a:ext>
              </a:extLst>
            </p:cNvPr>
            <p:cNvSpPr/>
            <p:nvPr/>
          </p:nvSpPr>
          <p:spPr>
            <a:xfrm>
              <a:off x="4719923" y="5547757"/>
              <a:ext cx="4445" cy="47625"/>
            </a:xfrm>
            <a:custGeom>
              <a:avLst/>
              <a:gdLst/>
              <a:ahLst/>
              <a:cxnLst/>
              <a:rect l="l" t="t" r="r" b="b"/>
              <a:pathLst>
                <a:path w="4445" h="47625">
                  <a:moveTo>
                    <a:pt x="3365" y="0"/>
                  </a:moveTo>
                  <a:lnTo>
                    <a:pt x="977" y="0"/>
                  </a:lnTo>
                  <a:lnTo>
                    <a:pt x="0" y="977"/>
                  </a:lnTo>
                  <a:lnTo>
                    <a:pt x="0" y="46596"/>
                  </a:lnTo>
                  <a:lnTo>
                    <a:pt x="977" y="47574"/>
                  </a:lnTo>
                  <a:lnTo>
                    <a:pt x="3365" y="47574"/>
                  </a:lnTo>
                  <a:lnTo>
                    <a:pt x="4317" y="46596"/>
                  </a:lnTo>
                  <a:lnTo>
                    <a:pt x="4317" y="45402"/>
                  </a:lnTo>
                  <a:lnTo>
                    <a:pt x="4317" y="977"/>
                  </a:lnTo>
                  <a:lnTo>
                    <a:pt x="3365" y="0"/>
                  </a:lnTo>
                  <a:close/>
                </a:path>
              </a:pathLst>
            </a:custGeom>
            <a:solidFill>
              <a:srgbClr val="FFFFFF"/>
            </a:solidFill>
          </p:spPr>
          <p:txBody>
            <a:bodyPr wrap="square" lIns="0" tIns="0" rIns="0" bIns="0" rtlCol="0"/>
            <a:lstStyle/>
            <a:p>
              <a:endParaRPr sz="2800"/>
            </a:p>
          </p:txBody>
        </p:sp>
        <p:sp>
          <p:nvSpPr>
            <p:cNvPr id="175" name="object 183">
              <a:extLst>
                <a:ext uri="{FF2B5EF4-FFF2-40B4-BE49-F238E27FC236}">
                  <a16:creationId xmlns:a16="http://schemas.microsoft.com/office/drawing/2014/main" id="{91F60453-1A72-5E15-D027-74871B61EBAD}"/>
                </a:ext>
              </a:extLst>
            </p:cNvPr>
            <p:cNvSpPr/>
            <p:nvPr/>
          </p:nvSpPr>
          <p:spPr>
            <a:xfrm>
              <a:off x="4814163" y="5635349"/>
              <a:ext cx="40005" cy="40005"/>
            </a:xfrm>
            <a:custGeom>
              <a:avLst/>
              <a:gdLst/>
              <a:ahLst/>
              <a:cxnLst/>
              <a:rect l="l" t="t" r="r" b="b"/>
              <a:pathLst>
                <a:path w="40004" h="40004">
                  <a:moveTo>
                    <a:pt x="19735" y="0"/>
                  </a:moveTo>
                  <a:lnTo>
                    <a:pt x="12055" y="1551"/>
                  </a:lnTo>
                  <a:lnTo>
                    <a:pt x="5781" y="5783"/>
                  </a:lnTo>
                  <a:lnTo>
                    <a:pt x="1551" y="12060"/>
                  </a:lnTo>
                  <a:lnTo>
                    <a:pt x="0" y="19748"/>
                  </a:lnTo>
                  <a:lnTo>
                    <a:pt x="1551" y="27436"/>
                  </a:lnTo>
                  <a:lnTo>
                    <a:pt x="5781" y="33713"/>
                  </a:lnTo>
                  <a:lnTo>
                    <a:pt x="12055" y="37945"/>
                  </a:lnTo>
                  <a:lnTo>
                    <a:pt x="19735" y="39497"/>
                  </a:lnTo>
                  <a:lnTo>
                    <a:pt x="27429" y="37945"/>
                  </a:lnTo>
                  <a:lnTo>
                    <a:pt x="33705" y="33713"/>
                  </a:lnTo>
                  <a:lnTo>
                    <a:pt x="37934" y="27436"/>
                  </a:lnTo>
                  <a:lnTo>
                    <a:pt x="39484" y="19748"/>
                  </a:lnTo>
                  <a:lnTo>
                    <a:pt x="37934" y="12060"/>
                  </a:lnTo>
                  <a:lnTo>
                    <a:pt x="33705" y="5783"/>
                  </a:lnTo>
                  <a:lnTo>
                    <a:pt x="27429" y="1551"/>
                  </a:lnTo>
                  <a:lnTo>
                    <a:pt x="19735" y="0"/>
                  </a:lnTo>
                  <a:close/>
                </a:path>
              </a:pathLst>
            </a:custGeom>
            <a:solidFill>
              <a:srgbClr val="464545"/>
            </a:solidFill>
          </p:spPr>
          <p:txBody>
            <a:bodyPr wrap="square" lIns="0" tIns="0" rIns="0" bIns="0" rtlCol="0"/>
            <a:lstStyle/>
            <a:p>
              <a:endParaRPr sz="2800"/>
            </a:p>
          </p:txBody>
        </p:sp>
        <p:sp>
          <p:nvSpPr>
            <p:cNvPr id="176" name="object 184">
              <a:extLst>
                <a:ext uri="{FF2B5EF4-FFF2-40B4-BE49-F238E27FC236}">
                  <a16:creationId xmlns:a16="http://schemas.microsoft.com/office/drawing/2014/main" id="{9DF68383-0554-6630-96A9-9343C0A2AF75}"/>
                </a:ext>
              </a:extLst>
            </p:cNvPr>
            <p:cNvSpPr/>
            <p:nvPr/>
          </p:nvSpPr>
          <p:spPr>
            <a:xfrm>
              <a:off x="4818990" y="5645019"/>
              <a:ext cx="29845" cy="29845"/>
            </a:xfrm>
            <a:custGeom>
              <a:avLst/>
              <a:gdLst/>
              <a:ahLst/>
              <a:cxnLst/>
              <a:rect l="l" t="t" r="r" b="b"/>
              <a:pathLst>
                <a:path w="29845" h="29845">
                  <a:moveTo>
                    <a:pt x="23152" y="0"/>
                  </a:moveTo>
                  <a:lnTo>
                    <a:pt x="6680" y="0"/>
                  </a:lnTo>
                  <a:lnTo>
                    <a:pt x="0" y="6680"/>
                  </a:lnTo>
                  <a:lnTo>
                    <a:pt x="0" y="23152"/>
                  </a:lnTo>
                  <a:lnTo>
                    <a:pt x="6680" y="29832"/>
                  </a:lnTo>
                  <a:lnTo>
                    <a:pt x="23152" y="29832"/>
                  </a:lnTo>
                  <a:lnTo>
                    <a:pt x="29832" y="23152"/>
                  </a:lnTo>
                  <a:lnTo>
                    <a:pt x="29832" y="14909"/>
                  </a:lnTo>
                  <a:lnTo>
                    <a:pt x="29832" y="6680"/>
                  </a:lnTo>
                  <a:lnTo>
                    <a:pt x="23152" y="0"/>
                  </a:lnTo>
                  <a:close/>
                </a:path>
              </a:pathLst>
            </a:custGeom>
            <a:solidFill>
              <a:srgbClr val="2B2B2B"/>
            </a:solidFill>
          </p:spPr>
          <p:txBody>
            <a:bodyPr wrap="square" lIns="0" tIns="0" rIns="0" bIns="0" rtlCol="0"/>
            <a:lstStyle/>
            <a:p>
              <a:endParaRPr sz="2800"/>
            </a:p>
          </p:txBody>
        </p:sp>
        <p:sp>
          <p:nvSpPr>
            <p:cNvPr id="177" name="object 185">
              <a:extLst>
                <a:ext uri="{FF2B5EF4-FFF2-40B4-BE49-F238E27FC236}">
                  <a16:creationId xmlns:a16="http://schemas.microsoft.com/office/drawing/2014/main" id="{B7B46C3A-40B9-ABFB-F8B4-694B6718688B}"/>
                </a:ext>
              </a:extLst>
            </p:cNvPr>
            <p:cNvSpPr/>
            <p:nvPr/>
          </p:nvSpPr>
          <p:spPr>
            <a:xfrm>
              <a:off x="4822827" y="5542620"/>
              <a:ext cx="10160" cy="110489"/>
            </a:xfrm>
            <a:custGeom>
              <a:avLst/>
              <a:gdLst/>
              <a:ahLst/>
              <a:cxnLst/>
              <a:rect l="l" t="t" r="r" b="b"/>
              <a:pathLst>
                <a:path w="10160" h="110489">
                  <a:moveTo>
                    <a:pt x="7797" y="0"/>
                  </a:moveTo>
                  <a:lnTo>
                    <a:pt x="2260" y="0"/>
                  </a:lnTo>
                  <a:lnTo>
                    <a:pt x="0" y="2247"/>
                  </a:lnTo>
                  <a:lnTo>
                    <a:pt x="0" y="107823"/>
                  </a:lnTo>
                  <a:lnTo>
                    <a:pt x="2260"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178" name="object 186">
              <a:extLst>
                <a:ext uri="{FF2B5EF4-FFF2-40B4-BE49-F238E27FC236}">
                  <a16:creationId xmlns:a16="http://schemas.microsoft.com/office/drawing/2014/main" id="{61152093-CE18-A473-F975-D5D873F73B89}"/>
                </a:ext>
              </a:extLst>
            </p:cNvPr>
            <p:cNvSpPr/>
            <p:nvPr/>
          </p:nvSpPr>
          <p:spPr>
            <a:xfrm>
              <a:off x="4824216" y="5545348"/>
              <a:ext cx="7620" cy="81915"/>
            </a:xfrm>
            <a:custGeom>
              <a:avLst/>
              <a:gdLst/>
              <a:ahLst/>
              <a:cxnLst/>
              <a:rect l="l" t="t" r="r" b="b"/>
              <a:pathLst>
                <a:path w="7620" h="81914">
                  <a:moveTo>
                    <a:pt x="5753" y="0"/>
                  </a:moveTo>
                  <a:lnTo>
                    <a:pt x="1651" y="0"/>
                  </a:lnTo>
                  <a:lnTo>
                    <a:pt x="0" y="1663"/>
                  </a:lnTo>
                  <a:lnTo>
                    <a:pt x="0" y="79921"/>
                  </a:lnTo>
                  <a:lnTo>
                    <a:pt x="1651" y="81584"/>
                  </a:lnTo>
                  <a:lnTo>
                    <a:pt x="5753" y="81584"/>
                  </a:lnTo>
                  <a:lnTo>
                    <a:pt x="7404" y="79921"/>
                  </a:lnTo>
                  <a:lnTo>
                    <a:pt x="7404" y="77850"/>
                  </a:lnTo>
                  <a:lnTo>
                    <a:pt x="7404" y="1663"/>
                  </a:lnTo>
                  <a:lnTo>
                    <a:pt x="5753" y="0"/>
                  </a:lnTo>
                  <a:close/>
                </a:path>
              </a:pathLst>
            </a:custGeom>
            <a:solidFill>
              <a:srgbClr val="CCCCCC"/>
            </a:solidFill>
          </p:spPr>
          <p:txBody>
            <a:bodyPr wrap="square" lIns="0" tIns="0" rIns="0" bIns="0" rtlCol="0"/>
            <a:lstStyle/>
            <a:p>
              <a:endParaRPr sz="2800"/>
            </a:p>
          </p:txBody>
        </p:sp>
        <p:sp>
          <p:nvSpPr>
            <p:cNvPr id="179" name="object 187">
              <a:extLst>
                <a:ext uri="{FF2B5EF4-FFF2-40B4-BE49-F238E27FC236}">
                  <a16:creationId xmlns:a16="http://schemas.microsoft.com/office/drawing/2014/main" id="{396BF81B-2017-5041-CFB0-BF3954D5EFE2}"/>
                </a:ext>
              </a:extLst>
            </p:cNvPr>
            <p:cNvSpPr/>
            <p:nvPr/>
          </p:nvSpPr>
          <p:spPr>
            <a:xfrm>
              <a:off x="4825702" y="5547757"/>
              <a:ext cx="4445" cy="47625"/>
            </a:xfrm>
            <a:custGeom>
              <a:avLst/>
              <a:gdLst/>
              <a:ahLst/>
              <a:cxnLst/>
              <a:rect l="l" t="t" r="r" b="b"/>
              <a:pathLst>
                <a:path w="4445" h="47625">
                  <a:moveTo>
                    <a:pt x="3352" y="0"/>
                  </a:moveTo>
                  <a:lnTo>
                    <a:pt x="965" y="0"/>
                  </a:lnTo>
                  <a:lnTo>
                    <a:pt x="0" y="977"/>
                  </a:lnTo>
                  <a:lnTo>
                    <a:pt x="0" y="46596"/>
                  </a:lnTo>
                  <a:lnTo>
                    <a:pt x="965" y="47574"/>
                  </a:lnTo>
                  <a:lnTo>
                    <a:pt x="3352" y="47574"/>
                  </a:lnTo>
                  <a:lnTo>
                    <a:pt x="4317" y="46596"/>
                  </a:lnTo>
                  <a:lnTo>
                    <a:pt x="4317" y="45402"/>
                  </a:lnTo>
                  <a:lnTo>
                    <a:pt x="4317" y="977"/>
                  </a:lnTo>
                  <a:lnTo>
                    <a:pt x="3352" y="0"/>
                  </a:lnTo>
                  <a:close/>
                </a:path>
              </a:pathLst>
            </a:custGeom>
            <a:solidFill>
              <a:srgbClr val="FFFFFF"/>
            </a:solidFill>
          </p:spPr>
          <p:txBody>
            <a:bodyPr wrap="square" lIns="0" tIns="0" rIns="0" bIns="0" rtlCol="0"/>
            <a:lstStyle/>
            <a:p>
              <a:endParaRPr sz="2800"/>
            </a:p>
          </p:txBody>
        </p:sp>
        <p:sp>
          <p:nvSpPr>
            <p:cNvPr id="180" name="object 188">
              <a:extLst>
                <a:ext uri="{FF2B5EF4-FFF2-40B4-BE49-F238E27FC236}">
                  <a16:creationId xmlns:a16="http://schemas.microsoft.com/office/drawing/2014/main" id="{A4D0146E-EF53-E252-480E-CD1E25BD2E84}"/>
                </a:ext>
              </a:extLst>
            </p:cNvPr>
            <p:cNvSpPr/>
            <p:nvPr/>
          </p:nvSpPr>
          <p:spPr>
            <a:xfrm>
              <a:off x="4834920" y="5542620"/>
              <a:ext cx="10160" cy="110489"/>
            </a:xfrm>
            <a:custGeom>
              <a:avLst/>
              <a:gdLst/>
              <a:ahLst/>
              <a:cxnLst/>
              <a:rect l="l" t="t" r="r" b="b"/>
              <a:pathLst>
                <a:path w="10160" h="110489">
                  <a:moveTo>
                    <a:pt x="7797" y="0"/>
                  </a:moveTo>
                  <a:lnTo>
                    <a:pt x="2260" y="0"/>
                  </a:lnTo>
                  <a:lnTo>
                    <a:pt x="0" y="2247"/>
                  </a:lnTo>
                  <a:lnTo>
                    <a:pt x="0" y="107823"/>
                  </a:lnTo>
                  <a:lnTo>
                    <a:pt x="2260" y="110070"/>
                  </a:lnTo>
                  <a:lnTo>
                    <a:pt x="7797" y="110070"/>
                  </a:lnTo>
                  <a:lnTo>
                    <a:pt x="10058" y="107823"/>
                  </a:lnTo>
                  <a:lnTo>
                    <a:pt x="10058" y="105041"/>
                  </a:lnTo>
                  <a:lnTo>
                    <a:pt x="10058" y="2247"/>
                  </a:lnTo>
                  <a:lnTo>
                    <a:pt x="7797" y="0"/>
                  </a:lnTo>
                  <a:close/>
                </a:path>
              </a:pathLst>
            </a:custGeom>
            <a:solidFill>
              <a:srgbClr val="959595"/>
            </a:solidFill>
          </p:spPr>
          <p:txBody>
            <a:bodyPr wrap="square" lIns="0" tIns="0" rIns="0" bIns="0" rtlCol="0"/>
            <a:lstStyle/>
            <a:p>
              <a:endParaRPr sz="2800"/>
            </a:p>
          </p:txBody>
        </p:sp>
        <p:sp>
          <p:nvSpPr>
            <p:cNvPr id="181" name="object 189">
              <a:extLst>
                <a:ext uri="{FF2B5EF4-FFF2-40B4-BE49-F238E27FC236}">
                  <a16:creationId xmlns:a16="http://schemas.microsoft.com/office/drawing/2014/main" id="{0594EF3A-0569-7DE8-DA4E-FC13AA8A61AB}"/>
                </a:ext>
              </a:extLst>
            </p:cNvPr>
            <p:cNvSpPr/>
            <p:nvPr/>
          </p:nvSpPr>
          <p:spPr>
            <a:xfrm>
              <a:off x="4836297" y="5545348"/>
              <a:ext cx="7620" cy="81915"/>
            </a:xfrm>
            <a:custGeom>
              <a:avLst/>
              <a:gdLst/>
              <a:ahLst/>
              <a:cxnLst/>
              <a:rect l="l" t="t" r="r" b="b"/>
              <a:pathLst>
                <a:path w="7620" h="81914">
                  <a:moveTo>
                    <a:pt x="5765" y="0"/>
                  </a:moveTo>
                  <a:lnTo>
                    <a:pt x="1676" y="0"/>
                  </a:lnTo>
                  <a:lnTo>
                    <a:pt x="0" y="1663"/>
                  </a:lnTo>
                  <a:lnTo>
                    <a:pt x="0" y="79921"/>
                  </a:lnTo>
                  <a:lnTo>
                    <a:pt x="1676" y="81584"/>
                  </a:lnTo>
                  <a:lnTo>
                    <a:pt x="5765" y="81584"/>
                  </a:lnTo>
                  <a:lnTo>
                    <a:pt x="7416" y="79921"/>
                  </a:lnTo>
                  <a:lnTo>
                    <a:pt x="7416" y="77850"/>
                  </a:lnTo>
                  <a:lnTo>
                    <a:pt x="7416" y="1663"/>
                  </a:lnTo>
                  <a:lnTo>
                    <a:pt x="5765" y="0"/>
                  </a:lnTo>
                  <a:close/>
                </a:path>
              </a:pathLst>
            </a:custGeom>
            <a:solidFill>
              <a:srgbClr val="CCCCCC"/>
            </a:solidFill>
          </p:spPr>
          <p:txBody>
            <a:bodyPr wrap="square" lIns="0" tIns="0" rIns="0" bIns="0" rtlCol="0"/>
            <a:lstStyle/>
            <a:p>
              <a:endParaRPr sz="2800"/>
            </a:p>
          </p:txBody>
        </p:sp>
        <p:sp>
          <p:nvSpPr>
            <p:cNvPr id="182" name="object 190">
              <a:extLst>
                <a:ext uri="{FF2B5EF4-FFF2-40B4-BE49-F238E27FC236}">
                  <a16:creationId xmlns:a16="http://schemas.microsoft.com/office/drawing/2014/main" id="{C8A84776-D7B2-B9C3-7730-8A27EAEC88CC}"/>
                </a:ext>
              </a:extLst>
            </p:cNvPr>
            <p:cNvSpPr/>
            <p:nvPr/>
          </p:nvSpPr>
          <p:spPr>
            <a:xfrm>
              <a:off x="4837783" y="5547757"/>
              <a:ext cx="4445" cy="47625"/>
            </a:xfrm>
            <a:custGeom>
              <a:avLst/>
              <a:gdLst/>
              <a:ahLst/>
              <a:cxnLst/>
              <a:rect l="l" t="t" r="r" b="b"/>
              <a:pathLst>
                <a:path w="4445" h="47625">
                  <a:moveTo>
                    <a:pt x="3365" y="0"/>
                  </a:moveTo>
                  <a:lnTo>
                    <a:pt x="965" y="0"/>
                  </a:lnTo>
                  <a:lnTo>
                    <a:pt x="0" y="977"/>
                  </a:lnTo>
                  <a:lnTo>
                    <a:pt x="0" y="46596"/>
                  </a:lnTo>
                  <a:lnTo>
                    <a:pt x="965" y="47574"/>
                  </a:lnTo>
                  <a:lnTo>
                    <a:pt x="3365" y="47574"/>
                  </a:lnTo>
                  <a:lnTo>
                    <a:pt x="4330" y="46596"/>
                  </a:lnTo>
                  <a:lnTo>
                    <a:pt x="4330" y="45402"/>
                  </a:lnTo>
                  <a:lnTo>
                    <a:pt x="4330" y="977"/>
                  </a:lnTo>
                  <a:lnTo>
                    <a:pt x="3365" y="0"/>
                  </a:lnTo>
                  <a:close/>
                </a:path>
              </a:pathLst>
            </a:custGeom>
            <a:solidFill>
              <a:srgbClr val="FFFFFF"/>
            </a:solidFill>
          </p:spPr>
          <p:txBody>
            <a:bodyPr wrap="square" lIns="0" tIns="0" rIns="0" bIns="0" rtlCol="0"/>
            <a:lstStyle/>
            <a:p>
              <a:endParaRPr sz="2800"/>
            </a:p>
          </p:txBody>
        </p:sp>
      </p:grpSp>
      <p:grpSp>
        <p:nvGrpSpPr>
          <p:cNvPr id="183" name="object 8">
            <a:extLst>
              <a:ext uri="{FF2B5EF4-FFF2-40B4-BE49-F238E27FC236}">
                <a16:creationId xmlns:a16="http://schemas.microsoft.com/office/drawing/2014/main" id="{03243569-1BBB-8188-BEFB-9179E078EEC0}"/>
              </a:ext>
            </a:extLst>
          </p:cNvPr>
          <p:cNvGrpSpPr/>
          <p:nvPr/>
        </p:nvGrpSpPr>
        <p:grpSpPr>
          <a:xfrm>
            <a:off x="2304073" y="7467600"/>
            <a:ext cx="3020695" cy="1355725"/>
            <a:chOff x="2255011" y="6215142"/>
            <a:chExt cx="3020695" cy="1355725"/>
          </a:xfrm>
        </p:grpSpPr>
        <p:sp>
          <p:nvSpPr>
            <p:cNvPr id="184" name="object 9">
              <a:extLst>
                <a:ext uri="{FF2B5EF4-FFF2-40B4-BE49-F238E27FC236}">
                  <a16:creationId xmlns:a16="http://schemas.microsoft.com/office/drawing/2014/main" id="{F0B83303-2FE2-2FE8-815F-F8B362AA65A9}"/>
                </a:ext>
              </a:extLst>
            </p:cNvPr>
            <p:cNvSpPr/>
            <p:nvPr/>
          </p:nvSpPr>
          <p:spPr>
            <a:xfrm>
              <a:off x="2255011" y="7524584"/>
              <a:ext cx="2687320" cy="15875"/>
            </a:xfrm>
            <a:custGeom>
              <a:avLst/>
              <a:gdLst/>
              <a:ahLst/>
              <a:cxnLst/>
              <a:rect l="l" t="t" r="r" b="b"/>
              <a:pathLst>
                <a:path w="2687320" h="15875">
                  <a:moveTo>
                    <a:pt x="0" y="15316"/>
                  </a:moveTo>
                  <a:lnTo>
                    <a:pt x="2686697" y="15316"/>
                  </a:lnTo>
                  <a:lnTo>
                    <a:pt x="2686697" y="0"/>
                  </a:lnTo>
                  <a:lnTo>
                    <a:pt x="0" y="0"/>
                  </a:lnTo>
                  <a:lnTo>
                    <a:pt x="0" y="15316"/>
                  </a:lnTo>
                  <a:close/>
                </a:path>
              </a:pathLst>
            </a:custGeom>
            <a:solidFill>
              <a:srgbClr val="AE581F"/>
            </a:solidFill>
          </p:spPr>
          <p:txBody>
            <a:bodyPr wrap="square" lIns="0" tIns="0" rIns="0" bIns="0" rtlCol="0"/>
            <a:lstStyle/>
            <a:p>
              <a:endParaRPr/>
            </a:p>
          </p:txBody>
        </p:sp>
        <p:sp>
          <p:nvSpPr>
            <p:cNvPr id="185" name="object 10">
              <a:extLst>
                <a:ext uri="{FF2B5EF4-FFF2-40B4-BE49-F238E27FC236}">
                  <a16:creationId xmlns:a16="http://schemas.microsoft.com/office/drawing/2014/main" id="{E0C85CD9-367F-DD0E-72E6-4295696518E9}"/>
                </a:ext>
              </a:extLst>
            </p:cNvPr>
            <p:cNvSpPr/>
            <p:nvPr/>
          </p:nvSpPr>
          <p:spPr>
            <a:xfrm>
              <a:off x="2460509" y="6265615"/>
              <a:ext cx="2275840" cy="0"/>
            </a:xfrm>
            <a:custGeom>
              <a:avLst/>
              <a:gdLst/>
              <a:ahLst/>
              <a:cxnLst/>
              <a:rect l="l" t="t" r="r" b="b"/>
              <a:pathLst>
                <a:path w="2275840">
                  <a:moveTo>
                    <a:pt x="0" y="0"/>
                  </a:moveTo>
                  <a:lnTo>
                    <a:pt x="2275713" y="0"/>
                  </a:lnTo>
                </a:path>
              </a:pathLst>
            </a:custGeom>
            <a:ln w="12700">
              <a:solidFill>
                <a:srgbClr val="221F1F"/>
              </a:solidFill>
            </a:ln>
          </p:spPr>
          <p:txBody>
            <a:bodyPr wrap="square" lIns="0" tIns="0" rIns="0" bIns="0" rtlCol="0"/>
            <a:lstStyle/>
            <a:p>
              <a:endParaRPr/>
            </a:p>
          </p:txBody>
        </p:sp>
        <p:sp>
          <p:nvSpPr>
            <p:cNvPr id="186" name="object 11">
              <a:extLst>
                <a:ext uri="{FF2B5EF4-FFF2-40B4-BE49-F238E27FC236}">
                  <a16:creationId xmlns:a16="http://schemas.microsoft.com/office/drawing/2014/main" id="{3037AE70-2A82-4DFD-6BDD-B30A36A0F4D7}"/>
                </a:ext>
              </a:extLst>
            </p:cNvPr>
            <p:cNvSpPr/>
            <p:nvPr/>
          </p:nvSpPr>
          <p:spPr>
            <a:xfrm>
              <a:off x="2439052" y="6244165"/>
              <a:ext cx="43180" cy="43180"/>
            </a:xfrm>
            <a:custGeom>
              <a:avLst/>
              <a:gdLst/>
              <a:ahLst/>
              <a:cxnLst/>
              <a:rect l="l" t="t" r="r" b="b"/>
              <a:pathLst>
                <a:path w="43180" h="43179">
                  <a:moveTo>
                    <a:pt x="21462" y="0"/>
                  </a:moveTo>
                  <a:lnTo>
                    <a:pt x="13105" y="1685"/>
                  </a:lnTo>
                  <a:lnTo>
                    <a:pt x="6283" y="6281"/>
                  </a:lnTo>
                  <a:lnTo>
                    <a:pt x="1685" y="13099"/>
                  </a:lnTo>
                  <a:lnTo>
                    <a:pt x="0" y="21450"/>
                  </a:lnTo>
                  <a:lnTo>
                    <a:pt x="1685" y="29800"/>
                  </a:lnTo>
                  <a:lnTo>
                    <a:pt x="6283" y="36618"/>
                  </a:lnTo>
                  <a:lnTo>
                    <a:pt x="13105" y="41215"/>
                  </a:lnTo>
                  <a:lnTo>
                    <a:pt x="21462" y="42900"/>
                  </a:lnTo>
                  <a:lnTo>
                    <a:pt x="29813" y="41215"/>
                  </a:lnTo>
                  <a:lnTo>
                    <a:pt x="36631" y="36618"/>
                  </a:lnTo>
                  <a:lnTo>
                    <a:pt x="41227" y="29800"/>
                  </a:lnTo>
                  <a:lnTo>
                    <a:pt x="42913" y="21450"/>
                  </a:lnTo>
                  <a:lnTo>
                    <a:pt x="41227" y="13099"/>
                  </a:lnTo>
                  <a:lnTo>
                    <a:pt x="36631" y="6281"/>
                  </a:lnTo>
                  <a:lnTo>
                    <a:pt x="29813" y="1685"/>
                  </a:lnTo>
                  <a:lnTo>
                    <a:pt x="21462" y="0"/>
                  </a:lnTo>
                  <a:close/>
                </a:path>
              </a:pathLst>
            </a:custGeom>
            <a:solidFill>
              <a:srgbClr val="221F1F"/>
            </a:solidFill>
          </p:spPr>
          <p:txBody>
            <a:bodyPr wrap="square" lIns="0" tIns="0" rIns="0" bIns="0" rtlCol="0"/>
            <a:lstStyle/>
            <a:p>
              <a:endParaRPr/>
            </a:p>
          </p:txBody>
        </p:sp>
        <p:pic>
          <p:nvPicPr>
            <p:cNvPr id="187" name="object 12">
              <a:extLst>
                <a:ext uri="{FF2B5EF4-FFF2-40B4-BE49-F238E27FC236}">
                  <a16:creationId xmlns:a16="http://schemas.microsoft.com/office/drawing/2014/main" id="{8519C13E-DE6F-24D4-5A7E-0EB2A951DFCB}"/>
                </a:ext>
              </a:extLst>
            </p:cNvPr>
            <p:cNvPicPr/>
            <p:nvPr/>
          </p:nvPicPr>
          <p:blipFill>
            <a:blip r:embed="rId2" cstate="print"/>
            <a:stretch>
              <a:fillRect/>
            </a:stretch>
          </p:blipFill>
          <p:spPr>
            <a:xfrm>
              <a:off x="4109949" y="6215142"/>
              <a:ext cx="1165599" cy="1355645"/>
            </a:xfrm>
            <a:prstGeom prst="rect">
              <a:avLst/>
            </a:prstGeom>
          </p:spPr>
        </p:pic>
      </p:grpSp>
    </p:spTree>
    <p:extLst>
      <p:ext uri="{BB962C8B-B14F-4D97-AF65-F5344CB8AC3E}">
        <p14:creationId xmlns:p14="http://schemas.microsoft.com/office/powerpoint/2010/main" val="3487195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55550" y="257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3" name="object 3"/>
          <p:cNvSpPr txBox="1"/>
          <p:nvPr/>
        </p:nvSpPr>
        <p:spPr>
          <a:xfrm>
            <a:off x="4872231" y="257099"/>
            <a:ext cx="2118360" cy="147320"/>
          </a:xfrm>
          <a:prstGeom prst="rect">
            <a:avLst/>
          </a:prstGeom>
        </p:spPr>
        <p:txBody>
          <a:bodyPr vert="horz" wrap="square" lIns="0" tIns="12700" rIns="0" bIns="0" rtlCol="0">
            <a:spAutoFit/>
          </a:bodyPr>
          <a:lstStyle/>
          <a:p>
            <a:pPr marL="12700">
              <a:lnSpc>
                <a:spcPct val="100000"/>
              </a:lnSpc>
              <a:spcBef>
                <a:spcPts val="100"/>
              </a:spcBef>
            </a:pPr>
            <a:r>
              <a:rPr sz="800" b="1" spc="-55" dirty="0">
                <a:solidFill>
                  <a:srgbClr val="7B7D7F"/>
                </a:solidFill>
                <a:latin typeface="Arial"/>
                <a:cs typeface="Arial"/>
              </a:rPr>
              <a:t>SECRETARÍA</a:t>
            </a:r>
            <a:r>
              <a:rPr sz="800" b="1" spc="-30" dirty="0">
                <a:solidFill>
                  <a:srgbClr val="7B7D7F"/>
                </a:solidFill>
                <a:latin typeface="Arial"/>
                <a:cs typeface="Arial"/>
              </a:rPr>
              <a:t> </a:t>
            </a:r>
            <a:r>
              <a:rPr sz="800" b="1" spc="-35" dirty="0">
                <a:solidFill>
                  <a:srgbClr val="7B7D7F"/>
                </a:solidFill>
                <a:latin typeface="Arial"/>
                <a:cs typeface="Arial"/>
              </a:rPr>
              <a:t>DE</a:t>
            </a:r>
            <a:r>
              <a:rPr sz="800" b="1" spc="-25" dirty="0">
                <a:solidFill>
                  <a:srgbClr val="7B7D7F"/>
                </a:solidFill>
                <a:latin typeface="Arial"/>
                <a:cs typeface="Arial"/>
              </a:rPr>
              <a:t> </a:t>
            </a:r>
            <a:r>
              <a:rPr sz="800" b="1" spc="-10" dirty="0">
                <a:solidFill>
                  <a:srgbClr val="7B7D7F"/>
                </a:solidFill>
                <a:latin typeface="Arial"/>
                <a:cs typeface="Arial"/>
              </a:rPr>
              <a:t>EDUCACIÓN</a:t>
            </a:r>
            <a:r>
              <a:rPr sz="800" b="1" spc="-25" dirty="0">
                <a:solidFill>
                  <a:srgbClr val="7B7D7F"/>
                </a:solidFill>
                <a:latin typeface="Arial"/>
                <a:cs typeface="Arial"/>
              </a:rPr>
              <a:t> </a:t>
            </a:r>
            <a:r>
              <a:rPr sz="800" b="1" spc="-40" dirty="0">
                <a:solidFill>
                  <a:srgbClr val="7B7D7F"/>
                </a:solidFill>
                <a:latin typeface="Arial"/>
                <a:cs typeface="Arial"/>
              </a:rPr>
              <a:t>DEL</a:t>
            </a:r>
            <a:r>
              <a:rPr sz="800" b="1" spc="-30" dirty="0">
                <a:solidFill>
                  <a:srgbClr val="7B7D7F"/>
                </a:solidFill>
                <a:latin typeface="Arial"/>
                <a:cs typeface="Arial"/>
              </a:rPr>
              <a:t> </a:t>
            </a:r>
            <a:r>
              <a:rPr sz="800" b="1" spc="-10" dirty="0">
                <a:solidFill>
                  <a:srgbClr val="7B7D7F"/>
                </a:solidFill>
                <a:latin typeface="Arial"/>
                <a:cs typeface="Arial"/>
              </a:rPr>
              <a:t>DISTRITO</a:t>
            </a:r>
            <a:endParaRPr sz="800">
              <a:latin typeface="Arial"/>
              <a:cs typeface="Arial"/>
            </a:endParaRPr>
          </a:p>
        </p:txBody>
      </p:sp>
      <p:sp>
        <p:nvSpPr>
          <p:cNvPr id="5" name="object 5"/>
          <p:cNvSpPr/>
          <p:nvPr/>
        </p:nvSpPr>
        <p:spPr>
          <a:xfrm>
            <a:off x="669599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6" name="object 6"/>
          <p:cNvSpPr/>
          <p:nvPr/>
        </p:nvSpPr>
        <p:spPr>
          <a:xfrm>
            <a:off x="702274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7" name="object 7"/>
          <p:cNvSpPr/>
          <p:nvPr/>
        </p:nvSpPr>
        <p:spPr>
          <a:xfrm>
            <a:off x="836051" y="304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8" name="object 8"/>
          <p:cNvSpPr txBox="1"/>
          <p:nvPr/>
        </p:nvSpPr>
        <p:spPr>
          <a:xfrm>
            <a:off x="1067300" y="849199"/>
            <a:ext cx="5819140" cy="4185761"/>
          </a:xfrm>
          <a:prstGeom prst="rect">
            <a:avLst/>
          </a:prstGeom>
        </p:spPr>
        <p:txBody>
          <a:bodyPr vert="horz" wrap="square" lIns="0" tIns="12700" rIns="0" bIns="0" rtlCol="0">
            <a:spAutoFit/>
          </a:bodyPr>
          <a:lstStyle/>
          <a:p>
            <a:pPr>
              <a:lnSpc>
                <a:spcPct val="100000"/>
              </a:lnSpc>
              <a:spcBef>
                <a:spcPts val="5"/>
              </a:spcBef>
            </a:pPr>
            <a:endParaRPr sz="1300" dirty="0">
              <a:latin typeface="Arial MT"/>
              <a:cs typeface="Arial MT"/>
            </a:endParaRPr>
          </a:p>
          <a:p>
            <a:pPr marL="12700" marR="5715" algn="just">
              <a:lnSpc>
                <a:spcPct val="100000"/>
              </a:lnSpc>
            </a:pPr>
            <a:r>
              <a:rPr lang="es-MX" sz="1500" b="1" i="1" spc="-50" dirty="0">
                <a:solidFill>
                  <a:srgbClr val="2B3B90"/>
                </a:solidFill>
                <a:latin typeface="Arial"/>
                <a:cs typeface="Arial"/>
              </a:rPr>
              <a:t>8. </a:t>
            </a:r>
            <a:r>
              <a:rPr sz="1500" b="1" i="1" spc="-50" dirty="0">
                <a:solidFill>
                  <a:srgbClr val="2B3B90"/>
                </a:solidFill>
                <a:latin typeface="Arial"/>
                <a:cs typeface="Arial"/>
              </a:rPr>
              <a:t>La</a:t>
            </a:r>
            <a:r>
              <a:rPr sz="1500" b="1" i="1" spc="-45" dirty="0">
                <a:solidFill>
                  <a:srgbClr val="2B3B90"/>
                </a:solidFill>
                <a:latin typeface="Arial"/>
                <a:cs typeface="Arial"/>
              </a:rPr>
              <a:t> </a:t>
            </a:r>
            <a:r>
              <a:rPr sz="1500" b="1" i="1" spc="40" dirty="0">
                <a:solidFill>
                  <a:srgbClr val="2B3B90"/>
                </a:solidFill>
                <a:latin typeface="Arial"/>
                <a:cs typeface="Arial"/>
              </a:rPr>
              <a:t>flexibilización </a:t>
            </a:r>
            <a:r>
              <a:rPr sz="1500" b="1" i="1" spc="45" dirty="0">
                <a:solidFill>
                  <a:srgbClr val="2B3B90"/>
                </a:solidFill>
                <a:latin typeface="Arial"/>
                <a:cs typeface="Arial"/>
              </a:rPr>
              <a:t>curricular </a:t>
            </a:r>
            <a:r>
              <a:rPr sz="1500" b="1" i="1" spc="80" dirty="0">
                <a:solidFill>
                  <a:srgbClr val="2B3B90"/>
                </a:solidFill>
                <a:latin typeface="Arial"/>
                <a:cs typeface="Arial"/>
              </a:rPr>
              <a:t>no </a:t>
            </a:r>
            <a:r>
              <a:rPr sz="1500" b="1" i="1" dirty="0">
                <a:solidFill>
                  <a:srgbClr val="2B3B90"/>
                </a:solidFill>
                <a:latin typeface="Arial"/>
                <a:cs typeface="Arial"/>
              </a:rPr>
              <a:t>baja</a:t>
            </a:r>
            <a:r>
              <a:rPr sz="1500" b="1" i="1" spc="5" dirty="0">
                <a:solidFill>
                  <a:srgbClr val="2B3B90"/>
                </a:solidFill>
                <a:latin typeface="Arial"/>
                <a:cs typeface="Arial"/>
              </a:rPr>
              <a:t> </a:t>
            </a:r>
            <a:r>
              <a:rPr sz="1500" b="1" i="1" spc="-25" dirty="0">
                <a:solidFill>
                  <a:srgbClr val="2B3B90"/>
                </a:solidFill>
                <a:latin typeface="Arial"/>
                <a:cs typeface="Arial"/>
              </a:rPr>
              <a:t>las</a:t>
            </a:r>
            <a:r>
              <a:rPr sz="1500" b="1" i="1" spc="-20" dirty="0">
                <a:solidFill>
                  <a:srgbClr val="2B3B90"/>
                </a:solidFill>
                <a:latin typeface="Arial"/>
                <a:cs typeface="Arial"/>
              </a:rPr>
              <a:t> </a:t>
            </a:r>
            <a:r>
              <a:rPr sz="1500" b="1" i="1" spc="15" dirty="0">
                <a:solidFill>
                  <a:srgbClr val="2B3B90"/>
                </a:solidFill>
                <a:latin typeface="Arial"/>
                <a:cs typeface="Arial"/>
              </a:rPr>
              <a:t>expectativas</a:t>
            </a:r>
            <a:r>
              <a:rPr sz="1500" b="1" i="1" spc="20" dirty="0">
                <a:solidFill>
                  <a:srgbClr val="2B3B90"/>
                </a:solidFill>
                <a:latin typeface="Arial"/>
                <a:cs typeface="Arial"/>
              </a:rPr>
              <a:t> </a:t>
            </a:r>
            <a:r>
              <a:rPr sz="1500" b="1" i="1" spc="25" dirty="0">
                <a:solidFill>
                  <a:srgbClr val="2B3B90"/>
                </a:solidFill>
                <a:latin typeface="Arial"/>
                <a:cs typeface="Arial"/>
              </a:rPr>
              <a:t>sobre</a:t>
            </a:r>
            <a:r>
              <a:rPr sz="1500" b="1" i="1" spc="30" dirty="0">
                <a:solidFill>
                  <a:srgbClr val="2B3B90"/>
                </a:solidFill>
                <a:latin typeface="Arial"/>
                <a:cs typeface="Arial"/>
              </a:rPr>
              <a:t> </a:t>
            </a:r>
            <a:r>
              <a:rPr sz="1500" b="1" i="1" spc="25" dirty="0">
                <a:solidFill>
                  <a:srgbClr val="2B3B90"/>
                </a:solidFill>
                <a:latin typeface="Arial"/>
                <a:cs typeface="Arial"/>
              </a:rPr>
              <a:t>los </a:t>
            </a:r>
            <a:r>
              <a:rPr sz="1500" b="1" i="1" spc="30" dirty="0">
                <a:solidFill>
                  <a:srgbClr val="2B3B90"/>
                </a:solidFill>
                <a:latin typeface="Arial"/>
                <a:cs typeface="Arial"/>
              </a:rPr>
              <a:t> </a:t>
            </a:r>
            <a:r>
              <a:rPr sz="1500" b="1" i="1" spc="15" dirty="0">
                <a:solidFill>
                  <a:srgbClr val="2B3B90"/>
                </a:solidFill>
                <a:latin typeface="Arial"/>
                <a:cs typeface="Arial"/>
              </a:rPr>
              <a:t>estudiantes</a:t>
            </a:r>
            <a:endParaRPr sz="1500" b="1" dirty="0">
              <a:latin typeface="Arial"/>
              <a:cs typeface="Arial"/>
            </a:endParaRPr>
          </a:p>
          <a:p>
            <a:pPr marL="12700" marR="5080" algn="just">
              <a:lnSpc>
                <a:spcPct val="100000"/>
              </a:lnSpc>
              <a:spcBef>
                <a:spcPts val="1380"/>
              </a:spcBef>
            </a:pPr>
            <a:r>
              <a:rPr sz="1200" spc="-95" dirty="0">
                <a:solidFill>
                  <a:srgbClr val="717275"/>
                </a:solidFill>
                <a:latin typeface="Arial MT"/>
                <a:cs typeface="Arial MT"/>
              </a:rPr>
              <a:t>Es</a:t>
            </a:r>
            <a:r>
              <a:rPr sz="1200" spc="140" dirty="0">
                <a:solidFill>
                  <a:srgbClr val="717275"/>
                </a:solidFill>
                <a:latin typeface="Arial MT"/>
                <a:cs typeface="Arial MT"/>
              </a:rPr>
              <a:t> </a:t>
            </a:r>
            <a:r>
              <a:rPr sz="1200" spc="15" dirty="0">
                <a:solidFill>
                  <a:srgbClr val="717275"/>
                </a:solidFill>
                <a:latin typeface="Arial MT"/>
                <a:cs typeface="Arial MT"/>
              </a:rPr>
              <a:t>posible </a:t>
            </a:r>
            <a:r>
              <a:rPr sz="1200" spc="30" dirty="0">
                <a:solidFill>
                  <a:srgbClr val="717275"/>
                </a:solidFill>
                <a:latin typeface="Arial MT"/>
                <a:cs typeface="Arial MT"/>
              </a:rPr>
              <a:t>encontrar </a:t>
            </a:r>
            <a:r>
              <a:rPr sz="1200" spc="15" dirty="0">
                <a:solidFill>
                  <a:srgbClr val="717275"/>
                </a:solidFill>
                <a:latin typeface="Arial MT"/>
                <a:cs typeface="Arial MT"/>
              </a:rPr>
              <a:t>educadores </a:t>
            </a:r>
            <a:r>
              <a:rPr sz="1200" spc="20" dirty="0">
                <a:solidFill>
                  <a:srgbClr val="717275"/>
                </a:solidFill>
                <a:latin typeface="Arial MT"/>
                <a:cs typeface="Arial MT"/>
              </a:rPr>
              <a:t>(por </a:t>
            </a:r>
            <a:r>
              <a:rPr sz="1200" spc="25" dirty="0">
                <a:solidFill>
                  <a:srgbClr val="717275"/>
                </a:solidFill>
                <a:latin typeface="Arial MT"/>
                <a:cs typeface="Arial MT"/>
              </a:rPr>
              <a:t>ejemplo, </a:t>
            </a:r>
            <a:r>
              <a:rPr sz="1200" spc="35" dirty="0">
                <a:solidFill>
                  <a:srgbClr val="717275"/>
                </a:solidFill>
                <a:latin typeface="Arial MT"/>
                <a:cs typeface="Arial MT"/>
              </a:rPr>
              <a:t>cuando </a:t>
            </a:r>
            <a:r>
              <a:rPr sz="1200" spc="5" dirty="0">
                <a:solidFill>
                  <a:srgbClr val="717275"/>
                </a:solidFill>
                <a:latin typeface="Arial MT"/>
                <a:cs typeface="Arial MT"/>
              </a:rPr>
              <a:t>trabajan </a:t>
            </a:r>
            <a:r>
              <a:rPr sz="1200" spc="60" dirty="0">
                <a:solidFill>
                  <a:srgbClr val="717275"/>
                </a:solidFill>
                <a:latin typeface="Arial MT"/>
                <a:cs typeface="Arial MT"/>
              </a:rPr>
              <a:t>con </a:t>
            </a:r>
            <a:r>
              <a:rPr sz="1200" spc="20" dirty="0">
                <a:solidFill>
                  <a:srgbClr val="717275"/>
                </a:solidFill>
                <a:latin typeface="Arial MT"/>
                <a:cs typeface="Arial MT"/>
              </a:rPr>
              <a:t>poblaciones </a:t>
            </a:r>
            <a:r>
              <a:rPr sz="1200" spc="25" dirty="0">
                <a:solidFill>
                  <a:srgbClr val="717275"/>
                </a:solidFill>
                <a:latin typeface="Arial MT"/>
                <a:cs typeface="Arial MT"/>
              </a:rPr>
              <a:t> </a:t>
            </a:r>
            <a:r>
              <a:rPr sz="1200" spc="20" dirty="0">
                <a:solidFill>
                  <a:srgbClr val="717275"/>
                </a:solidFill>
                <a:latin typeface="Arial MT"/>
                <a:cs typeface="Arial MT"/>
              </a:rPr>
              <a:t>en </a:t>
            </a:r>
            <a:r>
              <a:rPr sz="1200" spc="45" dirty="0">
                <a:solidFill>
                  <a:srgbClr val="717275"/>
                </a:solidFill>
                <a:latin typeface="Arial MT"/>
                <a:cs typeface="Arial MT"/>
              </a:rPr>
              <a:t>condición </a:t>
            </a:r>
            <a:r>
              <a:rPr sz="1200" spc="15" dirty="0">
                <a:solidFill>
                  <a:srgbClr val="717275"/>
                </a:solidFill>
                <a:latin typeface="Arial MT"/>
                <a:cs typeface="Arial MT"/>
              </a:rPr>
              <a:t>de </a:t>
            </a:r>
            <a:r>
              <a:rPr sz="1200" spc="10" dirty="0">
                <a:solidFill>
                  <a:srgbClr val="717275"/>
                </a:solidFill>
                <a:latin typeface="Arial MT"/>
                <a:cs typeface="Arial MT"/>
              </a:rPr>
              <a:t>vulnerabilidad) </a:t>
            </a:r>
            <a:r>
              <a:rPr sz="1200" spc="20" dirty="0">
                <a:solidFill>
                  <a:srgbClr val="717275"/>
                </a:solidFill>
                <a:latin typeface="Arial MT"/>
                <a:cs typeface="Arial MT"/>
              </a:rPr>
              <a:t>que interpretan que </a:t>
            </a:r>
            <a:r>
              <a:rPr sz="1200" spc="-10" dirty="0">
                <a:solidFill>
                  <a:srgbClr val="717275"/>
                </a:solidFill>
                <a:latin typeface="Arial MT"/>
                <a:cs typeface="Arial MT"/>
              </a:rPr>
              <a:t>la </a:t>
            </a:r>
            <a:r>
              <a:rPr sz="1200" spc="20" dirty="0">
                <a:solidFill>
                  <a:srgbClr val="717275"/>
                </a:solidFill>
                <a:latin typeface="Arial MT"/>
                <a:cs typeface="Arial MT"/>
              </a:rPr>
              <a:t>flexibilización </a:t>
            </a:r>
            <a:r>
              <a:rPr sz="1200" spc="-40" dirty="0">
                <a:solidFill>
                  <a:srgbClr val="717275"/>
                </a:solidFill>
                <a:latin typeface="Arial MT"/>
                <a:cs typeface="Arial MT"/>
              </a:rPr>
              <a:t>se </a:t>
            </a:r>
            <a:r>
              <a:rPr sz="1200" spc="-5" dirty="0">
                <a:solidFill>
                  <a:srgbClr val="717275"/>
                </a:solidFill>
                <a:latin typeface="Arial MT"/>
                <a:cs typeface="Arial MT"/>
              </a:rPr>
              <a:t>realiza para </a:t>
            </a:r>
            <a:r>
              <a:rPr sz="1200" spc="-320" dirty="0">
                <a:solidFill>
                  <a:srgbClr val="717275"/>
                </a:solidFill>
                <a:latin typeface="Arial MT"/>
                <a:cs typeface="Arial MT"/>
              </a:rPr>
              <a:t> </a:t>
            </a:r>
            <a:r>
              <a:rPr sz="1200" spc="15" dirty="0">
                <a:solidFill>
                  <a:srgbClr val="717275"/>
                </a:solidFill>
                <a:latin typeface="Arial MT"/>
                <a:cs typeface="Arial MT"/>
              </a:rPr>
              <a:t>hacerle</a:t>
            </a:r>
            <a:r>
              <a:rPr sz="1200" spc="-45" dirty="0">
                <a:solidFill>
                  <a:srgbClr val="717275"/>
                </a:solidFill>
                <a:latin typeface="Arial MT"/>
                <a:cs typeface="Arial MT"/>
              </a:rPr>
              <a:t> </a:t>
            </a:r>
            <a:r>
              <a:rPr sz="1200" spc="-5" dirty="0">
                <a:solidFill>
                  <a:srgbClr val="717275"/>
                </a:solidFill>
                <a:latin typeface="Arial MT"/>
                <a:cs typeface="Arial MT"/>
              </a:rPr>
              <a:t>más</a:t>
            </a:r>
            <a:r>
              <a:rPr sz="1200" spc="-45" dirty="0">
                <a:solidFill>
                  <a:srgbClr val="717275"/>
                </a:solidFill>
                <a:latin typeface="Arial MT"/>
                <a:cs typeface="Arial MT"/>
              </a:rPr>
              <a:t> </a:t>
            </a:r>
            <a:r>
              <a:rPr sz="1200" spc="20" dirty="0">
                <a:solidFill>
                  <a:srgbClr val="717275"/>
                </a:solidFill>
                <a:latin typeface="Arial MT"/>
                <a:cs typeface="Arial MT"/>
              </a:rPr>
              <a:t>fácil</a:t>
            </a:r>
            <a:r>
              <a:rPr sz="1200" spc="-45" dirty="0">
                <a:solidFill>
                  <a:srgbClr val="717275"/>
                </a:solidFill>
                <a:latin typeface="Arial MT"/>
                <a:cs typeface="Arial MT"/>
              </a:rPr>
              <a:t> </a:t>
            </a:r>
            <a:r>
              <a:rPr sz="1200" spc="10" dirty="0">
                <a:solidFill>
                  <a:srgbClr val="717275"/>
                </a:solidFill>
                <a:latin typeface="Arial MT"/>
                <a:cs typeface="Arial MT"/>
              </a:rPr>
              <a:t>el</a:t>
            </a:r>
            <a:r>
              <a:rPr sz="1200" spc="-45" dirty="0">
                <a:solidFill>
                  <a:srgbClr val="717275"/>
                </a:solidFill>
                <a:latin typeface="Arial MT"/>
                <a:cs typeface="Arial MT"/>
              </a:rPr>
              <a:t> </a:t>
            </a:r>
            <a:r>
              <a:rPr sz="1200" spc="5" dirty="0">
                <a:solidFill>
                  <a:srgbClr val="717275"/>
                </a:solidFill>
                <a:latin typeface="Arial MT"/>
                <a:cs typeface="Arial MT"/>
              </a:rPr>
              <a:t>aprendizaje</a:t>
            </a:r>
            <a:r>
              <a:rPr sz="1200" spc="-45" dirty="0">
                <a:solidFill>
                  <a:srgbClr val="717275"/>
                </a:solidFill>
                <a:latin typeface="Arial MT"/>
                <a:cs typeface="Arial MT"/>
              </a:rPr>
              <a:t> a </a:t>
            </a:r>
            <a:r>
              <a:rPr sz="1200" spc="10" dirty="0">
                <a:solidFill>
                  <a:srgbClr val="717275"/>
                </a:solidFill>
                <a:latin typeface="Arial MT"/>
                <a:cs typeface="Arial MT"/>
              </a:rPr>
              <a:t>los</a:t>
            </a:r>
            <a:r>
              <a:rPr sz="1200" spc="-45" dirty="0">
                <a:solidFill>
                  <a:srgbClr val="717275"/>
                </a:solidFill>
                <a:latin typeface="Arial MT"/>
                <a:cs typeface="Arial MT"/>
              </a:rPr>
              <a:t> </a:t>
            </a:r>
            <a:r>
              <a:rPr sz="1200" spc="5" dirty="0">
                <a:solidFill>
                  <a:srgbClr val="717275"/>
                </a:solidFill>
                <a:latin typeface="Arial MT"/>
                <a:cs typeface="Arial MT"/>
              </a:rPr>
              <a:t>estudiantes</a:t>
            </a:r>
            <a:r>
              <a:rPr sz="1200" spc="-45" dirty="0">
                <a:solidFill>
                  <a:srgbClr val="717275"/>
                </a:solidFill>
                <a:latin typeface="Arial MT"/>
                <a:cs typeface="Arial MT"/>
              </a:rPr>
              <a:t> </a:t>
            </a:r>
            <a:r>
              <a:rPr sz="1200" spc="-5" dirty="0">
                <a:solidFill>
                  <a:srgbClr val="717275"/>
                </a:solidFill>
                <a:latin typeface="Arial MT"/>
                <a:cs typeface="Arial MT"/>
              </a:rPr>
              <a:t>y</a:t>
            </a:r>
            <a:r>
              <a:rPr sz="1200" spc="-45" dirty="0">
                <a:solidFill>
                  <a:srgbClr val="717275"/>
                </a:solidFill>
                <a:latin typeface="Arial MT"/>
                <a:cs typeface="Arial MT"/>
              </a:rPr>
              <a:t> </a:t>
            </a:r>
            <a:r>
              <a:rPr sz="1200" spc="45" dirty="0">
                <a:solidFill>
                  <a:srgbClr val="717275"/>
                </a:solidFill>
                <a:latin typeface="Arial MT"/>
                <a:cs typeface="Arial MT"/>
              </a:rPr>
              <a:t>toman</a:t>
            </a:r>
            <a:r>
              <a:rPr sz="1200" spc="-40" dirty="0">
                <a:solidFill>
                  <a:srgbClr val="717275"/>
                </a:solidFill>
                <a:latin typeface="Arial MT"/>
                <a:cs typeface="Arial MT"/>
              </a:rPr>
              <a:t> </a:t>
            </a:r>
            <a:r>
              <a:rPr sz="1200" spc="75" dirty="0">
                <a:solidFill>
                  <a:srgbClr val="717275"/>
                </a:solidFill>
                <a:latin typeface="Arial MT"/>
                <a:cs typeface="Arial MT"/>
              </a:rPr>
              <a:t>como</a:t>
            </a:r>
            <a:r>
              <a:rPr sz="1200" spc="-45" dirty="0">
                <a:solidFill>
                  <a:srgbClr val="717275"/>
                </a:solidFill>
                <a:latin typeface="Arial MT"/>
                <a:cs typeface="Arial MT"/>
              </a:rPr>
              <a:t> </a:t>
            </a:r>
            <a:r>
              <a:rPr sz="1200" spc="20" dirty="0">
                <a:solidFill>
                  <a:srgbClr val="717275"/>
                </a:solidFill>
                <a:latin typeface="Arial MT"/>
                <a:cs typeface="Arial MT"/>
              </a:rPr>
              <a:t>ruta</a:t>
            </a:r>
            <a:r>
              <a:rPr sz="1200" spc="-45" dirty="0">
                <a:solidFill>
                  <a:srgbClr val="717275"/>
                </a:solidFill>
                <a:latin typeface="Arial MT"/>
                <a:cs typeface="Arial MT"/>
              </a:rPr>
              <a:t> </a:t>
            </a:r>
            <a:r>
              <a:rPr sz="1200" spc="-5" dirty="0">
                <a:solidFill>
                  <a:srgbClr val="717275"/>
                </a:solidFill>
                <a:latin typeface="Arial MT"/>
                <a:cs typeface="Arial MT"/>
              </a:rPr>
              <a:t>bajar</a:t>
            </a:r>
            <a:r>
              <a:rPr sz="1200" spc="-45" dirty="0">
                <a:solidFill>
                  <a:srgbClr val="717275"/>
                </a:solidFill>
                <a:latin typeface="Arial MT"/>
                <a:cs typeface="Arial MT"/>
              </a:rPr>
              <a:t> </a:t>
            </a:r>
            <a:r>
              <a:rPr sz="1200" spc="10" dirty="0">
                <a:solidFill>
                  <a:srgbClr val="717275"/>
                </a:solidFill>
                <a:latin typeface="Arial MT"/>
                <a:cs typeface="Arial MT"/>
              </a:rPr>
              <a:t>el</a:t>
            </a:r>
            <a:r>
              <a:rPr sz="1200" spc="-45" dirty="0">
                <a:solidFill>
                  <a:srgbClr val="717275"/>
                </a:solidFill>
                <a:latin typeface="Arial MT"/>
                <a:cs typeface="Arial MT"/>
              </a:rPr>
              <a:t> </a:t>
            </a:r>
            <a:r>
              <a:rPr sz="1200" spc="10" dirty="0">
                <a:solidFill>
                  <a:srgbClr val="717275"/>
                </a:solidFill>
                <a:latin typeface="Arial MT"/>
                <a:cs typeface="Arial MT"/>
              </a:rPr>
              <a:t>nivel</a:t>
            </a:r>
            <a:r>
              <a:rPr sz="1200" spc="-45" dirty="0">
                <a:solidFill>
                  <a:srgbClr val="717275"/>
                </a:solidFill>
                <a:latin typeface="Arial MT"/>
                <a:cs typeface="Arial MT"/>
              </a:rPr>
              <a:t> </a:t>
            </a:r>
            <a:r>
              <a:rPr sz="1200" spc="15" dirty="0">
                <a:solidFill>
                  <a:srgbClr val="717275"/>
                </a:solidFill>
                <a:latin typeface="Arial MT"/>
                <a:cs typeface="Arial MT"/>
              </a:rPr>
              <a:t>de </a:t>
            </a:r>
            <a:r>
              <a:rPr sz="1200" spc="-320" dirty="0">
                <a:solidFill>
                  <a:srgbClr val="717275"/>
                </a:solidFill>
                <a:latin typeface="Arial MT"/>
                <a:cs typeface="Arial MT"/>
              </a:rPr>
              <a:t> </a:t>
            </a:r>
            <a:r>
              <a:rPr sz="1200" spc="10" dirty="0">
                <a:solidFill>
                  <a:srgbClr val="717275"/>
                </a:solidFill>
                <a:latin typeface="Arial MT"/>
                <a:cs typeface="Arial MT"/>
              </a:rPr>
              <a:t>exigencia </a:t>
            </a:r>
            <a:r>
              <a:rPr sz="1200" spc="-5" dirty="0">
                <a:solidFill>
                  <a:srgbClr val="717275"/>
                </a:solidFill>
                <a:latin typeface="Arial MT"/>
                <a:cs typeface="Arial MT"/>
              </a:rPr>
              <a:t>para </a:t>
            </a:r>
            <a:r>
              <a:rPr sz="1200" spc="5" dirty="0">
                <a:solidFill>
                  <a:srgbClr val="717275"/>
                </a:solidFill>
                <a:latin typeface="Arial MT"/>
                <a:cs typeface="Arial MT"/>
              </a:rPr>
              <a:t>dichas </a:t>
            </a:r>
            <a:r>
              <a:rPr sz="1200" spc="15" dirty="0">
                <a:solidFill>
                  <a:srgbClr val="717275"/>
                </a:solidFill>
                <a:latin typeface="Arial MT"/>
                <a:cs typeface="Arial MT"/>
              </a:rPr>
              <a:t>poblaciones. </a:t>
            </a:r>
            <a:r>
              <a:rPr sz="1200" spc="55" dirty="0">
                <a:solidFill>
                  <a:srgbClr val="717275"/>
                </a:solidFill>
                <a:latin typeface="Arial MT"/>
                <a:cs typeface="Arial MT"/>
              </a:rPr>
              <a:t>No </a:t>
            </a:r>
            <a:r>
              <a:rPr sz="1200" spc="15" dirty="0">
                <a:solidFill>
                  <a:srgbClr val="717275"/>
                </a:solidFill>
                <a:latin typeface="Arial MT"/>
                <a:cs typeface="Arial MT"/>
              </a:rPr>
              <a:t>obstante, </a:t>
            </a:r>
            <a:r>
              <a:rPr sz="1200" spc="-10" dirty="0">
                <a:solidFill>
                  <a:srgbClr val="717275"/>
                </a:solidFill>
                <a:latin typeface="Arial MT"/>
                <a:cs typeface="Arial MT"/>
              </a:rPr>
              <a:t>al </a:t>
            </a:r>
            <a:r>
              <a:rPr sz="1200" dirty="0">
                <a:solidFill>
                  <a:srgbClr val="717275"/>
                </a:solidFill>
                <a:latin typeface="Arial MT"/>
                <a:cs typeface="Arial MT"/>
              </a:rPr>
              <a:t>realizar </a:t>
            </a:r>
            <a:r>
              <a:rPr sz="1200" spc="20" dirty="0">
                <a:solidFill>
                  <a:srgbClr val="717275"/>
                </a:solidFill>
                <a:latin typeface="Arial MT"/>
                <a:cs typeface="Arial MT"/>
              </a:rPr>
              <a:t>flexibilización </a:t>
            </a:r>
            <a:r>
              <a:rPr sz="1200" spc="25" dirty="0">
                <a:solidFill>
                  <a:srgbClr val="717275"/>
                </a:solidFill>
                <a:latin typeface="Arial MT"/>
                <a:cs typeface="Arial MT"/>
              </a:rPr>
              <a:t>curricular </a:t>
            </a:r>
            <a:r>
              <a:rPr sz="1200" spc="-320" dirty="0">
                <a:solidFill>
                  <a:srgbClr val="717275"/>
                </a:solidFill>
                <a:latin typeface="Arial MT"/>
                <a:cs typeface="Arial MT"/>
              </a:rPr>
              <a:t> </a:t>
            </a:r>
            <a:r>
              <a:rPr sz="1200" spc="20" dirty="0">
                <a:solidFill>
                  <a:srgbClr val="717275"/>
                </a:solidFill>
                <a:latin typeface="Arial MT"/>
                <a:cs typeface="Arial MT"/>
              </a:rPr>
              <a:t>en </a:t>
            </a:r>
            <a:r>
              <a:rPr sz="1200" spc="15" dirty="0">
                <a:solidFill>
                  <a:srgbClr val="717275"/>
                </a:solidFill>
                <a:latin typeface="Arial MT"/>
                <a:cs typeface="Arial MT"/>
              </a:rPr>
              <a:t>lugar </a:t>
            </a:r>
            <a:r>
              <a:rPr sz="1200" spc="20" dirty="0">
                <a:solidFill>
                  <a:srgbClr val="717275"/>
                </a:solidFill>
                <a:latin typeface="Arial MT"/>
                <a:cs typeface="Arial MT"/>
              </a:rPr>
              <a:t>que </a:t>
            </a:r>
            <a:r>
              <a:rPr sz="1200" spc="-5" dirty="0">
                <a:solidFill>
                  <a:srgbClr val="717275"/>
                </a:solidFill>
                <a:latin typeface="Arial MT"/>
                <a:cs typeface="Arial MT"/>
              </a:rPr>
              <a:t>bajar </a:t>
            </a:r>
            <a:r>
              <a:rPr sz="1200" spc="-30" dirty="0">
                <a:solidFill>
                  <a:srgbClr val="717275"/>
                </a:solidFill>
                <a:latin typeface="Arial MT"/>
                <a:cs typeface="Arial MT"/>
              </a:rPr>
              <a:t>las</a:t>
            </a:r>
            <a:r>
              <a:rPr sz="1200" spc="270" dirty="0">
                <a:solidFill>
                  <a:srgbClr val="717275"/>
                </a:solidFill>
                <a:latin typeface="Arial MT"/>
                <a:cs typeface="Arial MT"/>
              </a:rPr>
              <a:t> </a:t>
            </a:r>
            <a:r>
              <a:rPr sz="1200" dirty="0">
                <a:solidFill>
                  <a:srgbClr val="717275"/>
                </a:solidFill>
                <a:latin typeface="Arial MT"/>
                <a:cs typeface="Arial MT"/>
              </a:rPr>
              <a:t>exigencias </a:t>
            </a:r>
            <a:r>
              <a:rPr sz="1200" spc="-40" dirty="0">
                <a:solidFill>
                  <a:srgbClr val="717275"/>
                </a:solidFill>
                <a:latin typeface="Arial MT"/>
                <a:cs typeface="Arial MT"/>
              </a:rPr>
              <a:t>se</a:t>
            </a:r>
            <a:r>
              <a:rPr sz="1200" spc="254" dirty="0">
                <a:solidFill>
                  <a:srgbClr val="717275"/>
                </a:solidFill>
                <a:latin typeface="Arial MT"/>
                <a:cs typeface="Arial MT"/>
              </a:rPr>
              <a:t> </a:t>
            </a:r>
            <a:r>
              <a:rPr sz="1200" dirty="0">
                <a:solidFill>
                  <a:srgbClr val="717275"/>
                </a:solidFill>
                <a:latin typeface="Arial MT"/>
                <a:cs typeface="Arial MT"/>
              </a:rPr>
              <a:t>busca </a:t>
            </a:r>
            <a:r>
              <a:rPr sz="1200" spc="25" dirty="0">
                <a:solidFill>
                  <a:srgbClr val="717275"/>
                </a:solidFill>
                <a:latin typeface="Arial MT"/>
                <a:cs typeface="Arial MT"/>
              </a:rPr>
              <a:t>identificar </a:t>
            </a:r>
            <a:r>
              <a:rPr sz="1200" spc="-30" dirty="0">
                <a:solidFill>
                  <a:srgbClr val="717275"/>
                </a:solidFill>
                <a:latin typeface="Arial MT"/>
                <a:cs typeface="Arial MT"/>
              </a:rPr>
              <a:t>si</a:t>
            </a:r>
            <a:r>
              <a:rPr sz="1200" spc="275" dirty="0">
                <a:solidFill>
                  <a:srgbClr val="717275"/>
                </a:solidFill>
                <a:latin typeface="Arial MT"/>
                <a:cs typeface="Arial MT"/>
              </a:rPr>
              <a:t> </a:t>
            </a:r>
            <a:r>
              <a:rPr sz="1200" spc="-5" dirty="0">
                <a:solidFill>
                  <a:srgbClr val="717275"/>
                </a:solidFill>
                <a:latin typeface="Arial MT"/>
                <a:cs typeface="Arial MT"/>
              </a:rPr>
              <a:t>hay </a:t>
            </a:r>
            <a:r>
              <a:rPr sz="1200" spc="-10" dirty="0">
                <a:solidFill>
                  <a:srgbClr val="717275"/>
                </a:solidFill>
                <a:latin typeface="Arial MT"/>
                <a:cs typeface="Arial MT"/>
              </a:rPr>
              <a:t>barreras </a:t>
            </a:r>
            <a:r>
              <a:rPr sz="1200" spc="20" dirty="0">
                <a:solidFill>
                  <a:srgbClr val="717275"/>
                </a:solidFill>
                <a:latin typeface="Arial MT"/>
                <a:cs typeface="Arial MT"/>
              </a:rPr>
              <a:t>que </a:t>
            </a:r>
            <a:r>
              <a:rPr sz="1200" spc="15" dirty="0">
                <a:solidFill>
                  <a:srgbClr val="717275"/>
                </a:solidFill>
                <a:latin typeface="Arial MT"/>
                <a:cs typeface="Arial MT"/>
              </a:rPr>
              <a:t>puedan </a:t>
            </a:r>
            <a:r>
              <a:rPr sz="1200" spc="20" dirty="0">
                <a:solidFill>
                  <a:srgbClr val="717275"/>
                </a:solidFill>
                <a:latin typeface="Arial MT"/>
                <a:cs typeface="Arial MT"/>
              </a:rPr>
              <a:t> </a:t>
            </a:r>
            <a:r>
              <a:rPr sz="1200" spc="-15" dirty="0">
                <a:solidFill>
                  <a:srgbClr val="717275"/>
                </a:solidFill>
                <a:latin typeface="Arial MT"/>
                <a:cs typeface="Arial MT"/>
              </a:rPr>
              <a:t>ser </a:t>
            </a:r>
            <a:r>
              <a:rPr sz="1200" spc="-5" dirty="0">
                <a:solidFill>
                  <a:srgbClr val="717275"/>
                </a:solidFill>
                <a:latin typeface="Arial MT"/>
                <a:cs typeface="Arial MT"/>
              </a:rPr>
              <a:t>sorteadas </a:t>
            </a:r>
            <a:r>
              <a:rPr sz="1200" spc="-45" dirty="0">
                <a:solidFill>
                  <a:srgbClr val="717275"/>
                </a:solidFill>
                <a:latin typeface="Arial MT"/>
                <a:cs typeface="Arial MT"/>
              </a:rPr>
              <a:t>a </a:t>
            </a:r>
            <a:r>
              <a:rPr sz="1200" spc="-10" dirty="0">
                <a:solidFill>
                  <a:srgbClr val="717275"/>
                </a:solidFill>
                <a:latin typeface="Arial MT"/>
                <a:cs typeface="Arial MT"/>
              </a:rPr>
              <a:t>través </a:t>
            </a:r>
            <a:r>
              <a:rPr sz="1200" spc="15" dirty="0">
                <a:solidFill>
                  <a:srgbClr val="717275"/>
                </a:solidFill>
                <a:latin typeface="Arial MT"/>
                <a:cs typeface="Arial MT"/>
              </a:rPr>
              <a:t>de </a:t>
            </a:r>
            <a:r>
              <a:rPr sz="1200" spc="10" dirty="0">
                <a:solidFill>
                  <a:srgbClr val="717275"/>
                </a:solidFill>
                <a:latin typeface="Arial MT"/>
                <a:cs typeface="Arial MT"/>
              </a:rPr>
              <a:t>herramientas </a:t>
            </a:r>
            <a:r>
              <a:rPr sz="1200" spc="15" dirty="0">
                <a:solidFill>
                  <a:srgbClr val="717275"/>
                </a:solidFill>
                <a:latin typeface="Arial MT"/>
                <a:cs typeface="Arial MT"/>
              </a:rPr>
              <a:t>de </a:t>
            </a:r>
            <a:r>
              <a:rPr sz="1200" spc="30" dirty="0">
                <a:solidFill>
                  <a:srgbClr val="717275"/>
                </a:solidFill>
                <a:latin typeface="Arial MT"/>
                <a:cs typeface="Arial MT"/>
              </a:rPr>
              <a:t>mediación </a:t>
            </a:r>
            <a:r>
              <a:rPr sz="1200" spc="75" dirty="0">
                <a:solidFill>
                  <a:srgbClr val="717275"/>
                </a:solidFill>
                <a:latin typeface="Arial MT"/>
                <a:cs typeface="Arial MT"/>
              </a:rPr>
              <a:t>o </a:t>
            </a:r>
            <a:r>
              <a:rPr sz="1200" spc="10" dirty="0">
                <a:solidFill>
                  <a:srgbClr val="717275"/>
                </a:solidFill>
                <a:latin typeface="Arial MT"/>
                <a:cs typeface="Arial MT"/>
              </a:rPr>
              <a:t>fortalezas </a:t>
            </a:r>
            <a:r>
              <a:rPr sz="1200" spc="-5" dirty="0">
                <a:solidFill>
                  <a:srgbClr val="717275"/>
                </a:solidFill>
                <a:latin typeface="Arial MT"/>
                <a:cs typeface="Arial MT"/>
              </a:rPr>
              <a:t>e intereses </a:t>
            </a:r>
            <a:r>
              <a:rPr sz="1200" spc="20" dirty="0">
                <a:solidFill>
                  <a:srgbClr val="717275"/>
                </a:solidFill>
                <a:latin typeface="Arial MT"/>
                <a:cs typeface="Arial MT"/>
              </a:rPr>
              <a:t>del </a:t>
            </a:r>
            <a:r>
              <a:rPr sz="1200" spc="25" dirty="0">
                <a:solidFill>
                  <a:srgbClr val="717275"/>
                </a:solidFill>
                <a:latin typeface="Arial MT"/>
                <a:cs typeface="Arial MT"/>
              </a:rPr>
              <a:t> </a:t>
            </a:r>
            <a:r>
              <a:rPr sz="1200" spc="15" dirty="0">
                <a:solidFill>
                  <a:srgbClr val="717275"/>
                </a:solidFill>
                <a:latin typeface="Arial MT"/>
                <a:cs typeface="Arial MT"/>
              </a:rPr>
              <a:t>estudiante </a:t>
            </a:r>
            <a:r>
              <a:rPr sz="1200" spc="20" dirty="0">
                <a:solidFill>
                  <a:srgbClr val="717275"/>
                </a:solidFill>
                <a:latin typeface="Arial MT"/>
                <a:cs typeface="Arial MT"/>
              </a:rPr>
              <a:t>en </a:t>
            </a:r>
            <a:r>
              <a:rPr sz="1200" spc="35" dirty="0">
                <a:solidFill>
                  <a:srgbClr val="717275"/>
                </a:solidFill>
                <a:latin typeface="Arial MT"/>
                <a:cs typeface="Arial MT"/>
              </a:rPr>
              <a:t>otros </a:t>
            </a:r>
            <a:r>
              <a:rPr sz="1200" spc="25" dirty="0">
                <a:solidFill>
                  <a:srgbClr val="717275"/>
                </a:solidFill>
                <a:latin typeface="Arial MT"/>
                <a:cs typeface="Arial MT"/>
              </a:rPr>
              <a:t>campos </a:t>
            </a:r>
            <a:r>
              <a:rPr sz="1200" spc="15" dirty="0">
                <a:solidFill>
                  <a:srgbClr val="717275"/>
                </a:solidFill>
                <a:latin typeface="Arial MT"/>
                <a:cs typeface="Arial MT"/>
              </a:rPr>
              <a:t>de pensamiento, </a:t>
            </a:r>
            <a:r>
              <a:rPr sz="1200" spc="-40" dirty="0">
                <a:solidFill>
                  <a:srgbClr val="717275"/>
                </a:solidFill>
                <a:latin typeface="Arial MT"/>
                <a:cs typeface="Arial MT"/>
              </a:rPr>
              <a:t>se </a:t>
            </a:r>
            <a:r>
              <a:rPr sz="1200" spc="-10" dirty="0">
                <a:solidFill>
                  <a:srgbClr val="717275"/>
                </a:solidFill>
                <a:latin typeface="Arial MT"/>
                <a:cs typeface="Arial MT"/>
              </a:rPr>
              <a:t>ajusta </a:t>
            </a:r>
            <a:r>
              <a:rPr sz="1200" spc="10" dirty="0">
                <a:solidFill>
                  <a:srgbClr val="717275"/>
                </a:solidFill>
                <a:latin typeface="Arial MT"/>
                <a:cs typeface="Arial MT"/>
              </a:rPr>
              <a:t>el nivel </a:t>
            </a:r>
            <a:r>
              <a:rPr sz="1200" spc="15" dirty="0">
                <a:solidFill>
                  <a:srgbClr val="717275"/>
                </a:solidFill>
                <a:latin typeface="Arial MT"/>
                <a:cs typeface="Arial MT"/>
              </a:rPr>
              <a:t>de </a:t>
            </a:r>
            <a:r>
              <a:rPr sz="1200" spc="-5" dirty="0">
                <a:solidFill>
                  <a:srgbClr val="717275"/>
                </a:solidFill>
                <a:latin typeface="Arial MT"/>
                <a:cs typeface="Arial MT"/>
              </a:rPr>
              <a:t>desafío y </a:t>
            </a:r>
            <a:r>
              <a:rPr sz="1200" spc="-40" dirty="0">
                <a:solidFill>
                  <a:srgbClr val="717275"/>
                </a:solidFill>
                <a:latin typeface="Arial MT"/>
                <a:cs typeface="Arial MT"/>
              </a:rPr>
              <a:t>se </a:t>
            </a:r>
            <a:r>
              <a:rPr sz="1200" spc="20" dirty="0">
                <a:solidFill>
                  <a:srgbClr val="717275"/>
                </a:solidFill>
                <a:latin typeface="Arial MT"/>
                <a:cs typeface="Arial MT"/>
              </a:rPr>
              <a:t>tiene </a:t>
            </a:r>
            <a:r>
              <a:rPr sz="1200" spc="-320" dirty="0">
                <a:solidFill>
                  <a:srgbClr val="717275"/>
                </a:solidFill>
                <a:latin typeface="Arial MT"/>
                <a:cs typeface="Arial MT"/>
              </a:rPr>
              <a:t> </a:t>
            </a:r>
            <a:r>
              <a:rPr sz="1200" spc="75" dirty="0">
                <a:solidFill>
                  <a:srgbClr val="717275"/>
                </a:solidFill>
                <a:latin typeface="Arial MT"/>
                <a:cs typeface="Arial MT"/>
              </a:rPr>
              <a:t>como</a:t>
            </a:r>
            <a:r>
              <a:rPr sz="1200" spc="-105" dirty="0">
                <a:solidFill>
                  <a:srgbClr val="717275"/>
                </a:solidFill>
                <a:latin typeface="Arial MT"/>
                <a:cs typeface="Arial MT"/>
              </a:rPr>
              <a:t> </a:t>
            </a:r>
            <a:r>
              <a:rPr sz="1200" spc="10" dirty="0">
                <a:solidFill>
                  <a:srgbClr val="717275"/>
                </a:solidFill>
                <a:latin typeface="Arial MT"/>
                <a:cs typeface="Arial MT"/>
              </a:rPr>
              <a:t>expectativa</a:t>
            </a:r>
            <a:r>
              <a:rPr sz="1200" spc="-105" dirty="0">
                <a:solidFill>
                  <a:srgbClr val="717275"/>
                </a:solidFill>
                <a:latin typeface="Arial MT"/>
                <a:cs typeface="Arial MT"/>
              </a:rPr>
              <a:t> </a:t>
            </a:r>
            <a:r>
              <a:rPr sz="1200" spc="20" dirty="0">
                <a:solidFill>
                  <a:srgbClr val="717275"/>
                </a:solidFill>
                <a:latin typeface="Arial MT"/>
                <a:cs typeface="Arial MT"/>
              </a:rPr>
              <a:t>que</a:t>
            </a:r>
            <a:r>
              <a:rPr sz="1200" spc="-105" dirty="0">
                <a:solidFill>
                  <a:srgbClr val="717275"/>
                </a:solidFill>
                <a:latin typeface="Arial MT"/>
                <a:cs typeface="Arial MT"/>
              </a:rPr>
              <a:t> </a:t>
            </a:r>
            <a:r>
              <a:rPr sz="1200" spc="10" dirty="0">
                <a:solidFill>
                  <a:srgbClr val="717275"/>
                </a:solidFill>
                <a:latin typeface="Arial MT"/>
                <a:cs typeface="Arial MT"/>
              </a:rPr>
              <a:t>el</a:t>
            </a:r>
            <a:r>
              <a:rPr sz="1200" spc="-105" dirty="0">
                <a:solidFill>
                  <a:srgbClr val="717275"/>
                </a:solidFill>
                <a:latin typeface="Arial MT"/>
                <a:cs typeface="Arial MT"/>
              </a:rPr>
              <a:t> </a:t>
            </a:r>
            <a:r>
              <a:rPr sz="1200" spc="15" dirty="0">
                <a:solidFill>
                  <a:srgbClr val="717275"/>
                </a:solidFill>
                <a:latin typeface="Arial MT"/>
                <a:cs typeface="Arial MT"/>
              </a:rPr>
              <a:t>estudiante</a:t>
            </a:r>
            <a:r>
              <a:rPr sz="1200" spc="-100" dirty="0">
                <a:solidFill>
                  <a:srgbClr val="717275"/>
                </a:solidFill>
                <a:latin typeface="Arial MT"/>
                <a:cs typeface="Arial MT"/>
              </a:rPr>
              <a:t> </a:t>
            </a:r>
            <a:r>
              <a:rPr sz="1200" spc="30" dirty="0">
                <a:solidFill>
                  <a:srgbClr val="717275"/>
                </a:solidFill>
                <a:latin typeface="Arial MT"/>
                <a:cs typeface="Arial MT"/>
              </a:rPr>
              <a:t>logre</a:t>
            </a:r>
            <a:r>
              <a:rPr sz="1200" spc="-105" dirty="0">
                <a:solidFill>
                  <a:srgbClr val="717275"/>
                </a:solidFill>
                <a:latin typeface="Arial MT"/>
                <a:cs typeface="Arial MT"/>
              </a:rPr>
              <a:t> </a:t>
            </a:r>
            <a:r>
              <a:rPr sz="1200" spc="10" dirty="0">
                <a:solidFill>
                  <a:srgbClr val="717275"/>
                </a:solidFill>
                <a:latin typeface="Arial MT"/>
                <a:cs typeface="Arial MT"/>
              </a:rPr>
              <a:t>los</a:t>
            </a:r>
            <a:r>
              <a:rPr sz="1200" spc="-105" dirty="0">
                <a:solidFill>
                  <a:srgbClr val="717275"/>
                </a:solidFill>
                <a:latin typeface="Arial MT"/>
                <a:cs typeface="Arial MT"/>
              </a:rPr>
              <a:t> </a:t>
            </a:r>
            <a:r>
              <a:rPr sz="1200" spc="15" dirty="0">
                <a:solidFill>
                  <a:srgbClr val="717275"/>
                </a:solidFill>
                <a:latin typeface="Arial MT"/>
                <a:cs typeface="Arial MT"/>
              </a:rPr>
              <a:t>mejores</a:t>
            </a:r>
            <a:r>
              <a:rPr sz="1200" spc="-105" dirty="0">
                <a:solidFill>
                  <a:srgbClr val="717275"/>
                </a:solidFill>
                <a:latin typeface="Arial MT"/>
                <a:cs typeface="Arial MT"/>
              </a:rPr>
              <a:t> </a:t>
            </a:r>
            <a:r>
              <a:rPr sz="1200" spc="-5" dirty="0">
                <a:solidFill>
                  <a:srgbClr val="717275"/>
                </a:solidFill>
                <a:latin typeface="Arial MT"/>
                <a:cs typeface="Arial MT"/>
              </a:rPr>
              <a:t>niveles</a:t>
            </a:r>
            <a:r>
              <a:rPr sz="1200" spc="-105" dirty="0">
                <a:solidFill>
                  <a:srgbClr val="717275"/>
                </a:solidFill>
                <a:latin typeface="Arial MT"/>
                <a:cs typeface="Arial MT"/>
              </a:rPr>
              <a:t> </a:t>
            </a:r>
            <a:r>
              <a:rPr sz="1200" spc="15" dirty="0">
                <a:solidFill>
                  <a:srgbClr val="717275"/>
                </a:solidFill>
                <a:latin typeface="Arial MT"/>
                <a:cs typeface="Arial MT"/>
              </a:rPr>
              <a:t>de</a:t>
            </a:r>
            <a:r>
              <a:rPr sz="1200" spc="-100" dirty="0">
                <a:solidFill>
                  <a:srgbClr val="717275"/>
                </a:solidFill>
                <a:latin typeface="Arial MT"/>
                <a:cs typeface="Arial MT"/>
              </a:rPr>
              <a:t> </a:t>
            </a:r>
            <a:r>
              <a:rPr sz="1200" spc="5" dirty="0">
                <a:solidFill>
                  <a:srgbClr val="717275"/>
                </a:solidFill>
                <a:latin typeface="Arial MT"/>
                <a:cs typeface="Arial MT"/>
              </a:rPr>
              <a:t>aprendizaje</a:t>
            </a:r>
            <a:r>
              <a:rPr sz="1200" spc="-105" dirty="0">
                <a:solidFill>
                  <a:srgbClr val="717275"/>
                </a:solidFill>
                <a:latin typeface="Arial MT"/>
                <a:cs typeface="Arial MT"/>
              </a:rPr>
              <a:t> </a:t>
            </a:r>
            <a:r>
              <a:rPr sz="1200" dirty="0">
                <a:solidFill>
                  <a:srgbClr val="717275"/>
                </a:solidFill>
                <a:latin typeface="Arial MT"/>
                <a:cs typeface="Arial MT"/>
              </a:rPr>
              <a:t>posibles.</a:t>
            </a:r>
            <a:endParaRPr sz="1200" dirty="0">
              <a:latin typeface="Arial MT"/>
              <a:cs typeface="Arial MT"/>
            </a:endParaRPr>
          </a:p>
          <a:p>
            <a:pPr>
              <a:lnSpc>
                <a:spcPct val="100000"/>
              </a:lnSpc>
              <a:spcBef>
                <a:spcPts val="5"/>
              </a:spcBef>
            </a:pPr>
            <a:endParaRPr sz="1250" dirty="0">
              <a:latin typeface="Arial MT"/>
              <a:cs typeface="Arial MT"/>
            </a:endParaRPr>
          </a:p>
          <a:p>
            <a:pPr marL="12700" marR="5080" algn="just">
              <a:lnSpc>
                <a:spcPct val="100000"/>
              </a:lnSpc>
            </a:pPr>
            <a:r>
              <a:rPr sz="1200" spc="-5" dirty="0">
                <a:solidFill>
                  <a:srgbClr val="717275"/>
                </a:solidFill>
                <a:latin typeface="Arial MT"/>
                <a:cs typeface="Arial MT"/>
              </a:rPr>
              <a:t>Desde</a:t>
            </a:r>
            <a:r>
              <a:rPr sz="1200" spc="-35" dirty="0">
                <a:solidFill>
                  <a:srgbClr val="717275"/>
                </a:solidFill>
                <a:latin typeface="Arial MT"/>
                <a:cs typeface="Arial MT"/>
              </a:rPr>
              <a:t> </a:t>
            </a:r>
            <a:r>
              <a:rPr sz="1200" spc="-15" dirty="0">
                <a:solidFill>
                  <a:srgbClr val="717275"/>
                </a:solidFill>
                <a:latin typeface="Arial MT"/>
                <a:cs typeface="Arial MT"/>
              </a:rPr>
              <a:t>esta</a:t>
            </a:r>
            <a:r>
              <a:rPr sz="1200" spc="-30" dirty="0">
                <a:solidFill>
                  <a:srgbClr val="717275"/>
                </a:solidFill>
                <a:latin typeface="Arial MT"/>
                <a:cs typeface="Arial MT"/>
              </a:rPr>
              <a:t> </a:t>
            </a:r>
            <a:r>
              <a:rPr sz="1200" spc="5" dirty="0">
                <a:solidFill>
                  <a:srgbClr val="717275"/>
                </a:solidFill>
                <a:latin typeface="Arial MT"/>
                <a:cs typeface="Arial MT"/>
              </a:rPr>
              <a:t>perspectiva</a:t>
            </a:r>
            <a:r>
              <a:rPr sz="1200" spc="-35" dirty="0">
                <a:solidFill>
                  <a:srgbClr val="717275"/>
                </a:solidFill>
                <a:latin typeface="Arial MT"/>
                <a:cs typeface="Arial MT"/>
              </a:rPr>
              <a:t> </a:t>
            </a:r>
            <a:r>
              <a:rPr sz="1200" spc="-40" dirty="0">
                <a:solidFill>
                  <a:srgbClr val="717275"/>
                </a:solidFill>
                <a:latin typeface="Arial MT"/>
                <a:cs typeface="Arial MT"/>
              </a:rPr>
              <a:t>se</a:t>
            </a:r>
            <a:r>
              <a:rPr sz="1200" spc="-30" dirty="0">
                <a:solidFill>
                  <a:srgbClr val="717275"/>
                </a:solidFill>
                <a:latin typeface="Arial MT"/>
                <a:cs typeface="Arial MT"/>
              </a:rPr>
              <a:t> </a:t>
            </a:r>
            <a:r>
              <a:rPr sz="1200" spc="25" dirty="0">
                <a:solidFill>
                  <a:srgbClr val="717275"/>
                </a:solidFill>
                <a:latin typeface="Arial MT"/>
                <a:cs typeface="Arial MT"/>
              </a:rPr>
              <a:t>tienen</a:t>
            </a:r>
            <a:r>
              <a:rPr sz="1200" spc="-30" dirty="0">
                <a:solidFill>
                  <a:srgbClr val="717275"/>
                </a:solidFill>
                <a:latin typeface="Arial MT"/>
                <a:cs typeface="Arial MT"/>
              </a:rPr>
              <a:t> </a:t>
            </a:r>
            <a:r>
              <a:rPr sz="1200" spc="-15" dirty="0">
                <a:solidFill>
                  <a:srgbClr val="717275"/>
                </a:solidFill>
                <a:latin typeface="Arial MT"/>
                <a:cs typeface="Arial MT"/>
              </a:rPr>
              <a:t>altas</a:t>
            </a:r>
            <a:r>
              <a:rPr sz="1200" spc="-35" dirty="0">
                <a:solidFill>
                  <a:srgbClr val="717275"/>
                </a:solidFill>
                <a:latin typeface="Arial MT"/>
                <a:cs typeface="Arial MT"/>
              </a:rPr>
              <a:t> </a:t>
            </a:r>
            <a:r>
              <a:rPr sz="1200" dirty="0">
                <a:solidFill>
                  <a:srgbClr val="717275"/>
                </a:solidFill>
                <a:latin typeface="Arial MT"/>
                <a:cs typeface="Arial MT"/>
              </a:rPr>
              <a:t>expectativas</a:t>
            </a:r>
            <a:r>
              <a:rPr sz="1200" spc="-30" dirty="0">
                <a:solidFill>
                  <a:srgbClr val="717275"/>
                </a:solidFill>
                <a:latin typeface="Arial MT"/>
                <a:cs typeface="Arial MT"/>
              </a:rPr>
              <a:t> </a:t>
            </a:r>
            <a:r>
              <a:rPr sz="1200" spc="15" dirty="0">
                <a:solidFill>
                  <a:srgbClr val="717275"/>
                </a:solidFill>
                <a:latin typeface="Arial MT"/>
                <a:cs typeface="Arial MT"/>
              </a:rPr>
              <a:t>de</a:t>
            </a:r>
            <a:r>
              <a:rPr sz="1200" spc="-35" dirty="0">
                <a:solidFill>
                  <a:srgbClr val="717275"/>
                </a:solidFill>
                <a:latin typeface="Arial MT"/>
                <a:cs typeface="Arial MT"/>
              </a:rPr>
              <a:t> </a:t>
            </a:r>
            <a:r>
              <a:rPr sz="1200" spc="35" dirty="0">
                <a:solidFill>
                  <a:srgbClr val="717275"/>
                </a:solidFill>
                <a:latin typeface="Arial MT"/>
                <a:cs typeface="Arial MT"/>
              </a:rPr>
              <a:t>todos</a:t>
            </a:r>
            <a:r>
              <a:rPr sz="1200" spc="-30" dirty="0">
                <a:solidFill>
                  <a:srgbClr val="717275"/>
                </a:solidFill>
                <a:latin typeface="Arial MT"/>
                <a:cs typeface="Arial MT"/>
              </a:rPr>
              <a:t> </a:t>
            </a:r>
            <a:r>
              <a:rPr sz="1200" spc="10" dirty="0">
                <a:solidFill>
                  <a:srgbClr val="717275"/>
                </a:solidFill>
                <a:latin typeface="Arial MT"/>
                <a:cs typeface="Arial MT"/>
              </a:rPr>
              <a:t>los</a:t>
            </a:r>
            <a:r>
              <a:rPr sz="1200" spc="-30" dirty="0">
                <a:solidFill>
                  <a:srgbClr val="717275"/>
                </a:solidFill>
                <a:latin typeface="Arial MT"/>
                <a:cs typeface="Arial MT"/>
              </a:rPr>
              <a:t> </a:t>
            </a:r>
            <a:r>
              <a:rPr sz="1200" dirty="0">
                <a:solidFill>
                  <a:srgbClr val="717275"/>
                </a:solidFill>
                <a:latin typeface="Arial MT"/>
                <a:cs typeface="Arial MT"/>
              </a:rPr>
              <a:t>estudiantes,</a:t>
            </a:r>
            <a:r>
              <a:rPr sz="1200" spc="-35" dirty="0">
                <a:solidFill>
                  <a:srgbClr val="717275"/>
                </a:solidFill>
                <a:latin typeface="Arial MT"/>
                <a:cs typeface="Arial MT"/>
              </a:rPr>
              <a:t> </a:t>
            </a:r>
            <a:r>
              <a:rPr sz="1200" dirty="0">
                <a:solidFill>
                  <a:srgbClr val="717275"/>
                </a:solidFill>
                <a:latin typeface="Arial MT"/>
                <a:cs typeface="Arial MT"/>
              </a:rPr>
              <a:t>pues</a:t>
            </a:r>
            <a:r>
              <a:rPr sz="1200" spc="-30" dirty="0">
                <a:solidFill>
                  <a:srgbClr val="717275"/>
                </a:solidFill>
                <a:latin typeface="Arial MT"/>
                <a:cs typeface="Arial MT"/>
              </a:rPr>
              <a:t> </a:t>
            </a:r>
            <a:r>
              <a:rPr sz="1200" spc="-40" dirty="0">
                <a:solidFill>
                  <a:srgbClr val="717275"/>
                </a:solidFill>
                <a:latin typeface="Arial MT"/>
                <a:cs typeface="Arial MT"/>
              </a:rPr>
              <a:t>se </a:t>
            </a:r>
            <a:r>
              <a:rPr sz="1200" spc="-320" dirty="0">
                <a:solidFill>
                  <a:srgbClr val="717275"/>
                </a:solidFill>
                <a:latin typeface="Arial MT"/>
                <a:cs typeface="Arial MT"/>
              </a:rPr>
              <a:t> </a:t>
            </a:r>
            <a:r>
              <a:rPr sz="1200" spc="15" dirty="0">
                <a:solidFill>
                  <a:srgbClr val="717275"/>
                </a:solidFill>
                <a:latin typeface="Arial MT"/>
                <a:cs typeface="Arial MT"/>
              </a:rPr>
              <a:t>cree</a:t>
            </a:r>
            <a:r>
              <a:rPr sz="1200" spc="-160" dirty="0">
                <a:solidFill>
                  <a:srgbClr val="717275"/>
                </a:solidFill>
                <a:latin typeface="Arial MT"/>
                <a:cs typeface="Arial MT"/>
              </a:rPr>
              <a:t> </a:t>
            </a:r>
            <a:r>
              <a:rPr sz="1200" spc="20" dirty="0">
                <a:solidFill>
                  <a:srgbClr val="717275"/>
                </a:solidFill>
                <a:latin typeface="Arial MT"/>
                <a:cs typeface="Arial MT"/>
              </a:rPr>
              <a:t>que</a:t>
            </a:r>
            <a:r>
              <a:rPr sz="1200" spc="-155" dirty="0">
                <a:solidFill>
                  <a:srgbClr val="717275"/>
                </a:solidFill>
                <a:latin typeface="Arial MT"/>
                <a:cs typeface="Arial MT"/>
              </a:rPr>
              <a:t> </a:t>
            </a:r>
            <a:r>
              <a:rPr sz="1200" spc="10" dirty="0">
                <a:solidFill>
                  <a:srgbClr val="717275"/>
                </a:solidFill>
                <a:latin typeface="Arial MT"/>
                <a:cs typeface="Arial MT"/>
              </a:rPr>
              <a:t>ellos</a:t>
            </a:r>
            <a:r>
              <a:rPr sz="1200" spc="-160" dirty="0">
                <a:solidFill>
                  <a:srgbClr val="717275"/>
                </a:solidFill>
                <a:latin typeface="Arial MT"/>
                <a:cs typeface="Arial MT"/>
              </a:rPr>
              <a:t> </a:t>
            </a:r>
            <a:r>
              <a:rPr sz="1200" spc="25" dirty="0">
                <a:solidFill>
                  <a:srgbClr val="717275"/>
                </a:solidFill>
                <a:latin typeface="Arial MT"/>
                <a:cs typeface="Arial MT"/>
              </a:rPr>
              <a:t>pueden</a:t>
            </a:r>
            <a:r>
              <a:rPr sz="1200" spc="-155" dirty="0">
                <a:solidFill>
                  <a:srgbClr val="717275"/>
                </a:solidFill>
                <a:latin typeface="Arial MT"/>
                <a:cs typeface="Arial MT"/>
              </a:rPr>
              <a:t> </a:t>
            </a:r>
            <a:r>
              <a:rPr sz="1200" spc="10" dirty="0">
                <a:solidFill>
                  <a:srgbClr val="717275"/>
                </a:solidFill>
                <a:latin typeface="Arial MT"/>
                <a:cs typeface="Arial MT"/>
              </a:rPr>
              <a:t>aprender</a:t>
            </a:r>
            <a:r>
              <a:rPr sz="1200" spc="-160" dirty="0">
                <a:solidFill>
                  <a:srgbClr val="717275"/>
                </a:solidFill>
                <a:latin typeface="Arial MT"/>
                <a:cs typeface="Arial MT"/>
              </a:rPr>
              <a:t> </a:t>
            </a:r>
            <a:r>
              <a:rPr sz="1200" spc="20" dirty="0">
                <a:solidFill>
                  <a:srgbClr val="717275"/>
                </a:solidFill>
                <a:latin typeface="Arial MT"/>
                <a:cs typeface="Arial MT"/>
              </a:rPr>
              <a:t>en</a:t>
            </a:r>
            <a:r>
              <a:rPr sz="1200" spc="-155" dirty="0">
                <a:solidFill>
                  <a:srgbClr val="717275"/>
                </a:solidFill>
                <a:latin typeface="Arial MT"/>
                <a:cs typeface="Arial MT"/>
              </a:rPr>
              <a:t> </a:t>
            </a:r>
            <a:r>
              <a:rPr sz="1200" spc="-10" dirty="0">
                <a:solidFill>
                  <a:srgbClr val="717275"/>
                </a:solidFill>
                <a:latin typeface="Arial MT"/>
                <a:cs typeface="Arial MT"/>
              </a:rPr>
              <a:t>la</a:t>
            </a:r>
            <a:r>
              <a:rPr sz="1200" spc="-155" dirty="0">
                <a:solidFill>
                  <a:srgbClr val="717275"/>
                </a:solidFill>
                <a:latin typeface="Arial MT"/>
                <a:cs typeface="Arial MT"/>
              </a:rPr>
              <a:t> </a:t>
            </a:r>
            <a:r>
              <a:rPr sz="1200" spc="20" dirty="0">
                <a:solidFill>
                  <a:srgbClr val="717275"/>
                </a:solidFill>
                <a:latin typeface="Arial MT"/>
                <a:cs typeface="Arial MT"/>
              </a:rPr>
              <a:t>medida</a:t>
            </a:r>
            <a:r>
              <a:rPr sz="1200" spc="-160" dirty="0">
                <a:solidFill>
                  <a:srgbClr val="717275"/>
                </a:solidFill>
                <a:latin typeface="Arial MT"/>
                <a:cs typeface="Arial MT"/>
              </a:rPr>
              <a:t> </a:t>
            </a:r>
            <a:r>
              <a:rPr sz="1200" spc="20" dirty="0">
                <a:solidFill>
                  <a:srgbClr val="717275"/>
                </a:solidFill>
                <a:latin typeface="Arial MT"/>
                <a:cs typeface="Arial MT"/>
              </a:rPr>
              <a:t>que</a:t>
            </a:r>
            <a:r>
              <a:rPr sz="1200" spc="-155" dirty="0">
                <a:solidFill>
                  <a:srgbClr val="717275"/>
                </a:solidFill>
                <a:latin typeface="Arial MT"/>
                <a:cs typeface="Arial MT"/>
              </a:rPr>
              <a:t> </a:t>
            </a:r>
            <a:r>
              <a:rPr sz="1200" spc="10" dirty="0">
                <a:solidFill>
                  <a:srgbClr val="717275"/>
                </a:solidFill>
                <a:latin typeface="Arial MT"/>
                <a:cs typeface="Arial MT"/>
              </a:rPr>
              <a:t>el</a:t>
            </a:r>
            <a:r>
              <a:rPr sz="1200" spc="-160" dirty="0">
                <a:solidFill>
                  <a:srgbClr val="717275"/>
                </a:solidFill>
                <a:latin typeface="Arial MT"/>
                <a:cs typeface="Arial MT"/>
              </a:rPr>
              <a:t> </a:t>
            </a:r>
            <a:r>
              <a:rPr sz="1200" spc="30" dirty="0">
                <a:solidFill>
                  <a:srgbClr val="717275"/>
                </a:solidFill>
                <a:latin typeface="Arial MT"/>
                <a:cs typeface="Arial MT"/>
              </a:rPr>
              <a:t>currículo</a:t>
            </a:r>
            <a:r>
              <a:rPr sz="1200" spc="-155" dirty="0">
                <a:solidFill>
                  <a:srgbClr val="717275"/>
                </a:solidFill>
                <a:latin typeface="Arial MT"/>
                <a:cs typeface="Arial MT"/>
              </a:rPr>
              <a:t> </a:t>
            </a:r>
            <a:r>
              <a:rPr sz="1200" spc="-15" dirty="0">
                <a:solidFill>
                  <a:srgbClr val="717275"/>
                </a:solidFill>
                <a:latin typeface="Arial MT"/>
                <a:cs typeface="Arial MT"/>
              </a:rPr>
              <a:t>les</a:t>
            </a:r>
            <a:r>
              <a:rPr sz="1200" spc="-160" dirty="0">
                <a:solidFill>
                  <a:srgbClr val="717275"/>
                </a:solidFill>
                <a:latin typeface="Arial MT"/>
                <a:cs typeface="Arial MT"/>
              </a:rPr>
              <a:t> </a:t>
            </a:r>
            <a:r>
              <a:rPr sz="1200" spc="30" dirty="0">
                <a:solidFill>
                  <a:srgbClr val="717275"/>
                </a:solidFill>
                <a:latin typeface="Arial MT"/>
                <a:cs typeface="Arial MT"/>
              </a:rPr>
              <a:t>ofrece</a:t>
            </a:r>
            <a:r>
              <a:rPr sz="1200" spc="-155" dirty="0">
                <a:solidFill>
                  <a:srgbClr val="717275"/>
                </a:solidFill>
                <a:latin typeface="Arial MT"/>
                <a:cs typeface="Arial MT"/>
              </a:rPr>
              <a:t> </a:t>
            </a:r>
            <a:r>
              <a:rPr sz="1200" spc="25" dirty="0">
                <a:solidFill>
                  <a:srgbClr val="717275"/>
                </a:solidFill>
                <a:latin typeface="Arial MT"/>
                <a:cs typeface="Arial MT"/>
              </a:rPr>
              <a:t>oportunidades </a:t>
            </a:r>
            <a:r>
              <a:rPr sz="1200" spc="-320" dirty="0">
                <a:solidFill>
                  <a:srgbClr val="717275"/>
                </a:solidFill>
                <a:latin typeface="Arial MT"/>
                <a:cs typeface="Arial MT"/>
              </a:rPr>
              <a:t> </a:t>
            </a:r>
            <a:r>
              <a:rPr sz="1200" spc="15" dirty="0">
                <a:solidFill>
                  <a:srgbClr val="717275"/>
                </a:solidFill>
                <a:latin typeface="Arial MT"/>
                <a:cs typeface="Arial MT"/>
              </a:rPr>
              <a:t>de </a:t>
            </a:r>
            <a:r>
              <a:rPr sz="1200" spc="10" dirty="0">
                <a:solidFill>
                  <a:srgbClr val="717275"/>
                </a:solidFill>
                <a:latin typeface="Arial MT"/>
                <a:cs typeface="Arial MT"/>
              </a:rPr>
              <a:t>calidad </a:t>
            </a:r>
            <a:r>
              <a:rPr sz="1200" spc="-5" dirty="0">
                <a:solidFill>
                  <a:srgbClr val="717275"/>
                </a:solidFill>
                <a:latin typeface="Arial MT"/>
                <a:cs typeface="Arial MT"/>
              </a:rPr>
              <a:t>y </a:t>
            </a:r>
            <a:r>
              <a:rPr sz="1200" spc="20" dirty="0">
                <a:solidFill>
                  <a:srgbClr val="717275"/>
                </a:solidFill>
                <a:latin typeface="Arial MT"/>
                <a:cs typeface="Arial MT"/>
              </a:rPr>
              <a:t>que </a:t>
            </a:r>
            <a:r>
              <a:rPr sz="1200" spc="40" dirty="0">
                <a:solidFill>
                  <a:srgbClr val="717275"/>
                </a:solidFill>
                <a:latin typeface="Arial MT"/>
                <a:cs typeface="Arial MT"/>
              </a:rPr>
              <a:t>reconocen </a:t>
            </a:r>
            <a:r>
              <a:rPr sz="1200" spc="-35" dirty="0">
                <a:solidFill>
                  <a:srgbClr val="717275"/>
                </a:solidFill>
                <a:latin typeface="Arial MT"/>
                <a:cs typeface="Arial MT"/>
              </a:rPr>
              <a:t>sus </a:t>
            </a:r>
            <a:r>
              <a:rPr sz="1200" dirty="0">
                <a:solidFill>
                  <a:srgbClr val="717275"/>
                </a:solidFill>
                <a:latin typeface="Arial MT"/>
                <a:cs typeface="Arial MT"/>
              </a:rPr>
              <a:t>características, </a:t>
            </a:r>
            <a:r>
              <a:rPr sz="1200" spc="-5" dirty="0">
                <a:solidFill>
                  <a:srgbClr val="717275"/>
                </a:solidFill>
                <a:latin typeface="Arial MT"/>
                <a:cs typeface="Arial MT"/>
              </a:rPr>
              <a:t>intereses y </a:t>
            </a:r>
            <a:r>
              <a:rPr sz="1200" spc="10" dirty="0">
                <a:solidFill>
                  <a:srgbClr val="717275"/>
                </a:solidFill>
                <a:latin typeface="Arial MT"/>
                <a:cs typeface="Arial MT"/>
              </a:rPr>
              <a:t>potencialidades. </a:t>
            </a:r>
            <a:r>
              <a:rPr sz="1200" spc="25" dirty="0">
                <a:solidFill>
                  <a:srgbClr val="717275"/>
                </a:solidFill>
                <a:latin typeface="Arial MT"/>
                <a:cs typeface="Arial MT"/>
              </a:rPr>
              <a:t>Nunca </a:t>
            </a:r>
            <a:r>
              <a:rPr sz="1200" spc="30" dirty="0">
                <a:solidFill>
                  <a:srgbClr val="717275"/>
                </a:solidFill>
                <a:latin typeface="Arial MT"/>
                <a:cs typeface="Arial MT"/>
              </a:rPr>
              <a:t> </a:t>
            </a:r>
            <a:r>
              <a:rPr sz="1200" spc="-40" dirty="0">
                <a:solidFill>
                  <a:srgbClr val="717275"/>
                </a:solidFill>
                <a:latin typeface="Arial MT"/>
                <a:cs typeface="Arial MT"/>
              </a:rPr>
              <a:t>se </a:t>
            </a:r>
            <a:r>
              <a:rPr sz="1200" spc="-10" dirty="0">
                <a:solidFill>
                  <a:srgbClr val="717275"/>
                </a:solidFill>
                <a:latin typeface="Arial MT"/>
                <a:cs typeface="Arial MT"/>
              </a:rPr>
              <a:t>ajusta </a:t>
            </a:r>
            <a:r>
              <a:rPr sz="1200" spc="10" dirty="0">
                <a:solidFill>
                  <a:srgbClr val="717275"/>
                </a:solidFill>
                <a:latin typeface="Arial MT"/>
                <a:cs typeface="Arial MT"/>
              </a:rPr>
              <a:t>el </a:t>
            </a:r>
            <a:r>
              <a:rPr sz="1200" spc="30" dirty="0">
                <a:solidFill>
                  <a:srgbClr val="717275"/>
                </a:solidFill>
                <a:latin typeface="Arial MT"/>
                <a:cs typeface="Arial MT"/>
              </a:rPr>
              <a:t>currículo </a:t>
            </a:r>
            <a:r>
              <a:rPr sz="1200" spc="-5" dirty="0">
                <a:solidFill>
                  <a:srgbClr val="717275"/>
                </a:solidFill>
                <a:latin typeface="Arial MT"/>
                <a:cs typeface="Arial MT"/>
              </a:rPr>
              <a:t>para </a:t>
            </a:r>
            <a:r>
              <a:rPr sz="1200" spc="60" dirty="0">
                <a:solidFill>
                  <a:srgbClr val="717275"/>
                </a:solidFill>
                <a:latin typeface="Arial MT"/>
                <a:cs typeface="Arial MT"/>
              </a:rPr>
              <a:t>no </a:t>
            </a:r>
            <a:r>
              <a:rPr sz="1200" spc="20" dirty="0">
                <a:solidFill>
                  <a:srgbClr val="717275"/>
                </a:solidFill>
                <a:latin typeface="Arial MT"/>
                <a:cs typeface="Arial MT"/>
              </a:rPr>
              <a:t>pedirle </a:t>
            </a:r>
            <a:r>
              <a:rPr sz="1200" spc="-45" dirty="0">
                <a:solidFill>
                  <a:srgbClr val="717275"/>
                </a:solidFill>
                <a:latin typeface="Arial MT"/>
                <a:cs typeface="Arial MT"/>
              </a:rPr>
              <a:t>a </a:t>
            </a:r>
            <a:r>
              <a:rPr sz="1200" spc="10" dirty="0">
                <a:solidFill>
                  <a:srgbClr val="717275"/>
                </a:solidFill>
                <a:latin typeface="Arial MT"/>
                <a:cs typeface="Arial MT"/>
              </a:rPr>
              <a:t>los </a:t>
            </a:r>
            <a:r>
              <a:rPr sz="1200" spc="5" dirty="0">
                <a:solidFill>
                  <a:srgbClr val="717275"/>
                </a:solidFill>
                <a:latin typeface="Arial MT"/>
                <a:cs typeface="Arial MT"/>
              </a:rPr>
              <a:t>estudiantes </a:t>
            </a:r>
            <a:r>
              <a:rPr sz="1200" spc="-5" dirty="0">
                <a:solidFill>
                  <a:srgbClr val="717275"/>
                </a:solidFill>
                <a:latin typeface="Arial MT"/>
                <a:cs typeface="Arial MT"/>
              </a:rPr>
              <a:t>“más” </a:t>
            </a:r>
            <a:r>
              <a:rPr sz="1200" spc="15" dirty="0">
                <a:solidFill>
                  <a:srgbClr val="717275"/>
                </a:solidFill>
                <a:latin typeface="Arial MT"/>
                <a:cs typeface="Arial MT"/>
              </a:rPr>
              <a:t>de </a:t>
            </a:r>
            <a:r>
              <a:rPr sz="1200" spc="50" dirty="0">
                <a:solidFill>
                  <a:srgbClr val="717275"/>
                </a:solidFill>
                <a:latin typeface="Arial MT"/>
                <a:cs typeface="Arial MT"/>
              </a:rPr>
              <a:t>lo </a:t>
            </a:r>
            <a:r>
              <a:rPr sz="1200" spc="20" dirty="0">
                <a:solidFill>
                  <a:srgbClr val="717275"/>
                </a:solidFill>
                <a:latin typeface="Arial MT"/>
                <a:cs typeface="Arial MT"/>
              </a:rPr>
              <a:t>que </a:t>
            </a:r>
            <a:r>
              <a:rPr sz="1200" spc="25" dirty="0">
                <a:solidFill>
                  <a:srgbClr val="717275"/>
                </a:solidFill>
                <a:latin typeface="Arial MT"/>
                <a:cs typeface="Arial MT"/>
              </a:rPr>
              <a:t>pueden </a:t>
            </a:r>
            <a:r>
              <a:rPr sz="1200" spc="-15" dirty="0">
                <a:solidFill>
                  <a:srgbClr val="717275"/>
                </a:solidFill>
                <a:latin typeface="Arial MT"/>
                <a:cs typeface="Arial MT"/>
              </a:rPr>
              <a:t>dar. </a:t>
            </a:r>
            <a:r>
              <a:rPr sz="1200" spc="-10" dirty="0">
                <a:solidFill>
                  <a:srgbClr val="717275"/>
                </a:solidFill>
                <a:latin typeface="Arial MT"/>
                <a:cs typeface="Arial MT"/>
              </a:rPr>
              <a:t> </a:t>
            </a:r>
            <a:r>
              <a:rPr sz="1200" spc="5" dirty="0">
                <a:solidFill>
                  <a:srgbClr val="717275"/>
                </a:solidFill>
                <a:latin typeface="Arial MT"/>
                <a:cs typeface="Arial MT"/>
              </a:rPr>
              <a:t>De </a:t>
            </a:r>
            <a:r>
              <a:rPr sz="1200" spc="30" dirty="0">
                <a:solidFill>
                  <a:srgbClr val="717275"/>
                </a:solidFill>
                <a:latin typeface="Arial MT"/>
                <a:cs typeface="Arial MT"/>
              </a:rPr>
              <a:t>hecho, </a:t>
            </a:r>
            <a:r>
              <a:rPr sz="1200" dirty="0">
                <a:solidFill>
                  <a:srgbClr val="717275"/>
                </a:solidFill>
                <a:latin typeface="Arial MT"/>
                <a:cs typeface="Arial MT"/>
              </a:rPr>
              <a:t>desde </a:t>
            </a:r>
            <a:r>
              <a:rPr sz="1200" spc="10" dirty="0">
                <a:solidFill>
                  <a:srgbClr val="717275"/>
                </a:solidFill>
                <a:latin typeface="Arial MT"/>
                <a:cs typeface="Arial MT"/>
              </a:rPr>
              <a:t>una </a:t>
            </a:r>
            <a:r>
              <a:rPr sz="1200" spc="5" dirty="0">
                <a:solidFill>
                  <a:srgbClr val="717275"/>
                </a:solidFill>
                <a:latin typeface="Arial MT"/>
                <a:cs typeface="Arial MT"/>
              </a:rPr>
              <a:t>perspectiva </a:t>
            </a:r>
            <a:r>
              <a:rPr sz="1200" spc="30" dirty="0">
                <a:solidFill>
                  <a:srgbClr val="717275"/>
                </a:solidFill>
                <a:latin typeface="Arial MT"/>
                <a:cs typeface="Arial MT"/>
              </a:rPr>
              <a:t>sociocultural </a:t>
            </a:r>
            <a:r>
              <a:rPr sz="1200" spc="-40" dirty="0">
                <a:solidFill>
                  <a:srgbClr val="717275"/>
                </a:solidFill>
                <a:latin typeface="Arial MT"/>
                <a:cs typeface="Arial MT"/>
              </a:rPr>
              <a:t>se </a:t>
            </a:r>
            <a:r>
              <a:rPr sz="1200" spc="15" dirty="0">
                <a:solidFill>
                  <a:srgbClr val="717275"/>
                </a:solidFill>
                <a:latin typeface="Arial MT"/>
                <a:cs typeface="Arial MT"/>
              </a:rPr>
              <a:t>debe </a:t>
            </a:r>
            <a:r>
              <a:rPr sz="1200" spc="20" dirty="0">
                <a:solidFill>
                  <a:srgbClr val="717275"/>
                </a:solidFill>
                <a:latin typeface="Arial MT"/>
                <a:cs typeface="Arial MT"/>
              </a:rPr>
              <a:t>pedir </a:t>
            </a:r>
            <a:r>
              <a:rPr sz="1200" spc="-10" dirty="0">
                <a:solidFill>
                  <a:srgbClr val="717275"/>
                </a:solidFill>
                <a:latin typeface="Arial MT"/>
                <a:cs typeface="Arial MT"/>
              </a:rPr>
              <a:t>al </a:t>
            </a:r>
            <a:r>
              <a:rPr sz="1200" spc="15" dirty="0">
                <a:solidFill>
                  <a:srgbClr val="717275"/>
                </a:solidFill>
                <a:latin typeface="Arial MT"/>
                <a:cs typeface="Arial MT"/>
              </a:rPr>
              <a:t>estudiante </a:t>
            </a:r>
            <a:r>
              <a:rPr sz="1200" spc="-5" dirty="0">
                <a:solidFill>
                  <a:srgbClr val="717275"/>
                </a:solidFill>
                <a:latin typeface="Arial MT"/>
                <a:cs typeface="Arial MT"/>
              </a:rPr>
              <a:t>“más </a:t>
            </a:r>
            <a:r>
              <a:rPr sz="1200" spc="15" dirty="0">
                <a:solidFill>
                  <a:srgbClr val="717275"/>
                </a:solidFill>
                <a:latin typeface="Arial MT"/>
                <a:cs typeface="Arial MT"/>
              </a:rPr>
              <a:t>de </a:t>
            </a:r>
            <a:r>
              <a:rPr sz="1200" spc="-320" dirty="0">
                <a:solidFill>
                  <a:srgbClr val="717275"/>
                </a:solidFill>
                <a:latin typeface="Arial MT"/>
                <a:cs typeface="Arial MT"/>
              </a:rPr>
              <a:t> </a:t>
            </a:r>
            <a:r>
              <a:rPr sz="1200" spc="50" dirty="0">
                <a:solidFill>
                  <a:srgbClr val="717275"/>
                </a:solidFill>
                <a:latin typeface="Arial MT"/>
                <a:cs typeface="Arial MT"/>
              </a:rPr>
              <a:t>lo</a:t>
            </a:r>
            <a:r>
              <a:rPr sz="1200" dirty="0">
                <a:solidFill>
                  <a:srgbClr val="717275"/>
                </a:solidFill>
                <a:latin typeface="Arial MT"/>
                <a:cs typeface="Arial MT"/>
              </a:rPr>
              <a:t> </a:t>
            </a:r>
            <a:r>
              <a:rPr sz="1200" spc="20" dirty="0">
                <a:solidFill>
                  <a:srgbClr val="717275"/>
                </a:solidFill>
                <a:latin typeface="Arial MT"/>
                <a:cs typeface="Arial MT"/>
              </a:rPr>
              <a:t>que</a:t>
            </a:r>
            <a:r>
              <a:rPr sz="1200" dirty="0">
                <a:solidFill>
                  <a:srgbClr val="717275"/>
                </a:solidFill>
                <a:latin typeface="Arial MT"/>
                <a:cs typeface="Arial MT"/>
              </a:rPr>
              <a:t> </a:t>
            </a:r>
            <a:r>
              <a:rPr sz="1200" spc="20" dirty="0">
                <a:solidFill>
                  <a:srgbClr val="717275"/>
                </a:solidFill>
                <a:latin typeface="Arial MT"/>
                <a:cs typeface="Arial MT"/>
              </a:rPr>
              <a:t>puede</a:t>
            </a:r>
            <a:r>
              <a:rPr sz="1200" dirty="0">
                <a:solidFill>
                  <a:srgbClr val="717275"/>
                </a:solidFill>
                <a:latin typeface="Arial MT"/>
                <a:cs typeface="Arial MT"/>
              </a:rPr>
              <a:t> </a:t>
            </a:r>
            <a:r>
              <a:rPr sz="1200" spc="5" dirty="0">
                <a:solidFill>
                  <a:srgbClr val="717275"/>
                </a:solidFill>
                <a:latin typeface="Arial MT"/>
                <a:cs typeface="Arial MT"/>
              </a:rPr>
              <a:t>dar </a:t>
            </a:r>
            <a:r>
              <a:rPr sz="1200" spc="45" dirty="0">
                <a:solidFill>
                  <a:srgbClr val="717275"/>
                </a:solidFill>
                <a:latin typeface="Arial MT"/>
                <a:cs typeface="Arial MT"/>
              </a:rPr>
              <a:t>por</a:t>
            </a:r>
            <a:r>
              <a:rPr sz="1200" dirty="0">
                <a:solidFill>
                  <a:srgbClr val="717275"/>
                </a:solidFill>
                <a:latin typeface="Arial MT"/>
                <a:cs typeface="Arial MT"/>
              </a:rPr>
              <a:t> </a:t>
            </a:r>
            <a:r>
              <a:rPr sz="1200" spc="-65" dirty="0">
                <a:solidFill>
                  <a:srgbClr val="717275"/>
                </a:solidFill>
                <a:latin typeface="Arial MT"/>
                <a:cs typeface="Arial MT"/>
              </a:rPr>
              <a:t>sí</a:t>
            </a:r>
            <a:r>
              <a:rPr sz="1200" dirty="0">
                <a:solidFill>
                  <a:srgbClr val="717275"/>
                </a:solidFill>
                <a:latin typeface="Arial MT"/>
                <a:cs typeface="Arial MT"/>
              </a:rPr>
              <a:t> </a:t>
            </a:r>
            <a:r>
              <a:rPr sz="1200" spc="40" dirty="0">
                <a:solidFill>
                  <a:srgbClr val="717275"/>
                </a:solidFill>
                <a:latin typeface="Arial MT"/>
                <a:cs typeface="Arial MT"/>
              </a:rPr>
              <a:t>mismo</a:t>
            </a:r>
            <a:r>
              <a:rPr sz="1200" dirty="0">
                <a:solidFill>
                  <a:srgbClr val="717275"/>
                </a:solidFill>
                <a:latin typeface="Arial MT"/>
                <a:cs typeface="Arial MT"/>
              </a:rPr>
              <a:t> </a:t>
            </a:r>
            <a:r>
              <a:rPr sz="1200" spc="-20" dirty="0">
                <a:solidFill>
                  <a:srgbClr val="717275"/>
                </a:solidFill>
                <a:latin typeface="Arial MT"/>
                <a:cs typeface="Arial MT"/>
              </a:rPr>
              <a:t>(sin</a:t>
            </a:r>
            <a:r>
              <a:rPr sz="1200" spc="5" dirty="0">
                <a:solidFill>
                  <a:srgbClr val="717275"/>
                </a:solidFill>
                <a:latin typeface="Arial MT"/>
                <a:cs typeface="Arial MT"/>
              </a:rPr>
              <a:t> </a:t>
            </a:r>
            <a:r>
              <a:rPr sz="1200" spc="15" dirty="0">
                <a:solidFill>
                  <a:srgbClr val="717275"/>
                </a:solidFill>
                <a:latin typeface="Arial MT"/>
                <a:cs typeface="Arial MT"/>
              </a:rPr>
              <a:t>mediación)”,</a:t>
            </a:r>
            <a:r>
              <a:rPr sz="1200" dirty="0">
                <a:solidFill>
                  <a:srgbClr val="717275"/>
                </a:solidFill>
                <a:latin typeface="Arial MT"/>
                <a:cs typeface="Arial MT"/>
              </a:rPr>
              <a:t> pues </a:t>
            </a:r>
            <a:r>
              <a:rPr sz="1200" spc="15" dirty="0">
                <a:solidFill>
                  <a:srgbClr val="717275"/>
                </a:solidFill>
                <a:latin typeface="Arial MT"/>
                <a:cs typeface="Arial MT"/>
              </a:rPr>
              <a:t>esto</a:t>
            </a:r>
            <a:r>
              <a:rPr sz="1200" dirty="0">
                <a:solidFill>
                  <a:srgbClr val="717275"/>
                </a:solidFill>
                <a:latin typeface="Arial MT"/>
                <a:cs typeface="Arial MT"/>
              </a:rPr>
              <a:t> </a:t>
            </a:r>
            <a:r>
              <a:rPr sz="1200" spc="60" dirty="0">
                <a:solidFill>
                  <a:srgbClr val="717275"/>
                </a:solidFill>
                <a:latin typeface="Arial MT"/>
                <a:cs typeface="Arial MT"/>
              </a:rPr>
              <a:t>no</a:t>
            </a:r>
            <a:r>
              <a:rPr sz="1200" spc="5" dirty="0">
                <a:solidFill>
                  <a:srgbClr val="717275"/>
                </a:solidFill>
                <a:latin typeface="Arial MT"/>
                <a:cs typeface="Arial MT"/>
              </a:rPr>
              <a:t> </a:t>
            </a:r>
            <a:r>
              <a:rPr sz="1200" spc="30" dirty="0">
                <a:solidFill>
                  <a:srgbClr val="717275"/>
                </a:solidFill>
                <a:latin typeface="Arial MT"/>
                <a:cs typeface="Arial MT"/>
              </a:rPr>
              <a:t>permite</a:t>
            </a:r>
            <a:r>
              <a:rPr sz="1200" dirty="0">
                <a:solidFill>
                  <a:srgbClr val="717275"/>
                </a:solidFill>
                <a:latin typeface="Arial MT"/>
                <a:cs typeface="Arial MT"/>
              </a:rPr>
              <a:t> </a:t>
            </a:r>
            <a:r>
              <a:rPr sz="1200" spc="15" dirty="0">
                <a:solidFill>
                  <a:srgbClr val="717275"/>
                </a:solidFill>
                <a:latin typeface="Arial MT"/>
                <a:cs typeface="Arial MT"/>
              </a:rPr>
              <a:t>llevarlo</a:t>
            </a:r>
            <a:r>
              <a:rPr sz="1200" dirty="0">
                <a:solidFill>
                  <a:srgbClr val="717275"/>
                </a:solidFill>
                <a:latin typeface="Arial MT"/>
                <a:cs typeface="Arial MT"/>
              </a:rPr>
              <a:t> </a:t>
            </a:r>
            <a:r>
              <a:rPr sz="1200" spc="15" dirty="0">
                <a:solidFill>
                  <a:srgbClr val="717275"/>
                </a:solidFill>
                <a:latin typeface="Arial MT"/>
                <a:cs typeface="Arial MT"/>
              </a:rPr>
              <a:t>de</a:t>
            </a:r>
            <a:r>
              <a:rPr sz="1200" dirty="0">
                <a:solidFill>
                  <a:srgbClr val="717275"/>
                </a:solidFill>
                <a:latin typeface="Arial MT"/>
                <a:cs typeface="Arial MT"/>
              </a:rPr>
              <a:t> </a:t>
            </a:r>
            <a:r>
              <a:rPr sz="1200" spc="-20" dirty="0">
                <a:solidFill>
                  <a:srgbClr val="717275"/>
                </a:solidFill>
                <a:latin typeface="Arial MT"/>
                <a:cs typeface="Arial MT"/>
              </a:rPr>
              <a:t>su </a:t>
            </a:r>
            <a:r>
              <a:rPr sz="1200" spc="-320" dirty="0">
                <a:solidFill>
                  <a:srgbClr val="717275"/>
                </a:solidFill>
                <a:latin typeface="Arial MT"/>
                <a:cs typeface="Arial MT"/>
              </a:rPr>
              <a:t> </a:t>
            </a:r>
            <a:r>
              <a:rPr sz="1200" spc="20" dirty="0">
                <a:solidFill>
                  <a:srgbClr val="717275"/>
                </a:solidFill>
                <a:latin typeface="Arial MT"/>
                <a:cs typeface="Arial MT"/>
              </a:rPr>
              <a:t>zona </a:t>
            </a:r>
            <a:r>
              <a:rPr sz="1200" spc="15" dirty="0">
                <a:solidFill>
                  <a:srgbClr val="717275"/>
                </a:solidFill>
                <a:latin typeface="Arial MT"/>
                <a:cs typeface="Arial MT"/>
              </a:rPr>
              <a:t>de desarrollo </a:t>
            </a:r>
            <a:r>
              <a:rPr sz="1200" spc="25" dirty="0">
                <a:solidFill>
                  <a:srgbClr val="717275"/>
                </a:solidFill>
                <a:latin typeface="Arial MT"/>
                <a:cs typeface="Arial MT"/>
              </a:rPr>
              <a:t>efectivo </a:t>
            </a:r>
            <a:r>
              <a:rPr sz="1200" spc="-45" dirty="0">
                <a:solidFill>
                  <a:srgbClr val="717275"/>
                </a:solidFill>
                <a:latin typeface="Arial MT"/>
                <a:cs typeface="Arial MT"/>
              </a:rPr>
              <a:t>a </a:t>
            </a:r>
            <a:r>
              <a:rPr sz="1200" spc="-20" dirty="0">
                <a:solidFill>
                  <a:srgbClr val="717275"/>
                </a:solidFill>
                <a:latin typeface="Arial MT"/>
                <a:cs typeface="Arial MT"/>
              </a:rPr>
              <a:t>su </a:t>
            </a:r>
            <a:r>
              <a:rPr sz="1200" spc="20" dirty="0">
                <a:solidFill>
                  <a:srgbClr val="717275"/>
                </a:solidFill>
                <a:latin typeface="Arial MT"/>
                <a:cs typeface="Arial MT"/>
              </a:rPr>
              <a:t>zona </a:t>
            </a:r>
            <a:r>
              <a:rPr sz="1200" spc="15" dirty="0">
                <a:solidFill>
                  <a:srgbClr val="717275"/>
                </a:solidFill>
                <a:latin typeface="Arial MT"/>
                <a:cs typeface="Arial MT"/>
              </a:rPr>
              <a:t>de desarrollo </a:t>
            </a:r>
            <a:r>
              <a:rPr sz="1200" spc="20" dirty="0">
                <a:solidFill>
                  <a:srgbClr val="717275"/>
                </a:solidFill>
                <a:latin typeface="Arial MT"/>
                <a:cs typeface="Arial MT"/>
              </a:rPr>
              <a:t>potencial, en </a:t>
            </a:r>
            <a:r>
              <a:rPr sz="1200" spc="-10" dirty="0">
                <a:solidFill>
                  <a:srgbClr val="717275"/>
                </a:solidFill>
                <a:latin typeface="Arial MT"/>
                <a:cs typeface="Arial MT"/>
              </a:rPr>
              <a:t>la </a:t>
            </a:r>
            <a:r>
              <a:rPr sz="1200" spc="20" dirty="0">
                <a:solidFill>
                  <a:srgbClr val="717275"/>
                </a:solidFill>
                <a:latin typeface="Arial MT"/>
                <a:cs typeface="Arial MT"/>
              </a:rPr>
              <a:t>cual </a:t>
            </a:r>
            <a:r>
              <a:rPr sz="1200" spc="10" dirty="0">
                <a:solidFill>
                  <a:srgbClr val="717275"/>
                </a:solidFill>
                <a:latin typeface="Arial MT"/>
                <a:cs typeface="Arial MT"/>
              </a:rPr>
              <a:t>él </a:t>
            </a:r>
            <a:r>
              <a:rPr sz="1200" spc="20" dirty="0">
                <a:solidFill>
                  <a:srgbClr val="717275"/>
                </a:solidFill>
                <a:latin typeface="Arial MT"/>
                <a:cs typeface="Arial MT"/>
              </a:rPr>
              <a:t>puede </a:t>
            </a:r>
            <a:r>
              <a:rPr sz="1200" spc="25" dirty="0">
                <a:solidFill>
                  <a:srgbClr val="717275"/>
                </a:solidFill>
                <a:latin typeface="Arial MT"/>
                <a:cs typeface="Arial MT"/>
              </a:rPr>
              <a:t> </a:t>
            </a:r>
            <a:r>
              <a:rPr sz="1200" spc="5" dirty="0">
                <a:solidFill>
                  <a:srgbClr val="717275"/>
                </a:solidFill>
                <a:latin typeface="Arial MT"/>
                <a:cs typeface="Arial MT"/>
              </a:rPr>
              <a:t>dar</a:t>
            </a:r>
            <a:r>
              <a:rPr sz="1200" spc="-55" dirty="0">
                <a:solidFill>
                  <a:srgbClr val="717275"/>
                </a:solidFill>
                <a:latin typeface="Arial MT"/>
                <a:cs typeface="Arial MT"/>
              </a:rPr>
              <a:t> </a:t>
            </a:r>
            <a:r>
              <a:rPr sz="1200" spc="-15" dirty="0">
                <a:solidFill>
                  <a:srgbClr val="717275"/>
                </a:solidFill>
                <a:latin typeface="Arial MT"/>
                <a:cs typeface="Arial MT"/>
              </a:rPr>
              <a:t>más,</a:t>
            </a:r>
            <a:r>
              <a:rPr sz="1200" spc="-50" dirty="0">
                <a:solidFill>
                  <a:srgbClr val="717275"/>
                </a:solidFill>
                <a:latin typeface="Arial MT"/>
                <a:cs typeface="Arial MT"/>
              </a:rPr>
              <a:t> </a:t>
            </a:r>
            <a:r>
              <a:rPr sz="1200" spc="25" dirty="0">
                <a:solidFill>
                  <a:srgbClr val="717275"/>
                </a:solidFill>
                <a:latin typeface="Arial MT"/>
                <a:cs typeface="Arial MT"/>
              </a:rPr>
              <a:t>inicialmente</a:t>
            </a:r>
            <a:r>
              <a:rPr sz="1200" spc="-50" dirty="0">
                <a:solidFill>
                  <a:srgbClr val="717275"/>
                </a:solidFill>
                <a:latin typeface="Arial MT"/>
                <a:cs typeface="Arial MT"/>
              </a:rPr>
              <a:t> </a:t>
            </a:r>
            <a:r>
              <a:rPr sz="1200" spc="60" dirty="0">
                <a:solidFill>
                  <a:srgbClr val="717275"/>
                </a:solidFill>
                <a:latin typeface="Arial MT"/>
                <a:cs typeface="Arial MT"/>
              </a:rPr>
              <a:t>con</a:t>
            </a:r>
            <a:r>
              <a:rPr sz="1200" spc="-50" dirty="0">
                <a:solidFill>
                  <a:srgbClr val="717275"/>
                </a:solidFill>
                <a:latin typeface="Arial MT"/>
                <a:cs typeface="Arial MT"/>
              </a:rPr>
              <a:t> </a:t>
            </a:r>
            <a:r>
              <a:rPr sz="1200" spc="5" dirty="0">
                <a:solidFill>
                  <a:srgbClr val="717275"/>
                </a:solidFill>
                <a:latin typeface="Arial MT"/>
                <a:cs typeface="Arial MT"/>
              </a:rPr>
              <a:t>andamiaje</a:t>
            </a:r>
            <a:r>
              <a:rPr sz="1200" spc="-50" dirty="0">
                <a:solidFill>
                  <a:srgbClr val="717275"/>
                </a:solidFill>
                <a:latin typeface="Arial MT"/>
                <a:cs typeface="Arial MT"/>
              </a:rPr>
              <a:t> </a:t>
            </a:r>
            <a:r>
              <a:rPr sz="1200" spc="25" dirty="0">
                <a:solidFill>
                  <a:srgbClr val="717275"/>
                </a:solidFill>
                <a:latin typeface="Arial MT"/>
                <a:cs typeface="Arial MT"/>
              </a:rPr>
              <a:t>brindado</a:t>
            </a:r>
            <a:r>
              <a:rPr sz="1200" spc="-50" dirty="0">
                <a:solidFill>
                  <a:srgbClr val="717275"/>
                </a:solidFill>
                <a:latin typeface="Arial MT"/>
                <a:cs typeface="Arial MT"/>
              </a:rPr>
              <a:t> </a:t>
            </a:r>
            <a:r>
              <a:rPr sz="1200" spc="45" dirty="0">
                <a:solidFill>
                  <a:srgbClr val="717275"/>
                </a:solidFill>
                <a:latin typeface="Arial MT"/>
                <a:cs typeface="Arial MT"/>
              </a:rPr>
              <a:t>por</a:t>
            </a:r>
            <a:r>
              <a:rPr sz="1200" spc="-50" dirty="0">
                <a:solidFill>
                  <a:srgbClr val="717275"/>
                </a:solidFill>
                <a:latin typeface="Arial MT"/>
                <a:cs typeface="Arial MT"/>
              </a:rPr>
              <a:t> </a:t>
            </a:r>
            <a:r>
              <a:rPr sz="1200" spc="10" dirty="0">
                <a:solidFill>
                  <a:srgbClr val="717275"/>
                </a:solidFill>
                <a:latin typeface="Arial MT"/>
                <a:cs typeface="Arial MT"/>
              </a:rPr>
              <a:t>los</a:t>
            </a:r>
            <a:r>
              <a:rPr sz="1200" spc="-55" dirty="0">
                <a:solidFill>
                  <a:srgbClr val="717275"/>
                </a:solidFill>
                <a:latin typeface="Arial MT"/>
                <a:cs typeface="Arial MT"/>
              </a:rPr>
              <a:t> </a:t>
            </a:r>
            <a:r>
              <a:rPr sz="1200" spc="25" dirty="0">
                <a:solidFill>
                  <a:srgbClr val="717275"/>
                </a:solidFill>
                <a:latin typeface="Arial MT"/>
                <a:cs typeface="Arial MT"/>
              </a:rPr>
              <a:t>docentes</a:t>
            </a:r>
            <a:r>
              <a:rPr sz="1200" spc="-50" dirty="0">
                <a:solidFill>
                  <a:srgbClr val="717275"/>
                </a:solidFill>
                <a:latin typeface="Arial MT"/>
                <a:cs typeface="Arial MT"/>
              </a:rPr>
              <a:t> </a:t>
            </a:r>
            <a:r>
              <a:rPr sz="1200" spc="-5" dirty="0">
                <a:solidFill>
                  <a:srgbClr val="717275"/>
                </a:solidFill>
                <a:latin typeface="Arial MT"/>
                <a:cs typeface="Arial MT"/>
              </a:rPr>
              <a:t>y</a:t>
            </a:r>
            <a:r>
              <a:rPr sz="1200" spc="-50" dirty="0">
                <a:solidFill>
                  <a:srgbClr val="717275"/>
                </a:solidFill>
                <a:latin typeface="Arial MT"/>
                <a:cs typeface="Arial MT"/>
              </a:rPr>
              <a:t> </a:t>
            </a:r>
            <a:r>
              <a:rPr sz="1200" spc="30" dirty="0">
                <a:solidFill>
                  <a:srgbClr val="717275"/>
                </a:solidFill>
                <a:latin typeface="Arial MT"/>
                <a:cs typeface="Arial MT"/>
              </a:rPr>
              <a:t>posteriormente</a:t>
            </a:r>
            <a:r>
              <a:rPr sz="1200" spc="-50" dirty="0">
                <a:solidFill>
                  <a:srgbClr val="717275"/>
                </a:solidFill>
                <a:latin typeface="Arial MT"/>
                <a:cs typeface="Arial MT"/>
              </a:rPr>
              <a:t> </a:t>
            </a:r>
            <a:r>
              <a:rPr sz="1200" spc="15" dirty="0">
                <a:solidFill>
                  <a:srgbClr val="717275"/>
                </a:solidFill>
                <a:latin typeface="Arial MT"/>
                <a:cs typeface="Arial MT"/>
              </a:rPr>
              <a:t>de </a:t>
            </a:r>
            <a:r>
              <a:rPr sz="1200" spc="-320" dirty="0">
                <a:solidFill>
                  <a:srgbClr val="717275"/>
                </a:solidFill>
                <a:latin typeface="Arial MT"/>
                <a:cs typeface="Arial MT"/>
              </a:rPr>
              <a:t> </a:t>
            </a:r>
            <a:r>
              <a:rPr sz="1200" spc="10" dirty="0">
                <a:solidFill>
                  <a:srgbClr val="717275"/>
                </a:solidFill>
                <a:latin typeface="Arial MT"/>
                <a:cs typeface="Arial MT"/>
              </a:rPr>
              <a:t>manera</a:t>
            </a:r>
            <a:r>
              <a:rPr sz="1200" spc="-20" dirty="0">
                <a:solidFill>
                  <a:srgbClr val="717275"/>
                </a:solidFill>
                <a:latin typeface="Arial MT"/>
                <a:cs typeface="Arial MT"/>
              </a:rPr>
              <a:t> </a:t>
            </a:r>
            <a:r>
              <a:rPr sz="1200" spc="30" dirty="0">
                <a:solidFill>
                  <a:srgbClr val="717275"/>
                </a:solidFill>
                <a:latin typeface="Arial MT"/>
                <a:cs typeface="Arial MT"/>
              </a:rPr>
              <a:t>autónoma.</a:t>
            </a:r>
            <a:endParaRPr sz="1200" dirty="0">
              <a:latin typeface="Arial MT"/>
              <a:cs typeface="Arial MT"/>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20</a:t>
            </a:fld>
            <a:endParaRPr spc="55"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5525" y="230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3" name="object 3"/>
          <p:cNvSpPr txBox="1"/>
          <p:nvPr/>
        </p:nvSpPr>
        <p:spPr>
          <a:xfrm>
            <a:off x="4627517" y="230099"/>
            <a:ext cx="2118360" cy="147320"/>
          </a:xfrm>
          <a:prstGeom prst="rect">
            <a:avLst/>
          </a:prstGeom>
        </p:spPr>
        <p:txBody>
          <a:bodyPr vert="horz" wrap="square" lIns="0" tIns="12700" rIns="0" bIns="0" rtlCol="0">
            <a:spAutoFit/>
          </a:bodyPr>
          <a:lstStyle/>
          <a:p>
            <a:pPr marL="12700">
              <a:lnSpc>
                <a:spcPct val="100000"/>
              </a:lnSpc>
              <a:spcBef>
                <a:spcPts val="100"/>
              </a:spcBef>
            </a:pPr>
            <a:r>
              <a:rPr sz="800" b="1" spc="-55" dirty="0">
                <a:solidFill>
                  <a:srgbClr val="7B7D7F"/>
                </a:solidFill>
                <a:latin typeface="Arial"/>
                <a:cs typeface="Arial"/>
              </a:rPr>
              <a:t>SECRETARÍA</a:t>
            </a:r>
            <a:r>
              <a:rPr sz="800" b="1" spc="-30" dirty="0">
                <a:solidFill>
                  <a:srgbClr val="7B7D7F"/>
                </a:solidFill>
                <a:latin typeface="Arial"/>
                <a:cs typeface="Arial"/>
              </a:rPr>
              <a:t> </a:t>
            </a:r>
            <a:r>
              <a:rPr sz="800" b="1" spc="-35" dirty="0">
                <a:solidFill>
                  <a:srgbClr val="7B7D7F"/>
                </a:solidFill>
                <a:latin typeface="Arial"/>
                <a:cs typeface="Arial"/>
              </a:rPr>
              <a:t>DE</a:t>
            </a:r>
            <a:r>
              <a:rPr sz="800" b="1" spc="-25" dirty="0">
                <a:solidFill>
                  <a:srgbClr val="7B7D7F"/>
                </a:solidFill>
                <a:latin typeface="Arial"/>
                <a:cs typeface="Arial"/>
              </a:rPr>
              <a:t> </a:t>
            </a:r>
            <a:r>
              <a:rPr sz="800" b="1" spc="-10" dirty="0">
                <a:solidFill>
                  <a:srgbClr val="7B7D7F"/>
                </a:solidFill>
                <a:latin typeface="Arial"/>
                <a:cs typeface="Arial"/>
              </a:rPr>
              <a:t>EDUCACIÓN</a:t>
            </a:r>
            <a:r>
              <a:rPr sz="800" b="1" spc="-25" dirty="0">
                <a:solidFill>
                  <a:srgbClr val="7B7D7F"/>
                </a:solidFill>
                <a:latin typeface="Arial"/>
                <a:cs typeface="Arial"/>
              </a:rPr>
              <a:t> </a:t>
            </a:r>
            <a:r>
              <a:rPr sz="800" b="1" spc="-40" dirty="0">
                <a:solidFill>
                  <a:srgbClr val="7B7D7F"/>
                </a:solidFill>
                <a:latin typeface="Arial"/>
                <a:cs typeface="Arial"/>
              </a:rPr>
              <a:t>DEL</a:t>
            </a:r>
            <a:r>
              <a:rPr sz="800" b="1" spc="-30" dirty="0">
                <a:solidFill>
                  <a:srgbClr val="7B7D7F"/>
                </a:solidFill>
                <a:latin typeface="Arial"/>
                <a:cs typeface="Arial"/>
              </a:rPr>
              <a:t> </a:t>
            </a:r>
            <a:r>
              <a:rPr sz="800" b="1" spc="-10" dirty="0">
                <a:solidFill>
                  <a:srgbClr val="7B7D7F"/>
                </a:solidFill>
                <a:latin typeface="Arial"/>
                <a:cs typeface="Arial"/>
              </a:rPr>
              <a:t>DISTRITO</a:t>
            </a:r>
            <a:endParaRPr sz="800">
              <a:latin typeface="Arial"/>
              <a:cs typeface="Arial"/>
            </a:endParaRPr>
          </a:p>
        </p:txBody>
      </p:sp>
      <p:sp>
        <p:nvSpPr>
          <p:cNvPr id="4" name="object 4"/>
          <p:cNvSpPr/>
          <p:nvPr/>
        </p:nvSpPr>
        <p:spPr>
          <a:xfrm>
            <a:off x="661026" y="277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5" name="object 5"/>
          <p:cNvSpPr txBox="1"/>
          <p:nvPr/>
        </p:nvSpPr>
        <p:spPr>
          <a:xfrm>
            <a:off x="887299" y="873506"/>
            <a:ext cx="5818505" cy="7384073"/>
          </a:xfrm>
          <a:prstGeom prst="rect">
            <a:avLst/>
          </a:prstGeom>
        </p:spPr>
        <p:txBody>
          <a:bodyPr vert="horz" wrap="square" lIns="0" tIns="12700" rIns="0" bIns="0" rtlCol="0">
            <a:spAutoFit/>
          </a:bodyPr>
          <a:lstStyle/>
          <a:p>
            <a:pPr marL="12700" algn="just">
              <a:lnSpc>
                <a:spcPct val="100000"/>
              </a:lnSpc>
              <a:spcBef>
                <a:spcPts val="100"/>
              </a:spcBef>
            </a:pPr>
            <a:r>
              <a:rPr sz="1500" b="1" spc="-200" dirty="0">
                <a:solidFill>
                  <a:srgbClr val="2B3B90"/>
                </a:solidFill>
                <a:latin typeface="Trebuchet MS"/>
                <a:cs typeface="Trebuchet MS"/>
              </a:rPr>
              <a:t>Y </a:t>
            </a:r>
            <a:r>
              <a:rPr sz="1500" b="1" spc="-150" dirty="0">
                <a:solidFill>
                  <a:srgbClr val="2B3B90"/>
                </a:solidFill>
                <a:latin typeface="Trebuchet MS"/>
                <a:cs typeface="Trebuchet MS"/>
              </a:rPr>
              <a:t>¿qué</a:t>
            </a:r>
            <a:r>
              <a:rPr sz="1500" b="1" spc="-155" dirty="0">
                <a:solidFill>
                  <a:srgbClr val="2B3B90"/>
                </a:solidFill>
                <a:latin typeface="Trebuchet MS"/>
                <a:cs typeface="Trebuchet MS"/>
              </a:rPr>
              <a:t> </a:t>
            </a:r>
            <a:r>
              <a:rPr sz="1500" b="1" spc="-75" dirty="0">
                <a:solidFill>
                  <a:srgbClr val="2B3B90"/>
                </a:solidFill>
                <a:latin typeface="Trebuchet MS"/>
                <a:cs typeface="Trebuchet MS"/>
              </a:rPr>
              <a:t>SÍ</a:t>
            </a:r>
            <a:r>
              <a:rPr sz="1500" b="1" spc="-155" dirty="0">
                <a:solidFill>
                  <a:srgbClr val="2B3B90"/>
                </a:solidFill>
                <a:latin typeface="Trebuchet MS"/>
                <a:cs typeface="Trebuchet MS"/>
              </a:rPr>
              <a:t> </a:t>
            </a:r>
            <a:r>
              <a:rPr sz="1500" b="1" spc="-150" dirty="0">
                <a:solidFill>
                  <a:srgbClr val="2B3B90"/>
                </a:solidFill>
                <a:latin typeface="Trebuchet MS"/>
                <a:cs typeface="Trebuchet MS"/>
              </a:rPr>
              <a:t>es</a:t>
            </a:r>
            <a:r>
              <a:rPr sz="1500" b="1" spc="-155" dirty="0">
                <a:solidFill>
                  <a:srgbClr val="2B3B90"/>
                </a:solidFill>
                <a:latin typeface="Trebuchet MS"/>
                <a:cs typeface="Trebuchet MS"/>
              </a:rPr>
              <a:t> </a:t>
            </a:r>
            <a:r>
              <a:rPr sz="1500" b="1" spc="-114" dirty="0">
                <a:solidFill>
                  <a:srgbClr val="2B3B90"/>
                </a:solidFill>
                <a:latin typeface="Trebuchet MS"/>
                <a:cs typeface="Trebuchet MS"/>
              </a:rPr>
              <a:t>la</a:t>
            </a:r>
            <a:r>
              <a:rPr sz="1500" b="1" spc="-150" dirty="0">
                <a:solidFill>
                  <a:srgbClr val="2B3B90"/>
                </a:solidFill>
                <a:latin typeface="Trebuchet MS"/>
                <a:cs typeface="Trebuchet MS"/>
              </a:rPr>
              <a:t> </a:t>
            </a:r>
            <a:r>
              <a:rPr sz="1500" b="1" spc="-130" dirty="0">
                <a:solidFill>
                  <a:srgbClr val="2B3B90"/>
                </a:solidFill>
                <a:latin typeface="Trebuchet MS"/>
                <a:cs typeface="Trebuchet MS"/>
              </a:rPr>
              <a:t>flexibilización</a:t>
            </a:r>
            <a:r>
              <a:rPr sz="1500" b="1" spc="-155" dirty="0">
                <a:solidFill>
                  <a:srgbClr val="2B3B90"/>
                </a:solidFill>
                <a:latin typeface="Trebuchet MS"/>
                <a:cs typeface="Trebuchet MS"/>
              </a:rPr>
              <a:t> </a:t>
            </a:r>
            <a:r>
              <a:rPr sz="1500" b="1" spc="-130" dirty="0">
                <a:solidFill>
                  <a:srgbClr val="2B3B90"/>
                </a:solidFill>
                <a:latin typeface="Trebuchet MS"/>
                <a:cs typeface="Trebuchet MS"/>
              </a:rPr>
              <a:t>curricular?</a:t>
            </a:r>
            <a:endParaRPr sz="1500" dirty="0">
              <a:latin typeface="Trebuchet MS"/>
              <a:cs typeface="Trebuchet MS"/>
            </a:endParaRPr>
          </a:p>
          <a:p>
            <a:pPr>
              <a:lnSpc>
                <a:spcPct val="100000"/>
              </a:lnSpc>
              <a:spcBef>
                <a:spcPts val="40"/>
              </a:spcBef>
            </a:pPr>
            <a:endParaRPr sz="1150" dirty="0">
              <a:latin typeface="Trebuchet MS"/>
              <a:cs typeface="Trebuchet MS"/>
            </a:endParaRPr>
          </a:p>
          <a:p>
            <a:pPr marL="12700" marR="5080" algn="just">
              <a:lnSpc>
                <a:spcPct val="100000"/>
              </a:lnSpc>
              <a:spcBef>
                <a:spcPts val="5"/>
              </a:spcBef>
            </a:pPr>
            <a:r>
              <a:rPr sz="1200" spc="-65" dirty="0">
                <a:solidFill>
                  <a:srgbClr val="717275"/>
                </a:solidFill>
                <a:latin typeface="Arial MT"/>
                <a:cs typeface="Arial MT"/>
              </a:rPr>
              <a:t>A </a:t>
            </a:r>
            <a:r>
              <a:rPr sz="1200" spc="20" dirty="0">
                <a:solidFill>
                  <a:srgbClr val="717275"/>
                </a:solidFill>
                <a:latin typeface="Arial MT"/>
                <a:cs typeface="Arial MT"/>
              </a:rPr>
              <a:t>partir </a:t>
            </a:r>
            <a:r>
              <a:rPr sz="1200" spc="15" dirty="0">
                <a:solidFill>
                  <a:srgbClr val="717275"/>
                </a:solidFill>
                <a:latin typeface="Arial MT"/>
                <a:cs typeface="Arial MT"/>
              </a:rPr>
              <a:t>de </a:t>
            </a:r>
            <a:r>
              <a:rPr sz="1200" spc="10" dirty="0">
                <a:solidFill>
                  <a:srgbClr val="717275"/>
                </a:solidFill>
                <a:latin typeface="Arial MT"/>
                <a:cs typeface="Arial MT"/>
              </a:rPr>
              <a:t>los </a:t>
            </a:r>
            <a:r>
              <a:rPr sz="1200" spc="20" dirty="0">
                <a:solidFill>
                  <a:srgbClr val="717275"/>
                </a:solidFill>
                <a:latin typeface="Arial MT"/>
                <a:cs typeface="Arial MT"/>
              </a:rPr>
              <a:t>planteamientos </a:t>
            </a:r>
            <a:r>
              <a:rPr sz="1200" spc="15" dirty="0">
                <a:solidFill>
                  <a:srgbClr val="717275"/>
                </a:solidFill>
                <a:latin typeface="Arial MT"/>
                <a:cs typeface="Arial MT"/>
              </a:rPr>
              <a:t>de </a:t>
            </a:r>
            <a:r>
              <a:rPr sz="1200" spc="-5" dirty="0">
                <a:solidFill>
                  <a:srgbClr val="717275"/>
                </a:solidFill>
                <a:latin typeface="Arial MT"/>
                <a:cs typeface="Arial MT"/>
              </a:rPr>
              <a:t>diversos </a:t>
            </a:r>
            <a:r>
              <a:rPr sz="1200" spc="10" dirty="0">
                <a:solidFill>
                  <a:srgbClr val="717275"/>
                </a:solidFill>
                <a:latin typeface="Arial MT"/>
                <a:cs typeface="Arial MT"/>
              </a:rPr>
              <a:t>autores </a:t>
            </a:r>
            <a:r>
              <a:rPr sz="1200" spc="75" dirty="0">
                <a:solidFill>
                  <a:srgbClr val="717275"/>
                </a:solidFill>
                <a:latin typeface="Arial MT"/>
                <a:cs typeface="Arial MT"/>
              </a:rPr>
              <a:t>como </a:t>
            </a:r>
            <a:r>
              <a:rPr sz="1200" spc="10" dirty="0">
                <a:solidFill>
                  <a:srgbClr val="717275"/>
                </a:solidFill>
                <a:latin typeface="Arial MT"/>
                <a:cs typeface="Arial MT"/>
              </a:rPr>
              <a:t>Tomlinson, </a:t>
            </a:r>
            <a:r>
              <a:rPr sz="1200" spc="-45" dirty="0">
                <a:solidFill>
                  <a:srgbClr val="717275"/>
                </a:solidFill>
                <a:latin typeface="Arial MT"/>
                <a:cs typeface="Arial MT"/>
              </a:rPr>
              <a:t>Reis </a:t>
            </a:r>
            <a:r>
              <a:rPr sz="1200" spc="-5" dirty="0">
                <a:solidFill>
                  <a:srgbClr val="717275"/>
                </a:solidFill>
                <a:latin typeface="Arial MT"/>
                <a:cs typeface="Arial MT"/>
              </a:rPr>
              <a:t>y </a:t>
            </a:r>
            <a:r>
              <a:rPr sz="1200" dirty="0">
                <a:solidFill>
                  <a:srgbClr val="717275"/>
                </a:solidFill>
                <a:latin typeface="Arial MT"/>
                <a:cs typeface="Arial MT"/>
              </a:rPr>
              <a:t>Renzulli, </a:t>
            </a:r>
            <a:r>
              <a:rPr sz="1200" spc="-320" dirty="0">
                <a:solidFill>
                  <a:srgbClr val="717275"/>
                </a:solidFill>
                <a:latin typeface="Arial MT"/>
                <a:cs typeface="Arial MT"/>
              </a:rPr>
              <a:t> </a:t>
            </a:r>
            <a:r>
              <a:rPr sz="1200" spc="20" dirty="0">
                <a:solidFill>
                  <a:srgbClr val="717275"/>
                </a:solidFill>
                <a:latin typeface="Arial MT"/>
                <a:cs typeface="Arial MT"/>
              </a:rPr>
              <a:t>entre otros, </a:t>
            </a:r>
            <a:r>
              <a:rPr sz="1200" spc="-40" dirty="0">
                <a:solidFill>
                  <a:srgbClr val="717275"/>
                </a:solidFill>
                <a:latin typeface="Arial MT"/>
                <a:cs typeface="Arial MT"/>
              </a:rPr>
              <a:t>es </a:t>
            </a:r>
            <a:r>
              <a:rPr sz="1200" spc="15" dirty="0">
                <a:solidFill>
                  <a:srgbClr val="717275"/>
                </a:solidFill>
                <a:latin typeface="Arial MT"/>
                <a:cs typeface="Arial MT"/>
              </a:rPr>
              <a:t>posible </a:t>
            </a:r>
            <a:r>
              <a:rPr sz="1200" spc="25" dirty="0">
                <a:solidFill>
                  <a:srgbClr val="717275"/>
                </a:solidFill>
                <a:latin typeface="Arial MT"/>
                <a:cs typeface="Arial MT"/>
              </a:rPr>
              <a:t>identificar </a:t>
            </a:r>
            <a:r>
              <a:rPr sz="1200" spc="5" dirty="0">
                <a:solidFill>
                  <a:srgbClr val="717275"/>
                </a:solidFill>
                <a:latin typeface="Arial MT"/>
                <a:cs typeface="Arial MT"/>
              </a:rPr>
              <a:t>aspectos </a:t>
            </a:r>
            <a:r>
              <a:rPr sz="1200" spc="20" dirty="0">
                <a:solidFill>
                  <a:srgbClr val="717275"/>
                </a:solidFill>
                <a:latin typeface="Arial MT"/>
                <a:cs typeface="Arial MT"/>
              </a:rPr>
              <a:t>que </a:t>
            </a:r>
            <a:r>
              <a:rPr sz="1200" spc="25" dirty="0">
                <a:solidFill>
                  <a:srgbClr val="717275"/>
                </a:solidFill>
                <a:latin typeface="Arial MT"/>
                <a:cs typeface="Arial MT"/>
              </a:rPr>
              <a:t>delimitan </a:t>
            </a:r>
            <a:r>
              <a:rPr sz="1200" spc="-45" dirty="0">
                <a:solidFill>
                  <a:srgbClr val="717275"/>
                </a:solidFill>
                <a:latin typeface="Arial MT"/>
                <a:cs typeface="Arial MT"/>
              </a:rPr>
              <a:t>a </a:t>
            </a:r>
            <a:r>
              <a:rPr sz="1200" spc="20" dirty="0">
                <a:solidFill>
                  <a:srgbClr val="717275"/>
                </a:solidFill>
                <a:latin typeface="Arial MT"/>
                <a:cs typeface="Arial MT"/>
              </a:rPr>
              <a:t>qué </a:t>
            </a:r>
            <a:r>
              <a:rPr sz="1200" spc="15" dirty="0">
                <a:solidFill>
                  <a:srgbClr val="717275"/>
                </a:solidFill>
                <a:latin typeface="Arial MT"/>
                <a:cs typeface="Arial MT"/>
              </a:rPr>
              <a:t>nos </a:t>
            </a:r>
            <a:r>
              <a:rPr sz="1200" spc="20" dirty="0">
                <a:solidFill>
                  <a:srgbClr val="717275"/>
                </a:solidFill>
                <a:latin typeface="Arial MT"/>
                <a:cs typeface="Arial MT"/>
              </a:rPr>
              <a:t>referimos </a:t>
            </a:r>
            <a:r>
              <a:rPr sz="1200" spc="60" dirty="0">
                <a:solidFill>
                  <a:srgbClr val="717275"/>
                </a:solidFill>
                <a:latin typeface="Arial MT"/>
                <a:cs typeface="Arial MT"/>
              </a:rPr>
              <a:t>con </a:t>
            </a:r>
            <a:r>
              <a:rPr sz="1200" spc="65" dirty="0">
                <a:solidFill>
                  <a:srgbClr val="717275"/>
                </a:solidFill>
                <a:latin typeface="Arial MT"/>
                <a:cs typeface="Arial MT"/>
              </a:rPr>
              <a:t> </a:t>
            </a:r>
            <a:r>
              <a:rPr sz="1200" spc="20" dirty="0">
                <a:solidFill>
                  <a:srgbClr val="717275"/>
                </a:solidFill>
                <a:latin typeface="Arial MT"/>
                <a:cs typeface="Arial MT"/>
              </a:rPr>
              <a:t>flexibilización</a:t>
            </a:r>
            <a:r>
              <a:rPr sz="1200" spc="-20" dirty="0">
                <a:solidFill>
                  <a:srgbClr val="717275"/>
                </a:solidFill>
                <a:latin typeface="Arial MT"/>
                <a:cs typeface="Arial MT"/>
              </a:rPr>
              <a:t> </a:t>
            </a:r>
            <a:r>
              <a:rPr sz="1200" spc="15" dirty="0">
                <a:solidFill>
                  <a:srgbClr val="717275"/>
                </a:solidFill>
                <a:latin typeface="Arial MT"/>
                <a:cs typeface="Arial MT"/>
              </a:rPr>
              <a:t>curricular.</a:t>
            </a:r>
            <a:endParaRPr sz="1200" dirty="0">
              <a:latin typeface="Arial MT"/>
              <a:cs typeface="Arial MT"/>
            </a:endParaRPr>
          </a:p>
          <a:p>
            <a:pPr>
              <a:lnSpc>
                <a:spcPct val="100000"/>
              </a:lnSpc>
            </a:pPr>
            <a:endParaRPr sz="1300" dirty="0">
              <a:latin typeface="Arial MT"/>
              <a:cs typeface="Arial MT"/>
            </a:endParaRPr>
          </a:p>
          <a:p>
            <a:pPr marL="12700" marR="5080" algn="just">
              <a:lnSpc>
                <a:spcPct val="100000"/>
              </a:lnSpc>
              <a:spcBef>
                <a:spcPts val="5"/>
              </a:spcBef>
            </a:pPr>
            <a:r>
              <a:rPr lang="es-MX" sz="1500" b="1" i="1" spc="30" dirty="0">
                <a:solidFill>
                  <a:schemeClr val="accent2">
                    <a:lumMod val="75000"/>
                  </a:schemeClr>
                </a:solidFill>
                <a:latin typeface="Arial"/>
                <a:cs typeface="Arial"/>
              </a:rPr>
              <a:t>1. </a:t>
            </a:r>
            <a:r>
              <a:rPr sz="1500" b="1" i="1" spc="30" dirty="0" err="1">
                <a:solidFill>
                  <a:schemeClr val="accent2">
                    <a:lumMod val="75000"/>
                  </a:schemeClr>
                </a:solidFill>
                <a:latin typeface="Arial"/>
                <a:cs typeface="Arial"/>
              </a:rPr>
              <a:t>Permite</a:t>
            </a:r>
            <a:r>
              <a:rPr sz="1500" b="1" i="1" spc="-95" dirty="0">
                <a:solidFill>
                  <a:schemeClr val="accent2">
                    <a:lumMod val="75000"/>
                  </a:schemeClr>
                </a:solidFill>
                <a:latin typeface="Arial"/>
                <a:cs typeface="Arial"/>
              </a:rPr>
              <a:t> </a:t>
            </a:r>
            <a:r>
              <a:rPr sz="1500" b="1" i="1" spc="25" dirty="0">
                <a:solidFill>
                  <a:schemeClr val="accent2">
                    <a:lumMod val="75000"/>
                  </a:schemeClr>
                </a:solidFill>
                <a:latin typeface="Arial"/>
                <a:cs typeface="Arial"/>
              </a:rPr>
              <a:t>hacer</a:t>
            </a:r>
            <a:r>
              <a:rPr sz="1500" b="1" i="1" spc="-90" dirty="0">
                <a:solidFill>
                  <a:schemeClr val="accent2">
                    <a:lumMod val="75000"/>
                  </a:schemeClr>
                </a:solidFill>
                <a:latin typeface="Arial"/>
                <a:cs typeface="Arial"/>
              </a:rPr>
              <a:t> </a:t>
            </a:r>
            <a:r>
              <a:rPr sz="1500" b="1" i="1" spc="-5" dirty="0">
                <a:solidFill>
                  <a:schemeClr val="accent2">
                    <a:lumMod val="75000"/>
                  </a:schemeClr>
                </a:solidFill>
                <a:latin typeface="Arial"/>
                <a:cs typeface="Arial"/>
              </a:rPr>
              <a:t>ajustes</a:t>
            </a:r>
            <a:r>
              <a:rPr sz="1500" b="1" i="1" spc="-90" dirty="0">
                <a:solidFill>
                  <a:schemeClr val="accent2">
                    <a:lumMod val="75000"/>
                  </a:schemeClr>
                </a:solidFill>
                <a:latin typeface="Arial"/>
                <a:cs typeface="Arial"/>
              </a:rPr>
              <a:t> </a:t>
            </a:r>
            <a:r>
              <a:rPr sz="1500" b="1" i="1" spc="65" dirty="0">
                <a:solidFill>
                  <a:schemeClr val="accent2">
                    <a:lumMod val="75000"/>
                  </a:schemeClr>
                </a:solidFill>
                <a:latin typeface="Arial"/>
                <a:cs typeface="Arial"/>
              </a:rPr>
              <a:t>tanto</a:t>
            </a:r>
            <a:r>
              <a:rPr sz="1500" b="1" i="1" spc="-90" dirty="0">
                <a:solidFill>
                  <a:schemeClr val="accent2">
                    <a:lumMod val="75000"/>
                  </a:schemeClr>
                </a:solidFill>
                <a:latin typeface="Arial"/>
                <a:cs typeface="Arial"/>
              </a:rPr>
              <a:t> </a:t>
            </a:r>
            <a:r>
              <a:rPr sz="1500" b="1" i="1" spc="30" dirty="0">
                <a:solidFill>
                  <a:schemeClr val="accent2">
                    <a:lumMod val="75000"/>
                  </a:schemeClr>
                </a:solidFill>
                <a:latin typeface="Arial"/>
                <a:cs typeface="Arial"/>
              </a:rPr>
              <a:t>en</a:t>
            </a:r>
            <a:r>
              <a:rPr sz="1500" b="1" i="1" spc="-90" dirty="0">
                <a:solidFill>
                  <a:schemeClr val="accent2">
                    <a:lumMod val="75000"/>
                  </a:schemeClr>
                </a:solidFill>
                <a:latin typeface="Arial"/>
                <a:cs typeface="Arial"/>
              </a:rPr>
              <a:t> </a:t>
            </a:r>
            <a:r>
              <a:rPr sz="1500" b="1" i="1" spc="25" dirty="0">
                <a:solidFill>
                  <a:schemeClr val="accent2">
                    <a:lumMod val="75000"/>
                  </a:schemeClr>
                </a:solidFill>
                <a:latin typeface="Arial"/>
                <a:cs typeface="Arial"/>
              </a:rPr>
              <a:t>el</a:t>
            </a:r>
            <a:r>
              <a:rPr sz="1500" b="1" i="1" spc="-95" dirty="0">
                <a:solidFill>
                  <a:schemeClr val="accent2">
                    <a:lumMod val="75000"/>
                  </a:schemeClr>
                </a:solidFill>
                <a:latin typeface="Arial"/>
                <a:cs typeface="Arial"/>
              </a:rPr>
              <a:t> </a:t>
            </a:r>
            <a:r>
              <a:rPr sz="1500" b="1" i="1" spc="50" dirty="0">
                <a:solidFill>
                  <a:schemeClr val="accent2">
                    <a:lumMod val="75000"/>
                  </a:schemeClr>
                </a:solidFill>
                <a:latin typeface="Arial"/>
                <a:cs typeface="Arial"/>
              </a:rPr>
              <a:t>macrocurrículo,</a:t>
            </a:r>
            <a:r>
              <a:rPr sz="1500" b="1" i="1" spc="-90" dirty="0">
                <a:solidFill>
                  <a:schemeClr val="accent2">
                    <a:lumMod val="75000"/>
                  </a:schemeClr>
                </a:solidFill>
                <a:latin typeface="Arial"/>
                <a:cs typeface="Arial"/>
              </a:rPr>
              <a:t> </a:t>
            </a:r>
            <a:r>
              <a:rPr sz="1500" b="1" i="1" spc="25" dirty="0">
                <a:solidFill>
                  <a:schemeClr val="accent2">
                    <a:lumMod val="75000"/>
                  </a:schemeClr>
                </a:solidFill>
                <a:latin typeface="Arial"/>
                <a:cs typeface="Arial"/>
              </a:rPr>
              <a:t>el</a:t>
            </a:r>
            <a:r>
              <a:rPr sz="1500" b="1" i="1" spc="-90" dirty="0">
                <a:solidFill>
                  <a:schemeClr val="accent2">
                    <a:lumMod val="75000"/>
                  </a:schemeClr>
                </a:solidFill>
                <a:latin typeface="Arial"/>
                <a:cs typeface="Arial"/>
              </a:rPr>
              <a:t> </a:t>
            </a:r>
            <a:r>
              <a:rPr sz="1500" b="1" i="1" spc="45" dirty="0">
                <a:solidFill>
                  <a:schemeClr val="accent2">
                    <a:lumMod val="75000"/>
                  </a:schemeClr>
                </a:solidFill>
                <a:latin typeface="Arial"/>
                <a:cs typeface="Arial"/>
              </a:rPr>
              <a:t>mesocurrículo </a:t>
            </a:r>
            <a:r>
              <a:rPr sz="1500" b="1" i="1" spc="-405" dirty="0">
                <a:solidFill>
                  <a:schemeClr val="accent2">
                    <a:lumMod val="75000"/>
                  </a:schemeClr>
                </a:solidFill>
                <a:latin typeface="Arial"/>
                <a:cs typeface="Arial"/>
              </a:rPr>
              <a:t> </a:t>
            </a:r>
            <a:r>
              <a:rPr sz="1500" b="1" i="1" spc="10" dirty="0">
                <a:solidFill>
                  <a:schemeClr val="accent2">
                    <a:lumMod val="75000"/>
                  </a:schemeClr>
                </a:solidFill>
                <a:latin typeface="Arial"/>
                <a:cs typeface="Arial"/>
              </a:rPr>
              <a:t>y</a:t>
            </a:r>
            <a:r>
              <a:rPr sz="1500" b="1" i="1" spc="-40" dirty="0">
                <a:solidFill>
                  <a:schemeClr val="accent2">
                    <a:lumMod val="75000"/>
                  </a:schemeClr>
                </a:solidFill>
                <a:latin typeface="Arial"/>
                <a:cs typeface="Arial"/>
              </a:rPr>
              <a:t> </a:t>
            </a:r>
            <a:r>
              <a:rPr sz="1500" b="1" i="1" spc="25" dirty="0">
                <a:solidFill>
                  <a:schemeClr val="accent2">
                    <a:lumMod val="75000"/>
                  </a:schemeClr>
                </a:solidFill>
                <a:latin typeface="Arial"/>
                <a:cs typeface="Arial"/>
              </a:rPr>
              <a:t>el</a:t>
            </a:r>
            <a:r>
              <a:rPr sz="1500" b="1" i="1" spc="-35" dirty="0">
                <a:solidFill>
                  <a:schemeClr val="accent2">
                    <a:lumMod val="75000"/>
                  </a:schemeClr>
                </a:solidFill>
                <a:latin typeface="Arial"/>
                <a:cs typeface="Arial"/>
              </a:rPr>
              <a:t> </a:t>
            </a:r>
            <a:r>
              <a:rPr sz="1500" b="1" i="1" spc="60" dirty="0">
                <a:solidFill>
                  <a:schemeClr val="accent2">
                    <a:lumMod val="75000"/>
                  </a:schemeClr>
                </a:solidFill>
                <a:latin typeface="Arial"/>
                <a:cs typeface="Arial"/>
              </a:rPr>
              <a:t>microcurrículo</a:t>
            </a:r>
            <a:endParaRPr sz="1500" b="1" dirty="0">
              <a:solidFill>
                <a:schemeClr val="accent2">
                  <a:lumMod val="75000"/>
                </a:schemeClr>
              </a:solidFill>
              <a:latin typeface="Arial"/>
              <a:cs typeface="Arial"/>
            </a:endParaRPr>
          </a:p>
          <a:p>
            <a:pPr marL="12700" marR="5080" algn="just">
              <a:lnSpc>
                <a:spcPct val="100000"/>
              </a:lnSpc>
              <a:spcBef>
                <a:spcPts val="1380"/>
              </a:spcBef>
            </a:pPr>
            <a:r>
              <a:rPr sz="1200" spc="-45" dirty="0">
                <a:solidFill>
                  <a:srgbClr val="717275"/>
                </a:solidFill>
                <a:latin typeface="Arial MT"/>
                <a:cs typeface="Arial MT"/>
              </a:rPr>
              <a:t>La </a:t>
            </a:r>
            <a:r>
              <a:rPr sz="1200" spc="20" dirty="0">
                <a:solidFill>
                  <a:srgbClr val="717275"/>
                </a:solidFill>
                <a:latin typeface="Arial MT"/>
                <a:cs typeface="Arial MT"/>
              </a:rPr>
              <a:t>flexibilización </a:t>
            </a:r>
            <a:r>
              <a:rPr sz="1200" spc="25" dirty="0">
                <a:solidFill>
                  <a:srgbClr val="717275"/>
                </a:solidFill>
                <a:latin typeface="Arial MT"/>
                <a:cs typeface="Arial MT"/>
              </a:rPr>
              <a:t>curricular </a:t>
            </a:r>
            <a:r>
              <a:rPr sz="1200" spc="-40" dirty="0">
                <a:solidFill>
                  <a:srgbClr val="717275"/>
                </a:solidFill>
                <a:latin typeface="Arial MT"/>
                <a:cs typeface="Arial MT"/>
              </a:rPr>
              <a:t>es </a:t>
            </a:r>
            <a:r>
              <a:rPr sz="1200" spc="40" dirty="0">
                <a:solidFill>
                  <a:srgbClr val="717275"/>
                </a:solidFill>
                <a:latin typeface="Arial MT"/>
                <a:cs typeface="Arial MT"/>
              </a:rPr>
              <a:t>un </a:t>
            </a:r>
            <a:r>
              <a:rPr sz="1200" spc="25" dirty="0">
                <a:solidFill>
                  <a:srgbClr val="717275"/>
                </a:solidFill>
                <a:latin typeface="Arial MT"/>
                <a:cs typeface="Arial MT"/>
              </a:rPr>
              <a:t>proceso </a:t>
            </a:r>
            <a:r>
              <a:rPr sz="1200" spc="20" dirty="0">
                <a:solidFill>
                  <a:srgbClr val="717275"/>
                </a:solidFill>
                <a:latin typeface="Arial MT"/>
                <a:cs typeface="Arial MT"/>
              </a:rPr>
              <a:t>que </a:t>
            </a:r>
            <a:r>
              <a:rPr sz="1200" spc="25" dirty="0">
                <a:solidFill>
                  <a:srgbClr val="717275"/>
                </a:solidFill>
                <a:latin typeface="Arial MT"/>
                <a:cs typeface="Arial MT"/>
              </a:rPr>
              <a:t>involucra </a:t>
            </a:r>
            <a:r>
              <a:rPr sz="1200" spc="10" dirty="0">
                <a:solidFill>
                  <a:srgbClr val="717275"/>
                </a:solidFill>
                <a:latin typeface="Arial MT"/>
                <a:cs typeface="Arial MT"/>
              </a:rPr>
              <a:t>los diferentes </a:t>
            </a:r>
            <a:r>
              <a:rPr sz="1200" spc="-5" dirty="0">
                <a:solidFill>
                  <a:srgbClr val="717275"/>
                </a:solidFill>
                <a:latin typeface="Arial MT"/>
                <a:cs typeface="Arial MT"/>
              </a:rPr>
              <a:t>niveles </a:t>
            </a:r>
            <a:r>
              <a:rPr sz="1200" spc="20" dirty="0">
                <a:solidFill>
                  <a:srgbClr val="717275"/>
                </a:solidFill>
                <a:latin typeface="Arial MT"/>
                <a:cs typeface="Arial MT"/>
              </a:rPr>
              <a:t>del </a:t>
            </a:r>
            <a:r>
              <a:rPr sz="1200" spc="25" dirty="0">
                <a:solidFill>
                  <a:srgbClr val="717275"/>
                </a:solidFill>
                <a:latin typeface="Arial MT"/>
                <a:cs typeface="Arial MT"/>
              </a:rPr>
              <a:t> currículo.</a:t>
            </a:r>
            <a:r>
              <a:rPr sz="1200" spc="-15" dirty="0">
                <a:solidFill>
                  <a:srgbClr val="717275"/>
                </a:solidFill>
                <a:latin typeface="Arial MT"/>
                <a:cs typeface="Arial MT"/>
              </a:rPr>
              <a:t> </a:t>
            </a:r>
            <a:r>
              <a:rPr sz="1200" spc="-5" dirty="0">
                <a:solidFill>
                  <a:srgbClr val="717275"/>
                </a:solidFill>
                <a:latin typeface="Arial MT"/>
                <a:cs typeface="Arial MT"/>
              </a:rPr>
              <a:t>Desde</a:t>
            </a:r>
            <a:r>
              <a:rPr sz="1200" spc="-10" dirty="0">
                <a:solidFill>
                  <a:srgbClr val="717275"/>
                </a:solidFill>
                <a:latin typeface="Arial MT"/>
                <a:cs typeface="Arial MT"/>
              </a:rPr>
              <a:t> la </a:t>
            </a:r>
            <a:r>
              <a:rPr sz="1200" spc="5" dirty="0">
                <a:solidFill>
                  <a:srgbClr val="717275"/>
                </a:solidFill>
                <a:latin typeface="Arial MT"/>
                <a:cs typeface="Arial MT"/>
              </a:rPr>
              <a:t>perspectiva</a:t>
            </a:r>
            <a:r>
              <a:rPr sz="1200" spc="-10" dirty="0">
                <a:solidFill>
                  <a:srgbClr val="717275"/>
                </a:solidFill>
                <a:latin typeface="Arial MT"/>
                <a:cs typeface="Arial MT"/>
              </a:rPr>
              <a:t> </a:t>
            </a:r>
            <a:r>
              <a:rPr sz="1200" spc="15" dirty="0">
                <a:solidFill>
                  <a:srgbClr val="717275"/>
                </a:solidFill>
                <a:latin typeface="Arial MT"/>
                <a:cs typeface="Arial MT"/>
              </a:rPr>
              <a:t>de</a:t>
            </a:r>
            <a:r>
              <a:rPr sz="1200" spc="-15" dirty="0">
                <a:solidFill>
                  <a:srgbClr val="717275"/>
                </a:solidFill>
                <a:latin typeface="Arial MT"/>
                <a:cs typeface="Arial MT"/>
              </a:rPr>
              <a:t> </a:t>
            </a:r>
            <a:r>
              <a:rPr sz="1200" spc="-30" dirty="0">
                <a:solidFill>
                  <a:srgbClr val="717275"/>
                </a:solidFill>
                <a:latin typeface="Arial MT"/>
                <a:cs typeface="Arial MT"/>
              </a:rPr>
              <a:t>las</a:t>
            </a:r>
            <a:r>
              <a:rPr sz="1200" spc="-10" dirty="0">
                <a:solidFill>
                  <a:srgbClr val="717275"/>
                </a:solidFill>
                <a:latin typeface="Arial MT"/>
                <a:cs typeface="Arial MT"/>
              </a:rPr>
              <a:t> </a:t>
            </a:r>
            <a:r>
              <a:rPr sz="1200" spc="10" dirty="0">
                <a:solidFill>
                  <a:srgbClr val="717275"/>
                </a:solidFill>
                <a:latin typeface="Arial MT"/>
                <a:cs typeface="Arial MT"/>
              </a:rPr>
              <a:t>políticas</a:t>
            </a:r>
            <a:r>
              <a:rPr sz="1200" spc="-10" dirty="0">
                <a:solidFill>
                  <a:srgbClr val="717275"/>
                </a:solidFill>
                <a:latin typeface="Arial MT"/>
                <a:cs typeface="Arial MT"/>
              </a:rPr>
              <a:t> </a:t>
            </a:r>
            <a:r>
              <a:rPr sz="1200" spc="-5" dirty="0">
                <a:solidFill>
                  <a:srgbClr val="717275"/>
                </a:solidFill>
                <a:latin typeface="Arial MT"/>
                <a:cs typeface="Arial MT"/>
              </a:rPr>
              <a:t>educativas,</a:t>
            </a:r>
            <a:r>
              <a:rPr sz="1200" spc="-10" dirty="0">
                <a:solidFill>
                  <a:srgbClr val="717275"/>
                </a:solidFill>
                <a:latin typeface="Arial MT"/>
                <a:cs typeface="Arial MT"/>
              </a:rPr>
              <a:t> </a:t>
            </a:r>
            <a:r>
              <a:rPr sz="1200" spc="-40" dirty="0">
                <a:solidFill>
                  <a:srgbClr val="717275"/>
                </a:solidFill>
                <a:latin typeface="Arial MT"/>
                <a:cs typeface="Arial MT"/>
              </a:rPr>
              <a:t>es</a:t>
            </a:r>
            <a:r>
              <a:rPr sz="1200" spc="-10" dirty="0">
                <a:solidFill>
                  <a:srgbClr val="717275"/>
                </a:solidFill>
                <a:latin typeface="Arial MT"/>
                <a:cs typeface="Arial MT"/>
              </a:rPr>
              <a:t> </a:t>
            </a:r>
            <a:r>
              <a:rPr sz="1200" spc="35" dirty="0">
                <a:solidFill>
                  <a:srgbClr val="717275"/>
                </a:solidFill>
                <a:latin typeface="Arial MT"/>
                <a:cs typeface="Arial MT"/>
              </a:rPr>
              <a:t>importante</a:t>
            </a:r>
            <a:r>
              <a:rPr sz="1200" spc="-15" dirty="0">
                <a:solidFill>
                  <a:srgbClr val="717275"/>
                </a:solidFill>
                <a:latin typeface="Arial MT"/>
                <a:cs typeface="Arial MT"/>
              </a:rPr>
              <a:t> </a:t>
            </a:r>
            <a:r>
              <a:rPr sz="1200" spc="35" dirty="0">
                <a:solidFill>
                  <a:srgbClr val="717275"/>
                </a:solidFill>
                <a:latin typeface="Arial MT"/>
                <a:cs typeface="Arial MT"/>
              </a:rPr>
              <a:t>contar</a:t>
            </a:r>
            <a:r>
              <a:rPr sz="1200" spc="-10" dirty="0">
                <a:solidFill>
                  <a:srgbClr val="717275"/>
                </a:solidFill>
                <a:latin typeface="Arial MT"/>
                <a:cs typeface="Arial MT"/>
              </a:rPr>
              <a:t> </a:t>
            </a:r>
            <a:r>
              <a:rPr sz="1200" spc="60" dirty="0">
                <a:solidFill>
                  <a:srgbClr val="717275"/>
                </a:solidFill>
                <a:latin typeface="Arial MT"/>
                <a:cs typeface="Arial MT"/>
              </a:rPr>
              <a:t>con </a:t>
            </a:r>
            <a:r>
              <a:rPr sz="1200" spc="-320" dirty="0">
                <a:solidFill>
                  <a:srgbClr val="717275"/>
                </a:solidFill>
                <a:latin typeface="Arial MT"/>
                <a:cs typeface="Arial MT"/>
              </a:rPr>
              <a:t> </a:t>
            </a:r>
            <a:r>
              <a:rPr sz="1200" spc="10" dirty="0">
                <a:solidFill>
                  <a:srgbClr val="717275"/>
                </a:solidFill>
                <a:latin typeface="Arial MT"/>
                <a:cs typeface="Arial MT"/>
              </a:rPr>
              <a:t>políticas</a:t>
            </a:r>
            <a:r>
              <a:rPr sz="1200" spc="-85" dirty="0">
                <a:solidFill>
                  <a:srgbClr val="717275"/>
                </a:solidFill>
                <a:latin typeface="Arial MT"/>
                <a:cs typeface="Arial MT"/>
              </a:rPr>
              <a:t> </a:t>
            </a:r>
            <a:r>
              <a:rPr sz="1200" spc="5" dirty="0">
                <a:solidFill>
                  <a:srgbClr val="717275"/>
                </a:solidFill>
                <a:latin typeface="Arial MT"/>
                <a:cs typeface="Arial MT"/>
              </a:rPr>
              <a:t>que,</a:t>
            </a:r>
            <a:r>
              <a:rPr sz="1200" spc="-80" dirty="0">
                <a:solidFill>
                  <a:srgbClr val="717275"/>
                </a:solidFill>
                <a:latin typeface="Arial MT"/>
                <a:cs typeface="Arial MT"/>
              </a:rPr>
              <a:t> </a:t>
            </a:r>
            <a:r>
              <a:rPr sz="1200" spc="-5" dirty="0">
                <a:solidFill>
                  <a:srgbClr val="717275"/>
                </a:solidFill>
                <a:latin typeface="Arial MT"/>
                <a:cs typeface="Arial MT"/>
              </a:rPr>
              <a:t>sin</a:t>
            </a:r>
            <a:r>
              <a:rPr sz="1200" spc="-85" dirty="0">
                <a:solidFill>
                  <a:srgbClr val="717275"/>
                </a:solidFill>
                <a:latin typeface="Arial MT"/>
                <a:cs typeface="Arial MT"/>
              </a:rPr>
              <a:t> </a:t>
            </a:r>
            <a:r>
              <a:rPr sz="1200" spc="20" dirty="0">
                <a:solidFill>
                  <a:srgbClr val="717275"/>
                </a:solidFill>
                <a:latin typeface="Arial MT"/>
                <a:cs typeface="Arial MT"/>
              </a:rPr>
              <a:t>perder</a:t>
            </a:r>
            <a:r>
              <a:rPr sz="1200" spc="-80" dirty="0">
                <a:solidFill>
                  <a:srgbClr val="717275"/>
                </a:solidFill>
                <a:latin typeface="Arial MT"/>
                <a:cs typeface="Arial MT"/>
              </a:rPr>
              <a:t> </a:t>
            </a:r>
            <a:r>
              <a:rPr sz="1200" spc="-20" dirty="0">
                <a:solidFill>
                  <a:srgbClr val="717275"/>
                </a:solidFill>
                <a:latin typeface="Arial MT"/>
                <a:cs typeface="Arial MT"/>
              </a:rPr>
              <a:t>su</a:t>
            </a:r>
            <a:r>
              <a:rPr sz="1200" spc="-85" dirty="0">
                <a:solidFill>
                  <a:srgbClr val="717275"/>
                </a:solidFill>
                <a:latin typeface="Arial MT"/>
                <a:cs typeface="Arial MT"/>
              </a:rPr>
              <a:t> </a:t>
            </a:r>
            <a:r>
              <a:rPr sz="1200" spc="40" dirty="0">
                <a:solidFill>
                  <a:srgbClr val="717275"/>
                </a:solidFill>
                <a:latin typeface="Arial MT"/>
                <a:cs typeface="Arial MT"/>
              </a:rPr>
              <a:t>rol</a:t>
            </a:r>
            <a:r>
              <a:rPr sz="1200" spc="-80" dirty="0">
                <a:solidFill>
                  <a:srgbClr val="717275"/>
                </a:solidFill>
                <a:latin typeface="Arial MT"/>
                <a:cs typeface="Arial MT"/>
              </a:rPr>
              <a:t> </a:t>
            </a:r>
            <a:r>
              <a:rPr sz="1200" spc="20" dirty="0">
                <a:solidFill>
                  <a:srgbClr val="717275"/>
                </a:solidFill>
                <a:latin typeface="Arial MT"/>
                <a:cs typeface="Arial MT"/>
              </a:rPr>
              <a:t>orientador,</a:t>
            </a:r>
            <a:r>
              <a:rPr sz="1200" spc="-85" dirty="0">
                <a:solidFill>
                  <a:srgbClr val="717275"/>
                </a:solidFill>
                <a:latin typeface="Arial MT"/>
                <a:cs typeface="Arial MT"/>
              </a:rPr>
              <a:t> </a:t>
            </a:r>
            <a:r>
              <a:rPr sz="1200" spc="30" dirty="0">
                <a:solidFill>
                  <a:srgbClr val="717275"/>
                </a:solidFill>
                <a:latin typeface="Arial MT"/>
                <a:cs typeface="Arial MT"/>
              </a:rPr>
              <a:t>permitan</a:t>
            </a:r>
            <a:r>
              <a:rPr sz="1200" spc="-80" dirty="0">
                <a:solidFill>
                  <a:srgbClr val="717275"/>
                </a:solidFill>
                <a:latin typeface="Arial MT"/>
                <a:cs typeface="Arial MT"/>
              </a:rPr>
              <a:t> </a:t>
            </a:r>
            <a:r>
              <a:rPr sz="1200" spc="-5" dirty="0">
                <a:solidFill>
                  <a:srgbClr val="717275"/>
                </a:solidFill>
                <a:latin typeface="Arial MT"/>
                <a:cs typeface="Arial MT"/>
              </a:rPr>
              <a:t>y</a:t>
            </a:r>
            <a:r>
              <a:rPr sz="1200" spc="-85" dirty="0">
                <a:solidFill>
                  <a:srgbClr val="717275"/>
                </a:solidFill>
                <a:latin typeface="Arial MT"/>
                <a:cs typeface="Arial MT"/>
              </a:rPr>
              <a:t> </a:t>
            </a:r>
            <a:r>
              <a:rPr sz="1200" spc="10" dirty="0">
                <a:solidFill>
                  <a:srgbClr val="717275"/>
                </a:solidFill>
                <a:latin typeface="Arial MT"/>
                <a:cs typeface="Arial MT"/>
              </a:rPr>
              <a:t>favorezcan</a:t>
            </a:r>
            <a:r>
              <a:rPr sz="1200" spc="-80" dirty="0">
                <a:solidFill>
                  <a:srgbClr val="717275"/>
                </a:solidFill>
                <a:latin typeface="Arial MT"/>
                <a:cs typeface="Arial MT"/>
              </a:rPr>
              <a:t> </a:t>
            </a:r>
            <a:r>
              <a:rPr sz="1200" spc="20" dirty="0">
                <a:solidFill>
                  <a:srgbClr val="717275"/>
                </a:solidFill>
                <a:latin typeface="Arial MT"/>
                <a:cs typeface="Arial MT"/>
              </a:rPr>
              <a:t>que</a:t>
            </a:r>
            <a:r>
              <a:rPr sz="1200" spc="-85" dirty="0">
                <a:solidFill>
                  <a:srgbClr val="717275"/>
                </a:solidFill>
                <a:latin typeface="Arial MT"/>
                <a:cs typeface="Arial MT"/>
              </a:rPr>
              <a:t> </a:t>
            </a:r>
            <a:r>
              <a:rPr sz="1200" spc="-30" dirty="0">
                <a:solidFill>
                  <a:srgbClr val="717275"/>
                </a:solidFill>
                <a:latin typeface="Arial MT"/>
                <a:cs typeface="Arial MT"/>
              </a:rPr>
              <a:t>las</a:t>
            </a:r>
            <a:r>
              <a:rPr sz="1200" spc="-80" dirty="0">
                <a:solidFill>
                  <a:srgbClr val="717275"/>
                </a:solidFill>
                <a:latin typeface="Arial MT"/>
                <a:cs typeface="Arial MT"/>
              </a:rPr>
              <a:t> </a:t>
            </a:r>
            <a:r>
              <a:rPr sz="1200" spc="20" dirty="0">
                <a:solidFill>
                  <a:srgbClr val="717275"/>
                </a:solidFill>
                <a:latin typeface="Arial MT"/>
                <a:cs typeface="Arial MT"/>
              </a:rPr>
              <a:t>instituciones </a:t>
            </a:r>
            <a:r>
              <a:rPr sz="1200" spc="-325" dirty="0">
                <a:solidFill>
                  <a:srgbClr val="717275"/>
                </a:solidFill>
                <a:latin typeface="Arial MT"/>
                <a:cs typeface="Arial MT"/>
              </a:rPr>
              <a:t> </a:t>
            </a:r>
            <a:r>
              <a:rPr sz="1200" spc="15" dirty="0">
                <a:solidFill>
                  <a:srgbClr val="717275"/>
                </a:solidFill>
                <a:latin typeface="Arial MT"/>
                <a:cs typeface="Arial MT"/>
              </a:rPr>
              <a:t>puedan </a:t>
            </a:r>
            <a:r>
              <a:rPr sz="1200" spc="30" dirty="0">
                <a:solidFill>
                  <a:srgbClr val="717275"/>
                </a:solidFill>
                <a:latin typeface="Arial MT"/>
                <a:cs typeface="Arial MT"/>
              </a:rPr>
              <a:t>construir </a:t>
            </a:r>
            <a:r>
              <a:rPr sz="1200" spc="25" dirty="0">
                <a:solidFill>
                  <a:srgbClr val="717275"/>
                </a:solidFill>
                <a:latin typeface="Arial MT"/>
                <a:cs typeface="Arial MT"/>
              </a:rPr>
              <a:t>proyectos </a:t>
            </a:r>
            <a:r>
              <a:rPr sz="1200" spc="15" dirty="0">
                <a:solidFill>
                  <a:srgbClr val="717275"/>
                </a:solidFill>
                <a:latin typeface="Arial MT"/>
                <a:cs typeface="Arial MT"/>
              </a:rPr>
              <a:t>educativos </a:t>
            </a:r>
            <a:r>
              <a:rPr sz="1200" spc="20" dirty="0">
                <a:solidFill>
                  <a:srgbClr val="717275"/>
                </a:solidFill>
                <a:latin typeface="Arial MT"/>
                <a:cs typeface="Arial MT"/>
              </a:rPr>
              <a:t>pertinentes </a:t>
            </a:r>
            <a:r>
              <a:rPr sz="1200" spc="-5" dirty="0">
                <a:solidFill>
                  <a:srgbClr val="717275"/>
                </a:solidFill>
                <a:latin typeface="Arial MT"/>
                <a:cs typeface="Arial MT"/>
              </a:rPr>
              <a:t>para</a:t>
            </a:r>
            <a:r>
              <a:rPr sz="1200" dirty="0">
                <a:solidFill>
                  <a:srgbClr val="717275"/>
                </a:solidFill>
                <a:latin typeface="Arial MT"/>
                <a:cs typeface="Arial MT"/>
              </a:rPr>
              <a:t> </a:t>
            </a:r>
            <a:r>
              <a:rPr sz="1200" spc="-30" dirty="0">
                <a:solidFill>
                  <a:srgbClr val="717275"/>
                </a:solidFill>
                <a:latin typeface="Arial MT"/>
                <a:cs typeface="Arial MT"/>
              </a:rPr>
              <a:t>las</a:t>
            </a:r>
            <a:r>
              <a:rPr sz="1200" spc="-25" dirty="0">
                <a:solidFill>
                  <a:srgbClr val="717275"/>
                </a:solidFill>
                <a:latin typeface="Arial MT"/>
                <a:cs typeface="Arial MT"/>
              </a:rPr>
              <a:t> </a:t>
            </a:r>
            <a:r>
              <a:rPr sz="1200" dirty="0">
                <a:solidFill>
                  <a:srgbClr val="717275"/>
                </a:solidFill>
                <a:latin typeface="Arial MT"/>
                <a:cs typeface="Arial MT"/>
              </a:rPr>
              <a:t>características</a:t>
            </a:r>
            <a:r>
              <a:rPr sz="1200" spc="5" dirty="0">
                <a:solidFill>
                  <a:srgbClr val="717275"/>
                </a:solidFill>
                <a:latin typeface="Arial MT"/>
                <a:cs typeface="Arial MT"/>
              </a:rPr>
              <a:t> </a:t>
            </a:r>
            <a:r>
              <a:rPr sz="1200" spc="-5" dirty="0">
                <a:solidFill>
                  <a:srgbClr val="717275"/>
                </a:solidFill>
                <a:latin typeface="Arial MT"/>
                <a:cs typeface="Arial MT"/>
              </a:rPr>
              <a:t>y</a:t>
            </a:r>
            <a:r>
              <a:rPr sz="1200" dirty="0">
                <a:solidFill>
                  <a:srgbClr val="717275"/>
                </a:solidFill>
                <a:latin typeface="Arial MT"/>
                <a:cs typeface="Arial MT"/>
              </a:rPr>
              <a:t> </a:t>
            </a:r>
            <a:r>
              <a:rPr sz="1200" spc="10" dirty="0">
                <a:solidFill>
                  <a:srgbClr val="717275"/>
                </a:solidFill>
                <a:latin typeface="Arial MT"/>
                <a:cs typeface="Arial MT"/>
              </a:rPr>
              <a:t>el </a:t>
            </a:r>
            <a:r>
              <a:rPr sz="1200" spc="15" dirty="0">
                <a:solidFill>
                  <a:srgbClr val="717275"/>
                </a:solidFill>
                <a:latin typeface="Arial MT"/>
                <a:cs typeface="Arial MT"/>
              </a:rPr>
              <a:t> </a:t>
            </a:r>
            <a:r>
              <a:rPr sz="1200" spc="45" dirty="0">
                <a:solidFill>
                  <a:srgbClr val="717275"/>
                </a:solidFill>
                <a:latin typeface="Arial MT"/>
                <a:cs typeface="Arial MT"/>
              </a:rPr>
              <a:t>contexto </a:t>
            </a:r>
            <a:r>
              <a:rPr sz="1200" spc="15" dirty="0">
                <a:solidFill>
                  <a:srgbClr val="717275"/>
                </a:solidFill>
                <a:latin typeface="Arial MT"/>
                <a:cs typeface="Arial MT"/>
              </a:rPr>
              <a:t>de </a:t>
            </a:r>
            <a:r>
              <a:rPr sz="1200" spc="-20" dirty="0">
                <a:solidFill>
                  <a:srgbClr val="717275"/>
                </a:solidFill>
                <a:latin typeface="Arial MT"/>
                <a:cs typeface="Arial MT"/>
              </a:rPr>
              <a:t>su </a:t>
            </a:r>
            <a:r>
              <a:rPr sz="1200" spc="40" dirty="0">
                <a:solidFill>
                  <a:srgbClr val="717275"/>
                </a:solidFill>
                <a:latin typeface="Arial MT"/>
                <a:cs typeface="Arial MT"/>
              </a:rPr>
              <a:t>comunidad </a:t>
            </a:r>
            <a:r>
              <a:rPr sz="1200" spc="5" dirty="0">
                <a:solidFill>
                  <a:srgbClr val="717275"/>
                </a:solidFill>
                <a:latin typeface="Arial MT"/>
                <a:cs typeface="Arial MT"/>
              </a:rPr>
              <a:t>educativa, </a:t>
            </a:r>
            <a:r>
              <a:rPr sz="1200" spc="20" dirty="0">
                <a:solidFill>
                  <a:srgbClr val="717275"/>
                </a:solidFill>
                <a:latin typeface="Arial MT"/>
                <a:cs typeface="Arial MT"/>
              </a:rPr>
              <a:t>en </a:t>
            </a:r>
            <a:r>
              <a:rPr sz="1200" spc="30" dirty="0">
                <a:solidFill>
                  <a:srgbClr val="717275"/>
                </a:solidFill>
                <a:latin typeface="Arial MT"/>
                <a:cs typeface="Arial MT"/>
              </a:rPr>
              <a:t>condiciones </a:t>
            </a:r>
            <a:r>
              <a:rPr sz="1200" spc="15" dirty="0">
                <a:solidFill>
                  <a:srgbClr val="717275"/>
                </a:solidFill>
                <a:latin typeface="Arial MT"/>
                <a:cs typeface="Arial MT"/>
              </a:rPr>
              <a:t>de equidad </a:t>
            </a:r>
            <a:r>
              <a:rPr sz="1200" spc="-5" dirty="0">
                <a:solidFill>
                  <a:srgbClr val="717275"/>
                </a:solidFill>
                <a:latin typeface="Arial MT"/>
                <a:cs typeface="Arial MT"/>
              </a:rPr>
              <a:t>y </a:t>
            </a:r>
            <a:r>
              <a:rPr sz="1200" spc="15" dirty="0">
                <a:solidFill>
                  <a:srgbClr val="717275"/>
                </a:solidFill>
                <a:latin typeface="Arial MT"/>
                <a:cs typeface="Arial MT"/>
              </a:rPr>
              <a:t>de </a:t>
            </a:r>
            <a:r>
              <a:rPr sz="1200" spc="5" dirty="0">
                <a:solidFill>
                  <a:srgbClr val="717275"/>
                </a:solidFill>
                <a:latin typeface="Arial MT"/>
                <a:cs typeface="Arial MT"/>
              </a:rPr>
              <a:t>excelencia. </a:t>
            </a:r>
            <a:r>
              <a:rPr sz="1200" spc="10" dirty="0">
                <a:solidFill>
                  <a:srgbClr val="717275"/>
                </a:solidFill>
                <a:latin typeface="Arial MT"/>
                <a:cs typeface="Arial MT"/>
              </a:rPr>
              <a:t> </a:t>
            </a:r>
            <a:r>
              <a:rPr sz="1200" spc="5" dirty="0">
                <a:solidFill>
                  <a:srgbClr val="717275"/>
                </a:solidFill>
                <a:latin typeface="Arial MT"/>
                <a:cs typeface="Arial MT"/>
              </a:rPr>
              <a:t>Por </a:t>
            </a:r>
            <a:r>
              <a:rPr sz="1200" spc="25" dirty="0">
                <a:solidFill>
                  <a:srgbClr val="717275"/>
                </a:solidFill>
                <a:latin typeface="Arial MT"/>
                <a:cs typeface="Arial MT"/>
              </a:rPr>
              <a:t>ejemplo, </a:t>
            </a:r>
            <a:r>
              <a:rPr sz="1200" spc="-5" dirty="0">
                <a:solidFill>
                  <a:srgbClr val="717275"/>
                </a:solidFill>
                <a:latin typeface="Arial MT"/>
                <a:cs typeface="Arial MT"/>
              </a:rPr>
              <a:t>dada </a:t>
            </a:r>
            <a:r>
              <a:rPr sz="1200" spc="-10" dirty="0">
                <a:solidFill>
                  <a:srgbClr val="717275"/>
                </a:solidFill>
                <a:latin typeface="Arial MT"/>
                <a:cs typeface="Arial MT"/>
              </a:rPr>
              <a:t>la </a:t>
            </a:r>
            <a:r>
              <a:rPr sz="1200" spc="30" dirty="0">
                <a:solidFill>
                  <a:srgbClr val="717275"/>
                </a:solidFill>
                <a:latin typeface="Arial MT"/>
                <a:cs typeface="Arial MT"/>
              </a:rPr>
              <a:t>contingencia </a:t>
            </a:r>
            <a:r>
              <a:rPr sz="1200" spc="-5" dirty="0">
                <a:solidFill>
                  <a:srgbClr val="717275"/>
                </a:solidFill>
                <a:latin typeface="Arial MT"/>
                <a:cs typeface="Arial MT"/>
              </a:rPr>
              <a:t>sanitaria </a:t>
            </a:r>
            <a:r>
              <a:rPr sz="1200" spc="20" dirty="0">
                <a:solidFill>
                  <a:srgbClr val="717275"/>
                </a:solidFill>
                <a:latin typeface="Arial MT"/>
                <a:cs typeface="Arial MT"/>
              </a:rPr>
              <a:t>en 2020, </a:t>
            </a:r>
            <a:r>
              <a:rPr sz="1200" spc="15" dirty="0">
                <a:solidFill>
                  <a:srgbClr val="717275"/>
                </a:solidFill>
                <a:latin typeface="Arial MT"/>
                <a:cs typeface="Arial MT"/>
              </a:rPr>
              <a:t>ministerios </a:t>
            </a:r>
            <a:r>
              <a:rPr sz="1200" spc="-5" dirty="0">
                <a:solidFill>
                  <a:srgbClr val="717275"/>
                </a:solidFill>
                <a:latin typeface="Arial MT"/>
                <a:cs typeface="Arial MT"/>
              </a:rPr>
              <a:t>y </a:t>
            </a:r>
            <a:r>
              <a:rPr sz="1200" spc="-15" dirty="0">
                <a:solidFill>
                  <a:srgbClr val="717275"/>
                </a:solidFill>
                <a:latin typeface="Arial MT"/>
                <a:cs typeface="Arial MT"/>
              </a:rPr>
              <a:t>secretarías </a:t>
            </a:r>
            <a:r>
              <a:rPr sz="1200" spc="15" dirty="0">
                <a:solidFill>
                  <a:srgbClr val="717275"/>
                </a:solidFill>
                <a:latin typeface="Arial MT"/>
                <a:cs typeface="Arial MT"/>
              </a:rPr>
              <a:t>de </a:t>
            </a:r>
            <a:r>
              <a:rPr sz="1200" spc="20" dirty="0">
                <a:solidFill>
                  <a:srgbClr val="717275"/>
                </a:solidFill>
                <a:latin typeface="Arial MT"/>
                <a:cs typeface="Arial MT"/>
              </a:rPr>
              <a:t> </a:t>
            </a:r>
            <a:r>
              <a:rPr sz="1200" spc="15" dirty="0">
                <a:solidFill>
                  <a:srgbClr val="717275"/>
                </a:solidFill>
                <a:latin typeface="Arial MT"/>
                <a:cs typeface="Arial MT"/>
              </a:rPr>
              <a:t>Educación</a:t>
            </a:r>
            <a:r>
              <a:rPr sz="1200" spc="-45" dirty="0">
                <a:solidFill>
                  <a:srgbClr val="717275"/>
                </a:solidFill>
                <a:latin typeface="Arial MT"/>
                <a:cs typeface="Arial MT"/>
              </a:rPr>
              <a:t> </a:t>
            </a:r>
            <a:r>
              <a:rPr sz="1200" spc="20" dirty="0">
                <a:solidFill>
                  <a:srgbClr val="717275"/>
                </a:solidFill>
                <a:latin typeface="Arial MT"/>
                <a:cs typeface="Arial MT"/>
              </a:rPr>
              <a:t>en</a:t>
            </a:r>
            <a:r>
              <a:rPr sz="1200" spc="-45" dirty="0">
                <a:solidFill>
                  <a:srgbClr val="717275"/>
                </a:solidFill>
                <a:latin typeface="Arial MT"/>
                <a:cs typeface="Arial MT"/>
              </a:rPr>
              <a:t> </a:t>
            </a:r>
            <a:r>
              <a:rPr sz="1200" spc="10" dirty="0">
                <a:solidFill>
                  <a:srgbClr val="717275"/>
                </a:solidFill>
                <a:latin typeface="Arial MT"/>
                <a:cs typeface="Arial MT"/>
              </a:rPr>
              <a:t>buena</a:t>
            </a:r>
            <a:r>
              <a:rPr sz="1200" spc="-45" dirty="0">
                <a:solidFill>
                  <a:srgbClr val="717275"/>
                </a:solidFill>
                <a:latin typeface="Arial MT"/>
                <a:cs typeface="Arial MT"/>
              </a:rPr>
              <a:t> </a:t>
            </a:r>
            <a:r>
              <a:rPr sz="1200" spc="15" dirty="0">
                <a:solidFill>
                  <a:srgbClr val="717275"/>
                </a:solidFill>
                <a:latin typeface="Arial MT"/>
                <a:cs typeface="Arial MT"/>
              </a:rPr>
              <a:t>parte</a:t>
            </a:r>
            <a:r>
              <a:rPr sz="1200" spc="-40" dirty="0">
                <a:solidFill>
                  <a:srgbClr val="717275"/>
                </a:solidFill>
                <a:latin typeface="Arial MT"/>
                <a:cs typeface="Arial MT"/>
              </a:rPr>
              <a:t> </a:t>
            </a:r>
            <a:r>
              <a:rPr sz="1200" spc="20" dirty="0">
                <a:solidFill>
                  <a:srgbClr val="717275"/>
                </a:solidFill>
                <a:latin typeface="Arial MT"/>
                <a:cs typeface="Arial MT"/>
              </a:rPr>
              <a:t>del</a:t>
            </a:r>
            <a:r>
              <a:rPr sz="1200" spc="-45" dirty="0">
                <a:solidFill>
                  <a:srgbClr val="717275"/>
                </a:solidFill>
                <a:latin typeface="Arial MT"/>
                <a:cs typeface="Arial MT"/>
              </a:rPr>
              <a:t> </a:t>
            </a:r>
            <a:r>
              <a:rPr sz="1200" spc="60" dirty="0">
                <a:solidFill>
                  <a:srgbClr val="717275"/>
                </a:solidFill>
                <a:latin typeface="Arial MT"/>
                <a:cs typeface="Arial MT"/>
              </a:rPr>
              <a:t>mundo</a:t>
            </a:r>
            <a:r>
              <a:rPr sz="1200" spc="-45" dirty="0">
                <a:solidFill>
                  <a:srgbClr val="717275"/>
                </a:solidFill>
                <a:latin typeface="Arial MT"/>
                <a:cs typeface="Arial MT"/>
              </a:rPr>
              <a:t> </a:t>
            </a:r>
            <a:r>
              <a:rPr sz="1200" spc="20" dirty="0">
                <a:solidFill>
                  <a:srgbClr val="717275"/>
                </a:solidFill>
                <a:latin typeface="Arial MT"/>
                <a:cs typeface="Arial MT"/>
              </a:rPr>
              <a:t>crearon</a:t>
            </a:r>
            <a:r>
              <a:rPr sz="1200" spc="-45" dirty="0">
                <a:solidFill>
                  <a:srgbClr val="717275"/>
                </a:solidFill>
                <a:latin typeface="Arial MT"/>
                <a:cs typeface="Arial MT"/>
              </a:rPr>
              <a:t> </a:t>
            </a:r>
            <a:r>
              <a:rPr sz="1200" spc="15" dirty="0">
                <a:solidFill>
                  <a:srgbClr val="717275"/>
                </a:solidFill>
                <a:latin typeface="Arial MT"/>
                <a:cs typeface="Arial MT"/>
              </a:rPr>
              <a:t>decretos,</a:t>
            </a:r>
            <a:r>
              <a:rPr sz="1200" spc="-40" dirty="0">
                <a:solidFill>
                  <a:srgbClr val="717275"/>
                </a:solidFill>
                <a:latin typeface="Arial MT"/>
                <a:cs typeface="Arial MT"/>
              </a:rPr>
              <a:t> </a:t>
            </a:r>
            <a:r>
              <a:rPr sz="1200" spc="15" dirty="0">
                <a:solidFill>
                  <a:srgbClr val="717275"/>
                </a:solidFill>
                <a:latin typeface="Arial MT"/>
                <a:cs typeface="Arial MT"/>
              </a:rPr>
              <a:t>lineamientos,</a:t>
            </a:r>
            <a:r>
              <a:rPr sz="1200" spc="-45" dirty="0">
                <a:solidFill>
                  <a:srgbClr val="717275"/>
                </a:solidFill>
                <a:latin typeface="Arial MT"/>
                <a:cs typeface="Arial MT"/>
              </a:rPr>
              <a:t> </a:t>
            </a:r>
            <a:r>
              <a:rPr sz="1200" spc="20" dirty="0">
                <a:solidFill>
                  <a:srgbClr val="717275"/>
                </a:solidFill>
                <a:latin typeface="Arial MT"/>
                <a:cs typeface="Arial MT"/>
              </a:rPr>
              <a:t>orientaciones </a:t>
            </a:r>
            <a:r>
              <a:rPr sz="1200" spc="-320" dirty="0">
                <a:solidFill>
                  <a:srgbClr val="717275"/>
                </a:solidFill>
                <a:latin typeface="Arial MT"/>
                <a:cs typeface="Arial MT"/>
              </a:rPr>
              <a:t> </a:t>
            </a:r>
            <a:r>
              <a:rPr sz="1200" spc="-5" dirty="0">
                <a:solidFill>
                  <a:srgbClr val="717275"/>
                </a:solidFill>
                <a:latin typeface="Arial MT"/>
                <a:cs typeface="Arial MT"/>
              </a:rPr>
              <a:t>y</a:t>
            </a:r>
            <a:r>
              <a:rPr sz="1200" dirty="0">
                <a:solidFill>
                  <a:srgbClr val="717275"/>
                </a:solidFill>
                <a:latin typeface="Arial MT"/>
                <a:cs typeface="Arial MT"/>
              </a:rPr>
              <a:t> </a:t>
            </a:r>
            <a:r>
              <a:rPr sz="1200" spc="-25" dirty="0">
                <a:solidFill>
                  <a:srgbClr val="717275"/>
                </a:solidFill>
                <a:latin typeface="Arial MT"/>
                <a:cs typeface="Arial MT"/>
              </a:rPr>
              <a:t>guías,</a:t>
            </a:r>
            <a:r>
              <a:rPr sz="1200" spc="-20" dirty="0">
                <a:solidFill>
                  <a:srgbClr val="717275"/>
                </a:solidFill>
                <a:latin typeface="Arial MT"/>
                <a:cs typeface="Arial MT"/>
              </a:rPr>
              <a:t> </a:t>
            </a:r>
            <a:r>
              <a:rPr sz="1200" spc="-5" dirty="0">
                <a:solidFill>
                  <a:srgbClr val="717275"/>
                </a:solidFill>
                <a:latin typeface="Arial MT"/>
                <a:cs typeface="Arial MT"/>
              </a:rPr>
              <a:t>para</a:t>
            </a:r>
            <a:r>
              <a:rPr sz="1200" dirty="0">
                <a:solidFill>
                  <a:srgbClr val="717275"/>
                </a:solidFill>
                <a:latin typeface="Arial MT"/>
                <a:cs typeface="Arial MT"/>
              </a:rPr>
              <a:t> </a:t>
            </a:r>
            <a:r>
              <a:rPr sz="1200" spc="15" dirty="0">
                <a:solidFill>
                  <a:srgbClr val="717275"/>
                </a:solidFill>
                <a:latin typeface="Arial MT"/>
                <a:cs typeface="Arial MT"/>
              </a:rPr>
              <a:t>facilitar </a:t>
            </a:r>
            <a:r>
              <a:rPr sz="1200" spc="-10" dirty="0">
                <a:solidFill>
                  <a:srgbClr val="717275"/>
                </a:solidFill>
                <a:latin typeface="Arial MT"/>
                <a:cs typeface="Arial MT"/>
              </a:rPr>
              <a:t>la</a:t>
            </a:r>
            <a:r>
              <a:rPr sz="1200" spc="-5" dirty="0">
                <a:solidFill>
                  <a:srgbClr val="717275"/>
                </a:solidFill>
                <a:latin typeface="Arial MT"/>
                <a:cs typeface="Arial MT"/>
              </a:rPr>
              <a:t> </a:t>
            </a:r>
            <a:r>
              <a:rPr sz="1200" spc="20" dirty="0">
                <a:solidFill>
                  <a:srgbClr val="717275"/>
                </a:solidFill>
                <a:latin typeface="Arial MT"/>
                <a:cs typeface="Arial MT"/>
              </a:rPr>
              <a:t>flexibilización </a:t>
            </a:r>
            <a:r>
              <a:rPr sz="1200" spc="10" dirty="0">
                <a:solidFill>
                  <a:srgbClr val="717275"/>
                </a:solidFill>
                <a:latin typeface="Arial MT"/>
                <a:cs typeface="Arial MT"/>
              </a:rPr>
              <a:t>escolar</a:t>
            </a:r>
            <a:r>
              <a:rPr sz="1200" spc="15" dirty="0">
                <a:solidFill>
                  <a:srgbClr val="717275"/>
                </a:solidFill>
                <a:latin typeface="Arial MT"/>
                <a:cs typeface="Arial MT"/>
              </a:rPr>
              <a:t> </a:t>
            </a:r>
            <a:r>
              <a:rPr sz="1200" spc="20" dirty="0">
                <a:solidFill>
                  <a:srgbClr val="717275"/>
                </a:solidFill>
                <a:latin typeface="Arial MT"/>
                <a:cs typeface="Arial MT"/>
              </a:rPr>
              <a:t>en </a:t>
            </a:r>
            <a:r>
              <a:rPr sz="1200" spc="30" dirty="0">
                <a:solidFill>
                  <a:srgbClr val="717275"/>
                </a:solidFill>
                <a:latin typeface="Arial MT"/>
                <a:cs typeface="Arial MT"/>
              </a:rPr>
              <a:t>términos </a:t>
            </a:r>
            <a:r>
              <a:rPr sz="1200" spc="15" dirty="0">
                <a:solidFill>
                  <a:srgbClr val="717275"/>
                </a:solidFill>
                <a:latin typeface="Arial MT"/>
                <a:cs typeface="Arial MT"/>
              </a:rPr>
              <a:t>de modalidades de </a:t>
            </a:r>
            <a:r>
              <a:rPr sz="1200" spc="20" dirty="0">
                <a:solidFill>
                  <a:srgbClr val="717275"/>
                </a:solidFill>
                <a:latin typeface="Arial MT"/>
                <a:cs typeface="Arial MT"/>
              </a:rPr>
              <a:t> </a:t>
            </a:r>
            <a:r>
              <a:rPr sz="1200" spc="-10" dirty="0">
                <a:solidFill>
                  <a:srgbClr val="717275"/>
                </a:solidFill>
                <a:latin typeface="Arial MT"/>
                <a:cs typeface="Arial MT"/>
              </a:rPr>
              <a:t>enseñanza, </a:t>
            </a:r>
            <a:r>
              <a:rPr sz="1200" spc="20" dirty="0">
                <a:solidFill>
                  <a:srgbClr val="717275"/>
                </a:solidFill>
                <a:latin typeface="Arial MT"/>
                <a:cs typeface="Arial MT"/>
              </a:rPr>
              <a:t>reorganización en </a:t>
            </a:r>
            <a:r>
              <a:rPr sz="1200" spc="-10" dirty="0">
                <a:solidFill>
                  <a:srgbClr val="717275"/>
                </a:solidFill>
                <a:latin typeface="Arial MT"/>
                <a:cs typeface="Arial MT"/>
              </a:rPr>
              <a:t>la </a:t>
            </a:r>
            <a:r>
              <a:rPr sz="1200" spc="20" dirty="0">
                <a:solidFill>
                  <a:srgbClr val="717275"/>
                </a:solidFill>
                <a:latin typeface="Arial MT"/>
                <a:cs typeface="Arial MT"/>
              </a:rPr>
              <a:t>gestión </a:t>
            </a:r>
            <a:r>
              <a:rPr sz="1200" spc="10" dirty="0">
                <a:solidFill>
                  <a:srgbClr val="717275"/>
                </a:solidFill>
                <a:latin typeface="Arial MT"/>
                <a:cs typeface="Arial MT"/>
              </a:rPr>
              <a:t>escolar (tiempos, </a:t>
            </a:r>
            <a:r>
              <a:rPr sz="1200" dirty="0">
                <a:solidFill>
                  <a:srgbClr val="717275"/>
                </a:solidFill>
                <a:latin typeface="Arial MT"/>
                <a:cs typeface="Arial MT"/>
              </a:rPr>
              <a:t>jornadas, calendarios), </a:t>
            </a:r>
            <a:r>
              <a:rPr sz="1200" spc="5" dirty="0">
                <a:solidFill>
                  <a:srgbClr val="717275"/>
                </a:solidFill>
                <a:latin typeface="Arial MT"/>
                <a:cs typeface="Arial MT"/>
              </a:rPr>
              <a:t> </a:t>
            </a:r>
            <a:r>
              <a:rPr sz="1200" spc="20" dirty="0">
                <a:solidFill>
                  <a:srgbClr val="717275"/>
                </a:solidFill>
                <a:latin typeface="Arial MT"/>
                <a:cs typeface="Arial MT"/>
              </a:rPr>
              <a:t>entre</a:t>
            </a:r>
            <a:r>
              <a:rPr sz="1200" spc="-20" dirty="0">
                <a:solidFill>
                  <a:srgbClr val="717275"/>
                </a:solidFill>
                <a:latin typeface="Arial MT"/>
                <a:cs typeface="Arial MT"/>
              </a:rPr>
              <a:t> </a:t>
            </a:r>
            <a:r>
              <a:rPr sz="1200" spc="35" dirty="0">
                <a:solidFill>
                  <a:srgbClr val="717275"/>
                </a:solidFill>
                <a:latin typeface="Arial MT"/>
                <a:cs typeface="Arial MT"/>
              </a:rPr>
              <a:t>otros</a:t>
            </a:r>
            <a:r>
              <a:rPr sz="1200" spc="-15" dirty="0">
                <a:solidFill>
                  <a:srgbClr val="717275"/>
                </a:solidFill>
                <a:latin typeface="Arial MT"/>
                <a:cs typeface="Arial MT"/>
              </a:rPr>
              <a:t> </a:t>
            </a:r>
            <a:r>
              <a:rPr sz="1200" dirty="0">
                <a:solidFill>
                  <a:srgbClr val="717275"/>
                </a:solidFill>
                <a:latin typeface="Arial MT"/>
                <a:cs typeface="Arial MT"/>
              </a:rPr>
              <a:t>aspectos.</a:t>
            </a:r>
            <a:endParaRPr sz="1200" dirty="0">
              <a:latin typeface="Arial MT"/>
              <a:cs typeface="Arial MT"/>
            </a:endParaRPr>
          </a:p>
          <a:p>
            <a:pPr>
              <a:lnSpc>
                <a:spcPct val="100000"/>
              </a:lnSpc>
            </a:pPr>
            <a:endParaRPr sz="1250" dirty="0">
              <a:latin typeface="Arial MT"/>
              <a:cs typeface="Arial MT"/>
            </a:endParaRPr>
          </a:p>
          <a:p>
            <a:pPr marL="12700" marR="5080" algn="just">
              <a:lnSpc>
                <a:spcPct val="100000"/>
              </a:lnSpc>
            </a:pPr>
            <a:r>
              <a:rPr sz="1200" spc="-65" dirty="0">
                <a:solidFill>
                  <a:srgbClr val="717275"/>
                </a:solidFill>
                <a:latin typeface="Arial MT"/>
                <a:cs typeface="Arial MT"/>
              </a:rPr>
              <a:t>A </a:t>
            </a:r>
            <a:r>
              <a:rPr sz="1200" spc="-20" dirty="0">
                <a:solidFill>
                  <a:srgbClr val="717275"/>
                </a:solidFill>
                <a:latin typeface="Arial MT"/>
                <a:cs typeface="Arial MT"/>
              </a:rPr>
              <a:t>su </a:t>
            </a:r>
            <a:r>
              <a:rPr sz="1200" spc="-15" dirty="0">
                <a:solidFill>
                  <a:srgbClr val="717275"/>
                </a:solidFill>
                <a:latin typeface="Arial MT"/>
                <a:cs typeface="Arial MT"/>
              </a:rPr>
              <a:t>vez, </a:t>
            </a:r>
            <a:r>
              <a:rPr sz="1200" spc="-40" dirty="0">
                <a:solidFill>
                  <a:srgbClr val="717275"/>
                </a:solidFill>
                <a:latin typeface="Arial MT"/>
                <a:cs typeface="Arial MT"/>
              </a:rPr>
              <a:t>es </a:t>
            </a:r>
            <a:r>
              <a:rPr sz="1200" spc="35" dirty="0">
                <a:solidFill>
                  <a:srgbClr val="717275"/>
                </a:solidFill>
                <a:latin typeface="Arial MT"/>
                <a:cs typeface="Arial MT"/>
              </a:rPr>
              <a:t>importante </a:t>
            </a:r>
            <a:r>
              <a:rPr sz="1200" spc="20" dirty="0">
                <a:solidFill>
                  <a:srgbClr val="717275"/>
                </a:solidFill>
                <a:latin typeface="Arial MT"/>
                <a:cs typeface="Arial MT"/>
              </a:rPr>
              <a:t>que </a:t>
            </a:r>
            <a:r>
              <a:rPr sz="1200" spc="10" dirty="0">
                <a:solidFill>
                  <a:srgbClr val="717275"/>
                </a:solidFill>
                <a:latin typeface="Arial MT"/>
                <a:cs typeface="Arial MT"/>
              </a:rPr>
              <a:t>los </a:t>
            </a:r>
            <a:r>
              <a:rPr sz="1200" spc="25" dirty="0">
                <a:solidFill>
                  <a:srgbClr val="717275"/>
                </a:solidFill>
                <a:latin typeface="Arial MT"/>
                <a:cs typeface="Arial MT"/>
              </a:rPr>
              <a:t>proyectos </a:t>
            </a:r>
            <a:r>
              <a:rPr sz="1200" spc="15" dirty="0">
                <a:solidFill>
                  <a:srgbClr val="717275"/>
                </a:solidFill>
                <a:latin typeface="Arial MT"/>
                <a:cs typeface="Arial MT"/>
              </a:rPr>
              <a:t>educativos </a:t>
            </a:r>
            <a:r>
              <a:rPr sz="1200" spc="-5" dirty="0">
                <a:solidFill>
                  <a:srgbClr val="717275"/>
                </a:solidFill>
                <a:latin typeface="Arial MT"/>
                <a:cs typeface="Arial MT"/>
              </a:rPr>
              <a:t>y </a:t>
            </a:r>
            <a:r>
              <a:rPr sz="1200" dirty="0">
                <a:solidFill>
                  <a:srgbClr val="717275"/>
                </a:solidFill>
                <a:latin typeface="Arial MT"/>
                <a:cs typeface="Arial MT"/>
              </a:rPr>
              <a:t>mallas </a:t>
            </a:r>
            <a:r>
              <a:rPr sz="1200" spc="10" dirty="0">
                <a:solidFill>
                  <a:srgbClr val="717275"/>
                </a:solidFill>
                <a:latin typeface="Arial MT"/>
                <a:cs typeface="Arial MT"/>
              </a:rPr>
              <a:t>curriculares, </a:t>
            </a:r>
            <a:r>
              <a:rPr sz="1200" spc="20" dirty="0">
                <a:solidFill>
                  <a:srgbClr val="717275"/>
                </a:solidFill>
                <a:latin typeface="Arial MT"/>
                <a:cs typeface="Arial MT"/>
              </a:rPr>
              <a:t>en </a:t>
            </a:r>
            <a:r>
              <a:rPr sz="1200" spc="-65" dirty="0">
                <a:solidFill>
                  <a:srgbClr val="717275"/>
                </a:solidFill>
                <a:latin typeface="Arial MT"/>
                <a:cs typeface="Arial MT"/>
              </a:rPr>
              <a:t>sí </a:t>
            </a:r>
            <a:r>
              <a:rPr sz="1200" spc="-60" dirty="0">
                <a:solidFill>
                  <a:srgbClr val="717275"/>
                </a:solidFill>
                <a:latin typeface="Arial MT"/>
                <a:cs typeface="Arial MT"/>
              </a:rPr>
              <a:t> </a:t>
            </a:r>
            <a:r>
              <a:rPr sz="1200" spc="15" dirty="0">
                <a:solidFill>
                  <a:srgbClr val="717275"/>
                </a:solidFill>
                <a:latin typeface="Arial MT"/>
                <a:cs typeface="Arial MT"/>
              </a:rPr>
              <a:t>mismos,</a:t>
            </a:r>
            <a:r>
              <a:rPr sz="1200" spc="-145" dirty="0">
                <a:solidFill>
                  <a:srgbClr val="717275"/>
                </a:solidFill>
                <a:latin typeface="Arial MT"/>
                <a:cs typeface="Arial MT"/>
              </a:rPr>
              <a:t> </a:t>
            </a:r>
            <a:r>
              <a:rPr sz="1200" spc="35" dirty="0">
                <a:solidFill>
                  <a:srgbClr val="717275"/>
                </a:solidFill>
                <a:latin typeface="Arial MT"/>
                <a:cs typeface="Arial MT"/>
              </a:rPr>
              <a:t>contengan</a:t>
            </a:r>
            <a:r>
              <a:rPr sz="1200" spc="-145" dirty="0">
                <a:solidFill>
                  <a:srgbClr val="717275"/>
                </a:solidFill>
                <a:latin typeface="Arial MT"/>
                <a:cs typeface="Arial MT"/>
              </a:rPr>
              <a:t> </a:t>
            </a:r>
            <a:r>
              <a:rPr sz="1200" spc="25" dirty="0">
                <a:solidFill>
                  <a:srgbClr val="717275"/>
                </a:solidFill>
                <a:latin typeface="Arial MT"/>
                <a:cs typeface="Arial MT"/>
              </a:rPr>
              <a:t>elementos</a:t>
            </a:r>
            <a:r>
              <a:rPr sz="1200" spc="-145" dirty="0">
                <a:solidFill>
                  <a:srgbClr val="717275"/>
                </a:solidFill>
                <a:latin typeface="Arial MT"/>
                <a:cs typeface="Arial MT"/>
              </a:rPr>
              <a:t> </a:t>
            </a:r>
            <a:r>
              <a:rPr sz="1200" spc="15" dirty="0">
                <a:solidFill>
                  <a:srgbClr val="717275"/>
                </a:solidFill>
                <a:latin typeface="Arial MT"/>
                <a:cs typeface="Arial MT"/>
              </a:rPr>
              <a:t>de</a:t>
            </a:r>
            <a:r>
              <a:rPr sz="1200" spc="-145" dirty="0">
                <a:solidFill>
                  <a:srgbClr val="717275"/>
                </a:solidFill>
                <a:latin typeface="Arial MT"/>
                <a:cs typeface="Arial MT"/>
              </a:rPr>
              <a:t> </a:t>
            </a:r>
            <a:r>
              <a:rPr sz="1200" spc="15" dirty="0">
                <a:solidFill>
                  <a:srgbClr val="717275"/>
                </a:solidFill>
                <a:latin typeface="Arial MT"/>
                <a:cs typeface="Arial MT"/>
              </a:rPr>
              <a:t>flexibilización,</a:t>
            </a:r>
            <a:r>
              <a:rPr sz="1200" spc="-145" dirty="0">
                <a:solidFill>
                  <a:srgbClr val="717275"/>
                </a:solidFill>
                <a:latin typeface="Arial MT"/>
                <a:cs typeface="Arial MT"/>
              </a:rPr>
              <a:t> </a:t>
            </a:r>
            <a:r>
              <a:rPr sz="1200" spc="35" dirty="0">
                <a:solidFill>
                  <a:srgbClr val="717275"/>
                </a:solidFill>
                <a:latin typeface="Arial MT"/>
                <a:cs typeface="Arial MT"/>
              </a:rPr>
              <a:t>permitiendo</a:t>
            </a:r>
            <a:r>
              <a:rPr sz="1200" spc="-145" dirty="0">
                <a:solidFill>
                  <a:srgbClr val="717275"/>
                </a:solidFill>
                <a:latin typeface="Arial MT"/>
                <a:cs typeface="Arial MT"/>
              </a:rPr>
              <a:t> </a:t>
            </a:r>
            <a:r>
              <a:rPr sz="1200" spc="-10" dirty="0">
                <a:solidFill>
                  <a:srgbClr val="717275"/>
                </a:solidFill>
                <a:latin typeface="Arial MT"/>
                <a:cs typeface="Arial MT"/>
              </a:rPr>
              <a:t>la</a:t>
            </a:r>
            <a:r>
              <a:rPr sz="1200" spc="-145" dirty="0">
                <a:solidFill>
                  <a:srgbClr val="717275"/>
                </a:solidFill>
                <a:latin typeface="Arial MT"/>
                <a:cs typeface="Arial MT"/>
              </a:rPr>
              <a:t> </a:t>
            </a:r>
            <a:r>
              <a:rPr sz="1200" spc="25" dirty="0">
                <a:solidFill>
                  <a:srgbClr val="717275"/>
                </a:solidFill>
                <a:latin typeface="Arial MT"/>
                <a:cs typeface="Arial MT"/>
              </a:rPr>
              <a:t>movilidad</a:t>
            </a:r>
            <a:r>
              <a:rPr sz="1200" spc="-145" dirty="0">
                <a:solidFill>
                  <a:srgbClr val="717275"/>
                </a:solidFill>
                <a:latin typeface="Arial MT"/>
                <a:cs typeface="Arial MT"/>
              </a:rPr>
              <a:t> </a:t>
            </a:r>
            <a:r>
              <a:rPr sz="1200" spc="10" dirty="0">
                <a:solidFill>
                  <a:srgbClr val="717275"/>
                </a:solidFill>
                <a:latin typeface="Arial MT"/>
                <a:cs typeface="Arial MT"/>
              </a:rPr>
              <a:t>estudiantil, </a:t>
            </a:r>
            <a:r>
              <a:rPr sz="1200" spc="-320" dirty="0">
                <a:solidFill>
                  <a:srgbClr val="717275"/>
                </a:solidFill>
                <a:latin typeface="Arial MT"/>
                <a:cs typeface="Arial MT"/>
              </a:rPr>
              <a:t> </a:t>
            </a:r>
            <a:r>
              <a:rPr sz="1200" spc="-30" dirty="0">
                <a:solidFill>
                  <a:srgbClr val="717275"/>
                </a:solidFill>
                <a:latin typeface="Arial MT"/>
                <a:cs typeface="Arial MT"/>
              </a:rPr>
              <a:t>las </a:t>
            </a:r>
            <a:r>
              <a:rPr sz="1200" spc="25" dirty="0">
                <a:solidFill>
                  <a:srgbClr val="717275"/>
                </a:solidFill>
                <a:latin typeface="Arial MT"/>
                <a:cs typeface="Arial MT"/>
              </a:rPr>
              <a:t>múltiples </a:t>
            </a:r>
            <a:r>
              <a:rPr sz="1200" dirty="0">
                <a:solidFill>
                  <a:srgbClr val="717275"/>
                </a:solidFill>
                <a:latin typeface="Arial MT"/>
                <a:cs typeface="Arial MT"/>
              </a:rPr>
              <a:t>rutas </a:t>
            </a:r>
            <a:r>
              <a:rPr sz="1200" spc="15" dirty="0">
                <a:solidFill>
                  <a:srgbClr val="717275"/>
                </a:solidFill>
                <a:latin typeface="Arial MT"/>
                <a:cs typeface="Arial MT"/>
              </a:rPr>
              <a:t>de </a:t>
            </a:r>
            <a:r>
              <a:rPr sz="1200" spc="10" dirty="0">
                <a:solidFill>
                  <a:srgbClr val="717275"/>
                </a:solidFill>
                <a:latin typeface="Arial MT"/>
                <a:cs typeface="Arial MT"/>
              </a:rPr>
              <a:t>acceso </a:t>
            </a:r>
            <a:r>
              <a:rPr sz="1200" spc="-5" dirty="0">
                <a:solidFill>
                  <a:srgbClr val="717275"/>
                </a:solidFill>
                <a:latin typeface="Arial MT"/>
                <a:cs typeface="Arial MT"/>
              </a:rPr>
              <a:t>y </a:t>
            </a:r>
            <a:r>
              <a:rPr sz="1200" spc="10" dirty="0">
                <a:solidFill>
                  <a:srgbClr val="717275"/>
                </a:solidFill>
                <a:latin typeface="Arial MT"/>
                <a:cs typeface="Arial MT"/>
              </a:rPr>
              <a:t>expresión </a:t>
            </a:r>
            <a:r>
              <a:rPr sz="1200" spc="15" dirty="0">
                <a:solidFill>
                  <a:srgbClr val="717275"/>
                </a:solidFill>
                <a:latin typeface="Arial MT"/>
                <a:cs typeface="Arial MT"/>
              </a:rPr>
              <a:t>de </a:t>
            </a:r>
            <a:r>
              <a:rPr sz="1200" spc="10" dirty="0">
                <a:solidFill>
                  <a:srgbClr val="717275"/>
                </a:solidFill>
                <a:latin typeface="Arial MT"/>
                <a:cs typeface="Arial MT"/>
              </a:rPr>
              <a:t>los </a:t>
            </a:r>
            <a:r>
              <a:rPr sz="1200" dirty="0">
                <a:solidFill>
                  <a:srgbClr val="717275"/>
                </a:solidFill>
                <a:latin typeface="Arial MT"/>
                <a:cs typeface="Arial MT"/>
              </a:rPr>
              <a:t>aprendizajes </a:t>
            </a:r>
            <a:r>
              <a:rPr sz="1200" spc="-5" dirty="0">
                <a:solidFill>
                  <a:srgbClr val="717275"/>
                </a:solidFill>
                <a:latin typeface="Arial MT"/>
                <a:cs typeface="Arial MT"/>
              </a:rPr>
              <a:t>y </a:t>
            </a:r>
            <a:r>
              <a:rPr sz="1200" spc="25" dirty="0">
                <a:solidFill>
                  <a:srgbClr val="717275"/>
                </a:solidFill>
                <a:latin typeface="Arial MT"/>
                <a:cs typeface="Arial MT"/>
              </a:rPr>
              <a:t>priorizando </a:t>
            </a:r>
            <a:r>
              <a:rPr sz="1200" spc="10" dirty="0">
                <a:solidFill>
                  <a:srgbClr val="717275"/>
                </a:solidFill>
                <a:latin typeface="Arial MT"/>
                <a:cs typeface="Arial MT"/>
              </a:rPr>
              <a:t>los </a:t>
            </a:r>
            <a:r>
              <a:rPr sz="1200" spc="-5" dirty="0">
                <a:solidFill>
                  <a:srgbClr val="717275"/>
                </a:solidFill>
                <a:latin typeface="Arial MT"/>
                <a:cs typeface="Arial MT"/>
              </a:rPr>
              <a:t>más </a:t>
            </a:r>
            <a:r>
              <a:rPr sz="1200" dirty="0">
                <a:solidFill>
                  <a:srgbClr val="717275"/>
                </a:solidFill>
                <a:latin typeface="Arial MT"/>
                <a:cs typeface="Arial MT"/>
              </a:rPr>
              <a:t> </a:t>
            </a:r>
            <a:r>
              <a:rPr sz="1200" spc="20" dirty="0">
                <a:solidFill>
                  <a:srgbClr val="717275"/>
                </a:solidFill>
                <a:latin typeface="Arial MT"/>
                <a:cs typeface="Arial MT"/>
              </a:rPr>
              <a:t>pertinentes</a:t>
            </a:r>
            <a:r>
              <a:rPr sz="1200" spc="-20" dirty="0">
                <a:solidFill>
                  <a:srgbClr val="717275"/>
                </a:solidFill>
                <a:latin typeface="Arial MT"/>
                <a:cs typeface="Arial MT"/>
              </a:rPr>
              <a:t> </a:t>
            </a:r>
            <a:r>
              <a:rPr sz="1200" spc="-5" dirty="0">
                <a:solidFill>
                  <a:srgbClr val="717275"/>
                </a:solidFill>
                <a:latin typeface="Arial MT"/>
                <a:cs typeface="Arial MT"/>
              </a:rPr>
              <a:t>para</a:t>
            </a:r>
            <a:r>
              <a:rPr sz="1200" spc="-15" dirty="0">
                <a:solidFill>
                  <a:srgbClr val="717275"/>
                </a:solidFill>
                <a:latin typeface="Arial MT"/>
                <a:cs typeface="Arial MT"/>
              </a:rPr>
              <a:t> </a:t>
            </a:r>
            <a:r>
              <a:rPr sz="1200" spc="-30" dirty="0">
                <a:solidFill>
                  <a:srgbClr val="717275"/>
                </a:solidFill>
                <a:latin typeface="Arial MT"/>
                <a:cs typeface="Arial MT"/>
              </a:rPr>
              <a:t>las</a:t>
            </a:r>
            <a:r>
              <a:rPr sz="1200" spc="-15" dirty="0">
                <a:solidFill>
                  <a:srgbClr val="717275"/>
                </a:solidFill>
                <a:latin typeface="Arial MT"/>
                <a:cs typeface="Arial MT"/>
              </a:rPr>
              <a:t> </a:t>
            </a:r>
            <a:r>
              <a:rPr sz="1200" dirty="0">
                <a:solidFill>
                  <a:srgbClr val="717275"/>
                </a:solidFill>
                <a:latin typeface="Arial MT"/>
                <a:cs typeface="Arial MT"/>
              </a:rPr>
              <a:t>necesidades</a:t>
            </a:r>
            <a:r>
              <a:rPr sz="1200" spc="-15" dirty="0">
                <a:solidFill>
                  <a:srgbClr val="717275"/>
                </a:solidFill>
                <a:latin typeface="Arial MT"/>
                <a:cs typeface="Arial MT"/>
              </a:rPr>
              <a:t> </a:t>
            </a:r>
            <a:r>
              <a:rPr sz="1200" spc="-5" dirty="0">
                <a:solidFill>
                  <a:srgbClr val="717275"/>
                </a:solidFill>
                <a:latin typeface="Arial MT"/>
                <a:cs typeface="Arial MT"/>
              </a:rPr>
              <a:t>sociales,</a:t>
            </a:r>
            <a:r>
              <a:rPr sz="1200" spc="-15" dirty="0">
                <a:solidFill>
                  <a:srgbClr val="717275"/>
                </a:solidFill>
                <a:latin typeface="Arial MT"/>
                <a:cs typeface="Arial MT"/>
              </a:rPr>
              <a:t> </a:t>
            </a:r>
            <a:r>
              <a:rPr sz="1200" spc="30" dirty="0">
                <a:solidFill>
                  <a:srgbClr val="717275"/>
                </a:solidFill>
                <a:latin typeface="Arial MT"/>
                <a:cs typeface="Arial MT"/>
              </a:rPr>
              <a:t>económicas</a:t>
            </a:r>
            <a:r>
              <a:rPr sz="1200" spc="-15" dirty="0">
                <a:solidFill>
                  <a:srgbClr val="717275"/>
                </a:solidFill>
                <a:latin typeface="Arial MT"/>
                <a:cs typeface="Arial MT"/>
              </a:rPr>
              <a:t> </a:t>
            </a:r>
            <a:r>
              <a:rPr sz="1200" spc="-5" dirty="0">
                <a:solidFill>
                  <a:srgbClr val="717275"/>
                </a:solidFill>
                <a:latin typeface="Arial MT"/>
                <a:cs typeface="Arial MT"/>
              </a:rPr>
              <a:t>y</a:t>
            </a:r>
            <a:r>
              <a:rPr sz="1200" spc="-15" dirty="0">
                <a:solidFill>
                  <a:srgbClr val="717275"/>
                </a:solidFill>
                <a:latin typeface="Arial MT"/>
                <a:cs typeface="Arial MT"/>
              </a:rPr>
              <a:t> </a:t>
            </a:r>
            <a:r>
              <a:rPr sz="1200" spc="15" dirty="0">
                <a:solidFill>
                  <a:srgbClr val="717275"/>
                </a:solidFill>
                <a:latin typeface="Arial MT"/>
                <a:cs typeface="Arial MT"/>
              </a:rPr>
              <a:t>culturales</a:t>
            </a:r>
            <a:r>
              <a:rPr sz="1200" spc="-15" dirty="0">
                <a:solidFill>
                  <a:srgbClr val="717275"/>
                </a:solidFill>
                <a:latin typeface="Arial MT"/>
                <a:cs typeface="Arial MT"/>
              </a:rPr>
              <a:t> </a:t>
            </a:r>
            <a:r>
              <a:rPr sz="1200" spc="20" dirty="0">
                <a:solidFill>
                  <a:srgbClr val="717275"/>
                </a:solidFill>
                <a:latin typeface="Arial MT"/>
                <a:cs typeface="Arial MT"/>
              </a:rPr>
              <a:t>del</a:t>
            </a:r>
            <a:r>
              <a:rPr sz="1200" spc="-15" dirty="0">
                <a:solidFill>
                  <a:srgbClr val="717275"/>
                </a:solidFill>
                <a:latin typeface="Arial MT"/>
                <a:cs typeface="Arial MT"/>
              </a:rPr>
              <a:t> </a:t>
            </a:r>
            <a:r>
              <a:rPr sz="1200" spc="15" dirty="0">
                <a:solidFill>
                  <a:srgbClr val="717275"/>
                </a:solidFill>
                <a:latin typeface="Arial MT"/>
                <a:cs typeface="Arial MT"/>
              </a:rPr>
              <a:t>siglo</a:t>
            </a:r>
            <a:r>
              <a:rPr sz="1200" spc="-20" dirty="0">
                <a:solidFill>
                  <a:srgbClr val="717275"/>
                </a:solidFill>
                <a:latin typeface="Arial MT"/>
                <a:cs typeface="Arial MT"/>
              </a:rPr>
              <a:t> </a:t>
            </a:r>
            <a:r>
              <a:rPr sz="1200" spc="-65" dirty="0">
                <a:solidFill>
                  <a:srgbClr val="717275"/>
                </a:solidFill>
                <a:latin typeface="Arial MT"/>
                <a:cs typeface="Arial MT"/>
              </a:rPr>
              <a:t>XXI.</a:t>
            </a:r>
            <a:endParaRPr lang="es-MX" sz="1200" spc="-65" dirty="0">
              <a:solidFill>
                <a:srgbClr val="717275"/>
              </a:solidFill>
              <a:latin typeface="Arial MT"/>
              <a:cs typeface="Arial MT"/>
            </a:endParaRPr>
          </a:p>
          <a:p>
            <a:pPr marL="12700" marR="5080" algn="just">
              <a:lnSpc>
                <a:spcPct val="100000"/>
              </a:lnSpc>
            </a:pPr>
            <a:endParaRPr lang="es-EC" sz="1200" spc="-65" dirty="0">
              <a:solidFill>
                <a:srgbClr val="717275"/>
              </a:solidFill>
              <a:latin typeface="Arial MT"/>
              <a:cs typeface="Arial MT"/>
            </a:endParaRPr>
          </a:p>
          <a:p>
            <a:pPr marL="12700" marR="5080" algn="just"/>
            <a:r>
              <a:rPr lang="es-MX" sz="1200" spc="5" dirty="0">
                <a:solidFill>
                  <a:srgbClr val="717275"/>
                </a:solidFill>
                <a:latin typeface="Arial MT"/>
                <a:cs typeface="Arial MT"/>
              </a:rPr>
              <a:t>Finalmente, </a:t>
            </a:r>
            <a:r>
              <a:rPr lang="es-MX" sz="1200" spc="20" dirty="0">
                <a:solidFill>
                  <a:srgbClr val="717275"/>
                </a:solidFill>
                <a:latin typeface="Arial MT"/>
                <a:cs typeface="Arial MT"/>
              </a:rPr>
              <a:t>en </a:t>
            </a:r>
            <a:r>
              <a:rPr lang="es-MX" sz="1200" spc="10" dirty="0">
                <a:solidFill>
                  <a:srgbClr val="717275"/>
                </a:solidFill>
                <a:latin typeface="Arial MT"/>
                <a:cs typeface="Arial MT"/>
              </a:rPr>
              <a:t>el nivel </a:t>
            </a:r>
            <a:r>
              <a:rPr lang="es-MX" sz="1200" spc="20" dirty="0">
                <a:solidFill>
                  <a:srgbClr val="717275"/>
                </a:solidFill>
                <a:latin typeface="Arial MT"/>
                <a:cs typeface="Arial MT"/>
              </a:rPr>
              <a:t>del </a:t>
            </a:r>
            <a:r>
              <a:rPr lang="es-MX" sz="1200" spc="35" dirty="0" err="1">
                <a:solidFill>
                  <a:srgbClr val="717275"/>
                </a:solidFill>
                <a:latin typeface="Arial MT"/>
                <a:cs typeface="Arial MT"/>
              </a:rPr>
              <a:t>microcurrículo</a:t>
            </a:r>
            <a:r>
              <a:rPr lang="es-MX" sz="1200" spc="35" dirty="0">
                <a:solidFill>
                  <a:srgbClr val="717275"/>
                </a:solidFill>
                <a:latin typeface="Arial MT"/>
                <a:cs typeface="Arial MT"/>
              </a:rPr>
              <a:t>, </a:t>
            </a:r>
            <a:r>
              <a:rPr lang="es-MX" sz="1200" spc="25" dirty="0">
                <a:solidFill>
                  <a:srgbClr val="717275"/>
                </a:solidFill>
                <a:latin typeface="Arial MT"/>
                <a:cs typeface="Arial MT"/>
              </a:rPr>
              <a:t>correspondiente </a:t>
            </a:r>
            <a:r>
              <a:rPr lang="es-MX" sz="1200" spc="-45" dirty="0">
                <a:solidFill>
                  <a:srgbClr val="717275"/>
                </a:solidFill>
                <a:latin typeface="Arial MT"/>
                <a:cs typeface="Arial MT"/>
              </a:rPr>
              <a:t>a </a:t>
            </a:r>
            <a:r>
              <a:rPr lang="es-MX" sz="1200" spc="10" dirty="0">
                <a:solidFill>
                  <a:srgbClr val="717275"/>
                </a:solidFill>
                <a:latin typeface="Arial MT"/>
                <a:cs typeface="Arial MT"/>
              </a:rPr>
              <a:t>los </a:t>
            </a:r>
            <a:r>
              <a:rPr lang="es-MX" sz="1200" spc="-5" dirty="0">
                <a:solidFill>
                  <a:srgbClr val="717275"/>
                </a:solidFill>
                <a:latin typeface="Arial MT"/>
                <a:cs typeface="Arial MT"/>
              </a:rPr>
              <a:t>planes </a:t>
            </a:r>
            <a:r>
              <a:rPr lang="es-MX" sz="1200" spc="15" dirty="0">
                <a:solidFill>
                  <a:srgbClr val="717275"/>
                </a:solidFill>
                <a:latin typeface="Arial MT"/>
                <a:cs typeface="Arial MT"/>
              </a:rPr>
              <a:t>de </a:t>
            </a:r>
            <a:r>
              <a:rPr lang="es-MX" sz="1200" spc="-5" dirty="0">
                <a:solidFill>
                  <a:srgbClr val="717275"/>
                </a:solidFill>
                <a:latin typeface="Arial MT"/>
                <a:cs typeface="Arial MT"/>
              </a:rPr>
              <a:t>aula </a:t>
            </a:r>
            <a:r>
              <a:rPr lang="es-MX" sz="1200" spc="75" dirty="0">
                <a:solidFill>
                  <a:srgbClr val="717275"/>
                </a:solidFill>
                <a:latin typeface="Arial MT"/>
                <a:cs typeface="Arial MT"/>
              </a:rPr>
              <a:t>o </a:t>
            </a:r>
            <a:r>
              <a:rPr lang="es-MX" sz="1200" spc="80" dirty="0">
                <a:solidFill>
                  <a:srgbClr val="717275"/>
                </a:solidFill>
                <a:latin typeface="Arial MT"/>
                <a:cs typeface="Arial MT"/>
              </a:rPr>
              <a:t> </a:t>
            </a:r>
            <a:r>
              <a:rPr lang="es-MX" sz="1200" spc="-10" dirty="0">
                <a:solidFill>
                  <a:srgbClr val="717275"/>
                </a:solidFill>
                <a:latin typeface="Arial MT"/>
                <a:cs typeface="Arial MT"/>
              </a:rPr>
              <a:t>asignaturas, </a:t>
            </a:r>
            <a:r>
              <a:rPr lang="es-MX" sz="1200" spc="-40" dirty="0">
                <a:solidFill>
                  <a:srgbClr val="717275"/>
                </a:solidFill>
                <a:latin typeface="Arial MT"/>
                <a:cs typeface="Arial MT"/>
              </a:rPr>
              <a:t>se </a:t>
            </a:r>
            <a:r>
              <a:rPr lang="es-MX" sz="1200" spc="25" dirty="0">
                <a:solidFill>
                  <a:srgbClr val="717275"/>
                </a:solidFill>
                <a:latin typeface="Arial MT"/>
                <a:cs typeface="Arial MT"/>
              </a:rPr>
              <a:t>encuentran </a:t>
            </a:r>
            <a:r>
              <a:rPr lang="es-MX" sz="1200" spc="20" dirty="0">
                <a:solidFill>
                  <a:srgbClr val="717275"/>
                </a:solidFill>
                <a:latin typeface="Arial MT"/>
                <a:cs typeface="Arial MT"/>
              </a:rPr>
              <a:t>muchas </a:t>
            </a:r>
            <a:r>
              <a:rPr lang="es-MX" sz="1200" spc="25" dirty="0">
                <a:solidFill>
                  <a:srgbClr val="717275"/>
                </a:solidFill>
                <a:latin typeface="Arial MT"/>
                <a:cs typeface="Arial MT"/>
              </a:rPr>
              <a:t>oportunidades </a:t>
            </a:r>
            <a:r>
              <a:rPr lang="es-MX" sz="1200" spc="15" dirty="0">
                <a:solidFill>
                  <a:srgbClr val="717275"/>
                </a:solidFill>
                <a:latin typeface="Arial MT"/>
                <a:cs typeface="Arial MT"/>
              </a:rPr>
              <a:t>de flexibilización. </a:t>
            </a:r>
            <a:r>
              <a:rPr lang="es-MX" sz="1200" spc="5" dirty="0">
                <a:solidFill>
                  <a:srgbClr val="717275"/>
                </a:solidFill>
                <a:latin typeface="Arial MT"/>
                <a:cs typeface="Arial MT"/>
              </a:rPr>
              <a:t>Por </a:t>
            </a:r>
            <a:r>
              <a:rPr lang="es-MX" sz="1200" spc="25" dirty="0">
                <a:solidFill>
                  <a:srgbClr val="717275"/>
                </a:solidFill>
                <a:latin typeface="Arial MT"/>
                <a:cs typeface="Arial MT"/>
              </a:rPr>
              <a:t>ejemplo, </a:t>
            </a:r>
            <a:r>
              <a:rPr lang="es-MX" sz="1200" spc="30" dirty="0">
                <a:solidFill>
                  <a:srgbClr val="717275"/>
                </a:solidFill>
                <a:latin typeface="Arial MT"/>
                <a:cs typeface="Arial MT"/>
              </a:rPr>
              <a:t> </a:t>
            </a:r>
            <a:r>
              <a:rPr lang="es-MX" sz="1200" spc="20" dirty="0">
                <a:solidFill>
                  <a:srgbClr val="717275"/>
                </a:solidFill>
                <a:latin typeface="Arial MT"/>
                <a:cs typeface="Arial MT"/>
              </a:rPr>
              <a:t>durante</a:t>
            </a:r>
            <a:r>
              <a:rPr lang="es-MX" sz="1200" spc="25" dirty="0">
                <a:solidFill>
                  <a:srgbClr val="717275"/>
                </a:solidFill>
                <a:latin typeface="Arial MT"/>
                <a:cs typeface="Arial MT"/>
              </a:rPr>
              <a:t> </a:t>
            </a:r>
            <a:r>
              <a:rPr lang="es-MX" sz="1200" spc="20" dirty="0">
                <a:solidFill>
                  <a:srgbClr val="717275"/>
                </a:solidFill>
                <a:latin typeface="Arial MT"/>
                <a:cs typeface="Arial MT"/>
              </a:rPr>
              <a:t>2020,</a:t>
            </a:r>
            <a:r>
              <a:rPr lang="es-MX" sz="1200" spc="25" dirty="0">
                <a:solidFill>
                  <a:srgbClr val="717275"/>
                </a:solidFill>
                <a:latin typeface="Arial MT"/>
                <a:cs typeface="Arial MT"/>
              </a:rPr>
              <a:t> </a:t>
            </a:r>
            <a:r>
              <a:rPr lang="es-MX" sz="1200" spc="60" dirty="0">
                <a:solidFill>
                  <a:srgbClr val="717275"/>
                </a:solidFill>
                <a:latin typeface="Arial MT"/>
                <a:cs typeface="Arial MT"/>
              </a:rPr>
              <a:t>con </a:t>
            </a:r>
            <a:r>
              <a:rPr lang="es-MX" sz="1200" spc="10" dirty="0">
                <a:solidFill>
                  <a:srgbClr val="717275"/>
                </a:solidFill>
                <a:latin typeface="Arial MT"/>
                <a:cs typeface="Arial MT"/>
              </a:rPr>
              <a:t>el</a:t>
            </a:r>
            <a:r>
              <a:rPr lang="es-MX" sz="1200" spc="15" dirty="0">
                <a:solidFill>
                  <a:srgbClr val="717275"/>
                </a:solidFill>
                <a:latin typeface="Arial MT"/>
                <a:cs typeface="Arial MT"/>
              </a:rPr>
              <a:t> </a:t>
            </a:r>
            <a:r>
              <a:rPr lang="es-MX" sz="1200" spc="25" dirty="0">
                <a:solidFill>
                  <a:srgbClr val="717275"/>
                </a:solidFill>
                <a:latin typeface="Arial MT"/>
                <a:cs typeface="Arial MT"/>
              </a:rPr>
              <a:t>distanciamiento</a:t>
            </a:r>
            <a:r>
              <a:rPr lang="es-MX" sz="1200" spc="30" dirty="0">
                <a:solidFill>
                  <a:srgbClr val="717275"/>
                </a:solidFill>
                <a:latin typeface="Arial MT"/>
                <a:cs typeface="Arial MT"/>
              </a:rPr>
              <a:t> </a:t>
            </a:r>
            <a:r>
              <a:rPr lang="es-MX" sz="1200" dirty="0">
                <a:solidFill>
                  <a:srgbClr val="717275"/>
                </a:solidFill>
                <a:latin typeface="Arial MT"/>
                <a:cs typeface="Arial MT"/>
              </a:rPr>
              <a:t>social,</a:t>
            </a:r>
            <a:r>
              <a:rPr lang="es-MX" sz="1200" spc="5" dirty="0">
                <a:solidFill>
                  <a:srgbClr val="717275"/>
                </a:solidFill>
                <a:latin typeface="Arial MT"/>
                <a:cs typeface="Arial MT"/>
              </a:rPr>
              <a:t> </a:t>
            </a:r>
            <a:r>
              <a:rPr lang="es-MX" sz="1200" spc="-5" dirty="0">
                <a:solidFill>
                  <a:srgbClr val="717275"/>
                </a:solidFill>
                <a:latin typeface="Arial MT"/>
                <a:cs typeface="Arial MT"/>
              </a:rPr>
              <a:t>y</a:t>
            </a:r>
            <a:r>
              <a:rPr lang="es-MX" sz="1200" dirty="0">
                <a:solidFill>
                  <a:srgbClr val="717275"/>
                </a:solidFill>
                <a:latin typeface="Arial MT"/>
                <a:cs typeface="Arial MT"/>
              </a:rPr>
              <a:t> </a:t>
            </a:r>
            <a:r>
              <a:rPr lang="es-MX" sz="1200" spc="20" dirty="0">
                <a:solidFill>
                  <a:srgbClr val="717275"/>
                </a:solidFill>
                <a:latin typeface="Arial MT"/>
                <a:cs typeface="Arial MT"/>
              </a:rPr>
              <a:t>en</a:t>
            </a:r>
            <a:r>
              <a:rPr lang="es-MX" sz="1200" spc="25" dirty="0">
                <a:solidFill>
                  <a:srgbClr val="717275"/>
                </a:solidFill>
                <a:latin typeface="Arial MT"/>
                <a:cs typeface="Arial MT"/>
              </a:rPr>
              <a:t> </a:t>
            </a:r>
            <a:r>
              <a:rPr lang="es-MX" sz="1200" spc="-10" dirty="0">
                <a:solidFill>
                  <a:srgbClr val="717275"/>
                </a:solidFill>
                <a:latin typeface="Arial MT"/>
                <a:cs typeface="Arial MT"/>
              </a:rPr>
              <a:t>2021,</a:t>
            </a:r>
            <a:r>
              <a:rPr lang="es-MX" sz="1200" spc="-5" dirty="0">
                <a:solidFill>
                  <a:srgbClr val="717275"/>
                </a:solidFill>
                <a:latin typeface="Arial MT"/>
                <a:cs typeface="Arial MT"/>
              </a:rPr>
              <a:t> </a:t>
            </a:r>
            <a:r>
              <a:rPr lang="es-MX" sz="1200" spc="5" dirty="0">
                <a:solidFill>
                  <a:srgbClr val="717275"/>
                </a:solidFill>
                <a:latin typeface="Arial MT"/>
                <a:cs typeface="Arial MT"/>
              </a:rPr>
              <a:t>dados</a:t>
            </a:r>
            <a:r>
              <a:rPr lang="es-MX" sz="1200" spc="10" dirty="0">
                <a:solidFill>
                  <a:srgbClr val="717275"/>
                </a:solidFill>
                <a:latin typeface="Arial MT"/>
                <a:cs typeface="Arial MT"/>
              </a:rPr>
              <a:t> los</a:t>
            </a:r>
            <a:r>
              <a:rPr lang="es-MX" sz="1200" spc="15" dirty="0">
                <a:solidFill>
                  <a:srgbClr val="717275"/>
                </a:solidFill>
                <a:latin typeface="Arial MT"/>
                <a:cs typeface="Arial MT"/>
              </a:rPr>
              <a:t> </a:t>
            </a:r>
            <a:r>
              <a:rPr lang="es-MX" sz="1200" spc="-5" dirty="0">
                <a:solidFill>
                  <a:srgbClr val="717275"/>
                </a:solidFill>
                <a:latin typeface="Arial MT"/>
                <a:cs typeface="Arial MT"/>
              </a:rPr>
              <a:t>planes</a:t>
            </a:r>
            <a:r>
              <a:rPr lang="es-MX" sz="1200" spc="320" dirty="0">
                <a:solidFill>
                  <a:srgbClr val="717275"/>
                </a:solidFill>
                <a:latin typeface="Arial MT"/>
                <a:cs typeface="Arial MT"/>
              </a:rPr>
              <a:t> </a:t>
            </a:r>
            <a:r>
              <a:rPr lang="es-MX" sz="1200" spc="15" dirty="0">
                <a:solidFill>
                  <a:srgbClr val="717275"/>
                </a:solidFill>
                <a:latin typeface="Arial MT"/>
                <a:cs typeface="Arial MT"/>
              </a:rPr>
              <a:t>de </a:t>
            </a:r>
            <a:r>
              <a:rPr lang="es-MX" sz="1200" spc="20" dirty="0">
                <a:solidFill>
                  <a:srgbClr val="717275"/>
                </a:solidFill>
                <a:latin typeface="Arial MT"/>
                <a:cs typeface="Arial MT"/>
              </a:rPr>
              <a:t> </a:t>
            </a:r>
            <a:r>
              <a:rPr lang="es-MX" sz="1200" spc="40" dirty="0">
                <a:solidFill>
                  <a:srgbClr val="717275"/>
                </a:solidFill>
                <a:latin typeface="Arial MT"/>
                <a:cs typeface="Arial MT"/>
              </a:rPr>
              <a:t>retorno </a:t>
            </a:r>
            <a:r>
              <a:rPr lang="es-MX" sz="1200" dirty="0">
                <a:solidFill>
                  <a:srgbClr val="717275"/>
                </a:solidFill>
                <a:latin typeface="Arial MT"/>
                <a:cs typeface="Arial MT"/>
              </a:rPr>
              <a:t>gradual,</a:t>
            </a:r>
            <a:r>
              <a:rPr lang="es-MX" sz="1200" spc="5" dirty="0">
                <a:solidFill>
                  <a:srgbClr val="717275"/>
                </a:solidFill>
                <a:latin typeface="Arial MT"/>
                <a:cs typeface="Arial MT"/>
              </a:rPr>
              <a:t> </a:t>
            </a:r>
            <a:r>
              <a:rPr lang="es-MX" sz="1200" spc="15" dirty="0">
                <a:solidFill>
                  <a:srgbClr val="717275"/>
                </a:solidFill>
                <a:latin typeface="Arial MT"/>
                <a:cs typeface="Arial MT"/>
              </a:rPr>
              <a:t>progresivo </a:t>
            </a:r>
            <a:r>
              <a:rPr lang="es-MX" sz="1200" spc="-5" dirty="0">
                <a:solidFill>
                  <a:srgbClr val="717275"/>
                </a:solidFill>
                <a:latin typeface="Arial MT"/>
                <a:cs typeface="Arial MT"/>
              </a:rPr>
              <a:t>y</a:t>
            </a:r>
            <a:r>
              <a:rPr lang="es-MX" sz="1200" dirty="0">
                <a:solidFill>
                  <a:srgbClr val="717275"/>
                </a:solidFill>
                <a:latin typeface="Arial MT"/>
                <a:cs typeface="Arial MT"/>
              </a:rPr>
              <a:t> </a:t>
            </a:r>
            <a:r>
              <a:rPr lang="es-MX" sz="1200" spc="15" dirty="0">
                <a:solidFill>
                  <a:srgbClr val="717275"/>
                </a:solidFill>
                <a:latin typeface="Arial MT"/>
                <a:cs typeface="Arial MT"/>
              </a:rPr>
              <a:t>seguro </a:t>
            </a:r>
            <a:r>
              <a:rPr lang="es-MX" sz="1200" spc="20" dirty="0">
                <a:solidFill>
                  <a:srgbClr val="717275"/>
                </a:solidFill>
                <a:latin typeface="Arial MT"/>
                <a:cs typeface="Arial MT"/>
              </a:rPr>
              <a:t>en </a:t>
            </a:r>
            <a:r>
              <a:rPr lang="es-MX" sz="1200" spc="10" dirty="0">
                <a:solidFill>
                  <a:srgbClr val="717275"/>
                </a:solidFill>
                <a:latin typeface="Arial MT"/>
                <a:cs typeface="Arial MT"/>
              </a:rPr>
              <a:t>una</a:t>
            </a:r>
            <a:r>
              <a:rPr lang="es-MX" sz="1200" spc="15" dirty="0">
                <a:solidFill>
                  <a:srgbClr val="717275"/>
                </a:solidFill>
                <a:latin typeface="Arial MT"/>
                <a:cs typeface="Arial MT"/>
              </a:rPr>
              <a:t> </a:t>
            </a:r>
            <a:r>
              <a:rPr lang="es-MX" sz="1200" dirty="0">
                <a:solidFill>
                  <a:srgbClr val="717275"/>
                </a:solidFill>
                <a:latin typeface="Arial MT"/>
                <a:cs typeface="Arial MT"/>
              </a:rPr>
              <a:t>asignatura</a:t>
            </a:r>
            <a:r>
              <a:rPr lang="es-MX" sz="1200" spc="5" dirty="0">
                <a:solidFill>
                  <a:srgbClr val="717275"/>
                </a:solidFill>
                <a:latin typeface="Arial MT"/>
                <a:cs typeface="Arial MT"/>
              </a:rPr>
              <a:t> </a:t>
            </a:r>
            <a:r>
              <a:rPr lang="es-MX" sz="1200" dirty="0">
                <a:solidFill>
                  <a:srgbClr val="717275"/>
                </a:solidFill>
                <a:latin typeface="Arial MT"/>
                <a:cs typeface="Arial MT"/>
              </a:rPr>
              <a:t>específica,</a:t>
            </a:r>
            <a:r>
              <a:rPr lang="es-MX" sz="1200" spc="5" dirty="0">
                <a:solidFill>
                  <a:srgbClr val="717275"/>
                </a:solidFill>
                <a:latin typeface="Arial MT"/>
                <a:cs typeface="Arial MT"/>
              </a:rPr>
              <a:t> </a:t>
            </a:r>
            <a:r>
              <a:rPr lang="es-MX" sz="1200" spc="10" dirty="0">
                <a:solidFill>
                  <a:srgbClr val="717275"/>
                </a:solidFill>
                <a:latin typeface="Arial MT"/>
                <a:cs typeface="Arial MT"/>
              </a:rPr>
              <a:t>el</a:t>
            </a:r>
            <a:r>
              <a:rPr lang="es-MX" sz="1200" spc="15" dirty="0">
                <a:solidFill>
                  <a:srgbClr val="717275"/>
                </a:solidFill>
                <a:latin typeface="Arial MT"/>
                <a:cs typeface="Arial MT"/>
              </a:rPr>
              <a:t> </a:t>
            </a:r>
            <a:r>
              <a:rPr lang="es-MX" sz="1200" spc="40" dirty="0">
                <a:solidFill>
                  <a:srgbClr val="717275"/>
                </a:solidFill>
                <a:latin typeface="Arial MT"/>
                <a:cs typeface="Arial MT"/>
              </a:rPr>
              <a:t>docente </a:t>
            </a:r>
            <a:r>
              <a:rPr lang="es-MX" sz="1200" spc="45" dirty="0">
                <a:solidFill>
                  <a:srgbClr val="717275"/>
                </a:solidFill>
                <a:latin typeface="Arial MT"/>
                <a:cs typeface="Arial MT"/>
              </a:rPr>
              <a:t> </a:t>
            </a:r>
            <a:r>
              <a:rPr lang="es-MX" sz="1200" spc="20" dirty="0">
                <a:solidFill>
                  <a:srgbClr val="717275"/>
                </a:solidFill>
                <a:latin typeface="Arial MT"/>
                <a:cs typeface="Arial MT"/>
              </a:rPr>
              <a:t>tendrá que </a:t>
            </a:r>
            <a:r>
              <a:rPr lang="es-MX" sz="1200" spc="10" dirty="0">
                <a:solidFill>
                  <a:srgbClr val="717275"/>
                </a:solidFill>
                <a:latin typeface="Arial MT"/>
                <a:cs typeface="Arial MT"/>
              </a:rPr>
              <a:t>flexibilizar </a:t>
            </a:r>
            <a:r>
              <a:rPr lang="es-MX" sz="1200" spc="-10" dirty="0">
                <a:solidFill>
                  <a:srgbClr val="717275"/>
                </a:solidFill>
                <a:latin typeface="Arial MT"/>
                <a:cs typeface="Arial MT"/>
              </a:rPr>
              <a:t>la </a:t>
            </a:r>
            <a:r>
              <a:rPr lang="es-MX" sz="1200" spc="25" dirty="0">
                <a:solidFill>
                  <a:srgbClr val="717275"/>
                </a:solidFill>
                <a:latin typeface="Arial MT"/>
                <a:cs typeface="Arial MT"/>
              </a:rPr>
              <a:t>modalidad </a:t>
            </a:r>
            <a:r>
              <a:rPr lang="es-MX" sz="1200" spc="20" dirty="0">
                <a:solidFill>
                  <a:srgbClr val="717275"/>
                </a:solidFill>
                <a:latin typeface="Arial MT"/>
                <a:cs typeface="Arial MT"/>
              </a:rPr>
              <a:t>que </a:t>
            </a:r>
            <a:r>
              <a:rPr lang="es-MX" sz="1200" spc="15" dirty="0">
                <a:solidFill>
                  <a:srgbClr val="717275"/>
                </a:solidFill>
                <a:latin typeface="Arial MT"/>
                <a:cs typeface="Arial MT"/>
              </a:rPr>
              <a:t>utiliza </a:t>
            </a:r>
            <a:r>
              <a:rPr lang="es-MX" sz="1200" spc="-5" dirty="0">
                <a:solidFill>
                  <a:srgbClr val="717275"/>
                </a:solidFill>
                <a:latin typeface="Arial MT"/>
                <a:cs typeface="Arial MT"/>
              </a:rPr>
              <a:t>para </a:t>
            </a:r>
            <a:r>
              <a:rPr lang="es-MX" sz="1200" spc="20" dirty="0">
                <a:solidFill>
                  <a:srgbClr val="717275"/>
                </a:solidFill>
                <a:latin typeface="Arial MT"/>
                <a:cs typeface="Arial MT"/>
              </a:rPr>
              <a:t>interactuar </a:t>
            </a:r>
            <a:r>
              <a:rPr lang="es-MX" sz="1200" spc="60" dirty="0">
                <a:solidFill>
                  <a:srgbClr val="717275"/>
                </a:solidFill>
                <a:latin typeface="Arial MT"/>
                <a:cs typeface="Arial MT"/>
              </a:rPr>
              <a:t>con </a:t>
            </a:r>
            <a:r>
              <a:rPr lang="es-MX" sz="1200" spc="-35" dirty="0">
                <a:solidFill>
                  <a:srgbClr val="717275"/>
                </a:solidFill>
                <a:latin typeface="Arial MT"/>
                <a:cs typeface="Arial MT"/>
              </a:rPr>
              <a:t>sus </a:t>
            </a:r>
            <a:r>
              <a:rPr lang="es-MX" sz="1200" dirty="0">
                <a:solidFill>
                  <a:srgbClr val="717275"/>
                </a:solidFill>
                <a:latin typeface="Arial MT"/>
                <a:cs typeface="Arial MT"/>
              </a:rPr>
              <a:t>estudiantes, </a:t>
            </a:r>
            <a:r>
              <a:rPr lang="es-MX" sz="1200" spc="-320" dirty="0">
                <a:solidFill>
                  <a:srgbClr val="717275"/>
                </a:solidFill>
                <a:latin typeface="Arial MT"/>
                <a:cs typeface="Arial MT"/>
              </a:rPr>
              <a:t> </a:t>
            </a:r>
            <a:r>
              <a:rPr lang="es-MX" sz="1200" spc="25" dirty="0">
                <a:solidFill>
                  <a:srgbClr val="717275"/>
                </a:solidFill>
                <a:latin typeface="Arial MT"/>
                <a:cs typeface="Arial MT"/>
              </a:rPr>
              <a:t>dependiendo</a:t>
            </a:r>
            <a:r>
              <a:rPr lang="es-MX" sz="1200" spc="-30" dirty="0">
                <a:solidFill>
                  <a:srgbClr val="717275"/>
                </a:solidFill>
                <a:latin typeface="Arial MT"/>
                <a:cs typeface="Arial MT"/>
              </a:rPr>
              <a:t> </a:t>
            </a:r>
            <a:r>
              <a:rPr lang="es-MX" sz="1200" spc="-35" dirty="0">
                <a:solidFill>
                  <a:srgbClr val="717275"/>
                </a:solidFill>
                <a:latin typeface="Arial MT"/>
                <a:cs typeface="Arial MT"/>
              </a:rPr>
              <a:t>sus</a:t>
            </a:r>
            <a:r>
              <a:rPr lang="es-MX" sz="1200" spc="-30" dirty="0">
                <a:solidFill>
                  <a:srgbClr val="717275"/>
                </a:solidFill>
                <a:latin typeface="Arial MT"/>
                <a:cs typeface="Arial MT"/>
              </a:rPr>
              <a:t> </a:t>
            </a:r>
            <a:r>
              <a:rPr lang="es-MX" sz="1200" spc="-5" dirty="0">
                <a:solidFill>
                  <a:srgbClr val="717275"/>
                </a:solidFill>
                <a:latin typeface="Arial MT"/>
                <a:cs typeface="Arial MT"/>
              </a:rPr>
              <a:t>niveles</a:t>
            </a:r>
            <a:r>
              <a:rPr lang="es-MX" sz="1200" spc="-30" dirty="0">
                <a:solidFill>
                  <a:srgbClr val="717275"/>
                </a:solidFill>
                <a:latin typeface="Arial MT"/>
                <a:cs typeface="Arial MT"/>
              </a:rPr>
              <a:t> </a:t>
            </a:r>
            <a:r>
              <a:rPr lang="es-MX" sz="1200" spc="15" dirty="0">
                <a:solidFill>
                  <a:srgbClr val="717275"/>
                </a:solidFill>
                <a:latin typeface="Arial MT"/>
                <a:cs typeface="Arial MT"/>
              </a:rPr>
              <a:t>de</a:t>
            </a:r>
            <a:r>
              <a:rPr lang="es-MX" sz="1200" spc="-30" dirty="0">
                <a:solidFill>
                  <a:srgbClr val="717275"/>
                </a:solidFill>
                <a:latin typeface="Arial MT"/>
                <a:cs typeface="Arial MT"/>
              </a:rPr>
              <a:t> </a:t>
            </a:r>
            <a:r>
              <a:rPr lang="es-MX" sz="1200" spc="20" dirty="0">
                <a:solidFill>
                  <a:srgbClr val="717275"/>
                </a:solidFill>
                <a:latin typeface="Arial MT"/>
                <a:cs typeface="Arial MT"/>
              </a:rPr>
              <a:t>conectividad,</a:t>
            </a:r>
            <a:r>
              <a:rPr lang="es-MX" sz="1200" spc="-30" dirty="0">
                <a:solidFill>
                  <a:srgbClr val="717275"/>
                </a:solidFill>
                <a:latin typeface="Arial MT"/>
                <a:cs typeface="Arial MT"/>
              </a:rPr>
              <a:t> </a:t>
            </a:r>
            <a:r>
              <a:rPr lang="es-MX" sz="1200" spc="-10" dirty="0">
                <a:solidFill>
                  <a:srgbClr val="717275"/>
                </a:solidFill>
                <a:latin typeface="Arial MT"/>
                <a:cs typeface="Arial MT"/>
              </a:rPr>
              <a:t>la</a:t>
            </a:r>
            <a:r>
              <a:rPr lang="es-MX" sz="1200" spc="-30" dirty="0">
                <a:solidFill>
                  <a:srgbClr val="717275"/>
                </a:solidFill>
                <a:latin typeface="Arial MT"/>
                <a:cs typeface="Arial MT"/>
              </a:rPr>
              <a:t> </a:t>
            </a:r>
            <a:r>
              <a:rPr lang="es-MX" sz="1200" spc="20" dirty="0">
                <a:solidFill>
                  <a:srgbClr val="717275"/>
                </a:solidFill>
                <a:latin typeface="Arial MT"/>
                <a:cs typeface="Arial MT"/>
              </a:rPr>
              <a:t>decisión</a:t>
            </a:r>
            <a:r>
              <a:rPr lang="es-MX" sz="1200" spc="-25" dirty="0">
                <a:solidFill>
                  <a:srgbClr val="717275"/>
                </a:solidFill>
                <a:latin typeface="Arial MT"/>
                <a:cs typeface="Arial MT"/>
              </a:rPr>
              <a:t> </a:t>
            </a:r>
            <a:r>
              <a:rPr lang="es-MX" sz="1200" spc="15" dirty="0">
                <a:solidFill>
                  <a:srgbClr val="717275"/>
                </a:solidFill>
                <a:latin typeface="Arial MT"/>
                <a:cs typeface="Arial MT"/>
              </a:rPr>
              <a:t>de</a:t>
            </a:r>
            <a:r>
              <a:rPr lang="es-MX" sz="1200" spc="-30" dirty="0">
                <a:solidFill>
                  <a:srgbClr val="717275"/>
                </a:solidFill>
                <a:latin typeface="Arial MT"/>
                <a:cs typeface="Arial MT"/>
              </a:rPr>
              <a:t> las </a:t>
            </a:r>
            <a:r>
              <a:rPr lang="es-MX" sz="1200" spc="5" dirty="0">
                <a:solidFill>
                  <a:srgbClr val="717275"/>
                </a:solidFill>
                <a:latin typeface="Arial MT"/>
                <a:cs typeface="Arial MT"/>
              </a:rPr>
              <a:t>familias</a:t>
            </a:r>
            <a:r>
              <a:rPr lang="es-MX" sz="1200" spc="-30" dirty="0">
                <a:solidFill>
                  <a:srgbClr val="717275"/>
                </a:solidFill>
                <a:latin typeface="Arial MT"/>
                <a:cs typeface="Arial MT"/>
              </a:rPr>
              <a:t> </a:t>
            </a:r>
            <a:r>
              <a:rPr lang="es-MX" sz="1200" spc="10" dirty="0">
                <a:solidFill>
                  <a:srgbClr val="717275"/>
                </a:solidFill>
                <a:latin typeface="Arial MT"/>
                <a:cs typeface="Arial MT"/>
              </a:rPr>
              <a:t>sobre</a:t>
            </a:r>
            <a:r>
              <a:rPr lang="es-MX" sz="1200" spc="-30" dirty="0">
                <a:solidFill>
                  <a:srgbClr val="717275"/>
                </a:solidFill>
                <a:latin typeface="Arial MT"/>
                <a:cs typeface="Arial MT"/>
              </a:rPr>
              <a:t> </a:t>
            </a:r>
            <a:r>
              <a:rPr lang="es-MX" sz="1200" spc="10" dirty="0">
                <a:solidFill>
                  <a:srgbClr val="717275"/>
                </a:solidFill>
                <a:latin typeface="Arial MT"/>
                <a:cs typeface="Arial MT"/>
              </a:rPr>
              <a:t>el</a:t>
            </a:r>
            <a:r>
              <a:rPr lang="es-MX" sz="1200" spc="-30" dirty="0">
                <a:solidFill>
                  <a:srgbClr val="717275"/>
                </a:solidFill>
                <a:latin typeface="Arial MT"/>
                <a:cs typeface="Arial MT"/>
              </a:rPr>
              <a:t> </a:t>
            </a:r>
            <a:r>
              <a:rPr lang="es-MX" sz="1200" spc="5" dirty="0">
                <a:solidFill>
                  <a:srgbClr val="717275"/>
                </a:solidFill>
                <a:latin typeface="Arial MT"/>
                <a:cs typeface="Arial MT"/>
              </a:rPr>
              <a:t>regreso </a:t>
            </a:r>
            <a:r>
              <a:rPr lang="es-MX" sz="1200" spc="-320" dirty="0">
                <a:solidFill>
                  <a:srgbClr val="717275"/>
                </a:solidFill>
                <a:latin typeface="Arial MT"/>
                <a:cs typeface="Arial MT"/>
              </a:rPr>
              <a:t> </a:t>
            </a:r>
            <a:r>
              <a:rPr lang="es-MX" sz="1200" spc="-45" dirty="0">
                <a:solidFill>
                  <a:srgbClr val="717275"/>
                </a:solidFill>
                <a:latin typeface="Arial MT"/>
                <a:cs typeface="Arial MT"/>
              </a:rPr>
              <a:t>a </a:t>
            </a:r>
            <a:r>
              <a:rPr lang="es-MX" sz="1200" spc="-10" dirty="0">
                <a:solidFill>
                  <a:srgbClr val="717275"/>
                </a:solidFill>
                <a:latin typeface="Arial MT"/>
                <a:cs typeface="Arial MT"/>
              </a:rPr>
              <a:t>la </a:t>
            </a:r>
            <a:r>
              <a:rPr lang="es-MX" sz="1200" spc="5" dirty="0">
                <a:solidFill>
                  <a:srgbClr val="717275"/>
                </a:solidFill>
                <a:latin typeface="Arial MT"/>
                <a:cs typeface="Arial MT"/>
              </a:rPr>
              <a:t>presencialidad, </a:t>
            </a:r>
            <a:r>
              <a:rPr lang="es-MX" sz="1200" spc="10" dirty="0">
                <a:solidFill>
                  <a:srgbClr val="717275"/>
                </a:solidFill>
                <a:latin typeface="Arial MT"/>
                <a:cs typeface="Arial MT"/>
              </a:rPr>
              <a:t>el nivel </a:t>
            </a:r>
            <a:r>
              <a:rPr lang="es-MX" sz="1200" spc="15" dirty="0">
                <a:solidFill>
                  <a:srgbClr val="717275"/>
                </a:solidFill>
                <a:latin typeface="Arial MT"/>
                <a:cs typeface="Arial MT"/>
              </a:rPr>
              <a:t>de </a:t>
            </a:r>
            <a:r>
              <a:rPr lang="es-MX" sz="1200" spc="30" dirty="0">
                <a:solidFill>
                  <a:srgbClr val="717275"/>
                </a:solidFill>
                <a:latin typeface="Arial MT"/>
                <a:cs typeface="Arial MT"/>
              </a:rPr>
              <a:t>aforo </a:t>
            </a:r>
            <a:r>
              <a:rPr lang="es-MX" sz="1200" spc="20" dirty="0">
                <a:solidFill>
                  <a:srgbClr val="717275"/>
                </a:solidFill>
                <a:latin typeface="Arial MT"/>
                <a:cs typeface="Arial MT"/>
              </a:rPr>
              <a:t>en </a:t>
            </a:r>
            <a:r>
              <a:rPr lang="es-MX" sz="1200" spc="-30" dirty="0">
                <a:solidFill>
                  <a:srgbClr val="717275"/>
                </a:solidFill>
                <a:latin typeface="Arial MT"/>
                <a:cs typeface="Arial MT"/>
              </a:rPr>
              <a:t>las </a:t>
            </a:r>
            <a:r>
              <a:rPr lang="es-MX" sz="1200" spc="-25" dirty="0">
                <a:solidFill>
                  <a:srgbClr val="717275"/>
                </a:solidFill>
                <a:latin typeface="Arial MT"/>
                <a:cs typeface="Arial MT"/>
              </a:rPr>
              <a:t>aulas, </a:t>
            </a:r>
            <a:r>
              <a:rPr lang="es-MX" sz="1200" spc="20" dirty="0">
                <a:solidFill>
                  <a:srgbClr val="717275"/>
                </a:solidFill>
                <a:latin typeface="Arial MT"/>
                <a:cs typeface="Arial MT"/>
              </a:rPr>
              <a:t>entre </a:t>
            </a:r>
            <a:r>
              <a:rPr lang="es-MX" sz="1200" spc="40" dirty="0">
                <a:solidFill>
                  <a:srgbClr val="717275"/>
                </a:solidFill>
                <a:latin typeface="Arial MT"/>
                <a:cs typeface="Arial MT"/>
              </a:rPr>
              <a:t>muchos </a:t>
            </a:r>
            <a:r>
              <a:rPr lang="es-MX" sz="1200" spc="35" dirty="0">
                <a:solidFill>
                  <a:srgbClr val="717275"/>
                </a:solidFill>
                <a:latin typeface="Arial MT"/>
                <a:cs typeface="Arial MT"/>
              </a:rPr>
              <a:t>otros </a:t>
            </a:r>
            <a:r>
              <a:rPr lang="es-MX" sz="1200" spc="10" dirty="0">
                <a:solidFill>
                  <a:srgbClr val="717275"/>
                </a:solidFill>
                <a:latin typeface="Arial MT"/>
                <a:cs typeface="Arial MT"/>
              </a:rPr>
              <a:t>factores. </a:t>
            </a:r>
            <a:r>
              <a:rPr lang="es-MX" sz="1200" spc="-40" dirty="0">
                <a:solidFill>
                  <a:srgbClr val="717275"/>
                </a:solidFill>
                <a:latin typeface="Arial MT"/>
                <a:cs typeface="Arial MT"/>
              </a:rPr>
              <a:t>En </a:t>
            </a:r>
            <a:r>
              <a:rPr lang="es-MX" sz="1200" spc="-35" dirty="0">
                <a:solidFill>
                  <a:srgbClr val="717275"/>
                </a:solidFill>
                <a:latin typeface="Arial MT"/>
                <a:cs typeface="Arial MT"/>
              </a:rPr>
              <a:t> </a:t>
            </a:r>
            <a:r>
              <a:rPr lang="es-MX" sz="1200" spc="20" dirty="0">
                <a:solidFill>
                  <a:srgbClr val="717275"/>
                </a:solidFill>
                <a:latin typeface="Arial MT"/>
                <a:cs typeface="Arial MT"/>
              </a:rPr>
              <a:t>adición,</a:t>
            </a:r>
            <a:r>
              <a:rPr lang="es-MX" sz="1200" spc="-20" dirty="0">
                <a:solidFill>
                  <a:srgbClr val="717275"/>
                </a:solidFill>
                <a:latin typeface="Arial MT"/>
                <a:cs typeface="Arial MT"/>
              </a:rPr>
              <a:t> </a:t>
            </a:r>
            <a:r>
              <a:rPr lang="es-MX" sz="1200" spc="-35" dirty="0">
                <a:solidFill>
                  <a:srgbClr val="717275"/>
                </a:solidFill>
                <a:latin typeface="Arial MT"/>
                <a:cs typeface="Arial MT"/>
              </a:rPr>
              <a:t>sus</a:t>
            </a:r>
            <a:r>
              <a:rPr lang="es-MX" sz="1200" spc="-15" dirty="0">
                <a:solidFill>
                  <a:srgbClr val="717275"/>
                </a:solidFill>
                <a:latin typeface="Arial MT"/>
                <a:cs typeface="Arial MT"/>
              </a:rPr>
              <a:t> </a:t>
            </a:r>
            <a:r>
              <a:rPr lang="es-MX" sz="1200" spc="5" dirty="0">
                <a:solidFill>
                  <a:srgbClr val="717275"/>
                </a:solidFill>
                <a:latin typeface="Arial MT"/>
                <a:cs typeface="Arial MT"/>
              </a:rPr>
              <a:t>estudiantes</a:t>
            </a:r>
            <a:r>
              <a:rPr lang="es-MX" sz="1200" spc="-15" dirty="0">
                <a:solidFill>
                  <a:srgbClr val="717275"/>
                </a:solidFill>
                <a:latin typeface="Arial MT"/>
                <a:cs typeface="Arial MT"/>
              </a:rPr>
              <a:t> </a:t>
            </a:r>
            <a:r>
              <a:rPr lang="es-MX" sz="1200" spc="30" dirty="0">
                <a:solidFill>
                  <a:srgbClr val="717275"/>
                </a:solidFill>
                <a:latin typeface="Arial MT"/>
                <a:cs typeface="Arial MT"/>
              </a:rPr>
              <a:t>continuarán</a:t>
            </a:r>
            <a:r>
              <a:rPr lang="es-MX" sz="1200" spc="-15" dirty="0">
                <a:solidFill>
                  <a:srgbClr val="717275"/>
                </a:solidFill>
                <a:latin typeface="Arial MT"/>
                <a:cs typeface="Arial MT"/>
              </a:rPr>
              <a:t> </a:t>
            </a:r>
            <a:r>
              <a:rPr lang="es-MX" sz="1200" spc="15" dirty="0">
                <a:solidFill>
                  <a:srgbClr val="717275"/>
                </a:solidFill>
                <a:latin typeface="Arial MT"/>
                <a:cs typeface="Arial MT"/>
              </a:rPr>
              <a:t>siendo</a:t>
            </a:r>
            <a:r>
              <a:rPr lang="es-MX" sz="1200" spc="-15" dirty="0">
                <a:solidFill>
                  <a:srgbClr val="717275"/>
                </a:solidFill>
                <a:latin typeface="Arial MT"/>
                <a:cs typeface="Arial MT"/>
              </a:rPr>
              <a:t> </a:t>
            </a:r>
            <a:r>
              <a:rPr lang="es-MX" sz="1200" spc="-5" dirty="0">
                <a:solidFill>
                  <a:srgbClr val="717275"/>
                </a:solidFill>
                <a:latin typeface="Arial MT"/>
                <a:cs typeface="Arial MT"/>
              </a:rPr>
              <a:t>diversos,</a:t>
            </a:r>
            <a:r>
              <a:rPr lang="es-MX" sz="1200" spc="-15" dirty="0">
                <a:solidFill>
                  <a:srgbClr val="717275"/>
                </a:solidFill>
                <a:latin typeface="Arial MT"/>
                <a:cs typeface="Arial MT"/>
              </a:rPr>
              <a:t> </a:t>
            </a:r>
            <a:r>
              <a:rPr lang="es-MX" sz="1200" spc="20" dirty="0">
                <a:solidFill>
                  <a:srgbClr val="717275"/>
                </a:solidFill>
                <a:latin typeface="Arial MT"/>
                <a:cs typeface="Arial MT"/>
              </a:rPr>
              <a:t>en</a:t>
            </a:r>
            <a:r>
              <a:rPr lang="es-MX" sz="1200" spc="-15" dirty="0">
                <a:solidFill>
                  <a:srgbClr val="717275"/>
                </a:solidFill>
                <a:latin typeface="Arial MT"/>
                <a:cs typeface="Arial MT"/>
              </a:rPr>
              <a:t> </a:t>
            </a:r>
            <a:r>
              <a:rPr lang="es-MX" sz="1200" spc="-35" dirty="0">
                <a:solidFill>
                  <a:srgbClr val="717275"/>
                </a:solidFill>
                <a:latin typeface="Arial MT"/>
                <a:cs typeface="Arial MT"/>
              </a:rPr>
              <a:t>sus</a:t>
            </a:r>
            <a:r>
              <a:rPr lang="es-MX" sz="1200" spc="-15" dirty="0">
                <a:solidFill>
                  <a:srgbClr val="717275"/>
                </a:solidFill>
                <a:latin typeface="Arial MT"/>
                <a:cs typeface="Arial MT"/>
              </a:rPr>
              <a:t> </a:t>
            </a:r>
            <a:r>
              <a:rPr lang="es-MX" sz="1200" spc="-5" dirty="0">
                <a:solidFill>
                  <a:srgbClr val="717275"/>
                </a:solidFill>
                <a:latin typeface="Arial MT"/>
                <a:cs typeface="Arial MT"/>
              </a:rPr>
              <a:t>niveles</a:t>
            </a:r>
            <a:r>
              <a:rPr lang="es-MX" sz="1200" spc="-15" dirty="0">
                <a:solidFill>
                  <a:srgbClr val="717275"/>
                </a:solidFill>
                <a:latin typeface="Arial MT"/>
                <a:cs typeface="Arial MT"/>
              </a:rPr>
              <a:t> </a:t>
            </a:r>
            <a:r>
              <a:rPr lang="es-MX" sz="1200" spc="15" dirty="0">
                <a:solidFill>
                  <a:srgbClr val="717275"/>
                </a:solidFill>
                <a:latin typeface="Arial MT"/>
                <a:cs typeface="Arial MT"/>
              </a:rPr>
              <a:t>de</a:t>
            </a:r>
            <a:r>
              <a:rPr lang="es-MX" sz="1200" spc="-15" dirty="0">
                <a:solidFill>
                  <a:srgbClr val="717275"/>
                </a:solidFill>
                <a:latin typeface="Arial MT"/>
                <a:cs typeface="Arial MT"/>
              </a:rPr>
              <a:t> </a:t>
            </a:r>
            <a:r>
              <a:rPr lang="es-MX" sz="1200" spc="15" dirty="0">
                <a:solidFill>
                  <a:srgbClr val="717275"/>
                </a:solidFill>
                <a:latin typeface="Arial MT"/>
                <a:cs typeface="Arial MT"/>
              </a:rPr>
              <a:t>preparación, </a:t>
            </a:r>
            <a:r>
              <a:rPr lang="es-MX" sz="1200" spc="-320" dirty="0">
                <a:solidFill>
                  <a:srgbClr val="717275"/>
                </a:solidFill>
                <a:latin typeface="Arial MT"/>
                <a:cs typeface="Arial MT"/>
              </a:rPr>
              <a:t> </a:t>
            </a:r>
            <a:r>
              <a:rPr lang="es-MX" sz="1200" dirty="0">
                <a:solidFill>
                  <a:srgbClr val="717275"/>
                </a:solidFill>
                <a:latin typeface="Arial MT"/>
                <a:cs typeface="Arial MT"/>
              </a:rPr>
              <a:t>capacidades,</a:t>
            </a:r>
            <a:r>
              <a:rPr lang="es-MX" sz="1200" spc="5" dirty="0">
                <a:solidFill>
                  <a:srgbClr val="717275"/>
                </a:solidFill>
                <a:latin typeface="Arial MT"/>
                <a:cs typeface="Arial MT"/>
              </a:rPr>
              <a:t> </a:t>
            </a:r>
            <a:r>
              <a:rPr lang="es-MX" sz="1200" spc="-5" dirty="0">
                <a:solidFill>
                  <a:srgbClr val="717275"/>
                </a:solidFill>
                <a:latin typeface="Arial MT"/>
                <a:cs typeface="Arial MT"/>
              </a:rPr>
              <a:t>intereses,</a:t>
            </a:r>
            <a:r>
              <a:rPr lang="es-MX" sz="1200" dirty="0">
                <a:solidFill>
                  <a:srgbClr val="717275"/>
                </a:solidFill>
                <a:latin typeface="Arial MT"/>
                <a:cs typeface="Arial MT"/>
              </a:rPr>
              <a:t> experiencias,</a:t>
            </a:r>
            <a:r>
              <a:rPr lang="es-MX" sz="1200" spc="5" dirty="0">
                <a:solidFill>
                  <a:srgbClr val="717275"/>
                </a:solidFill>
                <a:latin typeface="Arial MT"/>
                <a:cs typeface="Arial MT"/>
              </a:rPr>
              <a:t> </a:t>
            </a:r>
            <a:r>
              <a:rPr lang="es-MX" sz="1200" spc="10" dirty="0">
                <a:solidFill>
                  <a:srgbClr val="717275"/>
                </a:solidFill>
                <a:latin typeface="Arial MT"/>
                <a:cs typeface="Arial MT"/>
              </a:rPr>
              <a:t>perfiles</a:t>
            </a:r>
            <a:r>
              <a:rPr lang="es-MX" sz="1200" spc="15" dirty="0">
                <a:solidFill>
                  <a:srgbClr val="717275"/>
                </a:solidFill>
                <a:latin typeface="Arial MT"/>
                <a:cs typeface="Arial MT"/>
              </a:rPr>
              <a:t> de</a:t>
            </a:r>
            <a:r>
              <a:rPr lang="es-MX" sz="1200" spc="20" dirty="0">
                <a:solidFill>
                  <a:srgbClr val="717275"/>
                </a:solidFill>
                <a:latin typeface="Arial MT"/>
                <a:cs typeface="Arial MT"/>
              </a:rPr>
              <a:t> </a:t>
            </a:r>
            <a:r>
              <a:rPr lang="es-MX" sz="1200" spc="5" dirty="0">
                <a:solidFill>
                  <a:srgbClr val="717275"/>
                </a:solidFill>
                <a:latin typeface="Arial MT"/>
                <a:cs typeface="Arial MT"/>
              </a:rPr>
              <a:t>aprendizaje</a:t>
            </a:r>
            <a:r>
              <a:rPr lang="es-MX" sz="1200" spc="10" dirty="0">
                <a:solidFill>
                  <a:srgbClr val="717275"/>
                </a:solidFill>
                <a:latin typeface="Arial MT"/>
                <a:cs typeface="Arial MT"/>
              </a:rPr>
              <a:t> </a:t>
            </a:r>
            <a:r>
              <a:rPr lang="es-MX" sz="1200" spc="-5" dirty="0">
                <a:solidFill>
                  <a:srgbClr val="717275"/>
                </a:solidFill>
                <a:latin typeface="Arial MT"/>
                <a:cs typeface="Arial MT"/>
              </a:rPr>
              <a:t>y</a:t>
            </a:r>
            <a:r>
              <a:rPr lang="es-MX" sz="1200" dirty="0">
                <a:solidFill>
                  <a:srgbClr val="717275"/>
                </a:solidFill>
                <a:latin typeface="Arial MT"/>
                <a:cs typeface="Arial MT"/>
              </a:rPr>
              <a:t> </a:t>
            </a:r>
            <a:r>
              <a:rPr lang="es-MX" sz="1200" spc="5" dirty="0">
                <a:solidFill>
                  <a:srgbClr val="717275"/>
                </a:solidFill>
                <a:latin typeface="Arial MT"/>
                <a:cs typeface="Arial MT"/>
              </a:rPr>
              <a:t>expresión,  </a:t>
            </a:r>
            <a:r>
              <a:rPr lang="es-MX" sz="1200" spc="20" dirty="0">
                <a:solidFill>
                  <a:srgbClr val="717275"/>
                </a:solidFill>
                <a:latin typeface="Arial MT"/>
                <a:cs typeface="Arial MT"/>
              </a:rPr>
              <a:t>entre </a:t>
            </a:r>
            <a:r>
              <a:rPr lang="es-MX" sz="1200" spc="-320" dirty="0">
                <a:solidFill>
                  <a:srgbClr val="717275"/>
                </a:solidFill>
                <a:latin typeface="Arial MT"/>
                <a:cs typeface="Arial MT"/>
              </a:rPr>
              <a:t> </a:t>
            </a:r>
            <a:r>
              <a:rPr lang="es-MX" sz="1200" spc="35" dirty="0">
                <a:solidFill>
                  <a:srgbClr val="717275"/>
                </a:solidFill>
                <a:latin typeface="Arial MT"/>
                <a:cs typeface="Arial MT"/>
              </a:rPr>
              <a:t>otros </a:t>
            </a:r>
            <a:r>
              <a:rPr lang="es-MX" sz="1200" dirty="0">
                <a:solidFill>
                  <a:srgbClr val="717275"/>
                </a:solidFill>
                <a:latin typeface="Arial MT"/>
                <a:cs typeface="Arial MT"/>
              </a:rPr>
              <a:t>aspectos, </a:t>
            </a:r>
            <a:r>
              <a:rPr lang="es-MX" sz="1200" spc="50" dirty="0">
                <a:solidFill>
                  <a:srgbClr val="717275"/>
                </a:solidFill>
                <a:latin typeface="Arial MT"/>
                <a:cs typeface="Arial MT"/>
              </a:rPr>
              <a:t>lo </a:t>
            </a:r>
            <a:r>
              <a:rPr lang="es-MX" sz="1200" spc="20" dirty="0">
                <a:solidFill>
                  <a:srgbClr val="717275"/>
                </a:solidFill>
                <a:latin typeface="Arial MT"/>
                <a:cs typeface="Arial MT"/>
              </a:rPr>
              <a:t>cual </a:t>
            </a:r>
            <a:r>
              <a:rPr lang="es-MX" sz="1200" spc="10" dirty="0">
                <a:solidFill>
                  <a:srgbClr val="717275"/>
                </a:solidFill>
                <a:latin typeface="Arial MT"/>
                <a:cs typeface="Arial MT"/>
              </a:rPr>
              <a:t>ameritará flexibilizar </a:t>
            </a:r>
            <a:r>
              <a:rPr lang="es-MX" sz="1200" spc="20" dirty="0">
                <a:solidFill>
                  <a:srgbClr val="717275"/>
                </a:solidFill>
                <a:latin typeface="Arial MT"/>
                <a:cs typeface="Arial MT"/>
              </a:rPr>
              <a:t>en </a:t>
            </a:r>
            <a:r>
              <a:rPr lang="es-MX" sz="1200" spc="-5" dirty="0">
                <a:solidFill>
                  <a:srgbClr val="717275"/>
                </a:solidFill>
                <a:latin typeface="Arial MT"/>
                <a:cs typeface="Arial MT"/>
              </a:rPr>
              <a:t>algunas </a:t>
            </a:r>
            <a:r>
              <a:rPr lang="es-MX" sz="1200" spc="20" dirty="0">
                <a:solidFill>
                  <a:srgbClr val="717275"/>
                </a:solidFill>
                <a:latin typeface="Arial MT"/>
                <a:cs typeface="Arial MT"/>
              </a:rPr>
              <a:t>oportunidades, </a:t>
            </a:r>
            <a:r>
              <a:rPr lang="es-MX" sz="1200" spc="25" dirty="0">
                <a:solidFill>
                  <a:srgbClr val="717275"/>
                </a:solidFill>
                <a:latin typeface="Arial MT"/>
                <a:cs typeface="Arial MT"/>
              </a:rPr>
              <a:t>contenidos, </a:t>
            </a:r>
            <a:r>
              <a:rPr lang="es-MX" sz="1200" spc="-320" dirty="0">
                <a:solidFill>
                  <a:srgbClr val="717275"/>
                </a:solidFill>
                <a:latin typeface="Arial MT"/>
                <a:cs typeface="Arial MT"/>
              </a:rPr>
              <a:t> </a:t>
            </a:r>
            <a:r>
              <a:rPr lang="es-MX" sz="1200" spc="40" dirty="0">
                <a:solidFill>
                  <a:srgbClr val="717275"/>
                </a:solidFill>
                <a:latin typeface="Arial MT"/>
                <a:cs typeface="Arial MT"/>
              </a:rPr>
              <a:t>p</a:t>
            </a:r>
            <a:r>
              <a:rPr lang="es-MX" sz="1200" spc="15" dirty="0">
                <a:solidFill>
                  <a:srgbClr val="717275"/>
                </a:solidFill>
                <a:latin typeface="Arial MT"/>
                <a:cs typeface="Arial MT"/>
              </a:rPr>
              <a:t>r</a:t>
            </a:r>
            <a:r>
              <a:rPr lang="es-MX" sz="1200" spc="5" dirty="0">
                <a:solidFill>
                  <a:srgbClr val="717275"/>
                </a:solidFill>
                <a:latin typeface="Arial MT"/>
                <a:cs typeface="Arial MT"/>
              </a:rPr>
              <a:t>ocesos,</a:t>
            </a:r>
            <a:r>
              <a:rPr lang="es-MX" sz="1200" spc="-145" dirty="0">
                <a:solidFill>
                  <a:srgbClr val="717275"/>
                </a:solidFill>
                <a:latin typeface="Arial MT"/>
                <a:cs typeface="Arial MT"/>
              </a:rPr>
              <a:t> </a:t>
            </a:r>
            <a:r>
              <a:rPr lang="es-MX" sz="1200" spc="40" dirty="0">
                <a:solidFill>
                  <a:srgbClr val="717275"/>
                </a:solidFill>
                <a:latin typeface="Arial MT"/>
                <a:cs typeface="Arial MT"/>
              </a:rPr>
              <a:t>p</a:t>
            </a:r>
            <a:r>
              <a:rPr lang="es-MX" sz="1200" spc="15" dirty="0">
                <a:solidFill>
                  <a:srgbClr val="717275"/>
                </a:solidFill>
                <a:latin typeface="Arial MT"/>
                <a:cs typeface="Arial MT"/>
              </a:rPr>
              <a:t>r</a:t>
            </a:r>
            <a:r>
              <a:rPr lang="es-MX" sz="1200" spc="30" dirty="0">
                <a:solidFill>
                  <a:srgbClr val="717275"/>
                </a:solidFill>
                <a:latin typeface="Arial MT"/>
                <a:cs typeface="Arial MT"/>
              </a:rPr>
              <a:t>oductos,</a:t>
            </a:r>
            <a:r>
              <a:rPr lang="es-MX" sz="1200" spc="-145" dirty="0">
                <a:solidFill>
                  <a:srgbClr val="717275"/>
                </a:solidFill>
                <a:latin typeface="Arial MT"/>
                <a:cs typeface="Arial MT"/>
              </a:rPr>
              <a:t> </a:t>
            </a:r>
            <a:r>
              <a:rPr lang="es-MX" sz="1200" spc="25" dirty="0">
                <a:solidFill>
                  <a:srgbClr val="717275"/>
                </a:solidFill>
                <a:latin typeface="Arial MT"/>
                <a:cs typeface="Arial MT"/>
              </a:rPr>
              <a:t>entornos,</a:t>
            </a:r>
            <a:r>
              <a:rPr lang="es-MX" sz="1200" spc="-145" dirty="0">
                <a:solidFill>
                  <a:srgbClr val="717275"/>
                </a:solidFill>
                <a:latin typeface="Arial MT"/>
                <a:cs typeface="Arial MT"/>
              </a:rPr>
              <a:t> </a:t>
            </a:r>
            <a:r>
              <a:rPr lang="es-MX" sz="1200" spc="75" dirty="0">
                <a:solidFill>
                  <a:srgbClr val="717275"/>
                </a:solidFill>
                <a:latin typeface="Arial MT"/>
                <a:cs typeface="Arial MT"/>
              </a:rPr>
              <a:t>o</a:t>
            </a:r>
            <a:r>
              <a:rPr lang="es-MX" sz="1200" spc="-145" dirty="0">
                <a:solidFill>
                  <a:srgbClr val="717275"/>
                </a:solidFill>
                <a:latin typeface="Arial MT"/>
                <a:cs typeface="Arial MT"/>
              </a:rPr>
              <a:t> </a:t>
            </a:r>
            <a:r>
              <a:rPr lang="es-MX" sz="1200" spc="15" dirty="0">
                <a:solidFill>
                  <a:srgbClr val="717275"/>
                </a:solidFill>
                <a:latin typeface="Arial MT"/>
                <a:cs typeface="Arial MT"/>
              </a:rPr>
              <a:t>r</a:t>
            </a:r>
            <a:r>
              <a:rPr lang="es-MX" sz="1200" spc="5" dirty="0">
                <a:solidFill>
                  <a:srgbClr val="717275"/>
                </a:solidFill>
                <a:latin typeface="Arial MT"/>
                <a:cs typeface="Arial MT"/>
              </a:rPr>
              <a:t>oles</a:t>
            </a:r>
            <a:r>
              <a:rPr lang="es-MX" sz="1200" spc="-145" dirty="0">
                <a:solidFill>
                  <a:srgbClr val="717275"/>
                </a:solidFill>
                <a:latin typeface="Arial MT"/>
                <a:cs typeface="Arial MT"/>
              </a:rPr>
              <a:t> </a:t>
            </a:r>
            <a:r>
              <a:rPr lang="es-MX" sz="1200" spc="15" dirty="0">
                <a:solidFill>
                  <a:srgbClr val="717275"/>
                </a:solidFill>
                <a:latin typeface="Arial MT"/>
                <a:cs typeface="Arial MT"/>
              </a:rPr>
              <a:t>de</a:t>
            </a:r>
            <a:r>
              <a:rPr lang="es-MX" sz="1200" spc="-145" dirty="0">
                <a:solidFill>
                  <a:srgbClr val="717275"/>
                </a:solidFill>
                <a:latin typeface="Arial MT"/>
                <a:cs typeface="Arial MT"/>
              </a:rPr>
              <a:t> </a:t>
            </a:r>
            <a:r>
              <a:rPr lang="es-MX" sz="1200" spc="10" dirty="0">
                <a:solidFill>
                  <a:srgbClr val="717275"/>
                </a:solidFill>
                <a:latin typeface="Arial MT"/>
                <a:cs typeface="Arial MT"/>
              </a:rPr>
              <a:t>los</a:t>
            </a:r>
            <a:r>
              <a:rPr lang="es-MX" sz="1200" spc="-145" dirty="0">
                <a:solidFill>
                  <a:srgbClr val="717275"/>
                </a:solidFill>
                <a:latin typeface="Arial MT"/>
                <a:cs typeface="Arial MT"/>
              </a:rPr>
              <a:t> </a:t>
            </a:r>
            <a:r>
              <a:rPr lang="es-MX" sz="1200" spc="40" dirty="0">
                <a:solidFill>
                  <a:srgbClr val="717275"/>
                </a:solidFill>
                <a:latin typeface="Arial MT"/>
                <a:cs typeface="Arial MT"/>
              </a:rPr>
              <a:t>acto</a:t>
            </a:r>
            <a:r>
              <a:rPr lang="es-MX" sz="1200" spc="15" dirty="0">
                <a:solidFill>
                  <a:srgbClr val="717275"/>
                </a:solidFill>
                <a:latin typeface="Arial MT"/>
                <a:cs typeface="Arial MT"/>
              </a:rPr>
              <a:t>r</a:t>
            </a:r>
            <a:r>
              <a:rPr lang="es-MX" sz="1200" spc="-40" dirty="0">
                <a:solidFill>
                  <a:srgbClr val="717275"/>
                </a:solidFill>
                <a:latin typeface="Arial MT"/>
                <a:cs typeface="Arial MT"/>
              </a:rPr>
              <a:t>es</a:t>
            </a:r>
            <a:r>
              <a:rPr lang="es-MX" sz="1200" spc="-145" dirty="0">
                <a:solidFill>
                  <a:srgbClr val="717275"/>
                </a:solidFill>
                <a:latin typeface="Arial MT"/>
                <a:cs typeface="Arial MT"/>
              </a:rPr>
              <a:t> </a:t>
            </a:r>
            <a:r>
              <a:rPr lang="es-MX" sz="1200" spc="20" dirty="0">
                <a:solidFill>
                  <a:srgbClr val="717275"/>
                </a:solidFill>
                <a:latin typeface="Arial MT"/>
                <a:cs typeface="Arial MT"/>
              </a:rPr>
              <a:t>involucrados</a:t>
            </a:r>
            <a:r>
              <a:rPr lang="es-MX" sz="1200" spc="-145" dirty="0">
                <a:solidFill>
                  <a:srgbClr val="717275"/>
                </a:solidFill>
                <a:latin typeface="Arial MT"/>
                <a:cs typeface="Arial MT"/>
              </a:rPr>
              <a:t> </a:t>
            </a:r>
            <a:r>
              <a:rPr lang="es-MX" sz="1200" spc="20" dirty="0">
                <a:solidFill>
                  <a:srgbClr val="717275"/>
                </a:solidFill>
                <a:latin typeface="Arial MT"/>
                <a:cs typeface="Arial MT"/>
              </a:rPr>
              <a:t>en</a:t>
            </a:r>
            <a:r>
              <a:rPr lang="es-MX" sz="1200" spc="-145" dirty="0">
                <a:solidFill>
                  <a:srgbClr val="717275"/>
                </a:solidFill>
                <a:latin typeface="Arial MT"/>
                <a:cs typeface="Arial MT"/>
              </a:rPr>
              <a:t> </a:t>
            </a:r>
            <a:r>
              <a:rPr lang="es-MX" sz="1200" spc="-30" dirty="0">
                <a:solidFill>
                  <a:srgbClr val="717275"/>
                </a:solidFill>
                <a:latin typeface="Arial MT"/>
                <a:cs typeface="Arial MT"/>
              </a:rPr>
              <a:t>las</a:t>
            </a:r>
            <a:r>
              <a:rPr lang="es-MX" sz="1200" spc="-145" dirty="0">
                <a:solidFill>
                  <a:srgbClr val="717275"/>
                </a:solidFill>
                <a:latin typeface="Arial MT"/>
                <a:cs typeface="Arial MT"/>
              </a:rPr>
              <a:t> </a:t>
            </a:r>
            <a:r>
              <a:rPr lang="es-MX" sz="1200" dirty="0">
                <a:solidFill>
                  <a:srgbClr val="717275"/>
                </a:solidFill>
                <a:latin typeface="Arial MT"/>
                <a:cs typeface="Arial MT"/>
              </a:rPr>
              <a:t>experiencias  </a:t>
            </a:r>
            <a:r>
              <a:rPr lang="es-MX" sz="1200" spc="-5" dirty="0">
                <a:solidFill>
                  <a:srgbClr val="717275"/>
                </a:solidFill>
                <a:latin typeface="Arial MT"/>
                <a:cs typeface="Arial MT"/>
              </a:rPr>
              <a:t>y</a:t>
            </a:r>
            <a:r>
              <a:rPr lang="es-MX" sz="1200" spc="-20" dirty="0">
                <a:solidFill>
                  <a:srgbClr val="717275"/>
                </a:solidFill>
                <a:latin typeface="Arial MT"/>
                <a:cs typeface="Arial MT"/>
              </a:rPr>
              <a:t> </a:t>
            </a:r>
            <a:r>
              <a:rPr lang="es-MX" sz="1200" spc="25" dirty="0">
                <a:solidFill>
                  <a:srgbClr val="717275"/>
                </a:solidFill>
                <a:latin typeface="Arial MT"/>
                <a:cs typeface="Arial MT"/>
              </a:rPr>
              <a:t>oportunidades</a:t>
            </a:r>
            <a:r>
              <a:rPr lang="es-MX" sz="1200" spc="-15" dirty="0">
                <a:solidFill>
                  <a:srgbClr val="717275"/>
                </a:solidFill>
                <a:latin typeface="Arial MT"/>
                <a:cs typeface="Arial MT"/>
              </a:rPr>
              <a:t> </a:t>
            </a:r>
            <a:r>
              <a:rPr lang="es-MX" sz="1200" spc="15" dirty="0">
                <a:solidFill>
                  <a:srgbClr val="717275"/>
                </a:solidFill>
                <a:latin typeface="Arial MT"/>
                <a:cs typeface="Arial MT"/>
              </a:rPr>
              <a:t>de</a:t>
            </a:r>
            <a:r>
              <a:rPr lang="es-MX" sz="1200" spc="-15" dirty="0">
                <a:solidFill>
                  <a:srgbClr val="717275"/>
                </a:solidFill>
                <a:latin typeface="Arial MT"/>
                <a:cs typeface="Arial MT"/>
              </a:rPr>
              <a:t> </a:t>
            </a:r>
            <a:r>
              <a:rPr lang="es-MX" sz="1200" dirty="0">
                <a:solidFill>
                  <a:srgbClr val="717275"/>
                </a:solidFill>
                <a:latin typeface="Arial MT"/>
                <a:cs typeface="Arial MT"/>
              </a:rPr>
              <a:t>aprendizaje.</a:t>
            </a:r>
            <a:endParaRPr lang="es-MX" sz="1200" dirty="0">
              <a:latin typeface="Arial MT"/>
              <a:cs typeface="Arial MT"/>
            </a:endParaRPr>
          </a:p>
          <a:p>
            <a:pPr marL="12700" marR="5080" algn="just">
              <a:lnSpc>
                <a:spcPct val="100000"/>
              </a:lnSpc>
            </a:pPr>
            <a:endParaRPr sz="1200" dirty="0">
              <a:latin typeface="Arial MT"/>
              <a:cs typeface="Arial MT"/>
            </a:endParaRPr>
          </a:p>
          <a:p>
            <a:pPr>
              <a:lnSpc>
                <a:spcPct val="100000"/>
              </a:lnSpc>
              <a:spcBef>
                <a:spcPts val="5"/>
              </a:spcBef>
            </a:pPr>
            <a:endParaRPr sz="1250" dirty="0">
              <a:latin typeface="Arial MT"/>
              <a:cs typeface="Arial MT"/>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21</a:t>
            </a:fld>
            <a:endParaRPr spc="55"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55550" y="257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pic>
        <p:nvPicPr>
          <p:cNvPr id="4" name="object 4"/>
          <p:cNvPicPr/>
          <p:nvPr/>
        </p:nvPicPr>
        <p:blipFill>
          <a:blip r:embed="rId2" cstate="print"/>
          <a:stretch>
            <a:fillRect/>
          </a:stretch>
        </p:blipFill>
        <p:spPr>
          <a:xfrm>
            <a:off x="568794" y="9361199"/>
            <a:ext cx="1480108" cy="337922"/>
          </a:xfrm>
          <a:prstGeom prst="rect">
            <a:avLst/>
          </a:prstGeom>
        </p:spPr>
      </p:pic>
      <p:sp>
        <p:nvSpPr>
          <p:cNvPr id="5" name="object 5"/>
          <p:cNvSpPr/>
          <p:nvPr/>
        </p:nvSpPr>
        <p:spPr>
          <a:xfrm>
            <a:off x="669599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6" name="object 6"/>
          <p:cNvSpPr/>
          <p:nvPr/>
        </p:nvSpPr>
        <p:spPr>
          <a:xfrm>
            <a:off x="702274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7" name="object 7"/>
          <p:cNvSpPr/>
          <p:nvPr/>
        </p:nvSpPr>
        <p:spPr>
          <a:xfrm>
            <a:off x="836051" y="304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8" name="object 8"/>
          <p:cNvSpPr txBox="1"/>
          <p:nvPr/>
        </p:nvSpPr>
        <p:spPr>
          <a:xfrm>
            <a:off x="942736" y="538121"/>
            <a:ext cx="5943070" cy="6422271"/>
          </a:xfrm>
          <a:prstGeom prst="rect">
            <a:avLst/>
          </a:prstGeom>
        </p:spPr>
        <p:txBody>
          <a:bodyPr vert="horz" wrap="square" lIns="0" tIns="12700" rIns="0" bIns="0" rtlCol="0">
            <a:spAutoFit/>
          </a:bodyPr>
          <a:lstStyle/>
          <a:p>
            <a:pPr>
              <a:lnSpc>
                <a:spcPct val="100000"/>
              </a:lnSpc>
              <a:spcBef>
                <a:spcPts val="5"/>
              </a:spcBef>
            </a:pPr>
            <a:endParaRPr sz="1300" dirty="0">
              <a:latin typeface="Arial MT"/>
              <a:cs typeface="Arial MT"/>
            </a:endParaRPr>
          </a:p>
          <a:p>
            <a:pPr marL="12700" marR="5715" algn="just">
              <a:lnSpc>
                <a:spcPct val="100000"/>
              </a:lnSpc>
            </a:pPr>
            <a:r>
              <a:rPr lang="es-MX" sz="1500" b="1" i="1" spc="5" dirty="0">
                <a:solidFill>
                  <a:schemeClr val="accent1">
                    <a:lumMod val="40000"/>
                    <a:lumOff val="60000"/>
                  </a:schemeClr>
                </a:solidFill>
                <a:latin typeface="Arial"/>
                <a:cs typeface="Arial"/>
              </a:rPr>
              <a:t>2. </a:t>
            </a:r>
            <a:r>
              <a:rPr sz="1500" b="1" i="1" spc="5" dirty="0" err="1">
                <a:solidFill>
                  <a:schemeClr val="accent1">
                    <a:lumMod val="40000"/>
                    <a:lumOff val="60000"/>
                  </a:schemeClr>
                </a:solidFill>
                <a:latin typeface="Arial"/>
                <a:cs typeface="Arial"/>
              </a:rPr>
              <a:t>Parte</a:t>
            </a:r>
            <a:r>
              <a:rPr sz="1500" b="1" i="1" spc="5" dirty="0">
                <a:solidFill>
                  <a:schemeClr val="accent1">
                    <a:lumMod val="40000"/>
                    <a:lumOff val="60000"/>
                  </a:schemeClr>
                </a:solidFill>
                <a:latin typeface="Arial"/>
                <a:cs typeface="Arial"/>
              </a:rPr>
              <a:t> </a:t>
            </a:r>
            <a:r>
              <a:rPr sz="1500" b="1" i="1" spc="40" dirty="0">
                <a:solidFill>
                  <a:schemeClr val="accent1">
                    <a:lumMod val="40000"/>
                    <a:lumOff val="60000"/>
                  </a:schemeClr>
                </a:solidFill>
                <a:latin typeface="Arial"/>
                <a:cs typeface="Arial"/>
              </a:rPr>
              <a:t>del </a:t>
            </a:r>
            <a:r>
              <a:rPr sz="1500" b="1" i="1" spc="65" dirty="0">
                <a:solidFill>
                  <a:schemeClr val="accent1">
                    <a:lumMod val="40000"/>
                    <a:lumOff val="60000"/>
                  </a:schemeClr>
                </a:solidFill>
                <a:latin typeface="Arial"/>
                <a:cs typeface="Arial"/>
              </a:rPr>
              <a:t>reconocimiento </a:t>
            </a:r>
            <a:r>
              <a:rPr sz="1500" b="1" i="1" spc="25" dirty="0">
                <a:solidFill>
                  <a:schemeClr val="accent1">
                    <a:lumMod val="40000"/>
                    <a:lumOff val="60000"/>
                  </a:schemeClr>
                </a:solidFill>
                <a:latin typeface="Arial"/>
                <a:cs typeface="Arial"/>
              </a:rPr>
              <a:t>de los </a:t>
            </a:r>
            <a:r>
              <a:rPr sz="1500" b="1" i="1" spc="15" dirty="0">
                <a:solidFill>
                  <a:schemeClr val="accent1">
                    <a:lumMod val="40000"/>
                    <a:lumOff val="60000"/>
                  </a:schemeClr>
                </a:solidFill>
                <a:latin typeface="Arial"/>
                <a:cs typeface="Arial"/>
              </a:rPr>
              <a:t>estudiantes </a:t>
            </a:r>
            <a:r>
              <a:rPr sz="1500" b="1" i="1" spc="10" dirty="0">
                <a:solidFill>
                  <a:schemeClr val="accent1">
                    <a:lumMod val="40000"/>
                    <a:lumOff val="60000"/>
                  </a:schemeClr>
                </a:solidFill>
                <a:latin typeface="Arial"/>
                <a:cs typeface="Arial"/>
              </a:rPr>
              <a:t>y </a:t>
            </a:r>
            <a:r>
              <a:rPr sz="1500" b="1" i="1" spc="-50" dirty="0">
                <a:solidFill>
                  <a:schemeClr val="accent1">
                    <a:lumMod val="40000"/>
                    <a:lumOff val="60000"/>
                  </a:schemeClr>
                </a:solidFill>
                <a:latin typeface="Arial"/>
                <a:cs typeface="Arial"/>
              </a:rPr>
              <a:t>se</a:t>
            </a:r>
            <a:r>
              <a:rPr sz="1500" b="1" i="1" spc="-45" dirty="0">
                <a:solidFill>
                  <a:schemeClr val="accent1">
                    <a:lumMod val="40000"/>
                    <a:lumOff val="60000"/>
                  </a:schemeClr>
                </a:solidFill>
                <a:latin typeface="Arial"/>
                <a:cs typeface="Arial"/>
              </a:rPr>
              <a:t> </a:t>
            </a:r>
            <a:r>
              <a:rPr sz="1500" b="1" i="1" spc="40" dirty="0">
                <a:solidFill>
                  <a:schemeClr val="accent1">
                    <a:lumMod val="40000"/>
                    <a:lumOff val="60000"/>
                  </a:schemeClr>
                </a:solidFill>
                <a:latin typeface="Arial"/>
                <a:cs typeface="Arial"/>
              </a:rPr>
              <a:t>centra </a:t>
            </a:r>
            <a:r>
              <a:rPr sz="1500" b="1" i="1" spc="30" dirty="0">
                <a:solidFill>
                  <a:schemeClr val="accent1">
                    <a:lumMod val="40000"/>
                    <a:lumOff val="60000"/>
                  </a:schemeClr>
                </a:solidFill>
                <a:latin typeface="Arial"/>
                <a:cs typeface="Arial"/>
              </a:rPr>
              <a:t>en </a:t>
            </a:r>
            <a:r>
              <a:rPr sz="1500" b="1" i="1" spc="-15" dirty="0">
                <a:solidFill>
                  <a:schemeClr val="accent1">
                    <a:lumMod val="40000"/>
                    <a:lumOff val="60000"/>
                  </a:schemeClr>
                </a:solidFill>
                <a:latin typeface="Arial"/>
                <a:cs typeface="Arial"/>
              </a:rPr>
              <a:t>su </a:t>
            </a:r>
            <a:r>
              <a:rPr sz="1500" b="1" i="1" spc="-10" dirty="0">
                <a:solidFill>
                  <a:schemeClr val="accent1">
                    <a:lumMod val="40000"/>
                    <a:lumOff val="60000"/>
                  </a:schemeClr>
                </a:solidFill>
                <a:latin typeface="Arial"/>
                <a:cs typeface="Arial"/>
              </a:rPr>
              <a:t> </a:t>
            </a:r>
            <a:r>
              <a:rPr sz="1500" b="1" i="1" spc="20" dirty="0">
                <a:solidFill>
                  <a:schemeClr val="accent1">
                    <a:lumMod val="40000"/>
                    <a:lumOff val="60000"/>
                  </a:schemeClr>
                </a:solidFill>
                <a:latin typeface="Arial"/>
                <a:cs typeface="Arial"/>
              </a:rPr>
              <a:t>aprendizaje</a:t>
            </a:r>
            <a:endParaRPr sz="1500" b="1" dirty="0">
              <a:solidFill>
                <a:schemeClr val="accent1">
                  <a:lumMod val="40000"/>
                  <a:lumOff val="60000"/>
                </a:schemeClr>
              </a:solidFill>
              <a:latin typeface="Arial"/>
              <a:cs typeface="Arial"/>
            </a:endParaRPr>
          </a:p>
          <a:p>
            <a:pPr marL="12700" marR="5080" algn="just">
              <a:lnSpc>
                <a:spcPct val="100000"/>
              </a:lnSpc>
              <a:spcBef>
                <a:spcPts val="1380"/>
              </a:spcBef>
            </a:pPr>
            <a:r>
              <a:rPr sz="1200" spc="65" dirty="0">
                <a:solidFill>
                  <a:srgbClr val="717275"/>
                </a:solidFill>
                <a:latin typeface="Arial MT"/>
                <a:cs typeface="Arial MT"/>
              </a:rPr>
              <a:t>Como </a:t>
            </a:r>
            <a:r>
              <a:rPr sz="1200" spc="30" dirty="0">
                <a:solidFill>
                  <a:srgbClr val="717275"/>
                </a:solidFill>
                <a:latin typeface="Arial MT"/>
                <a:cs typeface="Arial MT"/>
              </a:rPr>
              <a:t>hemos </a:t>
            </a:r>
            <a:r>
              <a:rPr sz="1200" spc="20" dirty="0">
                <a:solidFill>
                  <a:srgbClr val="717275"/>
                </a:solidFill>
                <a:latin typeface="Arial MT"/>
                <a:cs typeface="Arial MT"/>
              </a:rPr>
              <a:t>planteado </a:t>
            </a:r>
            <a:r>
              <a:rPr sz="1200" spc="10" dirty="0">
                <a:solidFill>
                  <a:srgbClr val="717275"/>
                </a:solidFill>
                <a:latin typeface="Arial MT"/>
                <a:cs typeface="Arial MT"/>
              </a:rPr>
              <a:t>extensamente, </a:t>
            </a:r>
            <a:r>
              <a:rPr sz="1200" spc="-10" dirty="0">
                <a:solidFill>
                  <a:srgbClr val="717275"/>
                </a:solidFill>
                <a:latin typeface="Arial MT"/>
                <a:cs typeface="Arial MT"/>
              </a:rPr>
              <a:t>la </a:t>
            </a:r>
            <a:r>
              <a:rPr sz="1200" spc="20" dirty="0">
                <a:solidFill>
                  <a:srgbClr val="717275"/>
                </a:solidFill>
                <a:latin typeface="Arial MT"/>
                <a:cs typeface="Arial MT"/>
              </a:rPr>
              <a:t>flexibilización </a:t>
            </a:r>
            <a:r>
              <a:rPr sz="1200" spc="25" dirty="0">
                <a:solidFill>
                  <a:srgbClr val="717275"/>
                </a:solidFill>
                <a:latin typeface="Arial MT"/>
                <a:cs typeface="Arial MT"/>
              </a:rPr>
              <a:t>curricular </a:t>
            </a:r>
            <a:r>
              <a:rPr sz="1200" spc="-40" dirty="0">
                <a:solidFill>
                  <a:srgbClr val="717275"/>
                </a:solidFill>
                <a:latin typeface="Arial MT"/>
                <a:cs typeface="Arial MT"/>
              </a:rPr>
              <a:t>se </a:t>
            </a:r>
            <a:r>
              <a:rPr sz="1200" spc="-5" dirty="0">
                <a:solidFill>
                  <a:srgbClr val="717275"/>
                </a:solidFill>
                <a:latin typeface="Arial MT"/>
                <a:cs typeface="Arial MT"/>
              </a:rPr>
              <a:t>realiza para </a:t>
            </a:r>
            <a:r>
              <a:rPr sz="1200" dirty="0">
                <a:solidFill>
                  <a:srgbClr val="717275"/>
                </a:solidFill>
                <a:latin typeface="Arial MT"/>
                <a:cs typeface="Arial MT"/>
              </a:rPr>
              <a:t> </a:t>
            </a:r>
            <a:r>
              <a:rPr sz="1200" spc="30" dirty="0">
                <a:solidFill>
                  <a:srgbClr val="717275"/>
                </a:solidFill>
                <a:latin typeface="Arial MT"/>
                <a:cs typeface="Arial MT"/>
              </a:rPr>
              <a:t>ofrecer </a:t>
            </a:r>
            <a:r>
              <a:rPr sz="1200" spc="-30" dirty="0">
                <a:solidFill>
                  <a:srgbClr val="717275"/>
                </a:solidFill>
                <a:latin typeface="Arial MT"/>
                <a:cs typeface="Arial MT"/>
              </a:rPr>
              <a:t>las </a:t>
            </a:r>
            <a:r>
              <a:rPr sz="1200" spc="25" dirty="0">
                <a:solidFill>
                  <a:srgbClr val="717275"/>
                </a:solidFill>
                <a:latin typeface="Arial MT"/>
                <a:cs typeface="Arial MT"/>
              </a:rPr>
              <a:t>oportunidades </a:t>
            </a:r>
            <a:r>
              <a:rPr sz="1200" spc="15" dirty="0">
                <a:solidFill>
                  <a:srgbClr val="717275"/>
                </a:solidFill>
                <a:latin typeface="Arial MT"/>
                <a:cs typeface="Arial MT"/>
              </a:rPr>
              <a:t>de </a:t>
            </a:r>
            <a:r>
              <a:rPr sz="1200" spc="5" dirty="0">
                <a:solidFill>
                  <a:srgbClr val="717275"/>
                </a:solidFill>
                <a:latin typeface="Arial MT"/>
                <a:cs typeface="Arial MT"/>
              </a:rPr>
              <a:t>aprendizaje </a:t>
            </a:r>
            <a:r>
              <a:rPr sz="1200" spc="20" dirty="0">
                <a:solidFill>
                  <a:srgbClr val="717275"/>
                </a:solidFill>
                <a:latin typeface="Arial MT"/>
                <a:cs typeface="Arial MT"/>
              </a:rPr>
              <a:t>que </a:t>
            </a:r>
            <a:r>
              <a:rPr sz="1200" dirty="0">
                <a:solidFill>
                  <a:srgbClr val="717275"/>
                </a:solidFill>
                <a:latin typeface="Arial MT"/>
                <a:cs typeface="Arial MT"/>
              </a:rPr>
              <a:t>cada </a:t>
            </a:r>
            <a:r>
              <a:rPr sz="1200" spc="15" dirty="0">
                <a:solidFill>
                  <a:srgbClr val="717275"/>
                </a:solidFill>
                <a:latin typeface="Arial MT"/>
                <a:cs typeface="Arial MT"/>
              </a:rPr>
              <a:t>estudiante </a:t>
            </a:r>
            <a:r>
              <a:rPr sz="1200" dirty="0">
                <a:solidFill>
                  <a:srgbClr val="717275"/>
                </a:solidFill>
                <a:latin typeface="Arial MT"/>
                <a:cs typeface="Arial MT"/>
              </a:rPr>
              <a:t>necesita, </a:t>
            </a:r>
            <a:r>
              <a:rPr sz="1200" spc="30" dirty="0">
                <a:solidFill>
                  <a:srgbClr val="717275"/>
                </a:solidFill>
                <a:latin typeface="Arial MT"/>
                <a:cs typeface="Arial MT"/>
              </a:rPr>
              <a:t>pero </a:t>
            </a:r>
            <a:r>
              <a:rPr sz="1200" spc="15" dirty="0">
                <a:solidFill>
                  <a:srgbClr val="717275"/>
                </a:solidFill>
                <a:latin typeface="Arial MT"/>
                <a:cs typeface="Arial MT"/>
              </a:rPr>
              <a:t>esto </a:t>
            </a:r>
            <a:r>
              <a:rPr sz="1200" spc="20" dirty="0">
                <a:solidFill>
                  <a:srgbClr val="717275"/>
                </a:solidFill>
                <a:latin typeface="Arial MT"/>
                <a:cs typeface="Arial MT"/>
              </a:rPr>
              <a:t> </a:t>
            </a:r>
            <a:r>
              <a:rPr sz="1200" spc="60" dirty="0">
                <a:solidFill>
                  <a:srgbClr val="717275"/>
                </a:solidFill>
                <a:latin typeface="Arial MT"/>
                <a:cs typeface="Arial MT"/>
              </a:rPr>
              <a:t>no</a:t>
            </a:r>
            <a:r>
              <a:rPr sz="1200" spc="165" dirty="0">
                <a:solidFill>
                  <a:srgbClr val="717275"/>
                </a:solidFill>
                <a:latin typeface="Arial MT"/>
                <a:cs typeface="Arial MT"/>
              </a:rPr>
              <a:t> </a:t>
            </a:r>
            <a:r>
              <a:rPr sz="1200" spc="-40" dirty="0">
                <a:solidFill>
                  <a:srgbClr val="717275"/>
                </a:solidFill>
                <a:latin typeface="Arial MT"/>
                <a:cs typeface="Arial MT"/>
              </a:rPr>
              <a:t>es</a:t>
            </a:r>
            <a:r>
              <a:rPr sz="1200" spc="170" dirty="0">
                <a:solidFill>
                  <a:srgbClr val="717275"/>
                </a:solidFill>
                <a:latin typeface="Arial MT"/>
                <a:cs typeface="Arial MT"/>
              </a:rPr>
              <a:t> </a:t>
            </a:r>
            <a:r>
              <a:rPr sz="1200" spc="15" dirty="0">
                <a:solidFill>
                  <a:srgbClr val="717275"/>
                </a:solidFill>
                <a:latin typeface="Arial MT"/>
                <a:cs typeface="Arial MT"/>
              </a:rPr>
              <a:t>posible</a:t>
            </a:r>
            <a:r>
              <a:rPr sz="1200" spc="170" dirty="0">
                <a:solidFill>
                  <a:srgbClr val="717275"/>
                </a:solidFill>
                <a:latin typeface="Arial MT"/>
                <a:cs typeface="Arial MT"/>
              </a:rPr>
              <a:t> </a:t>
            </a:r>
            <a:r>
              <a:rPr sz="1200" spc="25" dirty="0">
                <a:solidFill>
                  <a:srgbClr val="717275"/>
                </a:solidFill>
                <a:latin typeface="Arial MT"/>
                <a:cs typeface="Arial MT"/>
              </a:rPr>
              <a:t>hacerlo</a:t>
            </a:r>
            <a:r>
              <a:rPr sz="1200" spc="170" dirty="0">
                <a:solidFill>
                  <a:srgbClr val="717275"/>
                </a:solidFill>
                <a:latin typeface="Arial MT"/>
                <a:cs typeface="Arial MT"/>
              </a:rPr>
              <a:t> </a:t>
            </a:r>
            <a:r>
              <a:rPr sz="1200" spc="-30" dirty="0">
                <a:solidFill>
                  <a:srgbClr val="717275"/>
                </a:solidFill>
                <a:latin typeface="Arial MT"/>
                <a:cs typeface="Arial MT"/>
              </a:rPr>
              <a:t>si</a:t>
            </a:r>
            <a:r>
              <a:rPr sz="1200" spc="170" dirty="0">
                <a:solidFill>
                  <a:srgbClr val="717275"/>
                </a:solidFill>
                <a:latin typeface="Arial MT"/>
                <a:cs typeface="Arial MT"/>
              </a:rPr>
              <a:t> </a:t>
            </a:r>
            <a:r>
              <a:rPr sz="1200" spc="60" dirty="0">
                <a:solidFill>
                  <a:srgbClr val="717275"/>
                </a:solidFill>
                <a:latin typeface="Arial MT"/>
                <a:cs typeface="Arial MT"/>
              </a:rPr>
              <a:t>no</a:t>
            </a:r>
            <a:r>
              <a:rPr sz="1200" spc="170" dirty="0">
                <a:solidFill>
                  <a:srgbClr val="717275"/>
                </a:solidFill>
                <a:latin typeface="Arial MT"/>
                <a:cs typeface="Arial MT"/>
              </a:rPr>
              <a:t> </a:t>
            </a:r>
            <a:r>
              <a:rPr sz="1200" spc="-40" dirty="0">
                <a:solidFill>
                  <a:srgbClr val="717275"/>
                </a:solidFill>
                <a:latin typeface="Arial MT"/>
                <a:cs typeface="Arial MT"/>
              </a:rPr>
              <a:t>se</a:t>
            </a:r>
            <a:r>
              <a:rPr sz="1200" spc="170" dirty="0">
                <a:solidFill>
                  <a:srgbClr val="717275"/>
                </a:solidFill>
                <a:latin typeface="Arial MT"/>
                <a:cs typeface="Arial MT"/>
              </a:rPr>
              <a:t> </a:t>
            </a:r>
            <a:r>
              <a:rPr sz="1200" spc="15" dirty="0">
                <a:solidFill>
                  <a:srgbClr val="717275"/>
                </a:solidFill>
                <a:latin typeface="Arial MT"/>
                <a:cs typeface="Arial MT"/>
              </a:rPr>
              <a:t>parte</a:t>
            </a:r>
            <a:r>
              <a:rPr sz="1200" spc="170" dirty="0">
                <a:solidFill>
                  <a:srgbClr val="717275"/>
                </a:solidFill>
                <a:latin typeface="Arial MT"/>
                <a:cs typeface="Arial MT"/>
              </a:rPr>
              <a:t> </a:t>
            </a:r>
            <a:r>
              <a:rPr sz="1200" spc="15" dirty="0">
                <a:solidFill>
                  <a:srgbClr val="717275"/>
                </a:solidFill>
                <a:latin typeface="Arial MT"/>
                <a:cs typeface="Arial MT"/>
              </a:rPr>
              <a:t>de</a:t>
            </a:r>
            <a:r>
              <a:rPr sz="1200" spc="170" dirty="0">
                <a:solidFill>
                  <a:srgbClr val="717275"/>
                </a:solidFill>
                <a:latin typeface="Arial MT"/>
                <a:cs typeface="Arial MT"/>
              </a:rPr>
              <a:t> </a:t>
            </a:r>
            <a:r>
              <a:rPr sz="1200" spc="40" dirty="0">
                <a:solidFill>
                  <a:srgbClr val="717275"/>
                </a:solidFill>
                <a:latin typeface="Arial MT"/>
                <a:cs typeface="Arial MT"/>
              </a:rPr>
              <a:t>un</a:t>
            </a:r>
            <a:r>
              <a:rPr sz="1200" spc="170" dirty="0">
                <a:solidFill>
                  <a:srgbClr val="717275"/>
                </a:solidFill>
                <a:latin typeface="Arial MT"/>
                <a:cs typeface="Arial MT"/>
              </a:rPr>
              <a:t> </a:t>
            </a:r>
            <a:r>
              <a:rPr sz="1200" spc="25" dirty="0">
                <a:solidFill>
                  <a:srgbClr val="717275"/>
                </a:solidFill>
                <a:latin typeface="Arial MT"/>
                <a:cs typeface="Arial MT"/>
              </a:rPr>
              <a:t>proceso</a:t>
            </a:r>
            <a:r>
              <a:rPr sz="1200" spc="170" dirty="0">
                <a:solidFill>
                  <a:srgbClr val="717275"/>
                </a:solidFill>
                <a:latin typeface="Arial MT"/>
                <a:cs typeface="Arial MT"/>
              </a:rPr>
              <a:t> </a:t>
            </a:r>
            <a:r>
              <a:rPr sz="1200" spc="15" dirty="0">
                <a:solidFill>
                  <a:srgbClr val="717275"/>
                </a:solidFill>
                <a:latin typeface="Arial MT"/>
                <a:cs typeface="Arial MT"/>
              </a:rPr>
              <a:t>de</a:t>
            </a:r>
            <a:r>
              <a:rPr sz="1200" spc="170" dirty="0">
                <a:solidFill>
                  <a:srgbClr val="717275"/>
                </a:solidFill>
                <a:latin typeface="Arial MT"/>
                <a:cs typeface="Arial MT"/>
              </a:rPr>
              <a:t> </a:t>
            </a:r>
            <a:r>
              <a:rPr sz="1200" spc="45" dirty="0">
                <a:solidFill>
                  <a:srgbClr val="717275"/>
                </a:solidFill>
                <a:latin typeface="Arial MT"/>
                <a:cs typeface="Arial MT"/>
              </a:rPr>
              <a:t>reconocimiento</a:t>
            </a:r>
            <a:r>
              <a:rPr sz="1200" spc="170" dirty="0">
                <a:solidFill>
                  <a:srgbClr val="717275"/>
                </a:solidFill>
                <a:latin typeface="Arial MT"/>
                <a:cs typeface="Arial MT"/>
              </a:rPr>
              <a:t> </a:t>
            </a:r>
            <a:r>
              <a:rPr sz="1200" spc="15" dirty="0">
                <a:solidFill>
                  <a:srgbClr val="717275"/>
                </a:solidFill>
                <a:latin typeface="Arial MT"/>
                <a:cs typeface="Arial MT"/>
              </a:rPr>
              <a:t>de</a:t>
            </a:r>
            <a:r>
              <a:rPr sz="1200" spc="170" dirty="0">
                <a:solidFill>
                  <a:srgbClr val="717275"/>
                </a:solidFill>
                <a:latin typeface="Arial MT"/>
                <a:cs typeface="Arial MT"/>
              </a:rPr>
              <a:t> </a:t>
            </a:r>
            <a:r>
              <a:rPr sz="1200" dirty="0">
                <a:solidFill>
                  <a:srgbClr val="717275"/>
                </a:solidFill>
                <a:latin typeface="Arial MT"/>
                <a:cs typeface="Arial MT"/>
              </a:rPr>
              <a:t>ellos. </a:t>
            </a:r>
            <a:r>
              <a:rPr sz="1200" spc="-320" dirty="0">
                <a:solidFill>
                  <a:srgbClr val="717275"/>
                </a:solidFill>
                <a:latin typeface="Arial MT"/>
                <a:cs typeface="Arial MT"/>
              </a:rPr>
              <a:t> </a:t>
            </a:r>
            <a:r>
              <a:rPr sz="1200" spc="-45" dirty="0">
                <a:solidFill>
                  <a:srgbClr val="717275"/>
                </a:solidFill>
                <a:latin typeface="Arial MT"/>
                <a:cs typeface="Arial MT"/>
              </a:rPr>
              <a:t>El</a:t>
            </a:r>
            <a:r>
              <a:rPr sz="1200" spc="-40" dirty="0">
                <a:solidFill>
                  <a:srgbClr val="717275"/>
                </a:solidFill>
                <a:latin typeface="Arial MT"/>
                <a:cs typeface="Arial MT"/>
              </a:rPr>
              <a:t> </a:t>
            </a:r>
            <a:r>
              <a:rPr sz="1200" spc="25" dirty="0">
                <a:solidFill>
                  <a:srgbClr val="717275"/>
                </a:solidFill>
                <a:latin typeface="Arial MT"/>
                <a:cs typeface="Arial MT"/>
              </a:rPr>
              <a:t>proceso</a:t>
            </a:r>
            <a:r>
              <a:rPr sz="1200" spc="30" dirty="0">
                <a:solidFill>
                  <a:srgbClr val="717275"/>
                </a:solidFill>
                <a:latin typeface="Arial MT"/>
                <a:cs typeface="Arial MT"/>
              </a:rPr>
              <a:t> </a:t>
            </a:r>
            <a:r>
              <a:rPr sz="1200" spc="15" dirty="0">
                <a:solidFill>
                  <a:srgbClr val="717275"/>
                </a:solidFill>
                <a:latin typeface="Arial MT"/>
                <a:cs typeface="Arial MT"/>
              </a:rPr>
              <a:t>de  </a:t>
            </a:r>
            <a:r>
              <a:rPr sz="1200" spc="20" dirty="0">
                <a:solidFill>
                  <a:srgbClr val="717275"/>
                </a:solidFill>
                <a:latin typeface="Arial MT"/>
                <a:cs typeface="Arial MT"/>
              </a:rPr>
              <a:t>flexibilización  implica,  </a:t>
            </a:r>
            <a:r>
              <a:rPr sz="1200" spc="75" dirty="0">
                <a:solidFill>
                  <a:srgbClr val="717275"/>
                </a:solidFill>
                <a:latin typeface="Arial MT"/>
                <a:cs typeface="Arial MT"/>
              </a:rPr>
              <a:t>como </a:t>
            </a:r>
            <a:r>
              <a:rPr sz="1200" dirty="0">
                <a:solidFill>
                  <a:srgbClr val="717275"/>
                </a:solidFill>
                <a:latin typeface="Arial MT"/>
                <a:cs typeface="Arial MT"/>
              </a:rPr>
              <a:t>señalamos</a:t>
            </a:r>
            <a:r>
              <a:rPr sz="1200" spc="330" dirty="0">
                <a:solidFill>
                  <a:srgbClr val="717275"/>
                </a:solidFill>
                <a:latin typeface="Arial MT"/>
                <a:cs typeface="Arial MT"/>
              </a:rPr>
              <a:t> </a:t>
            </a:r>
            <a:r>
              <a:rPr sz="1200" spc="10" dirty="0">
                <a:solidFill>
                  <a:srgbClr val="717275"/>
                </a:solidFill>
                <a:latin typeface="Arial MT"/>
                <a:cs typeface="Arial MT"/>
              </a:rPr>
              <a:t>previamente,  una  </a:t>
            </a:r>
            <a:r>
              <a:rPr sz="1200" spc="50" dirty="0">
                <a:solidFill>
                  <a:srgbClr val="717275"/>
                </a:solidFill>
                <a:latin typeface="Arial MT"/>
                <a:cs typeface="Arial MT"/>
              </a:rPr>
              <a:t>toma </a:t>
            </a:r>
            <a:r>
              <a:rPr sz="1200" spc="-320" dirty="0">
                <a:solidFill>
                  <a:srgbClr val="717275"/>
                </a:solidFill>
                <a:latin typeface="Arial MT"/>
                <a:cs typeface="Arial MT"/>
              </a:rPr>
              <a:t> </a:t>
            </a:r>
            <a:r>
              <a:rPr sz="1200" spc="15" dirty="0">
                <a:solidFill>
                  <a:srgbClr val="717275"/>
                </a:solidFill>
                <a:latin typeface="Arial MT"/>
                <a:cs typeface="Arial MT"/>
              </a:rPr>
              <a:t>de</a:t>
            </a:r>
            <a:r>
              <a:rPr sz="1200" spc="200" dirty="0">
                <a:solidFill>
                  <a:srgbClr val="717275"/>
                </a:solidFill>
                <a:latin typeface="Arial MT"/>
                <a:cs typeface="Arial MT"/>
              </a:rPr>
              <a:t> </a:t>
            </a:r>
            <a:r>
              <a:rPr sz="1200" spc="20" dirty="0">
                <a:solidFill>
                  <a:srgbClr val="717275"/>
                </a:solidFill>
                <a:latin typeface="Arial MT"/>
                <a:cs typeface="Arial MT"/>
              </a:rPr>
              <a:t>decisión</a:t>
            </a:r>
            <a:r>
              <a:rPr sz="1200" spc="200" dirty="0">
                <a:solidFill>
                  <a:srgbClr val="717275"/>
                </a:solidFill>
                <a:latin typeface="Arial MT"/>
                <a:cs typeface="Arial MT"/>
              </a:rPr>
              <a:t> </a:t>
            </a:r>
            <a:r>
              <a:rPr sz="1200" spc="10" dirty="0">
                <a:solidFill>
                  <a:srgbClr val="717275"/>
                </a:solidFill>
                <a:latin typeface="Arial MT"/>
                <a:cs typeface="Arial MT"/>
              </a:rPr>
              <a:t>pedagógica,</a:t>
            </a:r>
            <a:r>
              <a:rPr sz="1200" spc="200" dirty="0">
                <a:solidFill>
                  <a:srgbClr val="717275"/>
                </a:solidFill>
                <a:latin typeface="Arial MT"/>
                <a:cs typeface="Arial MT"/>
              </a:rPr>
              <a:t> </a:t>
            </a:r>
            <a:r>
              <a:rPr sz="1200" spc="-10" dirty="0">
                <a:solidFill>
                  <a:srgbClr val="717275"/>
                </a:solidFill>
                <a:latin typeface="Arial MT"/>
                <a:cs typeface="Arial MT"/>
              </a:rPr>
              <a:t>la</a:t>
            </a:r>
            <a:r>
              <a:rPr sz="1200" spc="200" dirty="0">
                <a:solidFill>
                  <a:srgbClr val="717275"/>
                </a:solidFill>
                <a:latin typeface="Arial MT"/>
                <a:cs typeface="Arial MT"/>
              </a:rPr>
              <a:t> </a:t>
            </a:r>
            <a:r>
              <a:rPr sz="1200" spc="20" dirty="0">
                <a:solidFill>
                  <a:srgbClr val="717275"/>
                </a:solidFill>
                <a:latin typeface="Arial MT"/>
                <a:cs typeface="Arial MT"/>
              </a:rPr>
              <a:t>cual</a:t>
            </a:r>
            <a:r>
              <a:rPr sz="1200" spc="200" dirty="0">
                <a:solidFill>
                  <a:srgbClr val="717275"/>
                </a:solidFill>
                <a:latin typeface="Arial MT"/>
                <a:cs typeface="Arial MT"/>
              </a:rPr>
              <a:t> </a:t>
            </a:r>
            <a:r>
              <a:rPr sz="1200" spc="15" dirty="0">
                <a:solidFill>
                  <a:srgbClr val="717275"/>
                </a:solidFill>
                <a:latin typeface="Arial MT"/>
                <a:cs typeface="Arial MT"/>
              </a:rPr>
              <a:t>debe</a:t>
            </a:r>
            <a:r>
              <a:rPr sz="1200" spc="200" dirty="0">
                <a:solidFill>
                  <a:srgbClr val="717275"/>
                </a:solidFill>
                <a:latin typeface="Arial MT"/>
                <a:cs typeface="Arial MT"/>
              </a:rPr>
              <a:t> </a:t>
            </a:r>
            <a:r>
              <a:rPr sz="1200" spc="-5" dirty="0">
                <a:solidFill>
                  <a:srgbClr val="717275"/>
                </a:solidFill>
                <a:latin typeface="Arial MT"/>
                <a:cs typeface="Arial MT"/>
              </a:rPr>
              <a:t>estar</a:t>
            </a:r>
            <a:r>
              <a:rPr sz="1200" spc="200" dirty="0">
                <a:solidFill>
                  <a:srgbClr val="717275"/>
                </a:solidFill>
                <a:latin typeface="Arial MT"/>
                <a:cs typeface="Arial MT"/>
              </a:rPr>
              <a:t> </a:t>
            </a:r>
            <a:r>
              <a:rPr sz="1200" spc="20" dirty="0">
                <a:solidFill>
                  <a:srgbClr val="717275"/>
                </a:solidFill>
                <a:latin typeface="Arial MT"/>
                <a:cs typeface="Arial MT"/>
              </a:rPr>
              <a:t>fundamentada</a:t>
            </a:r>
            <a:r>
              <a:rPr sz="1200" spc="200" dirty="0">
                <a:solidFill>
                  <a:srgbClr val="717275"/>
                </a:solidFill>
                <a:latin typeface="Arial MT"/>
                <a:cs typeface="Arial MT"/>
              </a:rPr>
              <a:t> </a:t>
            </a:r>
            <a:r>
              <a:rPr sz="1200" spc="20" dirty="0">
                <a:solidFill>
                  <a:srgbClr val="717275"/>
                </a:solidFill>
                <a:latin typeface="Arial MT"/>
                <a:cs typeface="Arial MT"/>
              </a:rPr>
              <a:t>en</a:t>
            </a:r>
            <a:r>
              <a:rPr sz="1200" spc="204" dirty="0">
                <a:solidFill>
                  <a:srgbClr val="717275"/>
                </a:solidFill>
                <a:latin typeface="Arial MT"/>
                <a:cs typeface="Arial MT"/>
              </a:rPr>
              <a:t> </a:t>
            </a:r>
            <a:r>
              <a:rPr sz="1200" spc="40" dirty="0">
                <a:solidFill>
                  <a:srgbClr val="717275"/>
                </a:solidFill>
                <a:latin typeface="Arial MT"/>
                <a:cs typeface="Arial MT"/>
              </a:rPr>
              <a:t>información</a:t>
            </a:r>
            <a:r>
              <a:rPr sz="1200" spc="200" dirty="0">
                <a:solidFill>
                  <a:srgbClr val="717275"/>
                </a:solidFill>
                <a:latin typeface="Arial MT"/>
                <a:cs typeface="Arial MT"/>
              </a:rPr>
              <a:t> </a:t>
            </a:r>
            <a:r>
              <a:rPr sz="1200" spc="10" dirty="0">
                <a:solidFill>
                  <a:srgbClr val="717275"/>
                </a:solidFill>
                <a:latin typeface="Arial MT"/>
                <a:cs typeface="Arial MT"/>
              </a:rPr>
              <a:t>sobre </a:t>
            </a:r>
            <a:r>
              <a:rPr sz="1200" spc="-325" dirty="0">
                <a:solidFill>
                  <a:srgbClr val="717275"/>
                </a:solidFill>
                <a:latin typeface="Arial MT"/>
                <a:cs typeface="Arial MT"/>
              </a:rPr>
              <a:t> </a:t>
            </a:r>
            <a:r>
              <a:rPr sz="1200" spc="10" dirty="0">
                <a:solidFill>
                  <a:srgbClr val="717275"/>
                </a:solidFill>
                <a:latin typeface="Arial MT"/>
                <a:cs typeface="Arial MT"/>
              </a:rPr>
              <a:t>el estudiante. </a:t>
            </a:r>
            <a:r>
              <a:rPr sz="1200" spc="-95" dirty="0">
                <a:solidFill>
                  <a:srgbClr val="717275"/>
                </a:solidFill>
                <a:latin typeface="Arial MT"/>
                <a:cs typeface="Arial MT"/>
              </a:rPr>
              <a:t>Es </a:t>
            </a:r>
            <a:r>
              <a:rPr sz="1200" spc="45" dirty="0">
                <a:solidFill>
                  <a:srgbClr val="717275"/>
                </a:solidFill>
                <a:latin typeface="Arial MT"/>
                <a:cs typeface="Arial MT"/>
              </a:rPr>
              <a:t>por </a:t>
            </a:r>
            <a:r>
              <a:rPr sz="1200" spc="15" dirty="0">
                <a:solidFill>
                  <a:srgbClr val="717275"/>
                </a:solidFill>
                <a:latin typeface="Arial MT"/>
                <a:cs typeface="Arial MT"/>
              </a:rPr>
              <a:t>esto </a:t>
            </a:r>
            <a:r>
              <a:rPr sz="1200" spc="20" dirty="0">
                <a:solidFill>
                  <a:srgbClr val="717275"/>
                </a:solidFill>
                <a:latin typeface="Arial MT"/>
                <a:cs typeface="Arial MT"/>
              </a:rPr>
              <a:t>que </a:t>
            </a:r>
            <a:r>
              <a:rPr sz="1200" spc="-40" dirty="0">
                <a:solidFill>
                  <a:srgbClr val="717275"/>
                </a:solidFill>
                <a:latin typeface="Arial MT"/>
                <a:cs typeface="Arial MT"/>
              </a:rPr>
              <a:t>es </a:t>
            </a:r>
            <a:r>
              <a:rPr sz="1200" spc="35" dirty="0">
                <a:solidFill>
                  <a:srgbClr val="717275"/>
                </a:solidFill>
                <a:latin typeface="Arial MT"/>
                <a:cs typeface="Arial MT"/>
              </a:rPr>
              <a:t>importante </a:t>
            </a:r>
            <a:r>
              <a:rPr sz="1200" spc="20" dirty="0">
                <a:solidFill>
                  <a:srgbClr val="717275"/>
                </a:solidFill>
                <a:latin typeface="Arial MT"/>
                <a:cs typeface="Arial MT"/>
              </a:rPr>
              <a:t>partir </a:t>
            </a:r>
            <a:r>
              <a:rPr sz="1200" spc="15" dirty="0">
                <a:solidFill>
                  <a:srgbClr val="717275"/>
                </a:solidFill>
                <a:latin typeface="Arial MT"/>
                <a:cs typeface="Arial MT"/>
              </a:rPr>
              <a:t>de </a:t>
            </a:r>
            <a:r>
              <a:rPr sz="1200" spc="40" dirty="0">
                <a:solidFill>
                  <a:srgbClr val="717275"/>
                </a:solidFill>
                <a:latin typeface="Arial MT"/>
                <a:cs typeface="Arial MT"/>
              </a:rPr>
              <a:t>un </a:t>
            </a:r>
            <a:r>
              <a:rPr sz="1200" spc="20" dirty="0">
                <a:solidFill>
                  <a:srgbClr val="717275"/>
                </a:solidFill>
                <a:latin typeface="Arial MT"/>
                <a:cs typeface="Arial MT"/>
              </a:rPr>
              <a:t>diagnóstico, </a:t>
            </a:r>
            <a:r>
              <a:rPr sz="1200" spc="60" dirty="0">
                <a:solidFill>
                  <a:srgbClr val="717275"/>
                </a:solidFill>
                <a:latin typeface="Arial MT"/>
                <a:cs typeface="Arial MT"/>
              </a:rPr>
              <a:t>no </a:t>
            </a:r>
            <a:r>
              <a:rPr sz="1200" spc="25" dirty="0">
                <a:solidFill>
                  <a:srgbClr val="717275"/>
                </a:solidFill>
                <a:latin typeface="Arial MT"/>
                <a:cs typeface="Arial MT"/>
              </a:rPr>
              <a:t>solo </a:t>
            </a:r>
            <a:r>
              <a:rPr sz="1200" spc="20" dirty="0">
                <a:solidFill>
                  <a:srgbClr val="717275"/>
                </a:solidFill>
                <a:latin typeface="Arial MT"/>
                <a:cs typeface="Arial MT"/>
              </a:rPr>
              <a:t>en </a:t>
            </a:r>
            <a:r>
              <a:rPr sz="1200" spc="25" dirty="0">
                <a:solidFill>
                  <a:srgbClr val="717275"/>
                </a:solidFill>
                <a:latin typeface="Arial MT"/>
                <a:cs typeface="Arial MT"/>
              </a:rPr>
              <a:t> </a:t>
            </a:r>
            <a:r>
              <a:rPr sz="1200" spc="40" dirty="0">
                <a:solidFill>
                  <a:srgbClr val="717275"/>
                </a:solidFill>
                <a:latin typeface="Arial MT"/>
                <a:cs typeface="Arial MT"/>
              </a:rPr>
              <a:t>cuanto </a:t>
            </a:r>
            <a:r>
              <a:rPr sz="1200" spc="-45" dirty="0">
                <a:solidFill>
                  <a:srgbClr val="717275"/>
                </a:solidFill>
                <a:latin typeface="Arial MT"/>
                <a:cs typeface="Arial MT"/>
              </a:rPr>
              <a:t>a </a:t>
            </a:r>
            <a:r>
              <a:rPr sz="1200" spc="10" dirty="0">
                <a:solidFill>
                  <a:srgbClr val="717275"/>
                </a:solidFill>
                <a:latin typeface="Arial MT"/>
                <a:cs typeface="Arial MT"/>
              </a:rPr>
              <a:t>los </a:t>
            </a:r>
            <a:r>
              <a:rPr sz="1200" dirty="0">
                <a:solidFill>
                  <a:srgbClr val="717275"/>
                </a:solidFill>
                <a:latin typeface="Arial MT"/>
                <a:cs typeface="Arial MT"/>
              </a:rPr>
              <a:t>aprendizajes </a:t>
            </a:r>
            <a:r>
              <a:rPr sz="1200" spc="5" dirty="0">
                <a:solidFill>
                  <a:srgbClr val="717275"/>
                </a:solidFill>
                <a:latin typeface="Arial MT"/>
                <a:cs typeface="Arial MT"/>
              </a:rPr>
              <a:t>previos </a:t>
            </a:r>
            <a:r>
              <a:rPr sz="1200" spc="15" dirty="0">
                <a:solidFill>
                  <a:srgbClr val="717275"/>
                </a:solidFill>
                <a:latin typeface="Arial MT"/>
                <a:cs typeface="Arial MT"/>
              </a:rPr>
              <a:t>de </a:t>
            </a:r>
            <a:r>
              <a:rPr sz="1200" spc="10" dirty="0">
                <a:solidFill>
                  <a:srgbClr val="717275"/>
                </a:solidFill>
                <a:latin typeface="Arial MT"/>
                <a:cs typeface="Arial MT"/>
              </a:rPr>
              <a:t>los </a:t>
            </a:r>
            <a:r>
              <a:rPr sz="1200" dirty="0">
                <a:solidFill>
                  <a:srgbClr val="717275"/>
                </a:solidFill>
                <a:latin typeface="Arial MT"/>
                <a:cs typeface="Arial MT"/>
              </a:rPr>
              <a:t>estudiantes, </a:t>
            </a:r>
            <a:r>
              <a:rPr sz="1200" spc="15" dirty="0">
                <a:solidFill>
                  <a:srgbClr val="717275"/>
                </a:solidFill>
                <a:latin typeface="Arial MT"/>
                <a:cs typeface="Arial MT"/>
              </a:rPr>
              <a:t>sino de </a:t>
            </a:r>
            <a:r>
              <a:rPr sz="1200" spc="5" dirty="0">
                <a:solidFill>
                  <a:srgbClr val="717275"/>
                </a:solidFill>
                <a:latin typeface="Arial MT"/>
                <a:cs typeface="Arial MT"/>
              </a:rPr>
              <a:t>aspectos </a:t>
            </a:r>
            <a:r>
              <a:rPr sz="1200" spc="75" dirty="0">
                <a:solidFill>
                  <a:srgbClr val="717275"/>
                </a:solidFill>
                <a:latin typeface="Arial MT"/>
                <a:cs typeface="Arial MT"/>
              </a:rPr>
              <a:t>como </a:t>
            </a:r>
            <a:r>
              <a:rPr sz="1200" spc="-35" dirty="0">
                <a:solidFill>
                  <a:srgbClr val="717275"/>
                </a:solidFill>
                <a:latin typeface="Arial MT"/>
                <a:cs typeface="Arial MT"/>
              </a:rPr>
              <a:t>sus </a:t>
            </a:r>
            <a:r>
              <a:rPr sz="1200" spc="-30" dirty="0">
                <a:solidFill>
                  <a:srgbClr val="717275"/>
                </a:solidFill>
                <a:latin typeface="Arial MT"/>
                <a:cs typeface="Arial MT"/>
              </a:rPr>
              <a:t> </a:t>
            </a:r>
            <a:r>
              <a:rPr sz="1200" spc="-5" dirty="0">
                <a:solidFill>
                  <a:srgbClr val="717275"/>
                </a:solidFill>
                <a:latin typeface="Arial MT"/>
                <a:cs typeface="Arial MT"/>
              </a:rPr>
              <a:t>intereses,</a:t>
            </a:r>
            <a:r>
              <a:rPr sz="1200" spc="-105" dirty="0">
                <a:solidFill>
                  <a:srgbClr val="717275"/>
                </a:solidFill>
                <a:latin typeface="Arial MT"/>
                <a:cs typeface="Arial MT"/>
              </a:rPr>
              <a:t> </a:t>
            </a:r>
            <a:r>
              <a:rPr sz="1200" spc="-20" dirty="0">
                <a:solidFill>
                  <a:srgbClr val="717275"/>
                </a:solidFill>
                <a:latin typeface="Arial MT"/>
                <a:cs typeface="Arial MT"/>
              </a:rPr>
              <a:t>su</a:t>
            </a:r>
            <a:r>
              <a:rPr sz="1200" spc="-105" dirty="0">
                <a:solidFill>
                  <a:srgbClr val="717275"/>
                </a:solidFill>
                <a:latin typeface="Arial MT"/>
                <a:cs typeface="Arial MT"/>
              </a:rPr>
              <a:t> </a:t>
            </a:r>
            <a:r>
              <a:rPr sz="1200" spc="15" dirty="0">
                <a:solidFill>
                  <a:srgbClr val="717275"/>
                </a:solidFill>
                <a:latin typeface="Arial MT"/>
                <a:cs typeface="Arial MT"/>
              </a:rPr>
              <a:t>preparación,</a:t>
            </a:r>
            <a:r>
              <a:rPr sz="1200" spc="-105" dirty="0">
                <a:solidFill>
                  <a:srgbClr val="717275"/>
                </a:solidFill>
                <a:latin typeface="Arial MT"/>
                <a:cs typeface="Arial MT"/>
              </a:rPr>
              <a:t> </a:t>
            </a:r>
            <a:r>
              <a:rPr sz="1200" spc="-35" dirty="0">
                <a:solidFill>
                  <a:srgbClr val="717275"/>
                </a:solidFill>
                <a:latin typeface="Arial MT"/>
                <a:cs typeface="Arial MT"/>
              </a:rPr>
              <a:t>sus</a:t>
            </a:r>
            <a:r>
              <a:rPr sz="1200" spc="-105" dirty="0">
                <a:solidFill>
                  <a:srgbClr val="717275"/>
                </a:solidFill>
                <a:latin typeface="Arial MT"/>
                <a:cs typeface="Arial MT"/>
              </a:rPr>
              <a:t> </a:t>
            </a:r>
            <a:r>
              <a:rPr sz="1200" dirty="0">
                <a:solidFill>
                  <a:srgbClr val="717275"/>
                </a:solidFill>
                <a:latin typeface="Arial MT"/>
                <a:cs typeface="Arial MT"/>
              </a:rPr>
              <a:t>experiencias,</a:t>
            </a:r>
            <a:r>
              <a:rPr sz="1200" spc="-105" dirty="0">
                <a:solidFill>
                  <a:srgbClr val="717275"/>
                </a:solidFill>
                <a:latin typeface="Arial MT"/>
                <a:cs typeface="Arial MT"/>
              </a:rPr>
              <a:t> </a:t>
            </a:r>
            <a:r>
              <a:rPr sz="1200" spc="-35" dirty="0">
                <a:solidFill>
                  <a:srgbClr val="717275"/>
                </a:solidFill>
                <a:latin typeface="Arial MT"/>
                <a:cs typeface="Arial MT"/>
              </a:rPr>
              <a:t>sus</a:t>
            </a:r>
            <a:r>
              <a:rPr sz="1200" spc="-100" dirty="0">
                <a:solidFill>
                  <a:srgbClr val="717275"/>
                </a:solidFill>
                <a:latin typeface="Arial MT"/>
                <a:cs typeface="Arial MT"/>
              </a:rPr>
              <a:t> </a:t>
            </a:r>
            <a:r>
              <a:rPr sz="1200" spc="10" dirty="0">
                <a:solidFill>
                  <a:srgbClr val="717275"/>
                </a:solidFill>
                <a:latin typeface="Arial MT"/>
                <a:cs typeface="Arial MT"/>
              </a:rPr>
              <a:t>perfiles</a:t>
            </a:r>
            <a:r>
              <a:rPr sz="1200" spc="-105" dirty="0">
                <a:solidFill>
                  <a:srgbClr val="717275"/>
                </a:solidFill>
                <a:latin typeface="Arial MT"/>
                <a:cs typeface="Arial MT"/>
              </a:rPr>
              <a:t> </a:t>
            </a:r>
            <a:r>
              <a:rPr sz="1200" spc="15" dirty="0">
                <a:solidFill>
                  <a:srgbClr val="717275"/>
                </a:solidFill>
                <a:latin typeface="Arial MT"/>
                <a:cs typeface="Arial MT"/>
              </a:rPr>
              <a:t>de</a:t>
            </a:r>
            <a:r>
              <a:rPr sz="1200" spc="-105" dirty="0">
                <a:solidFill>
                  <a:srgbClr val="717275"/>
                </a:solidFill>
                <a:latin typeface="Arial MT"/>
                <a:cs typeface="Arial MT"/>
              </a:rPr>
              <a:t> </a:t>
            </a:r>
            <a:r>
              <a:rPr sz="1200" spc="5" dirty="0">
                <a:solidFill>
                  <a:srgbClr val="717275"/>
                </a:solidFill>
                <a:latin typeface="Arial MT"/>
                <a:cs typeface="Arial MT"/>
              </a:rPr>
              <a:t>aprendizaje</a:t>
            </a:r>
            <a:r>
              <a:rPr sz="1200" spc="-105" dirty="0">
                <a:solidFill>
                  <a:srgbClr val="717275"/>
                </a:solidFill>
                <a:latin typeface="Arial MT"/>
                <a:cs typeface="Arial MT"/>
              </a:rPr>
              <a:t> </a:t>
            </a:r>
            <a:r>
              <a:rPr sz="1200" spc="-5" dirty="0">
                <a:solidFill>
                  <a:srgbClr val="717275"/>
                </a:solidFill>
                <a:latin typeface="Arial MT"/>
                <a:cs typeface="Arial MT"/>
              </a:rPr>
              <a:t>y</a:t>
            </a:r>
            <a:r>
              <a:rPr sz="1200" spc="-105" dirty="0">
                <a:solidFill>
                  <a:srgbClr val="717275"/>
                </a:solidFill>
                <a:latin typeface="Arial MT"/>
                <a:cs typeface="Arial MT"/>
              </a:rPr>
              <a:t> </a:t>
            </a:r>
            <a:r>
              <a:rPr sz="1200" spc="15" dirty="0">
                <a:solidFill>
                  <a:srgbClr val="717275"/>
                </a:solidFill>
                <a:latin typeface="Arial MT"/>
                <a:cs typeface="Arial MT"/>
              </a:rPr>
              <a:t>de</a:t>
            </a:r>
            <a:r>
              <a:rPr sz="1200" spc="-100" dirty="0">
                <a:solidFill>
                  <a:srgbClr val="717275"/>
                </a:solidFill>
                <a:latin typeface="Arial MT"/>
                <a:cs typeface="Arial MT"/>
              </a:rPr>
              <a:t> </a:t>
            </a:r>
            <a:r>
              <a:rPr sz="1200" spc="5" dirty="0">
                <a:solidFill>
                  <a:srgbClr val="717275"/>
                </a:solidFill>
                <a:latin typeface="Arial MT"/>
                <a:cs typeface="Arial MT"/>
              </a:rPr>
              <a:t>expresión, </a:t>
            </a:r>
            <a:r>
              <a:rPr sz="1200" spc="-325" dirty="0">
                <a:solidFill>
                  <a:srgbClr val="717275"/>
                </a:solidFill>
                <a:latin typeface="Arial MT"/>
                <a:cs typeface="Arial MT"/>
              </a:rPr>
              <a:t> </a:t>
            </a:r>
            <a:r>
              <a:rPr sz="1200" spc="-35" dirty="0">
                <a:solidFill>
                  <a:srgbClr val="717275"/>
                </a:solidFill>
                <a:latin typeface="Arial MT"/>
                <a:cs typeface="Arial MT"/>
              </a:rPr>
              <a:t>sus </a:t>
            </a:r>
            <a:r>
              <a:rPr sz="1200" spc="35" dirty="0">
                <a:solidFill>
                  <a:srgbClr val="717275"/>
                </a:solidFill>
                <a:latin typeface="Arial MT"/>
                <a:cs typeface="Arial MT"/>
              </a:rPr>
              <a:t>contextos </a:t>
            </a:r>
            <a:r>
              <a:rPr sz="1200" spc="-5" dirty="0">
                <a:solidFill>
                  <a:srgbClr val="717275"/>
                </a:solidFill>
                <a:latin typeface="Arial MT"/>
                <a:cs typeface="Arial MT"/>
              </a:rPr>
              <a:t>y </a:t>
            </a:r>
            <a:r>
              <a:rPr sz="1200" spc="10" dirty="0">
                <a:solidFill>
                  <a:srgbClr val="717275"/>
                </a:solidFill>
                <a:latin typeface="Arial MT"/>
                <a:cs typeface="Arial MT"/>
              </a:rPr>
              <a:t>los recursos </a:t>
            </a:r>
            <a:r>
              <a:rPr sz="1200" spc="-45" dirty="0">
                <a:solidFill>
                  <a:srgbClr val="717275"/>
                </a:solidFill>
                <a:latin typeface="Arial MT"/>
                <a:cs typeface="Arial MT"/>
              </a:rPr>
              <a:t>a </a:t>
            </a:r>
            <a:r>
              <a:rPr sz="1200" spc="-20" dirty="0">
                <a:solidFill>
                  <a:srgbClr val="717275"/>
                </a:solidFill>
                <a:latin typeface="Arial MT"/>
                <a:cs typeface="Arial MT"/>
              </a:rPr>
              <a:t>su </a:t>
            </a:r>
            <a:r>
              <a:rPr sz="1200" spc="15" dirty="0">
                <a:solidFill>
                  <a:srgbClr val="717275"/>
                </a:solidFill>
                <a:latin typeface="Arial MT"/>
                <a:cs typeface="Arial MT"/>
              </a:rPr>
              <a:t>disposición. </a:t>
            </a:r>
            <a:r>
              <a:rPr sz="1200" spc="-30" dirty="0">
                <a:solidFill>
                  <a:srgbClr val="717275"/>
                </a:solidFill>
                <a:latin typeface="Arial MT"/>
                <a:cs typeface="Arial MT"/>
              </a:rPr>
              <a:t>Este </a:t>
            </a:r>
            <a:r>
              <a:rPr sz="1200" spc="25" dirty="0">
                <a:solidFill>
                  <a:srgbClr val="717275"/>
                </a:solidFill>
                <a:latin typeface="Arial MT"/>
                <a:cs typeface="Arial MT"/>
              </a:rPr>
              <a:t>proceso </a:t>
            </a:r>
            <a:r>
              <a:rPr sz="1200" spc="15" dirty="0">
                <a:solidFill>
                  <a:srgbClr val="717275"/>
                </a:solidFill>
                <a:latin typeface="Arial MT"/>
                <a:cs typeface="Arial MT"/>
              </a:rPr>
              <a:t>de </a:t>
            </a:r>
            <a:r>
              <a:rPr sz="1200" spc="45" dirty="0">
                <a:solidFill>
                  <a:srgbClr val="717275"/>
                </a:solidFill>
                <a:latin typeface="Arial MT"/>
                <a:cs typeface="Arial MT"/>
              </a:rPr>
              <a:t>reconocimiento </a:t>
            </a:r>
            <a:r>
              <a:rPr sz="1200" spc="20" dirty="0">
                <a:solidFill>
                  <a:srgbClr val="717275"/>
                </a:solidFill>
                <a:latin typeface="Arial MT"/>
                <a:cs typeface="Arial MT"/>
              </a:rPr>
              <a:t>del </a:t>
            </a:r>
            <a:r>
              <a:rPr sz="1200" spc="25" dirty="0">
                <a:solidFill>
                  <a:srgbClr val="717275"/>
                </a:solidFill>
                <a:latin typeface="Arial MT"/>
                <a:cs typeface="Arial MT"/>
              </a:rPr>
              <a:t> </a:t>
            </a:r>
            <a:r>
              <a:rPr sz="1200" spc="15" dirty="0">
                <a:solidFill>
                  <a:srgbClr val="717275"/>
                </a:solidFill>
                <a:latin typeface="Arial MT"/>
                <a:cs typeface="Arial MT"/>
              </a:rPr>
              <a:t>estudiante </a:t>
            </a:r>
            <a:r>
              <a:rPr sz="1200" spc="-40" dirty="0">
                <a:solidFill>
                  <a:srgbClr val="717275"/>
                </a:solidFill>
                <a:latin typeface="Arial MT"/>
                <a:cs typeface="Arial MT"/>
              </a:rPr>
              <a:t>es </a:t>
            </a:r>
            <a:r>
              <a:rPr sz="1200" spc="35" dirty="0">
                <a:solidFill>
                  <a:srgbClr val="717275"/>
                </a:solidFill>
                <a:latin typeface="Arial MT"/>
                <a:cs typeface="Arial MT"/>
              </a:rPr>
              <a:t>dinámico </a:t>
            </a:r>
            <a:r>
              <a:rPr sz="1200" spc="-5" dirty="0">
                <a:solidFill>
                  <a:srgbClr val="717275"/>
                </a:solidFill>
                <a:latin typeface="Arial MT"/>
                <a:cs typeface="Arial MT"/>
              </a:rPr>
              <a:t>y </a:t>
            </a:r>
            <a:r>
              <a:rPr sz="1200" spc="-40" dirty="0">
                <a:solidFill>
                  <a:srgbClr val="717275"/>
                </a:solidFill>
                <a:latin typeface="Arial MT"/>
                <a:cs typeface="Arial MT"/>
              </a:rPr>
              <a:t>se </a:t>
            </a:r>
            <a:r>
              <a:rPr sz="1200" spc="15" dirty="0">
                <a:solidFill>
                  <a:srgbClr val="717275"/>
                </a:solidFill>
                <a:latin typeface="Arial MT"/>
                <a:cs typeface="Arial MT"/>
              </a:rPr>
              <a:t>extiende </a:t>
            </a:r>
            <a:r>
              <a:rPr sz="1200" spc="20" dirty="0">
                <a:solidFill>
                  <a:srgbClr val="717275"/>
                </a:solidFill>
                <a:latin typeface="Arial MT"/>
                <a:cs typeface="Arial MT"/>
              </a:rPr>
              <a:t>en </a:t>
            </a:r>
            <a:r>
              <a:rPr sz="1200" spc="35" dirty="0">
                <a:solidFill>
                  <a:srgbClr val="717275"/>
                </a:solidFill>
                <a:latin typeface="Arial MT"/>
                <a:cs typeface="Arial MT"/>
              </a:rPr>
              <a:t>toda </a:t>
            </a:r>
            <a:r>
              <a:rPr sz="1200" spc="-20" dirty="0">
                <a:solidFill>
                  <a:srgbClr val="717275"/>
                </a:solidFill>
                <a:latin typeface="Arial MT"/>
                <a:cs typeface="Arial MT"/>
              </a:rPr>
              <a:t>su </a:t>
            </a:r>
            <a:r>
              <a:rPr sz="1200" spc="20" dirty="0">
                <a:solidFill>
                  <a:srgbClr val="717275"/>
                </a:solidFill>
                <a:latin typeface="Arial MT"/>
                <a:cs typeface="Arial MT"/>
              </a:rPr>
              <a:t>trayectoria </a:t>
            </a:r>
            <a:r>
              <a:rPr sz="1200" spc="-5" dirty="0">
                <a:solidFill>
                  <a:srgbClr val="717275"/>
                </a:solidFill>
                <a:latin typeface="Arial MT"/>
                <a:cs typeface="Arial MT"/>
              </a:rPr>
              <a:t>escolar, </a:t>
            </a:r>
            <a:r>
              <a:rPr sz="1200" spc="15" dirty="0">
                <a:solidFill>
                  <a:srgbClr val="717275"/>
                </a:solidFill>
                <a:latin typeface="Arial MT"/>
                <a:cs typeface="Arial MT"/>
              </a:rPr>
              <a:t>volviéndose </a:t>
            </a:r>
            <a:r>
              <a:rPr sz="1200" spc="40" dirty="0">
                <a:solidFill>
                  <a:srgbClr val="717275"/>
                </a:solidFill>
                <a:latin typeface="Arial MT"/>
                <a:cs typeface="Arial MT"/>
              </a:rPr>
              <a:t>un </a:t>
            </a:r>
            <a:r>
              <a:rPr sz="1200" spc="-320" dirty="0">
                <a:solidFill>
                  <a:srgbClr val="717275"/>
                </a:solidFill>
                <a:latin typeface="Arial MT"/>
                <a:cs typeface="Arial MT"/>
              </a:rPr>
              <a:t> </a:t>
            </a:r>
            <a:r>
              <a:rPr sz="1200" spc="25" dirty="0">
                <a:solidFill>
                  <a:srgbClr val="717275"/>
                </a:solidFill>
                <a:latin typeface="Arial MT"/>
                <a:cs typeface="Arial MT"/>
              </a:rPr>
              <a:t>proceso</a:t>
            </a:r>
            <a:r>
              <a:rPr sz="1200" spc="-20" dirty="0">
                <a:solidFill>
                  <a:srgbClr val="717275"/>
                </a:solidFill>
                <a:latin typeface="Arial MT"/>
                <a:cs typeface="Arial MT"/>
              </a:rPr>
              <a:t> </a:t>
            </a:r>
            <a:r>
              <a:rPr sz="1200" spc="40" dirty="0">
                <a:solidFill>
                  <a:srgbClr val="717275"/>
                </a:solidFill>
                <a:latin typeface="Arial MT"/>
                <a:cs typeface="Arial MT"/>
              </a:rPr>
              <a:t>continuo.</a:t>
            </a:r>
            <a:endParaRPr sz="1200" dirty="0">
              <a:latin typeface="Arial MT"/>
              <a:cs typeface="Arial MT"/>
            </a:endParaRPr>
          </a:p>
          <a:p>
            <a:pPr>
              <a:lnSpc>
                <a:spcPct val="100000"/>
              </a:lnSpc>
            </a:pPr>
            <a:endParaRPr sz="1250" dirty="0">
              <a:latin typeface="Arial MT"/>
              <a:cs typeface="Arial MT"/>
            </a:endParaRPr>
          </a:p>
          <a:p>
            <a:pPr marL="12700" marR="5080" algn="just">
              <a:lnSpc>
                <a:spcPct val="100000"/>
              </a:lnSpc>
            </a:pPr>
            <a:r>
              <a:rPr sz="1200" spc="35" dirty="0">
                <a:solidFill>
                  <a:srgbClr val="717275"/>
                </a:solidFill>
                <a:latin typeface="Arial MT"/>
                <a:cs typeface="Arial MT"/>
              </a:rPr>
              <a:t>Información </a:t>
            </a:r>
            <a:r>
              <a:rPr sz="1200" spc="75" dirty="0">
                <a:solidFill>
                  <a:srgbClr val="717275"/>
                </a:solidFill>
                <a:latin typeface="Arial MT"/>
                <a:cs typeface="Arial MT"/>
              </a:rPr>
              <a:t>como </a:t>
            </a:r>
            <a:r>
              <a:rPr sz="1200" spc="-15" dirty="0">
                <a:solidFill>
                  <a:srgbClr val="717275"/>
                </a:solidFill>
                <a:latin typeface="Arial MT"/>
                <a:cs typeface="Arial MT"/>
              </a:rPr>
              <a:t>esta </a:t>
            </a:r>
            <a:r>
              <a:rPr sz="1200" spc="10" dirty="0">
                <a:solidFill>
                  <a:srgbClr val="717275"/>
                </a:solidFill>
                <a:latin typeface="Arial MT"/>
                <a:cs typeface="Arial MT"/>
              </a:rPr>
              <a:t>le </a:t>
            </a:r>
            <a:r>
              <a:rPr sz="1200" spc="30" dirty="0">
                <a:solidFill>
                  <a:srgbClr val="717275"/>
                </a:solidFill>
                <a:latin typeface="Arial MT"/>
                <a:cs typeface="Arial MT"/>
              </a:rPr>
              <a:t>permite </a:t>
            </a:r>
            <a:r>
              <a:rPr sz="1200" spc="-10" dirty="0">
                <a:solidFill>
                  <a:srgbClr val="717275"/>
                </a:solidFill>
                <a:latin typeface="Arial MT"/>
                <a:cs typeface="Arial MT"/>
              </a:rPr>
              <a:t>al </a:t>
            </a:r>
            <a:r>
              <a:rPr sz="1200" spc="40" dirty="0">
                <a:solidFill>
                  <a:srgbClr val="717275"/>
                </a:solidFill>
                <a:latin typeface="Arial MT"/>
                <a:cs typeface="Arial MT"/>
              </a:rPr>
              <a:t>docente </a:t>
            </a:r>
            <a:r>
              <a:rPr sz="1200" spc="25" dirty="0">
                <a:solidFill>
                  <a:srgbClr val="717275"/>
                </a:solidFill>
                <a:latin typeface="Arial MT"/>
                <a:cs typeface="Arial MT"/>
              </a:rPr>
              <a:t>determinar </a:t>
            </a:r>
            <a:r>
              <a:rPr sz="1200" spc="50" dirty="0">
                <a:solidFill>
                  <a:srgbClr val="717275"/>
                </a:solidFill>
                <a:latin typeface="Arial MT"/>
                <a:cs typeface="Arial MT"/>
              </a:rPr>
              <a:t>lo </a:t>
            </a:r>
            <a:r>
              <a:rPr sz="1200" spc="20" dirty="0">
                <a:solidFill>
                  <a:srgbClr val="717275"/>
                </a:solidFill>
                <a:latin typeface="Arial MT"/>
                <a:cs typeface="Arial MT"/>
              </a:rPr>
              <a:t>que educativamente </a:t>
            </a:r>
            <a:r>
              <a:rPr sz="1200" spc="25" dirty="0">
                <a:solidFill>
                  <a:srgbClr val="717275"/>
                </a:solidFill>
                <a:latin typeface="Arial MT"/>
                <a:cs typeface="Arial MT"/>
              </a:rPr>
              <a:t> </a:t>
            </a:r>
            <a:r>
              <a:rPr sz="1200" spc="10" dirty="0">
                <a:solidFill>
                  <a:srgbClr val="717275"/>
                </a:solidFill>
                <a:latin typeface="Arial MT"/>
                <a:cs typeface="Arial MT"/>
              </a:rPr>
              <a:t>necesitan </a:t>
            </a:r>
            <a:r>
              <a:rPr sz="1200" spc="-35" dirty="0">
                <a:solidFill>
                  <a:srgbClr val="717275"/>
                </a:solidFill>
                <a:latin typeface="Arial MT"/>
                <a:cs typeface="Arial MT"/>
              </a:rPr>
              <a:t>sus </a:t>
            </a:r>
            <a:r>
              <a:rPr sz="1200" spc="5" dirty="0">
                <a:solidFill>
                  <a:srgbClr val="717275"/>
                </a:solidFill>
                <a:latin typeface="Arial MT"/>
                <a:cs typeface="Arial MT"/>
              </a:rPr>
              <a:t>estudiantes </a:t>
            </a:r>
            <a:r>
              <a:rPr sz="1200" spc="20" dirty="0">
                <a:solidFill>
                  <a:srgbClr val="717275"/>
                </a:solidFill>
                <a:latin typeface="Arial MT"/>
                <a:cs typeface="Arial MT"/>
              </a:rPr>
              <a:t>en </a:t>
            </a:r>
            <a:r>
              <a:rPr sz="1200" spc="40" dirty="0">
                <a:solidFill>
                  <a:srgbClr val="717275"/>
                </a:solidFill>
                <a:latin typeface="Arial MT"/>
                <a:cs typeface="Arial MT"/>
              </a:rPr>
              <a:t>un </a:t>
            </a:r>
            <a:r>
              <a:rPr sz="1200" spc="65" dirty="0">
                <a:solidFill>
                  <a:srgbClr val="717275"/>
                </a:solidFill>
                <a:latin typeface="Arial MT"/>
                <a:cs typeface="Arial MT"/>
              </a:rPr>
              <a:t>momento </a:t>
            </a:r>
            <a:r>
              <a:rPr sz="1200" spc="25" dirty="0">
                <a:solidFill>
                  <a:srgbClr val="717275"/>
                </a:solidFill>
                <a:latin typeface="Arial MT"/>
                <a:cs typeface="Arial MT"/>
              </a:rPr>
              <a:t>dado </a:t>
            </a:r>
            <a:r>
              <a:rPr sz="1200" spc="-5" dirty="0">
                <a:solidFill>
                  <a:srgbClr val="717275"/>
                </a:solidFill>
                <a:latin typeface="Arial MT"/>
                <a:cs typeface="Arial MT"/>
              </a:rPr>
              <a:t>y </a:t>
            </a:r>
            <a:r>
              <a:rPr sz="1200" spc="60" dirty="0">
                <a:solidFill>
                  <a:srgbClr val="717275"/>
                </a:solidFill>
                <a:latin typeface="Arial MT"/>
                <a:cs typeface="Arial MT"/>
              </a:rPr>
              <a:t>con </a:t>
            </a:r>
            <a:r>
              <a:rPr sz="1200" spc="20" dirty="0">
                <a:solidFill>
                  <a:srgbClr val="717275"/>
                </a:solidFill>
                <a:latin typeface="Arial MT"/>
                <a:cs typeface="Arial MT"/>
              </a:rPr>
              <a:t>qué </a:t>
            </a:r>
            <a:r>
              <a:rPr sz="1200" spc="10" dirty="0">
                <a:solidFill>
                  <a:srgbClr val="717275"/>
                </a:solidFill>
                <a:latin typeface="Arial MT"/>
                <a:cs typeface="Arial MT"/>
              </a:rPr>
              <a:t>recursos </a:t>
            </a:r>
            <a:r>
              <a:rPr sz="1200" spc="25" dirty="0">
                <a:solidFill>
                  <a:srgbClr val="717275"/>
                </a:solidFill>
                <a:latin typeface="Arial MT"/>
                <a:cs typeface="Arial MT"/>
              </a:rPr>
              <a:t>cuentan </a:t>
            </a:r>
            <a:r>
              <a:rPr sz="1200" spc="-5" dirty="0">
                <a:solidFill>
                  <a:srgbClr val="717275"/>
                </a:solidFill>
                <a:latin typeface="Arial MT"/>
                <a:cs typeface="Arial MT"/>
              </a:rPr>
              <a:t>para </a:t>
            </a:r>
            <a:r>
              <a:rPr sz="1200" dirty="0">
                <a:solidFill>
                  <a:srgbClr val="717275"/>
                </a:solidFill>
                <a:latin typeface="Arial MT"/>
                <a:cs typeface="Arial MT"/>
              </a:rPr>
              <a:t> </a:t>
            </a:r>
            <a:r>
              <a:rPr sz="1200" spc="15" dirty="0">
                <a:solidFill>
                  <a:srgbClr val="717275"/>
                </a:solidFill>
                <a:latin typeface="Arial MT"/>
                <a:cs typeface="Arial MT"/>
              </a:rPr>
              <a:t>hacerlo. </a:t>
            </a:r>
            <a:r>
              <a:rPr sz="1200" spc="45" dirty="0">
                <a:solidFill>
                  <a:srgbClr val="717275"/>
                </a:solidFill>
                <a:latin typeface="Arial MT"/>
                <a:cs typeface="Arial MT"/>
              </a:rPr>
              <a:t>2020 </a:t>
            </a:r>
            <a:r>
              <a:rPr sz="1200" spc="25" dirty="0">
                <a:solidFill>
                  <a:srgbClr val="717275"/>
                </a:solidFill>
                <a:latin typeface="Arial MT"/>
                <a:cs typeface="Arial MT"/>
              </a:rPr>
              <a:t>fue </a:t>
            </a:r>
            <a:r>
              <a:rPr sz="1200" spc="40" dirty="0">
                <a:solidFill>
                  <a:srgbClr val="717275"/>
                </a:solidFill>
                <a:latin typeface="Arial MT"/>
                <a:cs typeface="Arial MT"/>
              </a:rPr>
              <a:t>un </a:t>
            </a:r>
            <a:r>
              <a:rPr sz="1200" spc="25" dirty="0">
                <a:solidFill>
                  <a:srgbClr val="717275"/>
                </a:solidFill>
                <a:latin typeface="Arial MT"/>
                <a:cs typeface="Arial MT"/>
              </a:rPr>
              <a:t>año </a:t>
            </a:r>
            <a:r>
              <a:rPr sz="1200" spc="20" dirty="0">
                <a:solidFill>
                  <a:srgbClr val="717275"/>
                </a:solidFill>
                <a:latin typeface="Arial MT"/>
                <a:cs typeface="Arial MT"/>
              </a:rPr>
              <a:t>en </a:t>
            </a:r>
            <a:r>
              <a:rPr sz="1200" spc="10" dirty="0">
                <a:solidFill>
                  <a:srgbClr val="717275"/>
                </a:solidFill>
                <a:latin typeface="Arial MT"/>
                <a:cs typeface="Arial MT"/>
              </a:rPr>
              <a:t>el </a:t>
            </a:r>
            <a:r>
              <a:rPr sz="1200" spc="20" dirty="0">
                <a:solidFill>
                  <a:srgbClr val="717275"/>
                </a:solidFill>
                <a:latin typeface="Arial MT"/>
                <a:cs typeface="Arial MT"/>
              </a:rPr>
              <a:t>cuál </a:t>
            </a:r>
            <a:r>
              <a:rPr sz="1200" spc="-30" dirty="0">
                <a:solidFill>
                  <a:srgbClr val="717275"/>
                </a:solidFill>
                <a:latin typeface="Arial MT"/>
                <a:cs typeface="Arial MT"/>
              </a:rPr>
              <a:t>las </a:t>
            </a:r>
            <a:r>
              <a:rPr sz="1200" spc="20" dirty="0">
                <a:solidFill>
                  <a:srgbClr val="717275"/>
                </a:solidFill>
                <a:latin typeface="Arial MT"/>
                <a:cs typeface="Arial MT"/>
              </a:rPr>
              <a:t>instituciones </a:t>
            </a:r>
            <a:r>
              <a:rPr sz="1200" spc="-5" dirty="0">
                <a:solidFill>
                  <a:srgbClr val="717275"/>
                </a:solidFill>
                <a:latin typeface="Arial MT"/>
                <a:cs typeface="Arial MT"/>
              </a:rPr>
              <a:t>educativas, </a:t>
            </a:r>
            <a:r>
              <a:rPr sz="1200" spc="-45" dirty="0">
                <a:solidFill>
                  <a:srgbClr val="717275"/>
                </a:solidFill>
                <a:latin typeface="Arial MT"/>
                <a:cs typeface="Arial MT"/>
              </a:rPr>
              <a:t>a </a:t>
            </a:r>
            <a:r>
              <a:rPr sz="1200" spc="-10" dirty="0">
                <a:solidFill>
                  <a:srgbClr val="717275"/>
                </a:solidFill>
                <a:latin typeface="Arial MT"/>
                <a:cs typeface="Arial MT"/>
              </a:rPr>
              <a:t>pesar </a:t>
            </a:r>
            <a:r>
              <a:rPr sz="1200" spc="15" dirty="0">
                <a:solidFill>
                  <a:srgbClr val="717275"/>
                </a:solidFill>
                <a:latin typeface="Arial MT"/>
                <a:cs typeface="Arial MT"/>
              </a:rPr>
              <a:t>de </a:t>
            </a:r>
            <a:r>
              <a:rPr sz="1200" spc="-30" dirty="0">
                <a:solidFill>
                  <a:srgbClr val="717275"/>
                </a:solidFill>
                <a:latin typeface="Arial MT"/>
                <a:cs typeface="Arial MT"/>
              </a:rPr>
              <a:t>las </a:t>
            </a:r>
            <a:r>
              <a:rPr sz="1200" spc="-25" dirty="0">
                <a:solidFill>
                  <a:srgbClr val="717275"/>
                </a:solidFill>
                <a:latin typeface="Arial MT"/>
                <a:cs typeface="Arial MT"/>
              </a:rPr>
              <a:t> </a:t>
            </a:r>
            <a:r>
              <a:rPr sz="1200" spc="10" dirty="0">
                <a:solidFill>
                  <a:srgbClr val="717275"/>
                </a:solidFill>
                <a:latin typeface="Arial MT"/>
                <a:cs typeface="Arial MT"/>
              </a:rPr>
              <a:t>medidas</a:t>
            </a:r>
            <a:r>
              <a:rPr sz="1200" spc="-15" dirty="0">
                <a:solidFill>
                  <a:srgbClr val="717275"/>
                </a:solidFill>
                <a:latin typeface="Arial MT"/>
                <a:cs typeface="Arial MT"/>
              </a:rPr>
              <a:t> </a:t>
            </a:r>
            <a:r>
              <a:rPr sz="1200" spc="15" dirty="0">
                <a:solidFill>
                  <a:srgbClr val="717275"/>
                </a:solidFill>
                <a:latin typeface="Arial MT"/>
                <a:cs typeface="Arial MT"/>
              </a:rPr>
              <a:t>de</a:t>
            </a:r>
            <a:r>
              <a:rPr sz="1200" spc="-15" dirty="0">
                <a:solidFill>
                  <a:srgbClr val="717275"/>
                </a:solidFill>
                <a:latin typeface="Arial MT"/>
                <a:cs typeface="Arial MT"/>
              </a:rPr>
              <a:t> </a:t>
            </a:r>
            <a:r>
              <a:rPr sz="1200" spc="25" dirty="0">
                <a:solidFill>
                  <a:srgbClr val="717275"/>
                </a:solidFill>
                <a:latin typeface="Arial MT"/>
                <a:cs typeface="Arial MT"/>
              </a:rPr>
              <a:t>distanciamiento</a:t>
            </a:r>
            <a:r>
              <a:rPr sz="1200" spc="-10" dirty="0">
                <a:solidFill>
                  <a:srgbClr val="717275"/>
                </a:solidFill>
                <a:latin typeface="Arial MT"/>
                <a:cs typeface="Arial MT"/>
              </a:rPr>
              <a:t> </a:t>
            </a:r>
            <a:r>
              <a:rPr sz="1200" dirty="0">
                <a:solidFill>
                  <a:srgbClr val="717275"/>
                </a:solidFill>
                <a:latin typeface="Arial MT"/>
                <a:cs typeface="Arial MT"/>
              </a:rPr>
              <a:t>social,</a:t>
            </a:r>
            <a:r>
              <a:rPr sz="1200" spc="-15" dirty="0">
                <a:solidFill>
                  <a:srgbClr val="717275"/>
                </a:solidFill>
                <a:latin typeface="Arial MT"/>
                <a:cs typeface="Arial MT"/>
              </a:rPr>
              <a:t> </a:t>
            </a:r>
            <a:r>
              <a:rPr sz="1200" spc="-40" dirty="0">
                <a:solidFill>
                  <a:srgbClr val="717275"/>
                </a:solidFill>
                <a:latin typeface="Arial MT"/>
                <a:cs typeface="Arial MT"/>
              </a:rPr>
              <a:t>se</a:t>
            </a:r>
            <a:r>
              <a:rPr sz="1200" spc="-15" dirty="0">
                <a:solidFill>
                  <a:srgbClr val="717275"/>
                </a:solidFill>
                <a:latin typeface="Arial MT"/>
                <a:cs typeface="Arial MT"/>
              </a:rPr>
              <a:t> </a:t>
            </a:r>
            <a:r>
              <a:rPr sz="1200" spc="20" dirty="0">
                <a:solidFill>
                  <a:srgbClr val="717275"/>
                </a:solidFill>
                <a:latin typeface="Arial MT"/>
                <a:cs typeface="Arial MT"/>
              </a:rPr>
              <a:t>acercaron</a:t>
            </a:r>
            <a:r>
              <a:rPr sz="1200" spc="-10" dirty="0">
                <a:solidFill>
                  <a:srgbClr val="717275"/>
                </a:solidFill>
                <a:latin typeface="Arial MT"/>
                <a:cs typeface="Arial MT"/>
              </a:rPr>
              <a:t> </a:t>
            </a:r>
            <a:r>
              <a:rPr sz="1200" spc="60" dirty="0">
                <a:solidFill>
                  <a:srgbClr val="717275"/>
                </a:solidFill>
                <a:latin typeface="Arial MT"/>
                <a:cs typeface="Arial MT"/>
              </a:rPr>
              <a:t>mucho</a:t>
            </a:r>
            <a:r>
              <a:rPr sz="1200" spc="-15" dirty="0">
                <a:solidFill>
                  <a:srgbClr val="717275"/>
                </a:solidFill>
                <a:latin typeface="Arial MT"/>
                <a:cs typeface="Arial MT"/>
              </a:rPr>
              <a:t> </a:t>
            </a:r>
            <a:r>
              <a:rPr sz="1200" spc="-5" dirty="0">
                <a:solidFill>
                  <a:srgbClr val="717275"/>
                </a:solidFill>
                <a:latin typeface="Arial MT"/>
                <a:cs typeface="Arial MT"/>
              </a:rPr>
              <a:t>más</a:t>
            </a:r>
            <a:r>
              <a:rPr sz="1200" spc="-10" dirty="0">
                <a:solidFill>
                  <a:srgbClr val="717275"/>
                </a:solidFill>
                <a:latin typeface="Arial MT"/>
                <a:cs typeface="Arial MT"/>
              </a:rPr>
              <a:t> </a:t>
            </a:r>
            <a:r>
              <a:rPr sz="1200" spc="-45" dirty="0">
                <a:solidFill>
                  <a:srgbClr val="717275"/>
                </a:solidFill>
                <a:latin typeface="Arial MT"/>
                <a:cs typeface="Arial MT"/>
              </a:rPr>
              <a:t>a</a:t>
            </a:r>
            <a:r>
              <a:rPr sz="1200" spc="-15" dirty="0">
                <a:solidFill>
                  <a:srgbClr val="717275"/>
                </a:solidFill>
                <a:latin typeface="Arial MT"/>
                <a:cs typeface="Arial MT"/>
              </a:rPr>
              <a:t> </a:t>
            </a:r>
            <a:r>
              <a:rPr sz="1200" spc="-30" dirty="0">
                <a:solidFill>
                  <a:srgbClr val="717275"/>
                </a:solidFill>
                <a:latin typeface="Arial MT"/>
                <a:cs typeface="Arial MT"/>
              </a:rPr>
              <a:t>las</a:t>
            </a:r>
            <a:r>
              <a:rPr sz="1200" spc="-15" dirty="0">
                <a:solidFill>
                  <a:srgbClr val="717275"/>
                </a:solidFill>
                <a:latin typeface="Arial MT"/>
                <a:cs typeface="Arial MT"/>
              </a:rPr>
              <a:t> </a:t>
            </a:r>
            <a:r>
              <a:rPr sz="1200" spc="-5" dirty="0">
                <a:solidFill>
                  <a:srgbClr val="717275"/>
                </a:solidFill>
                <a:latin typeface="Arial MT"/>
                <a:cs typeface="Arial MT"/>
              </a:rPr>
              <a:t>realidades</a:t>
            </a:r>
            <a:r>
              <a:rPr sz="1200" spc="-10" dirty="0">
                <a:solidFill>
                  <a:srgbClr val="717275"/>
                </a:solidFill>
                <a:latin typeface="Arial MT"/>
                <a:cs typeface="Arial MT"/>
              </a:rPr>
              <a:t> </a:t>
            </a:r>
            <a:r>
              <a:rPr sz="1200" spc="15" dirty="0">
                <a:solidFill>
                  <a:srgbClr val="717275"/>
                </a:solidFill>
                <a:latin typeface="Arial MT"/>
                <a:cs typeface="Arial MT"/>
              </a:rPr>
              <a:t>de</a:t>
            </a:r>
            <a:r>
              <a:rPr sz="1200" spc="-15" dirty="0">
                <a:solidFill>
                  <a:srgbClr val="717275"/>
                </a:solidFill>
                <a:latin typeface="Arial MT"/>
                <a:cs typeface="Arial MT"/>
              </a:rPr>
              <a:t> </a:t>
            </a:r>
            <a:r>
              <a:rPr sz="1200" spc="-35" dirty="0">
                <a:solidFill>
                  <a:srgbClr val="717275"/>
                </a:solidFill>
                <a:latin typeface="Arial MT"/>
                <a:cs typeface="Arial MT"/>
              </a:rPr>
              <a:t>sus </a:t>
            </a:r>
            <a:r>
              <a:rPr sz="1200" spc="-320" dirty="0">
                <a:solidFill>
                  <a:srgbClr val="717275"/>
                </a:solidFill>
                <a:latin typeface="Arial MT"/>
                <a:cs typeface="Arial MT"/>
              </a:rPr>
              <a:t> </a:t>
            </a:r>
            <a:r>
              <a:rPr sz="1200" spc="5" dirty="0">
                <a:solidFill>
                  <a:srgbClr val="717275"/>
                </a:solidFill>
                <a:latin typeface="Arial MT"/>
                <a:cs typeface="Arial MT"/>
              </a:rPr>
              <a:t>estudiantes </a:t>
            </a:r>
            <a:r>
              <a:rPr sz="1200" spc="-5" dirty="0">
                <a:solidFill>
                  <a:srgbClr val="717275"/>
                </a:solidFill>
                <a:latin typeface="Arial MT"/>
                <a:cs typeface="Arial MT"/>
              </a:rPr>
              <a:t>y </a:t>
            </a:r>
            <a:r>
              <a:rPr sz="1200" spc="-35" dirty="0">
                <a:solidFill>
                  <a:srgbClr val="717275"/>
                </a:solidFill>
                <a:latin typeface="Arial MT"/>
                <a:cs typeface="Arial MT"/>
              </a:rPr>
              <a:t>sus </a:t>
            </a:r>
            <a:r>
              <a:rPr sz="1200" spc="25" dirty="0">
                <a:solidFill>
                  <a:srgbClr val="717275"/>
                </a:solidFill>
                <a:latin typeface="Arial MT"/>
                <a:cs typeface="Arial MT"/>
              </a:rPr>
              <a:t>contextos. </a:t>
            </a:r>
            <a:r>
              <a:rPr sz="1200" spc="-40" dirty="0">
                <a:solidFill>
                  <a:srgbClr val="717275"/>
                </a:solidFill>
                <a:latin typeface="Arial MT"/>
                <a:cs typeface="Arial MT"/>
              </a:rPr>
              <a:t>Esta </a:t>
            </a:r>
            <a:r>
              <a:rPr sz="1200" spc="40" dirty="0">
                <a:solidFill>
                  <a:srgbClr val="717275"/>
                </a:solidFill>
                <a:latin typeface="Arial MT"/>
                <a:cs typeface="Arial MT"/>
              </a:rPr>
              <a:t>información permitió </a:t>
            </a:r>
            <a:r>
              <a:rPr sz="1200" spc="25" dirty="0">
                <a:solidFill>
                  <a:srgbClr val="717275"/>
                </a:solidFill>
                <a:latin typeface="Arial MT"/>
                <a:cs typeface="Arial MT"/>
              </a:rPr>
              <a:t>determinar </a:t>
            </a:r>
            <a:r>
              <a:rPr sz="1200" spc="-30" dirty="0">
                <a:solidFill>
                  <a:srgbClr val="717275"/>
                </a:solidFill>
                <a:latin typeface="Arial MT"/>
                <a:cs typeface="Arial MT"/>
              </a:rPr>
              <a:t>las </a:t>
            </a:r>
            <a:r>
              <a:rPr sz="1200" spc="15" dirty="0">
                <a:solidFill>
                  <a:srgbClr val="717275"/>
                </a:solidFill>
                <a:latin typeface="Arial MT"/>
                <a:cs typeface="Arial MT"/>
              </a:rPr>
              <a:t>modalidades </a:t>
            </a:r>
            <a:r>
              <a:rPr sz="1200" spc="20" dirty="0">
                <a:solidFill>
                  <a:srgbClr val="717275"/>
                </a:solidFill>
                <a:latin typeface="Arial MT"/>
                <a:cs typeface="Arial MT"/>
              </a:rPr>
              <a:t> </a:t>
            </a:r>
            <a:r>
              <a:rPr sz="1200" spc="15" dirty="0">
                <a:solidFill>
                  <a:srgbClr val="717275"/>
                </a:solidFill>
                <a:latin typeface="Arial MT"/>
                <a:cs typeface="Arial MT"/>
              </a:rPr>
              <a:t>de</a:t>
            </a:r>
            <a:r>
              <a:rPr sz="1200" spc="-15" dirty="0">
                <a:solidFill>
                  <a:srgbClr val="717275"/>
                </a:solidFill>
                <a:latin typeface="Arial MT"/>
                <a:cs typeface="Arial MT"/>
              </a:rPr>
              <a:t> </a:t>
            </a:r>
            <a:r>
              <a:rPr sz="1200" spc="10" dirty="0">
                <a:solidFill>
                  <a:srgbClr val="717275"/>
                </a:solidFill>
                <a:latin typeface="Arial MT"/>
                <a:cs typeface="Arial MT"/>
              </a:rPr>
              <a:t>acceso</a:t>
            </a:r>
            <a:r>
              <a:rPr sz="1200" spc="-15" dirty="0">
                <a:solidFill>
                  <a:srgbClr val="717275"/>
                </a:solidFill>
                <a:latin typeface="Arial MT"/>
                <a:cs typeface="Arial MT"/>
              </a:rPr>
              <a:t> </a:t>
            </a:r>
            <a:r>
              <a:rPr sz="1200" spc="20" dirty="0">
                <a:solidFill>
                  <a:srgbClr val="717275"/>
                </a:solidFill>
                <a:latin typeface="Arial MT"/>
                <a:cs typeface="Arial MT"/>
              </a:rPr>
              <a:t>que</a:t>
            </a:r>
            <a:r>
              <a:rPr sz="1200" spc="-15" dirty="0">
                <a:solidFill>
                  <a:srgbClr val="717275"/>
                </a:solidFill>
                <a:latin typeface="Arial MT"/>
                <a:cs typeface="Arial MT"/>
              </a:rPr>
              <a:t> </a:t>
            </a:r>
            <a:r>
              <a:rPr sz="1200" spc="-40" dirty="0">
                <a:solidFill>
                  <a:srgbClr val="717275"/>
                </a:solidFill>
                <a:latin typeface="Arial MT"/>
                <a:cs typeface="Arial MT"/>
              </a:rPr>
              <a:t>se</a:t>
            </a:r>
            <a:r>
              <a:rPr sz="1200" spc="-15" dirty="0">
                <a:solidFill>
                  <a:srgbClr val="717275"/>
                </a:solidFill>
                <a:latin typeface="Arial MT"/>
                <a:cs typeface="Arial MT"/>
              </a:rPr>
              <a:t> </a:t>
            </a:r>
            <a:r>
              <a:rPr sz="1200" spc="15" dirty="0">
                <a:solidFill>
                  <a:srgbClr val="717275"/>
                </a:solidFill>
                <a:latin typeface="Arial MT"/>
                <a:cs typeface="Arial MT"/>
              </a:rPr>
              <a:t>podían</a:t>
            </a:r>
            <a:r>
              <a:rPr sz="1200" spc="-15" dirty="0">
                <a:solidFill>
                  <a:srgbClr val="717275"/>
                </a:solidFill>
                <a:latin typeface="Arial MT"/>
                <a:cs typeface="Arial MT"/>
              </a:rPr>
              <a:t> </a:t>
            </a:r>
            <a:r>
              <a:rPr sz="1200" spc="20" dirty="0">
                <a:solidFill>
                  <a:srgbClr val="717275"/>
                </a:solidFill>
                <a:latin typeface="Arial MT"/>
                <a:cs typeface="Arial MT"/>
              </a:rPr>
              <a:t>implementar.</a:t>
            </a:r>
            <a:endParaRPr sz="1200" dirty="0">
              <a:latin typeface="Arial MT"/>
              <a:cs typeface="Arial MT"/>
            </a:endParaRPr>
          </a:p>
          <a:p>
            <a:pPr>
              <a:lnSpc>
                <a:spcPct val="100000"/>
              </a:lnSpc>
              <a:spcBef>
                <a:spcPts val="5"/>
              </a:spcBef>
            </a:pPr>
            <a:endParaRPr sz="1250" dirty="0">
              <a:latin typeface="Arial MT"/>
              <a:cs typeface="Arial MT"/>
            </a:endParaRPr>
          </a:p>
          <a:p>
            <a:pPr marL="12700" marR="5080" algn="just"/>
            <a:r>
              <a:rPr sz="1200" spc="-40" dirty="0">
                <a:solidFill>
                  <a:srgbClr val="717275"/>
                </a:solidFill>
                <a:latin typeface="Arial MT"/>
                <a:cs typeface="Arial MT"/>
              </a:rPr>
              <a:t>En </a:t>
            </a:r>
            <a:r>
              <a:rPr sz="1200" spc="20" dirty="0">
                <a:solidFill>
                  <a:srgbClr val="717275"/>
                </a:solidFill>
                <a:latin typeface="Arial MT"/>
                <a:cs typeface="Arial MT"/>
              </a:rPr>
              <a:t>adición, </a:t>
            </a:r>
            <a:r>
              <a:rPr sz="1200" spc="75" dirty="0">
                <a:solidFill>
                  <a:srgbClr val="717275"/>
                </a:solidFill>
                <a:latin typeface="Arial MT"/>
                <a:cs typeface="Arial MT"/>
              </a:rPr>
              <a:t>como </a:t>
            </a:r>
            <a:r>
              <a:rPr sz="1200" spc="15" dirty="0">
                <a:solidFill>
                  <a:srgbClr val="717275"/>
                </a:solidFill>
                <a:latin typeface="Arial MT"/>
                <a:cs typeface="Arial MT"/>
              </a:rPr>
              <a:t>plantean Tomlinson </a:t>
            </a:r>
            <a:r>
              <a:rPr sz="1200" spc="-15" dirty="0">
                <a:solidFill>
                  <a:srgbClr val="717275"/>
                </a:solidFill>
                <a:latin typeface="Arial MT"/>
                <a:cs typeface="Arial MT"/>
              </a:rPr>
              <a:t>(2018) </a:t>
            </a:r>
            <a:r>
              <a:rPr sz="1200" spc="-5" dirty="0">
                <a:solidFill>
                  <a:srgbClr val="717275"/>
                </a:solidFill>
                <a:latin typeface="Arial MT"/>
                <a:cs typeface="Arial MT"/>
              </a:rPr>
              <a:t>y </a:t>
            </a:r>
            <a:r>
              <a:rPr sz="1200" spc="15" dirty="0">
                <a:solidFill>
                  <a:srgbClr val="717275"/>
                </a:solidFill>
                <a:latin typeface="Arial MT"/>
                <a:cs typeface="Arial MT"/>
              </a:rPr>
              <a:t>Gentry </a:t>
            </a:r>
            <a:r>
              <a:rPr sz="1200" spc="-20" dirty="0">
                <a:solidFill>
                  <a:srgbClr val="717275"/>
                </a:solidFill>
                <a:latin typeface="Arial MT"/>
                <a:cs typeface="Arial MT"/>
              </a:rPr>
              <a:t>(2014), </a:t>
            </a:r>
            <a:r>
              <a:rPr sz="1200" spc="10" dirty="0">
                <a:solidFill>
                  <a:srgbClr val="717275"/>
                </a:solidFill>
                <a:latin typeface="Arial MT"/>
                <a:cs typeface="Arial MT"/>
              </a:rPr>
              <a:t>los </a:t>
            </a:r>
            <a:r>
              <a:rPr sz="1200" spc="35" dirty="0">
                <a:solidFill>
                  <a:srgbClr val="717275"/>
                </a:solidFill>
                <a:latin typeface="Arial MT"/>
                <a:cs typeface="Arial MT"/>
              </a:rPr>
              <a:t>modelos </a:t>
            </a:r>
            <a:r>
              <a:rPr sz="1200" spc="5" dirty="0">
                <a:solidFill>
                  <a:srgbClr val="717275"/>
                </a:solidFill>
                <a:latin typeface="Arial MT"/>
                <a:cs typeface="Arial MT"/>
              </a:rPr>
              <a:t>flexibles </a:t>
            </a:r>
            <a:r>
              <a:rPr sz="1200" spc="10" dirty="0">
                <a:solidFill>
                  <a:srgbClr val="717275"/>
                </a:solidFill>
                <a:latin typeface="Arial MT"/>
                <a:cs typeface="Arial MT"/>
              </a:rPr>
              <a:t> </a:t>
            </a:r>
            <a:r>
              <a:rPr sz="1200" spc="20" dirty="0">
                <a:solidFill>
                  <a:srgbClr val="717275"/>
                </a:solidFill>
                <a:latin typeface="Arial MT"/>
                <a:cs typeface="Arial MT"/>
              </a:rPr>
              <a:t>parten</a:t>
            </a:r>
            <a:r>
              <a:rPr sz="1200" spc="25" dirty="0">
                <a:solidFill>
                  <a:srgbClr val="717275"/>
                </a:solidFill>
                <a:latin typeface="Arial MT"/>
                <a:cs typeface="Arial MT"/>
              </a:rPr>
              <a:t> </a:t>
            </a:r>
            <a:r>
              <a:rPr sz="1200" spc="15" dirty="0">
                <a:solidFill>
                  <a:srgbClr val="717275"/>
                </a:solidFill>
                <a:latin typeface="Arial MT"/>
                <a:cs typeface="Arial MT"/>
              </a:rPr>
              <a:t>de</a:t>
            </a:r>
            <a:r>
              <a:rPr sz="1200" spc="20" dirty="0">
                <a:solidFill>
                  <a:srgbClr val="717275"/>
                </a:solidFill>
                <a:latin typeface="Arial MT"/>
                <a:cs typeface="Arial MT"/>
              </a:rPr>
              <a:t> </a:t>
            </a:r>
            <a:r>
              <a:rPr sz="1200" spc="-10" dirty="0">
                <a:solidFill>
                  <a:srgbClr val="717275"/>
                </a:solidFill>
                <a:latin typeface="Arial MT"/>
                <a:cs typeface="Arial MT"/>
              </a:rPr>
              <a:t>la</a:t>
            </a:r>
            <a:r>
              <a:rPr sz="1200" spc="-5" dirty="0">
                <a:solidFill>
                  <a:srgbClr val="717275"/>
                </a:solidFill>
                <a:latin typeface="Arial MT"/>
                <a:cs typeface="Arial MT"/>
              </a:rPr>
              <a:t> </a:t>
            </a:r>
            <a:r>
              <a:rPr sz="1200" spc="5" dirty="0">
                <a:solidFill>
                  <a:srgbClr val="717275"/>
                </a:solidFill>
                <a:latin typeface="Arial MT"/>
                <a:cs typeface="Arial MT"/>
              </a:rPr>
              <a:t>premisa</a:t>
            </a:r>
            <a:r>
              <a:rPr sz="1200" spc="10" dirty="0">
                <a:solidFill>
                  <a:srgbClr val="717275"/>
                </a:solidFill>
                <a:latin typeface="Arial MT"/>
                <a:cs typeface="Arial MT"/>
              </a:rPr>
              <a:t> </a:t>
            </a:r>
            <a:r>
              <a:rPr sz="1200" spc="20" dirty="0">
                <a:solidFill>
                  <a:srgbClr val="717275"/>
                </a:solidFill>
                <a:latin typeface="Arial MT"/>
                <a:cs typeface="Arial MT"/>
              </a:rPr>
              <a:t>que</a:t>
            </a:r>
            <a:r>
              <a:rPr sz="1200" spc="25" dirty="0">
                <a:solidFill>
                  <a:srgbClr val="717275"/>
                </a:solidFill>
                <a:latin typeface="Arial MT"/>
                <a:cs typeface="Arial MT"/>
              </a:rPr>
              <a:t> </a:t>
            </a:r>
            <a:r>
              <a:rPr sz="1200" spc="-30" dirty="0">
                <a:solidFill>
                  <a:srgbClr val="717275"/>
                </a:solidFill>
                <a:latin typeface="Arial MT"/>
                <a:cs typeface="Arial MT"/>
              </a:rPr>
              <a:t>las</a:t>
            </a:r>
            <a:r>
              <a:rPr sz="1200" spc="-25" dirty="0">
                <a:solidFill>
                  <a:srgbClr val="717275"/>
                </a:solidFill>
                <a:latin typeface="Arial MT"/>
                <a:cs typeface="Arial MT"/>
              </a:rPr>
              <a:t> </a:t>
            </a:r>
            <a:r>
              <a:rPr sz="1200" spc="5" dirty="0">
                <a:solidFill>
                  <a:srgbClr val="717275"/>
                </a:solidFill>
                <a:latin typeface="Arial MT"/>
                <a:cs typeface="Arial MT"/>
              </a:rPr>
              <a:t>experiencias</a:t>
            </a:r>
            <a:r>
              <a:rPr sz="1200" spc="10" dirty="0">
                <a:solidFill>
                  <a:srgbClr val="717275"/>
                </a:solidFill>
                <a:latin typeface="Arial MT"/>
                <a:cs typeface="Arial MT"/>
              </a:rPr>
              <a:t> </a:t>
            </a:r>
            <a:r>
              <a:rPr sz="1200" spc="15" dirty="0">
                <a:solidFill>
                  <a:srgbClr val="717275"/>
                </a:solidFill>
                <a:latin typeface="Arial MT"/>
                <a:cs typeface="Arial MT"/>
              </a:rPr>
              <a:t>de</a:t>
            </a:r>
            <a:r>
              <a:rPr sz="1200" spc="20" dirty="0">
                <a:solidFill>
                  <a:srgbClr val="717275"/>
                </a:solidFill>
                <a:latin typeface="Arial MT"/>
                <a:cs typeface="Arial MT"/>
              </a:rPr>
              <a:t> </a:t>
            </a:r>
            <a:r>
              <a:rPr sz="1200" spc="5" dirty="0">
                <a:solidFill>
                  <a:srgbClr val="717275"/>
                </a:solidFill>
                <a:latin typeface="Arial MT"/>
                <a:cs typeface="Arial MT"/>
              </a:rPr>
              <a:t>aprendizaje  </a:t>
            </a:r>
            <a:r>
              <a:rPr sz="1200" spc="15" dirty="0">
                <a:solidFill>
                  <a:srgbClr val="717275"/>
                </a:solidFill>
                <a:latin typeface="Arial MT"/>
                <a:cs typeface="Arial MT"/>
              </a:rPr>
              <a:t>son  </a:t>
            </a:r>
            <a:r>
              <a:rPr sz="1200" spc="-5" dirty="0">
                <a:solidFill>
                  <a:srgbClr val="717275"/>
                </a:solidFill>
                <a:latin typeface="Arial MT"/>
                <a:cs typeface="Arial MT"/>
              </a:rPr>
              <a:t>más</a:t>
            </a:r>
            <a:r>
              <a:rPr sz="1200" spc="320" dirty="0">
                <a:solidFill>
                  <a:srgbClr val="717275"/>
                </a:solidFill>
                <a:latin typeface="Arial MT"/>
                <a:cs typeface="Arial MT"/>
              </a:rPr>
              <a:t> </a:t>
            </a:r>
            <a:r>
              <a:rPr sz="1200" spc="5" dirty="0">
                <a:solidFill>
                  <a:srgbClr val="717275"/>
                </a:solidFill>
                <a:latin typeface="Arial MT"/>
                <a:cs typeface="Arial MT"/>
              </a:rPr>
              <a:t>efectivas </a:t>
            </a:r>
            <a:r>
              <a:rPr sz="1200" spc="10" dirty="0">
                <a:solidFill>
                  <a:srgbClr val="717275"/>
                </a:solidFill>
                <a:latin typeface="Arial MT"/>
                <a:cs typeface="Arial MT"/>
              </a:rPr>
              <a:t> </a:t>
            </a:r>
            <a:r>
              <a:rPr sz="1200" spc="35" dirty="0">
                <a:solidFill>
                  <a:srgbClr val="717275"/>
                </a:solidFill>
                <a:latin typeface="Arial MT"/>
                <a:cs typeface="Arial MT"/>
              </a:rPr>
              <a:t>cuando </a:t>
            </a:r>
            <a:r>
              <a:rPr sz="1200" spc="10" dirty="0">
                <a:solidFill>
                  <a:srgbClr val="717275"/>
                </a:solidFill>
                <a:latin typeface="Arial MT"/>
                <a:cs typeface="Arial MT"/>
              </a:rPr>
              <a:t>resultan </a:t>
            </a:r>
            <a:r>
              <a:rPr sz="1200" spc="5" dirty="0">
                <a:solidFill>
                  <a:srgbClr val="717275"/>
                </a:solidFill>
                <a:latin typeface="Arial MT"/>
                <a:cs typeface="Arial MT"/>
              </a:rPr>
              <a:t>interesantes </a:t>
            </a:r>
            <a:r>
              <a:rPr sz="1200" spc="-5" dirty="0">
                <a:solidFill>
                  <a:srgbClr val="717275"/>
                </a:solidFill>
                <a:latin typeface="Arial MT"/>
                <a:cs typeface="Arial MT"/>
              </a:rPr>
              <a:t>y</a:t>
            </a:r>
            <a:r>
              <a:rPr sz="1200" dirty="0">
                <a:solidFill>
                  <a:srgbClr val="717275"/>
                </a:solidFill>
                <a:latin typeface="Arial MT"/>
                <a:cs typeface="Arial MT"/>
              </a:rPr>
              <a:t> relevantes </a:t>
            </a:r>
            <a:r>
              <a:rPr sz="1200" spc="-5" dirty="0">
                <a:solidFill>
                  <a:srgbClr val="717275"/>
                </a:solidFill>
                <a:latin typeface="Arial MT"/>
                <a:cs typeface="Arial MT"/>
              </a:rPr>
              <a:t>para</a:t>
            </a:r>
            <a:r>
              <a:rPr sz="1200" dirty="0">
                <a:solidFill>
                  <a:srgbClr val="717275"/>
                </a:solidFill>
                <a:latin typeface="Arial MT"/>
                <a:cs typeface="Arial MT"/>
              </a:rPr>
              <a:t> </a:t>
            </a:r>
            <a:r>
              <a:rPr sz="1200" spc="10" dirty="0">
                <a:solidFill>
                  <a:srgbClr val="717275"/>
                </a:solidFill>
                <a:latin typeface="Arial MT"/>
                <a:cs typeface="Arial MT"/>
              </a:rPr>
              <a:t>los </a:t>
            </a:r>
            <a:r>
              <a:rPr sz="1200" dirty="0">
                <a:solidFill>
                  <a:srgbClr val="717275"/>
                </a:solidFill>
                <a:latin typeface="Arial MT"/>
                <a:cs typeface="Arial MT"/>
              </a:rPr>
              <a:t>estudiantes, </a:t>
            </a:r>
            <a:r>
              <a:rPr sz="1200" spc="25" dirty="0">
                <a:solidFill>
                  <a:srgbClr val="717275"/>
                </a:solidFill>
                <a:latin typeface="Arial MT"/>
                <a:cs typeface="Arial MT"/>
              </a:rPr>
              <a:t>involucrándolos </a:t>
            </a:r>
            <a:r>
              <a:rPr sz="1200" spc="30" dirty="0">
                <a:solidFill>
                  <a:srgbClr val="717275"/>
                </a:solidFill>
                <a:latin typeface="Arial MT"/>
                <a:cs typeface="Arial MT"/>
              </a:rPr>
              <a:t> profundamente.</a:t>
            </a:r>
            <a:r>
              <a:rPr sz="1200" spc="-125" dirty="0">
                <a:solidFill>
                  <a:srgbClr val="717275"/>
                </a:solidFill>
                <a:latin typeface="Arial MT"/>
                <a:cs typeface="Arial MT"/>
              </a:rPr>
              <a:t> </a:t>
            </a:r>
            <a:r>
              <a:rPr sz="1200" dirty="0">
                <a:solidFill>
                  <a:srgbClr val="717275"/>
                </a:solidFill>
                <a:latin typeface="Arial MT"/>
                <a:cs typeface="Arial MT"/>
              </a:rPr>
              <a:t>Pero</a:t>
            </a:r>
            <a:r>
              <a:rPr sz="1200" spc="-125" dirty="0">
                <a:solidFill>
                  <a:srgbClr val="717275"/>
                </a:solidFill>
                <a:latin typeface="Arial MT"/>
                <a:cs typeface="Arial MT"/>
              </a:rPr>
              <a:t> </a:t>
            </a:r>
            <a:r>
              <a:rPr sz="1200" spc="-5" dirty="0">
                <a:solidFill>
                  <a:srgbClr val="717275"/>
                </a:solidFill>
                <a:latin typeface="Arial MT"/>
                <a:cs typeface="Arial MT"/>
              </a:rPr>
              <a:t>dada</a:t>
            </a:r>
            <a:r>
              <a:rPr sz="1200" spc="-125" dirty="0">
                <a:solidFill>
                  <a:srgbClr val="717275"/>
                </a:solidFill>
                <a:latin typeface="Arial MT"/>
                <a:cs typeface="Arial MT"/>
              </a:rPr>
              <a:t> </a:t>
            </a:r>
            <a:r>
              <a:rPr sz="1200" spc="-10" dirty="0">
                <a:solidFill>
                  <a:srgbClr val="717275"/>
                </a:solidFill>
                <a:latin typeface="Arial MT"/>
                <a:cs typeface="Arial MT"/>
              </a:rPr>
              <a:t>la</a:t>
            </a:r>
            <a:r>
              <a:rPr sz="1200" spc="-125" dirty="0">
                <a:solidFill>
                  <a:srgbClr val="717275"/>
                </a:solidFill>
                <a:latin typeface="Arial MT"/>
                <a:cs typeface="Arial MT"/>
              </a:rPr>
              <a:t> </a:t>
            </a:r>
            <a:r>
              <a:rPr sz="1200" dirty="0">
                <a:solidFill>
                  <a:srgbClr val="717275"/>
                </a:solidFill>
                <a:latin typeface="Arial MT"/>
                <a:cs typeface="Arial MT"/>
              </a:rPr>
              <a:t>diversidad</a:t>
            </a:r>
            <a:r>
              <a:rPr sz="1200" spc="-125" dirty="0">
                <a:solidFill>
                  <a:srgbClr val="717275"/>
                </a:solidFill>
                <a:latin typeface="Arial MT"/>
                <a:cs typeface="Arial MT"/>
              </a:rPr>
              <a:t> </a:t>
            </a:r>
            <a:r>
              <a:rPr sz="1200" spc="10" dirty="0">
                <a:solidFill>
                  <a:srgbClr val="717275"/>
                </a:solidFill>
                <a:latin typeface="Arial MT"/>
                <a:cs typeface="Arial MT"/>
              </a:rPr>
              <a:t>presente</a:t>
            </a:r>
            <a:r>
              <a:rPr sz="1200" spc="-125" dirty="0">
                <a:solidFill>
                  <a:srgbClr val="717275"/>
                </a:solidFill>
                <a:latin typeface="Arial MT"/>
                <a:cs typeface="Arial MT"/>
              </a:rPr>
              <a:t> </a:t>
            </a:r>
            <a:r>
              <a:rPr sz="1200" spc="20" dirty="0">
                <a:solidFill>
                  <a:srgbClr val="717275"/>
                </a:solidFill>
                <a:latin typeface="Arial MT"/>
                <a:cs typeface="Arial MT"/>
              </a:rPr>
              <a:t>en</a:t>
            </a:r>
            <a:r>
              <a:rPr sz="1200" spc="-120" dirty="0">
                <a:solidFill>
                  <a:srgbClr val="717275"/>
                </a:solidFill>
                <a:latin typeface="Arial MT"/>
                <a:cs typeface="Arial MT"/>
              </a:rPr>
              <a:t> </a:t>
            </a:r>
            <a:r>
              <a:rPr sz="1200" spc="10" dirty="0">
                <a:solidFill>
                  <a:srgbClr val="717275"/>
                </a:solidFill>
                <a:latin typeface="Arial MT"/>
                <a:cs typeface="Arial MT"/>
              </a:rPr>
              <a:t>los</a:t>
            </a:r>
            <a:r>
              <a:rPr sz="1200" spc="-125" dirty="0">
                <a:solidFill>
                  <a:srgbClr val="717275"/>
                </a:solidFill>
                <a:latin typeface="Arial MT"/>
                <a:cs typeface="Arial MT"/>
              </a:rPr>
              <a:t> </a:t>
            </a:r>
            <a:r>
              <a:rPr sz="1200" dirty="0">
                <a:solidFill>
                  <a:srgbClr val="717275"/>
                </a:solidFill>
                <a:latin typeface="Arial MT"/>
                <a:cs typeface="Arial MT"/>
              </a:rPr>
              <a:t>estudiantes,</a:t>
            </a:r>
            <a:r>
              <a:rPr sz="1200" spc="-125" dirty="0">
                <a:solidFill>
                  <a:srgbClr val="717275"/>
                </a:solidFill>
                <a:latin typeface="Arial MT"/>
                <a:cs typeface="Arial MT"/>
              </a:rPr>
              <a:t> </a:t>
            </a:r>
            <a:r>
              <a:rPr sz="1200" spc="-40" dirty="0">
                <a:solidFill>
                  <a:srgbClr val="717275"/>
                </a:solidFill>
                <a:latin typeface="Arial MT"/>
                <a:cs typeface="Arial MT"/>
              </a:rPr>
              <a:t>es</a:t>
            </a:r>
            <a:r>
              <a:rPr sz="1200" spc="-125" dirty="0">
                <a:solidFill>
                  <a:srgbClr val="717275"/>
                </a:solidFill>
                <a:latin typeface="Arial MT"/>
                <a:cs typeface="Arial MT"/>
              </a:rPr>
              <a:t> </a:t>
            </a:r>
            <a:r>
              <a:rPr sz="1200" spc="20" dirty="0">
                <a:solidFill>
                  <a:srgbClr val="717275"/>
                </a:solidFill>
                <a:latin typeface="Arial MT"/>
                <a:cs typeface="Arial MT"/>
              </a:rPr>
              <a:t>difícil</a:t>
            </a:r>
            <a:r>
              <a:rPr sz="1200" spc="-125" dirty="0">
                <a:solidFill>
                  <a:srgbClr val="717275"/>
                </a:solidFill>
                <a:latin typeface="Arial MT"/>
                <a:cs typeface="Arial MT"/>
              </a:rPr>
              <a:t> </a:t>
            </a:r>
            <a:r>
              <a:rPr sz="1200" spc="20" dirty="0">
                <a:solidFill>
                  <a:srgbClr val="717275"/>
                </a:solidFill>
                <a:latin typeface="Arial MT"/>
                <a:cs typeface="Arial MT"/>
              </a:rPr>
              <a:t>capturar </a:t>
            </a:r>
            <a:r>
              <a:rPr sz="1200" spc="-320" dirty="0">
                <a:solidFill>
                  <a:srgbClr val="717275"/>
                </a:solidFill>
                <a:latin typeface="Arial MT"/>
                <a:cs typeface="Arial MT"/>
              </a:rPr>
              <a:t> </a:t>
            </a:r>
            <a:r>
              <a:rPr sz="1200" spc="-20" dirty="0">
                <a:solidFill>
                  <a:srgbClr val="717275"/>
                </a:solidFill>
                <a:latin typeface="Arial MT"/>
                <a:cs typeface="Arial MT"/>
              </a:rPr>
              <a:t>su</a:t>
            </a:r>
            <a:r>
              <a:rPr sz="1200" spc="-50" dirty="0">
                <a:solidFill>
                  <a:srgbClr val="717275"/>
                </a:solidFill>
                <a:latin typeface="Arial MT"/>
                <a:cs typeface="Arial MT"/>
              </a:rPr>
              <a:t> </a:t>
            </a:r>
            <a:r>
              <a:rPr sz="1200" spc="5" dirty="0">
                <a:solidFill>
                  <a:srgbClr val="717275"/>
                </a:solidFill>
                <a:latin typeface="Arial MT"/>
                <a:cs typeface="Arial MT"/>
              </a:rPr>
              <a:t>interés</a:t>
            </a:r>
            <a:r>
              <a:rPr sz="1200" spc="-50" dirty="0">
                <a:solidFill>
                  <a:srgbClr val="717275"/>
                </a:solidFill>
                <a:latin typeface="Arial MT"/>
                <a:cs typeface="Arial MT"/>
              </a:rPr>
              <a:t> </a:t>
            </a:r>
            <a:r>
              <a:rPr sz="1200" spc="25" dirty="0">
                <a:solidFill>
                  <a:srgbClr val="717275"/>
                </a:solidFill>
                <a:latin typeface="Arial MT"/>
                <a:cs typeface="Arial MT"/>
              </a:rPr>
              <a:t>utilizando</a:t>
            </a:r>
            <a:r>
              <a:rPr sz="1200" spc="-50" dirty="0">
                <a:solidFill>
                  <a:srgbClr val="717275"/>
                </a:solidFill>
                <a:latin typeface="Arial MT"/>
                <a:cs typeface="Arial MT"/>
              </a:rPr>
              <a:t> </a:t>
            </a:r>
            <a:r>
              <a:rPr sz="1200" spc="10" dirty="0">
                <a:solidFill>
                  <a:srgbClr val="717275"/>
                </a:solidFill>
                <a:latin typeface="Arial MT"/>
                <a:cs typeface="Arial MT"/>
              </a:rPr>
              <a:t>los</a:t>
            </a:r>
            <a:r>
              <a:rPr sz="1200" spc="-50" dirty="0">
                <a:solidFill>
                  <a:srgbClr val="717275"/>
                </a:solidFill>
                <a:latin typeface="Arial MT"/>
                <a:cs typeface="Arial MT"/>
              </a:rPr>
              <a:t> </a:t>
            </a:r>
            <a:r>
              <a:rPr sz="1200" spc="25" dirty="0">
                <a:solidFill>
                  <a:srgbClr val="717275"/>
                </a:solidFill>
                <a:latin typeface="Arial MT"/>
                <a:cs typeface="Arial MT"/>
              </a:rPr>
              <a:t>mismos</a:t>
            </a:r>
            <a:r>
              <a:rPr sz="1200" spc="-50" dirty="0">
                <a:solidFill>
                  <a:srgbClr val="717275"/>
                </a:solidFill>
                <a:latin typeface="Arial MT"/>
                <a:cs typeface="Arial MT"/>
              </a:rPr>
              <a:t> </a:t>
            </a:r>
            <a:r>
              <a:rPr sz="1200" spc="20" dirty="0">
                <a:solidFill>
                  <a:srgbClr val="717275"/>
                </a:solidFill>
                <a:latin typeface="Arial MT"/>
                <a:cs typeface="Arial MT"/>
              </a:rPr>
              <a:t>mecanismos</a:t>
            </a:r>
            <a:r>
              <a:rPr sz="1200" spc="-50" dirty="0">
                <a:solidFill>
                  <a:srgbClr val="717275"/>
                </a:solidFill>
                <a:latin typeface="Arial MT"/>
                <a:cs typeface="Arial MT"/>
              </a:rPr>
              <a:t> </a:t>
            </a:r>
            <a:r>
              <a:rPr sz="1200" spc="-5" dirty="0">
                <a:solidFill>
                  <a:srgbClr val="717275"/>
                </a:solidFill>
                <a:latin typeface="Arial MT"/>
                <a:cs typeface="Arial MT"/>
              </a:rPr>
              <a:t>y</a:t>
            </a:r>
            <a:r>
              <a:rPr sz="1200" spc="-50" dirty="0">
                <a:solidFill>
                  <a:srgbClr val="717275"/>
                </a:solidFill>
                <a:latin typeface="Arial MT"/>
                <a:cs typeface="Arial MT"/>
              </a:rPr>
              <a:t> </a:t>
            </a:r>
            <a:r>
              <a:rPr sz="1200" spc="-5" dirty="0">
                <a:solidFill>
                  <a:srgbClr val="717275"/>
                </a:solidFill>
                <a:latin typeface="Arial MT"/>
                <a:cs typeface="Arial MT"/>
              </a:rPr>
              <a:t>estrategias</a:t>
            </a:r>
            <a:r>
              <a:rPr sz="1200" spc="-50" dirty="0">
                <a:solidFill>
                  <a:srgbClr val="717275"/>
                </a:solidFill>
                <a:latin typeface="Arial MT"/>
                <a:cs typeface="Arial MT"/>
              </a:rPr>
              <a:t> </a:t>
            </a:r>
            <a:r>
              <a:rPr sz="1200" spc="-5" dirty="0">
                <a:solidFill>
                  <a:srgbClr val="717275"/>
                </a:solidFill>
                <a:latin typeface="Arial MT"/>
                <a:cs typeface="Arial MT"/>
              </a:rPr>
              <a:t>para</a:t>
            </a:r>
            <a:r>
              <a:rPr sz="1200" spc="-50" dirty="0">
                <a:solidFill>
                  <a:srgbClr val="717275"/>
                </a:solidFill>
                <a:latin typeface="Arial MT"/>
                <a:cs typeface="Arial MT"/>
              </a:rPr>
              <a:t> </a:t>
            </a:r>
            <a:r>
              <a:rPr sz="1200" spc="25" dirty="0">
                <a:solidFill>
                  <a:srgbClr val="717275"/>
                </a:solidFill>
                <a:latin typeface="Arial MT"/>
                <a:cs typeface="Arial MT"/>
              </a:rPr>
              <a:t>todos.</a:t>
            </a:r>
            <a:r>
              <a:rPr sz="1200" spc="-50" dirty="0">
                <a:solidFill>
                  <a:srgbClr val="717275"/>
                </a:solidFill>
                <a:latin typeface="Arial MT"/>
                <a:cs typeface="Arial MT"/>
              </a:rPr>
              <a:t> </a:t>
            </a:r>
            <a:r>
              <a:rPr sz="1200" spc="-40" dirty="0">
                <a:solidFill>
                  <a:srgbClr val="717275"/>
                </a:solidFill>
                <a:latin typeface="Arial MT"/>
                <a:cs typeface="Arial MT"/>
              </a:rPr>
              <a:t>En</a:t>
            </a:r>
            <a:r>
              <a:rPr sz="1200" spc="-50" dirty="0">
                <a:solidFill>
                  <a:srgbClr val="717275"/>
                </a:solidFill>
                <a:latin typeface="Arial MT"/>
                <a:cs typeface="Arial MT"/>
              </a:rPr>
              <a:t> </a:t>
            </a:r>
            <a:r>
              <a:rPr sz="1200" spc="20" dirty="0">
                <a:solidFill>
                  <a:srgbClr val="717275"/>
                </a:solidFill>
                <a:latin typeface="Arial MT"/>
                <a:cs typeface="Arial MT"/>
              </a:rPr>
              <a:t>adición,</a:t>
            </a:r>
            <a:r>
              <a:rPr sz="1200" spc="-50" dirty="0">
                <a:solidFill>
                  <a:srgbClr val="717275"/>
                </a:solidFill>
                <a:latin typeface="Arial MT"/>
                <a:cs typeface="Arial MT"/>
              </a:rPr>
              <a:t> </a:t>
            </a:r>
            <a:r>
              <a:rPr sz="1200" spc="-40" dirty="0">
                <a:solidFill>
                  <a:srgbClr val="717275"/>
                </a:solidFill>
                <a:latin typeface="Arial MT"/>
                <a:cs typeface="Arial MT"/>
              </a:rPr>
              <a:t>se </a:t>
            </a:r>
            <a:r>
              <a:rPr sz="1200" spc="-320" dirty="0">
                <a:solidFill>
                  <a:srgbClr val="717275"/>
                </a:solidFill>
                <a:latin typeface="Arial MT"/>
                <a:cs typeface="Arial MT"/>
              </a:rPr>
              <a:t> </a:t>
            </a:r>
            <a:r>
              <a:rPr sz="1200" spc="40" dirty="0">
                <a:solidFill>
                  <a:srgbClr val="717275"/>
                </a:solidFill>
                <a:latin typeface="Arial MT"/>
                <a:cs typeface="Arial MT"/>
              </a:rPr>
              <a:t>reconoce</a:t>
            </a:r>
            <a:r>
              <a:rPr sz="1200" spc="-35" dirty="0">
                <a:solidFill>
                  <a:srgbClr val="717275"/>
                </a:solidFill>
                <a:latin typeface="Arial MT"/>
                <a:cs typeface="Arial MT"/>
              </a:rPr>
              <a:t> </a:t>
            </a:r>
            <a:r>
              <a:rPr sz="1200" spc="20" dirty="0">
                <a:solidFill>
                  <a:srgbClr val="717275"/>
                </a:solidFill>
                <a:latin typeface="Arial MT"/>
                <a:cs typeface="Arial MT"/>
              </a:rPr>
              <a:t>que</a:t>
            </a:r>
            <a:r>
              <a:rPr sz="1200" spc="-35" dirty="0">
                <a:solidFill>
                  <a:srgbClr val="717275"/>
                </a:solidFill>
                <a:latin typeface="Arial MT"/>
                <a:cs typeface="Arial MT"/>
              </a:rPr>
              <a:t> </a:t>
            </a:r>
            <a:r>
              <a:rPr sz="1200" spc="10" dirty="0">
                <a:solidFill>
                  <a:srgbClr val="717275"/>
                </a:solidFill>
                <a:latin typeface="Arial MT"/>
                <a:cs typeface="Arial MT"/>
              </a:rPr>
              <a:t>los</a:t>
            </a:r>
            <a:r>
              <a:rPr sz="1200" spc="-35" dirty="0">
                <a:solidFill>
                  <a:srgbClr val="717275"/>
                </a:solidFill>
                <a:latin typeface="Arial MT"/>
                <a:cs typeface="Arial MT"/>
              </a:rPr>
              <a:t> </a:t>
            </a:r>
            <a:r>
              <a:rPr sz="1200" dirty="0">
                <a:solidFill>
                  <a:srgbClr val="717275"/>
                </a:solidFill>
                <a:latin typeface="Arial MT"/>
                <a:cs typeface="Arial MT"/>
              </a:rPr>
              <a:t>aprendizajes</a:t>
            </a:r>
            <a:r>
              <a:rPr sz="1200" spc="-35" dirty="0">
                <a:solidFill>
                  <a:srgbClr val="717275"/>
                </a:solidFill>
                <a:latin typeface="Arial MT"/>
                <a:cs typeface="Arial MT"/>
              </a:rPr>
              <a:t> </a:t>
            </a:r>
            <a:r>
              <a:rPr sz="1200" spc="30" dirty="0">
                <a:solidFill>
                  <a:srgbClr val="717275"/>
                </a:solidFill>
                <a:latin typeface="Arial MT"/>
                <a:cs typeface="Arial MT"/>
              </a:rPr>
              <a:t>futuros</a:t>
            </a:r>
            <a:r>
              <a:rPr sz="1200" spc="-35" dirty="0">
                <a:solidFill>
                  <a:srgbClr val="717275"/>
                </a:solidFill>
                <a:latin typeface="Arial MT"/>
                <a:cs typeface="Arial MT"/>
              </a:rPr>
              <a:t> </a:t>
            </a:r>
            <a:r>
              <a:rPr sz="1200" spc="-40" dirty="0">
                <a:solidFill>
                  <a:srgbClr val="717275"/>
                </a:solidFill>
                <a:latin typeface="Arial MT"/>
                <a:cs typeface="Arial MT"/>
              </a:rPr>
              <a:t>se</a:t>
            </a:r>
            <a:r>
              <a:rPr sz="1200" spc="-30" dirty="0">
                <a:solidFill>
                  <a:srgbClr val="717275"/>
                </a:solidFill>
                <a:latin typeface="Arial MT"/>
                <a:cs typeface="Arial MT"/>
              </a:rPr>
              <a:t> </a:t>
            </a:r>
            <a:r>
              <a:rPr sz="1200" spc="25" dirty="0">
                <a:solidFill>
                  <a:srgbClr val="717275"/>
                </a:solidFill>
                <a:latin typeface="Arial MT"/>
                <a:cs typeface="Arial MT"/>
              </a:rPr>
              <a:t>construyen</a:t>
            </a:r>
            <a:r>
              <a:rPr sz="1200" spc="-35" dirty="0">
                <a:solidFill>
                  <a:srgbClr val="717275"/>
                </a:solidFill>
                <a:latin typeface="Arial MT"/>
                <a:cs typeface="Arial MT"/>
              </a:rPr>
              <a:t> </a:t>
            </a:r>
            <a:r>
              <a:rPr sz="1200" spc="10" dirty="0">
                <a:solidFill>
                  <a:srgbClr val="717275"/>
                </a:solidFill>
                <a:latin typeface="Arial MT"/>
                <a:cs typeface="Arial MT"/>
              </a:rPr>
              <a:t>sobre</a:t>
            </a:r>
            <a:r>
              <a:rPr sz="1200" spc="-35" dirty="0">
                <a:solidFill>
                  <a:srgbClr val="717275"/>
                </a:solidFill>
                <a:latin typeface="Arial MT"/>
                <a:cs typeface="Arial MT"/>
              </a:rPr>
              <a:t> </a:t>
            </a:r>
            <a:r>
              <a:rPr sz="1200" spc="10" dirty="0">
                <a:solidFill>
                  <a:srgbClr val="717275"/>
                </a:solidFill>
                <a:latin typeface="Arial MT"/>
                <a:cs typeface="Arial MT"/>
              </a:rPr>
              <a:t>los</a:t>
            </a:r>
            <a:r>
              <a:rPr sz="1200" spc="-35" dirty="0">
                <a:solidFill>
                  <a:srgbClr val="717275"/>
                </a:solidFill>
                <a:latin typeface="Arial MT"/>
                <a:cs typeface="Arial MT"/>
              </a:rPr>
              <a:t> </a:t>
            </a:r>
            <a:r>
              <a:rPr sz="1200" dirty="0">
                <a:solidFill>
                  <a:srgbClr val="717275"/>
                </a:solidFill>
                <a:latin typeface="Arial MT"/>
                <a:cs typeface="Arial MT"/>
              </a:rPr>
              <a:t>aprendizajes</a:t>
            </a:r>
            <a:r>
              <a:rPr sz="1200" spc="-35" dirty="0">
                <a:solidFill>
                  <a:srgbClr val="717275"/>
                </a:solidFill>
                <a:latin typeface="Arial MT"/>
                <a:cs typeface="Arial MT"/>
              </a:rPr>
              <a:t> </a:t>
            </a:r>
            <a:r>
              <a:rPr sz="1200" dirty="0">
                <a:solidFill>
                  <a:srgbClr val="717275"/>
                </a:solidFill>
                <a:latin typeface="Arial MT"/>
                <a:cs typeface="Arial MT"/>
              </a:rPr>
              <a:t>previos, </a:t>
            </a:r>
            <a:r>
              <a:rPr sz="1200" spc="-320" dirty="0">
                <a:solidFill>
                  <a:srgbClr val="717275"/>
                </a:solidFill>
                <a:latin typeface="Arial MT"/>
                <a:cs typeface="Arial MT"/>
              </a:rPr>
              <a:t> </a:t>
            </a:r>
            <a:r>
              <a:rPr sz="1200" spc="50" dirty="0">
                <a:solidFill>
                  <a:srgbClr val="717275"/>
                </a:solidFill>
                <a:latin typeface="Arial MT"/>
                <a:cs typeface="Arial MT"/>
              </a:rPr>
              <a:t>lo</a:t>
            </a:r>
            <a:r>
              <a:rPr sz="1200" spc="-5" dirty="0">
                <a:solidFill>
                  <a:srgbClr val="717275"/>
                </a:solidFill>
                <a:latin typeface="Arial MT"/>
                <a:cs typeface="Arial MT"/>
              </a:rPr>
              <a:t> </a:t>
            </a:r>
            <a:r>
              <a:rPr sz="1200" spc="20" dirty="0">
                <a:solidFill>
                  <a:srgbClr val="717275"/>
                </a:solidFill>
                <a:latin typeface="Arial MT"/>
                <a:cs typeface="Arial MT"/>
              </a:rPr>
              <a:t>cual</a:t>
            </a:r>
            <a:r>
              <a:rPr sz="1200" dirty="0">
                <a:solidFill>
                  <a:srgbClr val="717275"/>
                </a:solidFill>
                <a:latin typeface="Arial MT"/>
                <a:cs typeface="Arial MT"/>
              </a:rPr>
              <a:t> </a:t>
            </a:r>
            <a:r>
              <a:rPr sz="1200" spc="10" dirty="0">
                <a:solidFill>
                  <a:srgbClr val="717275"/>
                </a:solidFill>
                <a:latin typeface="Arial MT"/>
                <a:cs typeface="Arial MT"/>
              </a:rPr>
              <a:t>requiere</a:t>
            </a:r>
            <a:r>
              <a:rPr sz="1200" dirty="0">
                <a:solidFill>
                  <a:srgbClr val="717275"/>
                </a:solidFill>
                <a:latin typeface="Arial MT"/>
                <a:cs typeface="Arial MT"/>
              </a:rPr>
              <a:t> </a:t>
            </a:r>
            <a:r>
              <a:rPr sz="1200" spc="20" dirty="0">
                <a:solidFill>
                  <a:srgbClr val="717275"/>
                </a:solidFill>
                <a:latin typeface="Arial MT"/>
                <a:cs typeface="Arial MT"/>
              </a:rPr>
              <a:t>que</a:t>
            </a:r>
            <a:r>
              <a:rPr sz="1200" dirty="0">
                <a:solidFill>
                  <a:srgbClr val="717275"/>
                </a:solidFill>
                <a:latin typeface="Arial MT"/>
                <a:cs typeface="Arial MT"/>
              </a:rPr>
              <a:t> </a:t>
            </a:r>
            <a:r>
              <a:rPr sz="1200" spc="10" dirty="0">
                <a:solidFill>
                  <a:srgbClr val="717275"/>
                </a:solidFill>
                <a:latin typeface="Arial MT"/>
                <a:cs typeface="Arial MT"/>
              </a:rPr>
              <a:t>el</a:t>
            </a:r>
            <a:r>
              <a:rPr sz="1200" dirty="0">
                <a:solidFill>
                  <a:srgbClr val="717275"/>
                </a:solidFill>
                <a:latin typeface="Arial MT"/>
                <a:cs typeface="Arial MT"/>
              </a:rPr>
              <a:t> </a:t>
            </a:r>
            <a:r>
              <a:rPr sz="1200" spc="40" dirty="0">
                <a:solidFill>
                  <a:srgbClr val="717275"/>
                </a:solidFill>
                <a:latin typeface="Arial MT"/>
                <a:cs typeface="Arial MT"/>
              </a:rPr>
              <a:t>docente</a:t>
            </a:r>
            <a:r>
              <a:rPr sz="1200" dirty="0">
                <a:solidFill>
                  <a:srgbClr val="717275"/>
                </a:solidFill>
                <a:latin typeface="Arial MT"/>
                <a:cs typeface="Arial MT"/>
              </a:rPr>
              <a:t> </a:t>
            </a:r>
            <a:r>
              <a:rPr sz="1200" spc="15" dirty="0">
                <a:solidFill>
                  <a:srgbClr val="717275"/>
                </a:solidFill>
                <a:latin typeface="Arial MT"/>
                <a:cs typeface="Arial MT"/>
              </a:rPr>
              <a:t>tenga</a:t>
            </a:r>
            <a:r>
              <a:rPr sz="1200" dirty="0">
                <a:solidFill>
                  <a:srgbClr val="717275"/>
                </a:solidFill>
                <a:latin typeface="Arial MT"/>
                <a:cs typeface="Arial MT"/>
              </a:rPr>
              <a:t> </a:t>
            </a:r>
            <a:r>
              <a:rPr sz="1200" spc="40" dirty="0">
                <a:solidFill>
                  <a:srgbClr val="717275"/>
                </a:solidFill>
                <a:latin typeface="Arial MT"/>
                <a:cs typeface="Arial MT"/>
              </a:rPr>
              <a:t>un</a:t>
            </a:r>
            <a:r>
              <a:rPr sz="1200" dirty="0">
                <a:solidFill>
                  <a:srgbClr val="717275"/>
                </a:solidFill>
                <a:latin typeface="Arial MT"/>
                <a:cs typeface="Arial MT"/>
              </a:rPr>
              <a:t> </a:t>
            </a:r>
            <a:r>
              <a:rPr sz="1200" spc="20" dirty="0">
                <a:solidFill>
                  <a:srgbClr val="717275"/>
                </a:solidFill>
                <a:latin typeface="Arial MT"/>
                <a:cs typeface="Arial MT"/>
              </a:rPr>
              <a:t>panorama</a:t>
            </a:r>
            <a:r>
              <a:rPr sz="1200" dirty="0">
                <a:solidFill>
                  <a:srgbClr val="717275"/>
                </a:solidFill>
                <a:latin typeface="Arial MT"/>
                <a:cs typeface="Arial MT"/>
              </a:rPr>
              <a:t> </a:t>
            </a:r>
            <a:r>
              <a:rPr sz="1200" spc="15" dirty="0">
                <a:solidFill>
                  <a:srgbClr val="717275"/>
                </a:solidFill>
                <a:latin typeface="Arial MT"/>
                <a:cs typeface="Arial MT"/>
              </a:rPr>
              <a:t>de</a:t>
            </a:r>
            <a:r>
              <a:rPr sz="1200" spc="-5" dirty="0">
                <a:solidFill>
                  <a:srgbClr val="717275"/>
                </a:solidFill>
                <a:latin typeface="Arial MT"/>
                <a:cs typeface="Arial MT"/>
              </a:rPr>
              <a:t> </a:t>
            </a:r>
            <a:r>
              <a:rPr sz="1200" dirty="0">
                <a:solidFill>
                  <a:srgbClr val="717275"/>
                </a:solidFill>
                <a:latin typeface="Arial MT"/>
                <a:cs typeface="Arial MT"/>
              </a:rPr>
              <a:t>estos </a:t>
            </a:r>
            <a:r>
              <a:rPr sz="1200" spc="25" dirty="0">
                <a:solidFill>
                  <a:srgbClr val="717275"/>
                </a:solidFill>
                <a:latin typeface="Arial MT"/>
                <a:cs typeface="Arial MT"/>
              </a:rPr>
              <a:t>últimos.</a:t>
            </a:r>
            <a:r>
              <a:rPr sz="1200" dirty="0">
                <a:solidFill>
                  <a:srgbClr val="717275"/>
                </a:solidFill>
                <a:latin typeface="Arial MT"/>
                <a:cs typeface="Arial MT"/>
              </a:rPr>
              <a:t> </a:t>
            </a:r>
            <a:r>
              <a:rPr sz="1200" spc="-20" dirty="0">
                <a:solidFill>
                  <a:srgbClr val="717275"/>
                </a:solidFill>
                <a:latin typeface="Arial MT"/>
                <a:cs typeface="Arial MT"/>
              </a:rPr>
              <a:t>Esto,</a:t>
            </a:r>
            <a:r>
              <a:rPr sz="1200" dirty="0">
                <a:solidFill>
                  <a:srgbClr val="717275"/>
                </a:solidFill>
                <a:latin typeface="Arial MT"/>
                <a:cs typeface="Arial MT"/>
              </a:rPr>
              <a:t> </a:t>
            </a:r>
            <a:r>
              <a:rPr sz="1200" spc="-10" dirty="0">
                <a:solidFill>
                  <a:srgbClr val="717275"/>
                </a:solidFill>
                <a:latin typeface="Arial MT"/>
                <a:cs typeface="Arial MT"/>
              </a:rPr>
              <a:t>además, </a:t>
            </a:r>
            <a:r>
              <a:rPr sz="1200" spc="-320" dirty="0">
                <a:solidFill>
                  <a:srgbClr val="717275"/>
                </a:solidFill>
                <a:latin typeface="Arial MT"/>
                <a:cs typeface="Arial MT"/>
              </a:rPr>
              <a:t> </a:t>
            </a:r>
            <a:r>
              <a:rPr sz="1200" spc="10" dirty="0">
                <a:solidFill>
                  <a:srgbClr val="717275"/>
                </a:solidFill>
                <a:latin typeface="Arial MT"/>
                <a:cs typeface="Arial MT"/>
              </a:rPr>
              <a:t>le</a:t>
            </a:r>
            <a:r>
              <a:rPr sz="1200" spc="160" dirty="0">
                <a:solidFill>
                  <a:srgbClr val="717275"/>
                </a:solidFill>
                <a:latin typeface="Arial MT"/>
                <a:cs typeface="Arial MT"/>
              </a:rPr>
              <a:t> </a:t>
            </a:r>
            <a:r>
              <a:rPr sz="1200" spc="30" dirty="0">
                <a:solidFill>
                  <a:srgbClr val="717275"/>
                </a:solidFill>
                <a:latin typeface="Arial MT"/>
                <a:cs typeface="Arial MT"/>
              </a:rPr>
              <a:t>permite</a:t>
            </a:r>
            <a:r>
              <a:rPr sz="1200" spc="165" dirty="0">
                <a:solidFill>
                  <a:srgbClr val="717275"/>
                </a:solidFill>
                <a:latin typeface="Arial MT"/>
                <a:cs typeface="Arial MT"/>
              </a:rPr>
              <a:t> </a:t>
            </a:r>
            <a:r>
              <a:rPr sz="1200" spc="-10" dirty="0">
                <a:solidFill>
                  <a:srgbClr val="717275"/>
                </a:solidFill>
                <a:latin typeface="Arial MT"/>
                <a:cs typeface="Arial MT"/>
              </a:rPr>
              <a:t>al</a:t>
            </a:r>
            <a:r>
              <a:rPr sz="1200" spc="165" dirty="0">
                <a:solidFill>
                  <a:srgbClr val="717275"/>
                </a:solidFill>
                <a:latin typeface="Arial MT"/>
                <a:cs typeface="Arial MT"/>
              </a:rPr>
              <a:t> </a:t>
            </a:r>
            <a:r>
              <a:rPr sz="1200" spc="40" dirty="0">
                <a:solidFill>
                  <a:srgbClr val="717275"/>
                </a:solidFill>
                <a:latin typeface="Arial MT"/>
                <a:cs typeface="Arial MT"/>
              </a:rPr>
              <a:t>docente</a:t>
            </a:r>
            <a:r>
              <a:rPr sz="1200" spc="165" dirty="0">
                <a:solidFill>
                  <a:srgbClr val="717275"/>
                </a:solidFill>
                <a:latin typeface="Arial MT"/>
                <a:cs typeface="Arial MT"/>
              </a:rPr>
              <a:t> </a:t>
            </a:r>
            <a:r>
              <a:rPr sz="1200" spc="-5" dirty="0">
                <a:solidFill>
                  <a:srgbClr val="717275"/>
                </a:solidFill>
                <a:latin typeface="Arial MT"/>
                <a:cs typeface="Arial MT"/>
              </a:rPr>
              <a:t>ajustar</a:t>
            </a:r>
            <a:r>
              <a:rPr sz="1200" spc="160" dirty="0">
                <a:solidFill>
                  <a:srgbClr val="717275"/>
                </a:solidFill>
                <a:latin typeface="Arial MT"/>
                <a:cs typeface="Arial MT"/>
              </a:rPr>
              <a:t> </a:t>
            </a:r>
            <a:r>
              <a:rPr sz="1200" spc="10" dirty="0">
                <a:solidFill>
                  <a:srgbClr val="717275"/>
                </a:solidFill>
                <a:latin typeface="Arial MT"/>
                <a:cs typeface="Arial MT"/>
              </a:rPr>
              <a:t>el</a:t>
            </a:r>
            <a:r>
              <a:rPr sz="1200" spc="165" dirty="0">
                <a:solidFill>
                  <a:srgbClr val="717275"/>
                </a:solidFill>
                <a:latin typeface="Arial MT"/>
                <a:cs typeface="Arial MT"/>
              </a:rPr>
              <a:t> </a:t>
            </a:r>
            <a:r>
              <a:rPr sz="1200" spc="10" dirty="0">
                <a:solidFill>
                  <a:srgbClr val="717275"/>
                </a:solidFill>
                <a:latin typeface="Arial MT"/>
                <a:cs typeface="Arial MT"/>
              </a:rPr>
              <a:t>nivel</a:t>
            </a:r>
            <a:r>
              <a:rPr sz="1200" spc="165" dirty="0">
                <a:solidFill>
                  <a:srgbClr val="717275"/>
                </a:solidFill>
                <a:latin typeface="Arial MT"/>
                <a:cs typeface="Arial MT"/>
              </a:rPr>
              <a:t> </a:t>
            </a:r>
            <a:r>
              <a:rPr sz="1200" spc="15" dirty="0">
                <a:solidFill>
                  <a:srgbClr val="717275"/>
                </a:solidFill>
                <a:latin typeface="Arial MT"/>
                <a:cs typeface="Arial MT"/>
              </a:rPr>
              <a:t>de</a:t>
            </a:r>
            <a:r>
              <a:rPr sz="1200" spc="165" dirty="0">
                <a:solidFill>
                  <a:srgbClr val="717275"/>
                </a:solidFill>
                <a:latin typeface="Arial MT"/>
                <a:cs typeface="Arial MT"/>
              </a:rPr>
              <a:t> </a:t>
            </a:r>
            <a:r>
              <a:rPr sz="1200" spc="-5" dirty="0">
                <a:solidFill>
                  <a:srgbClr val="717275"/>
                </a:solidFill>
                <a:latin typeface="Arial MT"/>
                <a:cs typeface="Arial MT"/>
              </a:rPr>
              <a:t>desafío</a:t>
            </a:r>
            <a:r>
              <a:rPr sz="1200" spc="165" dirty="0">
                <a:solidFill>
                  <a:srgbClr val="717275"/>
                </a:solidFill>
                <a:latin typeface="Arial MT"/>
                <a:cs typeface="Arial MT"/>
              </a:rPr>
              <a:t> </a:t>
            </a:r>
            <a:r>
              <a:rPr sz="1200" spc="15" dirty="0">
                <a:solidFill>
                  <a:srgbClr val="717275"/>
                </a:solidFill>
                <a:latin typeface="Arial MT"/>
                <a:cs typeface="Arial MT"/>
              </a:rPr>
              <a:t>de</a:t>
            </a:r>
            <a:r>
              <a:rPr sz="1200" spc="160" dirty="0">
                <a:solidFill>
                  <a:srgbClr val="717275"/>
                </a:solidFill>
                <a:latin typeface="Arial MT"/>
                <a:cs typeface="Arial MT"/>
              </a:rPr>
              <a:t> </a:t>
            </a:r>
            <a:r>
              <a:rPr sz="1200" spc="-30" dirty="0">
                <a:solidFill>
                  <a:srgbClr val="717275"/>
                </a:solidFill>
                <a:latin typeface="Arial MT"/>
                <a:cs typeface="Arial MT"/>
              </a:rPr>
              <a:t>las</a:t>
            </a:r>
            <a:r>
              <a:rPr sz="1200" spc="165" dirty="0">
                <a:solidFill>
                  <a:srgbClr val="717275"/>
                </a:solidFill>
                <a:latin typeface="Arial MT"/>
                <a:cs typeface="Arial MT"/>
              </a:rPr>
              <a:t> </a:t>
            </a:r>
            <a:r>
              <a:rPr sz="1200" dirty="0">
                <a:solidFill>
                  <a:srgbClr val="717275"/>
                </a:solidFill>
                <a:latin typeface="Arial MT"/>
                <a:cs typeface="Arial MT"/>
              </a:rPr>
              <a:t>actividades</a:t>
            </a:r>
            <a:r>
              <a:rPr sz="1200" spc="165" dirty="0">
                <a:solidFill>
                  <a:srgbClr val="717275"/>
                </a:solidFill>
                <a:latin typeface="Arial MT"/>
                <a:cs typeface="Arial MT"/>
              </a:rPr>
              <a:t> </a:t>
            </a:r>
            <a:r>
              <a:rPr sz="1200" spc="-5" dirty="0">
                <a:solidFill>
                  <a:srgbClr val="717275"/>
                </a:solidFill>
                <a:latin typeface="Arial MT"/>
                <a:cs typeface="Arial MT"/>
              </a:rPr>
              <a:t>y</a:t>
            </a:r>
            <a:r>
              <a:rPr sz="1200" spc="165" dirty="0">
                <a:solidFill>
                  <a:srgbClr val="717275"/>
                </a:solidFill>
                <a:latin typeface="Arial MT"/>
                <a:cs typeface="Arial MT"/>
              </a:rPr>
              <a:t> </a:t>
            </a:r>
            <a:r>
              <a:rPr sz="1200" spc="5" dirty="0" err="1">
                <a:solidFill>
                  <a:srgbClr val="717275"/>
                </a:solidFill>
                <a:latin typeface="Arial MT"/>
                <a:cs typeface="Arial MT"/>
              </a:rPr>
              <a:t>preparar</a:t>
            </a:r>
            <a:r>
              <a:rPr sz="1200" spc="160" dirty="0">
                <a:solidFill>
                  <a:srgbClr val="717275"/>
                </a:solidFill>
                <a:latin typeface="Arial MT"/>
                <a:cs typeface="Arial MT"/>
              </a:rPr>
              <a:t> </a:t>
            </a:r>
            <a:r>
              <a:rPr sz="1200" spc="10" dirty="0" err="1">
                <a:solidFill>
                  <a:srgbClr val="717275"/>
                </a:solidFill>
                <a:latin typeface="Arial MT"/>
                <a:cs typeface="Arial MT"/>
              </a:rPr>
              <a:t>los</a:t>
            </a:r>
            <a:r>
              <a:rPr lang="es-MX" sz="1200" spc="10" dirty="0">
                <a:solidFill>
                  <a:srgbClr val="717275"/>
                </a:solidFill>
                <a:latin typeface="Arial MT"/>
                <a:cs typeface="Arial MT"/>
              </a:rPr>
              <a:t> </a:t>
            </a:r>
            <a:r>
              <a:rPr lang="es-MX" sz="1200" dirty="0">
                <a:solidFill>
                  <a:srgbClr val="717275"/>
                </a:solidFill>
                <a:latin typeface="Arial MT"/>
                <a:cs typeface="Arial MT"/>
              </a:rPr>
              <a:t>andamiajes</a:t>
            </a:r>
            <a:r>
              <a:rPr lang="es-MX" sz="1200" spc="-55" dirty="0">
                <a:solidFill>
                  <a:srgbClr val="717275"/>
                </a:solidFill>
                <a:latin typeface="Arial MT"/>
                <a:cs typeface="Arial MT"/>
              </a:rPr>
              <a:t> </a:t>
            </a:r>
            <a:r>
              <a:rPr lang="es-MX" sz="1200" spc="10" dirty="0">
                <a:solidFill>
                  <a:srgbClr val="717275"/>
                </a:solidFill>
                <a:latin typeface="Arial MT"/>
                <a:cs typeface="Arial MT"/>
              </a:rPr>
              <a:t>requeridos,</a:t>
            </a:r>
            <a:r>
              <a:rPr lang="es-MX" sz="1200" spc="-55" dirty="0">
                <a:solidFill>
                  <a:srgbClr val="717275"/>
                </a:solidFill>
                <a:latin typeface="Arial MT"/>
                <a:cs typeface="Arial MT"/>
              </a:rPr>
              <a:t> </a:t>
            </a:r>
            <a:r>
              <a:rPr lang="es-MX" sz="1200" spc="30" dirty="0">
                <a:solidFill>
                  <a:srgbClr val="717275"/>
                </a:solidFill>
                <a:latin typeface="Arial MT"/>
                <a:cs typeface="Arial MT"/>
              </a:rPr>
              <a:t>entendiendo</a:t>
            </a:r>
            <a:r>
              <a:rPr lang="es-MX" sz="1200" spc="-55" dirty="0">
                <a:solidFill>
                  <a:srgbClr val="717275"/>
                </a:solidFill>
                <a:latin typeface="Arial MT"/>
                <a:cs typeface="Arial MT"/>
              </a:rPr>
              <a:t> </a:t>
            </a:r>
            <a:r>
              <a:rPr lang="es-MX" sz="1200" spc="20" dirty="0">
                <a:solidFill>
                  <a:srgbClr val="717275"/>
                </a:solidFill>
                <a:latin typeface="Arial MT"/>
                <a:cs typeface="Arial MT"/>
              </a:rPr>
              <a:t>que</a:t>
            </a:r>
            <a:r>
              <a:rPr lang="es-MX" sz="1200" spc="-55" dirty="0">
                <a:solidFill>
                  <a:srgbClr val="717275"/>
                </a:solidFill>
                <a:latin typeface="Arial MT"/>
                <a:cs typeface="Arial MT"/>
              </a:rPr>
              <a:t> </a:t>
            </a:r>
            <a:r>
              <a:rPr lang="es-MX" sz="1200" dirty="0">
                <a:solidFill>
                  <a:srgbClr val="717275"/>
                </a:solidFill>
                <a:latin typeface="Arial MT"/>
                <a:cs typeface="Arial MT"/>
              </a:rPr>
              <a:t>actividades</a:t>
            </a:r>
            <a:r>
              <a:rPr lang="es-MX" sz="1200" spc="-55" dirty="0">
                <a:solidFill>
                  <a:srgbClr val="717275"/>
                </a:solidFill>
                <a:latin typeface="Arial MT"/>
                <a:cs typeface="Arial MT"/>
              </a:rPr>
              <a:t> </a:t>
            </a:r>
            <a:r>
              <a:rPr lang="es-MX" sz="1200" spc="20" dirty="0">
                <a:solidFill>
                  <a:srgbClr val="717275"/>
                </a:solidFill>
                <a:latin typeface="Arial MT"/>
                <a:cs typeface="Arial MT"/>
              </a:rPr>
              <a:t>que</a:t>
            </a:r>
            <a:r>
              <a:rPr lang="es-MX" sz="1200" spc="-55" dirty="0">
                <a:solidFill>
                  <a:srgbClr val="717275"/>
                </a:solidFill>
                <a:latin typeface="Arial MT"/>
                <a:cs typeface="Arial MT"/>
              </a:rPr>
              <a:t> </a:t>
            </a:r>
            <a:r>
              <a:rPr lang="es-MX" sz="1200" spc="-5" dirty="0">
                <a:solidFill>
                  <a:srgbClr val="717275"/>
                </a:solidFill>
                <a:latin typeface="Arial MT"/>
                <a:cs typeface="Arial MT"/>
              </a:rPr>
              <a:t>para</a:t>
            </a:r>
            <a:r>
              <a:rPr lang="es-MX" sz="1200" spc="-55" dirty="0">
                <a:solidFill>
                  <a:srgbClr val="717275"/>
                </a:solidFill>
                <a:latin typeface="Arial MT"/>
                <a:cs typeface="Arial MT"/>
              </a:rPr>
              <a:t> </a:t>
            </a:r>
            <a:r>
              <a:rPr lang="es-MX" sz="1200" spc="40" dirty="0">
                <a:solidFill>
                  <a:srgbClr val="717275"/>
                </a:solidFill>
                <a:latin typeface="Arial MT"/>
                <a:cs typeface="Arial MT"/>
              </a:rPr>
              <a:t>un</a:t>
            </a:r>
            <a:r>
              <a:rPr lang="es-MX" sz="1200" spc="-55" dirty="0">
                <a:solidFill>
                  <a:srgbClr val="717275"/>
                </a:solidFill>
                <a:latin typeface="Arial MT"/>
                <a:cs typeface="Arial MT"/>
              </a:rPr>
              <a:t> </a:t>
            </a:r>
            <a:r>
              <a:rPr lang="es-MX" sz="1200" spc="15" dirty="0">
                <a:solidFill>
                  <a:srgbClr val="717275"/>
                </a:solidFill>
                <a:latin typeface="Arial MT"/>
                <a:cs typeface="Arial MT"/>
              </a:rPr>
              <a:t>estudiante</a:t>
            </a:r>
            <a:r>
              <a:rPr lang="es-MX" sz="1200" spc="-55" dirty="0">
                <a:solidFill>
                  <a:srgbClr val="717275"/>
                </a:solidFill>
                <a:latin typeface="Arial MT"/>
                <a:cs typeface="Arial MT"/>
              </a:rPr>
              <a:t> </a:t>
            </a:r>
            <a:r>
              <a:rPr lang="es-MX" sz="1200" spc="25" dirty="0">
                <a:solidFill>
                  <a:srgbClr val="717275"/>
                </a:solidFill>
                <a:latin typeface="Arial MT"/>
                <a:cs typeface="Arial MT"/>
              </a:rPr>
              <a:t>pueden </a:t>
            </a:r>
            <a:r>
              <a:rPr lang="es-MX" sz="1200" spc="-320" dirty="0">
                <a:solidFill>
                  <a:srgbClr val="717275"/>
                </a:solidFill>
                <a:latin typeface="Arial MT"/>
                <a:cs typeface="Arial MT"/>
              </a:rPr>
              <a:t> </a:t>
            </a:r>
            <a:r>
              <a:rPr lang="es-MX" sz="1200" spc="5" dirty="0">
                <a:solidFill>
                  <a:srgbClr val="717275"/>
                </a:solidFill>
                <a:latin typeface="Arial MT"/>
                <a:cs typeface="Arial MT"/>
              </a:rPr>
              <a:t>resultar</a:t>
            </a:r>
            <a:r>
              <a:rPr lang="es-MX" sz="1200" spc="-20" dirty="0">
                <a:solidFill>
                  <a:srgbClr val="717275"/>
                </a:solidFill>
                <a:latin typeface="Arial MT"/>
                <a:cs typeface="Arial MT"/>
              </a:rPr>
              <a:t> </a:t>
            </a:r>
            <a:r>
              <a:rPr lang="es-MX" sz="1200" spc="15" dirty="0">
                <a:solidFill>
                  <a:srgbClr val="717275"/>
                </a:solidFill>
                <a:latin typeface="Arial MT"/>
                <a:cs typeface="Arial MT"/>
              </a:rPr>
              <a:t>complejas,</a:t>
            </a:r>
            <a:r>
              <a:rPr lang="es-MX" sz="1200" spc="-15" dirty="0">
                <a:solidFill>
                  <a:srgbClr val="717275"/>
                </a:solidFill>
                <a:latin typeface="Arial MT"/>
                <a:cs typeface="Arial MT"/>
              </a:rPr>
              <a:t> </a:t>
            </a:r>
            <a:r>
              <a:rPr lang="es-MX" sz="1200" spc="-5" dirty="0">
                <a:solidFill>
                  <a:srgbClr val="717275"/>
                </a:solidFill>
                <a:latin typeface="Arial MT"/>
                <a:cs typeface="Arial MT"/>
              </a:rPr>
              <a:t>para</a:t>
            </a:r>
            <a:r>
              <a:rPr lang="es-MX" sz="1200" spc="-15" dirty="0">
                <a:solidFill>
                  <a:srgbClr val="717275"/>
                </a:solidFill>
                <a:latin typeface="Arial MT"/>
                <a:cs typeface="Arial MT"/>
              </a:rPr>
              <a:t> </a:t>
            </a:r>
            <a:r>
              <a:rPr lang="es-MX" sz="1200" spc="35" dirty="0">
                <a:solidFill>
                  <a:srgbClr val="717275"/>
                </a:solidFill>
                <a:latin typeface="Arial MT"/>
                <a:cs typeface="Arial MT"/>
              </a:rPr>
              <a:t>otros</a:t>
            </a:r>
            <a:r>
              <a:rPr lang="es-MX" sz="1200" spc="-15" dirty="0">
                <a:solidFill>
                  <a:srgbClr val="717275"/>
                </a:solidFill>
                <a:latin typeface="Arial MT"/>
                <a:cs typeface="Arial MT"/>
              </a:rPr>
              <a:t> </a:t>
            </a:r>
            <a:r>
              <a:rPr lang="es-MX" sz="1200" spc="15" dirty="0">
                <a:solidFill>
                  <a:srgbClr val="717275"/>
                </a:solidFill>
                <a:latin typeface="Arial MT"/>
                <a:cs typeface="Arial MT"/>
              </a:rPr>
              <a:t>podrían</a:t>
            </a:r>
            <a:r>
              <a:rPr lang="es-MX" sz="1200" spc="-15" dirty="0">
                <a:solidFill>
                  <a:srgbClr val="717275"/>
                </a:solidFill>
                <a:latin typeface="Arial MT"/>
                <a:cs typeface="Arial MT"/>
              </a:rPr>
              <a:t> </a:t>
            </a:r>
            <a:r>
              <a:rPr lang="es-MX" sz="1200" spc="5" dirty="0">
                <a:solidFill>
                  <a:srgbClr val="717275"/>
                </a:solidFill>
                <a:latin typeface="Arial MT"/>
                <a:cs typeface="Arial MT"/>
              </a:rPr>
              <a:t>resultar</a:t>
            </a:r>
            <a:r>
              <a:rPr lang="es-MX" sz="1200" spc="-15" dirty="0">
                <a:solidFill>
                  <a:srgbClr val="717275"/>
                </a:solidFill>
                <a:latin typeface="Arial MT"/>
                <a:cs typeface="Arial MT"/>
              </a:rPr>
              <a:t> </a:t>
            </a:r>
            <a:r>
              <a:rPr lang="es-MX" sz="1200" spc="45" dirty="0">
                <a:solidFill>
                  <a:srgbClr val="717275"/>
                </a:solidFill>
                <a:latin typeface="Arial MT"/>
                <a:cs typeface="Arial MT"/>
              </a:rPr>
              <a:t>muy</a:t>
            </a:r>
            <a:r>
              <a:rPr lang="es-MX" sz="1200" spc="-15" dirty="0">
                <a:solidFill>
                  <a:srgbClr val="717275"/>
                </a:solidFill>
                <a:latin typeface="Arial MT"/>
                <a:cs typeface="Arial MT"/>
              </a:rPr>
              <a:t> </a:t>
            </a:r>
            <a:r>
              <a:rPr lang="es-MX" sz="1200" dirty="0">
                <a:solidFill>
                  <a:srgbClr val="717275"/>
                </a:solidFill>
                <a:latin typeface="Arial MT"/>
                <a:cs typeface="Arial MT"/>
              </a:rPr>
              <a:t>simples.</a:t>
            </a:r>
            <a:endParaRPr lang="es-MX" sz="1200" dirty="0">
              <a:latin typeface="Arial MT"/>
              <a:cs typeface="Arial MT"/>
            </a:endParaRPr>
          </a:p>
          <a:p>
            <a:pPr marL="12700" marR="5080" algn="just">
              <a:lnSpc>
                <a:spcPct val="100000"/>
              </a:lnSpc>
            </a:pPr>
            <a:endParaRPr sz="1200" dirty="0">
              <a:latin typeface="Arial MT"/>
              <a:cs typeface="Arial MT"/>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22</a:t>
            </a:fld>
            <a:endParaRPr spc="55"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5525" y="230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4" name="object 4"/>
          <p:cNvSpPr/>
          <p:nvPr/>
        </p:nvSpPr>
        <p:spPr>
          <a:xfrm>
            <a:off x="661026" y="277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5" name="object 5"/>
          <p:cNvSpPr txBox="1"/>
          <p:nvPr/>
        </p:nvSpPr>
        <p:spPr>
          <a:xfrm>
            <a:off x="887299" y="849199"/>
            <a:ext cx="5815965" cy="6789038"/>
          </a:xfrm>
          <a:prstGeom prst="rect">
            <a:avLst/>
          </a:prstGeom>
        </p:spPr>
        <p:txBody>
          <a:bodyPr vert="horz" wrap="square" lIns="0" tIns="12700" rIns="0" bIns="0" rtlCol="0">
            <a:spAutoFit/>
          </a:bodyPr>
          <a:lstStyle/>
          <a:p>
            <a:pPr>
              <a:lnSpc>
                <a:spcPct val="100000"/>
              </a:lnSpc>
              <a:spcBef>
                <a:spcPts val="5"/>
              </a:spcBef>
            </a:pPr>
            <a:endParaRPr sz="1300" dirty="0">
              <a:latin typeface="Arial MT"/>
              <a:cs typeface="Arial MT"/>
            </a:endParaRPr>
          </a:p>
          <a:p>
            <a:pPr marL="12700" algn="just">
              <a:lnSpc>
                <a:spcPct val="100000"/>
              </a:lnSpc>
            </a:pPr>
            <a:r>
              <a:rPr lang="es-MX" sz="1500" b="1" i="1" spc="-114" dirty="0">
                <a:solidFill>
                  <a:schemeClr val="accent2">
                    <a:lumMod val="75000"/>
                  </a:schemeClr>
                </a:solidFill>
                <a:latin typeface="Arial"/>
                <a:cs typeface="Arial"/>
              </a:rPr>
              <a:t>3. </a:t>
            </a:r>
            <a:r>
              <a:rPr sz="1500" b="1" i="1" spc="-114" dirty="0">
                <a:solidFill>
                  <a:schemeClr val="accent2">
                    <a:lumMod val="75000"/>
                  </a:schemeClr>
                </a:solidFill>
                <a:latin typeface="Arial"/>
                <a:cs typeface="Arial"/>
              </a:rPr>
              <a:t>Es</a:t>
            </a:r>
            <a:r>
              <a:rPr sz="1500" b="1" i="1" spc="-35" dirty="0">
                <a:solidFill>
                  <a:schemeClr val="accent2">
                    <a:lumMod val="75000"/>
                  </a:schemeClr>
                </a:solidFill>
                <a:latin typeface="Arial"/>
                <a:cs typeface="Arial"/>
              </a:rPr>
              <a:t> </a:t>
            </a:r>
            <a:r>
              <a:rPr sz="1500" b="1" i="1" spc="35" dirty="0">
                <a:solidFill>
                  <a:schemeClr val="accent2">
                    <a:lumMod val="75000"/>
                  </a:schemeClr>
                </a:solidFill>
                <a:latin typeface="Arial"/>
                <a:cs typeface="Arial"/>
              </a:rPr>
              <a:t>proactiva</a:t>
            </a:r>
            <a:r>
              <a:rPr sz="1500" b="1" i="1" spc="-35" dirty="0">
                <a:solidFill>
                  <a:schemeClr val="accent2">
                    <a:lumMod val="75000"/>
                  </a:schemeClr>
                </a:solidFill>
                <a:latin typeface="Arial"/>
                <a:cs typeface="Arial"/>
              </a:rPr>
              <a:t> </a:t>
            </a:r>
            <a:r>
              <a:rPr sz="1500" b="1" i="1" spc="-10" dirty="0">
                <a:solidFill>
                  <a:schemeClr val="accent2">
                    <a:lumMod val="75000"/>
                  </a:schemeClr>
                </a:solidFill>
                <a:latin typeface="Arial"/>
                <a:cs typeface="Arial"/>
              </a:rPr>
              <a:t>e</a:t>
            </a:r>
            <a:r>
              <a:rPr sz="1500" b="1" i="1" spc="-35" dirty="0">
                <a:solidFill>
                  <a:schemeClr val="accent2">
                    <a:lumMod val="75000"/>
                  </a:schemeClr>
                </a:solidFill>
                <a:latin typeface="Arial"/>
                <a:cs typeface="Arial"/>
              </a:rPr>
              <a:t> </a:t>
            </a:r>
            <a:r>
              <a:rPr sz="1500" b="1" i="1" spc="30" dirty="0">
                <a:solidFill>
                  <a:schemeClr val="accent2">
                    <a:lumMod val="75000"/>
                  </a:schemeClr>
                </a:solidFill>
                <a:latin typeface="Arial"/>
                <a:cs typeface="Arial"/>
              </a:rPr>
              <a:t>i</a:t>
            </a:r>
            <a:r>
              <a:rPr sz="1500" b="1" i="1" spc="65" dirty="0">
                <a:solidFill>
                  <a:schemeClr val="accent2">
                    <a:lumMod val="75000"/>
                  </a:schemeClr>
                </a:solidFill>
                <a:latin typeface="Arial"/>
                <a:cs typeface="Arial"/>
              </a:rPr>
              <a:t>n</a:t>
            </a:r>
            <a:r>
              <a:rPr sz="1500" b="1" i="1" spc="50" dirty="0">
                <a:solidFill>
                  <a:schemeClr val="accent2">
                    <a:lumMod val="75000"/>
                  </a:schemeClr>
                </a:solidFill>
                <a:latin typeface="Arial"/>
                <a:cs typeface="Arial"/>
              </a:rPr>
              <a:t>tencional</a:t>
            </a:r>
            <a:endParaRPr sz="1500" b="1" dirty="0">
              <a:solidFill>
                <a:schemeClr val="accent2">
                  <a:lumMod val="75000"/>
                </a:schemeClr>
              </a:solidFill>
              <a:latin typeface="Arial"/>
              <a:cs typeface="Arial"/>
            </a:endParaRPr>
          </a:p>
          <a:p>
            <a:pPr marL="12700" marR="5080" algn="just">
              <a:lnSpc>
                <a:spcPct val="100000"/>
              </a:lnSpc>
              <a:spcBef>
                <a:spcPts val="1380"/>
              </a:spcBef>
            </a:pPr>
            <a:r>
              <a:rPr sz="1200" spc="65" dirty="0">
                <a:solidFill>
                  <a:srgbClr val="717275"/>
                </a:solidFill>
                <a:latin typeface="Arial MT"/>
                <a:cs typeface="Arial MT"/>
              </a:rPr>
              <a:t>Como</a:t>
            </a:r>
            <a:r>
              <a:rPr sz="1200" spc="-15" dirty="0">
                <a:solidFill>
                  <a:srgbClr val="717275"/>
                </a:solidFill>
                <a:latin typeface="Arial MT"/>
                <a:cs typeface="Arial MT"/>
              </a:rPr>
              <a:t> </a:t>
            </a:r>
            <a:r>
              <a:rPr sz="1200" spc="10" dirty="0">
                <a:solidFill>
                  <a:srgbClr val="717275"/>
                </a:solidFill>
                <a:latin typeface="Arial MT"/>
                <a:cs typeface="Arial MT"/>
              </a:rPr>
              <a:t>plantea</a:t>
            </a:r>
            <a:r>
              <a:rPr sz="1200" spc="-10" dirty="0">
                <a:solidFill>
                  <a:srgbClr val="717275"/>
                </a:solidFill>
                <a:latin typeface="Arial MT"/>
                <a:cs typeface="Arial MT"/>
              </a:rPr>
              <a:t> </a:t>
            </a:r>
            <a:r>
              <a:rPr sz="1200" spc="15" dirty="0">
                <a:solidFill>
                  <a:srgbClr val="717275"/>
                </a:solidFill>
                <a:latin typeface="Arial MT"/>
                <a:cs typeface="Arial MT"/>
              </a:rPr>
              <a:t>Tomlinson</a:t>
            </a:r>
            <a:r>
              <a:rPr sz="1200" spc="-10" dirty="0">
                <a:solidFill>
                  <a:srgbClr val="717275"/>
                </a:solidFill>
                <a:latin typeface="Arial MT"/>
                <a:cs typeface="Arial MT"/>
              </a:rPr>
              <a:t> </a:t>
            </a:r>
            <a:r>
              <a:rPr sz="1200" spc="-30" dirty="0">
                <a:solidFill>
                  <a:srgbClr val="717275"/>
                </a:solidFill>
                <a:latin typeface="Arial MT"/>
                <a:cs typeface="Arial MT"/>
              </a:rPr>
              <a:t>(2017),</a:t>
            </a:r>
            <a:r>
              <a:rPr sz="1200" spc="-15" dirty="0">
                <a:solidFill>
                  <a:srgbClr val="717275"/>
                </a:solidFill>
                <a:latin typeface="Arial MT"/>
                <a:cs typeface="Arial MT"/>
              </a:rPr>
              <a:t> </a:t>
            </a:r>
            <a:r>
              <a:rPr sz="1200" spc="-10" dirty="0">
                <a:solidFill>
                  <a:srgbClr val="717275"/>
                </a:solidFill>
                <a:latin typeface="Arial MT"/>
                <a:cs typeface="Arial MT"/>
              </a:rPr>
              <a:t>al </a:t>
            </a:r>
            <a:r>
              <a:rPr sz="1200" spc="20" dirty="0">
                <a:solidFill>
                  <a:srgbClr val="717275"/>
                </a:solidFill>
                <a:latin typeface="Arial MT"/>
                <a:cs typeface="Arial MT"/>
              </a:rPr>
              <a:t>partir</a:t>
            </a:r>
            <a:r>
              <a:rPr sz="1200" spc="-10" dirty="0">
                <a:solidFill>
                  <a:srgbClr val="717275"/>
                </a:solidFill>
                <a:latin typeface="Arial MT"/>
                <a:cs typeface="Arial MT"/>
              </a:rPr>
              <a:t> </a:t>
            </a:r>
            <a:r>
              <a:rPr sz="1200" spc="15" dirty="0">
                <a:solidFill>
                  <a:srgbClr val="717275"/>
                </a:solidFill>
                <a:latin typeface="Arial MT"/>
                <a:cs typeface="Arial MT"/>
              </a:rPr>
              <a:t>de</a:t>
            </a:r>
            <a:r>
              <a:rPr sz="1200" spc="-15" dirty="0">
                <a:solidFill>
                  <a:srgbClr val="717275"/>
                </a:solidFill>
                <a:latin typeface="Arial MT"/>
                <a:cs typeface="Arial MT"/>
              </a:rPr>
              <a:t> </a:t>
            </a:r>
            <a:r>
              <a:rPr sz="1200" spc="-10" dirty="0">
                <a:solidFill>
                  <a:srgbClr val="717275"/>
                </a:solidFill>
                <a:latin typeface="Arial MT"/>
                <a:cs typeface="Arial MT"/>
              </a:rPr>
              <a:t>la </a:t>
            </a:r>
            <a:r>
              <a:rPr sz="1200" dirty="0">
                <a:solidFill>
                  <a:srgbClr val="717275"/>
                </a:solidFill>
                <a:latin typeface="Arial MT"/>
                <a:cs typeface="Arial MT"/>
              </a:rPr>
              <a:t>idea</a:t>
            </a:r>
            <a:r>
              <a:rPr sz="1200" spc="-10" dirty="0">
                <a:solidFill>
                  <a:srgbClr val="717275"/>
                </a:solidFill>
                <a:latin typeface="Arial MT"/>
                <a:cs typeface="Arial MT"/>
              </a:rPr>
              <a:t> </a:t>
            </a:r>
            <a:r>
              <a:rPr sz="1200" spc="20" dirty="0">
                <a:solidFill>
                  <a:srgbClr val="717275"/>
                </a:solidFill>
                <a:latin typeface="Arial MT"/>
                <a:cs typeface="Arial MT"/>
              </a:rPr>
              <a:t>que</a:t>
            </a:r>
            <a:r>
              <a:rPr sz="1200" spc="-15" dirty="0">
                <a:solidFill>
                  <a:srgbClr val="717275"/>
                </a:solidFill>
                <a:latin typeface="Arial MT"/>
                <a:cs typeface="Arial MT"/>
              </a:rPr>
              <a:t> </a:t>
            </a:r>
            <a:r>
              <a:rPr sz="1200" spc="10" dirty="0">
                <a:solidFill>
                  <a:srgbClr val="717275"/>
                </a:solidFill>
                <a:latin typeface="Arial MT"/>
                <a:cs typeface="Arial MT"/>
              </a:rPr>
              <a:t>los</a:t>
            </a:r>
            <a:r>
              <a:rPr sz="1200" spc="-10" dirty="0">
                <a:solidFill>
                  <a:srgbClr val="717275"/>
                </a:solidFill>
                <a:latin typeface="Arial MT"/>
                <a:cs typeface="Arial MT"/>
              </a:rPr>
              <a:t> </a:t>
            </a:r>
            <a:r>
              <a:rPr sz="1200" spc="5" dirty="0">
                <a:solidFill>
                  <a:srgbClr val="717275"/>
                </a:solidFill>
                <a:latin typeface="Arial MT"/>
                <a:cs typeface="Arial MT"/>
              </a:rPr>
              <a:t>estudiantes</a:t>
            </a:r>
            <a:r>
              <a:rPr sz="1200" spc="-10" dirty="0">
                <a:solidFill>
                  <a:srgbClr val="717275"/>
                </a:solidFill>
                <a:latin typeface="Arial MT"/>
                <a:cs typeface="Arial MT"/>
              </a:rPr>
              <a:t> </a:t>
            </a:r>
            <a:r>
              <a:rPr sz="1200" spc="15" dirty="0">
                <a:solidFill>
                  <a:srgbClr val="717275"/>
                </a:solidFill>
                <a:latin typeface="Arial MT"/>
                <a:cs typeface="Arial MT"/>
              </a:rPr>
              <a:t>son</a:t>
            </a:r>
            <a:r>
              <a:rPr sz="1200" spc="-15" dirty="0">
                <a:solidFill>
                  <a:srgbClr val="717275"/>
                </a:solidFill>
                <a:latin typeface="Arial MT"/>
                <a:cs typeface="Arial MT"/>
              </a:rPr>
              <a:t> </a:t>
            </a:r>
            <a:r>
              <a:rPr sz="1200" spc="-5" dirty="0">
                <a:solidFill>
                  <a:srgbClr val="717275"/>
                </a:solidFill>
                <a:latin typeface="Arial MT"/>
                <a:cs typeface="Arial MT"/>
              </a:rPr>
              <a:t>diversos </a:t>
            </a:r>
            <a:r>
              <a:rPr sz="1200" spc="-320" dirty="0">
                <a:solidFill>
                  <a:srgbClr val="717275"/>
                </a:solidFill>
                <a:latin typeface="Arial MT"/>
                <a:cs typeface="Arial MT"/>
              </a:rPr>
              <a:t> </a:t>
            </a:r>
            <a:r>
              <a:rPr sz="1200" spc="20" dirty="0">
                <a:solidFill>
                  <a:srgbClr val="717275"/>
                </a:solidFill>
                <a:latin typeface="Arial MT"/>
                <a:cs typeface="Arial MT"/>
              </a:rPr>
              <a:t>entre </a:t>
            </a:r>
            <a:r>
              <a:rPr sz="1200" spc="-55" dirty="0">
                <a:solidFill>
                  <a:srgbClr val="717275"/>
                </a:solidFill>
                <a:latin typeface="Arial MT"/>
                <a:cs typeface="Arial MT"/>
              </a:rPr>
              <a:t>sí, </a:t>
            </a:r>
            <a:r>
              <a:rPr sz="1200" spc="-40" dirty="0">
                <a:solidFill>
                  <a:srgbClr val="717275"/>
                </a:solidFill>
                <a:latin typeface="Arial MT"/>
                <a:cs typeface="Arial MT"/>
              </a:rPr>
              <a:t>es </a:t>
            </a:r>
            <a:r>
              <a:rPr sz="1200" spc="15" dirty="0">
                <a:solidFill>
                  <a:srgbClr val="717275"/>
                </a:solidFill>
                <a:latin typeface="Arial MT"/>
                <a:cs typeface="Arial MT"/>
              </a:rPr>
              <a:t>posible anticipar </a:t>
            </a:r>
            <a:r>
              <a:rPr sz="1200" spc="20" dirty="0">
                <a:solidFill>
                  <a:srgbClr val="717275"/>
                </a:solidFill>
                <a:latin typeface="Arial MT"/>
                <a:cs typeface="Arial MT"/>
              </a:rPr>
              <a:t>en </a:t>
            </a:r>
            <a:r>
              <a:rPr sz="1200" spc="10" dirty="0">
                <a:solidFill>
                  <a:srgbClr val="717275"/>
                </a:solidFill>
                <a:latin typeface="Arial MT"/>
                <a:cs typeface="Arial MT"/>
              </a:rPr>
              <a:t>los </a:t>
            </a:r>
            <a:r>
              <a:rPr sz="1200" spc="15" dirty="0">
                <a:solidFill>
                  <a:srgbClr val="717275"/>
                </a:solidFill>
                <a:latin typeface="Arial MT"/>
                <a:cs typeface="Arial MT"/>
              </a:rPr>
              <a:t>procesos de </a:t>
            </a:r>
            <a:r>
              <a:rPr sz="1200" spc="20" dirty="0">
                <a:solidFill>
                  <a:srgbClr val="717275"/>
                </a:solidFill>
                <a:latin typeface="Arial MT"/>
                <a:cs typeface="Arial MT"/>
              </a:rPr>
              <a:t>planeación </a:t>
            </a:r>
            <a:r>
              <a:rPr sz="1200" spc="-5" dirty="0">
                <a:solidFill>
                  <a:srgbClr val="717275"/>
                </a:solidFill>
                <a:latin typeface="Arial MT"/>
                <a:cs typeface="Arial MT"/>
              </a:rPr>
              <a:t>e </a:t>
            </a:r>
            <a:r>
              <a:rPr sz="1200" spc="35" dirty="0">
                <a:solidFill>
                  <a:srgbClr val="717275"/>
                </a:solidFill>
                <a:latin typeface="Arial MT"/>
                <a:cs typeface="Arial MT"/>
              </a:rPr>
              <a:t>implementación </a:t>
            </a:r>
            <a:r>
              <a:rPr sz="1200" spc="20" dirty="0">
                <a:solidFill>
                  <a:srgbClr val="717275"/>
                </a:solidFill>
                <a:latin typeface="Arial MT"/>
                <a:cs typeface="Arial MT"/>
              </a:rPr>
              <a:t>del </a:t>
            </a:r>
            <a:r>
              <a:rPr sz="1200" spc="25" dirty="0">
                <a:solidFill>
                  <a:srgbClr val="717275"/>
                </a:solidFill>
                <a:latin typeface="Arial MT"/>
                <a:cs typeface="Arial MT"/>
              </a:rPr>
              <a:t> </a:t>
            </a:r>
            <a:r>
              <a:rPr sz="1200" spc="30" dirty="0">
                <a:solidFill>
                  <a:srgbClr val="717275"/>
                </a:solidFill>
                <a:latin typeface="Arial MT"/>
                <a:cs typeface="Arial MT"/>
              </a:rPr>
              <a:t>currículo </a:t>
            </a:r>
            <a:r>
              <a:rPr sz="1200" spc="-20" dirty="0">
                <a:solidFill>
                  <a:srgbClr val="717275"/>
                </a:solidFill>
                <a:latin typeface="Arial MT"/>
                <a:cs typeface="Arial MT"/>
              </a:rPr>
              <a:t>diversas </a:t>
            </a:r>
            <a:r>
              <a:rPr sz="1200" dirty="0">
                <a:solidFill>
                  <a:srgbClr val="717275"/>
                </a:solidFill>
                <a:latin typeface="Arial MT"/>
                <a:cs typeface="Arial MT"/>
              </a:rPr>
              <a:t>maneras </a:t>
            </a:r>
            <a:r>
              <a:rPr sz="1200" spc="15" dirty="0">
                <a:solidFill>
                  <a:srgbClr val="717275"/>
                </a:solidFill>
                <a:latin typeface="Arial MT"/>
                <a:cs typeface="Arial MT"/>
              </a:rPr>
              <a:t>de </a:t>
            </a:r>
            <a:r>
              <a:rPr sz="1200" spc="25" dirty="0">
                <a:solidFill>
                  <a:srgbClr val="717275"/>
                </a:solidFill>
                <a:latin typeface="Arial MT"/>
                <a:cs typeface="Arial MT"/>
              </a:rPr>
              <a:t>lograr </a:t>
            </a:r>
            <a:r>
              <a:rPr sz="1200" spc="-30" dirty="0">
                <a:solidFill>
                  <a:srgbClr val="717275"/>
                </a:solidFill>
                <a:latin typeface="Arial MT"/>
                <a:cs typeface="Arial MT"/>
              </a:rPr>
              <a:t>las </a:t>
            </a:r>
            <a:r>
              <a:rPr sz="1200" spc="10" dirty="0">
                <a:solidFill>
                  <a:srgbClr val="717275"/>
                </a:solidFill>
                <a:latin typeface="Arial MT"/>
                <a:cs typeface="Arial MT"/>
              </a:rPr>
              <a:t>metas </a:t>
            </a:r>
            <a:r>
              <a:rPr sz="1200" spc="15" dirty="0">
                <a:solidFill>
                  <a:srgbClr val="717275"/>
                </a:solidFill>
                <a:latin typeface="Arial MT"/>
                <a:cs typeface="Arial MT"/>
              </a:rPr>
              <a:t>de </a:t>
            </a:r>
            <a:r>
              <a:rPr sz="1200" spc="5" dirty="0">
                <a:solidFill>
                  <a:srgbClr val="717275"/>
                </a:solidFill>
                <a:latin typeface="Arial MT"/>
                <a:cs typeface="Arial MT"/>
              </a:rPr>
              <a:t>aprendizaje propuestas. </a:t>
            </a:r>
            <a:r>
              <a:rPr sz="1200" spc="-40" dirty="0">
                <a:solidFill>
                  <a:srgbClr val="717275"/>
                </a:solidFill>
                <a:latin typeface="Arial MT"/>
                <a:cs typeface="Arial MT"/>
              </a:rPr>
              <a:t>En esa </a:t>
            </a:r>
            <a:r>
              <a:rPr sz="1200" spc="-35" dirty="0">
                <a:solidFill>
                  <a:srgbClr val="717275"/>
                </a:solidFill>
                <a:latin typeface="Arial MT"/>
                <a:cs typeface="Arial MT"/>
              </a:rPr>
              <a:t> </a:t>
            </a:r>
            <a:r>
              <a:rPr sz="1200" spc="10" dirty="0">
                <a:solidFill>
                  <a:srgbClr val="717275"/>
                </a:solidFill>
                <a:latin typeface="Arial MT"/>
                <a:cs typeface="Arial MT"/>
              </a:rPr>
              <a:t>medida,</a:t>
            </a:r>
            <a:r>
              <a:rPr sz="1200" spc="-40" dirty="0">
                <a:solidFill>
                  <a:srgbClr val="717275"/>
                </a:solidFill>
                <a:latin typeface="Arial MT"/>
                <a:cs typeface="Arial MT"/>
              </a:rPr>
              <a:t> </a:t>
            </a:r>
            <a:r>
              <a:rPr sz="1200" spc="-10" dirty="0">
                <a:solidFill>
                  <a:srgbClr val="717275"/>
                </a:solidFill>
                <a:latin typeface="Arial MT"/>
                <a:cs typeface="Arial MT"/>
              </a:rPr>
              <a:t>la</a:t>
            </a:r>
            <a:r>
              <a:rPr sz="1200" spc="-35" dirty="0">
                <a:solidFill>
                  <a:srgbClr val="717275"/>
                </a:solidFill>
                <a:latin typeface="Arial MT"/>
                <a:cs typeface="Arial MT"/>
              </a:rPr>
              <a:t> </a:t>
            </a:r>
            <a:r>
              <a:rPr sz="1200" spc="30" dirty="0">
                <a:solidFill>
                  <a:srgbClr val="717275"/>
                </a:solidFill>
                <a:latin typeface="Arial MT"/>
                <a:cs typeface="Arial MT"/>
              </a:rPr>
              <a:t>actitud</a:t>
            </a:r>
            <a:r>
              <a:rPr sz="1200" spc="-35" dirty="0">
                <a:solidFill>
                  <a:srgbClr val="717275"/>
                </a:solidFill>
                <a:latin typeface="Arial MT"/>
                <a:cs typeface="Arial MT"/>
              </a:rPr>
              <a:t> </a:t>
            </a:r>
            <a:r>
              <a:rPr sz="1200" spc="15" dirty="0">
                <a:solidFill>
                  <a:srgbClr val="717275"/>
                </a:solidFill>
                <a:latin typeface="Arial MT"/>
                <a:cs typeface="Arial MT"/>
              </a:rPr>
              <a:t>de</a:t>
            </a:r>
            <a:r>
              <a:rPr sz="1200" spc="-40" dirty="0">
                <a:solidFill>
                  <a:srgbClr val="717275"/>
                </a:solidFill>
                <a:latin typeface="Arial MT"/>
                <a:cs typeface="Arial MT"/>
              </a:rPr>
              <a:t> </a:t>
            </a:r>
            <a:r>
              <a:rPr sz="1200" spc="-10" dirty="0">
                <a:solidFill>
                  <a:srgbClr val="717275"/>
                </a:solidFill>
                <a:latin typeface="Arial MT"/>
                <a:cs typeface="Arial MT"/>
              </a:rPr>
              <a:t>la</a:t>
            </a:r>
            <a:r>
              <a:rPr sz="1200" spc="-35" dirty="0">
                <a:solidFill>
                  <a:srgbClr val="717275"/>
                </a:solidFill>
                <a:latin typeface="Arial MT"/>
                <a:cs typeface="Arial MT"/>
              </a:rPr>
              <a:t> </a:t>
            </a:r>
            <a:r>
              <a:rPr sz="1200" spc="30" dirty="0">
                <a:solidFill>
                  <a:srgbClr val="717275"/>
                </a:solidFill>
                <a:latin typeface="Arial MT"/>
                <a:cs typeface="Arial MT"/>
              </a:rPr>
              <a:t>institución</a:t>
            </a:r>
            <a:r>
              <a:rPr sz="1200" spc="-35" dirty="0">
                <a:solidFill>
                  <a:srgbClr val="717275"/>
                </a:solidFill>
                <a:latin typeface="Arial MT"/>
                <a:cs typeface="Arial MT"/>
              </a:rPr>
              <a:t> </a:t>
            </a:r>
            <a:r>
              <a:rPr sz="1200" spc="-5" dirty="0">
                <a:solidFill>
                  <a:srgbClr val="717275"/>
                </a:solidFill>
                <a:latin typeface="Arial MT"/>
                <a:cs typeface="Arial MT"/>
              </a:rPr>
              <a:t>y</a:t>
            </a:r>
            <a:r>
              <a:rPr sz="1200" spc="-40" dirty="0">
                <a:solidFill>
                  <a:srgbClr val="717275"/>
                </a:solidFill>
                <a:latin typeface="Arial MT"/>
                <a:cs typeface="Arial MT"/>
              </a:rPr>
              <a:t> </a:t>
            </a:r>
            <a:r>
              <a:rPr sz="1200" spc="-35" dirty="0">
                <a:solidFill>
                  <a:srgbClr val="717275"/>
                </a:solidFill>
                <a:latin typeface="Arial MT"/>
                <a:cs typeface="Arial MT"/>
              </a:rPr>
              <a:t>sus </a:t>
            </a:r>
            <a:r>
              <a:rPr sz="1200" spc="15" dirty="0">
                <a:solidFill>
                  <a:srgbClr val="717275"/>
                </a:solidFill>
                <a:latin typeface="Arial MT"/>
                <a:cs typeface="Arial MT"/>
              </a:rPr>
              <a:t>docentes,</a:t>
            </a:r>
            <a:r>
              <a:rPr sz="1200" spc="-35" dirty="0">
                <a:solidFill>
                  <a:srgbClr val="717275"/>
                </a:solidFill>
                <a:latin typeface="Arial MT"/>
                <a:cs typeface="Arial MT"/>
              </a:rPr>
              <a:t> </a:t>
            </a:r>
            <a:r>
              <a:rPr sz="1200" spc="-5" dirty="0">
                <a:solidFill>
                  <a:srgbClr val="717275"/>
                </a:solidFill>
                <a:latin typeface="Arial MT"/>
                <a:cs typeface="Arial MT"/>
              </a:rPr>
              <a:t>más</a:t>
            </a:r>
            <a:r>
              <a:rPr sz="1200" spc="-40" dirty="0">
                <a:solidFill>
                  <a:srgbClr val="717275"/>
                </a:solidFill>
                <a:latin typeface="Arial MT"/>
                <a:cs typeface="Arial MT"/>
              </a:rPr>
              <a:t> </a:t>
            </a:r>
            <a:r>
              <a:rPr sz="1200" spc="20" dirty="0">
                <a:solidFill>
                  <a:srgbClr val="717275"/>
                </a:solidFill>
                <a:latin typeface="Arial MT"/>
                <a:cs typeface="Arial MT"/>
              </a:rPr>
              <a:t>que</a:t>
            </a:r>
            <a:r>
              <a:rPr sz="1200" spc="-35" dirty="0">
                <a:solidFill>
                  <a:srgbClr val="717275"/>
                </a:solidFill>
                <a:latin typeface="Arial MT"/>
                <a:cs typeface="Arial MT"/>
              </a:rPr>
              <a:t> </a:t>
            </a:r>
            <a:r>
              <a:rPr sz="1200" dirty="0">
                <a:solidFill>
                  <a:srgbClr val="717275"/>
                </a:solidFill>
                <a:latin typeface="Arial MT"/>
                <a:cs typeface="Arial MT"/>
              </a:rPr>
              <a:t>“reactiva”,</a:t>
            </a:r>
            <a:r>
              <a:rPr sz="1200" spc="-35" dirty="0">
                <a:solidFill>
                  <a:srgbClr val="717275"/>
                </a:solidFill>
                <a:latin typeface="Arial MT"/>
                <a:cs typeface="Arial MT"/>
              </a:rPr>
              <a:t> </a:t>
            </a:r>
            <a:r>
              <a:rPr sz="1200" spc="-40" dirty="0">
                <a:solidFill>
                  <a:srgbClr val="717275"/>
                </a:solidFill>
                <a:latin typeface="Arial MT"/>
                <a:cs typeface="Arial MT"/>
              </a:rPr>
              <a:t>es </a:t>
            </a:r>
            <a:r>
              <a:rPr sz="1200" spc="10" dirty="0">
                <a:solidFill>
                  <a:srgbClr val="717275"/>
                </a:solidFill>
                <a:latin typeface="Arial MT"/>
                <a:cs typeface="Arial MT"/>
              </a:rPr>
              <a:t>“proactiva”. </a:t>
            </a:r>
            <a:r>
              <a:rPr sz="1200" spc="-320" dirty="0">
                <a:solidFill>
                  <a:srgbClr val="717275"/>
                </a:solidFill>
                <a:latin typeface="Arial MT"/>
                <a:cs typeface="Arial MT"/>
              </a:rPr>
              <a:t> </a:t>
            </a:r>
            <a:r>
              <a:rPr sz="1200" spc="-75" dirty="0">
                <a:solidFill>
                  <a:srgbClr val="717275"/>
                </a:solidFill>
                <a:latin typeface="Arial MT"/>
                <a:cs typeface="Arial MT"/>
              </a:rPr>
              <a:t>Si</a:t>
            </a:r>
            <a:r>
              <a:rPr sz="1200" spc="-35" dirty="0">
                <a:solidFill>
                  <a:srgbClr val="717275"/>
                </a:solidFill>
                <a:latin typeface="Arial MT"/>
                <a:cs typeface="Arial MT"/>
              </a:rPr>
              <a:t> </a:t>
            </a:r>
            <a:r>
              <a:rPr sz="1200" spc="20" dirty="0">
                <a:solidFill>
                  <a:srgbClr val="717275"/>
                </a:solidFill>
                <a:latin typeface="Arial MT"/>
                <a:cs typeface="Arial MT"/>
              </a:rPr>
              <a:t>bien</a:t>
            </a:r>
            <a:r>
              <a:rPr sz="1200" spc="-35" dirty="0">
                <a:solidFill>
                  <a:srgbClr val="717275"/>
                </a:solidFill>
                <a:latin typeface="Arial MT"/>
                <a:cs typeface="Arial MT"/>
              </a:rPr>
              <a:t> </a:t>
            </a:r>
            <a:r>
              <a:rPr sz="1200" spc="-40" dirty="0">
                <a:solidFill>
                  <a:srgbClr val="717275"/>
                </a:solidFill>
                <a:latin typeface="Arial MT"/>
                <a:cs typeface="Arial MT"/>
              </a:rPr>
              <a:t>es</a:t>
            </a:r>
            <a:r>
              <a:rPr sz="1200" spc="-35" dirty="0">
                <a:solidFill>
                  <a:srgbClr val="717275"/>
                </a:solidFill>
                <a:latin typeface="Arial MT"/>
                <a:cs typeface="Arial MT"/>
              </a:rPr>
              <a:t> </a:t>
            </a:r>
            <a:r>
              <a:rPr sz="1200" spc="15" dirty="0">
                <a:solidFill>
                  <a:srgbClr val="717275"/>
                </a:solidFill>
                <a:latin typeface="Arial MT"/>
                <a:cs typeface="Arial MT"/>
              </a:rPr>
              <a:t>posible</a:t>
            </a:r>
            <a:r>
              <a:rPr sz="1200" spc="-30" dirty="0">
                <a:solidFill>
                  <a:srgbClr val="717275"/>
                </a:solidFill>
                <a:latin typeface="Arial MT"/>
                <a:cs typeface="Arial MT"/>
              </a:rPr>
              <a:t> </a:t>
            </a:r>
            <a:r>
              <a:rPr sz="1200" spc="20" dirty="0">
                <a:solidFill>
                  <a:srgbClr val="717275"/>
                </a:solidFill>
                <a:latin typeface="Arial MT"/>
                <a:cs typeface="Arial MT"/>
              </a:rPr>
              <a:t>que</a:t>
            </a:r>
            <a:r>
              <a:rPr sz="1200" spc="-35" dirty="0">
                <a:solidFill>
                  <a:srgbClr val="717275"/>
                </a:solidFill>
                <a:latin typeface="Arial MT"/>
                <a:cs typeface="Arial MT"/>
              </a:rPr>
              <a:t> </a:t>
            </a:r>
            <a:r>
              <a:rPr sz="1200" spc="20" dirty="0">
                <a:solidFill>
                  <a:srgbClr val="717275"/>
                </a:solidFill>
                <a:latin typeface="Arial MT"/>
                <a:cs typeface="Arial MT"/>
              </a:rPr>
              <a:t>durante</a:t>
            </a:r>
            <a:r>
              <a:rPr sz="1200" spc="-35" dirty="0">
                <a:solidFill>
                  <a:srgbClr val="717275"/>
                </a:solidFill>
                <a:latin typeface="Arial MT"/>
                <a:cs typeface="Arial MT"/>
              </a:rPr>
              <a:t> </a:t>
            </a:r>
            <a:r>
              <a:rPr sz="1200" spc="10" dirty="0">
                <a:solidFill>
                  <a:srgbClr val="717275"/>
                </a:solidFill>
                <a:latin typeface="Arial MT"/>
                <a:cs typeface="Arial MT"/>
              </a:rPr>
              <a:t>el</a:t>
            </a:r>
            <a:r>
              <a:rPr sz="1200" spc="-30" dirty="0">
                <a:solidFill>
                  <a:srgbClr val="717275"/>
                </a:solidFill>
                <a:latin typeface="Arial MT"/>
                <a:cs typeface="Arial MT"/>
              </a:rPr>
              <a:t> </a:t>
            </a:r>
            <a:r>
              <a:rPr sz="1200" spc="25" dirty="0">
                <a:solidFill>
                  <a:srgbClr val="717275"/>
                </a:solidFill>
                <a:latin typeface="Arial MT"/>
                <a:cs typeface="Arial MT"/>
              </a:rPr>
              <a:t>proceso</a:t>
            </a:r>
            <a:r>
              <a:rPr sz="1200" spc="-35" dirty="0">
                <a:solidFill>
                  <a:srgbClr val="717275"/>
                </a:solidFill>
                <a:latin typeface="Arial MT"/>
                <a:cs typeface="Arial MT"/>
              </a:rPr>
              <a:t> </a:t>
            </a:r>
            <a:r>
              <a:rPr sz="1200" spc="15" dirty="0">
                <a:solidFill>
                  <a:srgbClr val="717275"/>
                </a:solidFill>
                <a:latin typeface="Arial MT"/>
                <a:cs typeface="Arial MT"/>
              </a:rPr>
              <a:t>de</a:t>
            </a:r>
            <a:r>
              <a:rPr sz="1200" spc="-35" dirty="0">
                <a:solidFill>
                  <a:srgbClr val="717275"/>
                </a:solidFill>
                <a:latin typeface="Arial MT"/>
                <a:cs typeface="Arial MT"/>
              </a:rPr>
              <a:t> </a:t>
            </a:r>
            <a:r>
              <a:rPr sz="1200" spc="5" dirty="0">
                <a:solidFill>
                  <a:srgbClr val="717275"/>
                </a:solidFill>
                <a:latin typeface="Arial MT"/>
                <a:cs typeface="Arial MT"/>
              </a:rPr>
              <a:t>aprendizaje</a:t>
            </a:r>
            <a:r>
              <a:rPr sz="1200" spc="-30" dirty="0">
                <a:solidFill>
                  <a:srgbClr val="717275"/>
                </a:solidFill>
                <a:latin typeface="Arial MT"/>
                <a:cs typeface="Arial MT"/>
              </a:rPr>
              <a:t> </a:t>
            </a:r>
            <a:r>
              <a:rPr sz="1200" spc="-40" dirty="0">
                <a:solidFill>
                  <a:srgbClr val="717275"/>
                </a:solidFill>
                <a:latin typeface="Arial MT"/>
                <a:cs typeface="Arial MT"/>
              </a:rPr>
              <a:t>sea</a:t>
            </a:r>
            <a:r>
              <a:rPr sz="1200" spc="-35" dirty="0">
                <a:solidFill>
                  <a:srgbClr val="717275"/>
                </a:solidFill>
                <a:latin typeface="Arial MT"/>
                <a:cs typeface="Arial MT"/>
              </a:rPr>
              <a:t> </a:t>
            </a:r>
            <a:r>
              <a:rPr sz="1200" spc="10" dirty="0">
                <a:solidFill>
                  <a:srgbClr val="717275"/>
                </a:solidFill>
                <a:latin typeface="Arial MT"/>
                <a:cs typeface="Arial MT"/>
              </a:rPr>
              <a:t>necesario</a:t>
            </a:r>
            <a:r>
              <a:rPr sz="1200" spc="-35" dirty="0">
                <a:solidFill>
                  <a:srgbClr val="717275"/>
                </a:solidFill>
                <a:latin typeface="Arial MT"/>
                <a:cs typeface="Arial MT"/>
              </a:rPr>
              <a:t> </a:t>
            </a:r>
            <a:r>
              <a:rPr sz="1200" spc="15" dirty="0">
                <a:solidFill>
                  <a:srgbClr val="717275"/>
                </a:solidFill>
                <a:latin typeface="Arial MT"/>
                <a:cs typeface="Arial MT"/>
              </a:rPr>
              <a:t>hacer</a:t>
            </a:r>
            <a:r>
              <a:rPr sz="1200" spc="-30" dirty="0">
                <a:solidFill>
                  <a:srgbClr val="717275"/>
                </a:solidFill>
                <a:latin typeface="Arial MT"/>
                <a:cs typeface="Arial MT"/>
              </a:rPr>
              <a:t> </a:t>
            </a:r>
            <a:r>
              <a:rPr sz="1200" spc="-10" dirty="0">
                <a:solidFill>
                  <a:srgbClr val="717275"/>
                </a:solidFill>
                <a:latin typeface="Arial MT"/>
                <a:cs typeface="Arial MT"/>
              </a:rPr>
              <a:t>ajustes </a:t>
            </a:r>
            <a:r>
              <a:rPr sz="1200" spc="-320" dirty="0">
                <a:solidFill>
                  <a:srgbClr val="717275"/>
                </a:solidFill>
                <a:latin typeface="Arial MT"/>
                <a:cs typeface="Arial MT"/>
              </a:rPr>
              <a:t> </a:t>
            </a:r>
            <a:r>
              <a:rPr sz="1200" spc="20" dirty="0">
                <a:solidFill>
                  <a:srgbClr val="717275"/>
                </a:solidFill>
                <a:latin typeface="Arial MT"/>
                <a:cs typeface="Arial MT"/>
              </a:rPr>
              <a:t>en </a:t>
            </a:r>
            <a:r>
              <a:rPr sz="1200" spc="10" dirty="0">
                <a:solidFill>
                  <a:srgbClr val="717275"/>
                </a:solidFill>
                <a:latin typeface="Arial MT"/>
                <a:cs typeface="Arial MT"/>
              </a:rPr>
              <a:t>diferentes </a:t>
            </a:r>
            <a:r>
              <a:rPr sz="1200" spc="-10" dirty="0">
                <a:solidFill>
                  <a:srgbClr val="717275"/>
                </a:solidFill>
                <a:latin typeface="Arial MT"/>
                <a:cs typeface="Arial MT"/>
              </a:rPr>
              <a:t>niveles, </a:t>
            </a:r>
            <a:r>
              <a:rPr sz="1200" spc="10" dirty="0">
                <a:solidFill>
                  <a:srgbClr val="717275"/>
                </a:solidFill>
                <a:latin typeface="Arial MT"/>
                <a:cs typeface="Arial MT"/>
              </a:rPr>
              <a:t>sobre </a:t>
            </a:r>
            <a:r>
              <a:rPr sz="1200" spc="65" dirty="0">
                <a:solidFill>
                  <a:srgbClr val="717275"/>
                </a:solidFill>
                <a:latin typeface="Arial MT"/>
                <a:cs typeface="Arial MT"/>
              </a:rPr>
              <a:t>todo </a:t>
            </a:r>
            <a:r>
              <a:rPr sz="1200" spc="-45" dirty="0">
                <a:solidFill>
                  <a:srgbClr val="717275"/>
                </a:solidFill>
                <a:latin typeface="Arial MT"/>
                <a:cs typeface="Arial MT"/>
              </a:rPr>
              <a:t>a </a:t>
            </a:r>
            <a:r>
              <a:rPr sz="1200" spc="10" dirty="0">
                <a:solidFill>
                  <a:srgbClr val="717275"/>
                </a:solidFill>
                <a:latin typeface="Arial MT"/>
                <a:cs typeface="Arial MT"/>
              </a:rPr>
              <a:t>nivel </a:t>
            </a:r>
            <a:r>
              <a:rPr sz="1200" spc="25" dirty="0">
                <a:solidFill>
                  <a:srgbClr val="717275"/>
                </a:solidFill>
                <a:latin typeface="Arial MT"/>
                <a:cs typeface="Arial MT"/>
              </a:rPr>
              <a:t>microcurricular, </a:t>
            </a:r>
            <a:r>
              <a:rPr sz="1200" spc="10" dirty="0">
                <a:solidFill>
                  <a:srgbClr val="717275"/>
                </a:solidFill>
                <a:latin typeface="Arial MT"/>
                <a:cs typeface="Arial MT"/>
              </a:rPr>
              <a:t>el </a:t>
            </a:r>
            <a:r>
              <a:rPr sz="1200" spc="15" dirty="0">
                <a:solidFill>
                  <a:srgbClr val="717275"/>
                </a:solidFill>
                <a:latin typeface="Arial MT"/>
                <a:cs typeface="Arial MT"/>
              </a:rPr>
              <a:t>grueso de </a:t>
            </a:r>
            <a:r>
              <a:rPr sz="1200" spc="-30" dirty="0">
                <a:solidFill>
                  <a:srgbClr val="717275"/>
                </a:solidFill>
                <a:latin typeface="Arial MT"/>
                <a:cs typeface="Arial MT"/>
              </a:rPr>
              <a:t>las </a:t>
            </a:r>
            <a:r>
              <a:rPr sz="1200" spc="15" dirty="0">
                <a:solidFill>
                  <a:srgbClr val="717275"/>
                </a:solidFill>
                <a:latin typeface="Arial MT"/>
                <a:cs typeface="Arial MT"/>
              </a:rPr>
              <a:t>acciones </a:t>
            </a:r>
            <a:r>
              <a:rPr sz="1200" spc="20" dirty="0">
                <a:solidFill>
                  <a:srgbClr val="717275"/>
                </a:solidFill>
                <a:latin typeface="Arial MT"/>
                <a:cs typeface="Arial MT"/>
              </a:rPr>
              <a:t> implementadas</a:t>
            </a:r>
            <a:r>
              <a:rPr sz="1200" spc="-20" dirty="0">
                <a:solidFill>
                  <a:srgbClr val="717275"/>
                </a:solidFill>
                <a:latin typeface="Arial MT"/>
                <a:cs typeface="Arial MT"/>
              </a:rPr>
              <a:t> </a:t>
            </a:r>
            <a:r>
              <a:rPr sz="1200" dirty="0">
                <a:solidFill>
                  <a:srgbClr val="717275"/>
                </a:solidFill>
                <a:latin typeface="Arial MT"/>
                <a:cs typeface="Arial MT"/>
              </a:rPr>
              <a:t>surge</a:t>
            </a:r>
            <a:r>
              <a:rPr sz="1200" spc="-20" dirty="0">
                <a:solidFill>
                  <a:srgbClr val="717275"/>
                </a:solidFill>
                <a:latin typeface="Arial MT"/>
                <a:cs typeface="Arial MT"/>
              </a:rPr>
              <a:t> </a:t>
            </a:r>
            <a:r>
              <a:rPr sz="1200" spc="20" dirty="0">
                <a:solidFill>
                  <a:srgbClr val="717275"/>
                </a:solidFill>
                <a:latin typeface="Arial MT"/>
                <a:cs typeface="Arial MT"/>
              </a:rPr>
              <a:t>en</a:t>
            </a:r>
            <a:r>
              <a:rPr sz="1200" spc="-20" dirty="0">
                <a:solidFill>
                  <a:srgbClr val="717275"/>
                </a:solidFill>
                <a:latin typeface="Arial MT"/>
                <a:cs typeface="Arial MT"/>
              </a:rPr>
              <a:t> </a:t>
            </a:r>
            <a:r>
              <a:rPr sz="1200" spc="10" dirty="0">
                <a:solidFill>
                  <a:srgbClr val="717275"/>
                </a:solidFill>
                <a:latin typeface="Arial MT"/>
                <a:cs typeface="Arial MT"/>
              </a:rPr>
              <a:t>los</a:t>
            </a:r>
            <a:r>
              <a:rPr sz="1200" spc="-15" dirty="0">
                <a:solidFill>
                  <a:srgbClr val="717275"/>
                </a:solidFill>
                <a:latin typeface="Arial MT"/>
                <a:cs typeface="Arial MT"/>
              </a:rPr>
              <a:t> </a:t>
            </a:r>
            <a:r>
              <a:rPr sz="1200" spc="15" dirty="0">
                <a:solidFill>
                  <a:srgbClr val="717275"/>
                </a:solidFill>
                <a:latin typeface="Arial MT"/>
                <a:cs typeface="Arial MT"/>
              </a:rPr>
              <a:t>procesos</a:t>
            </a:r>
            <a:r>
              <a:rPr sz="1200" spc="-20" dirty="0">
                <a:solidFill>
                  <a:srgbClr val="717275"/>
                </a:solidFill>
                <a:latin typeface="Arial MT"/>
                <a:cs typeface="Arial MT"/>
              </a:rPr>
              <a:t> </a:t>
            </a:r>
            <a:r>
              <a:rPr sz="1200" spc="15" dirty="0">
                <a:solidFill>
                  <a:srgbClr val="717275"/>
                </a:solidFill>
                <a:latin typeface="Arial MT"/>
                <a:cs typeface="Arial MT"/>
              </a:rPr>
              <a:t>de</a:t>
            </a:r>
            <a:r>
              <a:rPr sz="1200" spc="-20" dirty="0">
                <a:solidFill>
                  <a:srgbClr val="717275"/>
                </a:solidFill>
                <a:latin typeface="Arial MT"/>
                <a:cs typeface="Arial MT"/>
              </a:rPr>
              <a:t> </a:t>
            </a:r>
            <a:r>
              <a:rPr sz="1200" spc="20" dirty="0">
                <a:solidFill>
                  <a:srgbClr val="717275"/>
                </a:solidFill>
                <a:latin typeface="Arial MT"/>
                <a:cs typeface="Arial MT"/>
              </a:rPr>
              <a:t>planeación</a:t>
            </a:r>
            <a:r>
              <a:rPr sz="1200" spc="-20" dirty="0">
                <a:solidFill>
                  <a:srgbClr val="717275"/>
                </a:solidFill>
                <a:latin typeface="Arial MT"/>
                <a:cs typeface="Arial MT"/>
              </a:rPr>
              <a:t> </a:t>
            </a:r>
            <a:r>
              <a:rPr sz="1200" spc="-45" dirty="0">
                <a:solidFill>
                  <a:srgbClr val="717275"/>
                </a:solidFill>
                <a:latin typeface="Arial MT"/>
                <a:cs typeface="Arial MT"/>
              </a:rPr>
              <a:t>a</a:t>
            </a:r>
            <a:r>
              <a:rPr sz="1200" spc="-15" dirty="0">
                <a:solidFill>
                  <a:srgbClr val="717275"/>
                </a:solidFill>
                <a:latin typeface="Arial MT"/>
                <a:cs typeface="Arial MT"/>
              </a:rPr>
              <a:t> </a:t>
            </a:r>
            <a:r>
              <a:rPr sz="1200" spc="20" dirty="0">
                <a:solidFill>
                  <a:srgbClr val="717275"/>
                </a:solidFill>
                <a:latin typeface="Arial MT"/>
                <a:cs typeface="Arial MT"/>
              </a:rPr>
              <a:t>partir</a:t>
            </a:r>
            <a:r>
              <a:rPr sz="1200" spc="-20" dirty="0">
                <a:solidFill>
                  <a:srgbClr val="717275"/>
                </a:solidFill>
                <a:latin typeface="Arial MT"/>
                <a:cs typeface="Arial MT"/>
              </a:rPr>
              <a:t> </a:t>
            </a:r>
            <a:r>
              <a:rPr sz="1200" spc="20" dirty="0">
                <a:solidFill>
                  <a:srgbClr val="717275"/>
                </a:solidFill>
                <a:latin typeface="Arial MT"/>
                <a:cs typeface="Arial MT"/>
              </a:rPr>
              <a:t>del</a:t>
            </a:r>
            <a:r>
              <a:rPr sz="1200" spc="-20" dirty="0">
                <a:solidFill>
                  <a:srgbClr val="717275"/>
                </a:solidFill>
                <a:latin typeface="Arial MT"/>
                <a:cs typeface="Arial MT"/>
              </a:rPr>
              <a:t> </a:t>
            </a:r>
            <a:r>
              <a:rPr sz="1200" spc="45" dirty="0">
                <a:solidFill>
                  <a:srgbClr val="717275"/>
                </a:solidFill>
                <a:latin typeface="Arial MT"/>
                <a:cs typeface="Arial MT"/>
              </a:rPr>
              <a:t>reconocimiento</a:t>
            </a:r>
            <a:r>
              <a:rPr sz="1200" spc="-20" dirty="0">
                <a:solidFill>
                  <a:srgbClr val="717275"/>
                </a:solidFill>
                <a:latin typeface="Arial MT"/>
                <a:cs typeface="Arial MT"/>
              </a:rPr>
              <a:t> </a:t>
            </a:r>
            <a:r>
              <a:rPr sz="1200" spc="15" dirty="0">
                <a:solidFill>
                  <a:srgbClr val="717275"/>
                </a:solidFill>
                <a:latin typeface="Arial MT"/>
                <a:cs typeface="Arial MT"/>
              </a:rPr>
              <a:t>de </a:t>
            </a:r>
            <a:r>
              <a:rPr sz="1200" spc="-320" dirty="0">
                <a:solidFill>
                  <a:srgbClr val="717275"/>
                </a:solidFill>
                <a:latin typeface="Arial MT"/>
                <a:cs typeface="Arial MT"/>
              </a:rPr>
              <a:t> </a:t>
            </a:r>
            <a:r>
              <a:rPr sz="1200" spc="10" dirty="0">
                <a:solidFill>
                  <a:srgbClr val="717275"/>
                </a:solidFill>
                <a:latin typeface="Arial MT"/>
                <a:cs typeface="Arial MT"/>
              </a:rPr>
              <a:t>los</a:t>
            </a:r>
            <a:r>
              <a:rPr sz="1200" spc="-20" dirty="0">
                <a:solidFill>
                  <a:srgbClr val="717275"/>
                </a:solidFill>
                <a:latin typeface="Arial MT"/>
                <a:cs typeface="Arial MT"/>
              </a:rPr>
              <a:t> </a:t>
            </a:r>
            <a:r>
              <a:rPr sz="1200" dirty="0">
                <a:solidFill>
                  <a:srgbClr val="717275"/>
                </a:solidFill>
                <a:latin typeface="Arial MT"/>
                <a:cs typeface="Arial MT"/>
              </a:rPr>
              <a:t>estudiantes.</a:t>
            </a:r>
            <a:endParaRPr sz="1200" dirty="0">
              <a:latin typeface="Arial MT"/>
              <a:cs typeface="Arial MT"/>
            </a:endParaRPr>
          </a:p>
          <a:p>
            <a:pPr>
              <a:lnSpc>
                <a:spcPct val="100000"/>
              </a:lnSpc>
            </a:pPr>
            <a:endParaRPr sz="1250" dirty="0">
              <a:latin typeface="Arial MT"/>
              <a:cs typeface="Arial MT"/>
            </a:endParaRPr>
          </a:p>
          <a:p>
            <a:pPr marL="12700" marR="5715" algn="just">
              <a:lnSpc>
                <a:spcPct val="100000"/>
              </a:lnSpc>
            </a:pPr>
            <a:r>
              <a:rPr sz="1200" spc="-20" dirty="0">
                <a:solidFill>
                  <a:srgbClr val="717275"/>
                </a:solidFill>
                <a:latin typeface="Arial MT"/>
                <a:cs typeface="Arial MT"/>
              </a:rPr>
              <a:t>Al </a:t>
            </a:r>
            <a:r>
              <a:rPr sz="1200" spc="10" dirty="0">
                <a:solidFill>
                  <a:srgbClr val="717275"/>
                </a:solidFill>
                <a:latin typeface="Arial MT"/>
                <a:cs typeface="Arial MT"/>
              </a:rPr>
              <a:t>asumir </a:t>
            </a:r>
            <a:r>
              <a:rPr sz="1200" dirty="0">
                <a:solidFill>
                  <a:srgbClr val="717275"/>
                </a:solidFill>
                <a:latin typeface="Arial MT"/>
                <a:cs typeface="Arial MT"/>
              </a:rPr>
              <a:t>desde </a:t>
            </a:r>
            <a:r>
              <a:rPr sz="1200" spc="40" dirty="0">
                <a:solidFill>
                  <a:srgbClr val="717275"/>
                </a:solidFill>
                <a:latin typeface="Arial MT"/>
                <a:cs typeface="Arial MT"/>
              </a:rPr>
              <a:t>un </a:t>
            </a:r>
            <a:r>
              <a:rPr sz="1200" spc="35" dirty="0">
                <a:solidFill>
                  <a:srgbClr val="717275"/>
                </a:solidFill>
                <a:latin typeface="Arial MT"/>
                <a:cs typeface="Arial MT"/>
              </a:rPr>
              <a:t>inicio </a:t>
            </a:r>
            <a:r>
              <a:rPr sz="1200" spc="-10" dirty="0">
                <a:solidFill>
                  <a:srgbClr val="717275"/>
                </a:solidFill>
                <a:latin typeface="Arial MT"/>
                <a:cs typeface="Arial MT"/>
              </a:rPr>
              <a:t>la </a:t>
            </a:r>
            <a:r>
              <a:rPr sz="1200" dirty="0">
                <a:solidFill>
                  <a:srgbClr val="717275"/>
                </a:solidFill>
                <a:latin typeface="Arial MT"/>
                <a:cs typeface="Arial MT"/>
              </a:rPr>
              <a:t>diversidad </a:t>
            </a:r>
            <a:r>
              <a:rPr sz="1200" spc="20" dirty="0">
                <a:solidFill>
                  <a:srgbClr val="717275"/>
                </a:solidFill>
                <a:latin typeface="Arial MT"/>
                <a:cs typeface="Arial MT"/>
              </a:rPr>
              <a:t>en </a:t>
            </a:r>
            <a:r>
              <a:rPr sz="1200" spc="10" dirty="0">
                <a:solidFill>
                  <a:srgbClr val="717275"/>
                </a:solidFill>
                <a:latin typeface="Arial MT"/>
                <a:cs typeface="Arial MT"/>
              </a:rPr>
              <a:t>el estudiantado, </a:t>
            </a:r>
            <a:r>
              <a:rPr sz="1200" spc="-40" dirty="0">
                <a:solidFill>
                  <a:srgbClr val="717275"/>
                </a:solidFill>
                <a:latin typeface="Arial MT"/>
                <a:cs typeface="Arial MT"/>
              </a:rPr>
              <a:t>es </a:t>
            </a:r>
            <a:r>
              <a:rPr sz="1200" spc="15" dirty="0">
                <a:solidFill>
                  <a:srgbClr val="717275"/>
                </a:solidFill>
                <a:latin typeface="Arial MT"/>
                <a:cs typeface="Arial MT"/>
              </a:rPr>
              <a:t>posible </a:t>
            </a:r>
            <a:r>
              <a:rPr sz="1200" spc="5" dirty="0">
                <a:solidFill>
                  <a:srgbClr val="717275"/>
                </a:solidFill>
                <a:latin typeface="Arial MT"/>
                <a:cs typeface="Arial MT"/>
              </a:rPr>
              <a:t>planear </a:t>
            </a:r>
            <a:r>
              <a:rPr sz="1200" spc="15" dirty="0">
                <a:solidFill>
                  <a:srgbClr val="717275"/>
                </a:solidFill>
                <a:latin typeface="Arial MT"/>
                <a:cs typeface="Arial MT"/>
              </a:rPr>
              <a:t>de </a:t>
            </a:r>
            <a:r>
              <a:rPr sz="1200" spc="20" dirty="0">
                <a:solidFill>
                  <a:srgbClr val="717275"/>
                </a:solidFill>
                <a:latin typeface="Arial MT"/>
                <a:cs typeface="Arial MT"/>
              </a:rPr>
              <a:t> </a:t>
            </a:r>
            <a:r>
              <a:rPr sz="1200" spc="10" dirty="0">
                <a:solidFill>
                  <a:srgbClr val="717275"/>
                </a:solidFill>
                <a:latin typeface="Arial MT"/>
                <a:cs typeface="Arial MT"/>
              </a:rPr>
              <a:t>manera </a:t>
            </a:r>
            <a:r>
              <a:rPr sz="1200" spc="30" dirty="0">
                <a:solidFill>
                  <a:srgbClr val="717275"/>
                </a:solidFill>
                <a:latin typeface="Arial MT"/>
                <a:cs typeface="Arial MT"/>
              </a:rPr>
              <a:t>intencional </a:t>
            </a:r>
            <a:r>
              <a:rPr sz="1200" spc="25" dirty="0">
                <a:solidFill>
                  <a:srgbClr val="717275"/>
                </a:solidFill>
                <a:latin typeface="Arial MT"/>
                <a:cs typeface="Arial MT"/>
              </a:rPr>
              <a:t>múltiples </a:t>
            </a:r>
            <a:r>
              <a:rPr sz="1200" spc="20" dirty="0">
                <a:solidFill>
                  <a:srgbClr val="717275"/>
                </a:solidFill>
                <a:latin typeface="Arial MT"/>
                <a:cs typeface="Arial MT"/>
              </a:rPr>
              <a:t>formas </a:t>
            </a:r>
            <a:r>
              <a:rPr sz="1200" spc="15" dirty="0">
                <a:solidFill>
                  <a:srgbClr val="717275"/>
                </a:solidFill>
                <a:latin typeface="Arial MT"/>
                <a:cs typeface="Arial MT"/>
              </a:rPr>
              <a:t>de acceder </a:t>
            </a:r>
            <a:r>
              <a:rPr sz="1200" spc="-10" dirty="0">
                <a:solidFill>
                  <a:srgbClr val="717275"/>
                </a:solidFill>
                <a:latin typeface="Arial MT"/>
                <a:cs typeface="Arial MT"/>
              </a:rPr>
              <a:t>al </a:t>
            </a:r>
            <a:r>
              <a:rPr sz="1200" spc="5" dirty="0">
                <a:solidFill>
                  <a:srgbClr val="717275"/>
                </a:solidFill>
                <a:latin typeface="Arial MT"/>
                <a:cs typeface="Arial MT"/>
              </a:rPr>
              <a:t>aprendizaje </a:t>
            </a:r>
            <a:r>
              <a:rPr sz="1200" spc="-5" dirty="0">
                <a:solidFill>
                  <a:srgbClr val="717275"/>
                </a:solidFill>
                <a:latin typeface="Arial MT"/>
                <a:cs typeface="Arial MT"/>
              </a:rPr>
              <a:t>y </a:t>
            </a:r>
            <a:r>
              <a:rPr sz="1200" spc="15" dirty="0">
                <a:solidFill>
                  <a:srgbClr val="717275"/>
                </a:solidFill>
                <a:latin typeface="Arial MT"/>
                <a:cs typeface="Arial MT"/>
              </a:rPr>
              <a:t>de </a:t>
            </a:r>
            <a:r>
              <a:rPr sz="1200" spc="25" dirty="0">
                <a:solidFill>
                  <a:srgbClr val="717275"/>
                </a:solidFill>
                <a:latin typeface="Arial MT"/>
                <a:cs typeface="Arial MT"/>
              </a:rPr>
              <a:t>mostrar </a:t>
            </a:r>
            <a:r>
              <a:rPr sz="1200" spc="10" dirty="0">
                <a:solidFill>
                  <a:srgbClr val="717275"/>
                </a:solidFill>
                <a:latin typeface="Arial MT"/>
                <a:cs typeface="Arial MT"/>
              </a:rPr>
              <a:t>los </a:t>
            </a:r>
            <a:r>
              <a:rPr sz="1200" spc="15" dirty="0">
                <a:solidFill>
                  <a:srgbClr val="717275"/>
                </a:solidFill>
                <a:latin typeface="Arial MT"/>
                <a:cs typeface="Arial MT"/>
              </a:rPr>
              <a:t> </a:t>
            </a:r>
            <a:r>
              <a:rPr sz="1200" spc="25" dirty="0">
                <a:solidFill>
                  <a:srgbClr val="717275"/>
                </a:solidFill>
                <a:latin typeface="Arial MT"/>
                <a:cs typeface="Arial MT"/>
              </a:rPr>
              <a:t>logros</a:t>
            </a:r>
            <a:r>
              <a:rPr sz="1200" spc="-20" dirty="0">
                <a:solidFill>
                  <a:srgbClr val="717275"/>
                </a:solidFill>
                <a:latin typeface="Arial MT"/>
                <a:cs typeface="Arial MT"/>
              </a:rPr>
              <a:t> </a:t>
            </a:r>
            <a:r>
              <a:rPr sz="1200" dirty="0">
                <a:solidFill>
                  <a:srgbClr val="717275"/>
                </a:solidFill>
                <a:latin typeface="Arial MT"/>
                <a:cs typeface="Arial MT"/>
              </a:rPr>
              <a:t>alcanzados.</a:t>
            </a:r>
            <a:endParaRPr sz="1200" dirty="0">
              <a:latin typeface="Arial MT"/>
              <a:cs typeface="Arial MT"/>
            </a:endParaRPr>
          </a:p>
          <a:p>
            <a:pPr>
              <a:lnSpc>
                <a:spcPct val="100000"/>
              </a:lnSpc>
              <a:spcBef>
                <a:spcPts val="5"/>
              </a:spcBef>
            </a:pPr>
            <a:endParaRPr sz="1250" dirty="0">
              <a:latin typeface="Arial MT"/>
              <a:cs typeface="Arial MT"/>
            </a:endParaRPr>
          </a:p>
          <a:p>
            <a:pPr marL="12700" marR="5080" algn="just">
              <a:lnSpc>
                <a:spcPct val="100000"/>
              </a:lnSpc>
            </a:pPr>
            <a:r>
              <a:rPr sz="1200" spc="20" dirty="0">
                <a:solidFill>
                  <a:srgbClr val="717275"/>
                </a:solidFill>
                <a:latin typeface="Arial MT"/>
                <a:cs typeface="Arial MT"/>
              </a:rPr>
              <a:t>Un</a:t>
            </a:r>
            <a:r>
              <a:rPr sz="1200" spc="25" dirty="0">
                <a:solidFill>
                  <a:srgbClr val="717275"/>
                </a:solidFill>
                <a:latin typeface="Arial MT"/>
                <a:cs typeface="Arial MT"/>
              </a:rPr>
              <a:t> </a:t>
            </a:r>
            <a:r>
              <a:rPr sz="1200" spc="35" dirty="0">
                <a:solidFill>
                  <a:srgbClr val="717275"/>
                </a:solidFill>
                <a:latin typeface="Arial MT"/>
                <a:cs typeface="Arial MT"/>
              </a:rPr>
              <a:t>elemento </a:t>
            </a:r>
            <a:r>
              <a:rPr sz="1200" spc="20" dirty="0">
                <a:solidFill>
                  <a:srgbClr val="717275"/>
                </a:solidFill>
                <a:latin typeface="Arial MT"/>
                <a:cs typeface="Arial MT"/>
              </a:rPr>
              <a:t>que</a:t>
            </a:r>
            <a:r>
              <a:rPr sz="1200" spc="25" dirty="0">
                <a:solidFill>
                  <a:srgbClr val="717275"/>
                </a:solidFill>
                <a:latin typeface="Arial MT"/>
                <a:cs typeface="Arial MT"/>
              </a:rPr>
              <a:t> fortalece</a:t>
            </a:r>
            <a:r>
              <a:rPr sz="1200" spc="30" dirty="0">
                <a:solidFill>
                  <a:srgbClr val="717275"/>
                </a:solidFill>
                <a:latin typeface="Arial MT"/>
                <a:cs typeface="Arial MT"/>
              </a:rPr>
              <a:t> </a:t>
            </a:r>
            <a:r>
              <a:rPr sz="1200" spc="10" dirty="0">
                <a:solidFill>
                  <a:srgbClr val="717275"/>
                </a:solidFill>
                <a:latin typeface="Arial MT"/>
                <a:cs typeface="Arial MT"/>
              </a:rPr>
              <a:t>el</a:t>
            </a:r>
            <a:r>
              <a:rPr sz="1200" spc="15" dirty="0">
                <a:solidFill>
                  <a:srgbClr val="717275"/>
                </a:solidFill>
                <a:latin typeface="Arial MT"/>
                <a:cs typeface="Arial MT"/>
              </a:rPr>
              <a:t> </a:t>
            </a:r>
            <a:r>
              <a:rPr sz="1200" spc="25" dirty="0">
                <a:solidFill>
                  <a:srgbClr val="717275"/>
                </a:solidFill>
                <a:latin typeface="Arial MT"/>
                <a:cs typeface="Arial MT"/>
              </a:rPr>
              <a:t>proceso</a:t>
            </a:r>
            <a:r>
              <a:rPr sz="1200" spc="30" dirty="0">
                <a:solidFill>
                  <a:srgbClr val="717275"/>
                </a:solidFill>
                <a:latin typeface="Arial MT"/>
                <a:cs typeface="Arial MT"/>
              </a:rPr>
              <a:t> </a:t>
            </a:r>
            <a:r>
              <a:rPr sz="1200" spc="15" dirty="0">
                <a:solidFill>
                  <a:srgbClr val="717275"/>
                </a:solidFill>
                <a:latin typeface="Arial MT"/>
                <a:cs typeface="Arial MT"/>
              </a:rPr>
              <a:t>de</a:t>
            </a:r>
            <a:r>
              <a:rPr sz="1200" spc="20" dirty="0">
                <a:solidFill>
                  <a:srgbClr val="717275"/>
                </a:solidFill>
                <a:latin typeface="Arial MT"/>
                <a:cs typeface="Arial MT"/>
              </a:rPr>
              <a:t> flexibilización</a:t>
            </a:r>
            <a:r>
              <a:rPr sz="1200" spc="25" dirty="0">
                <a:solidFill>
                  <a:srgbClr val="717275"/>
                </a:solidFill>
                <a:latin typeface="Arial MT"/>
                <a:cs typeface="Arial MT"/>
              </a:rPr>
              <a:t> curricular</a:t>
            </a:r>
            <a:r>
              <a:rPr sz="1200" spc="30" dirty="0">
                <a:solidFill>
                  <a:srgbClr val="717275"/>
                </a:solidFill>
                <a:latin typeface="Arial MT"/>
                <a:cs typeface="Arial MT"/>
              </a:rPr>
              <a:t> </a:t>
            </a:r>
            <a:r>
              <a:rPr sz="1200" spc="-40" dirty="0">
                <a:solidFill>
                  <a:srgbClr val="717275"/>
                </a:solidFill>
                <a:latin typeface="Arial MT"/>
                <a:cs typeface="Arial MT"/>
              </a:rPr>
              <a:t>es</a:t>
            </a:r>
            <a:r>
              <a:rPr sz="1200" spc="-35" dirty="0">
                <a:solidFill>
                  <a:srgbClr val="717275"/>
                </a:solidFill>
                <a:latin typeface="Arial MT"/>
                <a:cs typeface="Arial MT"/>
              </a:rPr>
              <a:t> </a:t>
            </a:r>
            <a:r>
              <a:rPr sz="1200" spc="20" dirty="0">
                <a:solidFill>
                  <a:srgbClr val="717275"/>
                </a:solidFill>
                <a:latin typeface="Arial MT"/>
                <a:cs typeface="Arial MT"/>
              </a:rPr>
              <a:t>que</a:t>
            </a:r>
            <a:r>
              <a:rPr sz="1200" spc="25" dirty="0">
                <a:solidFill>
                  <a:srgbClr val="717275"/>
                </a:solidFill>
                <a:latin typeface="Arial MT"/>
                <a:cs typeface="Arial MT"/>
              </a:rPr>
              <a:t> </a:t>
            </a:r>
            <a:r>
              <a:rPr sz="1200" spc="10" dirty="0">
                <a:solidFill>
                  <a:srgbClr val="717275"/>
                </a:solidFill>
                <a:latin typeface="Arial MT"/>
                <a:cs typeface="Arial MT"/>
              </a:rPr>
              <a:t>los </a:t>
            </a:r>
            <a:r>
              <a:rPr sz="1200" spc="15" dirty="0">
                <a:solidFill>
                  <a:srgbClr val="717275"/>
                </a:solidFill>
                <a:latin typeface="Arial MT"/>
                <a:cs typeface="Arial MT"/>
              </a:rPr>
              <a:t> </a:t>
            </a:r>
            <a:r>
              <a:rPr sz="1200" spc="5" dirty="0">
                <a:solidFill>
                  <a:srgbClr val="717275"/>
                </a:solidFill>
                <a:latin typeface="Arial MT"/>
                <a:cs typeface="Arial MT"/>
              </a:rPr>
              <a:t>estudiantes</a:t>
            </a:r>
            <a:r>
              <a:rPr sz="1200" spc="10" dirty="0">
                <a:solidFill>
                  <a:srgbClr val="717275"/>
                </a:solidFill>
                <a:latin typeface="Arial MT"/>
                <a:cs typeface="Arial MT"/>
              </a:rPr>
              <a:t> </a:t>
            </a:r>
            <a:r>
              <a:rPr sz="1200" spc="20" dirty="0">
                <a:solidFill>
                  <a:srgbClr val="717275"/>
                </a:solidFill>
                <a:latin typeface="Arial MT"/>
                <a:cs typeface="Arial MT"/>
              </a:rPr>
              <a:t>entiendan </a:t>
            </a:r>
            <a:r>
              <a:rPr sz="1200" spc="10" dirty="0">
                <a:solidFill>
                  <a:srgbClr val="717275"/>
                </a:solidFill>
                <a:latin typeface="Arial MT"/>
                <a:cs typeface="Arial MT"/>
              </a:rPr>
              <a:t>el</a:t>
            </a:r>
            <a:r>
              <a:rPr sz="1200" spc="15" dirty="0">
                <a:solidFill>
                  <a:srgbClr val="717275"/>
                </a:solidFill>
                <a:latin typeface="Arial MT"/>
                <a:cs typeface="Arial MT"/>
              </a:rPr>
              <a:t> </a:t>
            </a:r>
            <a:r>
              <a:rPr sz="1200" spc="20" dirty="0">
                <a:solidFill>
                  <a:srgbClr val="717275"/>
                </a:solidFill>
                <a:latin typeface="Arial MT"/>
                <a:cs typeface="Arial MT"/>
              </a:rPr>
              <a:t>sentido </a:t>
            </a:r>
            <a:r>
              <a:rPr sz="1200" spc="15" dirty="0">
                <a:solidFill>
                  <a:srgbClr val="717275"/>
                </a:solidFill>
                <a:latin typeface="Arial MT"/>
                <a:cs typeface="Arial MT"/>
              </a:rPr>
              <a:t>de  </a:t>
            </a:r>
            <a:r>
              <a:rPr sz="1200" spc="-30" dirty="0">
                <a:solidFill>
                  <a:srgbClr val="717275"/>
                </a:solidFill>
                <a:latin typeface="Arial MT"/>
                <a:cs typeface="Arial MT"/>
              </a:rPr>
              <a:t>las</a:t>
            </a:r>
            <a:r>
              <a:rPr sz="1200" spc="270" dirty="0">
                <a:solidFill>
                  <a:srgbClr val="717275"/>
                </a:solidFill>
                <a:latin typeface="Arial MT"/>
                <a:cs typeface="Arial MT"/>
              </a:rPr>
              <a:t> </a:t>
            </a:r>
            <a:r>
              <a:rPr sz="1200" spc="15" dirty="0">
                <a:solidFill>
                  <a:srgbClr val="717275"/>
                </a:solidFill>
                <a:latin typeface="Arial MT"/>
                <a:cs typeface="Arial MT"/>
              </a:rPr>
              <a:t>acciones  </a:t>
            </a:r>
            <a:r>
              <a:rPr sz="1200" spc="-5" dirty="0">
                <a:solidFill>
                  <a:srgbClr val="717275"/>
                </a:solidFill>
                <a:latin typeface="Arial MT"/>
                <a:cs typeface="Arial MT"/>
              </a:rPr>
              <a:t>y</a:t>
            </a:r>
            <a:r>
              <a:rPr sz="1200" spc="325" dirty="0">
                <a:solidFill>
                  <a:srgbClr val="717275"/>
                </a:solidFill>
                <a:latin typeface="Arial MT"/>
                <a:cs typeface="Arial MT"/>
              </a:rPr>
              <a:t> </a:t>
            </a:r>
            <a:r>
              <a:rPr sz="1200" spc="10" dirty="0">
                <a:solidFill>
                  <a:srgbClr val="717275"/>
                </a:solidFill>
                <a:latin typeface="Arial MT"/>
                <a:cs typeface="Arial MT"/>
              </a:rPr>
              <a:t>los  </a:t>
            </a:r>
            <a:r>
              <a:rPr sz="1200" spc="20" dirty="0">
                <a:solidFill>
                  <a:srgbClr val="717275"/>
                </a:solidFill>
                <a:latin typeface="Arial MT"/>
                <a:cs typeface="Arial MT"/>
              </a:rPr>
              <a:t>objetivos que </a:t>
            </a:r>
            <a:r>
              <a:rPr sz="1200" spc="5" dirty="0">
                <a:solidFill>
                  <a:srgbClr val="717275"/>
                </a:solidFill>
                <a:latin typeface="Arial MT"/>
                <a:cs typeface="Arial MT"/>
              </a:rPr>
              <a:t>persiguen, </a:t>
            </a:r>
            <a:r>
              <a:rPr sz="1200" spc="-320" dirty="0">
                <a:solidFill>
                  <a:srgbClr val="717275"/>
                </a:solidFill>
                <a:latin typeface="Arial MT"/>
                <a:cs typeface="Arial MT"/>
              </a:rPr>
              <a:t> </a:t>
            </a:r>
            <a:r>
              <a:rPr sz="1200" spc="15" dirty="0">
                <a:solidFill>
                  <a:srgbClr val="717275"/>
                </a:solidFill>
                <a:latin typeface="Arial MT"/>
                <a:cs typeface="Arial MT"/>
              </a:rPr>
              <a:t>de </a:t>
            </a:r>
            <a:r>
              <a:rPr sz="1200" spc="10" dirty="0">
                <a:solidFill>
                  <a:srgbClr val="717275"/>
                </a:solidFill>
                <a:latin typeface="Arial MT"/>
                <a:cs typeface="Arial MT"/>
              </a:rPr>
              <a:t>manera </a:t>
            </a:r>
            <a:r>
              <a:rPr sz="1200" spc="20" dirty="0">
                <a:solidFill>
                  <a:srgbClr val="717275"/>
                </a:solidFill>
                <a:latin typeface="Arial MT"/>
                <a:cs typeface="Arial MT"/>
              </a:rPr>
              <a:t>que </a:t>
            </a:r>
            <a:r>
              <a:rPr sz="1200" spc="10" dirty="0">
                <a:solidFill>
                  <a:srgbClr val="717275"/>
                </a:solidFill>
                <a:latin typeface="Arial MT"/>
                <a:cs typeface="Arial MT"/>
              </a:rPr>
              <a:t>ellos </a:t>
            </a:r>
            <a:r>
              <a:rPr sz="1200" spc="30" dirty="0">
                <a:solidFill>
                  <a:srgbClr val="717275"/>
                </a:solidFill>
                <a:latin typeface="Arial MT"/>
                <a:cs typeface="Arial MT"/>
              </a:rPr>
              <a:t>también </a:t>
            </a:r>
            <a:r>
              <a:rPr sz="1200" spc="15" dirty="0">
                <a:solidFill>
                  <a:srgbClr val="717275"/>
                </a:solidFill>
                <a:latin typeface="Arial MT"/>
                <a:cs typeface="Arial MT"/>
              </a:rPr>
              <a:t>puedan </a:t>
            </a:r>
            <a:r>
              <a:rPr sz="1200" spc="-15" dirty="0">
                <a:solidFill>
                  <a:srgbClr val="717275"/>
                </a:solidFill>
                <a:latin typeface="Arial MT"/>
                <a:cs typeface="Arial MT"/>
              </a:rPr>
              <a:t>ser </a:t>
            </a:r>
            <a:r>
              <a:rPr sz="1200" spc="20" dirty="0">
                <a:solidFill>
                  <a:srgbClr val="717275"/>
                </a:solidFill>
                <a:latin typeface="Arial MT"/>
                <a:cs typeface="Arial MT"/>
              </a:rPr>
              <a:t>proactivos en </a:t>
            </a:r>
            <a:r>
              <a:rPr sz="1200" spc="-5" dirty="0">
                <a:solidFill>
                  <a:srgbClr val="717275"/>
                </a:solidFill>
                <a:latin typeface="Arial MT"/>
                <a:cs typeface="Arial MT"/>
              </a:rPr>
              <a:t>este </a:t>
            </a:r>
            <a:r>
              <a:rPr sz="1200" spc="20" dirty="0">
                <a:solidFill>
                  <a:srgbClr val="717275"/>
                </a:solidFill>
                <a:latin typeface="Arial MT"/>
                <a:cs typeface="Arial MT"/>
              </a:rPr>
              <a:t>proceso. </a:t>
            </a:r>
            <a:r>
              <a:rPr sz="1200" spc="25" dirty="0">
                <a:solidFill>
                  <a:srgbClr val="717275"/>
                </a:solidFill>
                <a:latin typeface="Arial MT"/>
                <a:cs typeface="Arial MT"/>
              </a:rPr>
              <a:t>Cuando </a:t>
            </a:r>
            <a:r>
              <a:rPr sz="1200" spc="10" dirty="0">
                <a:solidFill>
                  <a:srgbClr val="717275"/>
                </a:solidFill>
                <a:latin typeface="Arial MT"/>
                <a:cs typeface="Arial MT"/>
              </a:rPr>
              <a:t>el </a:t>
            </a:r>
            <a:r>
              <a:rPr sz="1200" spc="15" dirty="0">
                <a:solidFill>
                  <a:srgbClr val="717275"/>
                </a:solidFill>
                <a:latin typeface="Arial MT"/>
                <a:cs typeface="Arial MT"/>
              </a:rPr>
              <a:t> estudiante</a:t>
            </a:r>
            <a:r>
              <a:rPr sz="1200" spc="-145" dirty="0">
                <a:solidFill>
                  <a:srgbClr val="717275"/>
                </a:solidFill>
                <a:latin typeface="Arial MT"/>
                <a:cs typeface="Arial MT"/>
              </a:rPr>
              <a:t> </a:t>
            </a:r>
            <a:r>
              <a:rPr sz="1200" spc="20" dirty="0">
                <a:solidFill>
                  <a:srgbClr val="717275"/>
                </a:solidFill>
                <a:latin typeface="Arial MT"/>
                <a:cs typeface="Arial MT"/>
              </a:rPr>
              <a:t>entiende</a:t>
            </a:r>
            <a:r>
              <a:rPr sz="1200" spc="-140" dirty="0">
                <a:solidFill>
                  <a:srgbClr val="717275"/>
                </a:solidFill>
                <a:latin typeface="Arial MT"/>
                <a:cs typeface="Arial MT"/>
              </a:rPr>
              <a:t> </a:t>
            </a:r>
            <a:r>
              <a:rPr sz="1200" spc="10" dirty="0">
                <a:solidFill>
                  <a:srgbClr val="717275"/>
                </a:solidFill>
                <a:latin typeface="Arial MT"/>
                <a:cs typeface="Arial MT"/>
              </a:rPr>
              <a:t>los</a:t>
            </a:r>
            <a:r>
              <a:rPr sz="1200" spc="-140" dirty="0">
                <a:solidFill>
                  <a:srgbClr val="717275"/>
                </a:solidFill>
                <a:latin typeface="Arial MT"/>
                <a:cs typeface="Arial MT"/>
              </a:rPr>
              <a:t> </a:t>
            </a:r>
            <a:r>
              <a:rPr sz="1200" dirty="0">
                <a:solidFill>
                  <a:srgbClr val="717275"/>
                </a:solidFill>
                <a:latin typeface="Arial MT"/>
                <a:cs typeface="Arial MT"/>
              </a:rPr>
              <a:t>aprendizajes</a:t>
            </a:r>
            <a:r>
              <a:rPr sz="1200" spc="-140" dirty="0">
                <a:solidFill>
                  <a:srgbClr val="717275"/>
                </a:solidFill>
                <a:latin typeface="Arial MT"/>
                <a:cs typeface="Arial MT"/>
              </a:rPr>
              <a:t> </a:t>
            </a:r>
            <a:r>
              <a:rPr sz="1200" spc="-5" dirty="0">
                <a:solidFill>
                  <a:srgbClr val="717275"/>
                </a:solidFill>
                <a:latin typeface="Arial MT"/>
                <a:cs typeface="Arial MT"/>
              </a:rPr>
              <a:t>esperados,</a:t>
            </a:r>
            <a:r>
              <a:rPr sz="1200" spc="-140" dirty="0">
                <a:solidFill>
                  <a:srgbClr val="717275"/>
                </a:solidFill>
                <a:latin typeface="Arial MT"/>
                <a:cs typeface="Arial MT"/>
              </a:rPr>
              <a:t> </a:t>
            </a:r>
            <a:r>
              <a:rPr sz="1200" spc="10" dirty="0">
                <a:solidFill>
                  <a:srgbClr val="717275"/>
                </a:solidFill>
                <a:latin typeface="Arial MT"/>
                <a:cs typeface="Arial MT"/>
              </a:rPr>
              <a:t>puede,</a:t>
            </a:r>
            <a:r>
              <a:rPr sz="1200" spc="-140" dirty="0">
                <a:solidFill>
                  <a:srgbClr val="717275"/>
                </a:solidFill>
                <a:latin typeface="Arial MT"/>
                <a:cs typeface="Arial MT"/>
              </a:rPr>
              <a:t> </a:t>
            </a:r>
            <a:r>
              <a:rPr sz="1200" spc="30" dirty="0">
                <a:solidFill>
                  <a:srgbClr val="717275"/>
                </a:solidFill>
                <a:latin typeface="Arial MT"/>
                <a:cs typeface="Arial MT"/>
              </a:rPr>
              <a:t>también</a:t>
            </a:r>
            <a:r>
              <a:rPr sz="1200" spc="-140" dirty="0">
                <a:solidFill>
                  <a:srgbClr val="717275"/>
                </a:solidFill>
                <a:latin typeface="Arial MT"/>
                <a:cs typeface="Arial MT"/>
              </a:rPr>
              <a:t> </a:t>
            </a:r>
            <a:r>
              <a:rPr sz="1200" spc="15" dirty="0">
                <a:solidFill>
                  <a:srgbClr val="717275"/>
                </a:solidFill>
                <a:latin typeface="Arial MT"/>
                <a:cs typeface="Arial MT"/>
              </a:rPr>
              <a:t>de</a:t>
            </a:r>
            <a:r>
              <a:rPr sz="1200" spc="-145" dirty="0">
                <a:solidFill>
                  <a:srgbClr val="717275"/>
                </a:solidFill>
                <a:latin typeface="Arial MT"/>
                <a:cs typeface="Arial MT"/>
              </a:rPr>
              <a:t> </a:t>
            </a:r>
            <a:r>
              <a:rPr sz="1200" spc="10" dirty="0">
                <a:solidFill>
                  <a:srgbClr val="717275"/>
                </a:solidFill>
                <a:latin typeface="Arial MT"/>
                <a:cs typeface="Arial MT"/>
              </a:rPr>
              <a:t>manera</a:t>
            </a:r>
            <a:r>
              <a:rPr sz="1200" spc="-140" dirty="0">
                <a:solidFill>
                  <a:srgbClr val="717275"/>
                </a:solidFill>
                <a:latin typeface="Arial MT"/>
                <a:cs typeface="Arial MT"/>
              </a:rPr>
              <a:t> </a:t>
            </a:r>
            <a:r>
              <a:rPr sz="1200" spc="10" dirty="0">
                <a:solidFill>
                  <a:srgbClr val="717275"/>
                </a:solidFill>
                <a:latin typeface="Arial MT"/>
                <a:cs typeface="Arial MT"/>
              </a:rPr>
              <a:t>proactiva, </a:t>
            </a:r>
            <a:r>
              <a:rPr sz="1200" spc="-320" dirty="0">
                <a:solidFill>
                  <a:srgbClr val="717275"/>
                </a:solidFill>
                <a:latin typeface="Arial MT"/>
                <a:cs typeface="Arial MT"/>
              </a:rPr>
              <a:t> </a:t>
            </a:r>
            <a:r>
              <a:rPr sz="1200" spc="-5" dirty="0">
                <a:solidFill>
                  <a:srgbClr val="717275"/>
                </a:solidFill>
                <a:latin typeface="Arial MT"/>
                <a:cs typeface="Arial MT"/>
              </a:rPr>
              <a:t>asumirse</a:t>
            </a:r>
            <a:r>
              <a:rPr sz="1200" spc="-35" dirty="0">
                <a:solidFill>
                  <a:srgbClr val="717275"/>
                </a:solidFill>
                <a:latin typeface="Arial MT"/>
                <a:cs typeface="Arial MT"/>
              </a:rPr>
              <a:t> </a:t>
            </a:r>
            <a:r>
              <a:rPr sz="1200" spc="75" dirty="0">
                <a:solidFill>
                  <a:srgbClr val="717275"/>
                </a:solidFill>
                <a:latin typeface="Arial MT"/>
                <a:cs typeface="Arial MT"/>
              </a:rPr>
              <a:t>como</a:t>
            </a:r>
            <a:r>
              <a:rPr sz="1200" spc="-30" dirty="0">
                <a:solidFill>
                  <a:srgbClr val="717275"/>
                </a:solidFill>
                <a:latin typeface="Arial MT"/>
                <a:cs typeface="Arial MT"/>
              </a:rPr>
              <a:t> </a:t>
            </a:r>
            <a:r>
              <a:rPr sz="1200" spc="15" dirty="0">
                <a:solidFill>
                  <a:srgbClr val="717275"/>
                </a:solidFill>
                <a:latin typeface="Arial MT"/>
                <a:cs typeface="Arial MT"/>
              </a:rPr>
              <a:t>corresponsable</a:t>
            </a:r>
            <a:r>
              <a:rPr sz="1200" spc="-30" dirty="0">
                <a:solidFill>
                  <a:srgbClr val="717275"/>
                </a:solidFill>
                <a:latin typeface="Arial MT"/>
                <a:cs typeface="Arial MT"/>
              </a:rPr>
              <a:t> </a:t>
            </a:r>
            <a:r>
              <a:rPr sz="1200" spc="15" dirty="0">
                <a:solidFill>
                  <a:srgbClr val="717275"/>
                </a:solidFill>
                <a:latin typeface="Arial MT"/>
                <a:cs typeface="Arial MT"/>
              </a:rPr>
              <a:t>de</a:t>
            </a:r>
            <a:r>
              <a:rPr sz="1200" spc="-30" dirty="0">
                <a:solidFill>
                  <a:srgbClr val="717275"/>
                </a:solidFill>
                <a:latin typeface="Arial MT"/>
                <a:cs typeface="Arial MT"/>
              </a:rPr>
              <a:t> </a:t>
            </a:r>
            <a:r>
              <a:rPr sz="1200" spc="-20" dirty="0">
                <a:solidFill>
                  <a:srgbClr val="717275"/>
                </a:solidFill>
                <a:latin typeface="Arial MT"/>
                <a:cs typeface="Arial MT"/>
              </a:rPr>
              <a:t>su</a:t>
            </a:r>
            <a:r>
              <a:rPr sz="1200" spc="-35" dirty="0">
                <a:solidFill>
                  <a:srgbClr val="717275"/>
                </a:solidFill>
                <a:latin typeface="Arial MT"/>
                <a:cs typeface="Arial MT"/>
              </a:rPr>
              <a:t> </a:t>
            </a:r>
            <a:r>
              <a:rPr sz="1200" spc="25" dirty="0">
                <a:solidFill>
                  <a:srgbClr val="717275"/>
                </a:solidFill>
                <a:latin typeface="Arial MT"/>
                <a:cs typeface="Arial MT"/>
              </a:rPr>
              <a:t>proceso</a:t>
            </a:r>
            <a:r>
              <a:rPr sz="1200" spc="-30" dirty="0">
                <a:solidFill>
                  <a:srgbClr val="717275"/>
                </a:solidFill>
                <a:latin typeface="Arial MT"/>
                <a:cs typeface="Arial MT"/>
              </a:rPr>
              <a:t> </a:t>
            </a:r>
            <a:r>
              <a:rPr sz="1200" spc="25" dirty="0">
                <a:solidFill>
                  <a:srgbClr val="717275"/>
                </a:solidFill>
                <a:latin typeface="Arial MT"/>
                <a:cs typeface="Arial MT"/>
              </a:rPr>
              <a:t>educativo</a:t>
            </a:r>
            <a:r>
              <a:rPr sz="1200" spc="-30" dirty="0">
                <a:solidFill>
                  <a:srgbClr val="717275"/>
                </a:solidFill>
                <a:latin typeface="Arial MT"/>
                <a:cs typeface="Arial MT"/>
              </a:rPr>
              <a:t> </a:t>
            </a:r>
            <a:r>
              <a:rPr sz="1200" spc="-5" dirty="0">
                <a:solidFill>
                  <a:srgbClr val="717275"/>
                </a:solidFill>
                <a:latin typeface="Arial MT"/>
                <a:cs typeface="Arial MT"/>
              </a:rPr>
              <a:t>y</a:t>
            </a:r>
            <a:r>
              <a:rPr sz="1200" spc="-30" dirty="0">
                <a:solidFill>
                  <a:srgbClr val="717275"/>
                </a:solidFill>
                <a:latin typeface="Arial MT"/>
                <a:cs typeface="Arial MT"/>
              </a:rPr>
              <a:t> </a:t>
            </a:r>
            <a:r>
              <a:rPr sz="1200" spc="25" dirty="0">
                <a:solidFill>
                  <a:srgbClr val="717275"/>
                </a:solidFill>
                <a:latin typeface="Arial MT"/>
                <a:cs typeface="Arial MT"/>
              </a:rPr>
              <a:t>orientar</a:t>
            </a:r>
            <a:r>
              <a:rPr sz="1200" spc="-30" dirty="0">
                <a:solidFill>
                  <a:srgbClr val="717275"/>
                </a:solidFill>
                <a:latin typeface="Arial MT"/>
                <a:cs typeface="Arial MT"/>
              </a:rPr>
              <a:t> </a:t>
            </a:r>
            <a:r>
              <a:rPr sz="1200" spc="-35" dirty="0">
                <a:solidFill>
                  <a:srgbClr val="717275"/>
                </a:solidFill>
                <a:latin typeface="Arial MT"/>
                <a:cs typeface="Arial MT"/>
              </a:rPr>
              <a:t>sus </a:t>
            </a:r>
            <a:r>
              <a:rPr sz="1200" spc="5" dirty="0">
                <a:solidFill>
                  <a:srgbClr val="717275"/>
                </a:solidFill>
                <a:latin typeface="Arial MT"/>
                <a:cs typeface="Arial MT"/>
              </a:rPr>
              <a:t>esfuerzos</a:t>
            </a:r>
            <a:r>
              <a:rPr sz="1200" spc="-30" dirty="0">
                <a:solidFill>
                  <a:srgbClr val="717275"/>
                </a:solidFill>
                <a:latin typeface="Arial MT"/>
                <a:cs typeface="Arial MT"/>
              </a:rPr>
              <a:t> </a:t>
            </a:r>
            <a:r>
              <a:rPr sz="1200" spc="15" dirty="0">
                <a:solidFill>
                  <a:srgbClr val="717275"/>
                </a:solidFill>
                <a:latin typeface="Arial MT"/>
                <a:cs typeface="Arial MT"/>
              </a:rPr>
              <a:t>de </a:t>
            </a:r>
            <a:r>
              <a:rPr sz="1200" spc="-320" dirty="0">
                <a:solidFill>
                  <a:srgbClr val="717275"/>
                </a:solidFill>
                <a:latin typeface="Arial MT"/>
                <a:cs typeface="Arial MT"/>
              </a:rPr>
              <a:t> </a:t>
            </a:r>
            <a:r>
              <a:rPr sz="1200" spc="10" dirty="0">
                <a:solidFill>
                  <a:srgbClr val="717275"/>
                </a:solidFill>
                <a:latin typeface="Arial MT"/>
                <a:cs typeface="Arial MT"/>
              </a:rPr>
              <a:t>manera</a:t>
            </a:r>
            <a:r>
              <a:rPr sz="1200" spc="-20" dirty="0">
                <a:solidFill>
                  <a:srgbClr val="717275"/>
                </a:solidFill>
                <a:latin typeface="Arial MT"/>
                <a:cs typeface="Arial MT"/>
              </a:rPr>
              <a:t> </a:t>
            </a:r>
            <a:r>
              <a:rPr sz="1200" spc="-5" dirty="0">
                <a:solidFill>
                  <a:srgbClr val="717275"/>
                </a:solidFill>
                <a:latin typeface="Arial MT"/>
                <a:cs typeface="Arial MT"/>
              </a:rPr>
              <a:t>más</a:t>
            </a:r>
            <a:r>
              <a:rPr sz="1200" spc="-15" dirty="0">
                <a:solidFill>
                  <a:srgbClr val="717275"/>
                </a:solidFill>
                <a:latin typeface="Arial MT"/>
                <a:cs typeface="Arial MT"/>
              </a:rPr>
              <a:t> asertiva.</a:t>
            </a:r>
            <a:endParaRPr sz="1200" dirty="0">
              <a:latin typeface="Arial MT"/>
              <a:cs typeface="Arial MT"/>
            </a:endParaRPr>
          </a:p>
          <a:p>
            <a:pPr>
              <a:lnSpc>
                <a:spcPct val="100000"/>
              </a:lnSpc>
              <a:spcBef>
                <a:spcPts val="5"/>
              </a:spcBef>
            </a:pPr>
            <a:endParaRPr sz="1300" dirty="0">
              <a:latin typeface="Arial MT"/>
              <a:cs typeface="Arial MT"/>
            </a:endParaRPr>
          </a:p>
          <a:p>
            <a:pPr marL="12700" algn="just">
              <a:lnSpc>
                <a:spcPct val="100000"/>
              </a:lnSpc>
            </a:pPr>
            <a:r>
              <a:rPr lang="es-MX" sz="1500" b="1" i="1" spc="-114" dirty="0">
                <a:solidFill>
                  <a:schemeClr val="accent2">
                    <a:lumMod val="75000"/>
                  </a:schemeClr>
                </a:solidFill>
                <a:latin typeface="Arial"/>
                <a:cs typeface="Arial"/>
              </a:rPr>
              <a:t>4. </a:t>
            </a:r>
            <a:r>
              <a:rPr sz="1500" b="1" i="1" spc="-114" dirty="0">
                <a:solidFill>
                  <a:schemeClr val="accent2">
                    <a:lumMod val="75000"/>
                  </a:schemeClr>
                </a:solidFill>
                <a:latin typeface="Arial"/>
                <a:cs typeface="Arial"/>
              </a:rPr>
              <a:t>Es</a:t>
            </a:r>
            <a:r>
              <a:rPr sz="1500" b="1" i="1" spc="-35" dirty="0">
                <a:solidFill>
                  <a:schemeClr val="accent2">
                    <a:lumMod val="75000"/>
                  </a:schemeClr>
                </a:solidFill>
                <a:latin typeface="Arial"/>
                <a:cs typeface="Arial"/>
              </a:rPr>
              <a:t> </a:t>
            </a:r>
            <a:r>
              <a:rPr sz="1500" b="1" i="1" spc="35" dirty="0">
                <a:solidFill>
                  <a:schemeClr val="accent2">
                    <a:lumMod val="75000"/>
                  </a:schemeClr>
                </a:solidFill>
                <a:latin typeface="Arial"/>
                <a:cs typeface="Arial"/>
              </a:rPr>
              <a:t>orgánica</a:t>
            </a:r>
            <a:r>
              <a:rPr sz="1500" b="1" i="1" spc="-35" dirty="0">
                <a:solidFill>
                  <a:schemeClr val="accent2">
                    <a:lumMod val="75000"/>
                  </a:schemeClr>
                </a:solidFill>
                <a:latin typeface="Arial"/>
                <a:cs typeface="Arial"/>
              </a:rPr>
              <a:t> </a:t>
            </a:r>
            <a:r>
              <a:rPr sz="1500" b="1" i="1" spc="10" dirty="0">
                <a:solidFill>
                  <a:schemeClr val="accent2">
                    <a:lumMod val="75000"/>
                  </a:schemeClr>
                </a:solidFill>
                <a:latin typeface="Arial"/>
                <a:cs typeface="Arial"/>
              </a:rPr>
              <a:t>y</a:t>
            </a:r>
            <a:r>
              <a:rPr sz="1500" b="1" i="1" spc="-35" dirty="0">
                <a:solidFill>
                  <a:schemeClr val="accent2">
                    <a:lumMod val="75000"/>
                  </a:schemeClr>
                </a:solidFill>
                <a:latin typeface="Arial"/>
                <a:cs typeface="Arial"/>
              </a:rPr>
              <a:t> </a:t>
            </a:r>
            <a:r>
              <a:rPr sz="1500" b="1" i="1" spc="35" dirty="0">
                <a:solidFill>
                  <a:schemeClr val="accent2">
                    <a:lumMod val="75000"/>
                  </a:schemeClr>
                </a:solidFill>
                <a:latin typeface="Arial"/>
                <a:cs typeface="Arial"/>
              </a:rPr>
              <a:t>dinámica</a:t>
            </a:r>
            <a:endParaRPr sz="1500" b="1" dirty="0">
              <a:solidFill>
                <a:schemeClr val="accent2">
                  <a:lumMod val="75000"/>
                </a:schemeClr>
              </a:solidFill>
              <a:latin typeface="Arial"/>
              <a:cs typeface="Arial"/>
            </a:endParaRPr>
          </a:p>
          <a:p>
            <a:pPr marL="12700" marR="5080" algn="just">
              <a:lnSpc>
                <a:spcPct val="100000"/>
              </a:lnSpc>
              <a:spcBef>
                <a:spcPts val="1380"/>
              </a:spcBef>
            </a:pPr>
            <a:r>
              <a:rPr sz="1200" spc="-45" dirty="0">
                <a:solidFill>
                  <a:srgbClr val="717275"/>
                </a:solidFill>
                <a:latin typeface="Arial MT"/>
                <a:cs typeface="Arial MT"/>
              </a:rPr>
              <a:t>El</a:t>
            </a:r>
            <a:r>
              <a:rPr sz="1200" spc="-40" dirty="0">
                <a:solidFill>
                  <a:srgbClr val="717275"/>
                </a:solidFill>
                <a:latin typeface="Arial MT"/>
                <a:cs typeface="Arial MT"/>
              </a:rPr>
              <a:t> </a:t>
            </a:r>
            <a:r>
              <a:rPr sz="1200" spc="25" dirty="0">
                <a:solidFill>
                  <a:srgbClr val="717275"/>
                </a:solidFill>
                <a:latin typeface="Arial MT"/>
                <a:cs typeface="Arial MT"/>
              </a:rPr>
              <a:t>proceso </a:t>
            </a:r>
            <a:r>
              <a:rPr sz="1200" spc="15" dirty="0">
                <a:solidFill>
                  <a:srgbClr val="717275"/>
                </a:solidFill>
                <a:latin typeface="Arial MT"/>
                <a:cs typeface="Arial MT"/>
              </a:rPr>
              <a:t>de</a:t>
            </a:r>
            <a:r>
              <a:rPr sz="1200" spc="20" dirty="0">
                <a:solidFill>
                  <a:srgbClr val="717275"/>
                </a:solidFill>
                <a:latin typeface="Arial MT"/>
                <a:cs typeface="Arial MT"/>
              </a:rPr>
              <a:t> flexibilización </a:t>
            </a:r>
            <a:r>
              <a:rPr sz="1200" spc="25" dirty="0">
                <a:solidFill>
                  <a:srgbClr val="717275"/>
                </a:solidFill>
                <a:latin typeface="Arial MT"/>
                <a:cs typeface="Arial MT"/>
              </a:rPr>
              <a:t>curricular </a:t>
            </a:r>
            <a:r>
              <a:rPr sz="1200" spc="-40" dirty="0">
                <a:solidFill>
                  <a:srgbClr val="717275"/>
                </a:solidFill>
                <a:latin typeface="Arial MT"/>
                <a:cs typeface="Arial MT"/>
              </a:rPr>
              <a:t>se</a:t>
            </a:r>
            <a:r>
              <a:rPr sz="1200" spc="-35" dirty="0">
                <a:solidFill>
                  <a:srgbClr val="717275"/>
                </a:solidFill>
                <a:latin typeface="Arial MT"/>
                <a:cs typeface="Arial MT"/>
              </a:rPr>
              <a:t> </a:t>
            </a:r>
            <a:r>
              <a:rPr sz="1200" spc="5" dirty="0">
                <a:solidFill>
                  <a:srgbClr val="717275"/>
                </a:solidFill>
                <a:latin typeface="Arial MT"/>
                <a:cs typeface="Arial MT"/>
              </a:rPr>
              <a:t>desarrolla  </a:t>
            </a:r>
            <a:r>
              <a:rPr sz="1200" spc="15" dirty="0">
                <a:solidFill>
                  <a:srgbClr val="717275"/>
                </a:solidFill>
                <a:latin typeface="Arial MT"/>
                <a:cs typeface="Arial MT"/>
              </a:rPr>
              <a:t>de  </a:t>
            </a:r>
            <a:r>
              <a:rPr sz="1200" spc="10" dirty="0">
                <a:solidFill>
                  <a:srgbClr val="717275"/>
                </a:solidFill>
                <a:latin typeface="Arial MT"/>
                <a:cs typeface="Arial MT"/>
              </a:rPr>
              <a:t>manera  </a:t>
            </a:r>
            <a:r>
              <a:rPr sz="1200" spc="20" dirty="0">
                <a:solidFill>
                  <a:srgbClr val="717275"/>
                </a:solidFill>
                <a:latin typeface="Arial MT"/>
                <a:cs typeface="Arial MT"/>
              </a:rPr>
              <a:t>armónica. </a:t>
            </a:r>
            <a:r>
              <a:rPr sz="1200" spc="55" dirty="0">
                <a:solidFill>
                  <a:srgbClr val="717275"/>
                </a:solidFill>
                <a:latin typeface="Arial MT"/>
                <a:cs typeface="Arial MT"/>
              </a:rPr>
              <a:t>No </a:t>
            </a:r>
            <a:r>
              <a:rPr sz="1200" spc="-40" dirty="0">
                <a:solidFill>
                  <a:srgbClr val="717275"/>
                </a:solidFill>
                <a:latin typeface="Arial MT"/>
                <a:cs typeface="Arial MT"/>
              </a:rPr>
              <a:t>es </a:t>
            </a:r>
            <a:r>
              <a:rPr sz="1200" spc="-320" dirty="0">
                <a:solidFill>
                  <a:srgbClr val="717275"/>
                </a:solidFill>
                <a:latin typeface="Arial MT"/>
                <a:cs typeface="Arial MT"/>
              </a:rPr>
              <a:t> </a:t>
            </a:r>
            <a:r>
              <a:rPr sz="1200" spc="40" dirty="0">
                <a:solidFill>
                  <a:srgbClr val="717275"/>
                </a:solidFill>
                <a:latin typeface="Arial MT"/>
                <a:cs typeface="Arial MT"/>
              </a:rPr>
              <a:t>un </a:t>
            </a:r>
            <a:r>
              <a:rPr sz="1200" spc="20" dirty="0">
                <a:solidFill>
                  <a:srgbClr val="717275"/>
                </a:solidFill>
                <a:latin typeface="Arial MT"/>
                <a:cs typeface="Arial MT"/>
              </a:rPr>
              <a:t>accesorio </a:t>
            </a:r>
            <a:r>
              <a:rPr sz="1200" spc="-45" dirty="0">
                <a:solidFill>
                  <a:srgbClr val="717275"/>
                </a:solidFill>
                <a:latin typeface="Arial MT"/>
                <a:cs typeface="Arial MT"/>
              </a:rPr>
              <a:t>a</a:t>
            </a:r>
            <a:r>
              <a:rPr sz="1200" spc="-40" dirty="0">
                <a:solidFill>
                  <a:srgbClr val="717275"/>
                </a:solidFill>
                <a:latin typeface="Arial MT"/>
                <a:cs typeface="Arial MT"/>
              </a:rPr>
              <a:t> </a:t>
            </a:r>
            <a:r>
              <a:rPr sz="1200" spc="50" dirty="0">
                <a:solidFill>
                  <a:srgbClr val="717275"/>
                </a:solidFill>
                <a:latin typeface="Arial MT"/>
                <a:cs typeface="Arial MT"/>
              </a:rPr>
              <a:t>lo </a:t>
            </a:r>
            <a:r>
              <a:rPr sz="1200" spc="20" dirty="0">
                <a:solidFill>
                  <a:srgbClr val="717275"/>
                </a:solidFill>
                <a:latin typeface="Arial MT"/>
                <a:cs typeface="Arial MT"/>
              </a:rPr>
              <a:t>que </a:t>
            </a:r>
            <a:r>
              <a:rPr sz="1200" spc="-30" dirty="0">
                <a:solidFill>
                  <a:srgbClr val="717275"/>
                </a:solidFill>
                <a:latin typeface="Arial MT"/>
                <a:cs typeface="Arial MT"/>
              </a:rPr>
              <a:t>pasa</a:t>
            </a:r>
            <a:r>
              <a:rPr sz="1200" spc="270" dirty="0">
                <a:solidFill>
                  <a:srgbClr val="717275"/>
                </a:solidFill>
                <a:latin typeface="Arial MT"/>
                <a:cs typeface="Arial MT"/>
              </a:rPr>
              <a:t> </a:t>
            </a:r>
            <a:r>
              <a:rPr sz="1200" spc="20" dirty="0">
                <a:solidFill>
                  <a:srgbClr val="717275"/>
                </a:solidFill>
                <a:latin typeface="Arial MT"/>
                <a:cs typeface="Arial MT"/>
              </a:rPr>
              <a:t>en </a:t>
            </a:r>
            <a:r>
              <a:rPr sz="1200" spc="-10" dirty="0">
                <a:solidFill>
                  <a:srgbClr val="717275"/>
                </a:solidFill>
                <a:latin typeface="Arial MT"/>
                <a:cs typeface="Arial MT"/>
              </a:rPr>
              <a:t>la</a:t>
            </a:r>
            <a:r>
              <a:rPr sz="1200" spc="315" dirty="0">
                <a:solidFill>
                  <a:srgbClr val="717275"/>
                </a:solidFill>
                <a:latin typeface="Arial MT"/>
                <a:cs typeface="Arial MT"/>
              </a:rPr>
              <a:t> </a:t>
            </a:r>
            <a:r>
              <a:rPr sz="1200" spc="-5" dirty="0">
                <a:solidFill>
                  <a:srgbClr val="717275"/>
                </a:solidFill>
                <a:latin typeface="Arial MT"/>
                <a:cs typeface="Arial MT"/>
              </a:rPr>
              <a:t>escuela,</a:t>
            </a:r>
            <a:r>
              <a:rPr sz="1200" spc="325" dirty="0">
                <a:solidFill>
                  <a:srgbClr val="717275"/>
                </a:solidFill>
                <a:latin typeface="Arial MT"/>
                <a:cs typeface="Arial MT"/>
              </a:rPr>
              <a:t> </a:t>
            </a:r>
            <a:r>
              <a:rPr sz="1200" spc="15" dirty="0">
                <a:solidFill>
                  <a:srgbClr val="717275"/>
                </a:solidFill>
                <a:latin typeface="Arial MT"/>
                <a:cs typeface="Arial MT"/>
              </a:rPr>
              <a:t>sino </a:t>
            </a:r>
            <a:r>
              <a:rPr sz="1200" spc="20" dirty="0">
                <a:solidFill>
                  <a:srgbClr val="717275"/>
                </a:solidFill>
                <a:latin typeface="Arial MT"/>
                <a:cs typeface="Arial MT"/>
              </a:rPr>
              <a:t>que </a:t>
            </a:r>
            <a:r>
              <a:rPr sz="1200" spc="-40" dirty="0">
                <a:solidFill>
                  <a:srgbClr val="717275"/>
                </a:solidFill>
                <a:latin typeface="Arial MT"/>
                <a:cs typeface="Arial MT"/>
              </a:rPr>
              <a:t>se</a:t>
            </a:r>
            <a:r>
              <a:rPr sz="1200" spc="250" dirty="0">
                <a:solidFill>
                  <a:srgbClr val="717275"/>
                </a:solidFill>
                <a:latin typeface="Arial MT"/>
                <a:cs typeface="Arial MT"/>
              </a:rPr>
              <a:t> </a:t>
            </a:r>
            <a:r>
              <a:rPr sz="1200" spc="15" dirty="0">
                <a:solidFill>
                  <a:srgbClr val="717275"/>
                </a:solidFill>
                <a:latin typeface="Arial MT"/>
                <a:cs typeface="Arial MT"/>
              </a:rPr>
              <a:t>integra sinérgicamente </a:t>
            </a:r>
            <a:r>
              <a:rPr sz="1200" spc="20" dirty="0">
                <a:solidFill>
                  <a:srgbClr val="717275"/>
                </a:solidFill>
                <a:latin typeface="Arial MT"/>
                <a:cs typeface="Arial MT"/>
              </a:rPr>
              <a:t>en </a:t>
            </a:r>
            <a:r>
              <a:rPr sz="1200" spc="25" dirty="0">
                <a:solidFill>
                  <a:srgbClr val="717275"/>
                </a:solidFill>
                <a:latin typeface="Arial MT"/>
                <a:cs typeface="Arial MT"/>
              </a:rPr>
              <a:t> </a:t>
            </a:r>
            <a:r>
              <a:rPr sz="1200" spc="10" dirty="0">
                <a:solidFill>
                  <a:srgbClr val="717275"/>
                </a:solidFill>
                <a:latin typeface="Arial MT"/>
                <a:cs typeface="Arial MT"/>
              </a:rPr>
              <a:t>el </a:t>
            </a:r>
            <a:r>
              <a:rPr sz="1200" spc="-20" dirty="0">
                <a:solidFill>
                  <a:srgbClr val="717275"/>
                </a:solidFill>
                <a:latin typeface="Arial MT"/>
                <a:cs typeface="Arial MT"/>
              </a:rPr>
              <a:t>día </a:t>
            </a:r>
            <a:r>
              <a:rPr sz="1200" spc="-45" dirty="0">
                <a:solidFill>
                  <a:srgbClr val="717275"/>
                </a:solidFill>
                <a:latin typeface="Arial MT"/>
                <a:cs typeface="Arial MT"/>
              </a:rPr>
              <a:t>a </a:t>
            </a:r>
            <a:r>
              <a:rPr sz="1200" spc="-25" dirty="0">
                <a:solidFill>
                  <a:srgbClr val="717275"/>
                </a:solidFill>
                <a:latin typeface="Arial MT"/>
                <a:cs typeface="Arial MT"/>
              </a:rPr>
              <a:t>día. </a:t>
            </a:r>
            <a:r>
              <a:rPr sz="1200" spc="25" dirty="0">
                <a:solidFill>
                  <a:srgbClr val="717275"/>
                </a:solidFill>
                <a:latin typeface="Arial MT"/>
                <a:cs typeface="Arial MT"/>
              </a:rPr>
              <a:t>Implica </a:t>
            </a:r>
            <a:r>
              <a:rPr sz="1200" spc="40" dirty="0">
                <a:solidFill>
                  <a:srgbClr val="717275"/>
                </a:solidFill>
                <a:latin typeface="Arial MT"/>
                <a:cs typeface="Arial MT"/>
              </a:rPr>
              <a:t>un </a:t>
            </a:r>
            <a:r>
              <a:rPr sz="1200" spc="25" dirty="0">
                <a:solidFill>
                  <a:srgbClr val="717275"/>
                </a:solidFill>
                <a:latin typeface="Arial MT"/>
                <a:cs typeface="Arial MT"/>
              </a:rPr>
              <a:t>proceso constante </a:t>
            </a:r>
            <a:r>
              <a:rPr sz="1200" spc="-5" dirty="0">
                <a:solidFill>
                  <a:srgbClr val="717275"/>
                </a:solidFill>
                <a:latin typeface="Arial MT"/>
                <a:cs typeface="Arial MT"/>
              </a:rPr>
              <a:t>y </a:t>
            </a:r>
            <a:r>
              <a:rPr sz="1200" spc="50" dirty="0">
                <a:solidFill>
                  <a:srgbClr val="717275"/>
                </a:solidFill>
                <a:latin typeface="Arial MT"/>
                <a:cs typeface="Arial MT"/>
              </a:rPr>
              <a:t>continuo </a:t>
            </a:r>
            <a:r>
              <a:rPr sz="1200" spc="15" dirty="0">
                <a:solidFill>
                  <a:srgbClr val="717275"/>
                </a:solidFill>
                <a:latin typeface="Arial MT"/>
                <a:cs typeface="Arial MT"/>
              </a:rPr>
              <a:t>de </a:t>
            </a:r>
            <a:r>
              <a:rPr sz="1200" spc="5" dirty="0">
                <a:solidFill>
                  <a:srgbClr val="717275"/>
                </a:solidFill>
                <a:latin typeface="Arial MT"/>
                <a:cs typeface="Arial MT"/>
              </a:rPr>
              <a:t>aprendizaje </a:t>
            </a:r>
            <a:r>
              <a:rPr sz="1200" spc="45" dirty="0">
                <a:solidFill>
                  <a:srgbClr val="717275"/>
                </a:solidFill>
                <a:latin typeface="Arial MT"/>
                <a:cs typeface="Arial MT"/>
              </a:rPr>
              <a:t>por </a:t>
            </a:r>
            <a:r>
              <a:rPr sz="1200" spc="15" dirty="0">
                <a:solidFill>
                  <a:srgbClr val="717275"/>
                </a:solidFill>
                <a:latin typeface="Arial MT"/>
                <a:cs typeface="Arial MT"/>
              </a:rPr>
              <a:t>parte de </a:t>
            </a:r>
            <a:r>
              <a:rPr sz="1200" spc="20" dirty="0">
                <a:solidFill>
                  <a:srgbClr val="717275"/>
                </a:solidFill>
                <a:latin typeface="Arial MT"/>
                <a:cs typeface="Arial MT"/>
              </a:rPr>
              <a:t> </a:t>
            </a:r>
            <a:r>
              <a:rPr sz="1200" spc="35" dirty="0">
                <a:solidFill>
                  <a:srgbClr val="717275"/>
                </a:solidFill>
                <a:latin typeface="Arial MT"/>
                <a:cs typeface="Arial MT"/>
              </a:rPr>
              <a:t>toda </a:t>
            </a:r>
            <a:r>
              <a:rPr sz="1200" spc="-10" dirty="0">
                <a:solidFill>
                  <a:srgbClr val="717275"/>
                </a:solidFill>
                <a:latin typeface="Arial MT"/>
                <a:cs typeface="Arial MT"/>
              </a:rPr>
              <a:t>la </a:t>
            </a:r>
            <a:r>
              <a:rPr sz="1200" spc="40" dirty="0">
                <a:solidFill>
                  <a:srgbClr val="717275"/>
                </a:solidFill>
                <a:latin typeface="Arial MT"/>
                <a:cs typeface="Arial MT"/>
              </a:rPr>
              <a:t>comunidad </a:t>
            </a:r>
            <a:r>
              <a:rPr sz="1200" spc="5" dirty="0">
                <a:solidFill>
                  <a:srgbClr val="717275"/>
                </a:solidFill>
                <a:latin typeface="Arial MT"/>
                <a:cs typeface="Arial MT"/>
              </a:rPr>
              <a:t>educativa. </a:t>
            </a:r>
            <a:r>
              <a:rPr sz="1200" spc="-15" dirty="0">
                <a:solidFill>
                  <a:srgbClr val="717275"/>
                </a:solidFill>
                <a:latin typeface="Arial MT"/>
                <a:cs typeface="Arial MT"/>
              </a:rPr>
              <a:t>Los </a:t>
            </a:r>
            <a:r>
              <a:rPr sz="1200" spc="25" dirty="0">
                <a:solidFill>
                  <a:srgbClr val="717275"/>
                </a:solidFill>
                <a:latin typeface="Arial MT"/>
                <a:cs typeface="Arial MT"/>
              </a:rPr>
              <a:t>docentes </a:t>
            </a:r>
            <a:r>
              <a:rPr sz="1200" spc="-5" dirty="0">
                <a:solidFill>
                  <a:srgbClr val="717275"/>
                </a:solidFill>
                <a:latin typeface="Arial MT"/>
                <a:cs typeface="Arial MT"/>
              </a:rPr>
              <a:t>y </a:t>
            </a:r>
            <a:r>
              <a:rPr sz="1200" spc="10" dirty="0">
                <a:solidFill>
                  <a:srgbClr val="717275"/>
                </a:solidFill>
                <a:latin typeface="Arial MT"/>
                <a:cs typeface="Arial MT"/>
              </a:rPr>
              <a:t>directivos, </a:t>
            </a:r>
            <a:r>
              <a:rPr sz="1200" spc="30" dirty="0">
                <a:solidFill>
                  <a:srgbClr val="717275"/>
                </a:solidFill>
                <a:latin typeface="Arial MT"/>
                <a:cs typeface="Arial MT"/>
              </a:rPr>
              <a:t>constantemente </a:t>
            </a:r>
            <a:r>
              <a:rPr sz="1200" spc="-5" dirty="0">
                <a:solidFill>
                  <a:srgbClr val="717275"/>
                </a:solidFill>
                <a:latin typeface="Arial MT"/>
                <a:cs typeface="Arial MT"/>
              </a:rPr>
              <a:t>están </a:t>
            </a:r>
            <a:r>
              <a:rPr sz="1200" dirty="0">
                <a:solidFill>
                  <a:srgbClr val="717275"/>
                </a:solidFill>
                <a:latin typeface="Arial MT"/>
                <a:cs typeface="Arial MT"/>
              </a:rPr>
              <a:t> </a:t>
            </a:r>
            <a:r>
              <a:rPr sz="1200" spc="20" dirty="0">
                <a:solidFill>
                  <a:srgbClr val="717275"/>
                </a:solidFill>
                <a:latin typeface="Arial MT"/>
                <a:cs typeface="Arial MT"/>
              </a:rPr>
              <a:t>aprendiendo </a:t>
            </a:r>
            <a:r>
              <a:rPr sz="1200" spc="75" dirty="0">
                <a:solidFill>
                  <a:srgbClr val="717275"/>
                </a:solidFill>
                <a:latin typeface="Arial MT"/>
                <a:cs typeface="Arial MT"/>
              </a:rPr>
              <a:t>cómo </a:t>
            </a:r>
            <a:r>
              <a:rPr sz="1200" spc="-35" dirty="0">
                <a:solidFill>
                  <a:srgbClr val="717275"/>
                </a:solidFill>
                <a:latin typeface="Arial MT"/>
                <a:cs typeface="Arial MT"/>
              </a:rPr>
              <a:t>sus</a:t>
            </a:r>
            <a:r>
              <a:rPr sz="1200" spc="-30" dirty="0">
                <a:solidFill>
                  <a:srgbClr val="717275"/>
                </a:solidFill>
                <a:latin typeface="Arial MT"/>
                <a:cs typeface="Arial MT"/>
              </a:rPr>
              <a:t> </a:t>
            </a:r>
            <a:r>
              <a:rPr sz="1200" spc="5" dirty="0">
                <a:solidFill>
                  <a:srgbClr val="717275"/>
                </a:solidFill>
                <a:latin typeface="Arial MT"/>
                <a:cs typeface="Arial MT"/>
              </a:rPr>
              <a:t>estudiantes </a:t>
            </a:r>
            <a:r>
              <a:rPr sz="1200" spc="15" dirty="0">
                <a:solidFill>
                  <a:srgbClr val="717275"/>
                </a:solidFill>
                <a:latin typeface="Arial MT"/>
                <a:cs typeface="Arial MT"/>
              </a:rPr>
              <a:t>aprenden </a:t>
            </a:r>
            <a:r>
              <a:rPr sz="1200" spc="20" dirty="0">
                <a:solidFill>
                  <a:srgbClr val="717275"/>
                </a:solidFill>
                <a:latin typeface="Arial MT"/>
                <a:cs typeface="Arial MT"/>
              </a:rPr>
              <a:t>mejor, </a:t>
            </a:r>
            <a:r>
              <a:rPr sz="1200" spc="15" dirty="0">
                <a:solidFill>
                  <a:srgbClr val="717275"/>
                </a:solidFill>
                <a:latin typeface="Arial MT"/>
                <a:cs typeface="Arial MT"/>
              </a:rPr>
              <a:t>de </a:t>
            </a:r>
            <a:r>
              <a:rPr sz="1200" spc="10" dirty="0">
                <a:solidFill>
                  <a:srgbClr val="717275"/>
                </a:solidFill>
                <a:latin typeface="Arial MT"/>
                <a:cs typeface="Arial MT"/>
              </a:rPr>
              <a:t>manera </a:t>
            </a:r>
            <a:r>
              <a:rPr sz="1200" spc="20" dirty="0">
                <a:solidFill>
                  <a:srgbClr val="717275"/>
                </a:solidFill>
                <a:latin typeface="Arial MT"/>
                <a:cs typeface="Arial MT"/>
              </a:rPr>
              <a:t>que </a:t>
            </a:r>
            <a:r>
              <a:rPr sz="1200" spc="-40" dirty="0">
                <a:solidFill>
                  <a:srgbClr val="717275"/>
                </a:solidFill>
                <a:latin typeface="Arial MT"/>
                <a:cs typeface="Arial MT"/>
              </a:rPr>
              <a:t>se</a:t>
            </a:r>
            <a:r>
              <a:rPr sz="1200" spc="-35" dirty="0">
                <a:solidFill>
                  <a:srgbClr val="717275"/>
                </a:solidFill>
                <a:latin typeface="Arial MT"/>
                <a:cs typeface="Arial MT"/>
              </a:rPr>
              <a:t> </a:t>
            </a:r>
            <a:r>
              <a:rPr sz="1200" spc="15" dirty="0">
                <a:solidFill>
                  <a:srgbClr val="717275"/>
                </a:solidFill>
                <a:latin typeface="Arial MT"/>
                <a:cs typeface="Arial MT"/>
              </a:rPr>
              <a:t>puedan </a:t>
            </a:r>
            <a:r>
              <a:rPr sz="1200" spc="20" dirty="0">
                <a:solidFill>
                  <a:srgbClr val="717275"/>
                </a:solidFill>
                <a:latin typeface="Arial MT"/>
                <a:cs typeface="Arial MT"/>
              </a:rPr>
              <a:t> </a:t>
            </a:r>
            <a:r>
              <a:rPr sz="1200" spc="10" dirty="0">
                <a:solidFill>
                  <a:srgbClr val="717275"/>
                </a:solidFill>
                <a:latin typeface="Arial MT"/>
                <a:cs typeface="Arial MT"/>
              </a:rPr>
              <a:t>refinar</a:t>
            </a:r>
            <a:r>
              <a:rPr sz="1200" spc="-65" dirty="0">
                <a:solidFill>
                  <a:srgbClr val="717275"/>
                </a:solidFill>
                <a:latin typeface="Arial MT"/>
                <a:cs typeface="Arial MT"/>
              </a:rPr>
              <a:t> </a:t>
            </a:r>
            <a:r>
              <a:rPr sz="1200" spc="30" dirty="0">
                <a:solidFill>
                  <a:srgbClr val="717275"/>
                </a:solidFill>
                <a:latin typeface="Arial MT"/>
                <a:cs typeface="Arial MT"/>
              </a:rPr>
              <a:t>permanentemente</a:t>
            </a:r>
            <a:r>
              <a:rPr sz="1200" spc="-65" dirty="0">
                <a:solidFill>
                  <a:srgbClr val="717275"/>
                </a:solidFill>
                <a:latin typeface="Arial MT"/>
                <a:cs typeface="Arial MT"/>
              </a:rPr>
              <a:t> </a:t>
            </a:r>
            <a:r>
              <a:rPr sz="1200" spc="-30" dirty="0">
                <a:solidFill>
                  <a:srgbClr val="717275"/>
                </a:solidFill>
                <a:latin typeface="Arial MT"/>
                <a:cs typeface="Arial MT"/>
              </a:rPr>
              <a:t>las</a:t>
            </a:r>
            <a:r>
              <a:rPr sz="1200" spc="-60" dirty="0">
                <a:solidFill>
                  <a:srgbClr val="717275"/>
                </a:solidFill>
                <a:latin typeface="Arial MT"/>
                <a:cs typeface="Arial MT"/>
              </a:rPr>
              <a:t> </a:t>
            </a:r>
            <a:r>
              <a:rPr sz="1200" spc="-5" dirty="0">
                <a:solidFill>
                  <a:srgbClr val="717275"/>
                </a:solidFill>
                <a:latin typeface="Arial MT"/>
                <a:cs typeface="Arial MT"/>
              </a:rPr>
              <a:t>estrategias</a:t>
            </a:r>
            <a:r>
              <a:rPr sz="1200" spc="-65" dirty="0">
                <a:solidFill>
                  <a:srgbClr val="717275"/>
                </a:solidFill>
                <a:latin typeface="Arial MT"/>
                <a:cs typeface="Arial MT"/>
              </a:rPr>
              <a:t> </a:t>
            </a:r>
            <a:r>
              <a:rPr sz="1200" spc="20" dirty="0">
                <a:solidFill>
                  <a:srgbClr val="717275"/>
                </a:solidFill>
                <a:latin typeface="Arial MT"/>
                <a:cs typeface="Arial MT"/>
              </a:rPr>
              <a:t>que</a:t>
            </a:r>
            <a:r>
              <a:rPr sz="1200" spc="-60" dirty="0">
                <a:solidFill>
                  <a:srgbClr val="717275"/>
                </a:solidFill>
                <a:latin typeface="Arial MT"/>
                <a:cs typeface="Arial MT"/>
              </a:rPr>
              <a:t> </a:t>
            </a:r>
            <a:r>
              <a:rPr sz="1200" spc="10" dirty="0">
                <a:solidFill>
                  <a:srgbClr val="717275"/>
                </a:solidFill>
                <a:latin typeface="Arial MT"/>
                <a:cs typeface="Arial MT"/>
              </a:rPr>
              <a:t>resultan</a:t>
            </a:r>
            <a:r>
              <a:rPr sz="1200" spc="-65" dirty="0">
                <a:solidFill>
                  <a:srgbClr val="717275"/>
                </a:solidFill>
                <a:latin typeface="Arial MT"/>
                <a:cs typeface="Arial MT"/>
              </a:rPr>
              <a:t> </a:t>
            </a:r>
            <a:r>
              <a:rPr sz="1200" spc="-5" dirty="0">
                <a:solidFill>
                  <a:srgbClr val="717275"/>
                </a:solidFill>
                <a:latin typeface="Arial MT"/>
                <a:cs typeface="Arial MT"/>
              </a:rPr>
              <a:t>más</a:t>
            </a:r>
            <a:r>
              <a:rPr sz="1200" spc="-60" dirty="0">
                <a:solidFill>
                  <a:srgbClr val="717275"/>
                </a:solidFill>
                <a:latin typeface="Arial MT"/>
                <a:cs typeface="Arial MT"/>
              </a:rPr>
              <a:t> </a:t>
            </a:r>
            <a:r>
              <a:rPr sz="1200" spc="5" dirty="0">
                <a:solidFill>
                  <a:srgbClr val="717275"/>
                </a:solidFill>
                <a:latin typeface="Arial MT"/>
                <a:cs typeface="Arial MT"/>
              </a:rPr>
              <a:t>efectivas</a:t>
            </a:r>
            <a:r>
              <a:rPr sz="1200" spc="-65" dirty="0">
                <a:solidFill>
                  <a:srgbClr val="717275"/>
                </a:solidFill>
                <a:latin typeface="Arial MT"/>
                <a:cs typeface="Arial MT"/>
              </a:rPr>
              <a:t> </a:t>
            </a:r>
            <a:r>
              <a:rPr sz="1200" spc="-5" dirty="0">
                <a:solidFill>
                  <a:srgbClr val="717275"/>
                </a:solidFill>
                <a:latin typeface="Arial MT"/>
                <a:cs typeface="Arial MT"/>
              </a:rPr>
              <a:t>para</a:t>
            </a:r>
            <a:r>
              <a:rPr sz="1200" spc="-60" dirty="0">
                <a:solidFill>
                  <a:srgbClr val="717275"/>
                </a:solidFill>
                <a:latin typeface="Arial MT"/>
                <a:cs typeface="Arial MT"/>
              </a:rPr>
              <a:t> </a:t>
            </a:r>
            <a:r>
              <a:rPr sz="1200" spc="5" dirty="0">
                <a:solidFill>
                  <a:srgbClr val="717275"/>
                </a:solidFill>
                <a:latin typeface="Arial MT"/>
                <a:cs typeface="Arial MT"/>
              </a:rPr>
              <a:t>alcanzar</a:t>
            </a:r>
            <a:r>
              <a:rPr sz="1200" spc="-65" dirty="0">
                <a:solidFill>
                  <a:srgbClr val="717275"/>
                </a:solidFill>
                <a:latin typeface="Arial MT"/>
                <a:cs typeface="Arial MT"/>
              </a:rPr>
              <a:t> </a:t>
            </a:r>
            <a:r>
              <a:rPr sz="1200" spc="-30" dirty="0">
                <a:solidFill>
                  <a:srgbClr val="717275"/>
                </a:solidFill>
                <a:latin typeface="Arial MT"/>
                <a:cs typeface="Arial MT"/>
              </a:rPr>
              <a:t>las </a:t>
            </a:r>
            <a:r>
              <a:rPr sz="1200" spc="-320" dirty="0">
                <a:solidFill>
                  <a:srgbClr val="717275"/>
                </a:solidFill>
                <a:latin typeface="Arial MT"/>
                <a:cs typeface="Arial MT"/>
              </a:rPr>
              <a:t> </a:t>
            </a:r>
            <a:r>
              <a:rPr sz="1200" spc="10" dirty="0">
                <a:solidFill>
                  <a:srgbClr val="717275"/>
                </a:solidFill>
                <a:latin typeface="Arial MT"/>
                <a:cs typeface="Arial MT"/>
              </a:rPr>
              <a:t>metas</a:t>
            </a:r>
            <a:r>
              <a:rPr sz="1200" spc="-110" dirty="0">
                <a:solidFill>
                  <a:srgbClr val="717275"/>
                </a:solidFill>
                <a:latin typeface="Arial MT"/>
                <a:cs typeface="Arial MT"/>
              </a:rPr>
              <a:t> </a:t>
            </a:r>
            <a:r>
              <a:rPr sz="1200" spc="20" dirty="0">
                <a:solidFill>
                  <a:srgbClr val="717275"/>
                </a:solidFill>
                <a:latin typeface="Arial MT"/>
                <a:cs typeface="Arial MT"/>
              </a:rPr>
              <a:t>del</a:t>
            </a:r>
            <a:r>
              <a:rPr sz="1200" spc="-110" dirty="0">
                <a:solidFill>
                  <a:srgbClr val="717275"/>
                </a:solidFill>
                <a:latin typeface="Arial MT"/>
                <a:cs typeface="Arial MT"/>
              </a:rPr>
              <a:t> </a:t>
            </a:r>
            <a:r>
              <a:rPr sz="1200" spc="25" dirty="0">
                <a:solidFill>
                  <a:srgbClr val="717275"/>
                </a:solidFill>
                <a:latin typeface="Arial MT"/>
                <a:cs typeface="Arial MT"/>
              </a:rPr>
              <a:t>currículo.</a:t>
            </a:r>
            <a:r>
              <a:rPr sz="1200" spc="-110" dirty="0">
                <a:solidFill>
                  <a:srgbClr val="717275"/>
                </a:solidFill>
                <a:latin typeface="Arial MT"/>
                <a:cs typeface="Arial MT"/>
              </a:rPr>
              <a:t> </a:t>
            </a:r>
            <a:r>
              <a:rPr sz="1200" spc="-35" dirty="0">
                <a:solidFill>
                  <a:srgbClr val="717275"/>
                </a:solidFill>
                <a:latin typeface="Arial MT"/>
                <a:cs typeface="Arial MT"/>
              </a:rPr>
              <a:t>Eso</a:t>
            </a:r>
            <a:r>
              <a:rPr sz="1200" spc="-110" dirty="0">
                <a:solidFill>
                  <a:srgbClr val="717275"/>
                </a:solidFill>
                <a:latin typeface="Arial MT"/>
                <a:cs typeface="Arial MT"/>
              </a:rPr>
              <a:t> </a:t>
            </a:r>
            <a:r>
              <a:rPr sz="1200" spc="15" dirty="0">
                <a:solidFill>
                  <a:srgbClr val="717275"/>
                </a:solidFill>
                <a:latin typeface="Arial MT"/>
                <a:cs typeface="Arial MT"/>
              </a:rPr>
              <a:t>quiere</a:t>
            </a:r>
            <a:r>
              <a:rPr sz="1200" spc="-110" dirty="0">
                <a:solidFill>
                  <a:srgbClr val="717275"/>
                </a:solidFill>
                <a:latin typeface="Arial MT"/>
                <a:cs typeface="Arial MT"/>
              </a:rPr>
              <a:t> </a:t>
            </a:r>
            <a:r>
              <a:rPr sz="1200" spc="25" dirty="0">
                <a:solidFill>
                  <a:srgbClr val="717275"/>
                </a:solidFill>
                <a:latin typeface="Arial MT"/>
                <a:cs typeface="Arial MT"/>
              </a:rPr>
              <a:t>decir</a:t>
            </a:r>
            <a:r>
              <a:rPr sz="1200" spc="-110" dirty="0">
                <a:solidFill>
                  <a:srgbClr val="717275"/>
                </a:solidFill>
                <a:latin typeface="Arial MT"/>
                <a:cs typeface="Arial MT"/>
              </a:rPr>
              <a:t> </a:t>
            </a:r>
            <a:r>
              <a:rPr sz="1200" spc="20" dirty="0">
                <a:solidFill>
                  <a:srgbClr val="717275"/>
                </a:solidFill>
                <a:latin typeface="Arial MT"/>
                <a:cs typeface="Arial MT"/>
              </a:rPr>
              <a:t>que</a:t>
            </a:r>
            <a:r>
              <a:rPr sz="1200" spc="-110" dirty="0">
                <a:solidFill>
                  <a:srgbClr val="717275"/>
                </a:solidFill>
                <a:latin typeface="Arial MT"/>
                <a:cs typeface="Arial MT"/>
              </a:rPr>
              <a:t> </a:t>
            </a:r>
            <a:r>
              <a:rPr sz="1200" spc="10" dirty="0">
                <a:solidFill>
                  <a:srgbClr val="717275"/>
                </a:solidFill>
                <a:latin typeface="Arial MT"/>
                <a:cs typeface="Arial MT"/>
              </a:rPr>
              <a:t>el</a:t>
            </a:r>
            <a:r>
              <a:rPr sz="1200" spc="-110" dirty="0">
                <a:solidFill>
                  <a:srgbClr val="717275"/>
                </a:solidFill>
                <a:latin typeface="Arial MT"/>
                <a:cs typeface="Arial MT"/>
              </a:rPr>
              <a:t> </a:t>
            </a:r>
            <a:r>
              <a:rPr sz="1200" spc="25" dirty="0">
                <a:solidFill>
                  <a:srgbClr val="717275"/>
                </a:solidFill>
                <a:latin typeface="Arial MT"/>
                <a:cs typeface="Arial MT"/>
              </a:rPr>
              <a:t>proceso</a:t>
            </a:r>
            <a:r>
              <a:rPr sz="1200" spc="-110" dirty="0">
                <a:solidFill>
                  <a:srgbClr val="717275"/>
                </a:solidFill>
                <a:latin typeface="Arial MT"/>
                <a:cs typeface="Arial MT"/>
              </a:rPr>
              <a:t> </a:t>
            </a:r>
            <a:r>
              <a:rPr sz="1200" spc="15" dirty="0">
                <a:solidFill>
                  <a:srgbClr val="717275"/>
                </a:solidFill>
                <a:latin typeface="Arial MT"/>
                <a:cs typeface="Arial MT"/>
              </a:rPr>
              <a:t>de</a:t>
            </a:r>
            <a:r>
              <a:rPr sz="1200" spc="-110" dirty="0">
                <a:solidFill>
                  <a:srgbClr val="717275"/>
                </a:solidFill>
                <a:latin typeface="Arial MT"/>
                <a:cs typeface="Arial MT"/>
              </a:rPr>
              <a:t> </a:t>
            </a:r>
            <a:r>
              <a:rPr sz="1200" spc="20" dirty="0">
                <a:solidFill>
                  <a:srgbClr val="717275"/>
                </a:solidFill>
                <a:latin typeface="Arial MT"/>
                <a:cs typeface="Arial MT"/>
              </a:rPr>
              <a:t>flexibilización</a:t>
            </a:r>
            <a:r>
              <a:rPr sz="1200" spc="-110" dirty="0">
                <a:solidFill>
                  <a:srgbClr val="717275"/>
                </a:solidFill>
                <a:latin typeface="Arial MT"/>
                <a:cs typeface="Arial MT"/>
              </a:rPr>
              <a:t> </a:t>
            </a:r>
            <a:r>
              <a:rPr sz="1200" spc="-40" dirty="0">
                <a:solidFill>
                  <a:srgbClr val="717275"/>
                </a:solidFill>
                <a:latin typeface="Arial MT"/>
                <a:cs typeface="Arial MT"/>
              </a:rPr>
              <a:t>es</a:t>
            </a:r>
            <a:r>
              <a:rPr sz="1200" spc="-110" dirty="0">
                <a:solidFill>
                  <a:srgbClr val="717275"/>
                </a:solidFill>
                <a:latin typeface="Arial MT"/>
                <a:cs typeface="Arial MT"/>
              </a:rPr>
              <a:t> </a:t>
            </a:r>
            <a:r>
              <a:rPr sz="1200" spc="40" dirty="0">
                <a:solidFill>
                  <a:srgbClr val="717275"/>
                </a:solidFill>
                <a:latin typeface="Arial MT"/>
                <a:cs typeface="Arial MT"/>
              </a:rPr>
              <a:t>monitoreado </a:t>
            </a:r>
            <a:r>
              <a:rPr sz="1200" spc="-320" dirty="0">
                <a:solidFill>
                  <a:srgbClr val="717275"/>
                </a:solidFill>
                <a:latin typeface="Arial MT"/>
                <a:cs typeface="Arial MT"/>
              </a:rPr>
              <a:t> </a:t>
            </a:r>
            <a:r>
              <a:rPr sz="1200" spc="-5" dirty="0">
                <a:solidFill>
                  <a:srgbClr val="717275"/>
                </a:solidFill>
                <a:latin typeface="Arial MT"/>
                <a:cs typeface="Arial MT"/>
              </a:rPr>
              <a:t>y </a:t>
            </a:r>
            <a:r>
              <a:rPr sz="1200" dirty="0">
                <a:solidFill>
                  <a:srgbClr val="717275"/>
                </a:solidFill>
                <a:latin typeface="Arial MT"/>
                <a:cs typeface="Arial MT"/>
              </a:rPr>
              <a:t>ajustado, </a:t>
            </a:r>
            <a:r>
              <a:rPr sz="1200" spc="35" dirty="0">
                <a:solidFill>
                  <a:srgbClr val="717275"/>
                </a:solidFill>
                <a:latin typeface="Arial MT"/>
                <a:cs typeface="Arial MT"/>
              </a:rPr>
              <a:t>cuando </a:t>
            </a:r>
            <a:r>
              <a:rPr sz="1200" spc="-40" dirty="0">
                <a:solidFill>
                  <a:srgbClr val="717275"/>
                </a:solidFill>
                <a:latin typeface="Arial MT"/>
                <a:cs typeface="Arial MT"/>
              </a:rPr>
              <a:t>es </a:t>
            </a:r>
            <a:r>
              <a:rPr sz="1200" spc="5" dirty="0">
                <a:solidFill>
                  <a:srgbClr val="717275"/>
                </a:solidFill>
                <a:latin typeface="Arial MT"/>
                <a:cs typeface="Arial MT"/>
              </a:rPr>
              <a:t>necesario, </a:t>
            </a:r>
            <a:r>
              <a:rPr sz="1200" spc="20" dirty="0">
                <a:solidFill>
                  <a:srgbClr val="717275"/>
                </a:solidFill>
                <a:latin typeface="Arial MT"/>
                <a:cs typeface="Arial MT"/>
              </a:rPr>
              <a:t>durante </a:t>
            </a:r>
            <a:r>
              <a:rPr sz="1200" spc="-20" dirty="0">
                <a:solidFill>
                  <a:srgbClr val="717275"/>
                </a:solidFill>
                <a:latin typeface="Arial MT"/>
                <a:cs typeface="Arial MT"/>
              </a:rPr>
              <a:t>su </a:t>
            </a:r>
            <a:r>
              <a:rPr sz="1200" spc="30" dirty="0">
                <a:solidFill>
                  <a:srgbClr val="717275"/>
                </a:solidFill>
                <a:latin typeface="Arial MT"/>
                <a:cs typeface="Arial MT"/>
              </a:rPr>
              <a:t>implementación, recordando </a:t>
            </a:r>
            <a:r>
              <a:rPr sz="1200" spc="20" dirty="0">
                <a:solidFill>
                  <a:srgbClr val="717275"/>
                </a:solidFill>
                <a:latin typeface="Arial MT"/>
                <a:cs typeface="Arial MT"/>
              </a:rPr>
              <a:t>que </a:t>
            </a:r>
            <a:r>
              <a:rPr sz="1200" spc="-10" dirty="0">
                <a:solidFill>
                  <a:srgbClr val="717275"/>
                </a:solidFill>
                <a:latin typeface="Arial MT"/>
                <a:cs typeface="Arial MT"/>
              </a:rPr>
              <a:t>la </a:t>
            </a:r>
            <a:r>
              <a:rPr sz="1200" spc="-5" dirty="0">
                <a:solidFill>
                  <a:srgbClr val="717275"/>
                </a:solidFill>
                <a:latin typeface="Arial MT"/>
                <a:cs typeface="Arial MT"/>
              </a:rPr>
              <a:t> </a:t>
            </a:r>
            <a:r>
              <a:rPr sz="1200" spc="20" dirty="0">
                <a:solidFill>
                  <a:srgbClr val="717275"/>
                </a:solidFill>
                <a:latin typeface="Arial MT"/>
                <a:cs typeface="Arial MT"/>
              </a:rPr>
              <a:t>flexibilización en </a:t>
            </a:r>
            <a:r>
              <a:rPr sz="1200" spc="-65" dirty="0">
                <a:solidFill>
                  <a:srgbClr val="717275"/>
                </a:solidFill>
                <a:latin typeface="Arial MT"/>
                <a:cs typeface="Arial MT"/>
              </a:rPr>
              <a:t>sí </a:t>
            </a:r>
            <a:r>
              <a:rPr sz="1200" spc="15" dirty="0">
                <a:solidFill>
                  <a:srgbClr val="717275"/>
                </a:solidFill>
                <a:latin typeface="Arial MT"/>
                <a:cs typeface="Arial MT"/>
              </a:rPr>
              <a:t>misma </a:t>
            </a:r>
            <a:r>
              <a:rPr sz="1200" spc="60" dirty="0">
                <a:solidFill>
                  <a:srgbClr val="717275"/>
                </a:solidFill>
                <a:latin typeface="Arial MT"/>
                <a:cs typeface="Arial MT"/>
              </a:rPr>
              <a:t>no </a:t>
            </a:r>
            <a:r>
              <a:rPr sz="1200" spc="-40" dirty="0">
                <a:solidFill>
                  <a:srgbClr val="717275"/>
                </a:solidFill>
                <a:latin typeface="Arial MT"/>
                <a:cs typeface="Arial MT"/>
              </a:rPr>
              <a:t>es </a:t>
            </a:r>
            <a:r>
              <a:rPr sz="1200" spc="10" dirty="0">
                <a:solidFill>
                  <a:srgbClr val="717275"/>
                </a:solidFill>
                <a:latin typeface="Arial MT"/>
                <a:cs typeface="Arial MT"/>
              </a:rPr>
              <a:t>el </a:t>
            </a:r>
            <a:r>
              <a:rPr sz="1200" spc="25" dirty="0">
                <a:solidFill>
                  <a:srgbClr val="717275"/>
                </a:solidFill>
                <a:latin typeface="Arial MT"/>
                <a:cs typeface="Arial MT"/>
              </a:rPr>
              <a:t>objetivo, </a:t>
            </a:r>
            <a:r>
              <a:rPr sz="1200" spc="15" dirty="0">
                <a:solidFill>
                  <a:srgbClr val="717275"/>
                </a:solidFill>
                <a:latin typeface="Arial MT"/>
                <a:cs typeface="Arial MT"/>
              </a:rPr>
              <a:t>sino </a:t>
            </a:r>
            <a:r>
              <a:rPr sz="1200" spc="-10" dirty="0">
                <a:solidFill>
                  <a:srgbClr val="717275"/>
                </a:solidFill>
                <a:latin typeface="Arial MT"/>
                <a:cs typeface="Arial MT"/>
              </a:rPr>
              <a:t>la </a:t>
            </a:r>
            <a:r>
              <a:rPr sz="1200" spc="20" dirty="0">
                <a:solidFill>
                  <a:srgbClr val="717275"/>
                </a:solidFill>
                <a:latin typeface="Arial MT"/>
                <a:cs typeface="Arial MT"/>
              </a:rPr>
              <a:t>herramienta </a:t>
            </a:r>
            <a:r>
              <a:rPr sz="1200" spc="-5" dirty="0">
                <a:solidFill>
                  <a:srgbClr val="717275"/>
                </a:solidFill>
                <a:latin typeface="Arial MT"/>
                <a:cs typeface="Arial MT"/>
              </a:rPr>
              <a:t>para </a:t>
            </a:r>
            <a:r>
              <a:rPr sz="1200" spc="25" dirty="0">
                <a:solidFill>
                  <a:srgbClr val="717275"/>
                </a:solidFill>
                <a:latin typeface="Arial MT"/>
                <a:cs typeface="Arial MT"/>
              </a:rPr>
              <a:t>lograr </a:t>
            </a:r>
            <a:r>
              <a:rPr sz="1200" spc="15" dirty="0">
                <a:solidFill>
                  <a:srgbClr val="717275"/>
                </a:solidFill>
                <a:latin typeface="Arial MT"/>
                <a:cs typeface="Arial MT"/>
              </a:rPr>
              <a:t>hacer </a:t>
            </a:r>
            <a:r>
              <a:rPr sz="1200" spc="20" dirty="0">
                <a:solidFill>
                  <a:srgbClr val="717275"/>
                </a:solidFill>
                <a:latin typeface="Arial MT"/>
                <a:cs typeface="Arial MT"/>
              </a:rPr>
              <a:t> </a:t>
            </a:r>
            <a:r>
              <a:rPr sz="1200" spc="5" dirty="0">
                <a:solidFill>
                  <a:srgbClr val="717275"/>
                </a:solidFill>
                <a:latin typeface="Arial MT"/>
                <a:cs typeface="Arial MT"/>
              </a:rPr>
              <a:t>realidad </a:t>
            </a:r>
            <a:r>
              <a:rPr sz="1200" spc="-10" dirty="0">
                <a:solidFill>
                  <a:srgbClr val="717275"/>
                </a:solidFill>
                <a:latin typeface="Arial MT"/>
                <a:cs typeface="Arial MT"/>
              </a:rPr>
              <a:t>la </a:t>
            </a:r>
            <a:r>
              <a:rPr sz="1200" spc="10" dirty="0">
                <a:solidFill>
                  <a:srgbClr val="717275"/>
                </a:solidFill>
                <a:latin typeface="Arial MT"/>
                <a:cs typeface="Arial MT"/>
              </a:rPr>
              <a:t>visión </a:t>
            </a:r>
            <a:r>
              <a:rPr sz="1200" spc="25" dirty="0">
                <a:solidFill>
                  <a:srgbClr val="717275"/>
                </a:solidFill>
                <a:latin typeface="Arial MT"/>
                <a:cs typeface="Arial MT"/>
              </a:rPr>
              <a:t>institucional </a:t>
            </a:r>
            <a:r>
              <a:rPr sz="1200" spc="5" dirty="0">
                <a:solidFill>
                  <a:srgbClr val="717275"/>
                </a:solidFill>
                <a:latin typeface="Arial MT"/>
                <a:cs typeface="Arial MT"/>
              </a:rPr>
              <a:t>encarnada </a:t>
            </a:r>
            <a:r>
              <a:rPr sz="1200" spc="20" dirty="0">
                <a:solidFill>
                  <a:srgbClr val="717275"/>
                </a:solidFill>
                <a:latin typeface="Arial MT"/>
                <a:cs typeface="Arial MT"/>
              </a:rPr>
              <a:t>en </a:t>
            </a:r>
            <a:r>
              <a:rPr sz="1200" spc="10" dirty="0">
                <a:solidFill>
                  <a:srgbClr val="717275"/>
                </a:solidFill>
                <a:latin typeface="Arial MT"/>
                <a:cs typeface="Arial MT"/>
              </a:rPr>
              <a:t>los </a:t>
            </a:r>
            <a:r>
              <a:rPr sz="1200" spc="20" dirty="0">
                <a:solidFill>
                  <a:srgbClr val="717275"/>
                </a:solidFill>
                <a:latin typeface="Arial MT"/>
                <a:cs typeface="Arial MT"/>
              </a:rPr>
              <a:t>objetivos </a:t>
            </a:r>
            <a:r>
              <a:rPr sz="1200" spc="15" dirty="0">
                <a:solidFill>
                  <a:srgbClr val="717275"/>
                </a:solidFill>
                <a:latin typeface="Arial MT"/>
                <a:cs typeface="Arial MT"/>
              </a:rPr>
              <a:t>de </a:t>
            </a:r>
            <a:r>
              <a:rPr sz="1200" dirty="0">
                <a:solidFill>
                  <a:srgbClr val="717275"/>
                </a:solidFill>
                <a:latin typeface="Arial MT"/>
                <a:cs typeface="Arial MT"/>
              </a:rPr>
              <a:t>aprendizaje. </a:t>
            </a:r>
            <a:r>
              <a:rPr sz="1200" spc="-40" dirty="0">
                <a:solidFill>
                  <a:srgbClr val="717275"/>
                </a:solidFill>
                <a:latin typeface="Arial MT"/>
                <a:cs typeface="Arial MT"/>
              </a:rPr>
              <a:t>En </a:t>
            </a:r>
            <a:r>
              <a:rPr sz="1200" spc="-5" dirty="0">
                <a:solidFill>
                  <a:srgbClr val="717275"/>
                </a:solidFill>
                <a:latin typeface="Arial MT"/>
                <a:cs typeface="Arial MT"/>
              </a:rPr>
              <a:t>este </a:t>
            </a:r>
            <a:r>
              <a:rPr sz="1200" dirty="0">
                <a:solidFill>
                  <a:srgbClr val="717275"/>
                </a:solidFill>
                <a:latin typeface="Arial MT"/>
                <a:cs typeface="Arial MT"/>
              </a:rPr>
              <a:t> </a:t>
            </a:r>
            <a:r>
              <a:rPr sz="1200" spc="20" dirty="0">
                <a:solidFill>
                  <a:srgbClr val="717275"/>
                </a:solidFill>
                <a:latin typeface="Arial MT"/>
                <a:cs typeface="Arial MT"/>
              </a:rPr>
              <a:t>sentido</a:t>
            </a:r>
            <a:r>
              <a:rPr sz="1200" spc="-15" dirty="0">
                <a:solidFill>
                  <a:srgbClr val="717275"/>
                </a:solidFill>
                <a:latin typeface="Arial MT"/>
                <a:cs typeface="Arial MT"/>
              </a:rPr>
              <a:t> </a:t>
            </a:r>
            <a:r>
              <a:rPr sz="1200" spc="-10" dirty="0">
                <a:solidFill>
                  <a:srgbClr val="717275"/>
                </a:solidFill>
                <a:latin typeface="Arial MT"/>
                <a:cs typeface="Arial MT"/>
              </a:rPr>
              <a:t>la</a:t>
            </a:r>
            <a:r>
              <a:rPr sz="1200" spc="-15" dirty="0">
                <a:solidFill>
                  <a:srgbClr val="717275"/>
                </a:solidFill>
                <a:latin typeface="Arial MT"/>
                <a:cs typeface="Arial MT"/>
              </a:rPr>
              <a:t> </a:t>
            </a:r>
            <a:r>
              <a:rPr sz="1200" spc="20" dirty="0">
                <a:solidFill>
                  <a:srgbClr val="717275"/>
                </a:solidFill>
                <a:latin typeface="Arial MT"/>
                <a:cs typeface="Arial MT"/>
              </a:rPr>
              <a:t>flexibilización</a:t>
            </a:r>
            <a:r>
              <a:rPr sz="1200" spc="-15" dirty="0">
                <a:solidFill>
                  <a:srgbClr val="717275"/>
                </a:solidFill>
                <a:latin typeface="Arial MT"/>
                <a:cs typeface="Arial MT"/>
              </a:rPr>
              <a:t> </a:t>
            </a:r>
            <a:r>
              <a:rPr sz="1200" spc="-40" dirty="0">
                <a:solidFill>
                  <a:srgbClr val="717275"/>
                </a:solidFill>
                <a:latin typeface="Arial MT"/>
                <a:cs typeface="Arial MT"/>
              </a:rPr>
              <a:t>es</a:t>
            </a:r>
            <a:r>
              <a:rPr sz="1200" spc="-15" dirty="0">
                <a:solidFill>
                  <a:srgbClr val="717275"/>
                </a:solidFill>
                <a:latin typeface="Arial MT"/>
                <a:cs typeface="Arial MT"/>
              </a:rPr>
              <a:t> </a:t>
            </a:r>
            <a:r>
              <a:rPr sz="1200" spc="20" dirty="0">
                <a:solidFill>
                  <a:srgbClr val="717275"/>
                </a:solidFill>
                <a:latin typeface="Arial MT"/>
                <a:cs typeface="Arial MT"/>
              </a:rPr>
              <a:t>dinámica</a:t>
            </a:r>
            <a:r>
              <a:rPr sz="1200" spc="-15" dirty="0">
                <a:solidFill>
                  <a:srgbClr val="717275"/>
                </a:solidFill>
                <a:latin typeface="Arial MT"/>
                <a:cs typeface="Arial MT"/>
              </a:rPr>
              <a:t> </a:t>
            </a:r>
            <a:r>
              <a:rPr sz="1200" spc="-5" dirty="0">
                <a:solidFill>
                  <a:srgbClr val="717275"/>
                </a:solidFill>
                <a:latin typeface="Arial MT"/>
                <a:cs typeface="Arial MT"/>
              </a:rPr>
              <a:t>y</a:t>
            </a:r>
            <a:r>
              <a:rPr sz="1200" spc="-15" dirty="0">
                <a:solidFill>
                  <a:srgbClr val="717275"/>
                </a:solidFill>
                <a:latin typeface="Arial MT"/>
                <a:cs typeface="Arial MT"/>
              </a:rPr>
              <a:t> </a:t>
            </a:r>
            <a:r>
              <a:rPr sz="1200" spc="60" dirty="0">
                <a:solidFill>
                  <a:srgbClr val="717275"/>
                </a:solidFill>
                <a:latin typeface="Arial MT"/>
                <a:cs typeface="Arial MT"/>
              </a:rPr>
              <a:t>no</a:t>
            </a:r>
            <a:r>
              <a:rPr sz="1200" spc="-15" dirty="0">
                <a:solidFill>
                  <a:srgbClr val="717275"/>
                </a:solidFill>
                <a:latin typeface="Arial MT"/>
                <a:cs typeface="Arial MT"/>
              </a:rPr>
              <a:t> </a:t>
            </a:r>
            <a:r>
              <a:rPr sz="1200" dirty="0">
                <a:solidFill>
                  <a:srgbClr val="717275"/>
                </a:solidFill>
                <a:latin typeface="Arial MT"/>
                <a:cs typeface="Arial MT"/>
              </a:rPr>
              <a:t>estática.</a:t>
            </a:r>
            <a:endParaRPr sz="1200" dirty="0">
              <a:latin typeface="Arial MT"/>
              <a:cs typeface="Arial MT"/>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23</a:t>
            </a:fld>
            <a:endParaRPr spc="55"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55550" y="257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5" name="object 5"/>
          <p:cNvSpPr/>
          <p:nvPr/>
        </p:nvSpPr>
        <p:spPr>
          <a:xfrm>
            <a:off x="669599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6" name="object 6"/>
          <p:cNvSpPr/>
          <p:nvPr/>
        </p:nvSpPr>
        <p:spPr>
          <a:xfrm>
            <a:off x="702274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7" name="object 7"/>
          <p:cNvSpPr/>
          <p:nvPr/>
        </p:nvSpPr>
        <p:spPr>
          <a:xfrm>
            <a:off x="836051" y="304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8" name="object 8"/>
          <p:cNvSpPr/>
          <p:nvPr/>
        </p:nvSpPr>
        <p:spPr>
          <a:xfrm>
            <a:off x="1079995" y="3120707"/>
            <a:ext cx="5792470" cy="6074410"/>
          </a:xfrm>
          <a:custGeom>
            <a:avLst/>
            <a:gdLst/>
            <a:ahLst/>
            <a:cxnLst/>
            <a:rect l="l" t="t" r="r" b="b"/>
            <a:pathLst>
              <a:path w="5792470" h="6074409">
                <a:moveTo>
                  <a:pt x="5792394" y="0"/>
                </a:moveTo>
                <a:lnTo>
                  <a:pt x="0" y="0"/>
                </a:lnTo>
                <a:lnTo>
                  <a:pt x="0" y="227507"/>
                </a:lnTo>
                <a:lnTo>
                  <a:pt x="0" y="392607"/>
                </a:lnTo>
                <a:lnTo>
                  <a:pt x="0" y="6074003"/>
                </a:lnTo>
                <a:lnTo>
                  <a:pt x="5792394" y="6074003"/>
                </a:lnTo>
                <a:lnTo>
                  <a:pt x="5792394" y="227507"/>
                </a:lnTo>
                <a:lnTo>
                  <a:pt x="5792394" y="0"/>
                </a:lnTo>
                <a:close/>
              </a:path>
            </a:pathLst>
          </a:custGeom>
          <a:solidFill>
            <a:srgbClr val="2B3B90"/>
          </a:solidFill>
        </p:spPr>
        <p:txBody>
          <a:bodyPr wrap="square" lIns="0" tIns="0" rIns="0" bIns="0" rtlCol="0"/>
          <a:lstStyle/>
          <a:p>
            <a:endParaRPr/>
          </a:p>
        </p:txBody>
      </p:sp>
      <p:sp>
        <p:nvSpPr>
          <p:cNvPr id="9" name="object 9"/>
          <p:cNvSpPr txBox="1"/>
          <p:nvPr/>
        </p:nvSpPr>
        <p:spPr>
          <a:xfrm>
            <a:off x="1067300" y="839674"/>
            <a:ext cx="5818505" cy="8386911"/>
          </a:xfrm>
          <a:prstGeom prst="rect">
            <a:avLst/>
          </a:prstGeom>
        </p:spPr>
        <p:txBody>
          <a:bodyPr vert="horz" wrap="square" lIns="0" tIns="12700" rIns="0" bIns="0" rtlCol="0">
            <a:spAutoFit/>
          </a:bodyPr>
          <a:lstStyle/>
          <a:p>
            <a:pPr marL="12700" algn="just">
              <a:lnSpc>
                <a:spcPct val="100000"/>
              </a:lnSpc>
              <a:spcBef>
                <a:spcPts val="100"/>
              </a:spcBef>
            </a:pPr>
            <a:r>
              <a:rPr lang="es-MX" sz="1500" b="1" i="1" dirty="0">
                <a:solidFill>
                  <a:schemeClr val="accent2">
                    <a:lumMod val="75000"/>
                  </a:schemeClr>
                </a:solidFill>
                <a:latin typeface="Arial"/>
                <a:cs typeface="Arial"/>
              </a:rPr>
              <a:t>5. </a:t>
            </a:r>
            <a:r>
              <a:rPr sz="1500" b="1" i="1" dirty="0" err="1">
                <a:solidFill>
                  <a:schemeClr val="accent2">
                    <a:lumMod val="75000"/>
                  </a:schemeClr>
                </a:solidFill>
                <a:latin typeface="Arial"/>
                <a:cs typeface="Arial"/>
              </a:rPr>
              <a:t>Puede</a:t>
            </a:r>
            <a:r>
              <a:rPr sz="1500" b="1" i="1" spc="-35" dirty="0">
                <a:solidFill>
                  <a:schemeClr val="accent2">
                    <a:lumMod val="75000"/>
                  </a:schemeClr>
                </a:solidFill>
                <a:latin typeface="Arial"/>
                <a:cs typeface="Arial"/>
              </a:rPr>
              <a:t> </a:t>
            </a:r>
            <a:r>
              <a:rPr sz="1500" b="1" i="1" spc="40" dirty="0">
                <a:solidFill>
                  <a:schemeClr val="accent2">
                    <a:lumMod val="75000"/>
                  </a:schemeClr>
                </a:solidFill>
                <a:latin typeface="Arial"/>
                <a:cs typeface="Arial"/>
              </a:rPr>
              <a:t>articular</a:t>
            </a:r>
            <a:r>
              <a:rPr sz="1500" b="1" i="1" spc="-30" dirty="0">
                <a:solidFill>
                  <a:schemeClr val="accent2">
                    <a:lumMod val="75000"/>
                  </a:schemeClr>
                </a:solidFill>
                <a:latin typeface="Arial"/>
                <a:cs typeface="Arial"/>
              </a:rPr>
              <a:t> </a:t>
            </a:r>
            <a:r>
              <a:rPr sz="1500" b="1" i="1" spc="35" dirty="0">
                <a:solidFill>
                  <a:schemeClr val="accent2">
                    <a:lumMod val="75000"/>
                  </a:schemeClr>
                </a:solidFill>
                <a:latin typeface="Arial"/>
                <a:cs typeface="Arial"/>
              </a:rPr>
              <a:t>elementos</a:t>
            </a:r>
            <a:r>
              <a:rPr sz="1500" b="1" i="1" spc="-30" dirty="0">
                <a:solidFill>
                  <a:schemeClr val="accent2">
                    <a:lumMod val="75000"/>
                  </a:schemeClr>
                </a:solidFill>
                <a:latin typeface="Arial"/>
                <a:cs typeface="Arial"/>
              </a:rPr>
              <a:t> </a:t>
            </a:r>
            <a:r>
              <a:rPr sz="1500" b="1" i="1" spc="25" dirty="0">
                <a:solidFill>
                  <a:schemeClr val="accent2">
                    <a:lumMod val="75000"/>
                  </a:schemeClr>
                </a:solidFill>
                <a:latin typeface="Arial"/>
                <a:cs typeface="Arial"/>
              </a:rPr>
              <a:t>de</a:t>
            </a:r>
            <a:r>
              <a:rPr sz="1500" b="1" i="1" spc="-30" dirty="0">
                <a:solidFill>
                  <a:schemeClr val="accent2">
                    <a:lumMod val="75000"/>
                  </a:schemeClr>
                </a:solidFill>
                <a:latin typeface="Arial"/>
                <a:cs typeface="Arial"/>
              </a:rPr>
              <a:t> </a:t>
            </a:r>
            <a:r>
              <a:rPr sz="1500" b="1" i="1" spc="-15" dirty="0">
                <a:solidFill>
                  <a:schemeClr val="accent2">
                    <a:lumMod val="75000"/>
                  </a:schemeClr>
                </a:solidFill>
                <a:latin typeface="Arial"/>
                <a:cs typeface="Arial"/>
              </a:rPr>
              <a:t>DUA</a:t>
            </a:r>
            <a:r>
              <a:rPr sz="1500" b="1" i="1" spc="-35" dirty="0">
                <a:solidFill>
                  <a:schemeClr val="accent2">
                    <a:lumMod val="75000"/>
                  </a:schemeClr>
                </a:solidFill>
                <a:latin typeface="Arial"/>
                <a:cs typeface="Arial"/>
              </a:rPr>
              <a:t> </a:t>
            </a:r>
            <a:r>
              <a:rPr sz="1500" b="1" i="1" spc="10" dirty="0">
                <a:solidFill>
                  <a:schemeClr val="accent2">
                    <a:lumMod val="75000"/>
                  </a:schemeClr>
                </a:solidFill>
                <a:latin typeface="Arial"/>
                <a:cs typeface="Arial"/>
              </a:rPr>
              <a:t>y</a:t>
            </a:r>
            <a:r>
              <a:rPr sz="1500" b="1" i="1" spc="-30" dirty="0">
                <a:solidFill>
                  <a:schemeClr val="accent2">
                    <a:lumMod val="75000"/>
                  </a:schemeClr>
                </a:solidFill>
                <a:latin typeface="Arial"/>
                <a:cs typeface="Arial"/>
              </a:rPr>
              <a:t> </a:t>
            </a:r>
            <a:r>
              <a:rPr sz="1500" b="1" i="1" spc="25" dirty="0">
                <a:solidFill>
                  <a:schemeClr val="accent2">
                    <a:lumMod val="75000"/>
                  </a:schemeClr>
                </a:solidFill>
                <a:latin typeface="Arial"/>
                <a:cs typeface="Arial"/>
              </a:rPr>
              <a:t>de</a:t>
            </a:r>
            <a:r>
              <a:rPr sz="1500" b="1" i="1" spc="-30" dirty="0">
                <a:solidFill>
                  <a:schemeClr val="accent2">
                    <a:lumMod val="75000"/>
                  </a:schemeClr>
                </a:solidFill>
                <a:latin typeface="Arial"/>
                <a:cs typeface="Arial"/>
              </a:rPr>
              <a:t> </a:t>
            </a:r>
            <a:r>
              <a:rPr sz="1500" b="1" i="1" dirty="0">
                <a:solidFill>
                  <a:schemeClr val="accent2">
                    <a:lumMod val="75000"/>
                  </a:schemeClr>
                </a:solidFill>
                <a:latin typeface="Arial"/>
                <a:cs typeface="Arial"/>
              </a:rPr>
              <a:t>enseñanza</a:t>
            </a:r>
            <a:r>
              <a:rPr sz="1500" b="1" i="1" spc="-30" dirty="0">
                <a:solidFill>
                  <a:schemeClr val="accent2">
                    <a:lumMod val="75000"/>
                  </a:schemeClr>
                </a:solidFill>
                <a:latin typeface="Arial"/>
                <a:cs typeface="Arial"/>
              </a:rPr>
              <a:t> </a:t>
            </a:r>
            <a:r>
              <a:rPr sz="1500" b="1" i="1" spc="30" dirty="0">
                <a:solidFill>
                  <a:schemeClr val="accent2">
                    <a:lumMod val="75000"/>
                  </a:schemeClr>
                </a:solidFill>
                <a:latin typeface="Arial"/>
                <a:cs typeface="Arial"/>
              </a:rPr>
              <a:t>diferenciada</a:t>
            </a:r>
            <a:endParaRPr sz="1500" b="1" dirty="0">
              <a:solidFill>
                <a:schemeClr val="accent2">
                  <a:lumMod val="75000"/>
                </a:schemeClr>
              </a:solidFill>
              <a:latin typeface="Arial"/>
              <a:cs typeface="Arial"/>
            </a:endParaRPr>
          </a:p>
          <a:p>
            <a:pPr marL="12700" marR="5080" algn="just">
              <a:lnSpc>
                <a:spcPct val="100000"/>
              </a:lnSpc>
              <a:spcBef>
                <a:spcPts val="1380"/>
              </a:spcBef>
            </a:pPr>
            <a:r>
              <a:rPr sz="1200" spc="10" dirty="0">
                <a:solidFill>
                  <a:srgbClr val="717275"/>
                </a:solidFill>
                <a:latin typeface="Arial MT"/>
                <a:cs typeface="Arial MT"/>
              </a:rPr>
              <a:t>Dos </a:t>
            </a:r>
            <a:r>
              <a:rPr sz="1200" spc="20" dirty="0">
                <a:solidFill>
                  <a:srgbClr val="717275"/>
                </a:solidFill>
                <a:latin typeface="Arial MT"/>
                <a:cs typeface="Arial MT"/>
              </a:rPr>
              <a:t>marcos </a:t>
            </a:r>
            <a:r>
              <a:rPr sz="1200" spc="15" dirty="0">
                <a:solidFill>
                  <a:srgbClr val="717275"/>
                </a:solidFill>
                <a:latin typeface="Arial MT"/>
                <a:cs typeface="Arial MT"/>
              </a:rPr>
              <a:t>de </a:t>
            </a:r>
            <a:r>
              <a:rPr sz="1200" spc="10" dirty="0">
                <a:solidFill>
                  <a:srgbClr val="717275"/>
                </a:solidFill>
                <a:latin typeface="Arial MT"/>
                <a:cs typeface="Arial MT"/>
              </a:rPr>
              <a:t>referencia </a:t>
            </a:r>
            <a:r>
              <a:rPr sz="1200" spc="20" dirty="0">
                <a:solidFill>
                  <a:srgbClr val="717275"/>
                </a:solidFill>
                <a:latin typeface="Arial MT"/>
                <a:cs typeface="Arial MT"/>
              </a:rPr>
              <a:t>que aportan </a:t>
            </a:r>
            <a:r>
              <a:rPr sz="1200" spc="25" dirty="0">
                <a:solidFill>
                  <a:srgbClr val="717275"/>
                </a:solidFill>
                <a:latin typeface="Arial MT"/>
                <a:cs typeface="Arial MT"/>
              </a:rPr>
              <a:t>elementos </a:t>
            </a:r>
            <a:r>
              <a:rPr sz="1200" spc="-5" dirty="0">
                <a:solidFill>
                  <a:srgbClr val="717275"/>
                </a:solidFill>
                <a:latin typeface="Arial MT"/>
                <a:cs typeface="Arial MT"/>
              </a:rPr>
              <a:t>para</a:t>
            </a:r>
            <a:r>
              <a:rPr sz="1200" spc="320" dirty="0">
                <a:solidFill>
                  <a:srgbClr val="717275"/>
                </a:solidFill>
                <a:latin typeface="Arial MT"/>
                <a:cs typeface="Arial MT"/>
              </a:rPr>
              <a:t> </a:t>
            </a:r>
            <a:r>
              <a:rPr sz="1200" spc="10" dirty="0">
                <a:solidFill>
                  <a:srgbClr val="717275"/>
                </a:solidFill>
                <a:latin typeface="Arial MT"/>
                <a:cs typeface="Arial MT"/>
              </a:rPr>
              <a:t>el </a:t>
            </a:r>
            <a:r>
              <a:rPr sz="1200" spc="15" dirty="0">
                <a:solidFill>
                  <a:srgbClr val="717275"/>
                </a:solidFill>
                <a:latin typeface="Arial MT"/>
                <a:cs typeface="Arial MT"/>
              </a:rPr>
              <a:t>desarrollo de procesos </a:t>
            </a:r>
            <a:r>
              <a:rPr sz="1200" spc="20" dirty="0">
                <a:solidFill>
                  <a:srgbClr val="717275"/>
                </a:solidFill>
                <a:latin typeface="Arial MT"/>
                <a:cs typeface="Arial MT"/>
              </a:rPr>
              <a:t> </a:t>
            </a:r>
            <a:r>
              <a:rPr sz="1200" spc="15" dirty="0">
                <a:solidFill>
                  <a:srgbClr val="717275"/>
                </a:solidFill>
                <a:latin typeface="Arial MT"/>
                <a:cs typeface="Arial MT"/>
              </a:rPr>
              <a:t>de </a:t>
            </a:r>
            <a:r>
              <a:rPr sz="1200" spc="20" dirty="0">
                <a:solidFill>
                  <a:srgbClr val="717275"/>
                </a:solidFill>
                <a:latin typeface="Arial MT"/>
                <a:cs typeface="Arial MT"/>
              </a:rPr>
              <a:t>flexibilización </a:t>
            </a:r>
            <a:r>
              <a:rPr sz="1200" spc="25" dirty="0">
                <a:solidFill>
                  <a:srgbClr val="717275"/>
                </a:solidFill>
                <a:latin typeface="Arial MT"/>
                <a:cs typeface="Arial MT"/>
              </a:rPr>
              <a:t>curricular </a:t>
            </a:r>
            <a:r>
              <a:rPr sz="1200" spc="15" dirty="0">
                <a:solidFill>
                  <a:srgbClr val="717275"/>
                </a:solidFill>
                <a:latin typeface="Arial MT"/>
                <a:cs typeface="Arial MT"/>
              </a:rPr>
              <a:t>son </a:t>
            </a:r>
            <a:r>
              <a:rPr sz="1200" spc="-10" dirty="0">
                <a:solidFill>
                  <a:srgbClr val="717275"/>
                </a:solidFill>
                <a:latin typeface="Arial MT"/>
                <a:cs typeface="Arial MT"/>
              </a:rPr>
              <a:t>la </a:t>
            </a:r>
            <a:r>
              <a:rPr sz="1200" spc="-5" dirty="0">
                <a:solidFill>
                  <a:srgbClr val="717275"/>
                </a:solidFill>
                <a:latin typeface="Arial MT"/>
                <a:cs typeface="Arial MT"/>
              </a:rPr>
              <a:t>enseñanza </a:t>
            </a:r>
            <a:r>
              <a:rPr sz="1200" spc="10" dirty="0">
                <a:solidFill>
                  <a:srgbClr val="717275"/>
                </a:solidFill>
                <a:latin typeface="Arial MT"/>
                <a:cs typeface="Arial MT"/>
              </a:rPr>
              <a:t>diferenciada, </a:t>
            </a:r>
            <a:r>
              <a:rPr sz="1200" spc="20" dirty="0">
                <a:solidFill>
                  <a:srgbClr val="717275"/>
                </a:solidFill>
                <a:latin typeface="Arial MT"/>
                <a:cs typeface="Arial MT"/>
              </a:rPr>
              <a:t>propuestos </a:t>
            </a:r>
            <a:r>
              <a:rPr sz="1200" spc="45" dirty="0">
                <a:solidFill>
                  <a:srgbClr val="717275"/>
                </a:solidFill>
                <a:latin typeface="Arial MT"/>
                <a:cs typeface="Arial MT"/>
              </a:rPr>
              <a:t>por </a:t>
            </a:r>
            <a:r>
              <a:rPr sz="1200" spc="10" dirty="0">
                <a:solidFill>
                  <a:srgbClr val="717275"/>
                </a:solidFill>
                <a:latin typeface="Arial MT"/>
                <a:cs typeface="Arial MT"/>
              </a:rPr>
              <a:t>autores </a:t>
            </a:r>
            <a:r>
              <a:rPr sz="1200" spc="15" dirty="0">
                <a:solidFill>
                  <a:srgbClr val="717275"/>
                </a:solidFill>
                <a:latin typeface="Arial MT"/>
                <a:cs typeface="Arial MT"/>
              </a:rPr>
              <a:t> </a:t>
            </a:r>
            <a:r>
              <a:rPr sz="1200" spc="75" dirty="0">
                <a:solidFill>
                  <a:srgbClr val="717275"/>
                </a:solidFill>
                <a:latin typeface="Arial MT"/>
                <a:cs typeface="Arial MT"/>
              </a:rPr>
              <a:t>como </a:t>
            </a:r>
            <a:r>
              <a:rPr sz="1200" spc="15" dirty="0">
                <a:solidFill>
                  <a:srgbClr val="717275"/>
                </a:solidFill>
                <a:latin typeface="Arial MT"/>
                <a:cs typeface="Arial MT"/>
              </a:rPr>
              <a:t>Carol </a:t>
            </a:r>
            <a:r>
              <a:rPr sz="1200" spc="10" dirty="0">
                <a:solidFill>
                  <a:srgbClr val="717275"/>
                </a:solidFill>
                <a:latin typeface="Arial MT"/>
                <a:cs typeface="Arial MT"/>
              </a:rPr>
              <a:t>Tomlinson, </a:t>
            </a:r>
            <a:r>
              <a:rPr sz="1200" spc="15" dirty="0">
                <a:solidFill>
                  <a:srgbClr val="717275"/>
                </a:solidFill>
                <a:latin typeface="Arial MT"/>
                <a:cs typeface="Arial MT"/>
              </a:rPr>
              <a:t>Joseph </a:t>
            </a:r>
            <a:r>
              <a:rPr sz="1200" dirty="0">
                <a:solidFill>
                  <a:srgbClr val="717275"/>
                </a:solidFill>
                <a:latin typeface="Arial MT"/>
                <a:cs typeface="Arial MT"/>
              </a:rPr>
              <a:t>Renzulli, </a:t>
            </a:r>
            <a:r>
              <a:rPr sz="1200" spc="-30" dirty="0">
                <a:solidFill>
                  <a:srgbClr val="717275"/>
                </a:solidFill>
                <a:latin typeface="Arial MT"/>
                <a:cs typeface="Arial MT"/>
              </a:rPr>
              <a:t>Sally </a:t>
            </a:r>
            <a:r>
              <a:rPr sz="1200" spc="-45" dirty="0">
                <a:solidFill>
                  <a:srgbClr val="717275"/>
                </a:solidFill>
                <a:latin typeface="Arial MT"/>
                <a:cs typeface="Arial MT"/>
              </a:rPr>
              <a:t>Reis, </a:t>
            </a:r>
            <a:r>
              <a:rPr sz="1200" dirty="0">
                <a:solidFill>
                  <a:srgbClr val="717275"/>
                </a:solidFill>
                <a:latin typeface="Arial MT"/>
                <a:cs typeface="Arial MT"/>
              </a:rPr>
              <a:t>Marcia </a:t>
            </a:r>
            <a:r>
              <a:rPr sz="1200" spc="5" dirty="0">
                <a:solidFill>
                  <a:srgbClr val="717275"/>
                </a:solidFill>
                <a:latin typeface="Arial MT"/>
                <a:cs typeface="Arial MT"/>
              </a:rPr>
              <a:t>Gentry, </a:t>
            </a:r>
            <a:r>
              <a:rPr sz="1200" spc="20" dirty="0">
                <a:solidFill>
                  <a:srgbClr val="717275"/>
                </a:solidFill>
                <a:latin typeface="Arial MT"/>
                <a:cs typeface="Arial MT"/>
              </a:rPr>
              <a:t>entre otros, </a:t>
            </a:r>
            <a:r>
              <a:rPr sz="1200" spc="-60" dirty="0">
                <a:solidFill>
                  <a:srgbClr val="717275"/>
                </a:solidFill>
                <a:latin typeface="Arial MT"/>
                <a:cs typeface="Arial MT"/>
              </a:rPr>
              <a:t>así </a:t>
            </a:r>
            <a:r>
              <a:rPr sz="1200" spc="-55" dirty="0">
                <a:solidFill>
                  <a:srgbClr val="717275"/>
                </a:solidFill>
                <a:latin typeface="Arial MT"/>
                <a:cs typeface="Arial MT"/>
              </a:rPr>
              <a:t> </a:t>
            </a:r>
            <a:r>
              <a:rPr sz="1200" spc="75" dirty="0">
                <a:solidFill>
                  <a:srgbClr val="717275"/>
                </a:solidFill>
                <a:latin typeface="Arial MT"/>
                <a:cs typeface="Arial MT"/>
              </a:rPr>
              <a:t>como</a:t>
            </a:r>
            <a:r>
              <a:rPr sz="1200" spc="-45" dirty="0">
                <a:solidFill>
                  <a:srgbClr val="717275"/>
                </a:solidFill>
                <a:latin typeface="Arial MT"/>
                <a:cs typeface="Arial MT"/>
              </a:rPr>
              <a:t> </a:t>
            </a:r>
            <a:r>
              <a:rPr sz="1200" spc="10" dirty="0">
                <a:solidFill>
                  <a:srgbClr val="717275"/>
                </a:solidFill>
                <a:latin typeface="Arial MT"/>
                <a:cs typeface="Arial MT"/>
              </a:rPr>
              <a:t>los</a:t>
            </a:r>
            <a:r>
              <a:rPr sz="1200" spc="-40" dirty="0">
                <a:solidFill>
                  <a:srgbClr val="717275"/>
                </a:solidFill>
                <a:latin typeface="Arial MT"/>
                <a:cs typeface="Arial MT"/>
              </a:rPr>
              <a:t> </a:t>
            </a:r>
            <a:r>
              <a:rPr sz="1200" spc="20" dirty="0">
                <a:solidFill>
                  <a:srgbClr val="717275"/>
                </a:solidFill>
                <a:latin typeface="Arial MT"/>
                <a:cs typeface="Arial MT"/>
              </a:rPr>
              <a:t>planteamientos</a:t>
            </a:r>
            <a:r>
              <a:rPr sz="1200" spc="-40" dirty="0">
                <a:solidFill>
                  <a:srgbClr val="717275"/>
                </a:solidFill>
                <a:latin typeface="Arial MT"/>
                <a:cs typeface="Arial MT"/>
              </a:rPr>
              <a:t> </a:t>
            </a:r>
            <a:r>
              <a:rPr sz="1200" spc="20" dirty="0">
                <a:solidFill>
                  <a:srgbClr val="717275"/>
                </a:solidFill>
                <a:latin typeface="Arial MT"/>
                <a:cs typeface="Arial MT"/>
              </a:rPr>
              <a:t>del</a:t>
            </a:r>
            <a:r>
              <a:rPr sz="1200" spc="-45" dirty="0">
                <a:solidFill>
                  <a:srgbClr val="717275"/>
                </a:solidFill>
                <a:latin typeface="Arial MT"/>
                <a:cs typeface="Arial MT"/>
              </a:rPr>
              <a:t> </a:t>
            </a:r>
            <a:r>
              <a:rPr sz="1200" spc="50" dirty="0">
                <a:solidFill>
                  <a:srgbClr val="717275"/>
                </a:solidFill>
                <a:latin typeface="Arial MT"/>
                <a:cs typeface="Arial MT"/>
              </a:rPr>
              <a:t>modelo</a:t>
            </a:r>
            <a:r>
              <a:rPr sz="1200" spc="-40" dirty="0">
                <a:solidFill>
                  <a:srgbClr val="717275"/>
                </a:solidFill>
                <a:latin typeface="Arial MT"/>
                <a:cs typeface="Arial MT"/>
              </a:rPr>
              <a:t> </a:t>
            </a:r>
            <a:r>
              <a:rPr sz="1200" spc="20" dirty="0">
                <a:solidFill>
                  <a:srgbClr val="717275"/>
                </a:solidFill>
                <a:latin typeface="Arial MT"/>
                <a:cs typeface="Arial MT"/>
              </a:rPr>
              <a:t>del</a:t>
            </a:r>
            <a:r>
              <a:rPr sz="1200" spc="-40" dirty="0">
                <a:solidFill>
                  <a:srgbClr val="717275"/>
                </a:solidFill>
                <a:latin typeface="Arial MT"/>
                <a:cs typeface="Arial MT"/>
              </a:rPr>
              <a:t> </a:t>
            </a:r>
            <a:r>
              <a:rPr sz="1200" spc="10" dirty="0">
                <a:solidFill>
                  <a:srgbClr val="717275"/>
                </a:solidFill>
                <a:latin typeface="Arial MT"/>
                <a:cs typeface="Arial MT"/>
              </a:rPr>
              <a:t>Diseño</a:t>
            </a:r>
            <a:r>
              <a:rPr sz="1200" spc="-40" dirty="0">
                <a:solidFill>
                  <a:srgbClr val="717275"/>
                </a:solidFill>
                <a:latin typeface="Arial MT"/>
                <a:cs typeface="Arial MT"/>
              </a:rPr>
              <a:t> </a:t>
            </a:r>
            <a:r>
              <a:rPr sz="1200" spc="-5" dirty="0">
                <a:solidFill>
                  <a:srgbClr val="717275"/>
                </a:solidFill>
                <a:latin typeface="Arial MT"/>
                <a:cs typeface="Arial MT"/>
              </a:rPr>
              <a:t>Universal</a:t>
            </a:r>
            <a:r>
              <a:rPr sz="1200" spc="-45" dirty="0">
                <a:solidFill>
                  <a:srgbClr val="717275"/>
                </a:solidFill>
                <a:latin typeface="Arial MT"/>
                <a:cs typeface="Arial MT"/>
              </a:rPr>
              <a:t> </a:t>
            </a:r>
            <a:r>
              <a:rPr sz="1200" spc="15" dirty="0">
                <a:solidFill>
                  <a:srgbClr val="717275"/>
                </a:solidFill>
                <a:latin typeface="Arial MT"/>
                <a:cs typeface="Arial MT"/>
              </a:rPr>
              <a:t>de</a:t>
            </a:r>
            <a:r>
              <a:rPr sz="1200" spc="-40" dirty="0">
                <a:solidFill>
                  <a:srgbClr val="717275"/>
                </a:solidFill>
                <a:latin typeface="Arial MT"/>
                <a:cs typeface="Arial MT"/>
              </a:rPr>
              <a:t> </a:t>
            </a:r>
            <a:r>
              <a:rPr sz="1200" spc="5" dirty="0">
                <a:solidFill>
                  <a:srgbClr val="717275"/>
                </a:solidFill>
                <a:latin typeface="Arial MT"/>
                <a:cs typeface="Arial MT"/>
              </a:rPr>
              <a:t>Aprendizaje</a:t>
            </a:r>
            <a:r>
              <a:rPr sz="1200" spc="-40" dirty="0">
                <a:solidFill>
                  <a:srgbClr val="717275"/>
                </a:solidFill>
                <a:latin typeface="Arial MT"/>
                <a:cs typeface="Arial MT"/>
              </a:rPr>
              <a:t> </a:t>
            </a:r>
            <a:r>
              <a:rPr sz="1200" spc="-35" dirty="0">
                <a:solidFill>
                  <a:srgbClr val="717275"/>
                </a:solidFill>
                <a:latin typeface="Arial MT"/>
                <a:cs typeface="Arial MT"/>
              </a:rPr>
              <a:t>(DUA).</a:t>
            </a:r>
            <a:r>
              <a:rPr sz="1200" spc="-40" dirty="0">
                <a:solidFill>
                  <a:srgbClr val="717275"/>
                </a:solidFill>
                <a:latin typeface="Arial MT"/>
                <a:cs typeface="Arial MT"/>
              </a:rPr>
              <a:t> </a:t>
            </a:r>
            <a:r>
              <a:rPr sz="1200" spc="5" dirty="0">
                <a:solidFill>
                  <a:srgbClr val="717275"/>
                </a:solidFill>
                <a:latin typeface="Arial MT"/>
                <a:cs typeface="Arial MT"/>
              </a:rPr>
              <a:t>De </a:t>
            </a:r>
            <a:r>
              <a:rPr sz="1200" spc="-325" dirty="0">
                <a:solidFill>
                  <a:srgbClr val="717275"/>
                </a:solidFill>
                <a:latin typeface="Arial MT"/>
                <a:cs typeface="Arial MT"/>
              </a:rPr>
              <a:t> </a:t>
            </a:r>
            <a:r>
              <a:rPr sz="1200" dirty="0">
                <a:solidFill>
                  <a:srgbClr val="717275"/>
                </a:solidFill>
                <a:latin typeface="Arial MT"/>
                <a:cs typeface="Arial MT"/>
              </a:rPr>
              <a:t>estos</a:t>
            </a:r>
            <a:r>
              <a:rPr sz="1200" spc="-75" dirty="0">
                <a:solidFill>
                  <a:srgbClr val="717275"/>
                </a:solidFill>
                <a:latin typeface="Arial MT"/>
                <a:cs typeface="Arial MT"/>
              </a:rPr>
              <a:t> </a:t>
            </a:r>
            <a:r>
              <a:rPr sz="1200" spc="20" dirty="0">
                <a:solidFill>
                  <a:srgbClr val="717275"/>
                </a:solidFill>
                <a:latin typeface="Arial MT"/>
                <a:cs typeface="Arial MT"/>
              </a:rPr>
              <a:t>marcos</a:t>
            </a:r>
            <a:r>
              <a:rPr sz="1200" spc="-75" dirty="0">
                <a:solidFill>
                  <a:srgbClr val="717275"/>
                </a:solidFill>
                <a:latin typeface="Arial MT"/>
                <a:cs typeface="Arial MT"/>
              </a:rPr>
              <a:t> </a:t>
            </a:r>
            <a:r>
              <a:rPr sz="1200" spc="15" dirty="0">
                <a:solidFill>
                  <a:srgbClr val="717275"/>
                </a:solidFill>
                <a:latin typeface="Arial MT"/>
                <a:cs typeface="Arial MT"/>
              </a:rPr>
              <a:t>de</a:t>
            </a:r>
            <a:r>
              <a:rPr sz="1200" spc="-75" dirty="0">
                <a:solidFill>
                  <a:srgbClr val="717275"/>
                </a:solidFill>
                <a:latin typeface="Arial MT"/>
                <a:cs typeface="Arial MT"/>
              </a:rPr>
              <a:t> </a:t>
            </a:r>
            <a:r>
              <a:rPr sz="1200" spc="10" dirty="0">
                <a:solidFill>
                  <a:srgbClr val="717275"/>
                </a:solidFill>
                <a:latin typeface="Arial MT"/>
                <a:cs typeface="Arial MT"/>
              </a:rPr>
              <a:t>referencia</a:t>
            </a:r>
            <a:r>
              <a:rPr sz="1200" spc="-70" dirty="0">
                <a:solidFill>
                  <a:srgbClr val="717275"/>
                </a:solidFill>
                <a:latin typeface="Arial MT"/>
                <a:cs typeface="Arial MT"/>
              </a:rPr>
              <a:t> </a:t>
            </a:r>
            <a:r>
              <a:rPr sz="1200" spc="-40" dirty="0">
                <a:solidFill>
                  <a:srgbClr val="717275"/>
                </a:solidFill>
                <a:latin typeface="Arial MT"/>
                <a:cs typeface="Arial MT"/>
              </a:rPr>
              <a:t>se</a:t>
            </a:r>
            <a:r>
              <a:rPr sz="1200" spc="-75" dirty="0">
                <a:solidFill>
                  <a:srgbClr val="717275"/>
                </a:solidFill>
                <a:latin typeface="Arial MT"/>
                <a:cs typeface="Arial MT"/>
              </a:rPr>
              <a:t> </a:t>
            </a:r>
            <a:r>
              <a:rPr sz="1200" spc="10" dirty="0">
                <a:solidFill>
                  <a:srgbClr val="717275"/>
                </a:solidFill>
                <a:latin typeface="Arial MT"/>
                <a:cs typeface="Arial MT"/>
              </a:rPr>
              <a:t>desprende</a:t>
            </a:r>
            <a:r>
              <a:rPr sz="1200" spc="-75" dirty="0">
                <a:solidFill>
                  <a:srgbClr val="717275"/>
                </a:solidFill>
                <a:latin typeface="Arial MT"/>
                <a:cs typeface="Arial MT"/>
              </a:rPr>
              <a:t> </a:t>
            </a:r>
            <a:r>
              <a:rPr sz="1200" spc="-10" dirty="0">
                <a:solidFill>
                  <a:srgbClr val="717275"/>
                </a:solidFill>
                <a:latin typeface="Arial MT"/>
                <a:cs typeface="Arial MT"/>
              </a:rPr>
              <a:t>la</a:t>
            </a:r>
            <a:r>
              <a:rPr sz="1200" spc="-75" dirty="0">
                <a:solidFill>
                  <a:srgbClr val="717275"/>
                </a:solidFill>
                <a:latin typeface="Arial MT"/>
                <a:cs typeface="Arial MT"/>
              </a:rPr>
              <a:t> </a:t>
            </a:r>
            <a:r>
              <a:rPr sz="1200" dirty="0">
                <a:solidFill>
                  <a:srgbClr val="717275"/>
                </a:solidFill>
                <a:latin typeface="Arial MT"/>
                <a:cs typeface="Arial MT"/>
              </a:rPr>
              <a:t>idea</a:t>
            </a:r>
            <a:r>
              <a:rPr sz="1200" spc="-70" dirty="0">
                <a:solidFill>
                  <a:srgbClr val="717275"/>
                </a:solidFill>
                <a:latin typeface="Arial MT"/>
                <a:cs typeface="Arial MT"/>
              </a:rPr>
              <a:t> </a:t>
            </a:r>
            <a:r>
              <a:rPr sz="1200" spc="15" dirty="0">
                <a:solidFill>
                  <a:srgbClr val="717275"/>
                </a:solidFill>
                <a:latin typeface="Arial MT"/>
                <a:cs typeface="Arial MT"/>
              </a:rPr>
              <a:t>de</a:t>
            </a:r>
            <a:r>
              <a:rPr sz="1200" spc="-75" dirty="0">
                <a:solidFill>
                  <a:srgbClr val="717275"/>
                </a:solidFill>
                <a:latin typeface="Arial MT"/>
                <a:cs typeface="Arial MT"/>
              </a:rPr>
              <a:t> </a:t>
            </a:r>
            <a:r>
              <a:rPr sz="1200" spc="20" dirty="0">
                <a:solidFill>
                  <a:srgbClr val="717275"/>
                </a:solidFill>
                <a:latin typeface="Arial MT"/>
                <a:cs typeface="Arial MT"/>
              </a:rPr>
              <a:t>que</a:t>
            </a:r>
            <a:r>
              <a:rPr sz="1200" spc="-75" dirty="0">
                <a:solidFill>
                  <a:srgbClr val="717275"/>
                </a:solidFill>
                <a:latin typeface="Arial MT"/>
                <a:cs typeface="Arial MT"/>
              </a:rPr>
              <a:t> </a:t>
            </a:r>
            <a:r>
              <a:rPr sz="1200" spc="10" dirty="0">
                <a:solidFill>
                  <a:srgbClr val="717275"/>
                </a:solidFill>
                <a:latin typeface="Arial MT"/>
                <a:cs typeface="Arial MT"/>
              </a:rPr>
              <a:t>el</a:t>
            </a:r>
            <a:r>
              <a:rPr sz="1200" spc="-65" dirty="0">
                <a:solidFill>
                  <a:srgbClr val="717275"/>
                </a:solidFill>
                <a:latin typeface="Arial MT"/>
                <a:cs typeface="Arial MT"/>
              </a:rPr>
              <a:t> </a:t>
            </a:r>
            <a:r>
              <a:rPr sz="1200" b="1" spc="-5" dirty="0">
                <a:solidFill>
                  <a:srgbClr val="717275"/>
                </a:solidFill>
                <a:latin typeface="Arial"/>
                <a:cs typeface="Arial"/>
              </a:rPr>
              <a:t>currículo</a:t>
            </a:r>
            <a:r>
              <a:rPr sz="1200" b="1" spc="-100" dirty="0">
                <a:solidFill>
                  <a:srgbClr val="717275"/>
                </a:solidFill>
                <a:latin typeface="Arial"/>
                <a:cs typeface="Arial"/>
              </a:rPr>
              <a:t> </a:t>
            </a:r>
            <a:r>
              <a:rPr sz="1200" b="1" spc="-10" dirty="0">
                <a:solidFill>
                  <a:srgbClr val="717275"/>
                </a:solidFill>
                <a:latin typeface="Arial"/>
                <a:cs typeface="Arial"/>
              </a:rPr>
              <a:t>planeado</a:t>
            </a:r>
            <a:r>
              <a:rPr sz="1200" spc="-10" dirty="0">
                <a:solidFill>
                  <a:srgbClr val="717275"/>
                </a:solidFill>
                <a:latin typeface="Arial MT"/>
                <a:cs typeface="Arial MT"/>
              </a:rPr>
              <a:t>,</a:t>
            </a:r>
            <a:r>
              <a:rPr sz="1200" spc="-75" dirty="0">
                <a:solidFill>
                  <a:srgbClr val="717275"/>
                </a:solidFill>
                <a:latin typeface="Arial MT"/>
                <a:cs typeface="Arial MT"/>
              </a:rPr>
              <a:t> </a:t>
            </a:r>
            <a:r>
              <a:rPr sz="1200" dirty="0">
                <a:solidFill>
                  <a:srgbClr val="717275"/>
                </a:solidFill>
                <a:latin typeface="Arial MT"/>
                <a:cs typeface="Arial MT"/>
              </a:rPr>
              <a:t>desde </a:t>
            </a:r>
            <a:r>
              <a:rPr sz="1200" spc="-320" dirty="0">
                <a:solidFill>
                  <a:srgbClr val="717275"/>
                </a:solidFill>
                <a:latin typeface="Arial MT"/>
                <a:cs typeface="Arial MT"/>
              </a:rPr>
              <a:t> </a:t>
            </a:r>
            <a:r>
              <a:rPr sz="1200" spc="-20" dirty="0">
                <a:solidFill>
                  <a:srgbClr val="717275"/>
                </a:solidFill>
                <a:latin typeface="Arial MT"/>
                <a:cs typeface="Arial MT"/>
              </a:rPr>
              <a:t>su </a:t>
            </a:r>
            <a:r>
              <a:rPr sz="1200" spc="40" dirty="0">
                <a:solidFill>
                  <a:srgbClr val="717275"/>
                </a:solidFill>
                <a:latin typeface="Arial MT"/>
                <a:cs typeface="Arial MT"/>
              </a:rPr>
              <a:t>construcción </a:t>
            </a:r>
            <a:r>
              <a:rPr sz="1200" spc="10" dirty="0">
                <a:solidFill>
                  <a:srgbClr val="717275"/>
                </a:solidFill>
                <a:latin typeface="Arial MT"/>
                <a:cs typeface="Arial MT"/>
              </a:rPr>
              <a:t>inicial, </a:t>
            </a:r>
            <a:r>
              <a:rPr sz="1200" spc="15" dirty="0">
                <a:solidFill>
                  <a:srgbClr val="717275"/>
                </a:solidFill>
                <a:latin typeface="Arial MT"/>
                <a:cs typeface="Arial MT"/>
              </a:rPr>
              <a:t>debe </a:t>
            </a:r>
            <a:r>
              <a:rPr sz="1200" spc="35" dirty="0">
                <a:solidFill>
                  <a:srgbClr val="717275"/>
                </a:solidFill>
                <a:latin typeface="Arial MT"/>
                <a:cs typeface="Arial MT"/>
              </a:rPr>
              <a:t>permitir </a:t>
            </a:r>
            <a:r>
              <a:rPr sz="1200" spc="-5" dirty="0">
                <a:solidFill>
                  <a:srgbClr val="717275"/>
                </a:solidFill>
                <a:latin typeface="Arial MT"/>
                <a:cs typeface="Arial MT"/>
              </a:rPr>
              <a:t>y </a:t>
            </a:r>
            <a:r>
              <a:rPr sz="1200" spc="15" dirty="0">
                <a:solidFill>
                  <a:srgbClr val="717275"/>
                </a:solidFill>
                <a:latin typeface="Arial MT"/>
                <a:cs typeface="Arial MT"/>
              </a:rPr>
              <a:t>facilitar </a:t>
            </a:r>
            <a:r>
              <a:rPr sz="1200" spc="25" dirty="0">
                <a:solidFill>
                  <a:srgbClr val="717275"/>
                </a:solidFill>
                <a:latin typeface="Arial MT"/>
                <a:cs typeface="Arial MT"/>
              </a:rPr>
              <a:t>múltiples </a:t>
            </a:r>
            <a:r>
              <a:rPr sz="1200" spc="20" dirty="0">
                <a:solidFill>
                  <a:srgbClr val="717275"/>
                </a:solidFill>
                <a:latin typeface="Arial MT"/>
                <a:cs typeface="Arial MT"/>
              </a:rPr>
              <a:t>formas </a:t>
            </a:r>
            <a:r>
              <a:rPr sz="1200" spc="15" dirty="0">
                <a:solidFill>
                  <a:srgbClr val="717275"/>
                </a:solidFill>
                <a:latin typeface="Arial MT"/>
                <a:cs typeface="Arial MT"/>
              </a:rPr>
              <a:t>de </a:t>
            </a:r>
            <a:r>
              <a:rPr sz="1200" spc="10" dirty="0">
                <a:solidFill>
                  <a:srgbClr val="717275"/>
                </a:solidFill>
                <a:latin typeface="Arial MT"/>
                <a:cs typeface="Arial MT"/>
              </a:rPr>
              <a:t>representación, </a:t>
            </a:r>
            <a:r>
              <a:rPr sz="1200" spc="-320" dirty="0">
                <a:solidFill>
                  <a:srgbClr val="717275"/>
                </a:solidFill>
                <a:latin typeface="Arial MT"/>
                <a:cs typeface="Arial MT"/>
              </a:rPr>
              <a:t> </a:t>
            </a:r>
            <a:r>
              <a:rPr sz="1200" spc="20" dirty="0">
                <a:solidFill>
                  <a:srgbClr val="717275"/>
                </a:solidFill>
                <a:latin typeface="Arial MT"/>
                <a:cs typeface="Arial MT"/>
              </a:rPr>
              <a:t>acción, </a:t>
            </a:r>
            <a:r>
              <a:rPr sz="1200" spc="10" dirty="0">
                <a:solidFill>
                  <a:srgbClr val="717275"/>
                </a:solidFill>
                <a:latin typeface="Arial MT"/>
                <a:cs typeface="Arial MT"/>
              </a:rPr>
              <a:t>expresión </a:t>
            </a:r>
            <a:r>
              <a:rPr sz="1200" spc="-5" dirty="0">
                <a:solidFill>
                  <a:srgbClr val="717275"/>
                </a:solidFill>
                <a:latin typeface="Arial MT"/>
                <a:cs typeface="Arial MT"/>
              </a:rPr>
              <a:t>y </a:t>
            </a:r>
            <a:r>
              <a:rPr sz="1200" spc="25" dirty="0">
                <a:solidFill>
                  <a:srgbClr val="717275"/>
                </a:solidFill>
                <a:latin typeface="Arial MT"/>
                <a:cs typeface="Arial MT"/>
              </a:rPr>
              <a:t>vinculación </a:t>
            </a:r>
            <a:r>
              <a:rPr sz="1200" spc="20" dirty="0">
                <a:solidFill>
                  <a:srgbClr val="717275"/>
                </a:solidFill>
                <a:latin typeface="Arial MT"/>
                <a:cs typeface="Arial MT"/>
              </a:rPr>
              <a:t>del </a:t>
            </a:r>
            <a:r>
              <a:rPr sz="1200" dirty="0">
                <a:solidFill>
                  <a:srgbClr val="717275"/>
                </a:solidFill>
                <a:latin typeface="Arial MT"/>
                <a:cs typeface="Arial MT"/>
              </a:rPr>
              <a:t>aprendizaje. </a:t>
            </a:r>
            <a:r>
              <a:rPr sz="1200" spc="-40" dirty="0">
                <a:solidFill>
                  <a:srgbClr val="717275"/>
                </a:solidFill>
                <a:latin typeface="Arial MT"/>
                <a:cs typeface="Arial MT"/>
              </a:rPr>
              <a:t>En </a:t>
            </a:r>
            <a:r>
              <a:rPr sz="1200" spc="20" dirty="0">
                <a:solidFill>
                  <a:srgbClr val="717275"/>
                </a:solidFill>
                <a:latin typeface="Arial MT"/>
                <a:cs typeface="Arial MT"/>
              </a:rPr>
              <a:t>adición, </a:t>
            </a:r>
            <a:r>
              <a:rPr sz="1200" spc="10" dirty="0">
                <a:solidFill>
                  <a:srgbClr val="717275"/>
                </a:solidFill>
                <a:latin typeface="Arial MT"/>
                <a:cs typeface="Arial MT"/>
              </a:rPr>
              <a:t>el </a:t>
            </a:r>
            <a:r>
              <a:rPr sz="1200" b="1" spc="-5" dirty="0">
                <a:solidFill>
                  <a:srgbClr val="717275"/>
                </a:solidFill>
                <a:latin typeface="Arial"/>
                <a:cs typeface="Arial"/>
              </a:rPr>
              <a:t>currículo </a:t>
            </a:r>
            <a:r>
              <a:rPr sz="1200" b="1" dirty="0">
                <a:solidFill>
                  <a:srgbClr val="717275"/>
                </a:solidFill>
                <a:latin typeface="Arial"/>
                <a:cs typeface="Arial"/>
              </a:rPr>
              <a:t>operativo </a:t>
            </a:r>
            <a:r>
              <a:rPr sz="1200" b="1" spc="5" dirty="0">
                <a:solidFill>
                  <a:srgbClr val="717275"/>
                </a:solidFill>
                <a:latin typeface="Arial"/>
                <a:cs typeface="Arial"/>
              </a:rPr>
              <a:t> </a:t>
            </a:r>
            <a:r>
              <a:rPr sz="1200" spc="25" dirty="0">
                <a:solidFill>
                  <a:srgbClr val="717275"/>
                </a:solidFill>
                <a:latin typeface="Arial MT"/>
                <a:cs typeface="Arial MT"/>
              </a:rPr>
              <a:t>permitirá</a:t>
            </a:r>
            <a:r>
              <a:rPr sz="1200" spc="-155" dirty="0">
                <a:solidFill>
                  <a:srgbClr val="717275"/>
                </a:solidFill>
                <a:latin typeface="Arial MT"/>
                <a:cs typeface="Arial MT"/>
              </a:rPr>
              <a:t> </a:t>
            </a:r>
            <a:r>
              <a:rPr sz="1200" spc="-10" dirty="0">
                <a:solidFill>
                  <a:srgbClr val="717275"/>
                </a:solidFill>
                <a:latin typeface="Arial MT"/>
                <a:cs typeface="Arial MT"/>
              </a:rPr>
              <a:t>la</a:t>
            </a:r>
            <a:r>
              <a:rPr sz="1200" spc="-155" dirty="0">
                <a:solidFill>
                  <a:srgbClr val="717275"/>
                </a:solidFill>
                <a:latin typeface="Arial MT"/>
                <a:cs typeface="Arial MT"/>
              </a:rPr>
              <a:t> </a:t>
            </a:r>
            <a:r>
              <a:rPr sz="1200" spc="35" dirty="0">
                <a:solidFill>
                  <a:srgbClr val="717275"/>
                </a:solidFill>
                <a:latin typeface="Arial MT"/>
                <a:cs typeface="Arial MT"/>
              </a:rPr>
              <a:t>incorporación</a:t>
            </a:r>
            <a:r>
              <a:rPr sz="1200" spc="-155" dirty="0">
                <a:solidFill>
                  <a:srgbClr val="717275"/>
                </a:solidFill>
                <a:latin typeface="Arial MT"/>
                <a:cs typeface="Arial MT"/>
              </a:rPr>
              <a:t> </a:t>
            </a:r>
            <a:r>
              <a:rPr sz="1200" spc="15" dirty="0">
                <a:solidFill>
                  <a:srgbClr val="717275"/>
                </a:solidFill>
                <a:latin typeface="Arial MT"/>
                <a:cs typeface="Arial MT"/>
              </a:rPr>
              <a:t>de</a:t>
            </a:r>
            <a:r>
              <a:rPr sz="1200" spc="-155" dirty="0">
                <a:solidFill>
                  <a:srgbClr val="717275"/>
                </a:solidFill>
                <a:latin typeface="Arial MT"/>
                <a:cs typeface="Arial MT"/>
              </a:rPr>
              <a:t> </a:t>
            </a:r>
            <a:r>
              <a:rPr sz="1200" spc="-20" dirty="0">
                <a:solidFill>
                  <a:srgbClr val="717275"/>
                </a:solidFill>
                <a:latin typeface="Arial MT"/>
                <a:cs typeface="Arial MT"/>
              </a:rPr>
              <a:t>diversas</a:t>
            </a:r>
            <a:r>
              <a:rPr sz="1200" spc="-155" dirty="0">
                <a:solidFill>
                  <a:srgbClr val="717275"/>
                </a:solidFill>
                <a:latin typeface="Arial MT"/>
                <a:cs typeface="Arial MT"/>
              </a:rPr>
              <a:t> </a:t>
            </a:r>
            <a:r>
              <a:rPr sz="1200" spc="-5" dirty="0">
                <a:solidFill>
                  <a:srgbClr val="717275"/>
                </a:solidFill>
                <a:latin typeface="Arial MT"/>
                <a:cs typeface="Arial MT"/>
              </a:rPr>
              <a:t>estrategias</a:t>
            </a:r>
            <a:r>
              <a:rPr sz="1200" spc="-155" dirty="0">
                <a:solidFill>
                  <a:srgbClr val="717275"/>
                </a:solidFill>
                <a:latin typeface="Arial MT"/>
                <a:cs typeface="Arial MT"/>
              </a:rPr>
              <a:t> </a:t>
            </a:r>
            <a:r>
              <a:rPr sz="1200" spc="20" dirty="0">
                <a:solidFill>
                  <a:srgbClr val="717275"/>
                </a:solidFill>
                <a:latin typeface="Arial MT"/>
                <a:cs typeface="Arial MT"/>
              </a:rPr>
              <a:t>en</a:t>
            </a:r>
            <a:r>
              <a:rPr sz="1200" spc="-150" dirty="0">
                <a:solidFill>
                  <a:srgbClr val="717275"/>
                </a:solidFill>
                <a:latin typeface="Arial MT"/>
                <a:cs typeface="Arial MT"/>
              </a:rPr>
              <a:t> </a:t>
            </a:r>
            <a:r>
              <a:rPr sz="1200" spc="-5" dirty="0">
                <a:solidFill>
                  <a:srgbClr val="717275"/>
                </a:solidFill>
                <a:latin typeface="Arial MT"/>
                <a:cs typeface="Arial MT"/>
              </a:rPr>
              <a:t>respuesta</a:t>
            </a:r>
            <a:r>
              <a:rPr sz="1200" spc="-155" dirty="0">
                <a:solidFill>
                  <a:srgbClr val="717275"/>
                </a:solidFill>
                <a:latin typeface="Arial MT"/>
                <a:cs typeface="Arial MT"/>
              </a:rPr>
              <a:t> </a:t>
            </a:r>
            <a:r>
              <a:rPr sz="1200" spc="-10" dirty="0">
                <a:solidFill>
                  <a:srgbClr val="717275"/>
                </a:solidFill>
                <a:latin typeface="Arial MT"/>
                <a:cs typeface="Arial MT"/>
              </a:rPr>
              <a:t>al</a:t>
            </a:r>
            <a:r>
              <a:rPr sz="1200" spc="-155" dirty="0">
                <a:solidFill>
                  <a:srgbClr val="717275"/>
                </a:solidFill>
                <a:latin typeface="Arial MT"/>
                <a:cs typeface="Arial MT"/>
              </a:rPr>
              <a:t> </a:t>
            </a:r>
            <a:r>
              <a:rPr sz="1200" spc="25" dirty="0">
                <a:solidFill>
                  <a:srgbClr val="717275"/>
                </a:solidFill>
                <a:latin typeface="Arial MT"/>
                <a:cs typeface="Arial MT"/>
              </a:rPr>
              <a:t>proceso</a:t>
            </a:r>
            <a:r>
              <a:rPr sz="1200" spc="-155" dirty="0">
                <a:solidFill>
                  <a:srgbClr val="717275"/>
                </a:solidFill>
                <a:latin typeface="Arial MT"/>
                <a:cs typeface="Arial MT"/>
              </a:rPr>
              <a:t> </a:t>
            </a:r>
            <a:r>
              <a:rPr sz="1200" spc="15" dirty="0">
                <a:solidFill>
                  <a:srgbClr val="717275"/>
                </a:solidFill>
                <a:latin typeface="Arial MT"/>
                <a:cs typeface="Arial MT"/>
              </a:rPr>
              <a:t>desarrollado </a:t>
            </a:r>
            <a:r>
              <a:rPr sz="1200" spc="-320" dirty="0">
                <a:solidFill>
                  <a:srgbClr val="717275"/>
                </a:solidFill>
                <a:latin typeface="Arial MT"/>
                <a:cs typeface="Arial MT"/>
              </a:rPr>
              <a:t> </a:t>
            </a:r>
            <a:r>
              <a:rPr sz="1200" spc="45" dirty="0">
                <a:solidFill>
                  <a:srgbClr val="717275"/>
                </a:solidFill>
                <a:latin typeface="Arial MT"/>
                <a:cs typeface="Arial MT"/>
              </a:rPr>
              <a:t>por</a:t>
            </a:r>
            <a:r>
              <a:rPr sz="1200" spc="-20" dirty="0">
                <a:solidFill>
                  <a:srgbClr val="717275"/>
                </a:solidFill>
                <a:latin typeface="Arial MT"/>
                <a:cs typeface="Arial MT"/>
              </a:rPr>
              <a:t> </a:t>
            </a:r>
            <a:r>
              <a:rPr sz="1200" spc="10" dirty="0">
                <a:solidFill>
                  <a:srgbClr val="717275"/>
                </a:solidFill>
                <a:latin typeface="Arial MT"/>
                <a:cs typeface="Arial MT"/>
              </a:rPr>
              <a:t>los</a:t>
            </a:r>
            <a:r>
              <a:rPr sz="1200" spc="-15" dirty="0">
                <a:solidFill>
                  <a:srgbClr val="717275"/>
                </a:solidFill>
                <a:latin typeface="Arial MT"/>
                <a:cs typeface="Arial MT"/>
              </a:rPr>
              <a:t> </a:t>
            </a:r>
            <a:r>
              <a:rPr sz="1200" dirty="0">
                <a:solidFill>
                  <a:srgbClr val="717275"/>
                </a:solidFill>
                <a:latin typeface="Arial MT"/>
                <a:cs typeface="Arial MT"/>
              </a:rPr>
              <a:t>estudiantes.</a:t>
            </a:r>
            <a:endParaRPr sz="1200" dirty="0">
              <a:latin typeface="Arial MT"/>
              <a:cs typeface="Arial MT"/>
            </a:endParaRPr>
          </a:p>
          <a:p>
            <a:pPr>
              <a:lnSpc>
                <a:spcPct val="100000"/>
              </a:lnSpc>
            </a:pPr>
            <a:endParaRPr sz="1300" dirty="0">
              <a:latin typeface="Arial MT"/>
              <a:cs typeface="Arial MT"/>
            </a:endParaRPr>
          </a:p>
          <a:p>
            <a:pPr>
              <a:lnSpc>
                <a:spcPct val="100000"/>
              </a:lnSpc>
              <a:spcBef>
                <a:spcPts val="15"/>
              </a:spcBef>
            </a:pPr>
            <a:endParaRPr sz="1800" dirty="0">
              <a:latin typeface="Arial MT"/>
              <a:cs typeface="Arial MT"/>
            </a:endParaRPr>
          </a:p>
          <a:p>
            <a:pPr marL="192405" algn="just">
              <a:lnSpc>
                <a:spcPct val="100000"/>
              </a:lnSpc>
            </a:pPr>
            <a:r>
              <a:rPr sz="1800" b="1" spc="-150" dirty="0">
                <a:solidFill>
                  <a:srgbClr val="FFFFFF"/>
                </a:solidFill>
                <a:latin typeface="Trebuchet MS"/>
                <a:cs typeface="Trebuchet MS"/>
              </a:rPr>
              <a:t>Diseño</a:t>
            </a:r>
            <a:r>
              <a:rPr sz="1800" b="1" spc="-190" dirty="0">
                <a:solidFill>
                  <a:srgbClr val="FFFFFF"/>
                </a:solidFill>
                <a:latin typeface="Trebuchet MS"/>
                <a:cs typeface="Trebuchet MS"/>
              </a:rPr>
              <a:t> </a:t>
            </a:r>
            <a:r>
              <a:rPr sz="1800" b="1" spc="-165" dirty="0">
                <a:solidFill>
                  <a:srgbClr val="FFFFFF"/>
                </a:solidFill>
                <a:latin typeface="Trebuchet MS"/>
                <a:cs typeface="Trebuchet MS"/>
              </a:rPr>
              <a:t>Universal</a:t>
            </a:r>
            <a:r>
              <a:rPr sz="1800" b="1" spc="-185" dirty="0">
                <a:solidFill>
                  <a:srgbClr val="FFFFFF"/>
                </a:solidFill>
                <a:latin typeface="Trebuchet MS"/>
                <a:cs typeface="Trebuchet MS"/>
              </a:rPr>
              <a:t> </a:t>
            </a:r>
            <a:r>
              <a:rPr sz="1800" b="1" spc="-200" dirty="0">
                <a:solidFill>
                  <a:srgbClr val="FFFFFF"/>
                </a:solidFill>
                <a:latin typeface="Trebuchet MS"/>
                <a:cs typeface="Trebuchet MS"/>
              </a:rPr>
              <a:t>de</a:t>
            </a:r>
            <a:r>
              <a:rPr sz="1800" b="1" spc="-225" dirty="0">
                <a:solidFill>
                  <a:srgbClr val="FFFFFF"/>
                </a:solidFill>
                <a:latin typeface="Trebuchet MS"/>
                <a:cs typeface="Trebuchet MS"/>
              </a:rPr>
              <a:t> </a:t>
            </a:r>
            <a:r>
              <a:rPr sz="1800" b="1" spc="-200" dirty="0">
                <a:solidFill>
                  <a:srgbClr val="FFFFFF"/>
                </a:solidFill>
                <a:latin typeface="Trebuchet MS"/>
                <a:cs typeface="Trebuchet MS"/>
              </a:rPr>
              <a:t>Aprendizaje</a:t>
            </a:r>
            <a:r>
              <a:rPr sz="1800" b="1" spc="-225" dirty="0">
                <a:solidFill>
                  <a:srgbClr val="FFFFFF"/>
                </a:solidFill>
                <a:latin typeface="Trebuchet MS"/>
                <a:cs typeface="Trebuchet MS"/>
              </a:rPr>
              <a:t> </a:t>
            </a:r>
            <a:r>
              <a:rPr sz="1800" b="1" spc="-175" dirty="0">
                <a:solidFill>
                  <a:srgbClr val="FFFFFF"/>
                </a:solidFill>
                <a:latin typeface="Trebuchet MS"/>
                <a:cs typeface="Trebuchet MS"/>
              </a:rPr>
              <a:t>y</a:t>
            </a:r>
            <a:r>
              <a:rPr sz="1800" b="1" spc="-225" dirty="0">
                <a:solidFill>
                  <a:srgbClr val="FFFFFF"/>
                </a:solidFill>
                <a:latin typeface="Trebuchet MS"/>
                <a:cs typeface="Trebuchet MS"/>
              </a:rPr>
              <a:t> </a:t>
            </a:r>
            <a:r>
              <a:rPr sz="1800" b="1" spc="-190" dirty="0">
                <a:solidFill>
                  <a:srgbClr val="FFFFFF"/>
                </a:solidFill>
                <a:latin typeface="Trebuchet MS"/>
                <a:cs typeface="Trebuchet MS"/>
              </a:rPr>
              <a:t>Enseñanza</a:t>
            </a:r>
            <a:r>
              <a:rPr sz="1800" b="1" spc="-185" dirty="0">
                <a:solidFill>
                  <a:srgbClr val="FFFFFF"/>
                </a:solidFill>
                <a:latin typeface="Trebuchet MS"/>
                <a:cs typeface="Trebuchet MS"/>
              </a:rPr>
              <a:t> </a:t>
            </a:r>
            <a:r>
              <a:rPr sz="1800" b="1" spc="-175" dirty="0">
                <a:solidFill>
                  <a:srgbClr val="FFFFFF"/>
                </a:solidFill>
                <a:latin typeface="Trebuchet MS"/>
                <a:cs typeface="Trebuchet MS"/>
              </a:rPr>
              <a:t>Diferenciada</a:t>
            </a:r>
            <a:endParaRPr sz="1800" dirty="0">
              <a:latin typeface="Trebuchet MS"/>
              <a:cs typeface="Trebuchet MS"/>
            </a:endParaRPr>
          </a:p>
          <a:p>
            <a:pPr marL="192405" marR="184785" algn="just">
              <a:lnSpc>
                <a:spcPts val="1300"/>
              </a:lnSpc>
              <a:spcBef>
                <a:spcPts val="1200"/>
              </a:spcBef>
            </a:pPr>
            <a:r>
              <a:rPr sz="1200" spc="-20" dirty="0">
                <a:solidFill>
                  <a:srgbClr val="FFFFFF"/>
                </a:solidFill>
                <a:latin typeface="Arial MT"/>
                <a:cs typeface="Arial MT"/>
              </a:rPr>
              <a:t>Al</a:t>
            </a:r>
            <a:r>
              <a:rPr sz="1200" spc="-70" dirty="0">
                <a:solidFill>
                  <a:srgbClr val="FFFFFF"/>
                </a:solidFill>
                <a:latin typeface="Arial MT"/>
                <a:cs typeface="Arial MT"/>
              </a:rPr>
              <a:t> </a:t>
            </a:r>
            <a:r>
              <a:rPr sz="1200" spc="5" dirty="0">
                <a:solidFill>
                  <a:srgbClr val="FFFFFF"/>
                </a:solidFill>
                <a:latin typeface="Arial MT"/>
                <a:cs typeface="Arial MT"/>
              </a:rPr>
              <a:t>hablar</a:t>
            </a:r>
            <a:r>
              <a:rPr sz="1200" spc="-70" dirty="0">
                <a:solidFill>
                  <a:srgbClr val="FFFFFF"/>
                </a:solidFill>
                <a:latin typeface="Arial MT"/>
                <a:cs typeface="Arial MT"/>
              </a:rPr>
              <a:t> </a:t>
            </a:r>
            <a:r>
              <a:rPr sz="1200" spc="20" dirty="0">
                <a:solidFill>
                  <a:srgbClr val="FFFFFF"/>
                </a:solidFill>
                <a:latin typeface="Arial MT"/>
                <a:cs typeface="Arial MT"/>
              </a:rPr>
              <a:t>del</a:t>
            </a:r>
            <a:r>
              <a:rPr sz="1200" spc="-70" dirty="0">
                <a:solidFill>
                  <a:srgbClr val="FFFFFF"/>
                </a:solidFill>
                <a:latin typeface="Arial MT"/>
                <a:cs typeface="Arial MT"/>
              </a:rPr>
              <a:t> </a:t>
            </a:r>
            <a:r>
              <a:rPr sz="1200" spc="10" dirty="0">
                <a:solidFill>
                  <a:srgbClr val="FFFFFF"/>
                </a:solidFill>
                <a:latin typeface="Arial MT"/>
                <a:cs typeface="Arial MT"/>
              </a:rPr>
              <a:t>Diseño</a:t>
            </a:r>
            <a:r>
              <a:rPr sz="1200" spc="-70" dirty="0">
                <a:solidFill>
                  <a:srgbClr val="FFFFFF"/>
                </a:solidFill>
                <a:latin typeface="Arial MT"/>
                <a:cs typeface="Arial MT"/>
              </a:rPr>
              <a:t> </a:t>
            </a:r>
            <a:r>
              <a:rPr sz="1200" spc="-5" dirty="0">
                <a:solidFill>
                  <a:srgbClr val="FFFFFF"/>
                </a:solidFill>
                <a:latin typeface="Arial MT"/>
                <a:cs typeface="Arial MT"/>
              </a:rPr>
              <a:t>Universal</a:t>
            </a:r>
            <a:r>
              <a:rPr sz="1200" spc="-70" dirty="0">
                <a:solidFill>
                  <a:srgbClr val="FFFFFF"/>
                </a:solidFill>
                <a:latin typeface="Arial MT"/>
                <a:cs typeface="Arial MT"/>
              </a:rPr>
              <a:t> </a:t>
            </a:r>
            <a:r>
              <a:rPr sz="1200" spc="15" dirty="0">
                <a:solidFill>
                  <a:srgbClr val="FFFFFF"/>
                </a:solidFill>
                <a:latin typeface="Arial MT"/>
                <a:cs typeface="Arial MT"/>
              </a:rPr>
              <a:t>de</a:t>
            </a:r>
            <a:r>
              <a:rPr sz="1200" spc="-70" dirty="0">
                <a:solidFill>
                  <a:srgbClr val="FFFFFF"/>
                </a:solidFill>
                <a:latin typeface="Arial MT"/>
                <a:cs typeface="Arial MT"/>
              </a:rPr>
              <a:t> </a:t>
            </a:r>
            <a:r>
              <a:rPr sz="1200" spc="5" dirty="0">
                <a:solidFill>
                  <a:srgbClr val="FFFFFF"/>
                </a:solidFill>
                <a:latin typeface="Arial MT"/>
                <a:cs typeface="Arial MT"/>
              </a:rPr>
              <a:t>Aprendizaje</a:t>
            </a:r>
            <a:r>
              <a:rPr sz="1200" spc="-70" dirty="0">
                <a:solidFill>
                  <a:srgbClr val="FFFFFF"/>
                </a:solidFill>
                <a:latin typeface="Arial MT"/>
                <a:cs typeface="Arial MT"/>
              </a:rPr>
              <a:t> </a:t>
            </a:r>
            <a:r>
              <a:rPr sz="1200" spc="-35" dirty="0">
                <a:solidFill>
                  <a:srgbClr val="FFFFFF"/>
                </a:solidFill>
                <a:latin typeface="Arial MT"/>
                <a:cs typeface="Arial MT"/>
              </a:rPr>
              <a:t>(DUA)</a:t>
            </a:r>
            <a:r>
              <a:rPr sz="1200" spc="-70" dirty="0">
                <a:solidFill>
                  <a:srgbClr val="FFFFFF"/>
                </a:solidFill>
                <a:latin typeface="Arial MT"/>
                <a:cs typeface="Arial MT"/>
              </a:rPr>
              <a:t> </a:t>
            </a:r>
            <a:r>
              <a:rPr sz="1200" spc="-5" dirty="0">
                <a:solidFill>
                  <a:srgbClr val="FFFFFF"/>
                </a:solidFill>
                <a:latin typeface="Arial MT"/>
                <a:cs typeface="Arial MT"/>
              </a:rPr>
              <a:t>y</a:t>
            </a:r>
            <a:r>
              <a:rPr sz="1200" spc="-65" dirty="0">
                <a:solidFill>
                  <a:srgbClr val="FFFFFF"/>
                </a:solidFill>
                <a:latin typeface="Arial MT"/>
                <a:cs typeface="Arial MT"/>
              </a:rPr>
              <a:t> </a:t>
            </a:r>
            <a:r>
              <a:rPr sz="1200" spc="20" dirty="0">
                <a:solidFill>
                  <a:srgbClr val="FFFFFF"/>
                </a:solidFill>
                <a:latin typeface="Arial MT"/>
                <a:cs typeface="Arial MT"/>
              </a:rPr>
              <a:t>del</a:t>
            </a:r>
            <a:r>
              <a:rPr sz="1200" spc="-70" dirty="0">
                <a:solidFill>
                  <a:srgbClr val="FFFFFF"/>
                </a:solidFill>
                <a:latin typeface="Arial MT"/>
                <a:cs typeface="Arial MT"/>
              </a:rPr>
              <a:t> </a:t>
            </a:r>
            <a:r>
              <a:rPr sz="1200" spc="50" dirty="0">
                <a:solidFill>
                  <a:srgbClr val="FFFFFF"/>
                </a:solidFill>
                <a:latin typeface="Arial MT"/>
                <a:cs typeface="Arial MT"/>
              </a:rPr>
              <a:t>modelo</a:t>
            </a:r>
            <a:r>
              <a:rPr sz="1200" spc="-70" dirty="0">
                <a:solidFill>
                  <a:srgbClr val="FFFFFF"/>
                </a:solidFill>
                <a:latin typeface="Arial MT"/>
                <a:cs typeface="Arial MT"/>
              </a:rPr>
              <a:t> </a:t>
            </a:r>
            <a:r>
              <a:rPr sz="1200" spc="15" dirty="0">
                <a:solidFill>
                  <a:srgbClr val="FFFFFF"/>
                </a:solidFill>
                <a:latin typeface="Arial MT"/>
                <a:cs typeface="Arial MT"/>
              </a:rPr>
              <a:t>de</a:t>
            </a:r>
            <a:r>
              <a:rPr sz="1200" spc="-70" dirty="0">
                <a:solidFill>
                  <a:srgbClr val="FFFFFF"/>
                </a:solidFill>
                <a:latin typeface="Arial MT"/>
                <a:cs typeface="Arial MT"/>
              </a:rPr>
              <a:t> </a:t>
            </a:r>
            <a:r>
              <a:rPr sz="1200" spc="-15" dirty="0">
                <a:solidFill>
                  <a:srgbClr val="FFFFFF"/>
                </a:solidFill>
                <a:latin typeface="Arial MT"/>
                <a:cs typeface="Arial MT"/>
              </a:rPr>
              <a:t>Enseñanza </a:t>
            </a:r>
            <a:r>
              <a:rPr sz="1200" spc="-320" dirty="0">
                <a:solidFill>
                  <a:srgbClr val="FFFFFF"/>
                </a:solidFill>
                <a:latin typeface="Arial MT"/>
                <a:cs typeface="Arial MT"/>
              </a:rPr>
              <a:t> </a:t>
            </a:r>
            <a:r>
              <a:rPr sz="1200" spc="5" dirty="0">
                <a:solidFill>
                  <a:srgbClr val="FFFFFF"/>
                </a:solidFill>
                <a:latin typeface="Arial MT"/>
                <a:cs typeface="Arial MT"/>
              </a:rPr>
              <a:t>Diferenciada,</a:t>
            </a:r>
            <a:r>
              <a:rPr sz="1200" spc="10" dirty="0">
                <a:solidFill>
                  <a:srgbClr val="FFFFFF"/>
                </a:solidFill>
                <a:latin typeface="Arial MT"/>
                <a:cs typeface="Arial MT"/>
              </a:rPr>
              <a:t> </a:t>
            </a:r>
            <a:r>
              <a:rPr sz="1200" dirty="0">
                <a:solidFill>
                  <a:srgbClr val="FFFFFF"/>
                </a:solidFill>
                <a:latin typeface="Arial MT"/>
                <a:cs typeface="Arial MT"/>
              </a:rPr>
              <a:t>surge</a:t>
            </a:r>
            <a:r>
              <a:rPr sz="1200" spc="5" dirty="0">
                <a:solidFill>
                  <a:srgbClr val="FFFFFF"/>
                </a:solidFill>
                <a:latin typeface="Arial MT"/>
                <a:cs typeface="Arial MT"/>
              </a:rPr>
              <a:t> </a:t>
            </a:r>
            <a:r>
              <a:rPr sz="1200" spc="40" dirty="0">
                <a:solidFill>
                  <a:srgbClr val="FFFFFF"/>
                </a:solidFill>
                <a:latin typeface="Arial MT"/>
                <a:cs typeface="Arial MT"/>
              </a:rPr>
              <a:t>un </a:t>
            </a:r>
            <a:r>
              <a:rPr sz="1200" spc="30" dirty="0">
                <a:solidFill>
                  <a:srgbClr val="FFFFFF"/>
                </a:solidFill>
                <a:latin typeface="Arial MT"/>
                <a:cs typeface="Arial MT"/>
              </a:rPr>
              <a:t>primer</a:t>
            </a:r>
            <a:r>
              <a:rPr sz="1200" spc="35" dirty="0">
                <a:solidFill>
                  <a:srgbClr val="FFFFFF"/>
                </a:solidFill>
                <a:latin typeface="Arial MT"/>
                <a:cs typeface="Arial MT"/>
              </a:rPr>
              <a:t> </a:t>
            </a:r>
            <a:r>
              <a:rPr sz="1200" spc="50" dirty="0">
                <a:solidFill>
                  <a:srgbClr val="FFFFFF"/>
                </a:solidFill>
                <a:latin typeface="Arial MT"/>
                <a:cs typeface="Arial MT"/>
              </a:rPr>
              <a:t>punto </a:t>
            </a:r>
            <a:r>
              <a:rPr sz="1200" spc="15" dirty="0">
                <a:solidFill>
                  <a:srgbClr val="FFFFFF"/>
                </a:solidFill>
                <a:latin typeface="Arial MT"/>
                <a:cs typeface="Arial MT"/>
              </a:rPr>
              <a:t>de</a:t>
            </a:r>
            <a:r>
              <a:rPr sz="1200" spc="20" dirty="0">
                <a:solidFill>
                  <a:srgbClr val="FFFFFF"/>
                </a:solidFill>
                <a:latin typeface="Arial MT"/>
                <a:cs typeface="Arial MT"/>
              </a:rPr>
              <a:t> </a:t>
            </a:r>
            <a:r>
              <a:rPr sz="1200" spc="35" dirty="0">
                <a:solidFill>
                  <a:srgbClr val="FFFFFF"/>
                </a:solidFill>
                <a:latin typeface="Arial MT"/>
                <a:cs typeface="Arial MT"/>
              </a:rPr>
              <a:t>encuentro</a:t>
            </a:r>
            <a:r>
              <a:rPr sz="1200" spc="40" dirty="0">
                <a:solidFill>
                  <a:srgbClr val="FFFFFF"/>
                </a:solidFill>
                <a:latin typeface="Arial MT"/>
                <a:cs typeface="Arial MT"/>
              </a:rPr>
              <a:t> </a:t>
            </a:r>
            <a:r>
              <a:rPr sz="1200" spc="-5" dirty="0">
                <a:solidFill>
                  <a:srgbClr val="FFFFFF"/>
                </a:solidFill>
                <a:latin typeface="Arial MT"/>
                <a:cs typeface="Arial MT"/>
              </a:rPr>
              <a:t>y</a:t>
            </a:r>
            <a:r>
              <a:rPr sz="1200" dirty="0">
                <a:solidFill>
                  <a:srgbClr val="FFFFFF"/>
                </a:solidFill>
                <a:latin typeface="Arial MT"/>
                <a:cs typeface="Arial MT"/>
              </a:rPr>
              <a:t> </a:t>
            </a:r>
            <a:r>
              <a:rPr sz="1200" spc="-40" dirty="0">
                <a:solidFill>
                  <a:srgbClr val="FFFFFF"/>
                </a:solidFill>
                <a:latin typeface="Arial MT"/>
                <a:cs typeface="Arial MT"/>
              </a:rPr>
              <a:t>es</a:t>
            </a:r>
            <a:r>
              <a:rPr sz="1200" spc="-35" dirty="0">
                <a:solidFill>
                  <a:srgbClr val="FFFFFF"/>
                </a:solidFill>
                <a:latin typeface="Arial MT"/>
                <a:cs typeface="Arial MT"/>
              </a:rPr>
              <a:t> </a:t>
            </a:r>
            <a:r>
              <a:rPr sz="1200" spc="10" dirty="0">
                <a:solidFill>
                  <a:srgbClr val="FFFFFF"/>
                </a:solidFill>
                <a:latin typeface="Arial MT"/>
                <a:cs typeface="Arial MT"/>
              </a:rPr>
              <a:t>el</a:t>
            </a:r>
            <a:r>
              <a:rPr sz="1200" spc="15" dirty="0">
                <a:solidFill>
                  <a:srgbClr val="FFFFFF"/>
                </a:solidFill>
                <a:latin typeface="Arial MT"/>
                <a:cs typeface="Arial MT"/>
              </a:rPr>
              <a:t> </a:t>
            </a:r>
            <a:r>
              <a:rPr sz="1200" spc="50" dirty="0">
                <a:solidFill>
                  <a:srgbClr val="FFFFFF"/>
                </a:solidFill>
                <a:latin typeface="Arial MT"/>
                <a:cs typeface="Arial MT"/>
              </a:rPr>
              <a:t>concepto </a:t>
            </a:r>
            <a:r>
              <a:rPr sz="1200" spc="15" dirty="0">
                <a:solidFill>
                  <a:srgbClr val="FFFFFF"/>
                </a:solidFill>
                <a:latin typeface="Arial MT"/>
                <a:cs typeface="Arial MT"/>
              </a:rPr>
              <a:t>de </a:t>
            </a:r>
            <a:r>
              <a:rPr sz="1200" spc="20" dirty="0">
                <a:solidFill>
                  <a:srgbClr val="FFFFFF"/>
                </a:solidFill>
                <a:latin typeface="Arial MT"/>
                <a:cs typeface="Arial MT"/>
              </a:rPr>
              <a:t> </a:t>
            </a:r>
            <a:r>
              <a:rPr sz="1200" spc="-5" dirty="0">
                <a:solidFill>
                  <a:srgbClr val="FFFFFF"/>
                </a:solidFill>
                <a:latin typeface="Arial MT"/>
                <a:cs typeface="Arial MT"/>
              </a:rPr>
              <a:t>diversidad.</a:t>
            </a:r>
            <a:r>
              <a:rPr sz="1200" dirty="0">
                <a:solidFill>
                  <a:srgbClr val="FFFFFF"/>
                </a:solidFill>
                <a:latin typeface="Arial MT"/>
                <a:cs typeface="Arial MT"/>
              </a:rPr>
              <a:t> Diversidad</a:t>
            </a:r>
            <a:r>
              <a:rPr sz="1200" spc="5" dirty="0">
                <a:solidFill>
                  <a:srgbClr val="FFFFFF"/>
                </a:solidFill>
                <a:latin typeface="Arial MT"/>
                <a:cs typeface="Arial MT"/>
              </a:rPr>
              <a:t> </a:t>
            </a:r>
            <a:r>
              <a:rPr sz="1200" spc="15" dirty="0">
                <a:solidFill>
                  <a:srgbClr val="FFFFFF"/>
                </a:solidFill>
                <a:latin typeface="Arial MT"/>
                <a:cs typeface="Arial MT"/>
              </a:rPr>
              <a:t>de</a:t>
            </a:r>
            <a:r>
              <a:rPr sz="1200" spc="20" dirty="0">
                <a:solidFill>
                  <a:srgbClr val="FFFFFF"/>
                </a:solidFill>
                <a:latin typeface="Arial MT"/>
                <a:cs typeface="Arial MT"/>
              </a:rPr>
              <a:t> </a:t>
            </a:r>
            <a:r>
              <a:rPr sz="1200" spc="10" dirty="0">
                <a:solidFill>
                  <a:srgbClr val="FFFFFF"/>
                </a:solidFill>
                <a:latin typeface="Arial MT"/>
                <a:cs typeface="Arial MT"/>
              </a:rPr>
              <a:t>aptitudes,</a:t>
            </a:r>
            <a:r>
              <a:rPr sz="1200" spc="15" dirty="0">
                <a:solidFill>
                  <a:srgbClr val="FFFFFF"/>
                </a:solidFill>
                <a:latin typeface="Arial MT"/>
                <a:cs typeface="Arial MT"/>
              </a:rPr>
              <a:t> de</a:t>
            </a:r>
            <a:r>
              <a:rPr sz="1200" spc="20" dirty="0">
                <a:solidFill>
                  <a:srgbClr val="FFFFFF"/>
                </a:solidFill>
                <a:latin typeface="Arial MT"/>
                <a:cs typeface="Arial MT"/>
              </a:rPr>
              <a:t> </a:t>
            </a:r>
            <a:r>
              <a:rPr sz="1200" spc="-5" dirty="0">
                <a:solidFill>
                  <a:srgbClr val="FFFFFF"/>
                </a:solidFill>
                <a:latin typeface="Arial MT"/>
                <a:cs typeface="Arial MT"/>
              </a:rPr>
              <a:t>intereses</a:t>
            </a:r>
            <a:r>
              <a:rPr sz="1200" dirty="0">
                <a:solidFill>
                  <a:srgbClr val="FFFFFF"/>
                </a:solidFill>
                <a:latin typeface="Arial MT"/>
                <a:cs typeface="Arial MT"/>
              </a:rPr>
              <a:t> </a:t>
            </a:r>
            <a:r>
              <a:rPr sz="1200" spc="-5" dirty="0">
                <a:solidFill>
                  <a:srgbClr val="FFFFFF"/>
                </a:solidFill>
                <a:latin typeface="Arial MT"/>
                <a:cs typeface="Arial MT"/>
              </a:rPr>
              <a:t>y</a:t>
            </a:r>
            <a:r>
              <a:rPr sz="1200" dirty="0">
                <a:solidFill>
                  <a:srgbClr val="FFFFFF"/>
                </a:solidFill>
                <a:latin typeface="Arial MT"/>
                <a:cs typeface="Arial MT"/>
              </a:rPr>
              <a:t> </a:t>
            </a:r>
            <a:r>
              <a:rPr sz="1200" spc="20" dirty="0">
                <a:solidFill>
                  <a:srgbClr val="FFFFFF"/>
                </a:solidFill>
                <a:latin typeface="Arial MT"/>
                <a:cs typeface="Arial MT"/>
              </a:rPr>
              <a:t>formas</a:t>
            </a:r>
            <a:r>
              <a:rPr sz="1200" spc="25" dirty="0">
                <a:solidFill>
                  <a:srgbClr val="FFFFFF"/>
                </a:solidFill>
                <a:latin typeface="Arial MT"/>
                <a:cs typeface="Arial MT"/>
              </a:rPr>
              <a:t> </a:t>
            </a:r>
            <a:r>
              <a:rPr sz="1200" spc="15" dirty="0">
                <a:solidFill>
                  <a:srgbClr val="FFFFFF"/>
                </a:solidFill>
                <a:latin typeface="Arial MT"/>
                <a:cs typeface="Arial MT"/>
              </a:rPr>
              <a:t>de</a:t>
            </a:r>
            <a:r>
              <a:rPr sz="1200" spc="20" dirty="0">
                <a:solidFill>
                  <a:srgbClr val="FFFFFF"/>
                </a:solidFill>
                <a:latin typeface="Arial MT"/>
                <a:cs typeface="Arial MT"/>
              </a:rPr>
              <a:t> </a:t>
            </a:r>
            <a:r>
              <a:rPr sz="1200" spc="10" dirty="0">
                <a:solidFill>
                  <a:srgbClr val="FFFFFF"/>
                </a:solidFill>
                <a:latin typeface="Arial MT"/>
                <a:cs typeface="Arial MT"/>
              </a:rPr>
              <a:t>aprender</a:t>
            </a:r>
            <a:r>
              <a:rPr sz="1200" spc="15" dirty="0">
                <a:solidFill>
                  <a:srgbClr val="FFFFFF"/>
                </a:solidFill>
                <a:latin typeface="Arial MT"/>
                <a:cs typeface="Arial MT"/>
              </a:rPr>
              <a:t> </a:t>
            </a:r>
            <a:r>
              <a:rPr sz="1200" spc="-5" dirty="0">
                <a:solidFill>
                  <a:srgbClr val="FFFFFF"/>
                </a:solidFill>
                <a:latin typeface="Arial MT"/>
                <a:cs typeface="Arial MT"/>
              </a:rPr>
              <a:t>y </a:t>
            </a:r>
            <a:r>
              <a:rPr sz="1200" dirty="0">
                <a:solidFill>
                  <a:srgbClr val="FFFFFF"/>
                </a:solidFill>
                <a:latin typeface="Arial MT"/>
                <a:cs typeface="Arial MT"/>
              </a:rPr>
              <a:t> </a:t>
            </a:r>
            <a:r>
              <a:rPr sz="1200" spc="10" dirty="0">
                <a:solidFill>
                  <a:srgbClr val="FFFFFF"/>
                </a:solidFill>
                <a:latin typeface="Arial MT"/>
                <a:cs typeface="Arial MT"/>
              </a:rPr>
              <a:t>procesar</a:t>
            </a:r>
            <a:r>
              <a:rPr sz="1200" spc="-95" dirty="0">
                <a:solidFill>
                  <a:srgbClr val="FFFFFF"/>
                </a:solidFill>
                <a:latin typeface="Arial MT"/>
                <a:cs typeface="Arial MT"/>
              </a:rPr>
              <a:t> </a:t>
            </a:r>
            <a:r>
              <a:rPr sz="1200" spc="-10" dirty="0">
                <a:solidFill>
                  <a:srgbClr val="FFFFFF"/>
                </a:solidFill>
                <a:latin typeface="Arial MT"/>
                <a:cs typeface="Arial MT"/>
              </a:rPr>
              <a:t>la</a:t>
            </a:r>
            <a:r>
              <a:rPr sz="1200" spc="-95" dirty="0">
                <a:solidFill>
                  <a:srgbClr val="FFFFFF"/>
                </a:solidFill>
                <a:latin typeface="Arial MT"/>
                <a:cs typeface="Arial MT"/>
              </a:rPr>
              <a:t> </a:t>
            </a:r>
            <a:r>
              <a:rPr sz="1200" spc="30" dirty="0">
                <a:solidFill>
                  <a:srgbClr val="FFFFFF"/>
                </a:solidFill>
                <a:latin typeface="Arial MT"/>
                <a:cs typeface="Arial MT"/>
              </a:rPr>
              <a:t>información.</a:t>
            </a:r>
            <a:r>
              <a:rPr sz="1200" spc="-90" dirty="0">
                <a:solidFill>
                  <a:srgbClr val="FFFFFF"/>
                </a:solidFill>
                <a:latin typeface="Arial MT"/>
                <a:cs typeface="Arial MT"/>
              </a:rPr>
              <a:t> </a:t>
            </a:r>
            <a:r>
              <a:rPr sz="1200" spc="5" dirty="0">
                <a:solidFill>
                  <a:srgbClr val="FFFFFF"/>
                </a:solidFill>
                <a:latin typeface="Arial MT"/>
                <a:cs typeface="Arial MT"/>
              </a:rPr>
              <a:t>De</a:t>
            </a:r>
            <a:r>
              <a:rPr sz="1200" spc="-95" dirty="0">
                <a:solidFill>
                  <a:srgbClr val="FFFFFF"/>
                </a:solidFill>
                <a:latin typeface="Arial MT"/>
                <a:cs typeface="Arial MT"/>
              </a:rPr>
              <a:t> </a:t>
            </a:r>
            <a:r>
              <a:rPr sz="1200" spc="-10" dirty="0">
                <a:solidFill>
                  <a:srgbClr val="FFFFFF"/>
                </a:solidFill>
                <a:latin typeface="Arial MT"/>
                <a:cs typeface="Arial MT"/>
              </a:rPr>
              <a:t>la</a:t>
            </a:r>
            <a:r>
              <a:rPr sz="1200" spc="-95" dirty="0">
                <a:solidFill>
                  <a:srgbClr val="FFFFFF"/>
                </a:solidFill>
                <a:latin typeface="Arial MT"/>
                <a:cs typeface="Arial MT"/>
              </a:rPr>
              <a:t> </a:t>
            </a:r>
            <a:r>
              <a:rPr sz="1200" spc="15" dirty="0">
                <a:solidFill>
                  <a:srgbClr val="FFFFFF"/>
                </a:solidFill>
                <a:latin typeface="Arial MT"/>
                <a:cs typeface="Arial MT"/>
              </a:rPr>
              <a:t>misma</a:t>
            </a:r>
            <a:r>
              <a:rPr sz="1200" spc="-90" dirty="0">
                <a:solidFill>
                  <a:srgbClr val="FFFFFF"/>
                </a:solidFill>
                <a:latin typeface="Arial MT"/>
                <a:cs typeface="Arial MT"/>
              </a:rPr>
              <a:t> </a:t>
            </a:r>
            <a:r>
              <a:rPr sz="1200" spc="5" dirty="0">
                <a:solidFill>
                  <a:srgbClr val="FFFFFF"/>
                </a:solidFill>
                <a:latin typeface="Arial MT"/>
                <a:cs typeface="Arial MT"/>
              </a:rPr>
              <a:t>manera,</a:t>
            </a:r>
            <a:r>
              <a:rPr sz="1200" spc="-95" dirty="0">
                <a:solidFill>
                  <a:srgbClr val="FFFFFF"/>
                </a:solidFill>
                <a:latin typeface="Arial MT"/>
                <a:cs typeface="Arial MT"/>
              </a:rPr>
              <a:t> </a:t>
            </a:r>
            <a:r>
              <a:rPr sz="1200" spc="10" dirty="0">
                <a:solidFill>
                  <a:srgbClr val="FFFFFF"/>
                </a:solidFill>
                <a:latin typeface="Arial MT"/>
                <a:cs typeface="Arial MT"/>
              </a:rPr>
              <a:t>surgen</a:t>
            </a:r>
            <a:r>
              <a:rPr sz="1200" spc="-95" dirty="0">
                <a:solidFill>
                  <a:srgbClr val="FFFFFF"/>
                </a:solidFill>
                <a:latin typeface="Arial MT"/>
                <a:cs typeface="Arial MT"/>
              </a:rPr>
              <a:t> </a:t>
            </a:r>
            <a:r>
              <a:rPr sz="1200" spc="35" dirty="0">
                <a:solidFill>
                  <a:srgbClr val="FFFFFF"/>
                </a:solidFill>
                <a:latin typeface="Arial MT"/>
                <a:cs typeface="Arial MT"/>
              </a:rPr>
              <a:t>otros</a:t>
            </a:r>
            <a:r>
              <a:rPr sz="1200" spc="-90" dirty="0">
                <a:solidFill>
                  <a:srgbClr val="FFFFFF"/>
                </a:solidFill>
                <a:latin typeface="Arial MT"/>
                <a:cs typeface="Arial MT"/>
              </a:rPr>
              <a:t> </a:t>
            </a:r>
            <a:r>
              <a:rPr sz="1200" spc="30" dirty="0">
                <a:solidFill>
                  <a:srgbClr val="FFFFFF"/>
                </a:solidFill>
                <a:latin typeface="Arial MT"/>
                <a:cs typeface="Arial MT"/>
              </a:rPr>
              <a:t>términos</a:t>
            </a:r>
            <a:r>
              <a:rPr sz="1200" spc="-95" dirty="0">
                <a:solidFill>
                  <a:srgbClr val="FFFFFF"/>
                </a:solidFill>
                <a:latin typeface="Arial MT"/>
                <a:cs typeface="Arial MT"/>
              </a:rPr>
              <a:t> </a:t>
            </a:r>
            <a:r>
              <a:rPr sz="1200" spc="5" dirty="0">
                <a:solidFill>
                  <a:srgbClr val="FFFFFF"/>
                </a:solidFill>
                <a:latin typeface="Arial MT"/>
                <a:cs typeface="Arial MT"/>
              </a:rPr>
              <a:t>asociados: </a:t>
            </a:r>
            <a:r>
              <a:rPr sz="1200" spc="-320" dirty="0">
                <a:solidFill>
                  <a:srgbClr val="FFFFFF"/>
                </a:solidFill>
                <a:latin typeface="Arial MT"/>
                <a:cs typeface="Arial MT"/>
              </a:rPr>
              <a:t> </a:t>
            </a:r>
            <a:r>
              <a:rPr sz="1200" dirty="0">
                <a:solidFill>
                  <a:srgbClr val="FFFFFF"/>
                </a:solidFill>
                <a:latin typeface="Arial MT"/>
                <a:cs typeface="Arial MT"/>
              </a:rPr>
              <a:t>aprendizaje,</a:t>
            </a:r>
            <a:r>
              <a:rPr sz="1200" spc="5" dirty="0">
                <a:solidFill>
                  <a:srgbClr val="FFFFFF"/>
                </a:solidFill>
                <a:latin typeface="Arial MT"/>
                <a:cs typeface="Arial MT"/>
              </a:rPr>
              <a:t> </a:t>
            </a:r>
            <a:r>
              <a:rPr sz="1200" spc="35" dirty="0">
                <a:solidFill>
                  <a:srgbClr val="FFFFFF"/>
                </a:solidFill>
                <a:latin typeface="Arial MT"/>
                <a:cs typeface="Arial MT"/>
              </a:rPr>
              <a:t>comprensión</a:t>
            </a:r>
            <a:r>
              <a:rPr sz="1200" spc="40" dirty="0">
                <a:solidFill>
                  <a:srgbClr val="FFFFFF"/>
                </a:solidFill>
                <a:latin typeface="Arial MT"/>
                <a:cs typeface="Arial MT"/>
              </a:rPr>
              <a:t> </a:t>
            </a:r>
            <a:r>
              <a:rPr sz="1200" spc="20" dirty="0">
                <a:solidFill>
                  <a:srgbClr val="FFFFFF"/>
                </a:solidFill>
                <a:latin typeface="Arial MT"/>
                <a:cs typeface="Arial MT"/>
              </a:rPr>
              <a:t>profunda,</a:t>
            </a:r>
            <a:r>
              <a:rPr sz="1200" spc="25" dirty="0">
                <a:solidFill>
                  <a:srgbClr val="FFFFFF"/>
                </a:solidFill>
                <a:latin typeface="Arial MT"/>
                <a:cs typeface="Arial MT"/>
              </a:rPr>
              <a:t> </a:t>
            </a:r>
            <a:r>
              <a:rPr sz="1200" spc="30" dirty="0">
                <a:solidFill>
                  <a:srgbClr val="FFFFFF"/>
                </a:solidFill>
                <a:latin typeface="Arial MT"/>
                <a:cs typeface="Arial MT"/>
              </a:rPr>
              <a:t>currículo</a:t>
            </a:r>
            <a:r>
              <a:rPr sz="1200" spc="35" dirty="0">
                <a:solidFill>
                  <a:srgbClr val="FFFFFF"/>
                </a:solidFill>
                <a:latin typeface="Arial MT"/>
                <a:cs typeface="Arial MT"/>
              </a:rPr>
              <a:t> </a:t>
            </a:r>
            <a:r>
              <a:rPr sz="1200" spc="15" dirty="0">
                <a:solidFill>
                  <a:srgbClr val="FFFFFF"/>
                </a:solidFill>
                <a:latin typeface="Arial MT"/>
                <a:cs typeface="Arial MT"/>
              </a:rPr>
              <a:t>de</a:t>
            </a:r>
            <a:r>
              <a:rPr sz="1200" spc="20" dirty="0">
                <a:solidFill>
                  <a:srgbClr val="FFFFFF"/>
                </a:solidFill>
                <a:latin typeface="Arial MT"/>
                <a:cs typeface="Arial MT"/>
              </a:rPr>
              <a:t> </a:t>
            </a:r>
            <a:r>
              <a:rPr sz="1200" spc="5" dirty="0">
                <a:solidFill>
                  <a:srgbClr val="FFFFFF"/>
                </a:solidFill>
                <a:latin typeface="Arial MT"/>
                <a:cs typeface="Arial MT"/>
              </a:rPr>
              <a:t>calidad,</a:t>
            </a:r>
            <a:r>
              <a:rPr sz="1200" spc="10" dirty="0">
                <a:solidFill>
                  <a:srgbClr val="FFFFFF"/>
                </a:solidFill>
                <a:latin typeface="Arial MT"/>
                <a:cs typeface="Arial MT"/>
              </a:rPr>
              <a:t> </a:t>
            </a:r>
            <a:r>
              <a:rPr sz="1200" spc="15" dirty="0">
                <a:solidFill>
                  <a:srgbClr val="FFFFFF"/>
                </a:solidFill>
                <a:latin typeface="Arial MT"/>
                <a:cs typeface="Arial MT"/>
              </a:rPr>
              <a:t>flexibilidad</a:t>
            </a:r>
            <a:r>
              <a:rPr sz="1200" spc="20" dirty="0">
                <a:solidFill>
                  <a:srgbClr val="FFFFFF"/>
                </a:solidFill>
                <a:latin typeface="Arial MT"/>
                <a:cs typeface="Arial MT"/>
              </a:rPr>
              <a:t> </a:t>
            </a:r>
            <a:r>
              <a:rPr sz="1200" spc="-5" dirty="0">
                <a:solidFill>
                  <a:srgbClr val="FFFFFF"/>
                </a:solidFill>
                <a:latin typeface="Arial MT"/>
                <a:cs typeface="Arial MT"/>
              </a:rPr>
              <a:t>y </a:t>
            </a:r>
            <a:r>
              <a:rPr sz="1200" dirty="0">
                <a:solidFill>
                  <a:srgbClr val="FFFFFF"/>
                </a:solidFill>
                <a:latin typeface="Arial MT"/>
                <a:cs typeface="Arial MT"/>
              </a:rPr>
              <a:t> </a:t>
            </a:r>
            <a:r>
              <a:rPr sz="1200" spc="15" dirty="0">
                <a:solidFill>
                  <a:srgbClr val="FFFFFF"/>
                </a:solidFill>
                <a:latin typeface="Arial MT"/>
                <a:cs typeface="Arial MT"/>
              </a:rPr>
              <a:t>evaluación</a:t>
            </a:r>
            <a:r>
              <a:rPr sz="1200" spc="20" dirty="0">
                <a:solidFill>
                  <a:srgbClr val="FFFFFF"/>
                </a:solidFill>
                <a:latin typeface="Arial MT"/>
                <a:cs typeface="Arial MT"/>
              </a:rPr>
              <a:t> permanente.</a:t>
            </a:r>
            <a:r>
              <a:rPr sz="1200" spc="25" dirty="0">
                <a:solidFill>
                  <a:srgbClr val="FFFFFF"/>
                </a:solidFill>
                <a:latin typeface="Arial MT"/>
                <a:cs typeface="Arial MT"/>
              </a:rPr>
              <a:t> </a:t>
            </a:r>
            <a:r>
              <a:rPr sz="1200" spc="10" dirty="0">
                <a:solidFill>
                  <a:srgbClr val="FFFFFF"/>
                </a:solidFill>
                <a:latin typeface="Arial MT"/>
                <a:cs typeface="Arial MT"/>
              </a:rPr>
              <a:t>Dos</a:t>
            </a:r>
            <a:r>
              <a:rPr sz="1200" spc="15" dirty="0">
                <a:solidFill>
                  <a:srgbClr val="FFFFFF"/>
                </a:solidFill>
                <a:latin typeface="Arial MT"/>
                <a:cs typeface="Arial MT"/>
              </a:rPr>
              <a:t> </a:t>
            </a:r>
            <a:r>
              <a:rPr sz="1200" spc="5" dirty="0">
                <a:solidFill>
                  <a:srgbClr val="FFFFFF"/>
                </a:solidFill>
                <a:latin typeface="Arial MT"/>
                <a:cs typeface="Arial MT"/>
              </a:rPr>
              <a:t>propuestas</a:t>
            </a:r>
            <a:r>
              <a:rPr sz="1200" spc="10" dirty="0">
                <a:solidFill>
                  <a:srgbClr val="FFFFFF"/>
                </a:solidFill>
                <a:latin typeface="Arial MT"/>
                <a:cs typeface="Arial MT"/>
              </a:rPr>
              <a:t> </a:t>
            </a:r>
            <a:r>
              <a:rPr sz="1200" spc="20" dirty="0">
                <a:solidFill>
                  <a:srgbClr val="FFFFFF"/>
                </a:solidFill>
                <a:latin typeface="Arial MT"/>
                <a:cs typeface="Arial MT"/>
              </a:rPr>
              <a:t>aparentemente</a:t>
            </a:r>
            <a:r>
              <a:rPr sz="1200" spc="25" dirty="0">
                <a:solidFill>
                  <a:srgbClr val="FFFFFF"/>
                </a:solidFill>
                <a:latin typeface="Arial MT"/>
                <a:cs typeface="Arial MT"/>
              </a:rPr>
              <a:t> </a:t>
            </a:r>
            <a:r>
              <a:rPr sz="1200" spc="5" dirty="0">
                <a:solidFill>
                  <a:srgbClr val="FFFFFF"/>
                </a:solidFill>
                <a:latin typeface="Arial MT"/>
                <a:cs typeface="Arial MT"/>
              </a:rPr>
              <a:t>diferentes,</a:t>
            </a:r>
            <a:r>
              <a:rPr sz="1200" spc="10" dirty="0">
                <a:solidFill>
                  <a:srgbClr val="FFFFFF"/>
                </a:solidFill>
                <a:latin typeface="Arial MT"/>
                <a:cs typeface="Arial MT"/>
              </a:rPr>
              <a:t> </a:t>
            </a:r>
            <a:r>
              <a:rPr sz="1200" spc="40" dirty="0">
                <a:solidFill>
                  <a:srgbClr val="FFFFFF"/>
                </a:solidFill>
                <a:latin typeface="Arial MT"/>
                <a:cs typeface="Arial MT"/>
              </a:rPr>
              <a:t>cuyo </a:t>
            </a:r>
            <a:r>
              <a:rPr sz="1200" spc="45" dirty="0">
                <a:solidFill>
                  <a:srgbClr val="FFFFFF"/>
                </a:solidFill>
                <a:latin typeface="Arial MT"/>
                <a:cs typeface="Arial MT"/>
              </a:rPr>
              <a:t> </a:t>
            </a:r>
            <a:r>
              <a:rPr sz="1200" spc="30" dirty="0">
                <a:solidFill>
                  <a:srgbClr val="FFFFFF"/>
                </a:solidFill>
                <a:latin typeface="Arial MT"/>
                <a:cs typeface="Arial MT"/>
              </a:rPr>
              <a:t>objetivo </a:t>
            </a:r>
            <a:r>
              <a:rPr sz="1200" spc="-40" dirty="0">
                <a:solidFill>
                  <a:srgbClr val="FFFFFF"/>
                </a:solidFill>
                <a:latin typeface="Arial MT"/>
                <a:cs typeface="Arial MT"/>
              </a:rPr>
              <a:t>es </a:t>
            </a:r>
            <a:r>
              <a:rPr sz="1200" spc="10" dirty="0">
                <a:solidFill>
                  <a:srgbClr val="FFFFFF"/>
                </a:solidFill>
                <a:latin typeface="Arial MT"/>
                <a:cs typeface="Arial MT"/>
              </a:rPr>
              <a:t>el </a:t>
            </a:r>
            <a:r>
              <a:rPr sz="1200" spc="40" dirty="0">
                <a:solidFill>
                  <a:srgbClr val="FFFFFF"/>
                </a:solidFill>
                <a:latin typeface="Arial MT"/>
                <a:cs typeface="Arial MT"/>
              </a:rPr>
              <a:t>mismo: </a:t>
            </a:r>
            <a:r>
              <a:rPr sz="1200" spc="10" dirty="0">
                <a:solidFill>
                  <a:srgbClr val="FFFFFF"/>
                </a:solidFill>
                <a:latin typeface="Arial MT"/>
                <a:cs typeface="Arial MT"/>
              </a:rPr>
              <a:t>crear </a:t>
            </a:r>
            <a:r>
              <a:rPr sz="1200" spc="30" dirty="0">
                <a:solidFill>
                  <a:srgbClr val="FFFFFF"/>
                </a:solidFill>
                <a:latin typeface="Arial MT"/>
                <a:cs typeface="Arial MT"/>
              </a:rPr>
              <a:t>entornos </a:t>
            </a:r>
            <a:r>
              <a:rPr sz="1200" spc="20" dirty="0">
                <a:solidFill>
                  <a:srgbClr val="FFFFFF"/>
                </a:solidFill>
                <a:latin typeface="Arial MT"/>
                <a:cs typeface="Arial MT"/>
              </a:rPr>
              <a:t>que </a:t>
            </a:r>
            <a:r>
              <a:rPr sz="1200" spc="25" dirty="0">
                <a:solidFill>
                  <a:srgbClr val="FFFFFF"/>
                </a:solidFill>
                <a:latin typeface="Arial MT"/>
                <a:cs typeface="Arial MT"/>
              </a:rPr>
              <a:t>apunten </a:t>
            </a:r>
            <a:r>
              <a:rPr sz="1200" spc="-10" dirty="0">
                <a:solidFill>
                  <a:srgbClr val="FFFFFF"/>
                </a:solidFill>
                <a:latin typeface="Arial MT"/>
                <a:cs typeface="Arial MT"/>
              </a:rPr>
              <a:t>al </a:t>
            </a:r>
            <a:r>
              <a:rPr sz="1200" spc="5" dirty="0">
                <a:solidFill>
                  <a:srgbClr val="FFFFFF"/>
                </a:solidFill>
                <a:latin typeface="Arial MT"/>
                <a:cs typeface="Arial MT"/>
              </a:rPr>
              <a:t>aprendizaje </a:t>
            </a:r>
            <a:r>
              <a:rPr sz="1200" spc="15" dirty="0">
                <a:solidFill>
                  <a:srgbClr val="FFFFFF"/>
                </a:solidFill>
                <a:latin typeface="Arial MT"/>
                <a:cs typeface="Arial MT"/>
              </a:rPr>
              <a:t>de </a:t>
            </a:r>
            <a:r>
              <a:rPr sz="1200" dirty="0">
                <a:solidFill>
                  <a:srgbClr val="FFFFFF"/>
                </a:solidFill>
                <a:latin typeface="Arial MT"/>
                <a:cs typeface="Arial MT"/>
              </a:rPr>
              <a:t>cada </a:t>
            </a:r>
            <a:r>
              <a:rPr sz="1200" spc="50" dirty="0">
                <a:solidFill>
                  <a:srgbClr val="FFFFFF"/>
                </a:solidFill>
                <a:latin typeface="Arial MT"/>
                <a:cs typeface="Arial MT"/>
              </a:rPr>
              <a:t>uno </a:t>
            </a:r>
            <a:r>
              <a:rPr sz="1200" spc="-320" dirty="0">
                <a:solidFill>
                  <a:srgbClr val="FFFFFF"/>
                </a:solidFill>
                <a:latin typeface="Arial MT"/>
                <a:cs typeface="Arial MT"/>
              </a:rPr>
              <a:t> </a:t>
            </a:r>
            <a:r>
              <a:rPr sz="1200" spc="15" dirty="0">
                <a:solidFill>
                  <a:srgbClr val="FFFFFF"/>
                </a:solidFill>
                <a:latin typeface="Arial MT"/>
                <a:cs typeface="Arial MT"/>
              </a:rPr>
              <a:t>de</a:t>
            </a:r>
            <a:r>
              <a:rPr sz="1200" spc="-15" dirty="0">
                <a:solidFill>
                  <a:srgbClr val="FFFFFF"/>
                </a:solidFill>
                <a:latin typeface="Arial MT"/>
                <a:cs typeface="Arial MT"/>
              </a:rPr>
              <a:t> </a:t>
            </a:r>
            <a:r>
              <a:rPr sz="1200" spc="10" dirty="0">
                <a:solidFill>
                  <a:srgbClr val="FFFFFF"/>
                </a:solidFill>
                <a:latin typeface="Arial MT"/>
                <a:cs typeface="Arial MT"/>
              </a:rPr>
              <a:t>los</a:t>
            </a:r>
            <a:r>
              <a:rPr sz="1200" spc="-10" dirty="0">
                <a:solidFill>
                  <a:srgbClr val="FFFFFF"/>
                </a:solidFill>
                <a:latin typeface="Arial MT"/>
                <a:cs typeface="Arial MT"/>
              </a:rPr>
              <a:t> </a:t>
            </a:r>
            <a:r>
              <a:rPr sz="1200" dirty="0">
                <a:solidFill>
                  <a:srgbClr val="FFFFFF"/>
                </a:solidFill>
                <a:latin typeface="Arial MT"/>
                <a:cs typeface="Arial MT"/>
              </a:rPr>
              <a:t>estudiantes,</a:t>
            </a:r>
            <a:r>
              <a:rPr sz="1200" spc="-10" dirty="0">
                <a:solidFill>
                  <a:srgbClr val="FFFFFF"/>
                </a:solidFill>
                <a:latin typeface="Arial MT"/>
                <a:cs typeface="Arial MT"/>
              </a:rPr>
              <a:t> </a:t>
            </a:r>
            <a:r>
              <a:rPr sz="1200" spc="15" dirty="0">
                <a:solidFill>
                  <a:srgbClr val="FFFFFF"/>
                </a:solidFill>
                <a:latin typeface="Arial MT"/>
                <a:cs typeface="Arial MT"/>
              </a:rPr>
              <a:t>respetando</a:t>
            </a:r>
            <a:r>
              <a:rPr sz="1200" spc="-10" dirty="0">
                <a:solidFill>
                  <a:srgbClr val="FFFFFF"/>
                </a:solidFill>
                <a:latin typeface="Arial MT"/>
                <a:cs typeface="Arial MT"/>
              </a:rPr>
              <a:t> </a:t>
            </a:r>
            <a:r>
              <a:rPr sz="1200" spc="-35" dirty="0">
                <a:solidFill>
                  <a:srgbClr val="FFFFFF"/>
                </a:solidFill>
                <a:latin typeface="Arial MT"/>
                <a:cs typeface="Arial MT"/>
              </a:rPr>
              <a:t>sus</a:t>
            </a:r>
            <a:r>
              <a:rPr sz="1200" spc="-10" dirty="0">
                <a:solidFill>
                  <a:srgbClr val="FFFFFF"/>
                </a:solidFill>
                <a:latin typeface="Arial MT"/>
                <a:cs typeface="Arial MT"/>
              </a:rPr>
              <a:t> </a:t>
            </a:r>
            <a:r>
              <a:rPr sz="1200" spc="10" dirty="0">
                <a:solidFill>
                  <a:srgbClr val="FFFFFF"/>
                </a:solidFill>
                <a:latin typeface="Arial MT"/>
                <a:cs typeface="Arial MT"/>
              </a:rPr>
              <a:t>diferencias</a:t>
            </a:r>
            <a:r>
              <a:rPr sz="1200" spc="-10" dirty="0">
                <a:solidFill>
                  <a:srgbClr val="FFFFFF"/>
                </a:solidFill>
                <a:latin typeface="Arial MT"/>
                <a:cs typeface="Arial MT"/>
              </a:rPr>
              <a:t> </a:t>
            </a:r>
            <a:r>
              <a:rPr sz="1200" spc="-5" dirty="0">
                <a:solidFill>
                  <a:srgbClr val="FFFFFF"/>
                </a:solidFill>
                <a:latin typeface="Arial MT"/>
                <a:cs typeface="Arial MT"/>
              </a:rPr>
              <a:t>y</a:t>
            </a:r>
            <a:r>
              <a:rPr sz="1200" spc="-15" dirty="0">
                <a:solidFill>
                  <a:srgbClr val="FFFFFF"/>
                </a:solidFill>
                <a:latin typeface="Arial MT"/>
                <a:cs typeface="Arial MT"/>
              </a:rPr>
              <a:t> </a:t>
            </a:r>
            <a:r>
              <a:rPr sz="1200" spc="25" dirty="0">
                <a:solidFill>
                  <a:srgbClr val="FFFFFF"/>
                </a:solidFill>
                <a:latin typeface="Arial MT"/>
                <a:cs typeface="Arial MT"/>
              </a:rPr>
              <a:t>potencializando</a:t>
            </a:r>
            <a:r>
              <a:rPr sz="1200" spc="-10" dirty="0">
                <a:solidFill>
                  <a:srgbClr val="FFFFFF"/>
                </a:solidFill>
                <a:latin typeface="Arial MT"/>
                <a:cs typeface="Arial MT"/>
              </a:rPr>
              <a:t> </a:t>
            </a:r>
            <a:r>
              <a:rPr sz="1200" spc="-35" dirty="0">
                <a:solidFill>
                  <a:srgbClr val="FFFFFF"/>
                </a:solidFill>
                <a:latin typeface="Arial MT"/>
                <a:cs typeface="Arial MT"/>
              </a:rPr>
              <a:t>sus</a:t>
            </a:r>
            <a:r>
              <a:rPr sz="1200" spc="-10" dirty="0">
                <a:solidFill>
                  <a:srgbClr val="FFFFFF"/>
                </a:solidFill>
                <a:latin typeface="Arial MT"/>
                <a:cs typeface="Arial MT"/>
              </a:rPr>
              <a:t> </a:t>
            </a:r>
            <a:r>
              <a:rPr sz="1200" spc="15" dirty="0">
                <a:solidFill>
                  <a:srgbClr val="FFFFFF"/>
                </a:solidFill>
                <a:latin typeface="Arial MT"/>
                <a:cs typeface="Arial MT"/>
              </a:rPr>
              <a:t>talentos.</a:t>
            </a:r>
            <a:endParaRPr sz="1200" dirty="0">
              <a:latin typeface="Arial MT"/>
              <a:cs typeface="Arial MT"/>
            </a:endParaRPr>
          </a:p>
          <a:p>
            <a:pPr>
              <a:lnSpc>
                <a:spcPct val="100000"/>
              </a:lnSpc>
              <a:spcBef>
                <a:spcPts val="35"/>
              </a:spcBef>
            </a:pPr>
            <a:endParaRPr sz="1100" dirty="0">
              <a:latin typeface="Arial MT"/>
              <a:cs typeface="Arial MT"/>
            </a:endParaRPr>
          </a:p>
          <a:p>
            <a:pPr marL="192405" marR="184785" algn="just">
              <a:lnSpc>
                <a:spcPts val="1300"/>
              </a:lnSpc>
            </a:pPr>
            <a:r>
              <a:rPr sz="1200" spc="-5" dirty="0">
                <a:solidFill>
                  <a:srgbClr val="FFFFFF"/>
                </a:solidFill>
                <a:latin typeface="Arial MT"/>
                <a:cs typeface="Arial MT"/>
              </a:rPr>
              <a:t>Desde </a:t>
            </a:r>
            <a:r>
              <a:rPr sz="1200" spc="-10" dirty="0">
                <a:solidFill>
                  <a:srgbClr val="FFFFFF"/>
                </a:solidFill>
                <a:latin typeface="Arial MT"/>
                <a:cs typeface="Arial MT"/>
              </a:rPr>
              <a:t>la </a:t>
            </a:r>
            <a:r>
              <a:rPr sz="1200" spc="15" dirty="0">
                <a:solidFill>
                  <a:srgbClr val="FFFFFF"/>
                </a:solidFill>
                <a:latin typeface="Arial MT"/>
                <a:cs typeface="Arial MT"/>
              </a:rPr>
              <a:t>propuesta </a:t>
            </a:r>
            <a:r>
              <a:rPr sz="1200" spc="20" dirty="0">
                <a:solidFill>
                  <a:srgbClr val="FFFFFF"/>
                </a:solidFill>
                <a:latin typeface="Arial MT"/>
                <a:cs typeface="Arial MT"/>
              </a:rPr>
              <a:t>del </a:t>
            </a:r>
            <a:r>
              <a:rPr sz="1200" spc="-25" dirty="0">
                <a:solidFill>
                  <a:srgbClr val="FFFFFF"/>
                </a:solidFill>
                <a:latin typeface="Arial MT"/>
                <a:cs typeface="Arial MT"/>
              </a:rPr>
              <a:t>DUA, </a:t>
            </a:r>
            <a:r>
              <a:rPr sz="1200" spc="-40" dirty="0">
                <a:solidFill>
                  <a:srgbClr val="FFFFFF"/>
                </a:solidFill>
                <a:latin typeface="Arial MT"/>
                <a:cs typeface="Arial MT"/>
              </a:rPr>
              <a:t>es </a:t>
            </a:r>
            <a:r>
              <a:rPr sz="1200" spc="10" dirty="0">
                <a:solidFill>
                  <a:srgbClr val="FFFFFF"/>
                </a:solidFill>
                <a:latin typeface="Arial MT"/>
                <a:cs typeface="Arial MT"/>
              </a:rPr>
              <a:t>una </a:t>
            </a:r>
            <a:r>
              <a:rPr sz="1200" spc="15" dirty="0">
                <a:solidFill>
                  <a:srgbClr val="FFFFFF"/>
                </a:solidFill>
                <a:latin typeface="Arial MT"/>
                <a:cs typeface="Arial MT"/>
              </a:rPr>
              <a:t>posibilidad </a:t>
            </a:r>
            <a:r>
              <a:rPr sz="1200" spc="-5" dirty="0">
                <a:solidFill>
                  <a:srgbClr val="FFFFFF"/>
                </a:solidFill>
                <a:latin typeface="Arial MT"/>
                <a:cs typeface="Arial MT"/>
              </a:rPr>
              <a:t>y </a:t>
            </a:r>
            <a:r>
              <a:rPr sz="1200" spc="-45" dirty="0">
                <a:solidFill>
                  <a:srgbClr val="FFFFFF"/>
                </a:solidFill>
                <a:latin typeface="Arial MT"/>
                <a:cs typeface="Arial MT"/>
              </a:rPr>
              <a:t>a </a:t>
            </a:r>
            <a:r>
              <a:rPr sz="1200" spc="-20" dirty="0">
                <a:solidFill>
                  <a:srgbClr val="FFFFFF"/>
                </a:solidFill>
                <a:latin typeface="Arial MT"/>
                <a:cs typeface="Arial MT"/>
              </a:rPr>
              <a:t>su </a:t>
            </a:r>
            <a:r>
              <a:rPr sz="1200" spc="-5" dirty="0">
                <a:solidFill>
                  <a:srgbClr val="FFFFFF"/>
                </a:solidFill>
                <a:latin typeface="Arial MT"/>
                <a:cs typeface="Arial MT"/>
              </a:rPr>
              <a:t>vez </a:t>
            </a:r>
            <a:r>
              <a:rPr sz="1200" spc="10" dirty="0">
                <a:solidFill>
                  <a:srgbClr val="FFFFFF"/>
                </a:solidFill>
                <a:latin typeface="Arial MT"/>
                <a:cs typeface="Arial MT"/>
              </a:rPr>
              <a:t>una </a:t>
            </a:r>
            <a:r>
              <a:rPr sz="1200" dirty="0">
                <a:solidFill>
                  <a:srgbClr val="FFFFFF"/>
                </a:solidFill>
                <a:latin typeface="Arial MT"/>
                <a:cs typeface="Arial MT"/>
              </a:rPr>
              <a:t>necesidad, </a:t>
            </a:r>
            <a:r>
              <a:rPr sz="1200" spc="5" dirty="0">
                <a:solidFill>
                  <a:srgbClr val="FFFFFF"/>
                </a:solidFill>
                <a:latin typeface="Arial MT"/>
                <a:cs typeface="Arial MT"/>
              </a:rPr>
              <a:t> desarrollar</a:t>
            </a:r>
            <a:r>
              <a:rPr sz="1200" spc="-30" dirty="0">
                <a:solidFill>
                  <a:srgbClr val="FFFFFF"/>
                </a:solidFill>
                <a:latin typeface="Arial MT"/>
                <a:cs typeface="Arial MT"/>
              </a:rPr>
              <a:t> </a:t>
            </a:r>
            <a:r>
              <a:rPr sz="1200" spc="40" dirty="0">
                <a:solidFill>
                  <a:srgbClr val="FFFFFF"/>
                </a:solidFill>
                <a:latin typeface="Arial MT"/>
                <a:cs typeface="Arial MT"/>
              </a:rPr>
              <a:t>un</a:t>
            </a:r>
            <a:r>
              <a:rPr sz="1200" spc="-30" dirty="0">
                <a:solidFill>
                  <a:srgbClr val="FFFFFF"/>
                </a:solidFill>
                <a:latin typeface="Arial MT"/>
                <a:cs typeface="Arial MT"/>
              </a:rPr>
              <a:t> </a:t>
            </a:r>
            <a:r>
              <a:rPr sz="1200" spc="45" dirty="0">
                <a:solidFill>
                  <a:srgbClr val="FFFFFF"/>
                </a:solidFill>
                <a:latin typeface="Arial MT"/>
                <a:cs typeface="Arial MT"/>
              </a:rPr>
              <a:t>entorno</a:t>
            </a:r>
            <a:r>
              <a:rPr sz="1200" spc="-30" dirty="0">
                <a:solidFill>
                  <a:srgbClr val="FFFFFF"/>
                </a:solidFill>
                <a:latin typeface="Arial MT"/>
                <a:cs typeface="Arial MT"/>
              </a:rPr>
              <a:t> </a:t>
            </a:r>
            <a:r>
              <a:rPr sz="1200" spc="10" dirty="0">
                <a:solidFill>
                  <a:srgbClr val="FFFFFF"/>
                </a:solidFill>
                <a:latin typeface="Arial MT"/>
                <a:cs typeface="Arial MT"/>
              </a:rPr>
              <a:t>personal</a:t>
            </a:r>
            <a:r>
              <a:rPr sz="1200" spc="-25" dirty="0">
                <a:solidFill>
                  <a:srgbClr val="FFFFFF"/>
                </a:solidFill>
                <a:latin typeface="Arial MT"/>
                <a:cs typeface="Arial MT"/>
              </a:rPr>
              <a:t> </a:t>
            </a:r>
            <a:r>
              <a:rPr sz="1200" spc="15" dirty="0">
                <a:solidFill>
                  <a:srgbClr val="FFFFFF"/>
                </a:solidFill>
                <a:latin typeface="Arial MT"/>
                <a:cs typeface="Arial MT"/>
              </a:rPr>
              <a:t>de</a:t>
            </a:r>
            <a:r>
              <a:rPr sz="1200" spc="-30" dirty="0">
                <a:solidFill>
                  <a:srgbClr val="FFFFFF"/>
                </a:solidFill>
                <a:latin typeface="Arial MT"/>
                <a:cs typeface="Arial MT"/>
              </a:rPr>
              <a:t> </a:t>
            </a:r>
            <a:r>
              <a:rPr sz="1200" dirty="0">
                <a:solidFill>
                  <a:srgbClr val="FFFFFF"/>
                </a:solidFill>
                <a:latin typeface="Arial MT"/>
                <a:cs typeface="Arial MT"/>
              </a:rPr>
              <a:t>aprendizaje,</a:t>
            </a:r>
            <a:r>
              <a:rPr sz="1200" spc="-30" dirty="0">
                <a:solidFill>
                  <a:srgbClr val="FFFFFF"/>
                </a:solidFill>
                <a:latin typeface="Arial MT"/>
                <a:cs typeface="Arial MT"/>
              </a:rPr>
              <a:t> </a:t>
            </a:r>
            <a:r>
              <a:rPr sz="1200" dirty="0">
                <a:solidFill>
                  <a:srgbClr val="FFFFFF"/>
                </a:solidFill>
                <a:latin typeface="Arial MT"/>
                <a:cs typeface="Arial MT"/>
              </a:rPr>
              <a:t>desde</a:t>
            </a:r>
            <a:r>
              <a:rPr sz="1200" spc="-25" dirty="0">
                <a:solidFill>
                  <a:srgbClr val="FFFFFF"/>
                </a:solidFill>
                <a:latin typeface="Arial MT"/>
                <a:cs typeface="Arial MT"/>
              </a:rPr>
              <a:t> </a:t>
            </a:r>
            <a:r>
              <a:rPr sz="1200" spc="10" dirty="0">
                <a:solidFill>
                  <a:srgbClr val="FFFFFF"/>
                </a:solidFill>
                <a:latin typeface="Arial MT"/>
                <a:cs typeface="Arial MT"/>
              </a:rPr>
              <a:t>una</a:t>
            </a:r>
            <a:r>
              <a:rPr sz="1200" spc="-30" dirty="0">
                <a:solidFill>
                  <a:srgbClr val="FFFFFF"/>
                </a:solidFill>
                <a:latin typeface="Arial MT"/>
                <a:cs typeface="Arial MT"/>
              </a:rPr>
              <a:t> </a:t>
            </a:r>
            <a:r>
              <a:rPr sz="1200" spc="10" dirty="0">
                <a:solidFill>
                  <a:srgbClr val="FFFFFF"/>
                </a:solidFill>
                <a:latin typeface="Arial MT"/>
                <a:cs typeface="Arial MT"/>
              </a:rPr>
              <a:t>visión</a:t>
            </a:r>
            <a:r>
              <a:rPr sz="1200" spc="-30" dirty="0">
                <a:solidFill>
                  <a:srgbClr val="FFFFFF"/>
                </a:solidFill>
                <a:latin typeface="Arial MT"/>
                <a:cs typeface="Arial MT"/>
              </a:rPr>
              <a:t> </a:t>
            </a:r>
            <a:r>
              <a:rPr sz="1200" spc="15" dirty="0">
                <a:solidFill>
                  <a:srgbClr val="FFFFFF"/>
                </a:solidFill>
                <a:latin typeface="Arial MT"/>
                <a:cs typeface="Arial MT"/>
              </a:rPr>
              <a:t>humanista</a:t>
            </a:r>
            <a:r>
              <a:rPr sz="1200" spc="-25" dirty="0">
                <a:solidFill>
                  <a:srgbClr val="FFFFFF"/>
                </a:solidFill>
                <a:latin typeface="Arial MT"/>
                <a:cs typeface="Arial MT"/>
              </a:rPr>
              <a:t> </a:t>
            </a:r>
            <a:r>
              <a:rPr sz="1200" spc="15" dirty="0">
                <a:solidFill>
                  <a:srgbClr val="FFFFFF"/>
                </a:solidFill>
                <a:latin typeface="Arial MT"/>
                <a:cs typeface="Arial MT"/>
              </a:rPr>
              <a:t>de </a:t>
            </a:r>
            <a:r>
              <a:rPr sz="1200" spc="-325" dirty="0">
                <a:solidFill>
                  <a:srgbClr val="FFFFFF"/>
                </a:solidFill>
                <a:latin typeface="Arial MT"/>
                <a:cs typeface="Arial MT"/>
              </a:rPr>
              <a:t> </a:t>
            </a:r>
            <a:r>
              <a:rPr sz="1200" spc="-10" dirty="0">
                <a:solidFill>
                  <a:srgbClr val="FFFFFF"/>
                </a:solidFill>
                <a:latin typeface="Arial MT"/>
                <a:cs typeface="Arial MT"/>
              </a:rPr>
              <a:t>la </a:t>
            </a:r>
            <a:r>
              <a:rPr sz="1200" spc="30" dirty="0">
                <a:solidFill>
                  <a:srgbClr val="FFFFFF"/>
                </a:solidFill>
                <a:latin typeface="Arial MT"/>
                <a:cs typeface="Arial MT"/>
              </a:rPr>
              <a:t>educación </a:t>
            </a:r>
            <a:r>
              <a:rPr sz="1200" spc="20" dirty="0">
                <a:solidFill>
                  <a:srgbClr val="FFFFFF"/>
                </a:solidFill>
                <a:latin typeface="Arial MT"/>
                <a:cs typeface="Arial MT"/>
              </a:rPr>
              <a:t>que </a:t>
            </a:r>
            <a:r>
              <a:rPr sz="1200" spc="15" dirty="0">
                <a:solidFill>
                  <a:srgbClr val="FFFFFF"/>
                </a:solidFill>
                <a:latin typeface="Arial MT"/>
                <a:cs typeface="Arial MT"/>
              </a:rPr>
              <a:t>considera </a:t>
            </a:r>
            <a:r>
              <a:rPr sz="1200" spc="-45" dirty="0">
                <a:solidFill>
                  <a:srgbClr val="FFFFFF"/>
                </a:solidFill>
                <a:latin typeface="Arial MT"/>
                <a:cs typeface="Arial MT"/>
              </a:rPr>
              <a:t>a </a:t>
            </a:r>
            <a:r>
              <a:rPr sz="1200" dirty="0">
                <a:solidFill>
                  <a:srgbClr val="FFFFFF"/>
                </a:solidFill>
                <a:latin typeface="Arial MT"/>
                <a:cs typeface="Arial MT"/>
              </a:rPr>
              <a:t>cada </a:t>
            </a:r>
            <a:r>
              <a:rPr sz="1200" spc="25" dirty="0">
                <a:solidFill>
                  <a:srgbClr val="FFFFFF"/>
                </a:solidFill>
                <a:latin typeface="Arial MT"/>
                <a:cs typeface="Arial MT"/>
              </a:rPr>
              <a:t>individuo </a:t>
            </a:r>
            <a:r>
              <a:rPr sz="1200" spc="75" dirty="0">
                <a:solidFill>
                  <a:srgbClr val="FFFFFF"/>
                </a:solidFill>
                <a:latin typeface="Arial MT"/>
                <a:cs typeface="Arial MT"/>
              </a:rPr>
              <a:t>como </a:t>
            </a:r>
            <a:r>
              <a:rPr sz="1200" spc="45" dirty="0">
                <a:solidFill>
                  <a:srgbClr val="FFFFFF"/>
                </a:solidFill>
                <a:latin typeface="Arial MT"/>
                <a:cs typeface="Arial MT"/>
              </a:rPr>
              <a:t>único </a:t>
            </a:r>
            <a:r>
              <a:rPr sz="1200" spc="-5" dirty="0">
                <a:solidFill>
                  <a:srgbClr val="FFFFFF"/>
                </a:solidFill>
                <a:latin typeface="Arial MT"/>
                <a:cs typeface="Arial MT"/>
              </a:rPr>
              <a:t>e </a:t>
            </a:r>
            <a:r>
              <a:rPr sz="1200" spc="15" dirty="0">
                <a:solidFill>
                  <a:srgbClr val="FFFFFF"/>
                </a:solidFill>
                <a:latin typeface="Arial MT"/>
                <a:cs typeface="Arial MT"/>
              </a:rPr>
              <a:t>irrepetible. </a:t>
            </a:r>
            <a:r>
              <a:rPr sz="1200" spc="5" dirty="0">
                <a:solidFill>
                  <a:srgbClr val="FFFFFF"/>
                </a:solidFill>
                <a:latin typeface="Arial MT"/>
                <a:cs typeface="Arial MT"/>
              </a:rPr>
              <a:t>Por </a:t>
            </a:r>
            <a:r>
              <a:rPr sz="1200" spc="-20" dirty="0">
                <a:solidFill>
                  <a:srgbClr val="FFFFFF"/>
                </a:solidFill>
                <a:latin typeface="Arial MT"/>
                <a:cs typeface="Arial MT"/>
              </a:rPr>
              <a:t>su </a:t>
            </a:r>
            <a:r>
              <a:rPr sz="1200" spc="-15" dirty="0">
                <a:solidFill>
                  <a:srgbClr val="FFFFFF"/>
                </a:solidFill>
                <a:latin typeface="Arial MT"/>
                <a:cs typeface="Arial MT"/>
              </a:rPr>
              <a:t> </a:t>
            </a:r>
            <a:r>
              <a:rPr sz="1200" spc="5" dirty="0">
                <a:solidFill>
                  <a:srgbClr val="FFFFFF"/>
                </a:solidFill>
                <a:latin typeface="Arial MT"/>
                <a:cs typeface="Arial MT"/>
              </a:rPr>
              <a:t>parte, </a:t>
            </a:r>
            <a:r>
              <a:rPr sz="1200" spc="20" dirty="0">
                <a:solidFill>
                  <a:srgbClr val="FFFFFF"/>
                </a:solidFill>
                <a:latin typeface="Arial MT"/>
                <a:cs typeface="Arial MT"/>
              </a:rPr>
              <a:t>en </a:t>
            </a:r>
            <a:r>
              <a:rPr sz="1200" spc="-10" dirty="0">
                <a:solidFill>
                  <a:srgbClr val="FFFFFF"/>
                </a:solidFill>
                <a:latin typeface="Arial MT"/>
                <a:cs typeface="Arial MT"/>
              </a:rPr>
              <a:t>la </a:t>
            </a:r>
            <a:r>
              <a:rPr sz="1200" spc="15" dirty="0">
                <a:solidFill>
                  <a:srgbClr val="FFFFFF"/>
                </a:solidFill>
                <a:latin typeface="Arial MT"/>
                <a:cs typeface="Arial MT"/>
              </a:rPr>
              <a:t>propuesta de </a:t>
            </a:r>
            <a:r>
              <a:rPr sz="1200" spc="5" dirty="0">
                <a:solidFill>
                  <a:srgbClr val="FFFFFF"/>
                </a:solidFill>
                <a:latin typeface="Arial MT"/>
                <a:cs typeface="Arial MT"/>
              </a:rPr>
              <a:t>Tomlinson1 </a:t>
            </a:r>
            <a:r>
              <a:rPr sz="1200" spc="15" dirty="0">
                <a:solidFill>
                  <a:srgbClr val="FFFFFF"/>
                </a:solidFill>
                <a:latin typeface="Arial MT"/>
                <a:cs typeface="Arial MT"/>
              </a:rPr>
              <a:t>de </a:t>
            </a:r>
            <a:r>
              <a:rPr sz="1200" spc="-15" dirty="0">
                <a:solidFill>
                  <a:srgbClr val="FFFFFF"/>
                </a:solidFill>
                <a:latin typeface="Arial MT"/>
                <a:cs typeface="Arial MT"/>
              </a:rPr>
              <a:t>Enseñanza </a:t>
            </a:r>
            <a:r>
              <a:rPr sz="1200" spc="10" dirty="0">
                <a:solidFill>
                  <a:srgbClr val="FFFFFF"/>
                </a:solidFill>
                <a:latin typeface="Arial MT"/>
                <a:cs typeface="Arial MT"/>
              </a:rPr>
              <a:t>Diferenciada </a:t>
            </a:r>
            <a:r>
              <a:rPr sz="1200" spc="-40" dirty="0">
                <a:solidFill>
                  <a:srgbClr val="FFFFFF"/>
                </a:solidFill>
                <a:latin typeface="Arial MT"/>
                <a:cs typeface="Arial MT"/>
              </a:rPr>
              <a:t>es </a:t>
            </a:r>
            <a:r>
              <a:rPr sz="1200" spc="10" dirty="0">
                <a:solidFill>
                  <a:srgbClr val="FFFFFF"/>
                </a:solidFill>
                <a:latin typeface="Arial MT"/>
                <a:cs typeface="Arial MT"/>
              </a:rPr>
              <a:t>necesario </a:t>
            </a:r>
            <a:r>
              <a:rPr sz="1200" spc="-320" dirty="0">
                <a:solidFill>
                  <a:srgbClr val="FFFFFF"/>
                </a:solidFill>
                <a:latin typeface="Arial MT"/>
                <a:cs typeface="Arial MT"/>
              </a:rPr>
              <a:t> </a:t>
            </a:r>
            <a:r>
              <a:rPr sz="1200" spc="20" dirty="0">
                <a:solidFill>
                  <a:srgbClr val="FFFFFF"/>
                </a:solidFill>
                <a:latin typeface="Arial MT"/>
                <a:cs typeface="Arial MT"/>
              </a:rPr>
              <a:t>recordar que </a:t>
            </a:r>
            <a:r>
              <a:rPr sz="1200" spc="-10" dirty="0">
                <a:solidFill>
                  <a:srgbClr val="FFFFFF"/>
                </a:solidFill>
                <a:latin typeface="Arial MT"/>
                <a:cs typeface="Arial MT"/>
              </a:rPr>
              <a:t>la </a:t>
            </a:r>
            <a:r>
              <a:rPr sz="1200" spc="5" dirty="0">
                <a:solidFill>
                  <a:srgbClr val="FFFFFF"/>
                </a:solidFill>
                <a:latin typeface="Arial MT"/>
                <a:cs typeface="Arial MT"/>
              </a:rPr>
              <a:t>premisa </a:t>
            </a:r>
            <a:r>
              <a:rPr sz="1200" spc="30" dirty="0">
                <a:solidFill>
                  <a:srgbClr val="FFFFFF"/>
                </a:solidFill>
                <a:latin typeface="Arial MT"/>
                <a:cs typeface="Arial MT"/>
              </a:rPr>
              <a:t>“</a:t>
            </a:r>
            <a:r>
              <a:rPr sz="1200" i="1" spc="30" dirty="0">
                <a:solidFill>
                  <a:srgbClr val="FFFFFF"/>
                </a:solidFill>
                <a:latin typeface="Arial"/>
                <a:cs typeface="Arial"/>
              </a:rPr>
              <a:t>one </a:t>
            </a:r>
            <a:r>
              <a:rPr sz="1200" i="1" spc="-10" dirty="0">
                <a:solidFill>
                  <a:srgbClr val="FFFFFF"/>
                </a:solidFill>
                <a:latin typeface="Arial"/>
                <a:cs typeface="Arial"/>
              </a:rPr>
              <a:t>size </a:t>
            </a:r>
            <a:r>
              <a:rPr sz="1200" i="1" spc="30" dirty="0">
                <a:solidFill>
                  <a:srgbClr val="FFFFFF"/>
                </a:solidFill>
                <a:latin typeface="Arial"/>
                <a:cs typeface="Arial"/>
              </a:rPr>
              <a:t>fits </a:t>
            </a:r>
            <a:r>
              <a:rPr sz="1200" i="1" spc="10" dirty="0">
                <a:solidFill>
                  <a:srgbClr val="FFFFFF"/>
                </a:solidFill>
                <a:latin typeface="Arial"/>
                <a:cs typeface="Arial"/>
              </a:rPr>
              <a:t>all</a:t>
            </a:r>
            <a:r>
              <a:rPr sz="1200" spc="10" dirty="0">
                <a:solidFill>
                  <a:srgbClr val="FFFFFF"/>
                </a:solidFill>
                <a:latin typeface="Arial MT"/>
                <a:cs typeface="Arial MT"/>
              </a:rPr>
              <a:t>” (o el </a:t>
            </a:r>
            <a:r>
              <a:rPr sz="1200" spc="50" dirty="0">
                <a:solidFill>
                  <a:srgbClr val="FFFFFF"/>
                </a:solidFill>
                <a:latin typeface="Arial MT"/>
                <a:cs typeface="Arial MT"/>
              </a:rPr>
              <a:t>concepto </a:t>
            </a:r>
            <a:r>
              <a:rPr sz="1200" spc="15" dirty="0">
                <a:solidFill>
                  <a:srgbClr val="FFFFFF"/>
                </a:solidFill>
                <a:latin typeface="Arial MT"/>
                <a:cs typeface="Arial MT"/>
              </a:rPr>
              <a:t>de </a:t>
            </a:r>
            <a:r>
              <a:rPr sz="1200" spc="5" dirty="0">
                <a:solidFill>
                  <a:srgbClr val="FFFFFF"/>
                </a:solidFill>
                <a:latin typeface="Arial MT"/>
                <a:cs typeface="Arial MT"/>
              </a:rPr>
              <a:t>talla </a:t>
            </a:r>
            <a:r>
              <a:rPr sz="1200" dirty="0">
                <a:solidFill>
                  <a:srgbClr val="FFFFFF"/>
                </a:solidFill>
                <a:latin typeface="Arial MT"/>
                <a:cs typeface="Arial MT"/>
              </a:rPr>
              <a:t>única), </a:t>
            </a:r>
            <a:r>
              <a:rPr sz="1200" spc="60" dirty="0">
                <a:solidFill>
                  <a:srgbClr val="FFFFFF"/>
                </a:solidFill>
                <a:latin typeface="Arial MT"/>
                <a:cs typeface="Arial MT"/>
              </a:rPr>
              <a:t>no </a:t>
            </a:r>
            <a:r>
              <a:rPr sz="1200" spc="65" dirty="0">
                <a:solidFill>
                  <a:srgbClr val="FFFFFF"/>
                </a:solidFill>
                <a:latin typeface="Arial MT"/>
                <a:cs typeface="Arial MT"/>
              </a:rPr>
              <a:t> </a:t>
            </a:r>
            <a:r>
              <a:rPr sz="1200" spc="35" dirty="0">
                <a:solidFill>
                  <a:srgbClr val="FFFFFF"/>
                </a:solidFill>
                <a:latin typeface="Arial MT"/>
                <a:cs typeface="Arial MT"/>
              </a:rPr>
              <a:t>funciona</a:t>
            </a:r>
            <a:r>
              <a:rPr sz="1200" spc="-75" dirty="0">
                <a:solidFill>
                  <a:srgbClr val="FFFFFF"/>
                </a:solidFill>
                <a:latin typeface="Arial MT"/>
                <a:cs typeface="Arial MT"/>
              </a:rPr>
              <a:t> </a:t>
            </a:r>
            <a:r>
              <a:rPr sz="1200" spc="20" dirty="0">
                <a:solidFill>
                  <a:srgbClr val="FFFFFF"/>
                </a:solidFill>
                <a:latin typeface="Arial MT"/>
                <a:cs typeface="Arial MT"/>
              </a:rPr>
              <a:t>en</a:t>
            </a:r>
            <a:r>
              <a:rPr sz="1200" spc="-75" dirty="0">
                <a:solidFill>
                  <a:srgbClr val="FFFFFF"/>
                </a:solidFill>
                <a:latin typeface="Arial MT"/>
                <a:cs typeface="Arial MT"/>
              </a:rPr>
              <a:t> </a:t>
            </a:r>
            <a:r>
              <a:rPr sz="1200" spc="30" dirty="0">
                <a:solidFill>
                  <a:srgbClr val="FFFFFF"/>
                </a:solidFill>
                <a:latin typeface="Arial MT"/>
                <a:cs typeface="Arial MT"/>
              </a:rPr>
              <a:t>educación</a:t>
            </a:r>
            <a:r>
              <a:rPr sz="1200" spc="-75" dirty="0">
                <a:solidFill>
                  <a:srgbClr val="FFFFFF"/>
                </a:solidFill>
                <a:latin typeface="Arial MT"/>
                <a:cs typeface="Arial MT"/>
              </a:rPr>
              <a:t> </a:t>
            </a:r>
            <a:r>
              <a:rPr sz="1200" spc="-5" dirty="0">
                <a:solidFill>
                  <a:srgbClr val="FFFFFF"/>
                </a:solidFill>
                <a:latin typeface="Arial MT"/>
                <a:cs typeface="Arial MT"/>
              </a:rPr>
              <a:t>y</a:t>
            </a:r>
            <a:r>
              <a:rPr sz="1200" spc="-75" dirty="0">
                <a:solidFill>
                  <a:srgbClr val="FFFFFF"/>
                </a:solidFill>
                <a:latin typeface="Arial MT"/>
                <a:cs typeface="Arial MT"/>
              </a:rPr>
              <a:t> </a:t>
            </a:r>
            <a:r>
              <a:rPr sz="1200" spc="60" dirty="0">
                <a:solidFill>
                  <a:srgbClr val="FFFFFF"/>
                </a:solidFill>
                <a:latin typeface="Arial MT"/>
                <a:cs typeface="Arial MT"/>
              </a:rPr>
              <a:t>mucho</a:t>
            </a:r>
            <a:r>
              <a:rPr sz="1200" spc="-75" dirty="0">
                <a:solidFill>
                  <a:srgbClr val="FFFFFF"/>
                </a:solidFill>
                <a:latin typeface="Arial MT"/>
                <a:cs typeface="Arial MT"/>
              </a:rPr>
              <a:t> </a:t>
            </a:r>
            <a:r>
              <a:rPr sz="1200" spc="30" dirty="0">
                <a:solidFill>
                  <a:srgbClr val="FFFFFF"/>
                </a:solidFill>
                <a:latin typeface="Arial MT"/>
                <a:cs typeface="Arial MT"/>
              </a:rPr>
              <a:t>menos</a:t>
            </a:r>
            <a:r>
              <a:rPr sz="1200" spc="-75" dirty="0">
                <a:solidFill>
                  <a:srgbClr val="FFFFFF"/>
                </a:solidFill>
                <a:latin typeface="Arial MT"/>
                <a:cs typeface="Arial MT"/>
              </a:rPr>
              <a:t> </a:t>
            </a:r>
            <a:r>
              <a:rPr sz="1200" spc="40" dirty="0">
                <a:solidFill>
                  <a:srgbClr val="FFFFFF"/>
                </a:solidFill>
                <a:latin typeface="Arial MT"/>
                <a:cs typeface="Arial MT"/>
              </a:rPr>
              <a:t>cuanto</a:t>
            </a:r>
            <a:r>
              <a:rPr sz="1200" spc="-75" dirty="0">
                <a:solidFill>
                  <a:srgbClr val="FFFFFF"/>
                </a:solidFill>
                <a:latin typeface="Arial MT"/>
                <a:cs typeface="Arial MT"/>
              </a:rPr>
              <a:t> </a:t>
            </a:r>
            <a:r>
              <a:rPr sz="1200" spc="-45" dirty="0">
                <a:solidFill>
                  <a:srgbClr val="FFFFFF"/>
                </a:solidFill>
                <a:latin typeface="Arial MT"/>
                <a:cs typeface="Arial MT"/>
              </a:rPr>
              <a:t>a</a:t>
            </a:r>
            <a:r>
              <a:rPr sz="1200" spc="-75" dirty="0">
                <a:solidFill>
                  <a:srgbClr val="FFFFFF"/>
                </a:solidFill>
                <a:latin typeface="Arial MT"/>
                <a:cs typeface="Arial MT"/>
              </a:rPr>
              <a:t> </a:t>
            </a:r>
            <a:r>
              <a:rPr sz="1200" spc="5" dirty="0">
                <a:solidFill>
                  <a:srgbClr val="FFFFFF"/>
                </a:solidFill>
                <a:latin typeface="Arial MT"/>
                <a:cs typeface="Arial MT"/>
              </a:rPr>
              <a:t>ap</a:t>
            </a:r>
            <a:r>
              <a:rPr sz="1200" spc="-5" dirty="0">
                <a:solidFill>
                  <a:srgbClr val="FFFFFF"/>
                </a:solidFill>
                <a:latin typeface="Arial MT"/>
                <a:cs typeface="Arial MT"/>
              </a:rPr>
              <a:t>r</a:t>
            </a:r>
            <a:r>
              <a:rPr sz="1200" spc="5" dirty="0">
                <a:solidFill>
                  <a:srgbClr val="FFFFFF"/>
                </a:solidFill>
                <a:latin typeface="Arial MT"/>
                <a:cs typeface="Arial MT"/>
              </a:rPr>
              <a:t>endizaje</a:t>
            </a:r>
            <a:r>
              <a:rPr sz="1200" spc="-75" dirty="0">
                <a:solidFill>
                  <a:srgbClr val="FFFFFF"/>
                </a:solidFill>
                <a:latin typeface="Arial MT"/>
                <a:cs typeface="Arial MT"/>
              </a:rPr>
              <a:t> </a:t>
            </a:r>
            <a:r>
              <a:rPr sz="1200" spc="-40" dirty="0">
                <a:solidFill>
                  <a:srgbClr val="FFFFFF"/>
                </a:solidFill>
                <a:latin typeface="Arial MT"/>
                <a:cs typeface="Arial MT"/>
              </a:rPr>
              <a:t>se</a:t>
            </a:r>
            <a:r>
              <a:rPr sz="1200" spc="-75" dirty="0">
                <a:solidFill>
                  <a:srgbClr val="FFFFFF"/>
                </a:solidFill>
                <a:latin typeface="Arial MT"/>
                <a:cs typeface="Arial MT"/>
              </a:rPr>
              <a:t> </a:t>
            </a:r>
            <a:r>
              <a:rPr sz="1200" spc="15" dirty="0">
                <a:solidFill>
                  <a:srgbClr val="FFFFFF"/>
                </a:solidFill>
                <a:latin typeface="Arial MT"/>
                <a:cs typeface="Arial MT"/>
              </a:rPr>
              <a:t>refie</a:t>
            </a:r>
            <a:r>
              <a:rPr sz="1200" dirty="0">
                <a:solidFill>
                  <a:srgbClr val="FFFFFF"/>
                </a:solidFill>
                <a:latin typeface="Arial MT"/>
                <a:cs typeface="Arial MT"/>
              </a:rPr>
              <a:t>r</a:t>
            </a:r>
            <a:r>
              <a:rPr sz="1200" spc="-25" dirty="0">
                <a:solidFill>
                  <a:srgbClr val="FFFFFF"/>
                </a:solidFill>
                <a:latin typeface="Arial MT"/>
                <a:cs typeface="Arial MT"/>
              </a:rPr>
              <a:t>e,</a:t>
            </a:r>
            <a:r>
              <a:rPr sz="1200" spc="-75" dirty="0">
                <a:solidFill>
                  <a:srgbClr val="FFFFFF"/>
                </a:solidFill>
                <a:latin typeface="Arial MT"/>
                <a:cs typeface="Arial MT"/>
              </a:rPr>
              <a:t> </a:t>
            </a:r>
            <a:r>
              <a:rPr sz="1200" spc="55" dirty="0">
                <a:solidFill>
                  <a:srgbClr val="FFFFFF"/>
                </a:solidFill>
                <a:latin typeface="Arial MT"/>
                <a:cs typeface="Arial MT"/>
              </a:rPr>
              <a:t>po</a:t>
            </a:r>
            <a:r>
              <a:rPr sz="1200" spc="25" dirty="0">
                <a:solidFill>
                  <a:srgbClr val="FFFFFF"/>
                </a:solidFill>
                <a:latin typeface="Arial MT"/>
                <a:cs typeface="Arial MT"/>
              </a:rPr>
              <a:t>r</a:t>
            </a:r>
            <a:r>
              <a:rPr sz="1200" spc="15" dirty="0">
                <a:solidFill>
                  <a:srgbClr val="FFFFFF"/>
                </a:solidFill>
                <a:latin typeface="Arial MT"/>
                <a:cs typeface="Arial MT"/>
              </a:rPr>
              <a:t>que  </a:t>
            </a:r>
            <a:r>
              <a:rPr sz="1200" dirty="0">
                <a:solidFill>
                  <a:srgbClr val="FFFFFF"/>
                </a:solidFill>
                <a:latin typeface="Arial MT"/>
                <a:cs typeface="Arial MT"/>
              </a:rPr>
              <a:t>cada </a:t>
            </a:r>
            <a:r>
              <a:rPr sz="1200" spc="10" dirty="0">
                <a:solidFill>
                  <a:srgbClr val="FFFFFF"/>
                </a:solidFill>
                <a:latin typeface="Arial MT"/>
                <a:cs typeface="Arial MT"/>
              </a:rPr>
              <a:t>mapa </a:t>
            </a:r>
            <a:r>
              <a:rPr sz="1200" spc="15" dirty="0">
                <a:solidFill>
                  <a:srgbClr val="FFFFFF"/>
                </a:solidFill>
                <a:latin typeface="Arial MT"/>
                <a:cs typeface="Arial MT"/>
              </a:rPr>
              <a:t>de </a:t>
            </a:r>
            <a:r>
              <a:rPr sz="1200" spc="20" dirty="0">
                <a:solidFill>
                  <a:srgbClr val="FFFFFF"/>
                </a:solidFill>
                <a:latin typeface="Arial MT"/>
                <a:cs typeface="Arial MT"/>
              </a:rPr>
              <a:t>ruta </a:t>
            </a:r>
            <a:r>
              <a:rPr sz="1200" spc="15" dirty="0">
                <a:solidFill>
                  <a:srgbClr val="FFFFFF"/>
                </a:solidFill>
                <a:latin typeface="Arial MT"/>
                <a:cs typeface="Arial MT"/>
              </a:rPr>
              <a:t>de </a:t>
            </a:r>
            <a:r>
              <a:rPr sz="1200" dirty="0">
                <a:solidFill>
                  <a:srgbClr val="FFFFFF"/>
                </a:solidFill>
                <a:latin typeface="Arial MT"/>
                <a:cs typeface="Arial MT"/>
              </a:rPr>
              <a:t>cada </a:t>
            </a:r>
            <a:r>
              <a:rPr sz="1200" spc="15" dirty="0">
                <a:solidFill>
                  <a:srgbClr val="FFFFFF"/>
                </a:solidFill>
                <a:latin typeface="Arial MT"/>
                <a:cs typeface="Arial MT"/>
              </a:rPr>
              <a:t>estudiante </a:t>
            </a:r>
            <a:r>
              <a:rPr sz="1200" spc="-40" dirty="0">
                <a:solidFill>
                  <a:srgbClr val="FFFFFF"/>
                </a:solidFill>
                <a:latin typeface="Arial MT"/>
                <a:cs typeface="Arial MT"/>
              </a:rPr>
              <a:t>es </a:t>
            </a:r>
            <a:r>
              <a:rPr sz="1200" spc="20" dirty="0">
                <a:solidFill>
                  <a:srgbClr val="FFFFFF"/>
                </a:solidFill>
                <a:latin typeface="Arial MT"/>
                <a:cs typeface="Arial MT"/>
              </a:rPr>
              <a:t>diferente </a:t>
            </a:r>
            <a:r>
              <a:rPr sz="1200" spc="-10" dirty="0">
                <a:solidFill>
                  <a:srgbClr val="FFFFFF"/>
                </a:solidFill>
                <a:latin typeface="Arial MT"/>
                <a:cs typeface="Arial MT"/>
              </a:rPr>
              <a:t>al </a:t>
            </a:r>
            <a:r>
              <a:rPr sz="1200" spc="15" dirty="0">
                <a:solidFill>
                  <a:srgbClr val="FFFFFF"/>
                </a:solidFill>
                <a:latin typeface="Arial MT"/>
                <a:cs typeface="Arial MT"/>
              </a:rPr>
              <a:t>de </a:t>
            </a:r>
            <a:r>
              <a:rPr sz="1200" spc="10" dirty="0">
                <a:solidFill>
                  <a:srgbClr val="FFFFFF"/>
                </a:solidFill>
                <a:latin typeface="Arial MT"/>
                <a:cs typeface="Arial MT"/>
              </a:rPr>
              <a:t>los </a:t>
            </a:r>
            <a:r>
              <a:rPr sz="1200" spc="20" dirty="0">
                <a:solidFill>
                  <a:srgbClr val="FFFFFF"/>
                </a:solidFill>
                <a:latin typeface="Arial MT"/>
                <a:cs typeface="Arial MT"/>
              </a:rPr>
              <a:t>otros. </a:t>
            </a:r>
            <a:r>
              <a:rPr sz="1200" spc="-65" dirty="0">
                <a:solidFill>
                  <a:srgbClr val="FFFFFF"/>
                </a:solidFill>
                <a:latin typeface="Arial MT"/>
                <a:cs typeface="Arial MT"/>
              </a:rPr>
              <a:t>Así </a:t>
            </a:r>
            <a:r>
              <a:rPr sz="1200" spc="30" dirty="0">
                <a:solidFill>
                  <a:srgbClr val="FFFFFF"/>
                </a:solidFill>
                <a:latin typeface="Arial MT"/>
                <a:cs typeface="Arial MT"/>
              </a:rPr>
              <a:t>mismo, </a:t>
            </a:r>
            <a:r>
              <a:rPr sz="1200" spc="35" dirty="0">
                <a:solidFill>
                  <a:srgbClr val="FFFFFF"/>
                </a:solidFill>
                <a:latin typeface="Arial MT"/>
                <a:cs typeface="Arial MT"/>
              </a:rPr>
              <a:t> </a:t>
            </a:r>
            <a:r>
              <a:rPr sz="1200" spc="-5" dirty="0">
                <a:solidFill>
                  <a:srgbClr val="FFFFFF"/>
                </a:solidFill>
                <a:latin typeface="Arial MT"/>
                <a:cs typeface="Arial MT"/>
              </a:rPr>
              <a:t>para </a:t>
            </a:r>
            <a:r>
              <a:rPr sz="1200" spc="10" dirty="0">
                <a:solidFill>
                  <a:srgbClr val="FFFFFF"/>
                </a:solidFill>
                <a:latin typeface="Arial MT"/>
                <a:cs typeface="Arial MT"/>
              </a:rPr>
              <a:t>el Diseño </a:t>
            </a:r>
            <a:r>
              <a:rPr sz="1200" spc="-5" dirty="0">
                <a:solidFill>
                  <a:srgbClr val="FFFFFF"/>
                </a:solidFill>
                <a:latin typeface="Arial MT"/>
                <a:cs typeface="Arial MT"/>
              </a:rPr>
              <a:t>Universal </a:t>
            </a:r>
            <a:r>
              <a:rPr sz="1200" spc="15" dirty="0">
                <a:solidFill>
                  <a:srgbClr val="FFFFFF"/>
                </a:solidFill>
                <a:latin typeface="Arial MT"/>
                <a:cs typeface="Arial MT"/>
              </a:rPr>
              <a:t>de </a:t>
            </a:r>
            <a:r>
              <a:rPr sz="1200" spc="5" dirty="0">
                <a:solidFill>
                  <a:srgbClr val="FFFFFF"/>
                </a:solidFill>
                <a:latin typeface="Arial MT"/>
                <a:cs typeface="Arial MT"/>
              </a:rPr>
              <a:t>Aprendizaje existen </a:t>
            </a:r>
            <a:r>
              <a:rPr sz="1200" dirty="0">
                <a:solidFill>
                  <a:srgbClr val="FFFFFF"/>
                </a:solidFill>
                <a:latin typeface="Arial MT"/>
                <a:cs typeface="Arial MT"/>
              </a:rPr>
              <a:t>tres </a:t>
            </a:r>
            <a:r>
              <a:rPr sz="1200" spc="-30" dirty="0">
                <a:solidFill>
                  <a:srgbClr val="FFFFFF"/>
                </a:solidFill>
                <a:latin typeface="Arial MT"/>
                <a:cs typeface="Arial MT"/>
              </a:rPr>
              <a:t>áreas </a:t>
            </a:r>
            <a:r>
              <a:rPr sz="1200" spc="15" dirty="0">
                <a:solidFill>
                  <a:srgbClr val="FFFFFF"/>
                </a:solidFill>
                <a:latin typeface="Arial MT"/>
                <a:cs typeface="Arial MT"/>
              </a:rPr>
              <a:t>fundamentales </a:t>
            </a:r>
            <a:r>
              <a:rPr sz="1200" spc="-45" dirty="0">
                <a:solidFill>
                  <a:srgbClr val="FFFFFF"/>
                </a:solidFill>
                <a:latin typeface="Arial MT"/>
                <a:cs typeface="Arial MT"/>
              </a:rPr>
              <a:t>a </a:t>
            </a:r>
            <a:r>
              <a:rPr sz="1200" spc="-40" dirty="0">
                <a:solidFill>
                  <a:srgbClr val="FFFFFF"/>
                </a:solidFill>
                <a:latin typeface="Arial MT"/>
                <a:cs typeface="Arial MT"/>
              </a:rPr>
              <a:t> </a:t>
            </a:r>
            <a:r>
              <a:rPr sz="1200" spc="25" dirty="0">
                <a:solidFill>
                  <a:srgbClr val="FFFFFF"/>
                </a:solidFill>
                <a:latin typeface="Arial MT"/>
                <a:cs typeface="Arial MT"/>
              </a:rPr>
              <a:t>tener</a:t>
            </a:r>
            <a:r>
              <a:rPr sz="1200" dirty="0">
                <a:solidFill>
                  <a:srgbClr val="FFFFFF"/>
                </a:solidFill>
                <a:latin typeface="Arial MT"/>
                <a:cs typeface="Arial MT"/>
              </a:rPr>
              <a:t> </a:t>
            </a:r>
            <a:r>
              <a:rPr sz="1200" spc="20" dirty="0">
                <a:solidFill>
                  <a:srgbClr val="FFFFFF"/>
                </a:solidFill>
                <a:latin typeface="Arial MT"/>
                <a:cs typeface="Arial MT"/>
              </a:rPr>
              <a:t>en</a:t>
            </a:r>
            <a:r>
              <a:rPr sz="1200" spc="5" dirty="0">
                <a:solidFill>
                  <a:srgbClr val="FFFFFF"/>
                </a:solidFill>
                <a:latin typeface="Arial MT"/>
                <a:cs typeface="Arial MT"/>
              </a:rPr>
              <a:t> </a:t>
            </a:r>
            <a:r>
              <a:rPr sz="1200" spc="25" dirty="0">
                <a:solidFill>
                  <a:srgbClr val="FFFFFF"/>
                </a:solidFill>
                <a:latin typeface="Arial MT"/>
                <a:cs typeface="Arial MT"/>
              </a:rPr>
              <a:t>cuenta:</a:t>
            </a:r>
            <a:r>
              <a:rPr sz="1200" spc="5" dirty="0">
                <a:solidFill>
                  <a:srgbClr val="FFFFFF"/>
                </a:solidFill>
                <a:latin typeface="Arial MT"/>
                <a:cs typeface="Arial MT"/>
              </a:rPr>
              <a:t> </a:t>
            </a:r>
            <a:r>
              <a:rPr sz="1200" spc="10" dirty="0">
                <a:solidFill>
                  <a:srgbClr val="FFFFFF"/>
                </a:solidFill>
                <a:latin typeface="Arial MT"/>
                <a:cs typeface="Arial MT"/>
              </a:rPr>
              <a:t>el</a:t>
            </a:r>
            <a:r>
              <a:rPr sz="1200" spc="5" dirty="0">
                <a:solidFill>
                  <a:srgbClr val="FFFFFF"/>
                </a:solidFill>
                <a:latin typeface="Arial MT"/>
                <a:cs typeface="Arial MT"/>
              </a:rPr>
              <a:t> qué, </a:t>
            </a:r>
            <a:r>
              <a:rPr sz="1200" spc="10" dirty="0">
                <a:solidFill>
                  <a:srgbClr val="FFFFFF"/>
                </a:solidFill>
                <a:latin typeface="Arial MT"/>
                <a:cs typeface="Arial MT"/>
              </a:rPr>
              <a:t>el</a:t>
            </a:r>
            <a:r>
              <a:rPr sz="1200" spc="5" dirty="0">
                <a:solidFill>
                  <a:srgbClr val="FFFFFF"/>
                </a:solidFill>
                <a:latin typeface="Arial MT"/>
                <a:cs typeface="Arial MT"/>
              </a:rPr>
              <a:t> </a:t>
            </a:r>
            <a:r>
              <a:rPr sz="1200" spc="45" dirty="0">
                <a:solidFill>
                  <a:srgbClr val="FFFFFF"/>
                </a:solidFill>
                <a:latin typeface="Arial MT"/>
                <a:cs typeface="Arial MT"/>
              </a:rPr>
              <a:t>por</a:t>
            </a:r>
            <a:r>
              <a:rPr sz="1200" spc="5" dirty="0">
                <a:solidFill>
                  <a:srgbClr val="FFFFFF"/>
                </a:solidFill>
                <a:latin typeface="Arial MT"/>
                <a:cs typeface="Arial MT"/>
              </a:rPr>
              <a:t> </a:t>
            </a:r>
            <a:r>
              <a:rPr sz="1200" spc="20" dirty="0">
                <a:solidFill>
                  <a:srgbClr val="FFFFFF"/>
                </a:solidFill>
                <a:latin typeface="Arial MT"/>
                <a:cs typeface="Arial MT"/>
              </a:rPr>
              <a:t>qué</a:t>
            </a:r>
            <a:r>
              <a:rPr sz="1200" spc="5" dirty="0">
                <a:solidFill>
                  <a:srgbClr val="FFFFFF"/>
                </a:solidFill>
                <a:latin typeface="Arial MT"/>
                <a:cs typeface="Arial MT"/>
              </a:rPr>
              <a:t> </a:t>
            </a:r>
            <a:r>
              <a:rPr sz="1200" spc="-5" dirty="0">
                <a:solidFill>
                  <a:srgbClr val="FFFFFF"/>
                </a:solidFill>
                <a:latin typeface="Arial MT"/>
                <a:cs typeface="Arial MT"/>
              </a:rPr>
              <a:t>y</a:t>
            </a:r>
            <a:r>
              <a:rPr sz="1200" spc="5" dirty="0">
                <a:solidFill>
                  <a:srgbClr val="FFFFFF"/>
                </a:solidFill>
                <a:latin typeface="Arial MT"/>
                <a:cs typeface="Arial MT"/>
              </a:rPr>
              <a:t> </a:t>
            </a:r>
            <a:r>
              <a:rPr sz="1200" spc="10" dirty="0">
                <a:solidFill>
                  <a:srgbClr val="FFFFFF"/>
                </a:solidFill>
                <a:latin typeface="Arial MT"/>
                <a:cs typeface="Arial MT"/>
              </a:rPr>
              <a:t>el</a:t>
            </a:r>
            <a:r>
              <a:rPr sz="1200" spc="5" dirty="0">
                <a:solidFill>
                  <a:srgbClr val="FFFFFF"/>
                </a:solidFill>
                <a:latin typeface="Arial MT"/>
                <a:cs typeface="Arial MT"/>
              </a:rPr>
              <a:t> </a:t>
            </a:r>
            <a:r>
              <a:rPr sz="1200" spc="65" dirty="0">
                <a:solidFill>
                  <a:srgbClr val="FFFFFF"/>
                </a:solidFill>
                <a:latin typeface="Arial MT"/>
                <a:cs typeface="Arial MT"/>
              </a:rPr>
              <a:t>cómo;</a:t>
            </a:r>
            <a:r>
              <a:rPr sz="1200" spc="5" dirty="0">
                <a:solidFill>
                  <a:srgbClr val="FFFFFF"/>
                </a:solidFill>
                <a:latin typeface="Arial MT"/>
                <a:cs typeface="Arial MT"/>
              </a:rPr>
              <a:t> </a:t>
            </a:r>
            <a:r>
              <a:rPr sz="1200" spc="-30" dirty="0">
                <a:solidFill>
                  <a:srgbClr val="FFFFFF"/>
                </a:solidFill>
                <a:latin typeface="Arial MT"/>
                <a:cs typeface="Arial MT"/>
              </a:rPr>
              <a:t>las</a:t>
            </a:r>
            <a:r>
              <a:rPr sz="1200" spc="5" dirty="0">
                <a:solidFill>
                  <a:srgbClr val="FFFFFF"/>
                </a:solidFill>
                <a:latin typeface="Arial MT"/>
                <a:cs typeface="Arial MT"/>
              </a:rPr>
              <a:t> </a:t>
            </a:r>
            <a:r>
              <a:rPr sz="1200" dirty="0">
                <a:solidFill>
                  <a:srgbClr val="FFFFFF"/>
                </a:solidFill>
                <a:latin typeface="Arial MT"/>
                <a:cs typeface="Arial MT"/>
              </a:rPr>
              <a:t>cuales</a:t>
            </a:r>
            <a:r>
              <a:rPr sz="1200" spc="5" dirty="0">
                <a:solidFill>
                  <a:srgbClr val="FFFFFF"/>
                </a:solidFill>
                <a:latin typeface="Arial MT"/>
                <a:cs typeface="Arial MT"/>
              </a:rPr>
              <a:t> </a:t>
            </a:r>
            <a:r>
              <a:rPr sz="1200" spc="15" dirty="0">
                <a:solidFill>
                  <a:srgbClr val="FFFFFF"/>
                </a:solidFill>
                <a:latin typeface="Arial MT"/>
                <a:cs typeface="Arial MT"/>
              </a:rPr>
              <a:t>son</a:t>
            </a:r>
            <a:r>
              <a:rPr sz="1200" dirty="0">
                <a:solidFill>
                  <a:srgbClr val="FFFFFF"/>
                </a:solidFill>
                <a:latin typeface="Arial MT"/>
                <a:cs typeface="Arial MT"/>
              </a:rPr>
              <a:t> </a:t>
            </a:r>
            <a:r>
              <a:rPr sz="1200" spc="-5" dirty="0">
                <a:solidFill>
                  <a:srgbClr val="FFFFFF"/>
                </a:solidFill>
                <a:latin typeface="Arial MT"/>
                <a:cs typeface="Arial MT"/>
              </a:rPr>
              <a:t>representadas</a:t>
            </a:r>
            <a:r>
              <a:rPr sz="1200" spc="5" dirty="0">
                <a:solidFill>
                  <a:srgbClr val="FFFFFF"/>
                </a:solidFill>
                <a:latin typeface="Arial MT"/>
                <a:cs typeface="Arial MT"/>
              </a:rPr>
              <a:t> </a:t>
            </a:r>
            <a:r>
              <a:rPr sz="1200" spc="20" dirty="0">
                <a:solidFill>
                  <a:srgbClr val="FFFFFF"/>
                </a:solidFill>
                <a:latin typeface="Arial MT"/>
                <a:cs typeface="Arial MT"/>
              </a:rPr>
              <a:t>en </a:t>
            </a:r>
            <a:r>
              <a:rPr sz="1200" spc="-320" dirty="0">
                <a:solidFill>
                  <a:srgbClr val="FFFFFF"/>
                </a:solidFill>
                <a:latin typeface="Arial MT"/>
                <a:cs typeface="Arial MT"/>
              </a:rPr>
              <a:t> </a:t>
            </a:r>
            <a:r>
              <a:rPr sz="1200" spc="-10" dirty="0">
                <a:solidFill>
                  <a:srgbClr val="FFFFFF"/>
                </a:solidFill>
                <a:latin typeface="Arial MT"/>
                <a:cs typeface="Arial MT"/>
              </a:rPr>
              <a:t>la</a:t>
            </a:r>
            <a:r>
              <a:rPr sz="1200" spc="-5" dirty="0">
                <a:solidFill>
                  <a:srgbClr val="FFFFFF"/>
                </a:solidFill>
                <a:latin typeface="Arial MT"/>
                <a:cs typeface="Arial MT"/>
              </a:rPr>
              <a:t> </a:t>
            </a:r>
            <a:r>
              <a:rPr sz="1200" spc="-15" dirty="0">
                <a:solidFill>
                  <a:srgbClr val="FFFFFF"/>
                </a:solidFill>
                <a:latin typeface="Arial MT"/>
                <a:cs typeface="Arial MT"/>
              </a:rPr>
              <a:t>Enseñanza</a:t>
            </a:r>
            <a:r>
              <a:rPr sz="1200" spc="-5" dirty="0">
                <a:solidFill>
                  <a:srgbClr val="FFFFFF"/>
                </a:solidFill>
                <a:latin typeface="Arial MT"/>
                <a:cs typeface="Arial MT"/>
              </a:rPr>
              <a:t> </a:t>
            </a:r>
            <a:r>
              <a:rPr sz="1200" spc="10" dirty="0">
                <a:solidFill>
                  <a:srgbClr val="FFFFFF"/>
                </a:solidFill>
                <a:latin typeface="Arial MT"/>
                <a:cs typeface="Arial MT"/>
              </a:rPr>
              <a:t>Diferenciada</a:t>
            </a:r>
            <a:r>
              <a:rPr sz="1200" spc="-5" dirty="0">
                <a:solidFill>
                  <a:srgbClr val="FFFFFF"/>
                </a:solidFill>
                <a:latin typeface="Arial MT"/>
                <a:cs typeface="Arial MT"/>
              </a:rPr>
              <a:t> </a:t>
            </a:r>
            <a:r>
              <a:rPr sz="1200" spc="45" dirty="0">
                <a:solidFill>
                  <a:srgbClr val="FFFFFF"/>
                </a:solidFill>
                <a:latin typeface="Arial MT"/>
                <a:cs typeface="Arial MT"/>
              </a:rPr>
              <a:t>por</a:t>
            </a:r>
            <a:r>
              <a:rPr sz="1200" spc="-5" dirty="0">
                <a:solidFill>
                  <a:srgbClr val="FFFFFF"/>
                </a:solidFill>
                <a:latin typeface="Arial MT"/>
                <a:cs typeface="Arial MT"/>
              </a:rPr>
              <a:t> </a:t>
            </a:r>
            <a:r>
              <a:rPr sz="1200" spc="40" dirty="0">
                <a:solidFill>
                  <a:srgbClr val="FFFFFF"/>
                </a:solidFill>
                <a:latin typeface="Arial MT"/>
                <a:cs typeface="Arial MT"/>
              </a:rPr>
              <a:t>un</a:t>
            </a:r>
            <a:r>
              <a:rPr sz="1200" spc="-5" dirty="0">
                <a:solidFill>
                  <a:srgbClr val="FFFFFF"/>
                </a:solidFill>
                <a:latin typeface="Arial MT"/>
                <a:cs typeface="Arial MT"/>
              </a:rPr>
              <a:t> </a:t>
            </a:r>
            <a:r>
              <a:rPr sz="1200" spc="30" dirty="0">
                <a:solidFill>
                  <a:srgbClr val="FFFFFF"/>
                </a:solidFill>
                <a:latin typeface="Arial MT"/>
                <a:cs typeface="Arial MT"/>
              </a:rPr>
              <a:t>currículo</a:t>
            </a:r>
            <a:r>
              <a:rPr sz="1200" spc="-5" dirty="0">
                <a:solidFill>
                  <a:srgbClr val="FFFFFF"/>
                </a:solidFill>
                <a:latin typeface="Arial MT"/>
                <a:cs typeface="Arial MT"/>
              </a:rPr>
              <a:t> </a:t>
            </a:r>
            <a:r>
              <a:rPr sz="1200" spc="15" dirty="0">
                <a:solidFill>
                  <a:srgbClr val="FFFFFF"/>
                </a:solidFill>
                <a:latin typeface="Arial MT"/>
                <a:cs typeface="Arial MT"/>
              </a:rPr>
              <a:t>de</a:t>
            </a:r>
            <a:r>
              <a:rPr sz="1200" spc="-5" dirty="0">
                <a:solidFill>
                  <a:srgbClr val="FFFFFF"/>
                </a:solidFill>
                <a:latin typeface="Arial MT"/>
                <a:cs typeface="Arial MT"/>
              </a:rPr>
              <a:t> </a:t>
            </a:r>
            <a:r>
              <a:rPr sz="1200" spc="10" dirty="0">
                <a:solidFill>
                  <a:srgbClr val="FFFFFF"/>
                </a:solidFill>
                <a:latin typeface="Arial MT"/>
                <a:cs typeface="Arial MT"/>
              </a:rPr>
              <a:t>calidad</a:t>
            </a:r>
            <a:r>
              <a:rPr sz="1200" spc="-5" dirty="0">
                <a:solidFill>
                  <a:srgbClr val="FFFFFF"/>
                </a:solidFill>
                <a:latin typeface="Arial MT"/>
                <a:cs typeface="Arial MT"/>
              </a:rPr>
              <a:t> </a:t>
            </a:r>
            <a:r>
              <a:rPr sz="1200" spc="20" dirty="0">
                <a:solidFill>
                  <a:srgbClr val="FFFFFF"/>
                </a:solidFill>
                <a:latin typeface="Arial MT"/>
                <a:cs typeface="Arial MT"/>
              </a:rPr>
              <a:t>que</a:t>
            </a:r>
            <a:r>
              <a:rPr sz="1200" spc="-5" dirty="0">
                <a:solidFill>
                  <a:srgbClr val="FFFFFF"/>
                </a:solidFill>
                <a:latin typeface="Arial MT"/>
                <a:cs typeface="Arial MT"/>
              </a:rPr>
              <a:t> </a:t>
            </a:r>
            <a:r>
              <a:rPr sz="1200" dirty="0">
                <a:solidFill>
                  <a:srgbClr val="FFFFFF"/>
                </a:solidFill>
                <a:latin typeface="Arial MT"/>
                <a:cs typeface="Arial MT"/>
              </a:rPr>
              <a:t>atrae</a:t>
            </a:r>
            <a:r>
              <a:rPr sz="1200" spc="-5" dirty="0">
                <a:solidFill>
                  <a:srgbClr val="FFFFFF"/>
                </a:solidFill>
                <a:latin typeface="Arial MT"/>
                <a:cs typeface="Arial MT"/>
              </a:rPr>
              <a:t> </a:t>
            </a:r>
            <a:r>
              <a:rPr sz="1200" spc="-30" dirty="0">
                <a:solidFill>
                  <a:srgbClr val="FFFFFF"/>
                </a:solidFill>
                <a:latin typeface="Arial MT"/>
                <a:cs typeface="Arial MT"/>
              </a:rPr>
              <a:t>las</a:t>
            </a:r>
            <a:r>
              <a:rPr sz="1200" spc="-5" dirty="0">
                <a:solidFill>
                  <a:srgbClr val="FFFFFF"/>
                </a:solidFill>
                <a:latin typeface="Arial MT"/>
                <a:cs typeface="Arial MT"/>
              </a:rPr>
              <a:t> </a:t>
            </a:r>
            <a:r>
              <a:rPr sz="1200" spc="20" dirty="0">
                <a:solidFill>
                  <a:srgbClr val="FFFFFF"/>
                </a:solidFill>
                <a:latin typeface="Arial MT"/>
                <a:cs typeface="Arial MT"/>
              </a:rPr>
              <a:t>mentes</a:t>
            </a:r>
            <a:r>
              <a:rPr sz="1200" dirty="0">
                <a:solidFill>
                  <a:srgbClr val="FFFFFF"/>
                </a:solidFill>
                <a:latin typeface="Arial MT"/>
                <a:cs typeface="Arial MT"/>
              </a:rPr>
              <a:t> </a:t>
            </a:r>
            <a:r>
              <a:rPr sz="1200" spc="15" dirty="0">
                <a:solidFill>
                  <a:srgbClr val="FFFFFF"/>
                </a:solidFill>
                <a:latin typeface="Arial MT"/>
                <a:cs typeface="Arial MT"/>
              </a:rPr>
              <a:t>de </a:t>
            </a:r>
            <a:r>
              <a:rPr sz="1200" spc="-325" dirty="0">
                <a:solidFill>
                  <a:srgbClr val="FFFFFF"/>
                </a:solidFill>
                <a:latin typeface="Arial MT"/>
                <a:cs typeface="Arial MT"/>
              </a:rPr>
              <a:t> </a:t>
            </a:r>
            <a:r>
              <a:rPr sz="1200" spc="10" dirty="0">
                <a:solidFill>
                  <a:srgbClr val="FFFFFF"/>
                </a:solidFill>
                <a:latin typeface="Arial MT"/>
                <a:cs typeface="Arial MT"/>
              </a:rPr>
              <a:t>los</a:t>
            </a:r>
            <a:r>
              <a:rPr sz="1200" spc="-15" dirty="0">
                <a:solidFill>
                  <a:srgbClr val="FFFFFF"/>
                </a:solidFill>
                <a:latin typeface="Arial MT"/>
                <a:cs typeface="Arial MT"/>
              </a:rPr>
              <a:t> </a:t>
            </a:r>
            <a:r>
              <a:rPr sz="1200" spc="5" dirty="0">
                <a:solidFill>
                  <a:srgbClr val="FFFFFF"/>
                </a:solidFill>
                <a:latin typeface="Arial MT"/>
                <a:cs typeface="Arial MT"/>
              </a:rPr>
              <a:t>estudiantes</a:t>
            </a:r>
            <a:r>
              <a:rPr sz="1200" spc="-15" dirty="0">
                <a:solidFill>
                  <a:srgbClr val="FFFFFF"/>
                </a:solidFill>
                <a:latin typeface="Arial MT"/>
                <a:cs typeface="Arial MT"/>
              </a:rPr>
              <a:t> </a:t>
            </a:r>
            <a:r>
              <a:rPr sz="1200" spc="20" dirty="0">
                <a:solidFill>
                  <a:srgbClr val="FFFFFF"/>
                </a:solidFill>
                <a:latin typeface="Arial MT"/>
                <a:cs typeface="Arial MT"/>
              </a:rPr>
              <a:t>en</a:t>
            </a:r>
            <a:r>
              <a:rPr sz="1200" spc="-10" dirty="0">
                <a:solidFill>
                  <a:srgbClr val="FFFFFF"/>
                </a:solidFill>
                <a:latin typeface="Arial MT"/>
                <a:cs typeface="Arial MT"/>
              </a:rPr>
              <a:t> </a:t>
            </a:r>
            <a:r>
              <a:rPr sz="1200" spc="40" dirty="0">
                <a:solidFill>
                  <a:srgbClr val="FFFFFF"/>
                </a:solidFill>
                <a:latin typeface="Arial MT"/>
                <a:cs typeface="Arial MT"/>
              </a:rPr>
              <a:t>un</a:t>
            </a:r>
            <a:r>
              <a:rPr sz="1200" spc="-15" dirty="0">
                <a:solidFill>
                  <a:srgbClr val="FFFFFF"/>
                </a:solidFill>
                <a:latin typeface="Arial MT"/>
                <a:cs typeface="Arial MT"/>
              </a:rPr>
              <a:t> </a:t>
            </a:r>
            <a:r>
              <a:rPr sz="1200" spc="45" dirty="0">
                <a:solidFill>
                  <a:srgbClr val="FFFFFF"/>
                </a:solidFill>
                <a:latin typeface="Arial MT"/>
                <a:cs typeface="Arial MT"/>
              </a:rPr>
              <a:t>entorno</a:t>
            </a:r>
            <a:r>
              <a:rPr sz="1200" spc="-10" dirty="0">
                <a:solidFill>
                  <a:srgbClr val="FFFFFF"/>
                </a:solidFill>
                <a:latin typeface="Arial MT"/>
                <a:cs typeface="Arial MT"/>
              </a:rPr>
              <a:t> </a:t>
            </a:r>
            <a:r>
              <a:rPr sz="1200" spc="20" dirty="0">
                <a:solidFill>
                  <a:srgbClr val="FFFFFF"/>
                </a:solidFill>
                <a:latin typeface="Arial MT"/>
                <a:cs typeface="Arial MT"/>
              </a:rPr>
              <a:t>que</a:t>
            </a:r>
            <a:r>
              <a:rPr sz="1200" spc="-15" dirty="0">
                <a:solidFill>
                  <a:srgbClr val="FFFFFF"/>
                </a:solidFill>
                <a:latin typeface="Arial MT"/>
                <a:cs typeface="Arial MT"/>
              </a:rPr>
              <a:t> </a:t>
            </a:r>
            <a:r>
              <a:rPr sz="1200" spc="30" dirty="0">
                <a:solidFill>
                  <a:srgbClr val="FFFFFF"/>
                </a:solidFill>
                <a:latin typeface="Arial MT"/>
                <a:cs typeface="Arial MT"/>
              </a:rPr>
              <a:t>nutre</a:t>
            </a:r>
            <a:r>
              <a:rPr sz="1200" spc="-10" dirty="0">
                <a:solidFill>
                  <a:srgbClr val="FFFFFF"/>
                </a:solidFill>
                <a:latin typeface="Arial MT"/>
                <a:cs typeface="Arial MT"/>
              </a:rPr>
              <a:t> </a:t>
            </a:r>
            <a:r>
              <a:rPr sz="1200" spc="-5" dirty="0">
                <a:solidFill>
                  <a:srgbClr val="FFFFFF"/>
                </a:solidFill>
                <a:latin typeface="Arial MT"/>
                <a:cs typeface="Arial MT"/>
              </a:rPr>
              <a:t>y</a:t>
            </a:r>
            <a:r>
              <a:rPr sz="1200" spc="-15" dirty="0">
                <a:solidFill>
                  <a:srgbClr val="FFFFFF"/>
                </a:solidFill>
                <a:latin typeface="Arial MT"/>
                <a:cs typeface="Arial MT"/>
              </a:rPr>
              <a:t> </a:t>
            </a:r>
            <a:r>
              <a:rPr sz="1200" spc="5" dirty="0">
                <a:solidFill>
                  <a:srgbClr val="FFFFFF"/>
                </a:solidFill>
                <a:latin typeface="Arial MT"/>
                <a:cs typeface="Arial MT"/>
              </a:rPr>
              <a:t>alienta</a:t>
            </a:r>
            <a:r>
              <a:rPr sz="1200" spc="-15" dirty="0">
                <a:solidFill>
                  <a:srgbClr val="FFFFFF"/>
                </a:solidFill>
                <a:latin typeface="Arial MT"/>
                <a:cs typeface="Arial MT"/>
              </a:rPr>
              <a:t> </a:t>
            </a:r>
            <a:r>
              <a:rPr sz="1200" spc="10" dirty="0">
                <a:solidFill>
                  <a:srgbClr val="FFFFFF"/>
                </a:solidFill>
                <a:latin typeface="Arial MT"/>
                <a:cs typeface="Arial MT"/>
              </a:rPr>
              <a:t>el</a:t>
            </a:r>
            <a:r>
              <a:rPr sz="1200" spc="-10" dirty="0">
                <a:solidFill>
                  <a:srgbClr val="FFFFFF"/>
                </a:solidFill>
                <a:latin typeface="Arial MT"/>
                <a:cs typeface="Arial MT"/>
              </a:rPr>
              <a:t> </a:t>
            </a:r>
            <a:r>
              <a:rPr sz="1200" dirty="0">
                <a:solidFill>
                  <a:srgbClr val="FFFFFF"/>
                </a:solidFill>
                <a:latin typeface="Arial MT"/>
                <a:cs typeface="Arial MT"/>
              </a:rPr>
              <a:t>aprendizaje.</a:t>
            </a:r>
            <a:endParaRPr sz="1200" dirty="0">
              <a:latin typeface="Arial MT"/>
              <a:cs typeface="Arial MT"/>
            </a:endParaRPr>
          </a:p>
          <a:p>
            <a:pPr marL="192405" marR="184785" algn="just">
              <a:lnSpc>
                <a:spcPts val="1300"/>
              </a:lnSpc>
            </a:pPr>
            <a:r>
              <a:rPr sz="1200" spc="-40" dirty="0">
                <a:solidFill>
                  <a:srgbClr val="FFFFFF"/>
                </a:solidFill>
                <a:latin typeface="Arial MT"/>
                <a:cs typeface="Arial MT"/>
              </a:rPr>
              <a:t>Para</a:t>
            </a:r>
            <a:r>
              <a:rPr sz="1200" spc="-160" dirty="0">
                <a:solidFill>
                  <a:srgbClr val="FFFFFF"/>
                </a:solidFill>
                <a:latin typeface="Arial MT"/>
                <a:cs typeface="Arial MT"/>
              </a:rPr>
              <a:t> </a:t>
            </a:r>
            <a:r>
              <a:rPr sz="1200" spc="-30" dirty="0">
                <a:solidFill>
                  <a:srgbClr val="FFFFFF"/>
                </a:solidFill>
                <a:latin typeface="Arial MT"/>
                <a:cs typeface="Arial MT"/>
              </a:rPr>
              <a:t>las</a:t>
            </a:r>
            <a:r>
              <a:rPr sz="1200" spc="-160" dirty="0">
                <a:solidFill>
                  <a:srgbClr val="FFFFFF"/>
                </a:solidFill>
                <a:latin typeface="Arial MT"/>
                <a:cs typeface="Arial MT"/>
              </a:rPr>
              <a:t> </a:t>
            </a:r>
            <a:r>
              <a:rPr sz="1200" spc="15" dirty="0">
                <a:solidFill>
                  <a:srgbClr val="FFFFFF"/>
                </a:solidFill>
                <a:latin typeface="Arial MT"/>
                <a:cs typeface="Arial MT"/>
              </a:rPr>
              <a:t>dos</a:t>
            </a:r>
            <a:r>
              <a:rPr sz="1200" spc="-160" dirty="0">
                <a:solidFill>
                  <a:srgbClr val="FFFFFF"/>
                </a:solidFill>
                <a:latin typeface="Arial MT"/>
                <a:cs typeface="Arial MT"/>
              </a:rPr>
              <a:t> </a:t>
            </a:r>
            <a:r>
              <a:rPr sz="1200" spc="5" dirty="0">
                <a:solidFill>
                  <a:srgbClr val="FFFFFF"/>
                </a:solidFill>
                <a:latin typeface="Arial MT"/>
                <a:cs typeface="Arial MT"/>
              </a:rPr>
              <a:t>propuestas</a:t>
            </a:r>
            <a:r>
              <a:rPr sz="1200" spc="-160" dirty="0">
                <a:solidFill>
                  <a:srgbClr val="FFFFFF"/>
                </a:solidFill>
                <a:latin typeface="Arial MT"/>
                <a:cs typeface="Arial MT"/>
              </a:rPr>
              <a:t> </a:t>
            </a:r>
            <a:r>
              <a:rPr sz="1200" spc="15" dirty="0">
                <a:solidFill>
                  <a:srgbClr val="FFFFFF"/>
                </a:solidFill>
                <a:latin typeface="Arial MT"/>
                <a:cs typeface="Arial MT"/>
              </a:rPr>
              <a:t>mencionadas</a:t>
            </a:r>
            <a:r>
              <a:rPr sz="1200" spc="-160" dirty="0">
                <a:solidFill>
                  <a:srgbClr val="FFFFFF"/>
                </a:solidFill>
                <a:latin typeface="Arial MT"/>
                <a:cs typeface="Arial MT"/>
              </a:rPr>
              <a:t> </a:t>
            </a:r>
            <a:r>
              <a:rPr sz="1200" spc="-40" dirty="0">
                <a:solidFill>
                  <a:srgbClr val="FFFFFF"/>
                </a:solidFill>
                <a:latin typeface="Arial MT"/>
                <a:cs typeface="Arial MT"/>
              </a:rPr>
              <a:t>es</a:t>
            </a:r>
            <a:r>
              <a:rPr sz="1200" spc="-160" dirty="0">
                <a:solidFill>
                  <a:srgbClr val="FFFFFF"/>
                </a:solidFill>
                <a:latin typeface="Arial MT"/>
                <a:cs typeface="Arial MT"/>
              </a:rPr>
              <a:t> </a:t>
            </a:r>
            <a:r>
              <a:rPr sz="1200" spc="10" dirty="0">
                <a:solidFill>
                  <a:srgbClr val="FFFFFF"/>
                </a:solidFill>
                <a:latin typeface="Arial MT"/>
                <a:cs typeface="Arial MT"/>
              </a:rPr>
              <a:t>necesario</a:t>
            </a:r>
            <a:r>
              <a:rPr sz="1200" spc="-160" dirty="0">
                <a:solidFill>
                  <a:srgbClr val="FFFFFF"/>
                </a:solidFill>
                <a:latin typeface="Arial MT"/>
                <a:cs typeface="Arial MT"/>
              </a:rPr>
              <a:t> </a:t>
            </a:r>
            <a:r>
              <a:rPr sz="1200" spc="40" dirty="0">
                <a:solidFill>
                  <a:srgbClr val="FFFFFF"/>
                </a:solidFill>
                <a:latin typeface="Arial MT"/>
                <a:cs typeface="Arial MT"/>
              </a:rPr>
              <a:t>romper</a:t>
            </a:r>
            <a:r>
              <a:rPr sz="1200" spc="-155" dirty="0">
                <a:solidFill>
                  <a:srgbClr val="FFFFFF"/>
                </a:solidFill>
                <a:latin typeface="Arial MT"/>
                <a:cs typeface="Arial MT"/>
              </a:rPr>
              <a:t> </a:t>
            </a:r>
            <a:r>
              <a:rPr sz="1200" spc="-10" dirty="0">
                <a:solidFill>
                  <a:srgbClr val="FFFFFF"/>
                </a:solidFill>
                <a:latin typeface="Arial MT"/>
                <a:cs typeface="Arial MT"/>
              </a:rPr>
              <a:t>barreras</a:t>
            </a:r>
            <a:r>
              <a:rPr sz="1200" spc="-160" dirty="0">
                <a:solidFill>
                  <a:srgbClr val="FFFFFF"/>
                </a:solidFill>
                <a:latin typeface="Arial MT"/>
                <a:cs typeface="Arial MT"/>
              </a:rPr>
              <a:t> </a:t>
            </a:r>
            <a:r>
              <a:rPr sz="1200" spc="-5" dirty="0">
                <a:solidFill>
                  <a:srgbClr val="FFFFFF"/>
                </a:solidFill>
                <a:latin typeface="Arial MT"/>
                <a:cs typeface="Arial MT"/>
              </a:rPr>
              <a:t>y</a:t>
            </a:r>
            <a:r>
              <a:rPr sz="1200" spc="-160" dirty="0">
                <a:solidFill>
                  <a:srgbClr val="FFFFFF"/>
                </a:solidFill>
                <a:latin typeface="Arial MT"/>
                <a:cs typeface="Arial MT"/>
              </a:rPr>
              <a:t> </a:t>
            </a:r>
            <a:r>
              <a:rPr sz="1200" spc="5" dirty="0">
                <a:solidFill>
                  <a:srgbClr val="FFFFFF"/>
                </a:solidFill>
                <a:latin typeface="Arial MT"/>
                <a:cs typeface="Arial MT"/>
              </a:rPr>
              <a:t>paradigmas </a:t>
            </a:r>
            <a:r>
              <a:rPr sz="1200" spc="-320" dirty="0">
                <a:solidFill>
                  <a:srgbClr val="FFFFFF"/>
                </a:solidFill>
                <a:latin typeface="Arial MT"/>
                <a:cs typeface="Arial MT"/>
              </a:rPr>
              <a:t> </a:t>
            </a:r>
            <a:r>
              <a:rPr sz="1200" spc="60" dirty="0">
                <a:solidFill>
                  <a:srgbClr val="FFFFFF"/>
                </a:solidFill>
                <a:latin typeface="Arial MT"/>
                <a:cs typeface="Arial MT"/>
              </a:rPr>
              <a:t>con</a:t>
            </a:r>
            <a:r>
              <a:rPr sz="1200" spc="-15" dirty="0">
                <a:solidFill>
                  <a:srgbClr val="FFFFFF"/>
                </a:solidFill>
                <a:latin typeface="Arial MT"/>
                <a:cs typeface="Arial MT"/>
              </a:rPr>
              <a:t> </a:t>
            </a:r>
            <a:r>
              <a:rPr sz="1200" spc="20" dirty="0">
                <a:solidFill>
                  <a:srgbClr val="FFFFFF"/>
                </a:solidFill>
                <a:latin typeface="Arial MT"/>
                <a:cs typeface="Arial MT"/>
              </a:rPr>
              <a:t>respecto</a:t>
            </a:r>
            <a:r>
              <a:rPr sz="1200" spc="-10" dirty="0">
                <a:solidFill>
                  <a:srgbClr val="FFFFFF"/>
                </a:solidFill>
                <a:latin typeface="Arial MT"/>
                <a:cs typeface="Arial MT"/>
              </a:rPr>
              <a:t> al </a:t>
            </a:r>
            <a:r>
              <a:rPr sz="1200" spc="70" dirty="0">
                <a:solidFill>
                  <a:srgbClr val="FFFFFF"/>
                </a:solidFill>
                <a:latin typeface="Arial MT"/>
                <a:cs typeface="Arial MT"/>
              </a:rPr>
              <a:t>modo</a:t>
            </a:r>
            <a:r>
              <a:rPr sz="1200" spc="-10" dirty="0">
                <a:solidFill>
                  <a:srgbClr val="FFFFFF"/>
                </a:solidFill>
                <a:latin typeface="Arial MT"/>
                <a:cs typeface="Arial MT"/>
              </a:rPr>
              <a:t> </a:t>
            </a:r>
            <a:r>
              <a:rPr sz="1200" spc="15" dirty="0">
                <a:solidFill>
                  <a:srgbClr val="FFFFFF"/>
                </a:solidFill>
                <a:latin typeface="Arial MT"/>
                <a:cs typeface="Arial MT"/>
              </a:rPr>
              <a:t>de</a:t>
            </a:r>
            <a:r>
              <a:rPr sz="1200" spc="-15" dirty="0">
                <a:solidFill>
                  <a:srgbClr val="FFFFFF"/>
                </a:solidFill>
                <a:latin typeface="Arial MT"/>
                <a:cs typeface="Arial MT"/>
              </a:rPr>
              <a:t> </a:t>
            </a:r>
            <a:r>
              <a:rPr sz="1200" spc="-5" dirty="0">
                <a:solidFill>
                  <a:srgbClr val="FFFFFF"/>
                </a:solidFill>
                <a:latin typeface="Arial MT"/>
                <a:cs typeface="Arial MT"/>
              </a:rPr>
              <a:t>enseñar</a:t>
            </a:r>
            <a:r>
              <a:rPr sz="1200" spc="-10" dirty="0">
                <a:solidFill>
                  <a:srgbClr val="FFFFFF"/>
                </a:solidFill>
                <a:latin typeface="Arial MT"/>
                <a:cs typeface="Arial MT"/>
              </a:rPr>
              <a:t> </a:t>
            </a:r>
            <a:r>
              <a:rPr sz="1200" spc="20" dirty="0">
                <a:solidFill>
                  <a:srgbClr val="FFFFFF"/>
                </a:solidFill>
                <a:latin typeface="Arial MT"/>
                <a:cs typeface="Arial MT"/>
              </a:rPr>
              <a:t>en</a:t>
            </a:r>
            <a:r>
              <a:rPr sz="1200" spc="-10" dirty="0">
                <a:solidFill>
                  <a:srgbClr val="FFFFFF"/>
                </a:solidFill>
                <a:latin typeface="Arial MT"/>
                <a:cs typeface="Arial MT"/>
              </a:rPr>
              <a:t> </a:t>
            </a:r>
            <a:r>
              <a:rPr sz="1200" spc="40" dirty="0">
                <a:solidFill>
                  <a:srgbClr val="FFFFFF"/>
                </a:solidFill>
                <a:latin typeface="Arial MT"/>
                <a:cs typeface="Arial MT"/>
              </a:rPr>
              <a:t>un</a:t>
            </a:r>
            <a:r>
              <a:rPr sz="1200" spc="-10" dirty="0">
                <a:solidFill>
                  <a:srgbClr val="FFFFFF"/>
                </a:solidFill>
                <a:latin typeface="Arial MT"/>
                <a:cs typeface="Arial MT"/>
              </a:rPr>
              <a:t> </a:t>
            </a:r>
            <a:r>
              <a:rPr sz="1200" spc="45" dirty="0">
                <a:solidFill>
                  <a:srgbClr val="FFFFFF"/>
                </a:solidFill>
                <a:latin typeface="Arial MT"/>
                <a:cs typeface="Arial MT"/>
              </a:rPr>
              <a:t>contexto</a:t>
            </a:r>
            <a:r>
              <a:rPr sz="1200" spc="-15" dirty="0">
                <a:solidFill>
                  <a:srgbClr val="FFFFFF"/>
                </a:solidFill>
                <a:latin typeface="Arial MT"/>
                <a:cs typeface="Arial MT"/>
              </a:rPr>
              <a:t> </a:t>
            </a:r>
            <a:r>
              <a:rPr sz="1200" spc="35" dirty="0">
                <a:solidFill>
                  <a:srgbClr val="FFFFFF"/>
                </a:solidFill>
                <a:latin typeface="Arial MT"/>
                <a:cs typeface="Arial MT"/>
              </a:rPr>
              <a:t>donde</a:t>
            </a:r>
            <a:r>
              <a:rPr sz="1200" spc="-10" dirty="0">
                <a:solidFill>
                  <a:srgbClr val="FFFFFF"/>
                </a:solidFill>
                <a:latin typeface="Arial MT"/>
                <a:cs typeface="Arial MT"/>
              </a:rPr>
              <a:t> </a:t>
            </a:r>
            <a:r>
              <a:rPr sz="1200" spc="-40" dirty="0">
                <a:solidFill>
                  <a:srgbClr val="FFFFFF"/>
                </a:solidFill>
                <a:latin typeface="Arial MT"/>
                <a:cs typeface="Arial MT"/>
              </a:rPr>
              <a:t>es</a:t>
            </a:r>
            <a:r>
              <a:rPr sz="1200" spc="-10" dirty="0">
                <a:solidFill>
                  <a:srgbClr val="FFFFFF"/>
                </a:solidFill>
                <a:latin typeface="Arial MT"/>
                <a:cs typeface="Arial MT"/>
              </a:rPr>
              <a:t> </a:t>
            </a:r>
            <a:r>
              <a:rPr sz="1200" spc="15" dirty="0">
                <a:solidFill>
                  <a:srgbClr val="FFFFFF"/>
                </a:solidFill>
                <a:latin typeface="Arial MT"/>
                <a:cs typeface="Arial MT"/>
              </a:rPr>
              <a:t>posible</a:t>
            </a:r>
            <a:r>
              <a:rPr sz="1200" spc="-10" dirty="0">
                <a:solidFill>
                  <a:srgbClr val="FFFFFF"/>
                </a:solidFill>
                <a:latin typeface="Arial MT"/>
                <a:cs typeface="Arial MT"/>
              </a:rPr>
              <a:t> </a:t>
            </a:r>
            <a:r>
              <a:rPr sz="1200" spc="5" dirty="0">
                <a:solidFill>
                  <a:srgbClr val="FFFFFF"/>
                </a:solidFill>
                <a:latin typeface="Arial MT"/>
                <a:cs typeface="Arial MT"/>
              </a:rPr>
              <a:t>desarrollar </a:t>
            </a:r>
            <a:r>
              <a:rPr sz="1200" spc="-325" dirty="0">
                <a:solidFill>
                  <a:srgbClr val="FFFFFF"/>
                </a:solidFill>
                <a:latin typeface="Arial MT"/>
                <a:cs typeface="Arial MT"/>
              </a:rPr>
              <a:t> </a:t>
            </a:r>
            <a:r>
              <a:rPr sz="1200" spc="35" dirty="0">
                <a:solidFill>
                  <a:srgbClr val="FFFFFF"/>
                </a:solidFill>
                <a:latin typeface="Arial MT"/>
                <a:cs typeface="Arial MT"/>
              </a:rPr>
              <a:t>contenidos </a:t>
            </a:r>
            <a:r>
              <a:rPr sz="1200" spc="-10" dirty="0">
                <a:solidFill>
                  <a:srgbClr val="FFFFFF"/>
                </a:solidFill>
                <a:latin typeface="Arial MT"/>
                <a:cs typeface="Arial MT"/>
              </a:rPr>
              <a:t>universales, </a:t>
            </a:r>
            <a:r>
              <a:rPr sz="1200" spc="60" dirty="0">
                <a:solidFill>
                  <a:srgbClr val="FFFFFF"/>
                </a:solidFill>
                <a:latin typeface="Arial MT"/>
                <a:cs typeface="Arial MT"/>
              </a:rPr>
              <a:t>con </a:t>
            </a:r>
            <a:r>
              <a:rPr sz="1200" spc="20" dirty="0">
                <a:solidFill>
                  <a:srgbClr val="FFFFFF"/>
                </a:solidFill>
                <a:latin typeface="Arial MT"/>
                <a:cs typeface="Arial MT"/>
              </a:rPr>
              <a:t>objetivos </a:t>
            </a:r>
            <a:r>
              <a:rPr sz="1200" dirty="0">
                <a:solidFill>
                  <a:srgbClr val="FFFFFF"/>
                </a:solidFill>
                <a:latin typeface="Arial MT"/>
                <a:cs typeface="Arial MT"/>
              </a:rPr>
              <a:t>claros, </a:t>
            </a:r>
            <a:r>
              <a:rPr sz="1200" spc="60" dirty="0">
                <a:solidFill>
                  <a:srgbClr val="FFFFFF"/>
                </a:solidFill>
                <a:latin typeface="Arial MT"/>
                <a:cs typeface="Arial MT"/>
              </a:rPr>
              <a:t>con </a:t>
            </a:r>
            <a:r>
              <a:rPr sz="1200" spc="40" dirty="0">
                <a:solidFill>
                  <a:srgbClr val="FFFFFF"/>
                </a:solidFill>
                <a:latin typeface="Arial MT"/>
                <a:cs typeface="Arial MT"/>
              </a:rPr>
              <a:t>un </a:t>
            </a:r>
            <a:r>
              <a:rPr sz="1200" spc="30" dirty="0">
                <a:solidFill>
                  <a:srgbClr val="FFFFFF"/>
                </a:solidFill>
                <a:latin typeface="Arial MT"/>
                <a:cs typeface="Arial MT"/>
              </a:rPr>
              <a:t>enfoque </a:t>
            </a:r>
            <a:r>
              <a:rPr sz="1200" spc="15" dirty="0">
                <a:solidFill>
                  <a:srgbClr val="FFFFFF"/>
                </a:solidFill>
                <a:latin typeface="Arial MT"/>
                <a:cs typeface="Arial MT"/>
              </a:rPr>
              <a:t>de evaluación </a:t>
            </a:r>
            <a:r>
              <a:rPr sz="1200" spc="20" dirty="0">
                <a:solidFill>
                  <a:srgbClr val="FFFFFF"/>
                </a:solidFill>
                <a:latin typeface="Arial MT"/>
                <a:cs typeface="Arial MT"/>
              </a:rPr>
              <a:t> formativa que </a:t>
            </a:r>
            <a:r>
              <a:rPr sz="1200" spc="5" dirty="0">
                <a:solidFill>
                  <a:srgbClr val="FFFFFF"/>
                </a:solidFill>
                <a:latin typeface="Arial MT"/>
                <a:cs typeface="Arial MT"/>
              </a:rPr>
              <a:t>apoya </a:t>
            </a:r>
            <a:r>
              <a:rPr sz="1200" spc="-45" dirty="0">
                <a:solidFill>
                  <a:srgbClr val="FFFFFF"/>
                </a:solidFill>
                <a:latin typeface="Arial MT"/>
                <a:cs typeface="Arial MT"/>
              </a:rPr>
              <a:t>a </a:t>
            </a:r>
            <a:r>
              <a:rPr sz="1200" spc="10" dirty="0">
                <a:solidFill>
                  <a:srgbClr val="FFFFFF"/>
                </a:solidFill>
                <a:latin typeface="Arial MT"/>
                <a:cs typeface="Arial MT"/>
              </a:rPr>
              <a:t>los </a:t>
            </a:r>
            <a:r>
              <a:rPr sz="1200" spc="5" dirty="0">
                <a:solidFill>
                  <a:srgbClr val="FFFFFF"/>
                </a:solidFill>
                <a:latin typeface="Arial MT"/>
                <a:cs typeface="Arial MT"/>
              </a:rPr>
              <a:t>estudiantes </a:t>
            </a:r>
            <a:r>
              <a:rPr sz="1200" spc="20" dirty="0">
                <a:solidFill>
                  <a:srgbClr val="FFFFFF"/>
                </a:solidFill>
                <a:latin typeface="Arial MT"/>
                <a:cs typeface="Arial MT"/>
              </a:rPr>
              <a:t>que </a:t>
            </a:r>
            <a:r>
              <a:rPr sz="1200" spc="15" dirty="0">
                <a:solidFill>
                  <a:srgbClr val="FFFFFF"/>
                </a:solidFill>
                <a:latin typeface="Arial MT"/>
                <a:cs typeface="Arial MT"/>
              </a:rPr>
              <a:t>traen </a:t>
            </a:r>
            <a:r>
              <a:rPr sz="1200" spc="-10" dirty="0">
                <a:solidFill>
                  <a:srgbClr val="FFFFFF"/>
                </a:solidFill>
                <a:latin typeface="Arial MT"/>
                <a:cs typeface="Arial MT"/>
              </a:rPr>
              <a:t>al </a:t>
            </a:r>
            <a:r>
              <a:rPr sz="1200" spc="40" dirty="0">
                <a:solidFill>
                  <a:srgbClr val="FFFFFF"/>
                </a:solidFill>
                <a:latin typeface="Arial MT"/>
                <a:cs typeface="Arial MT"/>
              </a:rPr>
              <a:t>colegio </a:t>
            </a:r>
            <a:r>
              <a:rPr sz="1200" spc="10" dirty="0">
                <a:solidFill>
                  <a:srgbClr val="FFFFFF"/>
                </a:solidFill>
                <a:latin typeface="Arial MT"/>
                <a:cs typeface="Arial MT"/>
              </a:rPr>
              <a:t>diferentes </a:t>
            </a:r>
            <a:r>
              <a:rPr sz="1200" spc="20" dirty="0">
                <a:solidFill>
                  <a:srgbClr val="FFFFFF"/>
                </a:solidFill>
                <a:latin typeface="Arial MT"/>
                <a:cs typeface="Arial MT"/>
              </a:rPr>
              <a:t>talentos </a:t>
            </a:r>
            <a:r>
              <a:rPr sz="1200" spc="25" dirty="0">
                <a:solidFill>
                  <a:srgbClr val="FFFFFF"/>
                </a:solidFill>
                <a:latin typeface="Arial MT"/>
                <a:cs typeface="Arial MT"/>
              </a:rPr>
              <a:t> </a:t>
            </a:r>
            <a:r>
              <a:rPr sz="1200" spc="-5" dirty="0">
                <a:solidFill>
                  <a:srgbClr val="FFFFFF"/>
                </a:solidFill>
                <a:latin typeface="Arial MT"/>
                <a:cs typeface="Arial MT"/>
              </a:rPr>
              <a:t>e intereses </a:t>
            </a:r>
            <a:r>
              <a:rPr sz="1200" spc="75" dirty="0">
                <a:solidFill>
                  <a:srgbClr val="FFFFFF"/>
                </a:solidFill>
                <a:latin typeface="Arial MT"/>
                <a:cs typeface="Arial MT"/>
              </a:rPr>
              <a:t>o </a:t>
            </a:r>
            <a:r>
              <a:rPr sz="1200" spc="20" dirty="0">
                <a:solidFill>
                  <a:srgbClr val="FFFFFF"/>
                </a:solidFill>
                <a:latin typeface="Arial MT"/>
                <a:cs typeface="Arial MT"/>
              </a:rPr>
              <a:t>que </a:t>
            </a:r>
            <a:r>
              <a:rPr sz="1200" spc="15" dirty="0">
                <a:solidFill>
                  <a:srgbClr val="FFFFFF"/>
                </a:solidFill>
                <a:latin typeface="Arial MT"/>
                <a:cs typeface="Arial MT"/>
              </a:rPr>
              <a:t>aprenden de </a:t>
            </a:r>
            <a:r>
              <a:rPr sz="1200" spc="10" dirty="0">
                <a:solidFill>
                  <a:srgbClr val="FFFFFF"/>
                </a:solidFill>
                <a:latin typeface="Arial MT"/>
                <a:cs typeface="Arial MT"/>
              </a:rPr>
              <a:t>otras </a:t>
            </a:r>
            <a:r>
              <a:rPr sz="1200" spc="20" dirty="0">
                <a:solidFill>
                  <a:srgbClr val="FFFFFF"/>
                </a:solidFill>
                <a:latin typeface="Arial MT"/>
                <a:cs typeface="Arial MT"/>
              </a:rPr>
              <a:t>formas </a:t>
            </a:r>
            <a:r>
              <a:rPr sz="1200" spc="75" dirty="0">
                <a:solidFill>
                  <a:srgbClr val="FFFFFF"/>
                </a:solidFill>
                <a:latin typeface="Arial MT"/>
                <a:cs typeface="Arial MT"/>
              </a:rPr>
              <a:t>o </a:t>
            </a:r>
            <a:r>
              <a:rPr sz="1200" spc="-45" dirty="0">
                <a:solidFill>
                  <a:srgbClr val="FFFFFF"/>
                </a:solidFill>
                <a:latin typeface="Arial MT"/>
                <a:cs typeface="Arial MT"/>
              </a:rPr>
              <a:t>a </a:t>
            </a:r>
            <a:r>
              <a:rPr sz="1200" spc="60" dirty="0">
                <a:solidFill>
                  <a:srgbClr val="FFFFFF"/>
                </a:solidFill>
                <a:latin typeface="Arial MT"/>
                <a:cs typeface="Arial MT"/>
              </a:rPr>
              <a:t>otro </a:t>
            </a:r>
            <a:r>
              <a:rPr sz="1200" spc="40" dirty="0">
                <a:solidFill>
                  <a:srgbClr val="FFFFFF"/>
                </a:solidFill>
                <a:latin typeface="Arial MT"/>
                <a:cs typeface="Arial MT"/>
              </a:rPr>
              <a:t>ritmo. </a:t>
            </a:r>
            <a:r>
              <a:rPr sz="1200" spc="15" dirty="0">
                <a:solidFill>
                  <a:srgbClr val="FFFFFF"/>
                </a:solidFill>
                <a:latin typeface="Arial MT"/>
                <a:cs typeface="Arial MT"/>
              </a:rPr>
              <a:t>Igualmente, </a:t>
            </a:r>
            <a:r>
              <a:rPr sz="1200" spc="-5" dirty="0">
                <a:solidFill>
                  <a:srgbClr val="FFFFFF"/>
                </a:solidFill>
                <a:latin typeface="Arial MT"/>
                <a:cs typeface="Arial MT"/>
              </a:rPr>
              <a:t>para </a:t>
            </a:r>
            <a:r>
              <a:rPr sz="1200" dirty="0">
                <a:solidFill>
                  <a:srgbClr val="FFFFFF"/>
                </a:solidFill>
                <a:latin typeface="Arial MT"/>
                <a:cs typeface="Arial MT"/>
              </a:rPr>
              <a:t> </a:t>
            </a:r>
            <a:r>
              <a:rPr sz="1200" spc="30" dirty="0">
                <a:solidFill>
                  <a:srgbClr val="FFFFFF"/>
                </a:solidFill>
                <a:latin typeface="Arial MT"/>
                <a:cs typeface="Arial MT"/>
              </a:rPr>
              <a:t>construir </a:t>
            </a:r>
            <a:r>
              <a:rPr sz="1200" spc="15" dirty="0">
                <a:solidFill>
                  <a:srgbClr val="FFFFFF"/>
                </a:solidFill>
                <a:latin typeface="Arial MT"/>
                <a:cs typeface="Arial MT"/>
              </a:rPr>
              <a:t>cualquiera de </a:t>
            </a:r>
            <a:r>
              <a:rPr sz="1200" spc="-30" dirty="0">
                <a:solidFill>
                  <a:srgbClr val="FFFFFF"/>
                </a:solidFill>
                <a:latin typeface="Arial MT"/>
                <a:cs typeface="Arial MT"/>
              </a:rPr>
              <a:t>las </a:t>
            </a:r>
            <a:r>
              <a:rPr sz="1200" spc="15" dirty="0">
                <a:solidFill>
                  <a:srgbClr val="FFFFFF"/>
                </a:solidFill>
                <a:latin typeface="Arial MT"/>
                <a:cs typeface="Arial MT"/>
              </a:rPr>
              <a:t>dos </a:t>
            </a:r>
            <a:r>
              <a:rPr sz="1200" spc="5" dirty="0">
                <a:solidFill>
                  <a:srgbClr val="FFFFFF"/>
                </a:solidFill>
                <a:latin typeface="Arial MT"/>
                <a:cs typeface="Arial MT"/>
              </a:rPr>
              <a:t>propuestas </a:t>
            </a:r>
            <a:r>
              <a:rPr sz="1200" spc="-40" dirty="0">
                <a:solidFill>
                  <a:srgbClr val="FFFFFF"/>
                </a:solidFill>
                <a:latin typeface="Arial MT"/>
                <a:cs typeface="Arial MT"/>
              </a:rPr>
              <a:t>es</a:t>
            </a:r>
            <a:r>
              <a:rPr sz="1200" spc="250" dirty="0">
                <a:solidFill>
                  <a:srgbClr val="FFFFFF"/>
                </a:solidFill>
                <a:latin typeface="Arial MT"/>
                <a:cs typeface="Arial MT"/>
              </a:rPr>
              <a:t> </a:t>
            </a:r>
            <a:r>
              <a:rPr sz="1200" dirty="0">
                <a:solidFill>
                  <a:srgbClr val="FFFFFF"/>
                </a:solidFill>
                <a:latin typeface="Arial MT"/>
                <a:cs typeface="Arial MT"/>
              </a:rPr>
              <a:t>esencial </a:t>
            </a:r>
            <a:r>
              <a:rPr sz="1200" spc="10" dirty="0">
                <a:solidFill>
                  <a:srgbClr val="FFFFFF"/>
                </a:solidFill>
                <a:latin typeface="Arial MT"/>
                <a:cs typeface="Arial MT"/>
              </a:rPr>
              <a:t>una </a:t>
            </a:r>
            <a:r>
              <a:rPr sz="1200" spc="30" dirty="0">
                <a:solidFill>
                  <a:srgbClr val="FFFFFF"/>
                </a:solidFill>
                <a:latin typeface="Arial MT"/>
                <a:cs typeface="Arial MT"/>
              </a:rPr>
              <a:t>actitud </a:t>
            </a:r>
            <a:r>
              <a:rPr sz="1200" spc="15" dirty="0">
                <a:solidFill>
                  <a:srgbClr val="FFFFFF"/>
                </a:solidFill>
                <a:latin typeface="Arial MT"/>
                <a:cs typeface="Arial MT"/>
              </a:rPr>
              <a:t>proactiva </a:t>
            </a:r>
            <a:r>
              <a:rPr sz="1200" spc="20" dirty="0">
                <a:solidFill>
                  <a:srgbClr val="FFFFFF"/>
                </a:solidFill>
                <a:latin typeface="Arial MT"/>
                <a:cs typeface="Arial MT"/>
              </a:rPr>
              <a:t> del </a:t>
            </a:r>
            <a:r>
              <a:rPr sz="1200" spc="40" dirty="0">
                <a:solidFill>
                  <a:srgbClr val="FFFFFF"/>
                </a:solidFill>
                <a:latin typeface="Arial MT"/>
                <a:cs typeface="Arial MT"/>
              </a:rPr>
              <a:t>docente </a:t>
            </a:r>
            <a:r>
              <a:rPr sz="1200" spc="25" dirty="0">
                <a:solidFill>
                  <a:srgbClr val="FFFFFF"/>
                </a:solidFill>
                <a:latin typeface="Arial MT"/>
                <a:cs typeface="Arial MT"/>
              </a:rPr>
              <a:t>frente </a:t>
            </a:r>
            <a:r>
              <a:rPr sz="1200" spc="-45" dirty="0">
                <a:solidFill>
                  <a:srgbClr val="FFFFFF"/>
                </a:solidFill>
                <a:latin typeface="Arial MT"/>
                <a:cs typeface="Arial MT"/>
              </a:rPr>
              <a:t>a </a:t>
            </a:r>
            <a:r>
              <a:rPr sz="1200" spc="-30" dirty="0">
                <a:solidFill>
                  <a:srgbClr val="FFFFFF"/>
                </a:solidFill>
                <a:latin typeface="Arial MT"/>
                <a:cs typeface="Arial MT"/>
              </a:rPr>
              <a:t>las </a:t>
            </a:r>
            <a:r>
              <a:rPr sz="1200" dirty="0">
                <a:solidFill>
                  <a:srgbClr val="FFFFFF"/>
                </a:solidFill>
                <a:latin typeface="Arial MT"/>
                <a:cs typeface="Arial MT"/>
              </a:rPr>
              <a:t>necesidades </a:t>
            </a:r>
            <a:r>
              <a:rPr sz="1200" spc="15" dirty="0">
                <a:solidFill>
                  <a:srgbClr val="FFFFFF"/>
                </a:solidFill>
                <a:latin typeface="Arial MT"/>
                <a:cs typeface="Arial MT"/>
              </a:rPr>
              <a:t>de </a:t>
            </a:r>
            <a:r>
              <a:rPr sz="1200" spc="5" dirty="0">
                <a:solidFill>
                  <a:srgbClr val="FFFFFF"/>
                </a:solidFill>
                <a:latin typeface="Arial MT"/>
                <a:cs typeface="Arial MT"/>
              </a:rPr>
              <a:t>quienes </a:t>
            </a:r>
            <a:r>
              <a:rPr sz="1200" spc="10" dirty="0">
                <a:solidFill>
                  <a:srgbClr val="FFFFFF"/>
                </a:solidFill>
                <a:latin typeface="Arial MT"/>
                <a:cs typeface="Arial MT"/>
              </a:rPr>
              <a:t>aprenden. </a:t>
            </a:r>
            <a:r>
              <a:rPr sz="1200" spc="-40" dirty="0">
                <a:solidFill>
                  <a:srgbClr val="FFFFFF"/>
                </a:solidFill>
                <a:latin typeface="Arial MT"/>
                <a:cs typeface="Arial MT"/>
              </a:rPr>
              <a:t>En </a:t>
            </a:r>
            <a:r>
              <a:rPr sz="1200" spc="10" dirty="0">
                <a:solidFill>
                  <a:srgbClr val="FFFFFF"/>
                </a:solidFill>
                <a:latin typeface="Arial MT"/>
                <a:cs typeface="Arial MT"/>
              </a:rPr>
              <a:t>otras </a:t>
            </a:r>
            <a:r>
              <a:rPr sz="1200" spc="-15" dirty="0">
                <a:solidFill>
                  <a:srgbClr val="FFFFFF"/>
                </a:solidFill>
                <a:latin typeface="Arial MT"/>
                <a:cs typeface="Arial MT"/>
              </a:rPr>
              <a:t>palabras, </a:t>
            </a:r>
            <a:r>
              <a:rPr sz="1200" spc="-10" dirty="0">
                <a:solidFill>
                  <a:srgbClr val="FFFFFF"/>
                </a:solidFill>
                <a:latin typeface="Arial MT"/>
                <a:cs typeface="Arial MT"/>
              </a:rPr>
              <a:t> </a:t>
            </a:r>
            <a:r>
              <a:rPr sz="1200" spc="10" dirty="0">
                <a:solidFill>
                  <a:srgbClr val="FFFFFF"/>
                </a:solidFill>
                <a:latin typeface="Arial MT"/>
                <a:cs typeface="Arial MT"/>
              </a:rPr>
              <a:t>maestros </a:t>
            </a:r>
            <a:r>
              <a:rPr sz="1200" spc="-5" dirty="0">
                <a:solidFill>
                  <a:srgbClr val="FFFFFF"/>
                </a:solidFill>
                <a:latin typeface="Arial MT"/>
                <a:cs typeface="Arial MT"/>
              </a:rPr>
              <a:t>y </a:t>
            </a:r>
            <a:r>
              <a:rPr sz="1200" spc="5" dirty="0">
                <a:solidFill>
                  <a:srgbClr val="FFFFFF"/>
                </a:solidFill>
                <a:latin typeface="Arial MT"/>
                <a:cs typeface="Arial MT"/>
              </a:rPr>
              <a:t>estudiantes </a:t>
            </a:r>
            <a:r>
              <a:rPr sz="1200" spc="15" dirty="0">
                <a:solidFill>
                  <a:srgbClr val="FFFFFF"/>
                </a:solidFill>
                <a:latin typeface="Arial MT"/>
                <a:cs typeface="Arial MT"/>
              </a:rPr>
              <a:t>han de </a:t>
            </a:r>
            <a:r>
              <a:rPr sz="1200" spc="5" dirty="0">
                <a:solidFill>
                  <a:srgbClr val="FFFFFF"/>
                </a:solidFill>
                <a:latin typeface="Arial MT"/>
                <a:cs typeface="Arial MT"/>
              </a:rPr>
              <a:t>trabajar </a:t>
            </a:r>
            <a:r>
              <a:rPr sz="1200" spc="25" dirty="0">
                <a:solidFill>
                  <a:srgbClr val="FFFFFF"/>
                </a:solidFill>
                <a:latin typeface="Arial MT"/>
                <a:cs typeface="Arial MT"/>
              </a:rPr>
              <a:t>juntos </a:t>
            </a:r>
            <a:r>
              <a:rPr sz="1200" spc="-5" dirty="0">
                <a:solidFill>
                  <a:srgbClr val="FFFFFF"/>
                </a:solidFill>
                <a:latin typeface="Arial MT"/>
                <a:cs typeface="Arial MT"/>
              </a:rPr>
              <a:t>para </a:t>
            </a:r>
            <a:r>
              <a:rPr sz="1200" spc="25" dirty="0">
                <a:solidFill>
                  <a:srgbClr val="FFFFFF"/>
                </a:solidFill>
                <a:latin typeface="Arial MT"/>
                <a:cs typeface="Arial MT"/>
              </a:rPr>
              <a:t>lograr </a:t>
            </a:r>
            <a:r>
              <a:rPr sz="1200" spc="10" dirty="0">
                <a:solidFill>
                  <a:srgbClr val="FFFFFF"/>
                </a:solidFill>
                <a:latin typeface="Arial MT"/>
                <a:cs typeface="Arial MT"/>
              </a:rPr>
              <a:t>el gran </a:t>
            </a:r>
            <a:r>
              <a:rPr sz="1200" spc="30" dirty="0">
                <a:solidFill>
                  <a:srgbClr val="FFFFFF"/>
                </a:solidFill>
                <a:latin typeface="Arial MT"/>
                <a:cs typeface="Arial MT"/>
              </a:rPr>
              <a:t>objetivo </a:t>
            </a:r>
            <a:r>
              <a:rPr sz="1200" spc="15" dirty="0">
                <a:solidFill>
                  <a:srgbClr val="FFFFFF"/>
                </a:solidFill>
                <a:latin typeface="Arial MT"/>
                <a:cs typeface="Arial MT"/>
              </a:rPr>
              <a:t>de </a:t>
            </a:r>
            <a:r>
              <a:rPr sz="1200" spc="20" dirty="0">
                <a:solidFill>
                  <a:srgbClr val="FFFFFF"/>
                </a:solidFill>
                <a:latin typeface="Arial MT"/>
                <a:cs typeface="Arial MT"/>
              </a:rPr>
              <a:t> </a:t>
            </a:r>
            <a:r>
              <a:rPr sz="1200" dirty="0">
                <a:solidFill>
                  <a:srgbClr val="FFFFFF"/>
                </a:solidFill>
                <a:latin typeface="Arial MT"/>
                <a:cs typeface="Arial MT"/>
              </a:rPr>
              <a:t>aprender.</a:t>
            </a:r>
            <a:endParaRPr sz="1200" dirty="0">
              <a:latin typeface="Arial MT"/>
              <a:cs typeface="Arial MT"/>
            </a:endParaRPr>
          </a:p>
          <a:p>
            <a:pPr marL="192405" algn="just">
              <a:lnSpc>
                <a:spcPct val="100000"/>
              </a:lnSpc>
              <a:spcBef>
                <a:spcPts val="1140"/>
              </a:spcBef>
            </a:pPr>
            <a:r>
              <a:rPr sz="1200" spc="35" dirty="0">
                <a:solidFill>
                  <a:srgbClr val="FFFFFF"/>
                </a:solidFill>
                <a:latin typeface="Arial MT"/>
                <a:cs typeface="Arial MT"/>
              </a:rPr>
              <a:t>Colaboración</a:t>
            </a:r>
            <a:r>
              <a:rPr sz="1200" spc="-25" dirty="0">
                <a:solidFill>
                  <a:srgbClr val="FFFFFF"/>
                </a:solidFill>
                <a:latin typeface="Arial MT"/>
                <a:cs typeface="Arial MT"/>
              </a:rPr>
              <a:t> </a:t>
            </a:r>
            <a:r>
              <a:rPr sz="1200" spc="25" dirty="0">
                <a:solidFill>
                  <a:srgbClr val="FFFFFF"/>
                </a:solidFill>
                <a:latin typeface="Arial MT"/>
                <a:cs typeface="Arial MT"/>
              </a:rPr>
              <a:t>de</a:t>
            </a:r>
            <a:r>
              <a:rPr sz="1200" spc="-20" dirty="0">
                <a:solidFill>
                  <a:srgbClr val="FFFFFF"/>
                </a:solidFill>
                <a:latin typeface="Arial MT"/>
                <a:cs typeface="Arial MT"/>
              </a:rPr>
              <a:t> </a:t>
            </a:r>
            <a:r>
              <a:rPr sz="1200" spc="25" dirty="0">
                <a:solidFill>
                  <a:srgbClr val="FFFFFF"/>
                </a:solidFill>
                <a:latin typeface="Arial MT"/>
                <a:cs typeface="Arial MT"/>
              </a:rPr>
              <a:t>Olga</a:t>
            </a:r>
            <a:r>
              <a:rPr sz="1200" spc="-25" dirty="0">
                <a:solidFill>
                  <a:srgbClr val="FFFFFF"/>
                </a:solidFill>
                <a:latin typeface="Arial MT"/>
                <a:cs typeface="Arial MT"/>
              </a:rPr>
              <a:t> </a:t>
            </a:r>
            <a:r>
              <a:rPr sz="1200" spc="20" dirty="0">
                <a:solidFill>
                  <a:srgbClr val="FFFFFF"/>
                </a:solidFill>
                <a:latin typeface="Arial MT"/>
                <a:cs typeface="Arial MT"/>
              </a:rPr>
              <a:t>Astrid</a:t>
            </a:r>
            <a:r>
              <a:rPr sz="1200" spc="-20" dirty="0">
                <a:solidFill>
                  <a:srgbClr val="FFFFFF"/>
                </a:solidFill>
                <a:latin typeface="Arial MT"/>
                <a:cs typeface="Arial MT"/>
              </a:rPr>
              <a:t> </a:t>
            </a:r>
            <a:r>
              <a:rPr sz="1200" spc="50" dirty="0">
                <a:solidFill>
                  <a:srgbClr val="FFFFFF"/>
                </a:solidFill>
                <a:latin typeface="Arial MT"/>
                <a:cs typeface="Arial MT"/>
              </a:rPr>
              <a:t>Ortiz</a:t>
            </a:r>
            <a:r>
              <a:rPr sz="1200" spc="-20" dirty="0">
                <a:solidFill>
                  <a:srgbClr val="FFFFFF"/>
                </a:solidFill>
                <a:latin typeface="Arial MT"/>
                <a:cs typeface="Arial MT"/>
              </a:rPr>
              <a:t> </a:t>
            </a:r>
            <a:r>
              <a:rPr sz="1200" spc="165" dirty="0">
                <a:solidFill>
                  <a:srgbClr val="FFFFFF"/>
                </a:solidFill>
                <a:latin typeface="Arial MT"/>
                <a:cs typeface="Arial MT"/>
              </a:rPr>
              <a:t>-</a:t>
            </a:r>
            <a:r>
              <a:rPr sz="1200" spc="-30" dirty="0">
                <a:solidFill>
                  <a:srgbClr val="FFFFFF"/>
                </a:solidFill>
                <a:latin typeface="Arial MT"/>
                <a:cs typeface="Arial MT"/>
              </a:rPr>
              <a:t> </a:t>
            </a:r>
            <a:r>
              <a:rPr sz="1200" spc="25" dirty="0">
                <a:solidFill>
                  <a:srgbClr val="FFFFFF"/>
                </a:solidFill>
                <a:latin typeface="Arial MT"/>
                <a:cs typeface="Arial MT"/>
              </a:rPr>
              <a:t>Consultora</a:t>
            </a:r>
            <a:r>
              <a:rPr sz="1200" spc="-10" dirty="0">
                <a:solidFill>
                  <a:srgbClr val="FFFFFF"/>
                </a:solidFill>
                <a:latin typeface="Arial MT"/>
                <a:cs typeface="Arial MT"/>
              </a:rPr>
              <a:t> </a:t>
            </a:r>
            <a:r>
              <a:rPr sz="1200" spc="-5" dirty="0">
                <a:solidFill>
                  <a:srgbClr val="FFFFFF"/>
                </a:solidFill>
                <a:latin typeface="Arial MT"/>
                <a:cs typeface="Arial MT"/>
              </a:rPr>
              <a:t>y</a:t>
            </a:r>
            <a:r>
              <a:rPr sz="1200" spc="-15" dirty="0">
                <a:solidFill>
                  <a:srgbClr val="FFFFFF"/>
                </a:solidFill>
                <a:latin typeface="Arial MT"/>
                <a:cs typeface="Arial MT"/>
              </a:rPr>
              <a:t> </a:t>
            </a:r>
            <a:r>
              <a:rPr sz="1200" spc="-20" dirty="0">
                <a:solidFill>
                  <a:srgbClr val="FFFFFF"/>
                </a:solidFill>
                <a:latin typeface="Arial MT"/>
                <a:cs typeface="Arial MT"/>
              </a:rPr>
              <a:t>Asesora</a:t>
            </a:r>
            <a:r>
              <a:rPr sz="1200" spc="-10" dirty="0">
                <a:solidFill>
                  <a:srgbClr val="FFFFFF"/>
                </a:solidFill>
                <a:latin typeface="Arial MT"/>
                <a:cs typeface="Arial MT"/>
              </a:rPr>
              <a:t> </a:t>
            </a:r>
            <a:r>
              <a:rPr sz="1200" spc="-5" dirty="0">
                <a:solidFill>
                  <a:srgbClr val="FFFFFF"/>
                </a:solidFill>
                <a:latin typeface="Arial MT"/>
                <a:cs typeface="Arial MT"/>
              </a:rPr>
              <a:t>Educativa</a:t>
            </a:r>
            <a:endParaRPr sz="1200" dirty="0">
              <a:latin typeface="Arial MT"/>
              <a:cs typeface="Arial MT"/>
            </a:endParaRPr>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24</a:t>
            </a:fld>
            <a:endParaRPr spc="55"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5525" y="230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4" name="object 4"/>
          <p:cNvSpPr/>
          <p:nvPr/>
        </p:nvSpPr>
        <p:spPr>
          <a:xfrm>
            <a:off x="661026" y="277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5" name="object 5"/>
          <p:cNvSpPr txBox="1"/>
          <p:nvPr/>
        </p:nvSpPr>
        <p:spPr>
          <a:xfrm>
            <a:off x="887299" y="849199"/>
            <a:ext cx="5819140" cy="5319405"/>
          </a:xfrm>
          <a:prstGeom prst="rect">
            <a:avLst/>
          </a:prstGeom>
        </p:spPr>
        <p:txBody>
          <a:bodyPr vert="horz" wrap="square" lIns="0" tIns="12700" rIns="0" bIns="0" rtlCol="0">
            <a:spAutoFit/>
          </a:bodyPr>
          <a:lstStyle/>
          <a:p>
            <a:pPr marL="12700" marR="5715" algn="just">
              <a:lnSpc>
                <a:spcPct val="100000"/>
              </a:lnSpc>
              <a:spcBef>
                <a:spcPts val="100"/>
              </a:spcBef>
            </a:pPr>
            <a:r>
              <a:rPr sz="1200" spc="-45" dirty="0">
                <a:solidFill>
                  <a:srgbClr val="717275"/>
                </a:solidFill>
                <a:latin typeface="Arial MT"/>
                <a:cs typeface="Arial MT"/>
              </a:rPr>
              <a:t>La </a:t>
            </a:r>
            <a:r>
              <a:rPr sz="1200" spc="20" dirty="0">
                <a:solidFill>
                  <a:srgbClr val="717275"/>
                </a:solidFill>
                <a:latin typeface="Arial MT"/>
                <a:cs typeface="Arial MT"/>
              </a:rPr>
              <a:t>flexibilización </a:t>
            </a:r>
            <a:r>
              <a:rPr sz="1200" spc="25" dirty="0">
                <a:solidFill>
                  <a:srgbClr val="717275"/>
                </a:solidFill>
                <a:latin typeface="Arial MT"/>
                <a:cs typeface="Arial MT"/>
              </a:rPr>
              <a:t>curricular </a:t>
            </a:r>
            <a:r>
              <a:rPr sz="1200" spc="35" dirty="0">
                <a:solidFill>
                  <a:srgbClr val="717275"/>
                </a:solidFill>
                <a:latin typeface="Arial MT"/>
                <a:cs typeface="Arial MT"/>
              </a:rPr>
              <a:t>proporciona </a:t>
            </a:r>
            <a:r>
              <a:rPr sz="1200" spc="25" dirty="0">
                <a:solidFill>
                  <a:srgbClr val="717275"/>
                </a:solidFill>
                <a:latin typeface="Arial MT"/>
                <a:cs typeface="Arial MT"/>
              </a:rPr>
              <a:t>múltiples </a:t>
            </a:r>
            <a:r>
              <a:rPr sz="1200" spc="20" dirty="0">
                <a:solidFill>
                  <a:srgbClr val="717275"/>
                </a:solidFill>
                <a:latin typeface="Arial MT"/>
                <a:cs typeface="Arial MT"/>
              </a:rPr>
              <a:t>enfoques </a:t>
            </a:r>
            <a:r>
              <a:rPr sz="1200" spc="15" dirty="0">
                <a:solidFill>
                  <a:srgbClr val="717275"/>
                </a:solidFill>
                <a:latin typeface="Arial MT"/>
                <a:cs typeface="Arial MT"/>
              </a:rPr>
              <a:t>de </a:t>
            </a:r>
            <a:r>
              <a:rPr sz="1200" spc="35" dirty="0">
                <a:solidFill>
                  <a:srgbClr val="717275"/>
                </a:solidFill>
                <a:latin typeface="Arial MT"/>
                <a:cs typeface="Arial MT"/>
              </a:rPr>
              <a:t>contenido, </a:t>
            </a:r>
            <a:r>
              <a:rPr sz="1200" spc="25" dirty="0">
                <a:solidFill>
                  <a:srgbClr val="717275"/>
                </a:solidFill>
                <a:latin typeface="Arial MT"/>
                <a:cs typeface="Arial MT"/>
              </a:rPr>
              <a:t>proceso </a:t>
            </a:r>
            <a:r>
              <a:rPr sz="1200" spc="30" dirty="0">
                <a:solidFill>
                  <a:srgbClr val="717275"/>
                </a:solidFill>
                <a:latin typeface="Arial MT"/>
                <a:cs typeface="Arial MT"/>
              </a:rPr>
              <a:t> </a:t>
            </a:r>
            <a:r>
              <a:rPr sz="1200" spc="-5" dirty="0">
                <a:solidFill>
                  <a:srgbClr val="717275"/>
                </a:solidFill>
                <a:latin typeface="Arial MT"/>
                <a:cs typeface="Arial MT"/>
              </a:rPr>
              <a:t>y</a:t>
            </a:r>
            <a:r>
              <a:rPr sz="1200" dirty="0">
                <a:solidFill>
                  <a:srgbClr val="717275"/>
                </a:solidFill>
                <a:latin typeface="Arial MT"/>
                <a:cs typeface="Arial MT"/>
              </a:rPr>
              <a:t> </a:t>
            </a:r>
            <a:r>
              <a:rPr sz="1200" spc="40" dirty="0">
                <a:solidFill>
                  <a:srgbClr val="717275"/>
                </a:solidFill>
                <a:latin typeface="Arial MT"/>
                <a:cs typeface="Arial MT"/>
              </a:rPr>
              <a:t>producto, </a:t>
            </a:r>
            <a:r>
              <a:rPr sz="1200" spc="-5" dirty="0">
                <a:solidFill>
                  <a:srgbClr val="717275"/>
                </a:solidFill>
                <a:latin typeface="Arial MT"/>
                <a:cs typeface="Arial MT"/>
              </a:rPr>
              <a:t>y</a:t>
            </a:r>
            <a:r>
              <a:rPr sz="1200" dirty="0">
                <a:solidFill>
                  <a:srgbClr val="717275"/>
                </a:solidFill>
                <a:latin typeface="Arial MT"/>
                <a:cs typeface="Arial MT"/>
              </a:rPr>
              <a:t> </a:t>
            </a:r>
            <a:r>
              <a:rPr sz="1200" spc="40" dirty="0">
                <a:solidFill>
                  <a:srgbClr val="717275"/>
                </a:solidFill>
                <a:latin typeface="Arial MT"/>
                <a:cs typeface="Arial MT"/>
              </a:rPr>
              <a:t>combina </a:t>
            </a:r>
            <a:r>
              <a:rPr sz="1200" spc="-20" dirty="0">
                <a:solidFill>
                  <a:srgbClr val="717275"/>
                </a:solidFill>
                <a:latin typeface="Arial MT"/>
                <a:cs typeface="Arial MT"/>
              </a:rPr>
              <a:t>diversas</a:t>
            </a:r>
            <a:r>
              <a:rPr sz="1200" spc="290" dirty="0">
                <a:solidFill>
                  <a:srgbClr val="717275"/>
                </a:solidFill>
                <a:latin typeface="Arial MT"/>
                <a:cs typeface="Arial MT"/>
              </a:rPr>
              <a:t> </a:t>
            </a:r>
            <a:r>
              <a:rPr sz="1200" spc="20" dirty="0">
                <a:solidFill>
                  <a:srgbClr val="717275"/>
                </a:solidFill>
                <a:latin typeface="Arial MT"/>
                <a:cs typeface="Arial MT"/>
              </a:rPr>
              <a:t>formas </a:t>
            </a:r>
            <a:r>
              <a:rPr sz="1200" spc="15" dirty="0">
                <a:solidFill>
                  <a:srgbClr val="717275"/>
                </a:solidFill>
                <a:latin typeface="Arial MT"/>
                <a:cs typeface="Arial MT"/>
              </a:rPr>
              <a:t>de organizar </a:t>
            </a:r>
            <a:r>
              <a:rPr sz="1200" spc="-10" dirty="0">
                <a:solidFill>
                  <a:srgbClr val="717275"/>
                </a:solidFill>
                <a:latin typeface="Arial MT"/>
                <a:cs typeface="Arial MT"/>
              </a:rPr>
              <a:t>la</a:t>
            </a:r>
            <a:r>
              <a:rPr sz="1200" spc="315" dirty="0">
                <a:solidFill>
                  <a:srgbClr val="717275"/>
                </a:solidFill>
                <a:latin typeface="Arial MT"/>
                <a:cs typeface="Arial MT"/>
              </a:rPr>
              <a:t> </a:t>
            </a:r>
            <a:r>
              <a:rPr sz="1200" spc="-10" dirty="0">
                <a:solidFill>
                  <a:srgbClr val="717275"/>
                </a:solidFill>
                <a:latin typeface="Arial MT"/>
                <a:cs typeface="Arial MT"/>
              </a:rPr>
              <a:t>clase</a:t>
            </a:r>
            <a:r>
              <a:rPr sz="1200" spc="315" dirty="0">
                <a:solidFill>
                  <a:srgbClr val="717275"/>
                </a:solidFill>
                <a:latin typeface="Arial MT"/>
                <a:cs typeface="Arial MT"/>
              </a:rPr>
              <a:t> </a:t>
            </a:r>
            <a:r>
              <a:rPr sz="1200" spc="-5" dirty="0">
                <a:solidFill>
                  <a:srgbClr val="717275"/>
                </a:solidFill>
                <a:latin typeface="Arial MT"/>
                <a:cs typeface="Arial MT"/>
              </a:rPr>
              <a:t>y</a:t>
            </a:r>
            <a:r>
              <a:rPr sz="1200" spc="320" dirty="0">
                <a:solidFill>
                  <a:srgbClr val="717275"/>
                </a:solidFill>
                <a:latin typeface="Arial MT"/>
                <a:cs typeface="Arial MT"/>
              </a:rPr>
              <a:t> </a:t>
            </a:r>
            <a:r>
              <a:rPr sz="1200" spc="-30" dirty="0">
                <a:solidFill>
                  <a:srgbClr val="717275"/>
                </a:solidFill>
                <a:latin typeface="Arial MT"/>
                <a:cs typeface="Arial MT"/>
              </a:rPr>
              <a:t>las</a:t>
            </a:r>
            <a:r>
              <a:rPr sz="1200" spc="275" dirty="0">
                <a:solidFill>
                  <a:srgbClr val="717275"/>
                </a:solidFill>
                <a:latin typeface="Arial MT"/>
                <a:cs typeface="Arial MT"/>
              </a:rPr>
              <a:t> </a:t>
            </a:r>
            <a:r>
              <a:rPr sz="1200" spc="15" dirty="0">
                <a:solidFill>
                  <a:srgbClr val="717275"/>
                </a:solidFill>
                <a:latin typeface="Arial MT"/>
                <a:cs typeface="Arial MT"/>
              </a:rPr>
              <a:t>modalidades </a:t>
            </a:r>
            <a:r>
              <a:rPr sz="1200" spc="20" dirty="0">
                <a:solidFill>
                  <a:srgbClr val="717275"/>
                </a:solidFill>
                <a:latin typeface="Arial MT"/>
                <a:cs typeface="Arial MT"/>
              </a:rPr>
              <a:t> </a:t>
            </a:r>
            <a:r>
              <a:rPr sz="1200" spc="15" dirty="0">
                <a:solidFill>
                  <a:srgbClr val="717275"/>
                </a:solidFill>
                <a:latin typeface="Arial MT"/>
                <a:cs typeface="Arial MT"/>
              </a:rPr>
              <a:t>de</a:t>
            </a:r>
            <a:r>
              <a:rPr sz="1200" spc="-20" dirty="0">
                <a:solidFill>
                  <a:srgbClr val="717275"/>
                </a:solidFill>
                <a:latin typeface="Arial MT"/>
                <a:cs typeface="Arial MT"/>
              </a:rPr>
              <a:t> </a:t>
            </a:r>
            <a:r>
              <a:rPr sz="1200" spc="25" dirty="0">
                <a:solidFill>
                  <a:srgbClr val="717275"/>
                </a:solidFill>
                <a:latin typeface="Arial MT"/>
                <a:cs typeface="Arial MT"/>
              </a:rPr>
              <a:t>interacción.</a:t>
            </a:r>
            <a:endParaRPr sz="1200" dirty="0">
              <a:latin typeface="Arial MT"/>
              <a:cs typeface="Arial MT"/>
            </a:endParaRPr>
          </a:p>
          <a:p>
            <a:pPr>
              <a:lnSpc>
                <a:spcPct val="100000"/>
              </a:lnSpc>
            </a:pPr>
            <a:endParaRPr sz="1250" dirty="0">
              <a:latin typeface="Arial MT"/>
              <a:cs typeface="Arial MT"/>
            </a:endParaRPr>
          </a:p>
          <a:p>
            <a:pPr marL="12700" marR="5080" algn="just">
              <a:lnSpc>
                <a:spcPct val="100000"/>
              </a:lnSpc>
            </a:pPr>
            <a:r>
              <a:rPr sz="1200" dirty="0">
                <a:solidFill>
                  <a:srgbClr val="717275"/>
                </a:solidFill>
                <a:latin typeface="Arial MT"/>
                <a:cs typeface="Arial MT"/>
              </a:rPr>
              <a:t>Tanto</a:t>
            </a:r>
            <a:r>
              <a:rPr sz="1200" spc="-204" dirty="0">
                <a:solidFill>
                  <a:srgbClr val="717275"/>
                </a:solidFill>
                <a:latin typeface="Arial MT"/>
                <a:cs typeface="Arial MT"/>
              </a:rPr>
              <a:t> </a:t>
            </a:r>
            <a:r>
              <a:rPr sz="1200" dirty="0">
                <a:solidFill>
                  <a:srgbClr val="717275"/>
                </a:solidFill>
                <a:latin typeface="Arial MT"/>
                <a:cs typeface="Arial MT"/>
              </a:rPr>
              <a:t>desde</a:t>
            </a:r>
            <a:r>
              <a:rPr sz="1200" spc="-204" dirty="0">
                <a:solidFill>
                  <a:srgbClr val="717275"/>
                </a:solidFill>
                <a:latin typeface="Arial MT"/>
                <a:cs typeface="Arial MT"/>
              </a:rPr>
              <a:t> </a:t>
            </a:r>
            <a:r>
              <a:rPr sz="1200" spc="-10" dirty="0">
                <a:solidFill>
                  <a:srgbClr val="717275"/>
                </a:solidFill>
                <a:latin typeface="Arial MT"/>
                <a:cs typeface="Arial MT"/>
              </a:rPr>
              <a:t>la</a:t>
            </a:r>
            <a:r>
              <a:rPr sz="1200" spc="-200" dirty="0">
                <a:solidFill>
                  <a:srgbClr val="717275"/>
                </a:solidFill>
                <a:latin typeface="Arial MT"/>
                <a:cs typeface="Arial MT"/>
              </a:rPr>
              <a:t> </a:t>
            </a:r>
            <a:r>
              <a:rPr sz="1200" spc="5" dirty="0">
                <a:solidFill>
                  <a:srgbClr val="717275"/>
                </a:solidFill>
                <a:latin typeface="Arial MT"/>
                <a:cs typeface="Arial MT"/>
              </a:rPr>
              <a:t>perspectiva</a:t>
            </a:r>
            <a:r>
              <a:rPr sz="1200" spc="-204" dirty="0">
                <a:solidFill>
                  <a:srgbClr val="717275"/>
                </a:solidFill>
                <a:latin typeface="Arial MT"/>
                <a:cs typeface="Arial MT"/>
              </a:rPr>
              <a:t> </a:t>
            </a:r>
            <a:r>
              <a:rPr sz="1200" spc="15" dirty="0">
                <a:solidFill>
                  <a:srgbClr val="717275"/>
                </a:solidFill>
                <a:latin typeface="Arial MT"/>
                <a:cs typeface="Arial MT"/>
              </a:rPr>
              <a:t>de</a:t>
            </a:r>
            <a:r>
              <a:rPr sz="1200" spc="-200" dirty="0">
                <a:solidFill>
                  <a:srgbClr val="717275"/>
                </a:solidFill>
                <a:latin typeface="Arial MT"/>
                <a:cs typeface="Arial MT"/>
              </a:rPr>
              <a:t> </a:t>
            </a:r>
            <a:r>
              <a:rPr sz="1200" spc="-20" dirty="0">
                <a:solidFill>
                  <a:srgbClr val="717275"/>
                </a:solidFill>
                <a:latin typeface="Arial MT"/>
                <a:cs typeface="Arial MT"/>
              </a:rPr>
              <a:t>DUA</a:t>
            </a:r>
            <a:r>
              <a:rPr sz="1200" spc="-204" dirty="0">
                <a:solidFill>
                  <a:srgbClr val="717275"/>
                </a:solidFill>
                <a:latin typeface="Arial MT"/>
                <a:cs typeface="Arial MT"/>
              </a:rPr>
              <a:t> </a:t>
            </a:r>
            <a:r>
              <a:rPr sz="1200" spc="75" dirty="0">
                <a:solidFill>
                  <a:srgbClr val="717275"/>
                </a:solidFill>
                <a:latin typeface="Arial MT"/>
                <a:cs typeface="Arial MT"/>
              </a:rPr>
              <a:t>como</a:t>
            </a:r>
            <a:r>
              <a:rPr sz="1200" spc="-204" dirty="0">
                <a:solidFill>
                  <a:srgbClr val="717275"/>
                </a:solidFill>
                <a:latin typeface="Arial MT"/>
                <a:cs typeface="Arial MT"/>
              </a:rPr>
              <a:t> </a:t>
            </a:r>
            <a:r>
              <a:rPr sz="1200" spc="15" dirty="0">
                <a:solidFill>
                  <a:srgbClr val="717275"/>
                </a:solidFill>
                <a:latin typeface="Arial MT"/>
                <a:cs typeface="Arial MT"/>
              </a:rPr>
              <a:t>de</a:t>
            </a:r>
            <a:r>
              <a:rPr sz="1200" spc="-200" dirty="0">
                <a:solidFill>
                  <a:srgbClr val="717275"/>
                </a:solidFill>
                <a:latin typeface="Arial MT"/>
                <a:cs typeface="Arial MT"/>
              </a:rPr>
              <a:t> </a:t>
            </a:r>
            <a:r>
              <a:rPr sz="1200" spc="-10" dirty="0">
                <a:solidFill>
                  <a:srgbClr val="717275"/>
                </a:solidFill>
                <a:latin typeface="Arial MT"/>
                <a:cs typeface="Arial MT"/>
              </a:rPr>
              <a:t>la</a:t>
            </a:r>
            <a:r>
              <a:rPr sz="1200" spc="-204" dirty="0">
                <a:solidFill>
                  <a:srgbClr val="717275"/>
                </a:solidFill>
                <a:latin typeface="Arial MT"/>
                <a:cs typeface="Arial MT"/>
              </a:rPr>
              <a:t> </a:t>
            </a:r>
            <a:r>
              <a:rPr sz="1200" spc="-5" dirty="0">
                <a:solidFill>
                  <a:srgbClr val="717275"/>
                </a:solidFill>
                <a:latin typeface="Arial MT"/>
                <a:cs typeface="Arial MT"/>
              </a:rPr>
              <a:t>enseñanza</a:t>
            </a:r>
            <a:r>
              <a:rPr sz="1200" spc="-200" dirty="0">
                <a:solidFill>
                  <a:srgbClr val="717275"/>
                </a:solidFill>
                <a:latin typeface="Arial MT"/>
                <a:cs typeface="Arial MT"/>
              </a:rPr>
              <a:t> </a:t>
            </a:r>
            <a:r>
              <a:rPr sz="1200" spc="10" dirty="0">
                <a:solidFill>
                  <a:srgbClr val="717275"/>
                </a:solidFill>
                <a:latin typeface="Arial MT"/>
                <a:cs typeface="Arial MT"/>
              </a:rPr>
              <a:t>diferenciada,</a:t>
            </a:r>
            <a:r>
              <a:rPr sz="1200" spc="-204" dirty="0">
                <a:solidFill>
                  <a:srgbClr val="717275"/>
                </a:solidFill>
                <a:latin typeface="Arial MT"/>
                <a:cs typeface="Arial MT"/>
              </a:rPr>
              <a:t> </a:t>
            </a:r>
            <a:r>
              <a:rPr sz="1200" spc="-10" dirty="0">
                <a:solidFill>
                  <a:srgbClr val="717275"/>
                </a:solidFill>
                <a:latin typeface="Arial MT"/>
                <a:cs typeface="Arial MT"/>
              </a:rPr>
              <a:t>la</a:t>
            </a:r>
            <a:r>
              <a:rPr sz="1200" spc="-204" dirty="0">
                <a:solidFill>
                  <a:srgbClr val="717275"/>
                </a:solidFill>
                <a:latin typeface="Arial MT"/>
                <a:cs typeface="Arial MT"/>
              </a:rPr>
              <a:t> </a:t>
            </a:r>
            <a:r>
              <a:rPr sz="1200" spc="20" dirty="0">
                <a:solidFill>
                  <a:srgbClr val="717275"/>
                </a:solidFill>
                <a:latin typeface="Arial MT"/>
                <a:cs typeface="Arial MT"/>
              </a:rPr>
              <a:t>flexibilización </a:t>
            </a:r>
            <a:r>
              <a:rPr sz="1200" spc="-320" dirty="0">
                <a:solidFill>
                  <a:srgbClr val="717275"/>
                </a:solidFill>
                <a:latin typeface="Arial MT"/>
                <a:cs typeface="Arial MT"/>
              </a:rPr>
              <a:t> </a:t>
            </a:r>
            <a:r>
              <a:rPr sz="1200" spc="20" dirty="0">
                <a:solidFill>
                  <a:srgbClr val="717275"/>
                </a:solidFill>
                <a:latin typeface="Arial MT"/>
                <a:cs typeface="Arial MT"/>
              </a:rPr>
              <a:t>del</a:t>
            </a:r>
            <a:r>
              <a:rPr sz="1200" spc="-95" dirty="0">
                <a:solidFill>
                  <a:srgbClr val="717275"/>
                </a:solidFill>
                <a:latin typeface="Arial MT"/>
                <a:cs typeface="Arial MT"/>
              </a:rPr>
              <a:t> </a:t>
            </a:r>
            <a:r>
              <a:rPr sz="1200" spc="25" dirty="0">
                <a:solidFill>
                  <a:srgbClr val="717275"/>
                </a:solidFill>
                <a:latin typeface="Arial MT"/>
                <a:cs typeface="Arial MT"/>
              </a:rPr>
              <a:t>currículo,</a:t>
            </a:r>
            <a:r>
              <a:rPr sz="1200" spc="-95" dirty="0">
                <a:solidFill>
                  <a:srgbClr val="717275"/>
                </a:solidFill>
                <a:latin typeface="Arial MT"/>
                <a:cs typeface="Arial MT"/>
              </a:rPr>
              <a:t> </a:t>
            </a:r>
            <a:r>
              <a:rPr sz="1200" spc="20" dirty="0">
                <a:solidFill>
                  <a:srgbClr val="717275"/>
                </a:solidFill>
                <a:latin typeface="Arial MT"/>
                <a:cs typeface="Arial MT"/>
              </a:rPr>
              <a:t>en</a:t>
            </a:r>
            <a:r>
              <a:rPr sz="1200" spc="-90" dirty="0">
                <a:solidFill>
                  <a:srgbClr val="717275"/>
                </a:solidFill>
                <a:latin typeface="Arial MT"/>
                <a:cs typeface="Arial MT"/>
              </a:rPr>
              <a:t> </a:t>
            </a:r>
            <a:r>
              <a:rPr sz="1200" spc="20" dirty="0">
                <a:solidFill>
                  <a:srgbClr val="717275"/>
                </a:solidFill>
                <a:latin typeface="Arial MT"/>
                <a:cs typeface="Arial MT"/>
              </a:rPr>
              <a:t>particular</a:t>
            </a:r>
            <a:r>
              <a:rPr sz="1200" spc="-95" dirty="0">
                <a:solidFill>
                  <a:srgbClr val="717275"/>
                </a:solidFill>
                <a:latin typeface="Arial MT"/>
                <a:cs typeface="Arial MT"/>
              </a:rPr>
              <a:t> </a:t>
            </a:r>
            <a:r>
              <a:rPr sz="1200" spc="-45" dirty="0">
                <a:solidFill>
                  <a:srgbClr val="717275"/>
                </a:solidFill>
                <a:latin typeface="Arial MT"/>
                <a:cs typeface="Arial MT"/>
              </a:rPr>
              <a:t>a</a:t>
            </a:r>
            <a:r>
              <a:rPr sz="1200" spc="-90" dirty="0">
                <a:solidFill>
                  <a:srgbClr val="717275"/>
                </a:solidFill>
                <a:latin typeface="Arial MT"/>
                <a:cs typeface="Arial MT"/>
              </a:rPr>
              <a:t> </a:t>
            </a:r>
            <a:r>
              <a:rPr sz="1200" spc="10" dirty="0">
                <a:solidFill>
                  <a:srgbClr val="717275"/>
                </a:solidFill>
                <a:latin typeface="Arial MT"/>
                <a:cs typeface="Arial MT"/>
              </a:rPr>
              <a:t>nivel</a:t>
            </a:r>
            <a:r>
              <a:rPr sz="1200" spc="-95" dirty="0">
                <a:solidFill>
                  <a:srgbClr val="717275"/>
                </a:solidFill>
                <a:latin typeface="Arial MT"/>
                <a:cs typeface="Arial MT"/>
              </a:rPr>
              <a:t> </a:t>
            </a:r>
            <a:r>
              <a:rPr sz="1200" spc="50" dirty="0">
                <a:solidFill>
                  <a:srgbClr val="717275"/>
                </a:solidFill>
                <a:latin typeface="Arial MT"/>
                <a:cs typeface="Arial MT"/>
              </a:rPr>
              <a:t>micro</a:t>
            </a:r>
            <a:r>
              <a:rPr sz="1200" spc="-90" dirty="0">
                <a:solidFill>
                  <a:srgbClr val="717275"/>
                </a:solidFill>
                <a:latin typeface="Arial MT"/>
                <a:cs typeface="Arial MT"/>
              </a:rPr>
              <a:t> </a:t>
            </a:r>
            <a:r>
              <a:rPr sz="1200" spc="-10" dirty="0">
                <a:solidFill>
                  <a:srgbClr val="717275"/>
                </a:solidFill>
                <a:latin typeface="Arial MT"/>
                <a:cs typeface="Arial MT"/>
              </a:rPr>
              <a:t>(planes</a:t>
            </a:r>
            <a:r>
              <a:rPr sz="1200" spc="-95" dirty="0">
                <a:solidFill>
                  <a:srgbClr val="717275"/>
                </a:solidFill>
                <a:latin typeface="Arial MT"/>
                <a:cs typeface="Arial MT"/>
              </a:rPr>
              <a:t> </a:t>
            </a:r>
            <a:r>
              <a:rPr sz="1200" spc="15" dirty="0">
                <a:solidFill>
                  <a:srgbClr val="717275"/>
                </a:solidFill>
                <a:latin typeface="Arial MT"/>
                <a:cs typeface="Arial MT"/>
              </a:rPr>
              <a:t>de</a:t>
            </a:r>
            <a:r>
              <a:rPr sz="1200" spc="-90" dirty="0">
                <a:solidFill>
                  <a:srgbClr val="717275"/>
                </a:solidFill>
                <a:latin typeface="Arial MT"/>
                <a:cs typeface="Arial MT"/>
              </a:rPr>
              <a:t> </a:t>
            </a:r>
            <a:r>
              <a:rPr sz="1200" spc="-5" dirty="0">
                <a:solidFill>
                  <a:srgbClr val="717275"/>
                </a:solidFill>
                <a:latin typeface="Arial MT"/>
                <a:cs typeface="Arial MT"/>
              </a:rPr>
              <a:t>aula</a:t>
            </a:r>
            <a:r>
              <a:rPr sz="1200" spc="-95" dirty="0">
                <a:solidFill>
                  <a:srgbClr val="717275"/>
                </a:solidFill>
                <a:latin typeface="Arial MT"/>
                <a:cs typeface="Arial MT"/>
              </a:rPr>
              <a:t> </a:t>
            </a:r>
            <a:r>
              <a:rPr sz="1200" spc="-5" dirty="0">
                <a:solidFill>
                  <a:srgbClr val="717275"/>
                </a:solidFill>
                <a:latin typeface="Arial MT"/>
                <a:cs typeface="Arial MT"/>
              </a:rPr>
              <a:t>y</a:t>
            </a:r>
            <a:r>
              <a:rPr sz="1200" spc="-90" dirty="0">
                <a:solidFill>
                  <a:srgbClr val="717275"/>
                </a:solidFill>
                <a:latin typeface="Arial MT"/>
                <a:cs typeface="Arial MT"/>
              </a:rPr>
              <a:t> </a:t>
            </a:r>
            <a:r>
              <a:rPr sz="1200" spc="25" dirty="0">
                <a:solidFill>
                  <a:srgbClr val="717275"/>
                </a:solidFill>
                <a:latin typeface="Arial MT"/>
                <a:cs typeface="Arial MT"/>
              </a:rPr>
              <a:t>proyectos</a:t>
            </a:r>
            <a:r>
              <a:rPr sz="1200" spc="-95" dirty="0">
                <a:solidFill>
                  <a:srgbClr val="717275"/>
                </a:solidFill>
                <a:latin typeface="Arial MT"/>
                <a:cs typeface="Arial MT"/>
              </a:rPr>
              <a:t> </a:t>
            </a:r>
            <a:r>
              <a:rPr sz="1200" spc="-15" dirty="0">
                <a:solidFill>
                  <a:srgbClr val="717275"/>
                </a:solidFill>
                <a:latin typeface="Arial MT"/>
                <a:cs typeface="Arial MT"/>
              </a:rPr>
              <a:t>transversales,</a:t>
            </a:r>
            <a:r>
              <a:rPr sz="1200" spc="-95" dirty="0">
                <a:solidFill>
                  <a:srgbClr val="717275"/>
                </a:solidFill>
                <a:latin typeface="Arial MT"/>
                <a:cs typeface="Arial MT"/>
              </a:rPr>
              <a:t> </a:t>
            </a:r>
            <a:r>
              <a:rPr sz="1200" spc="45" dirty="0">
                <a:solidFill>
                  <a:srgbClr val="717275"/>
                </a:solidFill>
                <a:latin typeface="Arial MT"/>
                <a:cs typeface="Arial MT"/>
              </a:rPr>
              <a:t>por </a:t>
            </a:r>
            <a:r>
              <a:rPr sz="1200" spc="-320" dirty="0">
                <a:solidFill>
                  <a:srgbClr val="717275"/>
                </a:solidFill>
                <a:latin typeface="Arial MT"/>
                <a:cs typeface="Arial MT"/>
              </a:rPr>
              <a:t> </a:t>
            </a:r>
            <a:r>
              <a:rPr sz="1200" spc="15" dirty="0">
                <a:solidFill>
                  <a:srgbClr val="717275"/>
                </a:solidFill>
                <a:latin typeface="Arial MT"/>
                <a:cs typeface="Arial MT"/>
              </a:rPr>
              <a:t>ejemplo), </a:t>
            </a:r>
            <a:r>
              <a:rPr sz="1200" spc="35" dirty="0">
                <a:solidFill>
                  <a:srgbClr val="717275"/>
                </a:solidFill>
                <a:latin typeface="Arial MT"/>
                <a:cs typeface="Arial MT"/>
              </a:rPr>
              <a:t>coinciden </a:t>
            </a:r>
            <a:r>
              <a:rPr sz="1200" spc="20" dirty="0">
                <a:solidFill>
                  <a:srgbClr val="717275"/>
                </a:solidFill>
                <a:latin typeface="Arial MT"/>
                <a:cs typeface="Arial MT"/>
              </a:rPr>
              <a:t>en </a:t>
            </a:r>
            <a:r>
              <a:rPr sz="1200" spc="-10" dirty="0">
                <a:solidFill>
                  <a:srgbClr val="717275"/>
                </a:solidFill>
                <a:latin typeface="Arial MT"/>
                <a:cs typeface="Arial MT"/>
              </a:rPr>
              <a:t>la </a:t>
            </a:r>
            <a:r>
              <a:rPr sz="1200" spc="30" dirty="0">
                <a:solidFill>
                  <a:srgbClr val="717275"/>
                </a:solidFill>
                <a:latin typeface="Arial MT"/>
                <a:cs typeface="Arial MT"/>
              </a:rPr>
              <a:t>importancia </a:t>
            </a:r>
            <a:r>
              <a:rPr sz="1200" spc="15" dirty="0">
                <a:solidFill>
                  <a:srgbClr val="717275"/>
                </a:solidFill>
                <a:latin typeface="Arial MT"/>
                <a:cs typeface="Arial MT"/>
              </a:rPr>
              <a:t>de </a:t>
            </a:r>
            <a:r>
              <a:rPr sz="1200" spc="45" dirty="0">
                <a:solidFill>
                  <a:srgbClr val="717275"/>
                </a:solidFill>
                <a:latin typeface="Arial MT"/>
                <a:cs typeface="Arial MT"/>
              </a:rPr>
              <a:t>tomar </a:t>
            </a:r>
            <a:r>
              <a:rPr sz="1200" spc="-20" dirty="0">
                <a:solidFill>
                  <a:srgbClr val="717275"/>
                </a:solidFill>
                <a:latin typeface="Arial MT"/>
                <a:cs typeface="Arial MT"/>
              </a:rPr>
              <a:t>diversas </a:t>
            </a:r>
            <a:r>
              <a:rPr sz="1200" spc="15" dirty="0">
                <a:solidFill>
                  <a:srgbClr val="717275"/>
                </a:solidFill>
                <a:latin typeface="Arial MT"/>
                <a:cs typeface="Arial MT"/>
              </a:rPr>
              <a:t>aproximaciones </a:t>
            </a:r>
            <a:r>
              <a:rPr sz="1200" spc="25" dirty="0">
                <a:solidFill>
                  <a:srgbClr val="717275"/>
                </a:solidFill>
                <a:latin typeface="Arial MT"/>
                <a:cs typeface="Arial MT"/>
              </a:rPr>
              <a:t>frente </a:t>
            </a:r>
            <a:r>
              <a:rPr sz="1200" spc="10" dirty="0">
                <a:solidFill>
                  <a:srgbClr val="717275"/>
                </a:solidFill>
                <a:latin typeface="Arial MT"/>
                <a:cs typeface="Arial MT"/>
              </a:rPr>
              <a:t>los </a:t>
            </a:r>
            <a:r>
              <a:rPr sz="1200" spc="15" dirty="0">
                <a:solidFill>
                  <a:srgbClr val="717275"/>
                </a:solidFill>
                <a:latin typeface="Arial MT"/>
                <a:cs typeface="Arial MT"/>
              </a:rPr>
              <a:t> </a:t>
            </a:r>
            <a:r>
              <a:rPr sz="1200" spc="25" dirty="0">
                <a:solidFill>
                  <a:srgbClr val="717275"/>
                </a:solidFill>
                <a:latin typeface="Arial MT"/>
                <a:cs typeface="Arial MT"/>
              </a:rPr>
              <a:t>contenidos,</a:t>
            </a:r>
            <a:r>
              <a:rPr sz="1200" dirty="0">
                <a:solidFill>
                  <a:srgbClr val="717275"/>
                </a:solidFill>
                <a:latin typeface="Arial MT"/>
                <a:cs typeface="Arial MT"/>
              </a:rPr>
              <a:t> </a:t>
            </a:r>
            <a:r>
              <a:rPr sz="1200" spc="15" dirty="0">
                <a:solidFill>
                  <a:srgbClr val="717275"/>
                </a:solidFill>
                <a:latin typeface="Arial MT"/>
                <a:cs typeface="Arial MT"/>
              </a:rPr>
              <a:t>procesos</a:t>
            </a:r>
            <a:r>
              <a:rPr sz="1200" dirty="0">
                <a:solidFill>
                  <a:srgbClr val="717275"/>
                </a:solidFill>
                <a:latin typeface="Arial MT"/>
                <a:cs typeface="Arial MT"/>
              </a:rPr>
              <a:t> </a:t>
            </a:r>
            <a:r>
              <a:rPr sz="1200" spc="-5" dirty="0">
                <a:solidFill>
                  <a:srgbClr val="717275"/>
                </a:solidFill>
                <a:latin typeface="Arial MT"/>
                <a:cs typeface="Arial MT"/>
              </a:rPr>
              <a:t>y</a:t>
            </a:r>
            <a:r>
              <a:rPr sz="1200" dirty="0">
                <a:solidFill>
                  <a:srgbClr val="717275"/>
                </a:solidFill>
                <a:latin typeface="Arial MT"/>
                <a:cs typeface="Arial MT"/>
              </a:rPr>
              <a:t> </a:t>
            </a:r>
            <a:r>
              <a:rPr sz="1200" spc="30" dirty="0">
                <a:solidFill>
                  <a:srgbClr val="717275"/>
                </a:solidFill>
                <a:latin typeface="Arial MT"/>
                <a:cs typeface="Arial MT"/>
              </a:rPr>
              <a:t>productos,</a:t>
            </a:r>
            <a:r>
              <a:rPr sz="1200" dirty="0">
                <a:solidFill>
                  <a:srgbClr val="717275"/>
                </a:solidFill>
                <a:latin typeface="Arial MT"/>
                <a:cs typeface="Arial MT"/>
              </a:rPr>
              <a:t> </a:t>
            </a:r>
            <a:r>
              <a:rPr sz="1200" spc="-60" dirty="0">
                <a:solidFill>
                  <a:srgbClr val="717275"/>
                </a:solidFill>
                <a:latin typeface="Arial MT"/>
                <a:cs typeface="Arial MT"/>
              </a:rPr>
              <a:t>así</a:t>
            </a:r>
            <a:r>
              <a:rPr sz="1200" dirty="0">
                <a:solidFill>
                  <a:srgbClr val="717275"/>
                </a:solidFill>
                <a:latin typeface="Arial MT"/>
                <a:cs typeface="Arial MT"/>
              </a:rPr>
              <a:t> </a:t>
            </a:r>
            <a:r>
              <a:rPr sz="1200" spc="75" dirty="0">
                <a:solidFill>
                  <a:srgbClr val="717275"/>
                </a:solidFill>
                <a:latin typeface="Arial MT"/>
                <a:cs typeface="Arial MT"/>
              </a:rPr>
              <a:t>como</a:t>
            </a:r>
            <a:r>
              <a:rPr sz="1200" spc="5" dirty="0">
                <a:solidFill>
                  <a:srgbClr val="717275"/>
                </a:solidFill>
                <a:latin typeface="Arial MT"/>
                <a:cs typeface="Arial MT"/>
              </a:rPr>
              <a:t> </a:t>
            </a:r>
            <a:r>
              <a:rPr sz="1200" spc="20" dirty="0">
                <a:solidFill>
                  <a:srgbClr val="717275"/>
                </a:solidFill>
                <a:latin typeface="Arial MT"/>
                <a:cs typeface="Arial MT"/>
              </a:rPr>
              <a:t>en</a:t>
            </a:r>
            <a:r>
              <a:rPr sz="1200" dirty="0">
                <a:solidFill>
                  <a:srgbClr val="717275"/>
                </a:solidFill>
                <a:latin typeface="Arial MT"/>
                <a:cs typeface="Arial MT"/>
              </a:rPr>
              <a:t> </a:t>
            </a:r>
            <a:r>
              <a:rPr sz="1200" spc="15" dirty="0">
                <a:solidFill>
                  <a:srgbClr val="717275"/>
                </a:solidFill>
                <a:latin typeface="Arial MT"/>
                <a:cs typeface="Arial MT"/>
              </a:rPr>
              <a:t>aprovechar</a:t>
            </a:r>
            <a:r>
              <a:rPr sz="1200" dirty="0">
                <a:solidFill>
                  <a:srgbClr val="717275"/>
                </a:solidFill>
                <a:latin typeface="Arial MT"/>
                <a:cs typeface="Arial MT"/>
              </a:rPr>
              <a:t> </a:t>
            </a:r>
            <a:r>
              <a:rPr sz="1200" spc="10" dirty="0">
                <a:solidFill>
                  <a:srgbClr val="717275"/>
                </a:solidFill>
                <a:latin typeface="Arial MT"/>
                <a:cs typeface="Arial MT"/>
              </a:rPr>
              <a:t>el</a:t>
            </a:r>
            <a:r>
              <a:rPr sz="1200" dirty="0">
                <a:solidFill>
                  <a:srgbClr val="717275"/>
                </a:solidFill>
                <a:latin typeface="Arial MT"/>
                <a:cs typeface="Arial MT"/>
              </a:rPr>
              <a:t> </a:t>
            </a:r>
            <a:r>
              <a:rPr sz="1200" spc="30" dirty="0">
                <a:solidFill>
                  <a:srgbClr val="717275"/>
                </a:solidFill>
                <a:latin typeface="Arial MT"/>
                <a:cs typeface="Arial MT"/>
              </a:rPr>
              <a:t>potencial</a:t>
            </a:r>
            <a:r>
              <a:rPr sz="1200" dirty="0">
                <a:solidFill>
                  <a:srgbClr val="717275"/>
                </a:solidFill>
                <a:latin typeface="Arial MT"/>
                <a:cs typeface="Arial MT"/>
              </a:rPr>
              <a:t> </a:t>
            </a:r>
            <a:r>
              <a:rPr sz="1200" spc="15" dirty="0">
                <a:solidFill>
                  <a:srgbClr val="717275"/>
                </a:solidFill>
                <a:latin typeface="Arial MT"/>
                <a:cs typeface="Arial MT"/>
              </a:rPr>
              <a:t>de</a:t>
            </a:r>
            <a:r>
              <a:rPr sz="1200" spc="5" dirty="0">
                <a:solidFill>
                  <a:srgbClr val="717275"/>
                </a:solidFill>
                <a:latin typeface="Arial MT"/>
                <a:cs typeface="Arial MT"/>
              </a:rPr>
              <a:t> </a:t>
            </a:r>
            <a:r>
              <a:rPr sz="1200" spc="-20" dirty="0">
                <a:solidFill>
                  <a:srgbClr val="717275"/>
                </a:solidFill>
                <a:latin typeface="Arial MT"/>
                <a:cs typeface="Arial MT"/>
              </a:rPr>
              <a:t>diversas </a:t>
            </a:r>
            <a:r>
              <a:rPr sz="1200" spc="-325" dirty="0">
                <a:solidFill>
                  <a:srgbClr val="717275"/>
                </a:solidFill>
                <a:latin typeface="Arial MT"/>
                <a:cs typeface="Arial MT"/>
              </a:rPr>
              <a:t> </a:t>
            </a:r>
            <a:r>
              <a:rPr sz="1200" spc="20" dirty="0">
                <a:solidFill>
                  <a:srgbClr val="717275"/>
                </a:solidFill>
                <a:latin typeface="Arial MT"/>
                <a:cs typeface="Arial MT"/>
              </a:rPr>
              <a:t>formas</a:t>
            </a:r>
            <a:r>
              <a:rPr sz="1200" spc="-15" dirty="0">
                <a:solidFill>
                  <a:srgbClr val="717275"/>
                </a:solidFill>
                <a:latin typeface="Arial MT"/>
                <a:cs typeface="Arial MT"/>
              </a:rPr>
              <a:t> </a:t>
            </a:r>
            <a:r>
              <a:rPr sz="1200" spc="15" dirty="0">
                <a:solidFill>
                  <a:srgbClr val="717275"/>
                </a:solidFill>
                <a:latin typeface="Arial MT"/>
                <a:cs typeface="Arial MT"/>
              </a:rPr>
              <a:t>de</a:t>
            </a:r>
            <a:r>
              <a:rPr sz="1200" spc="-20" dirty="0">
                <a:solidFill>
                  <a:srgbClr val="717275"/>
                </a:solidFill>
                <a:latin typeface="Arial MT"/>
                <a:cs typeface="Arial MT"/>
              </a:rPr>
              <a:t> </a:t>
            </a:r>
            <a:r>
              <a:rPr sz="1200" spc="25" dirty="0">
                <a:solidFill>
                  <a:srgbClr val="717275"/>
                </a:solidFill>
                <a:latin typeface="Arial MT"/>
                <a:cs typeface="Arial MT"/>
              </a:rPr>
              <a:t>organización</a:t>
            </a:r>
            <a:r>
              <a:rPr sz="1200" spc="-15" dirty="0">
                <a:solidFill>
                  <a:srgbClr val="717275"/>
                </a:solidFill>
                <a:latin typeface="Arial MT"/>
                <a:cs typeface="Arial MT"/>
              </a:rPr>
              <a:t> </a:t>
            </a:r>
            <a:r>
              <a:rPr sz="1200" spc="15" dirty="0">
                <a:solidFill>
                  <a:srgbClr val="717275"/>
                </a:solidFill>
                <a:latin typeface="Arial MT"/>
                <a:cs typeface="Arial MT"/>
              </a:rPr>
              <a:t>de</a:t>
            </a:r>
            <a:r>
              <a:rPr sz="1200" spc="-15" dirty="0">
                <a:solidFill>
                  <a:srgbClr val="717275"/>
                </a:solidFill>
                <a:latin typeface="Arial MT"/>
                <a:cs typeface="Arial MT"/>
              </a:rPr>
              <a:t> </a:t>
            </a:r>
            <a:r>
              <a:rPr sz="1200" spc="-30" dirty="0">
                <a:solidFill>
                  <a:srgbClr val="717275"/>
                </a:solidFill>
                <a:latin typeface="Arial MT"/>
                <a:cs typeface="Arial MT"/>
              </a:rPr>
              <a:t>las</a:t>
            </a:r>
            <a:r>
              <a:rPr sz="1200" spc="-15" dirty="0">
                <a:solidFill>
                  <a:srgbClr val="717275"/>
                </a:solidFill>
                <a:latin typeface="Arial MT"/>
                <a:cs typeface="Arial MT"/>
              </a:rPr>
              <a:t> </a:t>
            </a:r>
            <a:r>
              <a:rPr sz="1200" spc="5" dirty="0">
                <a:solidFill>
                  <a:srgbClr val="717275"/>
                </a:solidFill>
                <a:latin typeface="Arial MT"/>
                <a:cs typeface="Arial MT"/>
              </a:rPr>
              <a:t>experiencias</a:t>
            </a:r>
            <a:r>
              <a:rPr sz="1200" spc="-15" dirty="0">
                <a:solidFill>
                  <a:srgbClr val="717275"/>
                </a:solidFill>
                <a:latin typeface="Arial MT"/>
                <a:cs typeface="Arial MT"/>
              </a:rPr>
              <a:t> </a:t>
            </a:r>
            <a:r>
              <a:rPr sz="1200" spc="-5" dirty="0">
                <a:solidFill>
                  <a:srgbClr val="717275"/>
                </a:solidFill>
                <a:latin typeface="Arial MT"/>
                <a:cs typeface="Arial MT"/>
              </a:rPr>
              <a:t>educativas.</a:t>
            </a:r>
            <a:endParaRPr sz="1200" dirty="0">
              <a:latin typeface="Arial MT"/>
              <a:cs typeface="Arial MT"/>
            </a:endParaRPr>
          </a:p>
          <a:p>
            <a:pPr>
              <a:lnSpc>
                <a:spcPct val="100000"/>
              </a:lnSpc>
              <a:spcBef>
                <a:spcPts val="5"/>
              </a:spcBef>
            </a:pPr>
            <a:endParaRPr sz="1250" dirty="0">
              <a:latin typeface="Arial MT"/>
              <a:cs typeface="Arial MT"/>
            </a:endParaRPr>
          </a:p>
          <a:p>
            <a:pPr marL="12700" marR="5080" algn="just">
              <a:lnSpc>
                <a:spcPct val="100000"/>
              </a:lnSpc>
            </a:pPr>
            <a:r>
              <a:rPr sz="1200" spc="20" dirty="0">
                <a:solidFill>
                  <a:srgbClr val="717275"/>
                </a:solidFill>
                <a:latin typeface="Arial MT"/>
                <a:cs typeface="Arial MT"/>
              </a:rPr>
              <a:t>Durante </a:t>
            </a:r>
            <a:r>
              <a:rPr sz="1200" spc="45" dirty="0">
                <a:solidFill>
                  <a:srgbClr val="717275"/>
                </a:solidFill>
                <a:latin typeface="Arial MT"/>
                <a:cs typeface="Arial MT"/>
              </a:rPr>
              <a:t>2020 </a:t>
            </a:r>
            <a:r>
              <a:rPr sz="1200" spc="10" dirty="0">
                <a:solidFill>
                  <a:srgbClr val="717275"/>
                </a:solidFill>
                <a:latin typeface="Arial MT"/>
                <a:cs typeface="Arial MT"/>
              </a:rPr>
              <a:t>observamos </a:t>
            </a:r>
            <a:r>
              <a:rPr sz="1200" spc="75" dirty="0">
                <a:solidFill>
                  <a:srgbClr val="717275"/>
                </a:solidFill>
                <a:latin typeface="Arial MT"/>
                <a:cs typeface="Arial MT"/>
              </a:rPr>
              <a:t>cómo </a:t>
            </a:r>
            <a:r>
              <a:rPr sz="1200" spc="-10" dirty="0">
                <a:solidFill>
                  <a:srgbClr val="717275"/>
                </a:solidFill>
                <a:latin typeface="Arial MT"/>
                <a:cs typeface="Arial MT"/>
              </a:rPr>
              <a:t>la</a:t>
            </a:r>
            <a:r>
              <a:rPr sz="1200" spc="310" dirty="0">
                <a:solidFill>
                  <a:srgbClr val="717275"/>
                </a:solidFill>
                <a:latin typeface="Arial MT"/>
                <a:cs typeface="Arial MT"/>
              </a:rPr>
              <a:t> </a:t>
            </a:r>
            <a:r>
              <a:rPr sz="1200" spc="20" dirty="0">
                <a:solidFill>
                  <a:srgbClr val="717275"/>
                </a:solidFill>
                <a:latin typeface="Arial MT"/>
                <a:cs typeface="Arial MT"/>
              </a:rPr>
              <a:t>flexibilización en </a:t>
            </a:r>
            <a:r>
              <a:rPr sz="1200" spc="30" dirty="0">
                <a:solidFill>
                  <a:srgbClr val="717275"/>
                </a:solidFill>
                <a:latin typeface="Arial MT"/>
                <a:cs typeface="Arial MT"/>
              </a:rPr>
              <a:t>tiempos </a:t>
            </a:r>
            <a:r>
              <a:rPr sz="1200" spc="-5" dirty="0">
                <a:solidFill>
                  <a:srgbClr val="717275"/>
                </a:solidFill>
                <a:latin typeface="Arial MT"/>
                <a:cs typeface="Arial MT"/>
              </a:rPr>
              <a:t>y</a:t>
            </a:r>
            <a:r>
              <a:rPr sz="1200" spc="325" dirty="0">
                <a:solidFill>
                  <a:srgbClr val="717275"/>
                </a:solidFill>
                <a:latin typeface="Arial MT"/>
                <a:cs typeface="Arial MT"/>
              </a:rPr>
              <a:t> </a:t>
            </a:r>
            <a:r>
              <a:rPr sz="1200" spc="20" dirty="0">
                <a:solidFill>
                  <a:srgbClr val="717275"/>
                </a:solidFill>
                <a:latin typeface="Arial MT"/>
                <a:cs typeface="Arial MT"/>
              </a:rPr>
              <a:t>en </a:t>
            </a:r>
            <a:r>
              <a:rPr sz="1200" spc="15" dirty="0">
                <a:solidFill>
                  <a:srgbClr val="717275"/>
                </a:solidFill>
                <a:latin typeface="Arial MT"/>
                <a:cs typeface="Arial MT"/>
              </a:rPr>
              <a:t>modalidades </a:t>
            </a:r>
            <a:r>
              <a:rPr sz="1200" spc="20" dirty="0">
                <a:solidFill>
                  <a:srgbClr val="717275"/>
                </a:solidFill>
                <a:latin typeface="Arial MT"/>
                <a:cs typeface="Arial MT"/>
              </a:rPr>
              <a:t> </a:t>
            </a:r>
            <a:r>
              <a:rPr sz="1200" spc="15" dirty="0">
                <a:solidFill>
                  <a:srgbClr val="717275"/>
                </a:solidFill>
                <a:latin typeface="Arial MT"/>
                <a:cs typeface="Arial MT"/>
              </a:rPr>
              <a:t>de </a:t>
            </a:r>
            <a:r>
              <a:rPr sz="1200" spc="30" dirty="0">
                <a:solidFill>
                  <a:srgbClr val="717275"/>
                </a:solidFill>
                <a:latin typeface="Arial MT"/>
                <a:cs typeface="Arial MT"/>
              </a:rPr>
              <a:t>interacción </a:t>
            </a:r>
            <a:r>
              <a:rPr sz="1200" spc="15" dirty="0">
                <a:solidFill>
                  <a:srgbClr val="717275"/>
                </a:solidFill>
                <a:latin typeface="Arial MT"/>
                <a:cs typeface="Arial MT"/>
              </a:rPr>
              <a:t>(remota, </a:t>
            </a:r>
            <a:r>
              <a:rPr sz="1200" spc="20" dirty="0">
                <a:solidFill>
                  <a:srgbClr val="717275"/>
                </a:solidFill>
                <a:latin typeface="Arial MT"/>
                <a:cs typeface="Arial MT"/>
              </a:rPr>
              <a:t>sincrónica </a:t>
            </a:r>
            <a:r>
              <a:rPr sz="1200" spc="75" dirty="0">
                <a:solidFill>
                  <a:srgbClr val="717275"/>
                </a:solidFill>
                <a:latin typeface="Arial MT"/>
                <a:cs typeface="Arial MT"/>
              </a:rPr>
              <a:t>o </a:t>
            </a:r>
            <a:r>
              <a:rPr sz="1200" spc="5" dirty="0">
                <a:solidFill>
                  <a:srgbClr val="717275"/>
                </a:solidFill>
                <a:latin typeface="Arial MT"/>
                <a:cs typeface="Arial MT"/>
              </a:rPr>
              <a:t>asincrónica), </a:t>
            </a:r>
            <a:r>
              <a:rPr sz="1200" spc="35" dirty="0">
                <a:solidFill>
                  <a:srgbClr val="717275"/>
                </a:solidFill>
                <a:latin typeface="Arial MT"/>
                <a:cs typeface="Arial MT"/>
              </a:rPr>
              <a:t>permitieron </a:t>
            </a:r>
            <a:r>
              <a:rPr sz="1200" spc="20" dirty="0">
                <a:solidFill>
                  <a:srgbClr val="717275"/>
                </a:solidFill>
                <a:latin typeface="Arial MT"/>
                <a:cs typeface="Arial MT"/>
              </a:rPr>
              <a:t>en </a:t>
            </a:r>
            <a:r>
              <a:rPr sz="1200" spc="5" dirty="0">
                <a:solidFill>
                  <a:srgbClr val="717275"/>
                </a:solidFill>
                <a:latin typeface="Arial MT"/>
                <a:cs typeface="Arial MT"/>
              </a:rPr>
              <a:t>alguna </a:t>
            </a:r>
            <a:r>
              <a:rPr sz="1200" spc="20" dirty="0">
                <a:solidFill>
                  <a:srgbClr val="717275"/>
                </a:solidFill>
                <a:latin typeface="Arial MT"/>
                <a:cs typeface="Arial MT"/>
              </a:rPr>
              <a:t>medida </a:t>
            </a:r>
            <a:r>
              <a:rPr sz="1200" spc="25" dirty="0">
                <a:solidFill>
                  <a:srgbClr val="717275"/>
                </a:solidFill>
                <a:latin typeface="Arial MT"/>
                <a:cs typeface="Arial MT"/>
              </a:rPr>
              <a:t> </a:t>
            </a:r>
            <a:r>
              <a:rPr sz="1200" spc="35" dirty="0">
                <a:solidFill>
                  <a:srgbClr val="717275"/>
                </a:solidFill>
                <a:latin typeface="Arial MT"/>
                <a:cs typeface="Arial MT"/>
              </a:rPr>
              <a:t>continuar</a:t>
            </a:r>
            <a:r>
              <a:rPr sz="1200" spc="195" dirty="0">
                <a:solidFill>
                  <a:srgbClr val="717275"/>
                </a:solidFill>
                <a:latin typeface="Arial MT"/>
                <a:cs typeface="Arial MT"/>
              </a:rPr>
              <a:t> </a:t>
            </a:r>
            <a:r>
              <a:rPr sz="1200" spc="15" dirty="0">
                <a:solidFill>
                  <a:srgbClr val="717275"/>
                </a:solidFill>
                <a:latin typeface="Arial MT"/>
                <a:cs typeface="Arial MT"/>
              </a:rPr>
              <a:t>desarrollando</a:t>
            </a:r>
            <a:r>
              <a:rPr sz="1200" spc="200" dirty="0">
                <a:solidFill>
                  <a:srgbClr val="717275"/>
                </a:solidFill>
                <a:latin typeface="Arial MT"/>
                <a:cs typeface="Arial MT"/>
              </a:rPr>
              <a:t> </a:t>
            </a:r>
            <a:r>
              <a:rPr sz="1200" spc="10" dirty="0">
                <a:solidFill>
                  <a:srgbClr val="717275"/>
                </a:solidFill>
                <a:latin typeface="Arial MT"/>
                <a:cs typeface="Arial MT"/>
              </a:rPr>
              <a:t>el</a:t>
            </a:r>
            <a:r>
              <a:rPr sz="1200" spc="200" dirty="0">
                <a:solidFill>
                  <a:srgbClr val="717275"/>
                </a:solidFill>
                <a:latin typeface="Arial MT"/>
                <a:cs typeface="Arial MT"/>
              </a:rPr>
              <a:t> </a:t>
            </a:r>
            <a:r>
              <a:rPr sz="1200" spc="25" dirty="0">
                <a:solidFill>
                  <a:srgbClr val="717275"/>
                </a:solidFill>
                <a:latin typeface="Arial MT"/>
                <a:cs typeface="Arial MT"/>
              </a:rPr>
              <a:t>proceso</a:t>
            </a:r>
            <a:r>
              <a:rPr sz="1200" spc="195" dirty="0">
                <a:solidFill>
                  <a:srgbClr val="717275"/>
                </a:solidFill>
                <a:latin typeface="Arial MT"/>
                <a:cs typeface="Arial MT"/>
              </a:rPr>
              <a:t> </a:t>
            </a:r>
            <a:r>
              <a:rPr sz="1200" spc="30" dirty="0">
                <a:solidFill>
                  <a:srgbClr val="717275"/>
                </a:solidFill>
                <a:latin typeface="Arial MT"/>
                <a:cs typeface="Arial MT"/>
              </a:rPr>
              <a:t>formativo.</a:t>
            </a:r>
            <a:r>
              <a:rPr sz="1200" spc="200" dirty="0">
                <a:solidFill>
                  <a:srgbClr val="717275"/>
                </a:solidFill>
                <a:latin typeface="Arial MT"/>
                <a:cs typeface="Arial MT"/>
              </a:rPr>
              <a:t> </a:t>
            </a:r>
            <a:r>
              <a:rPr sz="1200" spc="-45" dirty="0">
                <a:solidFill>
                  <a:srgbClr val="717275"/>
                </a:solidFill>
                <a:latin typeface="Arial MT"/>
                <a:cs typeface="Arial MT"/>
              </a:rPr>
              <a:t>La</a:t>
            </a:r>
            <a:r>
              <a:rPr sz="1200" spc="200" dirty="0">
                <a:solidFill>
                  <a:srgbClr val="717275"/>
                </a:solidFill>
                <a:latin typeface="Arial MT"/>
                <a:cs typeface="Arial MT"/>
              </a:rPr>
              <a:t> </a:t>
            </a:r>
            <a:r>
              <a:rPr sz="1200" spc="20" dirty="0">
                <a:solidFill>
                  <a:srgbClr val="717275"/>
                </a:solidFill>
                <a:latin typeface="Arial MT"/>
                <a:cs typeface="Arial MT"/>
              </a:rPr>
              <a:t>pregunta</a:t>
            </a:r>
            <a:r>
              <a:rPr sz="1200" spc="195" dirty="0">
                <a:solidFill>
                  <a:srgbClr val="717275"/>
                </a:solidFill>
                <a:latin typeface="Arial MT"/>
                <a:cs typeface="Arial MT"/>
              </a:rPr>
              <a:t> </a:t>
            </a:r>
            <a:r>
              <a:rPr sz="1200" spc="-40" dirty="0">
                <a:solidFill>
                  <a:srgbClr val="717275"/>
                </a:solidFill>
                <a:latin typeface="Arial MT"/>
                <a:cs typeface="Arial MT"/>
              </a:rPr>
              <a:t>es,</a:t>
            </a:r>
            <a:r>
              <a:rPr sz="1200" spc="200" dirty="0">
                <a:solidFill>
                  <a:srgbClr val="717275"/>
                </a:solidFill>
                <a:latin typeface="Arial MT"/>
                <a:cs typeface="Arial MT"/>
              </a:rPr>
              <a:t> </a:t>
            </a:r>
            <a:r>
              <a:rPr sz="1200" spc="10" dirty="0">
                <a:solidFill>
                  <a:srgbClr val="717275"/>
                </a:solidFill>
                <a:latin typeface="Arial MT"/>
                <a:cs typeface="Arial MT"/>
              </a:rPr>
              <a:t>una</a:t>
            </a:r>
            <a:r>
              <a:rPr sz="1200" spc="200" dirty="0">
                <a:solidFill>
                  <a:srgbClr val="717275"/>
                </a:solidFill>
                <a:latin typeface="Arial MT"/>
                <a:cs typeface="Arial MT"/>
              </a:rPr>
              <a:t> </a:t>
            </a:r>
            <a:r>
              <a:rPr sz="1200" spc="-5" dirty="0">
                <a:solidFill>
                  <a:srgbClr val="717275"/>
                </a:solidFill>
                <a:latin typeface="Arial MT"/>
                <a:cs typeface="Arial MT"/>
              </a:rPr>
              <a:t>vez</a:t>
            </a:r>
            <a:r>
              <a:rPr sz="1200" spc="195" dirty="0">
                <a:solidFill>
                  <a:srgbClr val="717275"/>
                </a:solidFill>
                <a:latin typeface="Arial MT"/>
                <a:cs typeface="Arial MT"/>
              </a:rPr>
              <a:t> </a:t>
            </a:r>
            <a:r>
              <a:rPr sz="1200" spc="-40" dirty="0">
                <a:solidFill>
                  <a:srgbClr val="717275"/>
                </a:solidFill>
                <a:latin typeface="Arial MT"/>
                <a:cs typeface="Arial MT"/>
              </a:rPr>
              <a:t>se</a:t>
            </a:r>
            <a:r>
              <a:rPr sz="1200" spc="200" dirty="0">
                <a:solidFill>
                  <a:srgbClr val="717275"/>
                </a:solidFill>
                <a:latin typeface="Arial MT"/>
                <a:cs typeface="Arial MT"/>
              </a:rPr>
              <a:t> </a:t>
            </a:r>
            <a:r>
              <a:rPr sz="1200" dirty="0">
                <a:solidFill>
                  <a:srgbClr val="717275"/>
                </a:solidFill>
                <a:latin typeface="Arial MT"/>
                <a:cs typeface="Arial MT"/>
              </a:rPr>
              <a:t>acabe </a:t>
            </a:r>
            <a:r>
              <a:rPr sz="1200" spc="-320" dirty="0">
                <a:solidFill>
                  <a:srgbClr val="717275"/>
                </a:solidFill>
                <a:latin typeface="Arial MT"/>
                <a:cs typeface="Arial MT"/>
              </a:rPr>
              <a:t> </a:t>
            </a:r>
            <a:r>
              <a:rPr sz="1200" spc="-10" dirty="0">
                <a:solidFill>
                  <a:srgbClr val="717275"/>
                </a:solidFill>
                <a:latin typeface="Arial MT"/>
                <a:cs typeface="Arial MT"/>
              </a:rPr>
              <a:t>la </a:t>
            </a:r>
            <a:r>
              <a:rPr sz="1200" spc="5" dirty="0">
                <a:solidFill>
                  <a:srgbClr val="717275"/>
                </a:solidFill>
                <a:latin typeface="Arial MT"/>
                <a:cs typeface="Arial MT"/>
              </a:rPr>
              <a:t>necesidad </a:t>
            </a:r>
            <a:r>
              <a:rPr sz="1200" spc="15" dirty="0">
                <a:solidFill>
                  <a:srgbClr val="717275"/>
                </a:solidFill>
                <a:latin typeface="Arial MT"/>
                <a:cs typeface="Arial MT"/>
              </a:rPr>
              <a:t>de </a:t>
            </a:r>
            <a:r>
              <a:rPr sz="1200" spc="25" dirty="0">
                <a:solidFill>
                  <a:srgbClr val="717275"/>
                </a:solidFill>
                <a:latin typeface="Arial MT"/>
                <a:cs typeface="Arial MT"/>
              </a:rPr>
              <a:t>tener </a:t>
            </a:r>
            <a:r>
              <a:rPr sz="1200" spc="15" dirty="0">
                <a:solidFill>
                  <a:srgbClr val="717275"/>
                </a:solidFill>
                <a:latin typeface="Arial MT"/>
                <a:cs typeface="Arial MT"/>
              </a:rPr>
              <a:t>modalidades de </a:t>
            </a:r>
            <a:r>
              <a:rPr sz="1200" spc="20" dirty="0">
                <a:solidFill>
                  <a:srgbClr val="717275"/>
                </a:solidFill>
                <a:latin typeface="Arial MT"/>
                <a:cs typeface="Arial MT"/>
              </a:rPr>
              <a:t>interacciones remotas </a:t>
            </a:r>
            <a:r>
              <a:rPr sz="1200" spc="-5" dirty="0">
                <a:solidFill>
                  <a:srgbClr val="717275"/>
                </a:solidFill>
                <a:latin typeface="Arial MT"/>
                <a:cs typeface="Arial MT"/>
              </a:rPr>
              <a:t>¿podríamos </a:t>
            </a:r>
            <a:r>
              <a:rPr sz="1200" spc="5" dirty="0">
                <a:solidFill>
                  <a:srgbClr val="717275"/>
                </a:solidFill>
                <a:latin typeface="Arial MT"/>
                <a:cs typeface="Arial MT"/>
              </a:rPr>
              <a:t>seguir </a:t>
            </a:r>
            <a:r>
              <a:rPr sz="1200" spc="10" dirty="0">
                <a:solidFill>
                  <a:srgbClr val="717275"/>
                </a:solidFill>
                <a:latin typeface="Arial MT"/>
                <a:cs typeface="Arial MT"/>
              </a:rPr>
              <a:t> </a:t>
            </a:r>
            <a:r>
              <a:rPr sz="1200" spc="5" dirty="0">
                <a:solidFill>
                  <a:srgbClr val="717275"/>
                </a:solidFill>
                <a:latin typeface="Arial MT"/>
                <a:cs typeface="Arial MT"/>
              </a:rPr>
              <a:t>aprovechándolas?</a:t>
            </a:r>
            <a:r>
              <a:rPr sz="1200" spc="10" dirty="0">
                <a:solidFill>
                  <a:srgbClr val="717275"/>
                </a:solidFill>
                <a:latin typeface="Arial MT"/>
                <a:cs typeface="Arial MT"/>
              </a:rPr>
              <a:t> </a:t>
            </a:r>
            <a:r>
              <a:rPr sz="1200" spc="-65" dirty="0">
                <a:solidFill>
                  <a:srgbClr val="717275"/>
                </a:solidFill>
                <a:latin typeface="Arial MT"/>
                <a:cs typeface="Arial MT"/>
              </a:rPr>
              <a:t>A</a:t>
            </a:r>
            <a:r>
              <a:rPr sz="1200" spc="-60" dirty="0">
                <a:solidFill>
                  <a:srgbClr val="717275"/>
                </a:solidFill>
                <a:latin typeface="Arial MT"/>
                <a:cs typeface="Arial MT"/>
              </a:rPr>
              <a:t> </a:t>
            </a:r>
            <a:r>
              <a:rPr sz="1200" spc="-10" dirty="0">
                <a:solidFill>
                  <a:srgbClr val="717275"/>
                </a:solidFill>
                <a:latin typeface="Arial MT"/>
                <a:cs typeface="Arial MT"/>
              </a:rPr>
              <a:t>pesar</a:t>
            </a:r>
            <a:r>
              <a:rPr sz="1200" spc="310" dirty="0">
                <a:solidFill>
                  <a:srgbClr val="717275"/>
                </a:solidFill>
                <a:latin typeface="Arial MT"/>
                <a:cs typeface="Arial MT"/>
              </a:rPr>
              <a:t> </a:t>
            </a:r>
            <a:r>
              <a:rPr sz="1200" spc="15" dirty="0">
                <a:solidFill>
                  <a:srgbClr val="717275"/>
                </a:solidFill>
                <a:latin typeface="Arial MT"/>
                <a:cs typeface="Arial MT"/>
              </a:rPr>
              <a:t>de  </a:t>
            </a:r>
            <a:r>
              <a:rPr sz="1200" spc="20" dirty="0">
                <a:solidFill>
                  <a:srgbClr val="717275"/>
                </a:solidFill>
                <a:latin typeface="Arial MT"/>
                <a:cs typeface="Arial MT"/>
              </a:rPr>
              <a:t>que  </a:t>
            </a:r>
            <a:r>
              <a:rPr sz="1200" spc="60" dirty="0">
                <a:solidFill>
                  <a:srgbClr val="717275"/>
                </a:solidFill>
                <a:latin typeface="Arial MT"/>
                <a:cs typeface="Arial MT"/>
              </a:rPr>
              <a:t>no  </a:t>
            </a:r>
            <a:r>
              <a:rPr sz="1200" spc="25" dirty="0">
                <a:solidFill>
                  <a:srgbClr val="717275"/>
                </a:solidFill>
                <a:latin typeface="Arial MT"/>
                <a:cs typeface="Arial MT"/>
              </a:rPr>
              <a:t>tengamos  </a:t>
            </a:r>
            <a:r>
              <a:rPr sz="1200" spc="5" dirty="0">
                <a:solidFill>
                  <a:srgbClr val="717275"/>
                </a:solidFill>
                <a:latin typeface="Arial MT"/>
                <a:cs typeface="Arial MT"/>
              </a:rPr>
              <a:t>estudiantes  </a:t>
            </a:r>
            <a:r>
              <a:rPr sz="1200" spc="60" dirty="0">
                <a:solidFill>
                  <a:srgbClr val="717275"/>
                </a:solidFill>
                <a:latin typeface="Arial MT"/>
                <a:cs typeface="Arial MT"/>
              </a:rPr>
              <a:t>con  </a:t>
            </a:r>
            <a:r>
              <a:rPr sz="1200" spc="5" dirty="0">
                <a:solidFill>
                  <a:srgbClr val="717275"/>
                </a:solidFill>
                <a:latin typeface="Arial MT"/>
                <a:cs typeface="Arial MT"/>
              </a:rPr>
              <a:t>discapacidad </a:t>
            </a:r>
            <a:r>
              <a:rPr sz="1200" spc="-320" dirty="0">
                <a:solidFill>
                  <a:srgbClr val="717275"/>
                </a:solidFill>
                <a:latin typeface="Arial MT"/>
                <a:cs typeface="Arial MT"/>
              </a:rPr>
              <a:t> </a:t>
            </a:r>
            <a:r>
              <a:rPr sz="1200" spc="75" dirty="0">
                <a:solidFill>
                  <a:srgbClr val="717275"/>
                </a:solidFill>
                <a:latin typeface="Arial MT"/>
                <a:cs typeface="Arial MT"/>
              </a:rPr>
              <a:t>o </a:t>
            </a:r>
            <a:r>
              <a:rPr sz="1200" dirty="0">
                <a:solidFill>
                  <a:srgbClr val="717275"/>
                </a:solidFill>
                <a:latin typeface="Arial MT"/>
                <a:cs typeface="Arial MT"/>
              </a:rPr>
              <a:t>capacidades</a:t>
            </a:r>
            <a:r>
              <a:rPr sz="1200" spc="5" dirty="0">
                <a:solidFill>
                  <a:srgbClr val="717275"/>
                </a:solidFill>
                <a:latin typeface="Arial MT"/>
                <a:cs typeface="Arial MT"/>
              </a:rPr>
              <a:t> </a:t>
            </a:r>
            <a:r>
              <a:rPr sz="1200" spc="-5" dirty="0">
                <a:solidFill>
                  <a:srgbClr val="717275"/>
                </a:solidFill>
                <a:latin typeface="Arial MT"/>
                <a:cs typeface="Arial MT"/>
              </a:rPr>
              <a:t>y</a:t>
            </a:r>
            <a:r>
              <a:rPr sz="1200" dirty="0">
                <a:solidFill>
                  <a:srgbClr val="717275"/>
                </a:solidFill>
                <a:latin typeface="Arial MT"/>
                <a:cs typeface="Arial MT"/>
              </a:rPr>
              <a:t> </a:t>
            </a:r>
            <a:r>
              <a:rPr sz="1200" spc="20" dirty="0">
                <a:solidFill>
                  <a:srgbClr val="717275"/>
                </a:solidFill>
                <a:latin typeface="Arial MT"/>
                <a:cs typeface="Arial MT"/>
              </a:rPr>
              <a:t>talentos </a:t>
            </a:r>
            <a:r>
              <a:rPr sz="1200" spc="10" dirty="0">
                <a:solidFill>
                  <a:srgbClr val="717275"/>
                </a:solidFill>
                <a:latin typeface="Arial MT"/>
                <a:cs typeface="Arial MT"/>
              </a:rPr>
              <a:t>excepcionales </a:t>
            </a:r>
            <a:r>
              <a:rPr sz="1200" spc="20" dirty="0">
                <a:solidFill>
                  <a:srgbClr val="717275"/>
                </a:solidFill>
                <a:latin typeface="Arial MT"/>
                <a:cs typeface="Arial MT"/>
              </a:rPr>
              <a:t>en </a:t>
            </a:r>
            <a:r>
              <a:rPr sz="1200" spc="5" dirty="0">
                <a:solidFill>
                  <a:srgbClr val="717275"/>
                </a:solidFill>
                <a:latin typeface="Arial MT"/>
                <a:cs typeface="Arial MT"/>
              </a:rPr>
              <a:t>nuestra </a:t>
            </a:r>
            <a:r>
              <a:rPr sz="1200" spc="-15" dirty="0">
                <a:solidFill>
                  <a:srgbClr val="717275"/>
                </a:solidFill>
                <a:latin typeface="Arial MT"/>
                <a:cs typeface="Arial MT"/>
              </a:rPr>
              <a:t>aula,</a:t>
            </a:r>
            <a:r>
              <a:rPr sz="1200" spc="-10" dirty="0">
                <a:solidFill>
                  <a:srgbClr val="717275"/>
                </a:solidFill>
                <a:latin typeface="Arial MT"/>
                <a:cs typeface="Arial MT"/>
              </a:rPr>
              <a:t> </a:t>
            </a:r>
            <a:r>
              <a:rPr sz="1200" spc="-50" dirty="0">
                <a:solidFill>
                  <a:srgbClr val="717275"/>
                </a:solidFill>
                <a:latin typeface="Arial MT"/>
                <a:cs typeface="Arial MT"/>
              </a:rPr>
              <a:t>¿vale</a:t>
            </a:r>
            <a:r>
              <a:rPr sz="1200" spc="-45" dirty="0">
                <a:solidFill>
                  <a:srgbClr val="717275"/>
                </a:solidFill>
                <a:latin typeface="Arial MT"/>
                <a:cs typeface="Arial MT"/>
              </a:rPr>
              <a:t> </a:t>
            </a:r>
            <a:r>
              <a:rPr sz="1200" spc="-10" dirty="0">
                <a:solidFill>
                  <a:srgbClr val="717275"/>
                </a:solidFill>
                <a:latin typeface="Arial MT"/>
                <a:cs typeface="Arial MT"/>
              </a:rPr>
              <a:t>la</a:t>
            </a:r>
            <a:r>
              <a:rPr sz="1200" spc="-5" dirty="0">
                <a:solidFill>
                  <a:srgbClr val="717275"/>
                </a:solidFill>
                <a:latin typeface="Arial MT"/>
                <a:cs typeface="Arial MT"/>
              </a:rPr>
              <a:t> </a:t>
            </a:r>
            <a:r>
              <a:rPr sz="1200" spc="5" dirty="0">
                <a:solidFill>
                  <a:srgbClr val="717275"/>
                </a:solidFill>
                <a:latin typeface="Arial MT"/>
                <a:cs typeface="Arial MT"/>
              </a:rPr>
              <a:t>pena </a:t>
            </a:r>
            <a:r>
              <a:rPr sz="1200" spc="30" dirty="0">
                <a:solidFill>
                  <a:srgbClr val="717275"/>
                </a:solidFill>
                <a:latin typeface="Arial MT"/>
                <a:cs typeface="Arial MT"/>
              </a:rPr>
              <a:t>ofrecer </a:t>
            </a:r>
            <a:r>
              <a:rPr sz="1200" spc="35" dirty="0">
                <a:solidFill>
                  <a:srgbClr val="717275"/>
                </a:solidFill>
                <a:latin typeface="Arial MT"/>
                <a:cs typeface="Arial MT"/>
              </a:rPr>
              <a:t> </a:t>
            </a:r>
            <a:r>
              <a:rPr sz="1200" spc="-20" dirty="0">
                <a:solidFill>
                  <a:srgbClr val="717275"/>
                </a:solidFill>
                <a:latin typeface="Arial MT"/>
                <a:cs typeface="Arial MT"/>
              </a:rPr>
              <a:t>diversas </a:t>
            </a:r>
            <a:r>
              <a:rPr sz="1200" spc="20" dirty="0">
                <a:solidFill>
                  <a:srgbClr val="717275"/>
                </a:solidFill>
                <a:latin typeface="Arial MT"/>
                <a:cs typeface="Arial MT"/>
              </a:rPr>
              <a:t>formas </a:t>
            </a:r>
            <a:r>
              <a:rPr sz="1200" spc="15" dirty="0">
                <a:solidFill>
                  <a:srgbClr val="717275"/>
                </a:solidFill>
                <a:latin typeface="Arial MT"/>
                <a:cs typeface="Arial MT"/>
              </a:rPr>
              <a:t>de representación de </a:t>
            </a:r>
            <a:r>
              <a:rPr sz="1200" spc="10" dirty="0">
                <a:solidFill>
                  <a:srgbClr val="717275"/>
                </a:solidFill>
                <a:latin typeface="Arial MT"/>
                <a:cs typeface="Arial MT"/>
              </a:rPr>
              <a:t>los </a:t>
            </a:r>
            <a:r>
              <a:rPr sz="1200" spc="35" dirty="0">
                <a:solidFill>
                  <a:srgbClr val="717275"/>
                </a:solidFill>
                <a:latin typeface="Arial MT"/>
                <a:cs typeface="Arial MT"/>
              </a:rPr>
              <a:t>contenidos </a:t>
            </a:r>
            <a:r>
              <a:rPr sz="1200" spc="-45" dirty="0">
                <a:solidFill>
                  <a:srgbClr val="717275"/>
                </a:solidFill>
                <a:latin typeface="Arial MT"/>
                <a:cs typeface="Arial MT"/>
              </a:rPr>
              <a:t>a </a:t>
            </a:r>
            <a:r>
              <a:rPr sz="1200" spc="15" dirty="0">
                <a:solidFill>
                  <a:srgbClr val="717275"/>
                </a:solidFill>
                <a:latin typeface="Arial MT"/>
                <a:cs typeface="Arial MT"/>
              </a:rPr>
              <a:t>abordar </a:t>
            </a:r>
            <a:r>
              <a:rPr sz="1200" spc="-5" dirty="0">
                <a:solidFill>
                  <a:srgbClr val="717275"/>
                </a:solidFill>
                <a:latin typeface="Arial MT"/>
                <a:cs typeface="Arial MT"/>
              </a:rPr>
              <a:t>y </a:t>
            </a:r>
            <a:r>
              <a:rPr sz="1200" spc="15" dirty="0">
                <a:solidFill>
                  <a:srgbClr val="717275"/>
                </a:solidFill>
                <a:latin typeface="Arial MT"/>
                <a:cs typeface="Arial MT"/>
              </a:rPr>
              <a:t>utilizar </a:t>
            </a:r>
            <a:r>
              <a:rPr sz="1200" spc="5" dirty="0">
                <a:solidFill>
                  <a:srgbClr val="717275"/>
                </a:solidFill>
                <a:latin typeface="Arial MT"/>
                <a:cs typeface="Arial MT"/>
              </a:rPr>
              <a:t>materiales </a:t>
            </a:r>
            <a:r>
              <a:rPr sz="1200" spc="10" dirty="0">
                <a:solidFill>
                  <a:srgbClr val="717275"/>
                </a:solidFill>
                <a:latin typeface="Arial MT"/>
                <a:cs typeface="Arial MT"/>
              </a:rPr>
              <a:t> </a:t>
            </a:r>
            <a:r>
              <a:rPr sz="1200" spc="60" dirty="0">
                <a:solidFill>
                  <a:srgbClr val="717275"/>
                </a:solidFill>
                <a:latin typeface="Arial MT"/>
                <a:cs typeface="Arial MT"/>
              </a:rPr>
              <a:t>con </a:t>
            </a:r>
            <a:r>
              <a:rPr sz="1200" spc="-5" dirty="0">
                <a:solidFill>
                  <a:srgbClr val="717275"/>
                </a:solidFill>
                <a:latin typeface="Arial MT"/>
                <a:cs typeface="Arial MT"/>
              </a:rPr>
              <a:t>diversos niveles </a:t>
            </a:r>
            <a:r>
              <a:rPr sz="1200" spc="15" dirty="0">
                <a:solidFill>
                  <a:srgbClr val="717275"/>
                </a:solidFill>
                <a:latin typeface="Arial MT"/>
                <a:cs typeface="Arial MT"/>
              </a:rPr>
              <a:t>de </a:t>
            </a:r>
            <a:r>
              <a:rPr sz="1200" spc="30" dirty="0">
                <a:solidFill>
                  <a:srgbClr val="717275"/>
                </a:solidFill>
                <a:latin typeface="Arial MT"/>
                <a:cs typeface="Arial MT"/>
              </a:rPr>
              <a:t>complejidad </a:t>
            </a:r>
            <a:r>
              <a:rPr sz="1200" spc="75" dirty="0">
                <a:solidFill>
                  <a:srgbClr val="717275"/>
                </a:solidFill>
                <a:latin typeface="Arial MT"/>
                <a:cs typeface="Arial MT"/>
              </a:rPr>
              <a:t>o </a:t>
            </a:r>
            <a:r>
              <a:rPr sz="1200" spc="20" dirty="0">
                <a:solidFill>
                  <a:srgbClr val="717275"/>
                </a:solidFill>
                <a:latin typeface="Arial MT"/>
                <a:cs typeface="Arial MT"/>
              </a:rPr>
              <a:t>profundidad? </a:t>
            </a:r>
            <a:r>
              <a:rPr sz="1200" spc="-80" dirty="0">
                <a:solidFill>
                  <a:srgbClr val="717275"/>
                </a:solidFill>
                <a:latin typeface="Arial MT"/>
                <a:cs typeface="Arial MT"/>
              </a:rPr>
              <a:t>¿Será</a:t>
            </a:r>
            <a:r>
              <a:rPr sz="1200" spc="-75" dirty="0">
                <a:solidFill>
                  <a:srgbClr val="717275"/>
                </a:solidFill>
                <a:latin typeface="Arial MT"/>
                <a:cs typeface="Arial MT"/>
              </a:rPr>
              <a:t> </a:t>
            </a:r>
            <a:r>
              <a:rPr sz="1200" spc="55" dirty="0">
                <a:solidFill>
                  <a:srgbClr val="717275"/>
                </a:solidFill>
                <a:latin typeface="Arial MT"/>
                <a:cs typeface="Arial MT"/>
              </a:rPr>
              <a:t>oportuno </a:t>
            </a:r>
            <a:r>
              <a:rPr sz="1200" spc="5" dirty="0">
                <a:solidFill>
                  <a:srgbClr val="717275"/>
                </a:solidFill>
                <a:latin typeface="Arial MT"/>
                <a:cs typeface="Arial MT"/>
              </a:rPr>
              <a:t>desarrollar </a:t>
            </a:r>
            <a:r>
              <a:rPr sz="1200" spc="10" dirty="0">
                <a:solidFill>
                  <a:srgbClr val="717275"/>
                </a:solidFill>
                <a:latin typeface="Arial MT"/>
                <a:cs typeface="Arial MT"/>
              </a:rPr>
              <a:t> </a:t>
            </a:r>
            <a:r>
              <a:rPr sz="1200" spc="25" dirty="0">
                <a:solidFill>
                  <a:srgbClr val="717275"/>
                </a:solidFill>
                <a:latin typeface="Arial MT"/>
                <a:cs typeface="Arial MT"/>
              </a:rPr>
              <a:t>oportunidades </a:t>
            </a:r>
            <a:r>
              <a:rPr sz="1200" spc="15" dirty="0">
                <a:solidFill>
                  <a:srgbClr val="717275"/>
                </a:solidFill>
                <a:latin typeface="Arial MT"/>
                <a:cs typeface="Arial MT"/>
              </a:rPr>
              <a:t>de </a:t>
            </a:r>
            <a:r>
              <a:rPr sz="1200" spc="5" dirty="0">
                <a:solidFill>
                  <a:srgbClr val="717275"/>
                </a:solidFill>
                <a:latin typeface="Arial MT"/>
                <a:cs typeface="Arial MT"/>
              </a:rPr>
              <a:t>aprendizaje </a:t>
            </a:r>
            <a:r>
              <a:rPr sz="1200" spc="35" dirty="0">
                <a:solidFill>
                  <a:srgbClr val="717275"/>
                </a:solidFill>
                <a:latin typeface="Arial MT"/>
                <a:cs typeface="Arial MT"/>
              </a:rPr>
              <a:t>donde </a:t>
            </a:r>
            <a:r>
              <a:rPr sz="1200" spc="10" dirty="0">
                <a:solidFill>
                  <a:srgbClr val="717275"/>
                </a:solidFill>
                <a:latin typeface="Arial MT"/>
                <a:cs typeface="Arial MT"/>
              </a:rPr>
              <a:t>los </a:t>
            </a:r>
            <a:r>
              <a:rPr sz="1200" spc="5" dirty="0">
                <a:solidFill>
                  <a:srgbClr val="717275"/>
                </a:solidFill>
                <a:latin typeface="Arial MT"/>
                <a:cs typeface="Arial MT"/>
              </a:rPr>
              <a:t>estudiantes </a:t>
            </a:r>
            <a:r>
              <a:rPr sz="1200" spc="15" dirty="0">
                <a:solidFill>
                  <a:srgbClr val="717275"/>
                </a:solidFill>
                <a:latin typeface="Arial MT"/>
                <a:cs typeface="Arial MT"/>
              </a:rPr>
              <a:t>puedan </a:t>
            </a:r>
            <a:r>
              <a:rPr sz="1200" spc="10" dirty="0">
                <a:solidFill>
                  <a:srgbClr val="717275"/>
                </a:solidFill>
                <a:latin typeface="Arial MT"/>
                <a:cs typeface="Arial MT"/>
              </a:rPr>
              <a:t>aplicar </a:t>
            </a:r>
            <a:r>
              <a:rPr sz="1200" spc="75" dirty="0">
                <a:solidFill>
                  <a:srgbClr val="717275"/>
                </a:solidFill>
                <a:latin typeface="Arial MT"/>
                <a:cs typeface="Arial MT"/>
              </a:rPr>
              <a:t>o </a:t>
            </a:r>
            <a:r>
              <a:rPr sz="1200" spc="15" dirty="0">
                <a:solidFill>
                  <a:srgbClr val="717275"/>
                </a:solidFill>
                <a:latin typeface="Arial MT"/>
                <a:cs typeface="Arial MT"/>
              </a:rPr>
              <a:t>explorar </a:t>
            </a:r>
            <a:r>
              <a:rPr sz="1200" spc="-30" dirty="0">
                <a:solidFill>
                  <a:srgbClr val="717275"/>
                </a:solidFill>
                <a:latin typeface="Arial MT"/>
                <a:cs typeface="Arial MT"/>
              </a:rPr>
              <a:t>las </a:t>
            </a:r>
            <a:r>
              <a:rPr sz="1200" spc="-25" dirty="0">
                <a:solidFill>
                  <a:srgbClr val="717275"/>
                </a:solidFill>
                <a:latin typeface="Arial MT"/>
                <a:cs typeface="Arial MT"/>
              </a:rPr>
              <a:t> </a:t>
            </a:r>
            <a:r>
              <a:rPr sz="1200" spc="25" dirty="0">
                <a:solidFill>
                  <a:srgbClr val="717275"/>
                </a:solidFill>
                <a:latin typeface="Arial MT"/>
                <a:cs typeface="Arial MT"/>
              </a:rPr>
              <a:t>competencias</a:t>
            </a:r>
            <a:r>
              <a:rPr sz="1200" spc="-30" dirty="0">
                <a:solidFill>
                  <a:srgbClr val="717275"/>
                </a:solidFill>
                <a:latin typeface="Arial MT"/>
                <a:cs typeface="Arial MT"/>
              </a:rPr>
              <a:t> </a:t>
            </a:r>
            <a:r>
              <a:rPr sz="1200" spc="-45" dirty="0">
                <a:solidFill>
                  <a:srgbClr val="717275"/>
                </a:solidFill>
                <a:latin typeface="Arial MT"/>
                <a:cs typeface="Arial MT"/>
              </a:rPr>
              <a:t>a</a:t>
            </a:r>
            <a:r>
              <a:rPr sz="1200" spc="-25" dirty="0">
                <a:solidFill>
                  <a:srgbClr val="717275"/>
                </a:solidFill>
                <a:latin typeface="Arial MT"/>
                <a:cs typeface="Arial MT"/>
              </a:rPr>
              <a:t> </a:t>
            </a:r>
            <a:r>
              <a:rPr sz="1200" spc="5" dirty="0">
                <a:solidFill>
                  <a:srgbClr val="717275"/>
                </a:solidFill>
                <a:latin typeface="Arial MT"/>
                <a:cs typeface="Arial MT"/>
              </a:rPr>
              <a:t>desarrollar</a:t>
            </a:r>
            <a:r>
              <a:rPr sz="1200" spc="-25" dirty="0">
                <a:solidFill>
                  <a:srgbClr val="717275"/>
                </a:solidFill>
                <a:latin typeface="Arial MT"/>
                <a:cs typeface="Arial MT"/>
              </a:rPr>
              <a:t> </a:t>
            </a:r>
            <a:r>
              <a:rPr sz="1200" spc="-45" dirty="0">
                <a:solidFill>
                  <a:srgbClr val="717275"/>
                </a:solidFill>
                <a:latin typeface="Arial MT"/>
                <a:cs typeface="Arial MT"/>
              </a:rPr>
              <a:t>a</a:t>
            </a:r>
            <a:r>
              <a:rPr sz="1200" spc="-25" dirty="0">
                <a:solidFill>
                  <a:srgbClr val="717275"/>
                </a:solidFill>
                <a:latin typeface="Arial MT"/>
                <a:cs typeface="Arial MT"/>
              </a:rPr>
              <a:t> </a:t>
            </a:r>
            <a:r>
              <a:rPr sz="1200" spc="20" dirty="0">
                <a:solidFill>
                  <a:srgbClr val="717275"/>
                </a:solidFill>
                <a:latin typeface="Arial MT"/>
                <a:cs typeface="Arial MT"/>
              </a:rPr>
              <a:t>partir</a:t>
            </a:r>
            <a:r>
              <a:rPr sz="1200" spc="-25" dirty="0">
                <a:solidFill>
                  <a:srgbClr val="717275"/>
                </a:solidFill>
                <a:latin typeface="Arial MT"/>
                <a:cs typeface="Arial MT"/>
              </a:rPr>
              <a:t> </a:t>
            </a:r>
            <a:r>
              <a:rPr sz="1200" spc="15" dirty="0">
                <a:solidFill>
                  <a:srgbClr val="717275"/>
                </a:solidFill>
                <a:latin typeface="Arial MT"/>
                <a:cs typeface="Arial MT"/>
              </a:rPr>
              <a:t>de</a:t>
            </a:r>
            <a:r>
              <a:rPr sz="1200" spc="-25" dirty="0">
                <a:solidFill>
                  <a:srgbClr val="717275"/>
                </a:solidFill>
                <a:latin typeface="Arial MT"/>
                <a:cs typeface="Arial MT"/>
              </a:rPr>
              <a:t> </a:t>
            </a:r>
            <a:r>
              <a:rPr sz="1200" spc="20" dirty="0">
                <a:solidFill>
                  <a:srgbClr val="717275"/>
                </a:solidFill>
                <a:latin typeface="Arial MT"/>
                <a:cs typeface="Arial MT"/>
              </a:rPr>
              <a:t>problemáticas</a:t>
            </a:r>
            <a:r>
              <a:rPr sz="1200" spc="-25" dirty="0">
                <a:solidFill>
                  <a:srgbClr val="717275"/>
                </a:solidFill>
                <a:latin typeface="Arial MT"/>
                <a:cs typeface="Arial MT"/>
              </a:rPr>
              <a:t> </a:t>
            </a:r>
            <a:r>
              <a:rPr sz="1200" spc="75" dirty="0">
                <a:solidFill>
                  <a:srgbClr val="717275"/>
                </a:solidFill>
                <a:latin typeface="Arial MT"/>
                <a:cs typeface="Arial MT"/>
              </a:rPr>
              <a:t>o</a:t>
            </a:r>
            <a:r>
              <a:rPr sz="1200" spc="-25" dirty="0">
                <a:solidFill>
                  <a:srgbClr val="717275"/>
                </a:solidFill>
                <a:latin typeface="Arial MT"/>
                <a:cs typeface="Arial MT"/>
              </a:rPr>
              <a:t> </a:t>
            </a:r>
            <a:r>
              <a:rPr sz="1200" spc="35" dirty="0">
                <a:solidFill>
                  <a:srgbClr val="717275"/>
                </a:solidFill>
                <a:latin typeface="Arial MT"/>
                <a:cs typeface="Arial MT"/>
              </a:rPr>
              <a:t>contenidos</a:t>
            </a:r>
            <a:r>
              <a:rPr sz="1200" spc="-25" dirty="0">
                <a:solidFill>
                  <a:srgbClr val="717275"/>
                </a:solidFill>
                <a:latin typeface="Arial MT"/>
                <a:cs typeface="Arial MT"/>
              </a:rPr>
              <a:t> </a:t>
            </a:r>
            <a:r>
              <a:rPr sz="1200" spc="20" dirty="0">
                <a:solidFill>
                  <a:srgbClr val="717275"/>
                </a:solidFill>
                <a:latin typeface="Arial MT"/>
                <a:cs typeface="Arial MT"/>
              </a:rPr>
              <a:t>centrados</a:t>
            </a:r>
            <a:r>
              <a:rPr sz="1200" spc="-25" dirty="0">
                <a:solidFill>
                  <a:srgbClr val="717275"/>
                </a:solidFill>
                <a:latin typeface="Arial MT"/>
                <a:cs typeface="Arial MT"/>
              </a:rPr>
              <a:t> </a:t>
            </a:r>
            <a:r>
              <a:rPr sz="1200" spc="20" dirty="0">
                <a:solidFill>
                  <a:srgbClr val="717275"/>
                </a:solidFill>
                <a:latin typeface="Arial MT"/>
                <a:cs typeface="Arial MT"/>
              </a:rPr>
              <a:t>en</a:t>
            </a:r>
            <a:r>
              <a:rPr sz="1200" spc="-25" dirty="0">
                <a:solidFill>
                  <a:srgbClr val="717275"/>
                </a:solidFill>
                <a:latin typeface="Arial MT"/>
                <a:cs typeface="Arial MT"/>
              </a:rPr>
              <a:t> </a:t>
            </a:r>
            <a:r>
              <a:rPr sz="1200" spc="-35" dirty="0">
                <a:solidFill>
                  <a:srgbClr val="717275"/>
                </a:solidFill>
                <a:latin typeface="Arial MT"/>
                <a:cs typeface="Arial MT"/>
              </a:rPr>
              <a:t>sus </a:t>
            </a:r>
            <a:r>
              <a:rPr sz="1200" spc="-320" dirty="0">
                <a:solidFill>
                  <a:srgbClr val="717275"/>
                </a:solidFill>
                <a:latin typeface="Arial MT"/>
                <a:cs typeface="Arial MT"/>
              </a:rPr>
              <a:t> </a:t>
            </a:r>
            <a:r>
              <a:rPr sz="1200" spc="-10" dirty="0">
                <a:solidFill>
                  <a:srgbClr val="717275"/>
                </a:solidFill>
                <a:latin typeface="Arial MT"/>
                <a:cs typeface="Arial MT"/>
              </a:rPr>
              <a:t>intereses?</a:t>
            </a:r>
            <a:r>
              <a:rPr sz="1200" spc="-65" dirty="0">
                <a:solidFill>
                  <a:srgbClr val="717275"/>
                </a:solidFill>
                <a:latin typeface="Arial MT"/>
                <a:cs typeface="Arial MT"/>
              </a:rPr>
              <a:t> </a:t>
            </a:r>
            <a:r>
              <a:rPr sz="1200" spc="-30" dirty="0">
                <a:solidFill>
                  <a:srgbClr val="717275"/>
                </a:solidFill>
                <a:latin typeface="Arial MT"/>
                <a:cs typeface="Arial MT"/>
              </a:rPr>
              <a:t>¿Qué</a:t>
            </a:r>
            <a:r>
              <a:rPr sz="1200" spc="-60" dirty="0">
                <a:solidFill>
                  <a:srgbClr val="717275"/>
                </a:solidFill>
                <a:latin typeface="Arial MT"/>
                <a:cs typeface="Arial MT"/>
              </a:rPr>
              <a:t> </a:t>
            </a:r>
            <a:r>
              <a:rPr sz="1200" spc="-30" dirty="0">
                <a:solidFill>
                  <a:srgbClr val="717275"/>
                </a:solidFill>
                <a:latin typeface="Arial MT"/>
                <a:cs typeface="Arial MT"/>
              </a:rPr>
              <a:t>pasaría</a:t>
            </a:r>
            <a:r>
              <a:rPr sz="1200" spc="-65" dirty="0">
                <a:solidFill>
                  <a:srgbClr val="717275"/>
                </a:solidFill>
                <a:latin typeface="Arial MT"/>
                <a:cs typeface="Arial MT"/>
              </a:rPr>
              <a:t> </a:t>
            </a:r>
            <a:r>
              <a:rPr sz="1200" spc="-30" dirty="0">
                <a:solidFill>
                  <a:srgbClr val="717275"/>
                </a:solidFill>
                <a:latin typeface="Arial MT"/>
                <a:cs typeface="Arial MT"/>
              </a:rPr>
              <a:t>si</a:t>
            </a:r>
            <a:r>
              <a:rPr sz="1200" spc="-60" dirty="0">
                <a:solidFill>
                  <a:srgbClr val="717275"/>
                </a:solidFill>
                <a:latin typeface="Arial MT"/>
                <a:cs typeface="Arial MT"/>
              </a:rPr>
              <a:t> </a:t>
            </a:r>
            <a:r>
              <a:rPr sz="1200" spc="10" dirty="0">
                <a:solidFill>
                  <a:srgbClr val="717275"/>
                </a:solidFill>
                <a:latin typeface="Arial MT"/>
                <a:cs typeface="Arial MT"/>
              </a:rPr>
              <a:t>los</a:t>
            </a:r>
            <a:r>
              <a:rPr sz="1200" spc="-60" dirty="0">
                <a:solidFill>
                  <a:srgbClr val="717275"/>
                </a:solidFill>
                <a:latin typeface="Arial MT"/>
                <a:cs typeface="Arial MT"/>
              </a:rPr>
              <a:t> </a:t>
            </a:r>
            <a:r>
              <a:rPr sz="1200" spc="5" dirty="0">
                <a:solidFill>
                  <a:srgbClr val="717275"/>
                </a:solidFill>
                <a:latin typeface="Arial MT"/>
                <a:cs typeface="Arial MT"/>
              </a:rPr>
              <a:t>estudiantes</a:t>
            </a:r>
            <a:r>
              <a:rPr sz="1200" spc="-65" dirty="0">
                <a:solidFill>
                  <a:srgbClr val="717275"/>
                </a:solidFill>
                <a:latin typeface="Arial MT"/>
                <a:cs typeface="Arial MT"/>
              </a:rPr>
              <a:t> </a:t>
            </a:r>
            <a:r>
              <a:rPr sz="1200" spc="25" dirty="0">
                <a:solidFill>
                  <a:srgbClr val="717275"/>
                </a:solidFill>
                <a:latin typeface="Arial MT"/>
                <a:cs typeface="Arial MT"/>
              </a:rPr>
              <a:t>contaran</a:t>
            </a:r>
            <a:r>
              <a:rPr sz="1200" spc="-60" dirty="0">
                <a:solidFill>
                  <a:srgbClr val="717275"/>
                </a:solidFill>
                <a:latin typeface="Arial MT"/>
                <a:cs typeface="Arial MT"/>
              </a:rPr>
              <a:t> </a:t>
            </a:r>
            <a:r>
              <a:rPr sz="1200" spc="60" dirty="0">
                <a:solidFill>
                  <a:srgbClr val="717275"/>
                </a:solidFill>
                <a:latin typeface="Arial MT"/>
                <a:cs typeface="Arial MT"/>
              </a:rPr>
              <a:t>con</a:t>
            </a:r>
            <a:r>
              <a:rPr sz="1200" spc="-60" dirty="0">
                <a:solidFill>
                  <a:srgbClr val="717275"/>
                </a:solidFill>
                <a:latin typeface="Arial MT"/>
                <a:cs typeface="Arial MT"/>
              </a:rPr>
              <a:t> </a:t>
            </a:r>
            <a:r>
              <a:rPr sz="1200" spc="40" dirty="0">
                <a:solidFill>
                  <a:srgbClr val="717275"/>
                </a:solidFill>
                <a:latin typeface="Arial MT"/>
                <a:cs typeface="Arial MT"/>
              </a:rPr>
              <a:t>un</a:t>
            </a:r>
            <a:r>
              <a:rPr sz="1200" spc="-65" dirty="0">
                <a:solidFill>
                  <a:srgbClr val="717275"/>
                </a:solidFill>
                <a:latin typeface="Arial MT"/>
                <a:cs typeface="Arial MT"/>
              </a:rPr>
              <a:t> </a:t>
            </a:r>
            <a:r>
              <a:rPr sz="1200" spc="20" dirty="0">
                <a:solidFill>
                  <a:srgbClr val="717275"/>
                </a:solidFill>
                <a:latin typeface="Arial MT"/>
                <a:cs typeface="Arial MT"/>
              </a:rPr>
              <a:t>abanico</a:t>
            </a:r>
            <a:r>
              <a:rPr sz="1200" spc="-60" dirty="0">
                <a:solidFill>
                  <a:srgbClr val="717275"/>
                </a:solidFill>
                <a:latin typeface="Arial MT"/>
                <a:cs typeface="Arial MT"/>
              </a:rPr>
              <a:t> </a:t>
            </a:r>
            <a:r>
              <a:rPr sz="1200" spc="15" dirty="0">
                <a:solidFill>
                  <a:srgbClr val="717275"/>
                </a:solidFill>
                <a:latin typeface="Arial MT"/>
                <a:cs typeface="Arial MT"/>
              </a:rPr>
              <a:t>de</a:t>
            </a:r>
            <a:r>
              <a:rPr sz="1200" spc="-60" dirty="0">
                <a:solidFill>
                  <a:srgbClr val="717275"/>
                </a:solidFill>
                <a:latin typeface="Arial MT"/>
                <a:cs typeface="Arial MT"/>
              </a:rPr>
              <a:t> </a:t>
            </a:r>
            <a:r>
              <a:rPr sz="1200" spc="30" dirty="0">
                <a:solidFill>
                  <a:srgbClr val="717275"/>
                </a:solidFill>
                <a:latin typeface="Arial MT"/>
                <a:cs typeface="Arial MT"/>
              </a:rPr>
              <a:t>opciones</a:t>
            </a:r>
            <a:r>
              <a:rPr sz="1200" spc="-65" dirty="0">
                <a:solidFill>
                  <a:srgbClr val="717275"/>
                </a:solidFill>
                <a:latin typeface="Arial MT"/>
                <a:cs typeface="Arial MT"/>
              </a:rPr>
              <a:t> </a:t>
            </a:r>
            <a:r>
              <a:rPr sz="1200" spc="-5" dirty="0">
                <a:solidFill>
                  <a:srgbClr val="717275"/>
                </a:solidFill>
                <a:latin typeface="Arial MT"/>
                <a:cs typeface="Arial MT"/>
              </a:rPr>
              <a:t>para </a:t>
            </a:r>
            <a:r>
              <a:rPr sz="1200" spc="-320" dirty="0">
                <a:solidFill>
                  <a:srgbClr val="717275"/>
                </a:solidFill>
                <a:latin typeface="Arial MT"/>
                <a:cs typeface="Arial MT"/>
              </a:rPr>
              <a:t> </a:t>
            </a:r>
            <a:r>
              <a:rPr sz="1200" spc="25" dirty="0">
                <a:solidFill>
                  <a:srgbClr val="717275"/>
                </a:solidFill>
                <a:latin typeface="Arial MT"/>
                <a:cs typeface="Arial MT"/>
              </a:rPr>
              <a:t>mostrar</a:t>
            </a:r>
            <a:r>
              <a:rPr sz="1200" spc="-30" dirty="0">
                <a:solidFill>
                  <a:srgbClr val="717275"/>
                </a:solidFill>
                <a:latin typeface="Arial MT"/>
                <a:cs typeface="Arial MT"/>
              </a:rPr>
              <a:t> </a:t>
            </a:r>
            <a:r>
              <a:rPr sz="1200" spc="-35" dirty="0">
                <a:solidFill>
                  <a:srgbClr val="717275"/>
                </a:solidFill>
                <a:latin typeface="Arial MT"/>
                <a:cs typeface="Arial MT"/>
              </a:rPr>
              <a:t>sus</a:t>
            </a:r>
            <a:r>
              <a:rPr sz="1200" spc="-25" dirty="0">
                <a:solidFill>
                  <a:srgbClr val="717275"/>
                </a:solidFill>
                <a:latin typeface="Arial MT"/>
                <a:cs typeface="Arial MT"/>
              </a:rPr>
              <a:t> </a:t>
            </a:r>
            <a:r>
              <a:rPr sz="1200" spc="25" dirty="0">
                <a:solidFill>
                  <a:srgbClr val="717275"/>
                </a:solidFill>
                <a:latin typeface="Arial MT"/>
                <a:cs typeface="Arial MT"/>
              </a:rPr>
              <a:t>logros</a:t>
            </a:r>
            <a:r>
              <a:rPr sz="1200" spc="-25" dirty="0">
                <a:solidFill>
                  <a:srgbClr val="717275"/>
                </a:solidFill>
                <a:latin typeface="Arial MT"/>
                <a:cs typeface="Arial MT"/>
              </a:rPr>
              <a:t> </a:t>
            </a:r>
            <a:r>
              <a:rPr sz="1200" spc="15" dirty="0">
                <a:solidFill>
                  <a:srgbClr val="717275"/>
                </a:solidFill>
                <a:latin typeface="Arial MT"/>
                <a:cs typeface="Arial MT"/>
              </a:rPr>
              <a:t>de</a:t>
            </a:r>
            <a:r>
              <a:rPr sz="1200" spc="-25" dirty="0">
                <a:solidFill>
                  <a:srgbClr val="717275"/>
                </a:solidFill>
                <a:latin typeface="Arial MT"/>
                <a:cs typeface="Arial MT"/>
              </a:rPr>
              <a:t> </a:t>
            </a:r>
            <a:r>
              <a:rPr sz="1200" spc="5" dirty="0">
                <a:solidFill>
                  <a:srgbClr val="717275"/>
                </a:solidFill>
                <a:latin typeface="Arial MT"/>
                <a:cs typeface="Arial MT"/>
              </a:rPr>
              <a:t>aprendizaje</a:t>
            </a:r>
            <a:r>
              <a:rPr sz="1200" spc="-25" dirty="0">
                <a:solidFill>
                  <a:srgbClr val="717275"/>
                </a:solidFill>
                <a:latin typeface="Arial MT"/>
                <a:cs typeface="Arial MT"/>
              </a:rPr>
              <a:t> </a:t>
            </a:r>
            <a:r>
              <a:rPr sz="1200" spc="-5" dirty="0">
                <a:solidFill>
                  <a:srgbClr val="717275"/>
                </a:solidFill>
                <a:latin typeface="Arial MT"/>
                <a:cs typeface="Arial MT"/>
              </a:rPr>
              <a:t>y</a:t>
            </a:r>
            <a:r>
              <a:rPr sz="1200" spc="-25" dirty="0">
                <a:solidFill>
                  <a:srgbClr val="717275"/>
                </a:solidFill>
                <a:latin typeface="Arial MT"/>
                <a:cs typeface="Arial MT"/>
              </a:rPr>
              <a:t> </a:t>
            </a:r>
            <a:r>
              <a:rPr sz="1200" spc="60" dirty="0">
                <a:solidFill>
                  <a:srgbClr val="717275"/>
                </a:solidFill>
                <a:latin typeface="Arial MT"/>
                <a:cs typeface="Arial MT"/>
              </a:rPr>
              <a:t>no</a:t>
            </a:r>
            <a:r>
              <a:rPr sz="1200" spc="-25" dirty="0">
                <a:solidFill>
                  <a:srgbClr val="717275"/>
                </a:solidFill>
                <a:latin typeface="Arial MT"/>
                <a:cs typeface="Arial MT"/>
              </a:rPr>
              <a:t> </a:t>
            </a:r>
            <a:r>
              <a:rPr sz="1200" spc="15" dirty="0">
                <a:solidFill>
                  <a:srgbClr val="717275"/>
                </a:solidFill>
                <a:latin typeface="Arial MT"/>
                <a:cs typeface="Arial MT"/>
              </a:rPr>
              <a:t>utilizar</a:t>
            </a:r>
            <a:r>
              <a:rPr sz="1200" spc="-25" dirty="0">
                <a:solidFill>
                  <a:srgbClr val="717275"/>
                </a:solidFill>
                <a:latin typeface="Arial MT"/>
                <a:cs typeface="Arial MT"/>
              </a:rPr>
              <a:t> </a:t>
            </a:r>
            <a:r>
              <a:rPr sz="1200" spc="40" dirty="0">
                <a:solidFill>
                  <a:srgbClr val="717275"/>
                </a:solidFill>
                <a:latin typeface="Arial MT"/>
                <a:cs typeface="Arial MT"/>
              </a:rPr>
              <a:t>un</a:t>
            </a:r>
            <a:r>
              <a:rPr sz="1200" spc="-25" dirty="0">
                <a:solidFill>
                  <a:srgbClr val="717275"/>
                </a:solidFill>
                <a:latin typeface="Arial MT"/>
                <a:cs typeface="Arial MT"/>
              </a:rPr>
              <a:t> </a:t>
            </a:r>
            <a:r>
              <a:rPr sz="1200" spc="30" dirty="0">
                <a:solidFill>
                  <a:srgbClr val="717275"/>
                </a:solidFill>
                <a:latin typeface="Arial MT"/>
                <a:cs typeface="Arial MT"/>
              </a:rPr>
              <a:t>mecanismo</a:t>
            </a:r>
            <a:r>
              <a:rPr sz="1200" spc="-25" dirty="0">
                <a:solidFill>
                  <a:srgbClr val="717275"/>
                </a:solidFill>
                <a:latin typeface="Arial MT"/>
                <a:cs typeface="Arial MT"/>
              </a:rPr>
              <a:t> </a:t>
            </a:r>
            <a:r>
              <a:rPr sz="1200" spc="45" dirty="0">
                <a:solidFill>
                  <a:srgbClr val="717275"/>
                </a:solidFill>
                <a:latin typeface="Arial MT"/>
                <a:cs typeface="Arial MT"/>
              </a:rPr>
              <a:t>único</a:t>
            </a:r>
            <a:r>
              <a:rPr sz="1200" spc="-25" dirty="0">
                <a:solidFill>
                  <a:srgbClr val="717275"/>
                </a:solidFill>
                <a:latin typeface="Arial MT"/>
                <a:cs typeface="Arial MT"/>
              </a:rPr>
              <a:t> </a:t>
            </a:r>
            <a:r>
              <a:rPr sz="1200" spc="-5" dirty="0">
                <a:solidFill>
                  <a:srgbClr val="717275"/>
                </a:solidFill>
                <a:latin typeface="Arial MT"/>
                <a:cs typeface="Arial MT"/>
              </a:rPr>
              <a:t>para</a:t>
            </a:r>
            <a:r>
              <a:rPr sz="1200" spc="-25" dirty="0">
                <a:solidFill>
                  <a:srgbClr val="717275"/>
                </a:solidFill>
                <a:latin typeface="Arial MT"/>
                <a:cs typeface="Arial MT"/>
              </a:rPr>
              <a:t> </a:t>
            </a:r>
            <a:r>
              <a:rPr sz="1200" spc="-5" dirty="0">
                <a:solidFill>
                  <a:srgbClr val="717275"/>
                </a:solidFill>
                <a:latin typeface="Arial MT"/>
                <a:cs typeface="Arial MT"/>
              </a:rPr>
              <a:t>evaluar</a:t>
            </a:r>
            <a:r>
              <a:rPr sz="1200" spc="-25" dirty="0">
                <a:solidFill>
                  <a:srgbClr val="717275"/>
                </a:solidFill>
                <a:latin typeface="Arial MT"/>
                <a:cs typeface="Arial MT"/>
              </a:rPr>
              <a:t> </a:t>
            </a:r>
            <a:r>
              <a:rPr sz="1200" spc="10" dirty="0">
                <a:solidFill>
                  <a:srgbClr val="717275"/>
                </a:solidFill>
                <a:latin typeface="Arial MT"/>
                <a:cs typeface="Arial MT"/>
              </a:rPr>
              <a:t>los </a:t>
            </a:r>
            <a:r>
              <a:rPr sz="1200" spc="-320" dirty="0">
                <a:solidFill>
                  <a:srgbClr val="717275"/>
                </a:solidFill>
                <a:latin typeface="Arial MT"/>
                <a:cs typeface="Arial MT"/>
              </a:rPr>
              <a:t> </a:t>
            </a:r>
            <a:r>
              <a:rPr sz="1200" spc="-10" dirty="0">
                <a:solidFill>
                  <a:srgbClr val="717275"/>
                </a:solidFill>
                <a:latin typeface="Arial MT"/>
                <a:cs typeface="Arial MT"/>
              </a:rPr>
              <a:t>aprendizajes?</a:t>
            </a:r>
            <a:endParaRPr sz="1200" dirty="0">
              <a:latin typeface="Arial MT"/>
              <a:cs typeface="Arial MT"/>
            </a:endParaRPr>
          </a:p>
          <a:p>
            <a:pPr>
              <a:lnSpc>
                <a:spcPct val="100000"/>
              </a:lnSpc>
            </a:pPr>
            <a:endParaRPr sz="1250" dirty="0">
              <a:latin typeface="Arial MT"/>
              <a:cs typeface="Arial MT"/>
            </a:endParaRPr>
          </a:p>
          <a:p>
            <a:pPr marL="12700" marR="5080" algn="just">
              <a:lnSpc>
                <a:spcPct val="100000"/>
              </a:lnSpc>
            </a:pPr>
            <a:r>
              <a:rPr sz="1200" spc="20" dirty="0">
                <a:solidFill>
                  <a:srgbClr val="717275"/>
                </a:solidFill>
                <a:latin typeface="Arial MT"/>
                <a:cs typeface="Arial MT"/>
              </a:rPr>
              <a:t>Dado que </a:t>
            </a:r>
            <a:r>
              <a:rPr sz="1200" spc="-5" dirty="0">
                <a:solidFill>
                  <a:srgbClr val="717275"/>
                </a:solidFill>
                <a:latin typeface="Arial MT"/>
                <a:cs typeface="Arial MT"/>
              </a:rPr>
              <a:t>este </a:t>
            </a:r>
            <a:r>
              <a:rPr sz="1200" spc="35" dirty="0">
                <a:solidFill>
                  <a:srgbClr val="717275"/>
                </a:solidFill>
                <a:latin typeface="Arial MT"/>
                <a:cs typeface="Arial MT"/>
              </a:rPr>
              <a:t>elemento </a:t>
            </a:r>
            <a:r>
              <a:rPr sz="1200" spc="-40" dirty="0">
                <a:solidFill>
                  <a:srgbClr val="717275"/>
                </a:solidFill>
                <a:latin typeface="Arial MT"/>
                <a:cs typeface="Arial MT"/>
              </a:rPr>
              <a:t>se </a:t>
            </a:r>
            <a:r>
              <a:rPr sz="1200" spc="25" dirty="0">
                <a:solidFill>
                  <a:srgbClr val="717275"/>
                </a:solidFill>
                <a:latin typeface="Arial MT"/>
                <a:cs typeface="Arial MT"/>
              </a:rPr>
              <a:t>constituye </a:t>
            </a:r>
            <a:r>
              <a:rPr sz="1200" spc="20" dirty="0">
                <a:solidFill>
                  <a:srgbClr val="717275"/>
                </a:solidFill>
                <a:latin typeface="Arial MT"/>
                <a:cs typeface="Arial MT"/>
              </a:rPr>
              <a:t>en </a:t>
            </a:r>
            <a:r>
              <a:rPr sz="1200" spc="10" dirty="0">
                <a:solidFill>
                  <a:srgbClr val="717275"/>
                </a:solidFill>
                <a:latin typeface="Arial MT"/>
                <a:cs typeface="Arial MT"/>
              </a:rPr>
              <a:t>los </a:t>
            </a:r>
            <a:r>
              <a:rPr sz="1200" spc="-5" dirty="0">
                <a:solidFill>
                  <a:srgbClr val="717275"/>
                </a:solidFill>
                <a:latin typeface="Arial MT"/>
                <a:cs typeface="Arial MT"/>
              </a:rPr>
              <a:t>engranajes </a:t>
            </a:r>
            <a:r>
              <a:rPr sz="1200" spc="20" dirty="0">
                <a:solidFill>
                  <a:srgbClr val="717275"/>
                </a:solidFill>
                <a:latin typeface="Arial MT"/>
                <a:cs typeface="Arial MT"/>
              </a:rPr>
              <a:t>que </a:t>
            </a:r>
            <a:r>
              <a:rPr sz="1200" spc="35" dirty="0">
                <a:solidFill>
                  <a:srgbClr val="717275"/>
                </a:solidFill>
                <a:latin typeface="Arial MT"/>
                <a:cs typeface="Arial MT"/>
              </a:rPr>
              <a:t>permiten </a:t>
            </a:r>
            <a:r>
              <a:rPr sz="1200" spc="-10" dirty="0">
                <a:solidFill>
                  <a:srgbClr val="717275"/>
                </a:solidFill>
                <a:latin typeface="Arial MT"/>
                <a:cs typeface="Arial MT"/>
              </a:rPr>
              <a:t>la </a:t>
            </a:r>
            <a:r>
              <a:rPr sz="1200" spc="25" dirty="0">
                <a:solidFill>
                  <a:srgbClr val="717275"/>
                </a:solidFill>
                <a:latin typeface="Arial MT"/>
                <a:cs typeface="Arial MT"/>
              </a:rPr>
              <a:t>creación </a:t>
            </a:r>
            <a:r>
              <a:rPr sz="1200" spc="30" dirty="0">
                <a:solidFill>
                  <a:srgbClr val="717275"/>
                </a:solidFill>
                <a:latin typeface="Arial MT"/>
                <a:cs typeface="Arial MT"/>
              </a:rPr>
              <a:t> </a:t>
            </a:r>
            <a:r>
              <a:rPr sz="1200" spc="15" dirty="0">
                <a:solidFill>
                  <a:srgbClr val="717275"/>
                </a:solidFill>
                <a:latin typeface="Arial MT"/>
                <a:cs typeface="Arial MT"/>
              </a:rPr>
              <a:t>de</a:t>
            </a:r>
            <a:r>
              <a:rPr sz="1200" spc="130" dirty="0">
                <a:solidFill>
                  <a:srgbClr val="717275"/>
                </a:solidFill>
                <a:latin typeface="Arial MT"/>
                <a:cs typeface="Arial MT"/>
              </a:rPr>
              <a:t> </a:t>
            </a:r>
            <a:r>
              <a:rPr sz="1200" spc="25" dirty="0">
                <a:solidFill>
                  <a:srgbClr val="717275"/>
                </a:solidFill>
                <a:latin typeface="Arial MT"/>
                <a:cs typeface="Arial MT"/>
              </a:rPr>
              <a:t>oportunidades</a:t>
            </a:r>
            <a:r>
              <a:rPr sz="1200" spc="130" dirty="0">
                <a:solidFill>
                  <a:srgbClr val="717275"/>
                </a:solidFill>
                <a:latin typeface="Arial MT"/>
                <a:cs typeface="Arial MT"/>
              </a:rPr>
              <a:t> </a:t>
            </a:r>
            <a:r>
              <a:rPr sz="1200" spc="15" dirty="0">
                <a:solidFill>
                  <a:srgbClr val="717275"/>
                </a:solidFill>
                <a:latin typeface="Arial MT"/>
                <a:cs typeface="Arial MT"/>
              </a:rPr>
              <a:t>de</a:t>
            </a:r>
            <a:r>
              <a:rPr sz="1200" spc="135" dirty="0">
                <a:solidFill>
                  <a:srgbClr val="717275"/>
                </a:solidFill>
                <a:latin typeface="Arial MT"/>
                <a:cs typeface="Arial MT"/>
              </a:rPr>
              <a:t> </a:t>
            </a:r>
            <a:r>
              <a:rPr sz="1200" spc="5" dirty="0">
                <a:solidFill>
                  <a:srgbClr val="717275"/>
                </a:solidFill>
                <a:latin typeface="Arial MT"/>
                <a:cs typeface="Arial MT"/>
              </a:rPr>
              <a:t>aprendizaje</a:t>
            </a:r>
            <a:r>
              <a:rPr sz="1200" spc="130" dirty="0">
                <a:solidFill>
                  <a:srgbClr val="717275"/>
                </a:solidFill>
                <a:latin typeface="Arial MT"/>
                <a:cs typeface="Arial MT"/>
              </a:rPr>
              <a:t> </a:t>
            </a:r>
            <a:r>
              <a:rPr sz="1200" spc="25" dirty="0">
                <a:solidFill>
                  <a:srgbClr val="717275"/>
                </a:solidFill>
                <a:latin typeface="Arial MT"/>
                <a:cs typeface="Arial MT"/>
              </a:rPr>
              <a:t>oportunas</a:t>
            </a:r>
            <a:r>
              <a:rPr sz="1200" spc="135" dirty="0">
                <a:solidFill>
                  <a:srgbClr val="717275"/>
                </a:solidFill>
                <a:latin typeface="Arial MT"/>
                <a:cs typeface="Arial MT"/>
              </a:rPr>
              <a:t> </a:t>
            </a:r>
            <a:r>
              <a:rPr sz="1200" spc="-5" dirty="0">
                <a:solidFill>
                  <a:srgbClr val="717275"/>
                </a:solidFill>
                <a:latin typeface="Arial MT"/>
                <a:cs typeface="Arial MT"/>
              </a:rPr>
              <a:t>y</a:t>
            </a:r>
            <a:r>
              <a:rPr sz="1200" spc="130" dirty="0">
                <a:solidFill>
                  <a:srgbClr val="717275"/>
                </a:solidFill>
                <a:latin typeface="Arial MT"/>
                <a:cs typeface="Arial MT"/>
              </a:rPr>
              <a:t> </a:t>
            </a:r>
            <a:r>
              <a:rPr sz="1200" spc="20" dirty="0">
                <a:solidFill>
                  <a:srgbClr val="717275"/>
                </a:solidFill>
                <a:latin typeface="Arial MT"/>
                <a:cs typeface="Arial MT"/>
              </a:rPr>
              <a:t>pertinentes</a:t>
            </a:r>
            <a:r>
              <a:rPr sz="1200" spc="135" dirty="0">
                <a:solidFill>
                  <a:srgbClr val="717275"/>
                </a:solidFill>
                <a:latin typeface="Arial MT"/>
                <a:cs typeface="Arial MT"/>
              </a:rPr>
              <a:t> </a:t>
            </a:r>
            <a:r>
              <a:rPr sz="1200" spc="-5" dirty="0">
                <a:solidFill>
                  <a:srgbClr val="717275"/>
                </a:solidFill>
                <a:latin typeface="Arial MT"/>
                <a:cs typeface="Arial MT"/>
              </a:rPr>
              <a:t>para</a:t>
            </a:r>
            <a:r>
              <a:rPr sz="1200" spc="130" dirty="0">
                <a:solidFill>
                  <a:srgbClr val="717275"/>
                </a:solidFill>
                <a:latin typeface="Arial MT"/>
                <a:cs typeface="Arial MT"/>
              </a:rPr>
              <a:t> </a:t>
            </a:r>
            <a:r>
              <a:rPr sz="1200" spc="10" dirty="0">
                <a:solidFill>
                  <a:srgbClr val="717275"/>
                </a:solidFill>
                <a:latin typeface="Arial MT"/>
                <a:cs typeface="Arial MT"/>
              </a:rPr>
              <a:t>los</a:t>
            </a:r>
            <a:r>
              <a:rPr sz="1200" spc="130" dirty="0">
                <a:solidFill>
                  <a:srgbClr val="717275"/>
                </a:solidFill>
                <a:latin typeface="Arial MT"/>
                <a:cs typeface="Arial MT"/>
              </a:rPr>
              <a:t> </a:t>
            </a:r>
            <a:r>
              <a:rPr sz="1200" dirty="0">
                <a:solidFill>
                  <a:srgbClr val="717275"/>
                </a:solidFill>
                <a:latin typeface="Arial MT"/>
                <a:cs typeface="Arial MT"/>
              </a:rPr>
              <a:t>estudiantes,</a:t>
            </a:r>
            <a:r>
              <a:rPr sz="1200" spc="135" dirty="0">
                <a:solidFill>
                  <a:srgbClr val="717275"/>
                </a:solidFill>
                <a:latin typeface="Arial MT"/>
                <a:cs typeface="Arial MT"/>
              </a:rPr>
              <a:t> </a:t>
            </a:r>
            <a:r>
              <a:rPr sz="1200" spc="-40" dirty="0">
                <a:solidFill>
                  <a:srgbClr val="717275"/>
                </a:solidFill>
                <a:latin typeface="Arial MT"/>
                <a:cs typeface="Arial MT"/>
              </a:rPr>
              <a:t>se</a:t>
            </a:r>
            <a:endParaRPr sz="1200" dirty="0">
              <a:latin typeface="Arial MT"/>
              <a:cs typeface="Arial MT"/>
            </a:endParaRPr>
          </a:p>
          <a:p>
            <a:pPr marL="12700" algn="just">
              <a:lnSpc>
                <a:spcPct val="100000"/>
              </a:lnSpc>
              <a:spcBef>
                <a:spcPts val="360"/>
              </a:spcBef>
            </a:pPr>
            <a:r>
              <a:rPr sz="1200" dirty="0">
                <a:solidFill>
                  <a:srgbClr val="717275"/>
                </a:solidFill>
                <a:latin typeface="Arial MT"/>
                <a:cs typeface="Arial MT"/>
              </a:rPr>
              <a:t>desarrollará</a:t>
            </a:r>
            <a:r>
              <a:rPr sz="1200" spc="-10" dirty="0">
                <a:solidFill>
                  <a:srgbClr val="717275"/>
                </a:solidFill>
                <a:latin typeface="Arial MT"/>
                <a:cs typeface="Arial MT"/>
              </a:rPr>
              <a:t> </a:t>
            </a:r>
            <a:r>
              <a:rPr sz="1200" spc="20" dirty="0">
                <a:solidFill>
                  <a:srgbClr val="717275"/>
                </a:solidFill>
                <a:latin typeface="Arial MT"/>
                <a:cs typeface="Arial MT"/>
              </a:rPr>
              <a:t>en</a:t>
            </a:r>
            <a:r>
              <a:rPr sz="1200" spc="-10" dirty="0">
                <a:solidFill>
                  <a:srgbClr val="717275"/>
                </a:solidFill>
                <a:latin typeface="Arial MT"/>
                <a:cs typeface="Arial MT"/>
              </a:rPr>
              <a:t> </a:t>
            </a:r>
            <a:r>
              <a:rPr sz="1200" spc="30" dirty="0">
                <a:solidFill>
                  <a:srgbClr val="717275"/>
                </a:solidFill>
                <a:latin typeface="Arial MT"/>
                <a:cs typeface="Arial MT"/>
              </a:rPr>
              <a:t>profundidad</a:t>
            </a:r>
            <a:r>
              <a:rPr sz="1200" spc="-10" dirty="0">
                <a:solidFill>
                  <a:srgbClr val="717275"/>
                </a:solidFill>
                <a:latin typeface="Arial MT"/>
                <a:cs typeface="Arial MT"/>
              </a:rPr>
              <a:t> </a:t>
            </a:r>
            <a:r>
              <a:rPr sz="1200" spc="30" dirty="0">
                <a:solidFill>
                  <a:srgbClr val="717275"/>
                </a:solidFill>
                <a:latin typeface="Arial MT"/>
                <a:cs typeface="Arial MT"/>
              </a:rPr>
              <a:t>posteriormente</a:t>
            </a:r>
            <a:r>
              <a:rPr sz="1200" spc="-10" dirty="0">
                <a:solidFill>
                  <a:srgbClr val="717275"/>
                </a:solidFill>
                <a:latin typeface="Arial MT"/>
                <a:cs typeface="Arial MT"/>
              </a:rPr>
              <a:t> </a:t>
            </a:r>
            <a:r>
              <a:rPr sz="1200" spc="20" dirty="0">
                <a:solidFill>
                  <a:srgbClr val="717275"/>
                </a:solidFill>
                <a:latin typeface="Arial MT"/>
                <a:cs typeface="Arial MT"/>
              </a:rPr>
              <a:t>en</a:t>
            </a:r>
            <a:r>
              <a:rPr sz="1200" spc="-5" dirty="0">
                <a:solidFill>
                  <a:srgbClr val="717275"/>
                </a:solidFill>
                <a:latin typeface="Arial MT"/>
                <a:cs typeface="Arial MT"/>
              </a:rPr>
              <a:t> este</a:t>
            </a:r>
            <a:r>
              <a:rPr sz="1200" spc="-10" dirty="0">
                <a:solidFill>
                  <a:srgbClr val="717275"/>
                </a:solidFill>
                <a:latin typeface="Arial MT"/>
                <a:cs typeface="Arial MT"/>
              </a:rPr>
              <a:t> </a:t>
            </a:r>
            <a:r>
              <a:rPr sz="1200" spc="45" dirty="0">
                <a:solidFill>
                  <a:srgbClr val="717275"/>
                </a:solidFill>
                <a:latin typeface="Arial MT"/>
                <a:cs typeface="Arial MT"/>
              </a:rPr>
              <a:t>documento.</a:t>
            </a:r>
            <a:endParaRPr sz="1200" dirty="0">
              <a:latin typeface="Arial MT"/>
              <a:cs typeface="Arial MT"/>
            </a:endParaRPr>
          </a:p>
          <a:p>
            <a:pPr>
              <a:lnSpc>
                <a:spcPct val="100000"/>
              </a:lnSpc>
              <a:spcBef>
                <a:spcPts val="20"/>
              </a:spcBef>
            </a:pPr>
            <a:endParaRPr sz="1600" dirty="0">
              <a:latin typeface="Arial MT"/>
              <a:cs typeface="Arial MT"/>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25</a:t>
            </a:fld>
            <a:endParaRPr spc="55"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623A645-9352-4A16-FC1D-E71E0BA71DD8}"/>
              </a:ext>
            </a:extLst>
          </p:cNvPr>
          <p:cNvSpPr txBox="1"/>
          <p:nvPr/>
        </p:nvSpPr>
        <p:spPr>
          <a:xfrm>
            <a:off x="533400" y="930568"/>
            <a:ext cx="6400800" cy="4796185"/>
          </a:xfrm>
          <a:prstGeom prst="rect">
            <a:avLst/>
          </a:prstGeom>
          <a:noFill/>
        </p:spPr>
        <p:txBody>
          <a:bodyPr wrap="square">
            <a:spAutoFit/>
          </a:bodyPr>
          <a:lstStyle/>
          <a:p>
            <a:pPr marL="12700" algn="just">
              <a:lnSpc>
                <a:spcPct val="100000"/>
              </a:lnSpc>
            </a:pPr>
            <a:r>
              <a:rPr lang="es-MX" sz="2400" i="1" spc="-10" dirty="0">
                <a:solidFill>
                  <a:srgbClr val="2B3B90"/>
                </a:solidFill>
                <a:latin typeface="Arial"/>
                <a:cs typeface="Arial"/>
              </a:rPr>
              <a:t>6. Busca</a:t>
            </a:r>
            <a:r>
              <a:rPr lang="es-MX" sz="2400" i="1" spc="-60" dirty="0">
                <a:solidFill>
                  <a:srgbClr val="2B3B90"/>
                </a:solidFill>
                <a:latin typeface="Arial"/>
                <a:cs typeface="Arial"/>
              </a:rPr>
              <a:t> </a:t>
            </a:r>
            <a:r>
              <a:rPr lang="es-MX" sz="2400" i="1" spc="25" dirty="0">
                <a:solidFill>
                  <a:srgbClr val="2B3B90"/>
                </a:solidFill>
                <a:latin typeface="Arial"/>
                <a:cs typeface="Arial"/>
              </a:rPr>
              <a:t>desarrollar</a:t>
            </a:r>
            <a:r>
              <a:rPr lang="es-MX" sz="2400" i="1" spc="-60" dirty="0">
                <a:solidFill>
                  <a:srgbClr val="2B3B90"/>
                </a:solidFill>
                <a:latin typeface="Arial"/>
                <a:cs typeface="Arial"/>
              </a:rPr>
              <a:t> </a:t>
            </a:r>
            <a:r>
              <a:rPr lang="es-MX" sz="2400" i="1" spc="45" dirty="0">
                <a:solidFill>
                  <a:srgbClr val="2B3B90"/>
                </a:solidFill>
                <a:latin typeface="Arial"/>
                <a:cs typeface="Arial"/>
              </a:rPr>
              <a:t>autonomía</a:t>
            </a:r>
            <a:endParaRPr lang="es-MX" sz="2400" dirty="0">
              <a:latin typeface="Arial"/>
              <a:cs typeface="Arial"/>
            </a:endParaRPr>
          </a:p>
          <a:p>
            <a:pPr marL="12700" marR="5080" algn="just">
              <a:lnSpc>
                <a:spcPct val="100000"/>
              </a:lnSpc>
              <a:spcBef>
                <a:spcPts val="1380"/>
              </a:spcBef>
            </a:pPr>
            <a:r>
              <a:rPr lang="es-MX" sz="1800" dirty="0">
                <a:solidFill>
                  <a:srgbClr val="717275"/>
                </a:solidFill>
                <a:latin typeface="Arial MT"/>
                <a:cs typeface="Arial MT"/>
              </a:rPr>
              <a:t>Una</a:t>
            </a:r>
            <a:r>
              <a:rPr lang="es-MX" sz="1800" spc="5" dirty="0">
                <a:solidFill>
                  <a:srgbClr val="717275"/>
                </a:solidFill>
                <a:latin typeface="Arial MT"/>
                <a:cs typeface="Arial MT"/>
              </a:rPr>
              <a:t> </a:t>
            </a:r>
            <a:r>
              <a:rPr lang="es-MX" sz="1800" spc="15" dirty="0">
                <a:solidFill>
                  <a:srgbClr val="717275"/>
                </a:solidFill>
                <a:latin typeface="Arial MT"/>
                <a:cs typeface="Arial MT"/>
              </a:rPr>
              <a:t>de</a:t>
            </a:r>
            <a:r>
              <a:rPr lang="es-MX" sz="1800" spc="20" dirty="0">
                <a:solidFill>
                  <a:srgbClr val="717275"/>
                </a:solidFill>
                <a:latin typeface="Arial MT"/>
                <a:cs typeface="Arial MT"/>
              </a:rPr>
              <a:t> </a:t>
            </a:r>
            <a:r>
              <a:rPr lang="es-MX" sz="1800" spc="-30" dirty="0">
                <a:solidFill>
                  <a:srgbClr val="717275"/>
                </a:solidFill>
                <a:latin typeface="Arial MT"/>
                <a:cs typeface="Arial MT"/>
              </a:rPr>
              <a:t>las</a:t>
            </a:r>
            <a:r>
              <a:rPr lang="es-MX" sz="1800" spc="-25" dirty="0">
                <a:solidFill>
                  <a:srgbClr val="717275"/>
                </a:solidFill>
                <a:latin typeface="Arial MT"/>
                <a:cs typeface="Arial MT"/>
              </a:rPr>
              <a:t> </a:t>
            </a:r>
            <a:r>
              <a:rPr lang="es-MX" sz="1800" spc="10" dirty="0">
                <a:solidFill>
                  <a:srgbClr val="717275"/>
                </a:solidFill>
                <a:latin typeface="Arial MT"/>
                <a:cs typeface="Arial MT"/>
              </a:rPr>
              <a:t>metas</a:t>
            </a:r>
            <a:r>
              <a:rPr lang="es-MX" sz="1800" spc="15" dirty="0">
                <a:solidFill>
                  <a:srgbClr val="717275"/>
                </a:solidFill>
                <a:latin typeface="Arial MT"/>
                <a:cs typeface="Arial MT"/>
              </a:rPr>
              <a:t> últimas</a:t>
            </a:r>
            <a:r>
              <a:rPr lang="es-MX" sz="1800" spc="20" dirty="0">
                <a:solidFill>
                  <a:srgbClr val="717275"/>
                </a:solidFill>
                <a:latin typeface="Arial MT"/>
                <a:cs typeface="Arial MT"/>
              </a:rPr>
              <a:t> </a:t>
            </a:r>
            <a:r>
              <a:rPr lang="es-MX" sz="1800" spc="15" dirty="0">
                <a:solidFill>
                  <a:srgbClr val="717275"/>
                </a:solidFill>
                <a:latin typeface="Arial MT"/>
                <a:cs typeface="Arial MT"/>
              </a:rPr>
              <a:t>de</a:t>
            </a:r>
            <a:r>
              <a:rPr lang="es-MX" sz="1800" spc="20" dirty="0">
                <a:solidFill>
                  <a:srgbClr val="717275"/>
                </a:solidFill>
                <a:latin typeface="Arial MT"/>
                <a:cs typeface="Arial MT"/>
              </a:rPr>
              <a:t> </a:t>
            </a:r>
            <a:r>
              <a:rPr lang="es-MX" sz="1800" spc="-10" dirty="0">
                <a:solidFill>
                  <a:srgbClr val="717275"/>
                </a:solidFill>
                <a:latin typeface="Arial MT"/>
                <a:cs typeface="Arial MT"/>
              </a:rPr>
              <a:t>la</a:t>
            </a:r>
            <a:r>
              <a:rPr lang="es-MX" sz="1800" spc="-5" dirty="0">
                <a:solidFill>
                  <a:srgbClr val="717275"/>
                </a:solidFill>
                <a:latin typeface="Arial MT"/>
                <a:cs typeface="Arial MT"/>
              </a:rPr>
              <a:t> </a:t>
            </a:r>
            <a:r>
              <a:rPr lang="es-MX" sz="1800" spc="20" dirty="0">
                <a:solidFill>
                  <a:srgbClr val="717275"/>
                </a:solidFill>
                <a:latin typeface="Arial MT"/>
                <a:cs typeface="Arial MT"/>
              </a:rPr>
              <a:t>flexibilización</a:t>
            </a:r>
            <a:r>
              <a:rPr lang="es-MX" sz="1800" spc="25" dirty="0">
                <a:solidFill>
                  <a:srgbClr val="717275"/>
                </a:solidFill>
                <a:latin typeface="Arial MT"/>
                <a:cs typeface="Arial MT"/>
              </a:rPr>
              <a:t> curricular</a:t>
            </a:r>
            <a:r>
              <a:rPr lang="es-MX" sz="1800" spc="30" dirty="0">
                <a:solidFill>
                  <a:srgbClr val="717275"/>
                </a:solidFill>
                <a:latin typeface="Arial MT"/>
                <a:cs typeface="Arial MT"/>
              </a:rPr>
              <a:t> </a:t>
            </a:r>
            <a:r>
              <a:rPr lang="es-MX" sz="1800" spc="-40" dirty="0">
                <a:solidFill>
                  <a:srgbClr val="717275"/>
                </a:solidFill>
                <a:latin typeface="Arial MT"/>
                <a:cs typeface="Arial MT"/>
              </a:rPr>
              <a:t>es</a:t>
            </a:r>
            <a:r>
              <a:rPr lang="es-MX" sz="1800" spc="-35" dirty="0">
                <a:solidFill>
                  <a:srgbClr val="717275"/>
                </a:solidFill>
                <a:latin typeface="Arial MT"/>
                <a:cs typeface="Arial MT"/>
              </a:rPr>
              <a:t> </a:t>
            </a:r>
            <a:r>
              <a:rPr lang="es-MX" sz="1800" spc="5" dirty="0">
                <a:solidFill>
                  <a:srgbClr val="717275"/>
                </a:solidFill>
                <a:latin typeface="Arial MT"/>
                <a:cs typeface="Arial MT"/>
              </a:rPr>
              <a:t>desarrollar</a:t>
            </a:r>
            <a:r>
              <a:rPr lang="es-MX" sz="1800" spc="10" dirty="0">
                <a:solidFill>
                  <a:srgbClr val="717275"/>
                </a:solidFill>
                <a:latin typeface="Arial MT"/>
                <a:cs typeface="Arial MT"/>
              </a:rPr>
              <a:t> </a:t>
            </a:r>
            <a:r>
              <a:rPr lang="es-MX" sz="1800" spc="20" dirty="0">
                <a:solidFill>
                  <a:srgbClr val="717275"/>
                </a:solidFill>
                <a:latin typeface="Arial MT"/>
                <a:cs typeface="Arial MT"/>
              </a:rPr>
              <a:t>en</a:t>
            </a:r>
            <a:r>
              <a:rPr lang="es-MX" sz="1800" spc="25" dirty="0">
                <a:solidFill>
                  <a:srgbClr val="717275"/>
                </a:solidFill>
                <a:latin typeface="Arial MT"/>
                <a:cs typeface="Arial MT"/>
              </a:rPr>
              <a:t> </a:t>
            </a:r>
            <a:r>
              <a:rPr lang="es-MX" sz="1800" spc="10" dirty="0">
                <a:solidFill>
                  <a:srgbClr val="717275"/>
                </a:solidFill>
                <a:latin typeface="Arial MT"/>
                <a:cs typeface="Arial MT"/>
              </a:rPr>
              <a:t>los </a:t>
            </a:r>
            <a:r>
              <a:rPr lang="es-MX" sz="1800" spc="15" dirty="0">
                <a:solidFill>
                  <a:srgbClr val="717275"/>
                </a:solidFill>
                <a:latin typeface="Arial MT"/>
                <a:cs typeface="Arial MT"/>
              </a:rPr>
              <a:t> </a:t>
            </a:r>
            <a:r>
              <a:rPr lang="es-MX" sz="1800" spc="5" dirty="0">
                <a:solidFill>
                  <a:srgbClr val="717275"/>
                </a:solidFill>
                <a:latin typeface="Arial MT"/>
                <a:cs typeface="Arial MT"/>
              </a:rPr>
              <a:t>estudiantes </a:t>
            </a:r>
            <a:r>
              <a:rPr lang="es-MX" sz="1800" spc="-10" dirty="0">
                <a:solidFill>
                  <a:srgbClr val="717275"/>
                </a:solidFill>
                <a:latin typeface="Arial MT"/>
                <a:cs typeface="Arial MT"/>
              </a:rPr>
              <a:t>la </a:t>
            </a:r>
            <a:r>
              <a:rPr lang="es-MX" sz="1800" spc="10" dirty="0">
                <a:solidFill>
                  <a:srgbClr val="717275"/>
                </a:solidFill>
                <a:latin typeface="Arial MT"/>
                <a:cs typeface="Arial MT"/>
              </a:rPr>
              <a:t>capacidad </a:t>
            </a:r>
            <a:r>
              <a:rPr lang="es-MX" sz="1800" spc="15" dirty="0">
                <a:solidFill>
                  <a:srgbClr val="717275"/>
                </a:solidFill>
                <a:latin typeface="Arial MT"/>
                <a:cs typeface="Arial MT"/>
              </a:rPr>
              <a:t>de </a:t>
            </a:r>
            <a:r>
              <a:rPr lang="es-MX" sz="1800" spc="10" dirty="0">
                <a:solidFill>
                  <a:srgbClr val="717275"/>
                </a:solidFill>
                <a:latin typeface="Arial MT"/>
                <a:cs typeface="Arial MT"/>
              </a:rPr>
              <a:t>regular </a:t>
            </a:r>
            <a:r>
              <a:rPr lang="es-MX" sz="1800" spc="-35" dirty="0">
                <a:solidFill>
                  <a:srgbClr val="717275"/>
                </a:solidFill>
                <a:latin typeface="Arial MT"/>
                <a:cs typeface="Arial MT"/>
              </a:rPr>
              <a:t>sus </a:t>
            </a:r>
            <a:r>
              <a:rPr lang="es-MX" sz="1800" spc="25" dirty="0">
                <a:solidFill>
                  <a:srgbClr val="717275"/>
                </a:solidFill>
                <a:latin typeface="Arial MT"/>
                <a:cs typeface="Arial MT"/>
              </a:rPr>
              <a:t>propios </a:t>
            </a:r>
            <a:r>
              <a:rPr lang="es-MX" sz="1800" dirty="0">
                <a:solidFill>
                  <a:srgbClr val="717275"/>
                </a:solidFill>
                <a:latin typeface="Arial MT"/>
                <a:cs typeface="Arial MT"/>
              </a:rPr>
              <a:t>aprendizajes </a:t>
            </a:r>
            <a:r>
              <a:rPr lang="es-MX" sz="1800" spc="-5" dirty="0">
                <a:solidFill>
                  <a:srgbClr val="717275"/>
                </a:solidFill>
                <a:latin typeface="Arial MT"/>
                <a:cs typeface="Arial MT"/>
              </a:rPr>
              <a:t>y </a:t>
            </a:r>
            <a:r>
              <a:rPr lang="es-MX" sz="1800" spc="35" dirty="0">
                <a:solidFill>
                  <a:srgbClr val="717275"/>
                </a:solidFill>
                <a:latin typeface="Arial MT"/>
                <a:cs typeface="Arial MT"/>
              </a:rPr>
              <a:t>continuarlo </a:t>
            </a:r>
            <a:r>
              <a:rPr lang="es-MX" sz="1800" spc="-45" dirty="0">
                <a:solidFill>
                  <a:srgbClr val="717275"/>
                </a:solidFill>
                <a:latin typeface="Arial MT"/>
                <a:cs typeface="Arial MT"/>
              </a:rPr>
              <a:t>a </a:t>
            </a:r>
            <a:r>
              <a:rPr lang="es-MX" sz="1800" spc="-10" dirty="0">
                <a:solidFill>
                  <a:srgbClr val="717275"/>
                </a:solidFill>
                <a:latin typeface="Arial MT"/>
                <a:cs typeface="Arial MT"/>
              </a:rPr>
              <a:t>través </a:t>
            </a:r>
            <a:r>
              <a:rPr lang="es-MX" sz="1800" spc="-5" dirty="0">
                <a:solidFill>
                  <a:srgbClr val="717275"/>
                </a:solidFill>
                <a:latin typeface="Arial MT"/>
                <a:cs typeface="Arial MT"/>
              </a:rPr>
              <a:t> </a:t>
            </a:r>
            <a:r>
              <a:rPr lang="es-MX" sz="1800" spc="15" dirty="0">
                <a:solidFill>
                  <a:srgbClr val="717275"/>
                </a:solidFill>
                <a:latin typeface="Arial MT"/>
                <a:cs typeface="Arial MT"/>
              </a:rPr>
              <a:t>de </a:t>
            </a:r>
            <a:r>
              <a:rPr lang="es-MX" sz="1800" spc="35" dirty="0">
                <a:solidFill>
                  <a:srgbClr val="717275"/>
                </a:solidFill>
                <a:latin typeface="Arial MT"/>
                <a:cs typeface="Arial MT"/>
              </a:rPr>
              <a:t>toda </a:t>
            </a:r>
            <a:r>
              <a:rPr lang="es-MX" sz="1800" spc="-20" dirty="0">
                <a:solidFill>
                  <a:srgbClr val="717275"/>
                </a:solidFill>
                <a:latin typeface="Arial MT"/>
                <a:cs typeface="Arial MT"/>
              </a:rPr>
              <a:t>su </a:t>
            </a:r>
            <a:r>
              <a:rPr lang="es-MX" sz="1800" spc="-15" dirty="0">
                <a:solidFill>
                  <a:srgbClr val="717275"/>
                </a:solidFill>
                <a:latin typeface="Arial MT"/>
                <a:cs typeface="Arial MT"/>
              </a:rPr>
              <a:t>vida, </a:t>
            </a:r>
            <a:r>
              <a:rPr lang="es-MX" sz="1800" spc="30" dirty="0">
                <a:solidFill>
                  <a:srgbClr val="717275"/>
                </a:solidFill>
                <a:latin typeface="Arial MT"/>
                <a:cs typeface="Arial MT"/>
              </a:rPr>
              <a:t>meta </a:t>
            </a:r>
            <a:r>
              <a:rPr lang="es-MX" sz="1800" spc="20" dirty="0">
                <a:solidFill>
                  <a:srgbClr val="717275"/>
                </a:solidFill>
                <a:latin typeface="Arial MT"/>
                <a:cs typeface="Arial MT"/>
              </a:rPr>
              <a:t>que </a:t>
            </a:r>
            <a:r>
              <a:rPr lang="es-MX" sz="1800" spc="-40" dirty="0">
                <a:solidFill>
                  <a:srgbClr val="717275"/>
                </a:solidFill>
                <a:latin typeface="Arial MT"/>
                <a:cs typeface="Arial MT"/>
              </a:rPr>
              <a:t>es </a:t>
            </a:r>
            <a:r>
              <a:rPr lang="es-MX" sz="1800" spc="30" dirty="0">
                <a:solidFill>
                  <a:srgbClr val="717275"/>
                </a:solidFill>
                <a:latin typeface="Arial MT"/>
                <a:cs typeface="Arial MT"/>
              </a:rPr>
              <a:t>compartida </a:t>
            </a:r>
            <a:r>
              <a:rPr lang="es-MX" sz="1800" spc="45" dirty="0">
                <a:solidFill>
                  <a:srgbClr val="717275"/>
                </a:solidFill>
                <a:latin typeface="Arial MT"/>
                <a:cs typeface="Arial MT"/>
              </a:rPr>
              <a:t>por </a:t>
            </a:r>
            <a:r>
              <a:rPr lang="es-MX" sz="1800" spc="-10" dirty="0">
                <a:solidFill>
                  <a:srgbClr val="717275"/>
                </a:solidFill>
                <a:latin typeface="Arial MT"/>
                <a:cs typeface="Arial MT"/>
              </a:rPr>
              <a:t>la </a:t>
            </a:r>
            <a:r>
              <a:rPr lang="es-MX" sz="1800" spc="-15" dirty="0">
                <a:solidFill>
                  <a:srgbClr val="717275"/>
                </a:solidFill>
                <a:latin typeface="Arial MT"/>
                <a:cs typeface="Arial MT"/>
              </a:rPr>
              <a:t>Secretaría </a:t>
            </a:r>
            <a:r>
              <a:rPr lang="es-MX" sz="1800" spc="15" dirty="0">
                <a:solidFill>
                  <a:srgbClr val="717275"/>
                </a:solidFill>
                <a:latin typeface="Arial MT"/>
                <a:cs typeface="Arial MT"/>
              </a:rPr>
              <a:t>de Educación </a:t>
            </a:r>
            <a:r>
              <a:rPr lang="es-MX" sz="1800" spc="10" dirty="0">
                <a:solidFill>
                  <a:srgbClr val="717275"/>
                </a:solidFill>
                <a:latin typeface="Arial MT"/>
                <a:cs typeface="Arial MT"/>
              </a:rPr>
              <a:t>Distrital </a:t>
            </a:r>
            <a:r>
              <a:rPr lang="es-MX" sz="1800" spc="-5" dirty="0">
                <a:solidFill>
                  <a:srgbClr val="717275"/>
                </a:solidFill>
                <a:latin typeface="Arial MT"/>
                <a:cs typeface="Arial MT"/>
              </a:rPr>
              <a:t>y </a:t>
            </a:r>
            <a:r>
              <a:rPr lang="es-MX" sz="1800" dirty="0">
                <a:solidFill>
                  <a:srgbClr val="717275"/>
                </a:solidFill>
                <a:latin typeface="Arial MT"/>
                <a:cs typeface="Arial MT"/>
              </a:rPr>
              <a:t> </a:t>
            </a:r>
            <a:r>
              <a:rPr lang="es-MX" sz="1800" spc="20" dirty="0">
                <a:solidFill>
                  <a:srgbClr val="717275"/>
                </a:solidFill>
                <a:latin typeface="Arial MT"/>
                <a:cs typeface="Arial MT"/>
              </a:rPr>
              <a:t>muchas </a:t>
            </a:r>
            <a:r>
              <a:rPr lang="es-MX" sz="1800" spc="15" dirty="0">
                <a:solidFill>
                  <a:srgbClr val="717275"/>
                </a:solidFill>
                <a:latin typeface="Arial MT"/>
                <a:cs typeface="Arial MT"/>
              </a:rPr>
              <a:t>de </a:t>
            </a:r>
            <a:r>
              <a:rPr lang="es-MX" sz="1800" spc="-35" dirty="0">
                <a:solidFill>
                  <a:srgbClr val="717275"/>
                </a:solidFill>
                <a:latin typeface="Arial MT"/>
                <a:cs typeface="Arial MT"/>
              </a:rPr>
              <a:t>sus</a:t>
            </a:r>
            <a:r>
              <a:rPr lang="es-MX" sz="1800" spc="-30" dirty="0">
                <a:solidFill>
                  <a:srgbClr val="717275"/>
                </a:solidFill>
                <a:latin typeface="Arial MT"/>
                <a:cs typeface="Arial MT"/>
              </a:rPr>
              <a:t> </a:t>
            </a:r>
            <a:r>
              <a:rPr lang="es-MX" sz="1800" spc="20" dirty="0">
                <a:solidFill>
                  <a:srgbClr val="717275"/>
                </a:solidFill>
                <a:latin typeface="Arial MT"/>
                <a:cs typeface="Arial MT"/>
              </a:rPr>
              <a:t>instituciones </a:t>
            </a:r>
            <a:r>
              <a:rPr lang="es-MX" sz="1800" spc="-5" dirty="0">
                <a:solidFill>
                  <a:srgbClr val="717275"/>
                </a:solidFill>
                <a:latin typeface="Arial MT"/>
                <a:cs typeface="Arial MT"/>
              </a:rPr>
              <a:t>educativas. </a:t>
            </a:r>
            <a:r>
              <a:rPr lang="es-MX" sz="1800" spc="-40" dirty="0">
                <a:solidFill>
                  <a:srgbClr val="717275"/>
                </a:solidFill>
                <a:latin typeface="Arial MT"/>
                <a:cs typeface="Arial MT"/>
              </a:rPr>
              <a:t>Esta</a:t>
            </a:r>
            <a:r>
              <a:rPr lang="es-MX" sz="1800" spc="-35" dirty="0">
                <a:solidFill>
                  <a:srgbClr val="717275"/>
                </a:solidFill>
                <a:latin typeface="Arial MT"/>
                <a:cs typeface="Arial MT"/>
              </a:rPr>
              <a:t> </a:t>
            </a:r>
            <a:r>
              <a:rPr lang="es-MX" sz="1800" dirty="0">
                <a:solidFill>
                  <a:srgbClr val="717275"/>
                </a:solidFill>
                <a:latin typeface="Arial MT"/>
                <a:cs typeface="Arial MT"/>
              </a:rPr>
              <a:t>idea </a:t>
            </a:r>
            <a:r>
              <a:rPr lang="es-MX" sz="1800" spc="-40" dirty="0">
                <a:solidFill>
                  <a:srgbClr val="717275"/>
                </a:solidFill>
                <a:latin typeface="Arial MT"/>
                <a:cs typeface="Arial MT"/>
              </a:rPr>
              <a:t>es</a:t>
            </a:r>
            <a:r>
              <a:rPr lang="es-MX" sz="1800" spc="250" dirty="0">
                <a:solidFill>
                  <a:srgbClr val="717275"/>
                </a:solidFill>
                <a:latin typeface="Arial MT"/>
                <a:cs typeface="Arial MT"/>
              </a:rPr>
              <a:t> </a:t>
            </a:r>
            <a:r>
              <a:rPr lang="es-MX" sz="1800" spc="30" dirty="0">
                <a:solidFill>
                  <a:srgbClr val="717275"/>
                </a:solidFill>
                <a:latin typeface="Arial MT"/>
                <a:cs typeface="Arial MT"/>
              </a:rPr>
              <a:t>compartida </a:t>
            </a:r>
            <a:r>
              <a:rPr lang="es-MX" sz="1800" spc="45" dirty="0">
                <a:solidFill>
                  <a:srgbClr val="717275"/>
                </a:solidFill>
                <a:latin typeface="Arial MT"/>
                <a:cs typeface="Arial MT"/>
              </a:rPr>
              <a:t>por </a:t>
            </a:r>
            <a:r>
              <a:rPr lang="es-MX" sz="1800" spc="10" dirty="0">
                <a:solidFill>
                  <a:srgbClr val="717275"/>
                </a:solidFill>
                <a:latin typeface="Arial MT"/>
                <a:cs typeface="Arial MT"/>
              </a:rPr>
              <a:t>los </a:t>
            </a:r>
            <a:r>
              <a:rPr lang="es-MX" sz="1800" spc="35" dirty="0">
                <a:solidFill>
                  <a:srgbClr val="717275"/>
                </a:solidFill>
                <a:latin typeface="Arial MT"/>
                <a:cs typeface="Arial MT"/>
              </a:rPr>
              <a:t>modelos </a:t>
            </a:r>
            <a:r>
              <a:rPr lang="es-MX" sz="1800" spc="40" dirty="0">
                <a:solidFill>
                  <a:srgbClr val="717275"/>
                </a:solidFill>
                <a:latin typeface="Arial MT"/>
                <a:cs typeface="Arial MT"/>
              </a:rPr>
              <a:t> </a:t>
            </a:r>
            <a:r>
              <a:rPr lang="es-MX" sz="1800" spc="15" dirty="0">
                <a:solidFill>
                  <a:srgbClr val="717275"/>
                </a:solidFill>
                <a:latin typeface="Arial MT"/>
                <a:cs typeface="Arial MT"/>
              </a:rPr>
              <a:t>de </a:t>
            </a:r>
            <a:r>
              <a:rPr lang="es-MX" sz="1800" spc="-5" dirty="0">
                <a:solidFill>
                  <a:srgbClr val="717275"/>
                </a:solidFill>
                <a:latin typeface="Arial MT"/>
                <a:cs typeface="Arial MT"/>
              </a:rPr>
              <a:t>enseñanza </a:t>
            </a:r>
            <a:r>
              <a:rPr lang="es-MX" sz="1800" spc="10" dirty="0">
                <a:solidFill>
                  <a:srgbClr val="717275"/>
                </a:solidFill>
                <a:latin typeface="Arial MT"/>
                <a:cs typeface="Arial MT"/>
              </a:rPr>
              <a:t>diferenciada, </a:t>
            </a:r>
            <a:r>
              <a:rPr lang="es-MX" sz="1800" spc="20" dirty="0">
                <a:solidFill>
                  <a:srgbClr val="717275"/>
                </a:solidFill>
                <a:latin typeface="Arial MT"/>
                <a:cs typeface="Arial MT"/>
              </a:rPr>
              <a:t>que </a:t>
            </a:r>
            <a:r>
              <a:rPr lang="es-MX" sz="1800" spc="10" dirty="0">
                <a:solidFill>
                  <a:srgbClr val="717275"/>
                </a:solidFill>
                <a:latin typeface="Arial MT"/>
                <a:cs typeface="Arial MT"/>
              </a:rPr>
              <a:t>buscan </a:t>
            </a:r>
            <a:r>
              <a:rPr lang="es-MX" sz="1800" spc="25" dirty="0">
                <a:solidFill>
                  <a:srgbClr val="717275"/>
                </a:solidFill>
                <a:latin typeface="Arial MT"/>
                <a:cs typeface="Arial MT"/>
              </a:rPr>
              <a:t>lograr </a:t>
            </a:r>
            <a:r>
              <a:rPr lang="es-MX" sz="1800" spc="20" dirty="0">
                <a:solidFill>
                  <a:srgbClr val="717275"/>
                </a:solidFill>
                <a:latin typeface="Arial MT"/>
                <a:cs typeface="Arial MT"/>
              </a:rPr>
              <a:t>que </a:t>
            </a:r>
            <a:r>
              <a:rPr lang="es-MX" sz="1800" spc="10" dirty="0">
                <a:solidFill>
                  <a:srgbClr val="717275"/>
                </a:solidFill>
                <a:latin typeface="Arial MT"/>
                <a:cs typeface="Arial MT"/>
              </a:rPr>
              <a:t>el </a:t>
            </a:r>
            <a:r>
              <a:rPr lang="es-MX" sz="1800" spc="15" dirty="0">
                <a:solidFill>
                  <a:srgbClr val="717275"/>
                </a:solidFill>
                <a:latin typeface="Arial MT"/>
                <a:cs typeface="Arial MT"/>
              </a:rPr>
              <a:t>estudiante </a:t>
            </a:r>
            <a:r>
              <a:rPr lang="es-MX" sz="1800" spc="10" dirty="0">
                <a:solidFill>
                  <a:srgbClr val="717275"/>
                </a:solidFill>
                <a:latin typeface="Arial MT"/>
                <a:cs typeface="Arial MT"/>
              </a:rPr>
              <a:t>pueda </a:t>
            </a:r>
            <a:r>
              <a:rPr lang="es-MX" sz="1800" spc="20" dirty="0">
                <a:solidFill>
                  <a:srgbClr val="717275"/>
                </a:solidFill>
                <a:latin typeface="Arial MT"/>
                <a:cs typeface="Arial MT"/>
              </a:rPr>
              <a:t>convertirse </a:t>
            </a:r>
            <a:r>
              <a:rPr lang="es-MX" sz="1800" spc="25" dirty="0">
                <a:solidFill>
                  <a:srgbClr val="717275"/>
                </a:solidFill>
                <a:latin typeface="Arial MT"/>
                <a:cs typeface="Arial MT"/>
              </a:rPr>
              <a:t> </a:t>
            </a:r>
            <a:r>
              <a:rPr lang="es-MX" sz="1800" spc="20" dirty="0">
                <a:solidFill>
                  <a:srgbClr val="717275"/>
                </a:solidFill>
                <a:latin typeface="Arial MT"/>
                <a:cs typeface="Arial MT"/>
              </a:rPr>
              <a:t>en </a:t>
            </a:r>
            <a:r>
              <a:rPr lang="es-MX" sz="1800" spc="10" dirty="0">
                <a:solidFill>
                  <a:srgbClr val="717275"/>
                </a:solidFill>
                <a:latin typeface="Arial MT"/>
                <a:cs typeface="Arial MT"/>
              </a:rPr>
              <a:t>el </a:t>
            </a:r>
            <a:r>
              <a:rPr lang="es-MX" sz="1800" spc="20" dirty="0">
                <a:solidFill>
                  <a:srgbClr val="717275"/>
                </a:solidFill>
                <a:latin typeface="Arial MT"/>
                <a:cs typeface="Arial MT"/>
              </a:rPr>
              <a:t>gestor </a:t>
            </a:r>
            <a:r>
              <a:rPr lang="es-MX" sz="1800" spc="15" dirty="0">
                <a:solidFill>
                  <a:srgbClr val="717275"/>
                </a:solidFill>
                <a:latin typeface="Arial MT"/>
                <a:cs typeface="Arial MT"/>
              </a:rPr>
              <a:t>de </a:t>
            </a:r>
            <a:r>
              <a:rPr lang="es-MX" sz="1800" spc="-20" dirty="0">
                <a:solidFill>
                  <a:srgbClr val="717275"/>
                </a:solidFill>
                <a:latin typeface="Arial MT"/>
                <a:cs typeface="Arial MT"/>
              </a:rPr>
              <a:t>su </a:t>
            </a:r>
            <a:r>
              <a:rPr lang="es-MX" sz="1800" spc="40" dirty="0">
                <a:solidFill>
                  <a:srgbClr val="717275"/>
                </a:solidFill>
                <a:latin typeface="Arial MT"/>
                <a:cs typeface="Arial MT"/>
              </a:rPr>
              <a:t>propio </a:t>
            </a:r>
            <a:r>
              <a:rPr lang="es-MX" sz="1800" spc="5" dirty="0">
                <a:solidFill>
                  <a:srgbClr val="717275"/>
                </a:solidFill>
                <a:latin typeface="Arial MT"/>
                <a:cs typeface="Arial MT"/>
              </a:rPr>
              <a:t>aprendizaje </a:t>
            </a:r>
            <a:r>
              <a:rPr lang="es-MX" sz="1800" spc="-10" dirty="0">
                <a:solidFill>
                  <a:srgbClr val="717275"/>
                </a:solidFill>
                <a:latin typeface="Arial MT"/>
                <a:cs typeface="Arial MT"/>
              </a:rPr>
              <a:t>al </a:t>
            </a:r>
            <a:r>
              <a:rPr lang="es-MX" sz="1800" spc="20" dirty="0">
                <a:solidFill>
                  <a:srgbClr val="717275"/>
                </a:solidFill>
                <a:latin typeface="Arial MT"/>
                <a:cs typeface="Arial MT"/>
              </a:rPr>
              <a:t>cambiar </a:t>
            </a:r>
            <a:r>
              <a:rPr lang="es-MX" sz="1800" spc="10" dirty="0">
                <a:solidFill>
                  <a:srgbClr val="717275"/>
                </a:solidFill>
                <a:latin typeface="Arial MT"/>
                <a:cs typeface="Arial MT"/>
              </a:rPr>
              <a:t>los roles </a:t>
            </a:r>
            <a:r>
              <a:rPr lang="es-MX" sz="1800" spc="15" dirty="0">
                <a:solidFill>
                  <a:srgbClr val="717275"/>
                </a:solidFill>
                <a:latin typeface="Arial MT"/>
                <a:cs typeface="Arial MT"/>
              </a:rPr>
              <a:t>tradicionales </a:t>
            </a:r>
            <a:r>
              <a:rPr lang="es-MX" sz="1800" spc="20" dirty="0">
                <a:solidFill>
                  <a:srgbClr val="717275"/>
                </a:solidFill>
                <a:latin typeface="Arial MT"/>
                <a:cs typeface="Arial MT"/>
              </a:rPr>
              <a:t>del </a:t>
            </a:r>
            <a:r>
              <a:rPr lang="es-MX" sz="1800" spc="40" dirty="0">
                <a:solidFill>
                  <a:srgbClr val="717275"/>
                </a:solidFill>
                <a:latin typeface="Arial MT"/>
                <a:cs typeface="Arial MT"/>
              </a:rPr>
              <a:t>docente </a:t>
            </a:r>
            <a:r>
              <a:rPr lang="es-MX" sz="1800" spc="-320" dirty="0">
                <a:solidFill>
                  <a:srgbClr val="717275"/>
                </a:solidFill>
                <a:latin typeface="Arial MT"/>
                <a:cs typeface="Arial MT"/>
              </a:rPr>
              <a:t> </a:t>
            </a:r>
            <a:r>
              <a:rPr lang="es-MX" sz="1800" spc="75" dirty="0">
                <a:solidFill>
                  <a:srgbClr val="717275"/>
                </a:solidFill>
                <a:latin typeface="Arial MT"/>
                <a:cs typeface="Arial MT"/>
              </a:rPr>
              <a:t>como</a:t>
            </a:r>
            <a:r>
              <a:rPr lang="es-MX" sz="1800" spc="70" dirty="0">
                <a:solidFill>
                  <a:srgbClr val="717275"/>
                </a:solidFill>
                <a:latin typeface="Arial MT"/>
                <a:cs typeface="Arial MT"/>
              </a:rPr>
              <a:t> </a:t>
            </a:r>
            <a:r>
              <a:rPr lang="es-MX" sz="1800" spc="5" dirty="0">
                <a:solidFill>
                  <a:srgbClr val="717275"/>
                </a:solidFill>
                <a:latin typeface="Arial MT"/>
                <a:cs typeface="Arial MT"/>
              </a:rPr>
              <a:t>dispensador</a:t>
            </a:r>
            <a:r>
              <a:rPr lang="es-MX" sz="1800" spc="75" dirty="0">
                <a:solidFill>
                  <a:srgbClr val="717275"/>
                </a:solidFill>
                <a:latin typeface="Arial MT"/>
                <a:cs typeface="Arial MT"/>
              </a:rPr>
              <a:t> </a:t>
            </a:r>
            <a:r>
              <a:rPr lang="es-MX" sz="1800" spc="20" dirty="0">
                <a:solidFill>
                  <a:srgbClr val="717275"/>
                </a:solidFill>
                <a:latin typeface="Arial MT"/>
                <a:cs typeface="Arial MT"/>
              </a:rPr>
              <a:t>del</a:t>
            </a:r>
            <a:r>
              <a:rPr lang="es-MX" sz="1800" spc="70" dirty="0">
                <a:solidFill>
                  <a:srgbClr val="717275"/>
                </a:solidFill>
                <a:latin typeface="Arial MT"/>
                <a:cs typeface="Arial MT"/>
              </a:rPr>
              <a:t> </a:t>
            </a:r>
            <a:r>
              <a:rPr lang="es-MX" sz="1800" spc="5" dirty="0">
                <a:solidFill>
                  <a:srgbClr val="717275"/>
                </a:solidFill>
                <a:latin typeface="Arial MT"/>
                <a:cs typeface="Arial MT"/>
              </a:rPr>
              <a:t>aprendizaje</a:t>
            </a:r>
            <a:r>
              <a:rPr lang="es-MX" sz="1800" spc="75" dirty="0">
                <a:solidFill>
                  <a:srgbClr val="717275"/>
                </a:solidFill>
                <a:latin typeface="Arial MT"/>
                <a:cs typeface="Arial MT"/>
              </a:rPr>
              <a:t> </a:t>
            </a:r>
            <a:r>
              <a:rPr lang="es-MX" sz="1800" spc="-5" dirty="0">
                <a:solidFill>
                  <a:srgbClr val="717275"/>
                </a:solidFill>
                <a:latin typeface="Arial MT"/>
                <a:cs typeface="Arial MT"/>
              </a:rPr>
              <a:t>y</a:t>
            </a:r>
            <a:r>
              <a:rPr lang="es-MX" sz="1800" spc="70" dirty="0">
                <a:solidFill>
                  <a:srgbClr val="717275"/>
                </a:solidFill>
                <a:latin typeface="Arial MT"/>
                <a:cs typeface="Arial MT"/>
              </a:rPr>
              <a:t> </a:t>
            </a:r>
            <a:r>
              <a:rPr lang="es-MX" sz="1800" spc="20" dirty="0">
                <a:solidFill>
                  <a:srgbClr val="717275"/>
                </a:solidFill>
                <a:latin typeface="Arial MT"/>
                <a:cs typeface="Arial MT"/>
              </a:rPr>
              <a:t>del</a:t>
            </a:r>
            <a:r>
              <a:rPr lang="es-MX" sz="1800" spc="75" dirty="0">
                <a:solidFill>
                  <a:srgbClr val="717275"/>
                </a:solidFill>
                <a:latin typeface="Arial MT"/>
                <a:cs typeface="Arial MT"/>
              </a:rPr>
              <a:t> </a:t>
            </a:r>
            <a:r>
              <a:rPr lang="es-MX" sz="1800" spc="15" dirty="0">
                <a:solidFill>
                  <a:srgbClr val="717275"/>
                </a:solidFill>
                <a:latin typeface="Arial MT"/>
                <a:cs typeface="Arial MT"/>
              </a:rPr>
              <a:t>estudiante</a:t>
            </a:r>
            <a:r>
              <a:rPr lang="es-MX" sz="1800" spc="70" dirty="0">
                <a:solidFill>
                  <a:srgbClr val="717275"/>
                </a:solidFill>
                <a:latin typeface="Arial MT"/>
                <a:cs typeface="Arial MT"/>
              </a:rPr>
              <a:t> </a:t>
            </a:r>
            <a:r>
              <a:rPr lang="es-MX" sz="1800" spc="75" dirty="0">
                <a:solidFill>
                  <a:srgbClr val="717275"/>
                </a:solidFill>
                <a:latin typeface="Arial MT"/>
                <a:cs typeface="Arial MT"/>
              </a:rPr>
              <a:t>como </a:t>
            </a:r>
            <a:r>
              <a:rPr lang="es-MX" sz="1800" spc="35" dirty="0">
                <a:solidFill>
                  <a:srgbClr val="717275"/>
                </a:solidFill>
                <a:latin typeface="Arial MT"/>
                <a:cs typeface="Arial MT"/>
              </a:rPr>
              <a:t>receptor</a:t>
            </a:r>
            <a:r>
              <a:rPr lang="es-MX" sz="1800" spc="70" dirty="0">
                <a:solidFill>
                  <a:srgbClr val="717275"/>
                </a:solidFill>
                <a:latin typeface="Arial MT"/>
                <a:cs typeface="Arial MT"/>
              </a:rPr>
              <a:t> </a:t>
            </a:r>
            <a:r>
              <a:rPr lang="es-MX" sz="1800" dirty="0">
                <a:solidFill>
                  <a:srgbClr val="717275"/>
                </a:solidFill>
                <a:latin typeface="Arial MT"/>
                <a:cs typeface="Arial MT"/>
              </a:rPr>
              <a:t>pasivo</a:t>
            </a:r>
            <a:r>
              <a:rPr lang="es-MX" sz="1800" spc="75" dirty="0">
                <a:solidFill>
                  <a:srgbClr val="717275"/>
                </a:solidFill>
                <a:latin typeface="Arial MT"/>
                <a:cs typeface="Arial MT"/>
              </a:rPr>
              <a:t> </a:t>
            </a:r>
            <a:r>
              <a:rPr lang="es-MX" sz="1800" spc="15" dirty="0">
                <a:solidFill>
                  <a:srgbClr val="717275"/>
                </a:solidFill>
                <a:latin typeface="Arial MT"/>
                <a:cs typeface="Arial MT"/>
              </a:rPr>
              <a:t>de</a:t>
            </a:r>
            <a:r>
              <a:rPr lang="es-MX" sz="1800" spc="70" dirty="0">
                <a:solidFill>
                  <a:srgbClr val="717275"/>
                </a:solidFill>
                <a:latin typeface="Arial MT"/>
                <a:cs typeface="Arial MT"/>
              </a:rPr>
              <a:t> </a:t>
            </a:r>
            <a:r>
              <a:rPr lang="es-MX" sz="1800" spc="-10" dirty="0">
                <a:solidFill>
                  <a:srgbClr val="717275"/>
                </a:solidFill>
                <a:latin typeface="Arial MT"/>
                <a:cs typeface="Arial MT"/>
              </a:rPr>
              <a:t>este, </a:t>
            </a:r>
            <a:r>
              <a:rPr lang="es-MX" sz="1800" spc="-320" dirty="0">
                <a:solidFill>
                  <a:srgbClr val="717275"/>
                </a:solidFill>
                <a:latin typeface="Arial MT"/>
                <a:cs typeface="Arial MT"/>
              </a:rPr>
              <a:t> </a:t>
            </a:r>
            <a:r>
              <a:rPr lang="es-MX" sz="1800" spc="-5" dirty="0">
                <a:solidFill>
                  <a:srgbClr val="717275"/>
                </a:solidFill>
                <a:latin typeface="Arial MT"/>
                <a:cs typeface="Arial MT"/>
              </a:rPr>
              <a:t>y </a:t>
            </a:r>
            <a:r>
              <a:rPr lang="es-MX" sz="1800" spc="-10" dirty="0">
                <a:solidFill>
                  <a:srgbClr val="717275"/>
                </a:solidFill>
                <a:latin typeface="Arial MT"/>
                <a:cs typeface="Arial MT"/>
              </a:rPr>
              <a:t>al </a:t>
            </a:r>
            <a:r>
              <a:rPr lang="es-MX" sz="1800" spc="30" dirty="0">
                <a:solidFill>
                  <a:srgbClr val="717275"/>
                </a:solidFill>
                <a:latin typeface="Arial MT"/>
                <a:cs typeface="Arial MT"/>
              </a:rPr>
              <a:t>permitirle </a:t>
            </a:r>
            <a:r>
              <a:rPr lang="es-MX" sz="1800" spc="-10" dirty="0">
                <a:solidFill>
                  <a:srgbClr val="717275"/>
                </a:solidFill>
                <a:latin typeface="Arial MT"/>
                <a:cs typeface="Arial MT"/>
              </a:rPr>
              <a:t>al </a:t>
            </a:r>
            <a:r>
              <a:rPr lang="es-MX" sz="1800" spc="15" dirty="0">
                <a:solidFill>
                  <a:srgbClr val="717275"/>
                </a:solidFill>
                <a:latin typeface="Arial MT"/>
                <a:cs typeface="Arial MT"/>
              </a:rPr>
              <a:t>estudiante </a:t>
            </a:r>
            <a:r>
              <a:rPr lang="es-MX" sz="1800" dirty="0">
                <a:solidFill>
                  <a:srgbClr val="717275"/>
                </a:solidFill>
                <a:latin typeface="Arial MT"/>
                <a:cs typeface="Arial MT"/>
              </a:rPr>
              <a:t>vivir </a:t>
            </a:r>
            <a:r>
              <a:rPr lang="es-MX" sz="1800" spc="5" dirty="0">
                <a:solidFill>
                  <a:srgbClr val="717275"/>
                </a:solidFill>
                <a:latin typeface="Arial MT"/>
                <a:cs typeface="Arial MT"/>
              </a:rPr>
              <a:t>experiencias </a:t>
            </a:r>
            <a:r>
              <a:rPr lang="es-MX" sz="1800" spc="15" dirty="0">
                <a:solidFill>
                  <a:srgbClr val="717275"/>
                </a:solidFill>
                <a:latin typeface="Arial MT"/>
                <a:cs typeface="Arial MT"/>
              </a:rPr>
              <a:t>de </a:t>
            </a:r>
            <a:r>
              <a:rPr lang="es-MX" sz="1800" spc="5" dirty="0">
                <a:solidFill>
                  <a:srgbClr val="717275"/>
                </a:solidFill>
                <a:latin typeface="Arial MT"/>
                <a:cs typeface="Arial MT"/>
              </a:rPr>
              <a:t>aprendizaje </a:t>
            </a:r>
            <a:r>
              <a:rPr lang="es-MX" sz="1800" spc="20" dirty="0">
                <a:solidFill>
                  <a:srgbClr val="717275"/>
                </a:solidFill>
                <a:latin typeface="Arial MT"/>
                <a:cs typeface="Arial MT"/>
              </a:rPr>
              <a:t>que </a:t>
            </a:r>
            <a:r>
              <a:rPr lang="es-MX" sz="1800" spc="-40" dirty="0">
                <a:solidFill>
                  <a:srgbClr val="717275"/>
                </a:solidFill>
                <a:latin typeface="Arial MT"/>
                <a:cs typeface="Arial MT"/>
              </a:rPr>
              <a:t>se </a:t>
            </a:r>
            <a:r>
              <a:rPr lang="es-MX" sz="1800" spc="15" dirty="0">
                <a:solidFill>
                  <a:srgbClr val="717275"/>
                </a:solidFill>
                <a:latin typeface="Arial MT"/>
                <a:cs typeface="Arial MT"/>
              </a:rPr>
              <a:t>relacionan </a:t>
            </a:r>
            <a:r>
              <a:rPr lang="es-MX" sz="1800" spc="60" dirty="0">
                <a:solidFill>
                  <a:srgbClr val="717275"/>
                </a:solidFill>
                <a:latin typeface="Arial MT"/>
                <a:cs typeface="Arial MT"/>
              </a:rPr>
              <a:t>con </a:t>
            </a:r>
            <a:r>
              <a:rPr lang="es-MX" sz="1800" spc="65" dirty="0">
                <a:solidFill>
                  <a:srgbClr val="717275"/>
                </a:solidFill>
                <a:latin typeface="Arial MT"/>
                <a:cs typeface="Arial MT"/>
              </a:rPr>
              <a:t> </a:t>
            </a:r>
            <a:r>
              <a:rPr lang="es-MX" sz="1800" spc="-35" dirty="0">
                <a:solidFill>
                  <a:srgbClr val="717275"/>
                </a:solidFill>
                <a:latin typeface="Arial MT"/>
                <a:cs typeface="Arial MT"/>
              </a:rPr>
              <a:t>sus </a:t>
            </a:r>
            <a:r>
              <a:rPr lang="es-MX" sz="1800" spc="-5" dirty="0">
                <a:solidFill>
                  <a:srgbClr val="717275"/>
                </a:solidFill>
                <a:latin typeface="Arial MT"/>
                <a:cs typeface="Arial MT"/>
              </a:rPr>
              <a:t>intereses</a:t>
            </a:r>
            <a:r>
              <a:rPr lang="es-MX" sz="1800" spc="-35" dirty="0">
                <a:solidFill>
                  <a:srgbClr val="717275"/>
                </a:solidFill>
                <a:latin typeface="Arial MT"/>
                <a:cs typeface="Arial MT"/>
              </a:rPr>
              <a:t> </a:t>
            </a:r>
            <a:r>
              <a:rPr lang="es-MX" sz="1800" spc="-5" dirty="0">
                <a:solidFill>
                  <a:srgbClr val="717275"/>
                </a:solidFill>
                <a:latin typeface="Arial MT"/>
                <a:cs typeface="Arial MT"/>
              </a:rPr>
              <a:t>y</a:t>
            </a:r>
            <a:r>
              <a:rPr lang="es-MX" sz="1800" spc="-35" dirty="0">
                <a:solidFill>
                  <a:srgbClr val="717275"/>
                </a:solidFill>
                <a:latin typeface="Arial MT"/>
                <a:cs typeface="Arial MT"/>
              </a:rPr>
              <a:t> </a:t>
            </a:r>
            <a:r>
              <a:rPr lang="es-MX" sz="1800" spc="20" dirty="0">
                <a:solidFill>
                  <a:srgbClr val="717275"/>
                </a:solidFill>
                <a:latin typeface="Arial MT"/>
                <a:cs typeface="Arial MT"/>
              </a:rPr>
              <a:t>que</a:t>
            </a:r>
            <a:r>
              <a:rPr lang="es-MX" sz="1800" spc="-35" dirty="0">
                <a:solidFill>
                  <a:srgbClr val="717275"/>
                </a:solidFill>
                <a:latin typeface="Arial MT"/>
                <a:cs typeface="Arial MT"/>
              </a:rPr>
              <a:t> </a:t>
            </a:r>
            <a:r>
              <a:rPr lang="es-MX" sz="1800" spc="-15" dirty="0">
                <a:solidFill>
                  <a:srgbClr val="717275"/>
                </a:solidFill>
                <a:latin typeface="Arial MT"/>
                <a:cs typeface="Arial MT"/>
              </a:rPr>
              <a:t>desafían</a:t>
            </a:r>
            <a:r>
              <a:rPr lang="es-MX" sz="1800" spc="-35" dirty="0">
                <a:solidFill>
                  <a:srgbClr val="717275"/>
                </a:solidFill>
                <a:latin typeface="Arial MT"/>
                <a:cs typeface="Arial MT"/>
              </a:rPr>
              <a:t> sus </a:t>
            </a:r>
            <a:r>
              <a:rPr lang="es-MX" sz="1800" dirty="0">
                <a:solidFill>
                  <a:srgbClr val="717275"/>
                </a:solidFill>
                <a:latin typeface="Arial MT"/>
                <a:cs typeface="Arial MT"/>
              </a:rPr>
              <a:t>capacidades,</a:t>
            </a:r>
            <a:r>
              <a:rPr lang="es-MX" sz="1800" spc="-30" dirty="0">
                <a:solidFill>
                  <a:srgbClr val="717275"/>
                </a:solidFill>
                <a:latin typeface="Arial MT"/>
                <a:cs typeface="Arial MT"/>
              </a:rPr>
              <a:t> </a:t>
            </a:r>
            <a:r>
              <a:rPr lang="es-MX" sz="1800" spc="25" dirty="0">
                <a:solidFill>
                  <a:srgbClr val="717275"/>
                </a:solidFill>
                <a:latin typeface="Arial MT"/>
                <a:cs typeface="Arial MT"/>
              </a:rPr>
              <a:t>permitiéndoles</a:t>
            </a:r>
            <a:r>
              <a:rPr lang="es-MX" sz="1800" spc="-35" dirty="0">
                <a:solidFill>
                  <a:srgbClr val="717275"/>
                </a:solidFill>
                <a:latin typeface="Arial MT"/>
                <a:cs typeface="Arial MT"/>
              </a:rPr>
              <a:t> </a:t>
            </a:r>
            <a:r>
              <a:rPr lang="es-MX" sz="1800" spc="5" dirty="0">
                <a:solidFill>
                  <a:srgbClr val="717275"/>
                </a:solidFill>
                <a:latin typeface="Arial MT"/>
                <a:cs typeface="Arial MT"/>
              </a:rPr>
              <a:t>observar</a:t>
            </a:r>
            <a:r>
              <a:rPr lang="es-MX" sz="1800" spc="-35" dirty="0">
                <a:solidFill>
                  <a:srgbClr val="717275"/>
                </a:solidFill>
                <a:latin typeface="Arial MT"/>
                <a:cs typeface="Arial MT"/>
              </a:rPr>
              <a:t> </a:t>
            </a:r>
            <a:r>
              <a:rPr lang="es-MX" sz="1800" spc="20" dirty="0">
                <a:solidFill>
                  <a:srgbClr val="717275"/>
                </a:solidFill>
                <a:latin typeface="Arial MT"/>
                <a:cs typeface="Arial MT"/>
              </a:rPr>
              <a:t>en</a:t>
            </a:r>
            <a:r>
              <a:rPr lang="es-MX" sz="1800" spc="-35" dirty="0">
                <a:solidFill>
                  <a:srgbClr val="717275"/>
                </a:solidFill>
                <a:latin typeface="Arial MT"/>
                <a:cs typeface="Arial MT"/>
              </a:rPr>
              <a:t> </a:t>
            </a:r>
            <a:r>
              <a:rPr lang="es-MX" sz="1800" spc="10" dirty="0">
                <a:solidFill>
                  <a:srgbClr val="717275"/>
                </a:solidFill>
                <a:latin typeface="Arial MT"/>
                <a:cs typeface="Arial MT"/>
              </a:rPr>
              <a:t>el</a:t>
            </a:r>
            <a:r>
              <a:rPr lang="es-MX" sz="1800" spc="-35" dirty="0">
                <a:solidFill>
                  <a:srgbClr val="717275"/>
                </a:solidFill>
                <a:latin typeface="Arial MT"/>
                <a:cs typeface="Arial MT"/>
              </a:rPr>
              <a:t> </a:t>
            </a:r>
            <a:r>
              <a:rPr lang="es-MX" sz="1800" spc="25" dirty="0">
                <a:solidFill>
                  <a:srgbClr val="717275"/>
                </a:solidFill>
                <a:latin typeface="Arial MT"/>
                <a:cs typeface="Arial MT"/>
              </a:rPr>
              <a:t>proceso </a:t>
            </a:r>
            <a:r>
              <a:rPr lang="es-MX" sz="1800" spc="-320" dirty="0">
                <a:solidFill>
                  <a:srgbClr val="717275"/>
                </a:solidFill>
                <a:latin typeface="Arial MT"/>
                <a:cs typeface="Arial MT"/>
              </a:rPr>
              <a:t> </a:t>
            </a:r>
            <a:r>
              <a:rPr lang="es-MX" sz="1800" spc="75" dirty="0">
                <a:solidFill>
                  <a:srgbClr val="717275"/>
                </a:solidFill>
                <a:latin typeface="Arial MT"/>
                <a:cs typeface="Arial MT"/>
              </a:rPr>
              <a:t>cómo</a:t>
            </a:r>
            <a:r>
              <a:rPr lang="es-MX" sz="1800" spc="-15" dirty="0">
                <a:solidFill>
                  <a:srgbClr val="717275"/>
                </a:solidFill>
                <a:latin typeface="Arial MT"/>
                <a:cs typeface="Arial MT"/>
              </a:rPr>
              <a:t> </a:t>
            </a:r>
            <a:r>
              <a:rPr lang="es-MX" sz="1800" spc="-10" dirty="0">
                <a:solidFill>
                  <a:srgbClr val="717275"/>
                </a:solidFill>
                <a:latin typeface="Arial MT"/>
                <a:cs typeface="Arial MT"/>
              </a:rPr>
              <a:t>van </a:t>
            </a:r>
            <a:r>
              <a:rPr lang="es-MX" sz="1800" spc="30" dirty="0">
                <a:solidFill>
                  <a:srgbClr val="717275"/>
                </a:solidFill>
                <a:latin typeface="Arial MT"/>
                <a:cs typeface="Arial MT"/>
              </a:rPr>
              <a:t>construyendo</a:t>
            </a:r>
            <a:r>
              <a:rPr lang="es-MX" sz="1800" spc="-10" dirty="0">
                <a:solidFill>
                  <a:srgbClr val="717275"/>
                </a:solidFill>
                <a:latin typeface="Arial MT"/>
                <a:cs typeface="Arial MT"/>
              </a:rPr>
              <a:t> </a:t>
            </a:r>
            <a:r>
              <a:rPr lang="es-MX" sz="1800" spc="-35" dirty="0">
                <a:solidFill>
                  <a:srgbClr val="717275"/>
                </a:solidFill>
                <a:latin typeface="Arial MT"/>
                <a:cs typeface="Arial MT"/>
              </a:rPr>
              <a:t>sus</a:t>
            </a:r>
            <a:r>
              <a:rPr lang="es-MX" sz="1800" spc="-10" dirty="0">
                <a:solidFill>
                  <a:srgbClr val="717275"/>
                </a:solidFill>
                <a:latin typeface="Arial MT"/>
                <a:cs typeface="Arial MT"/>
              </a:rPr>
              <a:t> </a:t>
            </a:r>
            <a:r>
              <a:rPr lang="es-MX" sz="1800" spc="15" dirty="0">
                <a:solidFill>
                  <a:srgbClr val="717275"/>
                </a:solidFill>
                <a:latin typeface="Arial MT"/>
                <a:cs typeface="Arial MT"/>
              </a:rPr>
              <a:t>trayectorias</a:t>
            </a:r>
            <a:r>
              <a:rPr lang="es-MX" sz="1800" spc="-15" dirty="0">
                <a:solidFill>
                  <a:srgbClr val="717275"/>
                </a:solidFill>
                <a:latin typeface="Arial MT"/>
                <a:cs typeface="Arial MT"/>
              </a:rPr>
              <a:t> </a:t>
            </a:r>
            <a:r>
              <a:rPr lang="es-MX" sz="1800" spc="15" dirty="0">
                <a:solidFill>
                  <a:srgbClr val="717275"/>
                </a:solidFill>
                <a:latin typeface="Arial MT"/>
                <a:cs typeface="Arial MT"/>
              </a:rPr>
              <a:t>de</a:t>
            </a:r>
            <a:r>
              <a:rPr lang="es-MX" sz="1800" spc="-10" dirty="0">
                <a:solidFill>
                  <a:srgbClr val="717275"/>
                </a:solidFill>
                <a:latin typeface="Arial MT"/>
                <a:cs typeface="Arial MT"/>
              </a:rPr>
              <a:t> </a:t>
            </a:r>
            <a:r>
              <a:rPr lang="es-MX" sz="1800" spc="5" dirty="0">
                <a:solidFill>
                  <a:srgbClr val="717275"/>
                </a:solidFill>
                <a:latin typeface="Arial MT"/>
                <a:cs typeface="Arial MT"/>
              </a:rPr>
              <a:t>aprendizaje</a:t>
            </a:r>
            <a:r>
              <a:rPr lang="es-MX" sz="1800" spc="-10" dirty="0">
                <a:solidFill>
                  <a:srgbClr val="717275"/>
                </a:solidFill>
                <a:latin typeface="Arial MT"/>
                <a:cs typeface="Arial MT"/>
              </a:rPr>
              <a:t> </a:t>
            </a:r>
            <a:r>
              <a:rPr lang="es-MX" sz="1800" spc="-5" dirty="0">
                <a:solidFill>
                  <a:srgbClr val="717275"/>
                </a:solidFill>
                <a:latin typeface="Arial MT"/>
                <a:cs typeface="Arial MT"/>
              </a:rPr>
              <a:t>(Renzulli</a:t>
            </a:r>
            <a:r>
              <a:rPr lang="es-MX" sz="1800" spc="-10" dirty="0">
                <a:solidFill>
                  <a:srgbClr val="717275"/>
                </a:solidFill>
                <a:latin typeface="Arial MT"/>
                <a:cs typeface="Arial MT"/>
              </a:rPr>
              <a:t> </a:t>
            </a:r>
            <a:r>
              <a:rPr lang="es-MX" sz="1800" spc="-5" dirty="0">
                <a:solidFill>
                  <a:srgbClr val="717275"/>
                </a:solidFill>
                <a:latin typeface="Arial MT"/>
                <a:cs typeface="Arial MT"/>
              </a:rPr>
              <a:t>y</a:t>
            </a:r>
            <a:r>
              <a:rPr lang="es-MX" sz="1800" spc="-10" dirty="0">
                <a:solidFill>
                  <a:srgbClr val="717275"/>
                </a:solidFill>
                <a:latin typeface="Arial MT"/>
                <a:cs typeface="Arial MT"/>
              </a:rPr>
              <a:t> </a:t>
            </a:r>
            <a:r>
              <a:rPr lang="es-MX" sz="1800" spc="-45" dirty="0">
                <a:solidFill>
                  <a:srgbClr val="717275"/>
                </a:solidFill>
                <a:latin typeface="Arial MT"/>
                <a:cs typeface="Arial MT"/>
              </a:rPr>
              <a:t>Reis,</a:t>
            </a:r>
            <a:r>
              <a:rPr lang="es-MX" sz="1800" spc="-15" dirty="0">
                <a:solidFill>
                  <a:srgbClr val="717275"/>
                </a:solidFill>
                <a:latin typeface="Arial MT"/>
                <a:cs typeface="Arial MT"/>
              </a:rPr>
              <a:t> </a:t>
            </a:r>
            <a:r>
              <a:rPr lang="es-MX" sz="1800" spc="-10" dirty="0">
                <a:solidFill>
                  <a:srgbClr val="717275"/>
                </a:solidFill>
                <a:latin typeface="Arial MT"/>
                <a:cs typeface="Arial MT"/>
              </a:rPr>
              <a:t>2016).</a:t>
            </a:r>
            <a:endParaRPr lang="es-MX" sz="1800" dirty="0">
              <a:latin typeface="Arial MT"/>
              <a:cs typeface="Arial MT"/>
            </a:endParaRPr>
          </a:p>
        </p:txBody>
      </p:sp>
    </p:spTree>
    <p:extLst>
      <p:ext uri="{BB962C8B-B14F-4D97-AF65-F5344CB8AC3E}">
        <p14:creationId xmlns:p14="http://schemas.microsoft.com/office/powerpoint/2010/main" val="2519552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17F3846-146F-38EE-54A2-6C12FE8F4490}"/>
              </a:ext>
            </a:extLst>
          </p:cNvPr>
          <p:cNvSpPr txBox="1"/>
          <p:nvPr/>
        </p:nvSpPr>
        <p:spPr>
          <a:xfrm>
            <a:off x="2133600" y="533400"/>
            <a:ext cx="3886200" cy="369332"/>
          </a:xfrm>
          <a:prstGeom prst="rect">
            <a:avLst/>
          </a:prstGeom>
          <a:noFill/>
        </p:spPr>
        <p:txBody>
          <a:bodyPr wrap="square">
            <a:spAutoFit/>
          </a:bodyPr>
          <a:lstStyle/>
          <a:p>
            <a:pPr marL="12700">
              <a:lnSpc>
                <a:spcPct val="100000"/>
              </a:lnSpc>
              <a:spcBef>
                <a:spcPts val="100"/>
              </a:spcBef>
            </a:pPr>
            <a:r>
              <a:rPr lang="es-MX" b="1" spc="-165" dirty="0">
                <a:solidFill>
                  <a:srgbClr val="2B3B90"/>
                </a:solidFill>
                <a:latin typeface="Trebuchet MS"/>
                <a:cs typeface="Trebuchet MS"/>
              </a:rPr>
              <a:t>Foro: </a:t>
            </a:r>
            <a:r>
              <a:rPr lang="es-MX" sz="1800" b="1" spc="-185" dirty="0">
                <a:solidFill>
                  <a:srgbClr val="2B3B90"/>
                </a:solidFill>
                <a:latin typeface="Trebuchet MS"/>
                <a:cs typeface="Trebuchet MS"/>
              </a:rPr>
              <a:t> </a:t>
            </a:r>
            <a:r>
              <a:rPr lang="es-MX" sz="1800" b="1" spc="-180" dirty="0">
                <a:solidFill>
                  <a:srgbClr val="2B3B90"/>
                </a:solidFill>
                <a:latin typeface="Trebuchet MS"/>
                <a:cs typeface="Trebuchet MS"/>
              </a:rPr>
              <a:t>Reevaluando</a:t>
            </a:r>
            <a:r>
              <a:rPr lang="es-MX" sz="1800" b="1" spc="-185" dirty="0">
                <a:solidFill>
                  <a:srgbClr val="2B3B90"/>
                </a:solidFill>
                <a:latin typeface="Trebuchet MS"/>
                <a:cs typeface="Trebuchet MS"/>
              </a:rPr>
              <a:t> </a:t>
            </a:r>
            <a:r>
              <a:rPr lang="es-MX" sz="1800" b="1" spc="-170" dirty="0">
                <a:solidFill>
                  <a:srgbClr val="2B3B90"/>
                </a:solidFill>
                <a:latin typeface="Trebuchet MS"/>
                <a:cs typeface="Trebuchet MS"/>
              </a:rPr>
              <a:t>nuestros</a:t>
            </a:r>
            <a:r>
              <a:rPr lang="es-MX" sz="1800" b="1" spc="-185" dirty="0">
                <a:solidFill>
                  <a:srgbClr val="2B3B90"/>
                </a:solidFill>
                <a:latin typeface="Trebuchet MS"/>
                <a:cs typeface="Trebuchet MS"/>
              </a:rPr>
              <a:t> </a:t>
            </a:r>
            <a:r>
              <a:rPr lang="es-MX" sz="1800" b="1" spc="-160" dirty="0">
                <a:solidFill>
                  <a:srgbClr val="2B3B90"/>
                </a:solidFill>
                <a:latin typeface="Trebuchet MS"/>
                <a:cs typeface="Trebuchet MS"/>
              </a:rPr>
              <a:t>supuestos</a:t>
            </a:r>
            <a:endParaRPr lang="es-MX" sz="1800" dirty="0">
              <a:latin typeface="Trebuchet MS"/>
              <a:cs typeface="Trebuchet MS"/>
            </a:endParaRPr>
          </a:p>
        </p:txBody>
      </p:sp>
      <p:sp>
        <p:nvSpPr>
          <p:cNvPr id="9" name="object 9"/>
          <p:cNvSpPr txBox="1"/>
          <p:nvPr/>
        </p:nvSpPr>
        <p:spPr>
          <a:xfrm>
            <a:off x="1082751" y="1507185"/>
            <a:ext cx="5789930" cy="2601994"/>
          </a:xfrm>
          <a:prstGeom prst="rect">
            <a:avLst/>
          </a:prstGeom>
          <a:ln w="12700">
            <a:solidFill>
              <a:srgbClr val="2B3B90"/>
            </a:solidFill>
          </a:ln>
        </p:spPr>
        <p:txBody>
          <a:bodyPr vert="horz" wrap="square" lIns="0" tIns="90170" rIns="0" bIns="0" rtlCol="0">
            <a:spAutoFit/>
          </a:bodyPr>
          <a:lstStyle/>
          <a:p>
            <a:pPr marL="179705" marR="171450" algn="just">
              <a:lnSpc>
                <a:spcPts val="1300"/>
              </a:lnSpc>
              <a:spcBef>
                <a:spcPts val="710"/>
              </a:spcBef>
            </a:pPr>
            <a:r>
              <a:rPr sz="1200" dirty="0">
                <a:solidFill>
                  <a:srgbClr val="2B3B90"/>
                </a:solidFill>
                <a:latin typeface="Arial MT"/>
                <a:cs typeface="Arial MT"/>
              </a:rPr>
              <a:t>Una</a:t>
            </a:r>
            <a:r>
              <a:rPr sz="1200" spc="-65" dirty="0">
                <a:solidFill>
                  <a:srgbClr val="2B3B90"/>
                </a:solidFill>
                <a:latin typeface="Arial MT"/>
                <a:cs typeface="Arial MT"/>
              </a:rPr>
              <a:t> </a:t>
            </a:r>
            <a:r>
              <a:rPr sz="1200" spc="-5" dirty="0">
                <a:solidFill>
                  <a:srgbClr val="2B3B90"/>
                </a:solidFill>
                <a:latin typeface="Arial MT"/>
                <a:cs typeface="Arial MT"/>
              </a:rPr>
              <a:t>vez</a:t>
            </a:r>
            <a:r>
              <a:rPr sz="1200" spc="-60" dirty="0">
                <a:solidFill>
                  <a:srgbClr val="2B3B90"/>
                </a:solidFill>
                <a:latin typeface="Arial MT"/>
                <a:cs typeface="Arial MT"/>
              </a:rPr>
              <a:t> </a:t>
            </a:r>
            <a:r>
              <a:rPr sz="1200" spc="20" dirty="0">
                <a:solidFill>
                  <a:srgbClr val="2B3B90"/>
                </a:solidFill>
                <a:latin typeface="Arial MT"/>
                <a:cs typeface="Arial MT"/>
              </a:rPr>
              <a:t>llegado</a:t>
            </a:r>
            <a:r>
              <a:rPr sz="1200" spc="-65" dirty="0">
                <a:solidFill>
                  <a:srgbClr val="2B3B90"/>
                </a:solidFill>
                <a:latin typeface="Arial MT"/>
                <a:cs typeface="Arial MT"/>
              </a:rPr>
              <a:t> </a:t>
            </a:r>
            <a:r>
              <a:rPr sz="1200" spc="-45" dirty="0">
                <a:solidFill>
                  <a:srgbClr val="2B3B90"/>
                </a:solidFill>
                <a:latin typeface="Arial MT"/>
                <a:cs typeface="Arial MT"/>
              </a:rPr>
              <a:t>a</a:t>
            </a:r>
            <a:r>
              <a:rPr sz="1200" spc="-60" dirty="0">
                <a:solidFill>
                  <a:srgbClr val="2B3B90"/>
                </a:solidFill>
                <a:latin typeface="Arial MT"/>
                <a:cs typeface="Arial MT"/>
              </a:rPr>
              <a:t> </a:t>
            </a:r>
            <a:r>
              <a:rPr sz="1200" spc="-5" dirty="0">
                <a:solidFill>
                  <a:srgbClr val="2B3B90"/>
                </a:solidFill>
                <a:latin typeface="Arial MT"/>
                <a:cs typeface="Arial MT"/>
              </a:rPr>
              <a:t>este</a:t>
            </a:r>
            <a:r>
              <a:rPr sz="1200" spc="-60" dirty="0">
                <a:solidFill>
                  <a:srgbClr val="2B3B90"/>
                </a:solidFill>
                <a:latin typeface="Arial MT"/>
                <a:cs typeface="Arial MT"/>
              </a:rPr>
              <a:t> </a:t>
            </a:r>
            <a:r>
              <a:rPr sz="1200" spc="50" dirty="0">
                <a:solidFill>
                  <a:srgbClr val="2B3B90"/>
                </a:solidFill>
                <a:latin typeface="Arial MT"/>
                <a:cs typeface="Arial MT"/>
              </a:rPr>
              <a:t>punto</a:t>
            </a:r>
            <a:r>
              <a:rPr sz="1200" spc="-65" dirty="0">
                <a:solidFill>
                  <a:srgbClr val="2B3B90"/>
                </a:solidFill>
                <a:latin typeface="Arial MT"/>
                <a:cs typeface="Arial MT"/>
              </a:rPr>
              <a:t> </a:t>
            </a:r>
            <a:r>
              <a:rPr sz="1200" spc="15" dirty="0">
                <a:solidFill>
                  <a:srgbClr val="2B3B90"/>
                </a:solidFill>
                <a:latin typeface="Arial MT"/>
                <a:cs typeface="Arial MT"/>
              </a:rPr>
              <a:t>de</a:t>
            </a:r>
            <a:r>
              <a:rPr sz="1200" spc="-60" dirty="0">
                <a:solidFill>
                  <a:srgbClr val="2B3B90"/>
                </a:solidFill>
                <a:latin typeface="Arial MT"/>
                <a:cs typeface="Arial MT"/>
              </a:rPr>
              <a:t> </a:t>
            </a:r>
            <a:r>
              <a:rPr sz="1200" spc="-10" dirty="0">
                <a:solidFill>
                  <a:srgbClr val="2B3B90"/>
                </a:solidFill>
                <a:latin typeface="Arial MT"/>
                <a:cs typeface="Arial MT"/>
              </a:rPr>
              <a:t>la</a:t>
            </a:r>
            <a:r>
              <a:rPr sz="1200" spc="-60" dirty="0">
                <a:solidFill>
                  <a:srgbClr val="2B3B90"/>
                </a:solidFill>
                <a:latin typeface="Arial MT"/>
                <a:cs typeface="Arial MT"/>
              </a:rPr>
              <a:t> </a:t>
            </a:r>
            <a:r>
              <a:rPr sz="1200" spc="15" dirty="0">
                <a:solidFill>
                  <a:srgbClr val="2B3B90"/>
                </a:solidFill>
                <a:latin typeface="Arial MT"/>
                <a:cs typeface="Arial MT"/>
              </a:rPr>
              <a:t>lectura,</a:t>
            </a:r>
            <a:r>
              <a:rPr sz="1200" spc="-65" dirty="0">
                <a:solidFill>
                  <a:srgbClr val="2B3B90"/>
                </a:solidFill>
                <a:latin typeface="Arial MT"/>
                <a:cs typeface="Arial MT"/>
              </a:rPr>
              <a:t> </a:t>
            </a:r>
            <a:r>
              <a:rPr sz="1200" spc="-10" dirty="0">
                <a:solidFill>
                  <a:srgbClr val="2B3B90"/>
                </a:solidFill>
                <a:latin typeface="Arial MT"/>
                <a:cs typeface="Arial MT"/>
              </a:rPr>
              <a:t>vale</a:t>
            </a:r>
            <a:r>
              <a:rPr sz="1200" spc="-60" dirty="0">
                <a:solidFill>
                  <a:srgbClr val="2B3B90"/>
                </a:solidFill>
                <a:latin typeface="Arial MT"/>
                <a:cs typeface="Arial MT"/>
              </a:rPr>
              <a:t> </a:t>
            </a:r>
            <a:r>
              <a:rPr sz="1200" spc="-10" dirty="0">
                <a:solidFill>
                  <a:srgbClr val="2B3B90"/>
                </a:solidFill>
                <a:latin typeface="Arial MT"/>
                <a:cs typeface="Arial MT"/>
              </a:rPr>
              <a:t>la</a:t>
            </a:r>
            <a:r>
              <a:rPr sz="1200" spc="-60" dirty="0">
                <a:solidFill>
                  <a:srgbClr val="2B3B90"/>
                </a:solidFill>
                <a:latin typeface="Arial MT"/>
                <a:cs typeface="Arial MT"/>
              </a:rPr>
              <a:t> </a:t>
            </a:r>
            <a:r>
              <a:rPr sz="1200" spc="5" dirty="0">
                <a:solidFill>
                  <a:srgbClr val="2B3B90"/>
                </a:solidFill>
                <a:latin typeface="Arial MT"/>
                <a:cs typeface="Arial MT"/>
              </a:rPr>
              <a:t>pena</a:t>
            </a:r>
            <a:r>
              <a:rPr sz="1200" spc="-65" dirty="0">
                <a:solidFill>
                  <a:srgbClr val="2B3B90"/>
                </a:solidFill>
                <a:latin typeface="Arial MT"/>
                <a:cs typeface="Arial MT"/>
              </a:rPr>
              <a:t> </a:t>
            </a:r>
            <a:r>
              <a:rPr sz="1200" spc="-5" dirty="0">
                <a:solidFill>
                  <a:srgbClr val="2B3B90"/>
                </a:solidFill>
                <a:latin typeface="Arial MT"/>
                <a:cs typeface="Arial MT"/>
              </a:rPr>
              <a:t>regresar</a:t>
            </a:r>
            <a:r>
              <a:rPr sz="1200" spc="-60" dirty="0">
                <a:solidFill>
                  <a:srgbClr val="2B3B90"/>
                </a:solidFill>
                <a:latin typeface="Arial MT"/>
                <a:cs typeface="Arial MT"/>
              </a:rPr>
              <a:t> </a:t>
            </a:r>
            <a:r>
              <a:rPr sz="1200" spc="-45" dirty="0">
                <a:solidFill>
                  <a:srgbClr val="2B3B90"/>
                </a:solidFill>
                <a:latin typeface="Arial MT"/>
                <a:cs typeface="Arial MT"/>
              </a:rPr>
              <a:t>a</a:t>
            </a:r>
            <a:r>
              <a:rPr sz="1200" spc="-60" dirty="0">
                <a:solidFill>
                  <a:srgbClr val="2B3B90"/>
                </a:solidFill>
                <a:latin typeface="Arial MT"/>
                <a:cs typeface="Arial MT"/>
              </a:rPr>
              <a:t> </a:t>
            </a:r>
            <a:r>
              <a:rPr sz="1200" spc="-30" dirty="0">
                <a:solidFill>
                  <a:srgbClr val="2B3B90"/>
                </a:solidFill>
                <a:latin typeface="Arial MT"/>
                <a:cs typeface="Arial MT"/>
              </a:rPr>
              <a:t>las</a:t>
            </a:r>
            <a:r>
              <a:rPr sz="1200" spc="-65" dirty="0">
                <a:solidFill>
                  <a:srgbClr val="2B3B90"/>
                </a:solidFill>
                <a:latin typeface="Arial MT"/>
                <a:cs typeface="Arial MT"/>
              </a:rPr>
              <a:t> </a:t>
            </a:r>
            <a:r>
              <a:rPr sz="1200" spc="-10" dirty="0">
                <a:solidFill>
                  <a:srgbClr val="2B3B90"/>
                </a:solidFill>
                <a:latin typeface="Arial MT"/>
                <a:cs typeface="Arial MT"/>
              </a:rPr>
              <a:t>respuestas </a:t>
            </a:r>
            <a:r>
              <a:rPr sz="1200" spc="-320" dirty="0">
                <a:solidFill>
                  <a:srgbClr val="2B3B90"/>
                </a:solidFill>
                <a:latin typeface="Arial MT"/>
                <a:cs typeface="Arial MT"/>
              </a:rPr>
              <a:t> </a:t>
            </a:r>
            <a:r>
              <a:rPr sz="1200" spc="15" dirty="0">
                <a:solidFill>
                  <a:srgbClr val="2B3B90"/>
                </a:solidFill>
                <a:latin typeface="Arial MT"/>
                <a:cs typeface="Arial MT"/>
              </a:rPr>
              <a:t>de</a:t>
            </a:r>
            <a:r>
              <a:rPr sz="1200" spc="20" dirty="0">
                <a:solidFill>
                  <a:srgbClr val="2B3B90"/>
                </a:solidFill>
                <a:latin typeface="Arial MT"/>
                <a:cs typeface="Arial MT"/>
              </a:rPr>
              <a:t> </a:t>
            </a:r>
            <a:r>
              <a:rPr sz="1200" spc="-10" dirty="0">
                <a:solidFill>
                  <a:srgbClr val="2B3B90"/>
                </a:solidFill>
                <a:latin typeface="Arial MT"/>
                <a:cs typeface="Arial MT"/>
              </a:rPr>
              <a:t>la</a:t>
            </a:r>
            <a:r>
              <a:rPr sz="1200" spc="-5" dirty="0">
                <a:solidFill>
                  <a:srgbClr val="2B3B90"/>
                </a:solidFill>
                <a:latin typeface="Arial MT"/>
                <a:cs typeface="Arial MT"/>
              </a:rPr>
              <a:t> </a:t>
            </a:r>
            <a:r>
              <a:rPr sz="1200" i="1" spc="20" dirty="0">
                <a:solidFill>
                  <a:srgbClr val="2B3B90"/>
                </a:solidFill>
                <a:latin typeface="Arial"/>
                <a:cs typeface="Arial"/>
              </a:rPr>
              <a:t>Actividad</a:t>
            </a:r>
            <a:r>
              <a:rPr sz="1200" i="1" spc="25" dirty="0">
                <a:solidFill>
                  <a:srgbClr val="2B3B90"/>
                </a:solidFill>
                <a:latin typeface="Arial"/>
                <a:cs typeface="Arial"/>
              </a:rPr>
              <a:t> </a:t>
            </a:r>
            <a:r>
              <a:rPr sz="1200" i="1" dirty="0">
                <a:solidFill>
                  <a:srgbClr val="2B3B90"/>
                </a:solidFill>
                <a:latin typeface="Arial"/>
                <a:cs typeface="Arial"/>
              </a:rPr>
              <a:t>1-1:</a:t>
            </a:r>
            <a:r>
              <a:rPr sz="1200" i="1" spc="5" dirty="0">
                <a:solidFill>
                  <a:srgbClr val="2B3B90"/>
                </a:solidFill>
                <a:latin typeface="Arial"/>
                <a:cs typeface="Arial"/>
              </a:rPr>
              <a:t> </a:t>
            </a:r>
            <a:r>
              <a:rPr sz="1200" i="1" spc="25" dirty="0">
                <a:solidFill>
                  <a:srgbClr val="2B3B90"/>
                </a:solidFill>
                <a:latin typeface="Arial"/>
                <a:cs typeface="Arial"/>
              </a:rPr>
              <a:t>Explorando</a:t>
            </a:r>
            <a:r>
              <a:rPr sz="1200" i="1" spc="30" dirty="0">
                <a:solidFill>
                  <a:srgbClr val="2B3B90"/>
                </a:solidFill>
                <a:latin typeface="Arial"/>
                <a:cs typeface="Arial"/>
              </a:rPr>
              <a:t> </a:t>
            </a:r>
            <a:r>
              <a:rPr sz="1200" i="1" spc="20" dirty="0">
                <a:solidFill>
                  <a:srgbClr val="2B3B90"/>
                </a:solidFill>
                <a:latin typeface="Arial"/>
                <a:cs typeface="Arial"/>
              </a:rPr>
              <a:t>nuestros</a:t>
            </a:r>
            <a:r>
              <a:rPr sz="1200" i="1" spc="25" dirty="0">
                <a:solidFill>
                  <a:srgbClr val="2B3B90"/>
                </a:solidFill>
                <a:latin typeface="Arial"/>
                <a:cs typeface="Arial"/>
              </a:rPr>
              <a:t> </a:t>
            </a:r>
            <a:r>
              <a:rPr sz="1200" i="1" spc="15" dirty="0">
                <a:solidFill>
                  <a:srgbClr val="2B3B90"/>
                </a:solidFill>
                <a:latin typeface="Arial"/>
                <a:cs typeface="Arial"/>
              </a:rPr>
              <a:t>imaginarios</a:t>
            </a:r>
            <a:r>
              <a:rPr sz="1200" spc="15" dirty="0">
                <a:solidFill>
                  <a:srgbClr val="2B3B90"/>
                </a:solidFill>
                <a:latin typeface="Arial MT"/>
                <a:cs typeface="Arial MT"/>
              </a:rPr>
              <a:t>.</a:t>
            </a:r>
            <a:r>
              <a:rPr sz="1200" spc="20" dirty="0">
                <a:solidFill>
                  <a:srgbClr val="2B3B90"/>
                </a:solidFill>
                <a:latin typeface="Arial MT"/>
                <a:cs typeface="Arial MT"/>
              </a:rPr>
              <a:t> </a:t>
            </a:r>
            <a:r>
              <a:rPr sz="1200" spc="-40" dirty="0">
                <a:solidFill>
                  <a:srgbClr val="2B3B90"/>
                </a:solidFill>
                <a:latin typeface="Arial MT"/>
                <a:cs typeface="Arial MT"/>
              </a:rPr>
              <a:t>En</a:t>
            </a:r>
            <a:r>
              <a:rPr sz="1200" spc="-35" dirty="0">
                <a:solidFill>
                  <a:srgbClr val="2B3B90"/>
                </a:solidFill>
                <a:latin typeface="Arial MT"/>
                <a:cs typeface="Arial MT"/>
              </a:rPr>
              <a:t> </a:t>
            </a:r>
            <a:r>
              <a:rPr sz="1200" spc="-10" dirty="0">
                <a:solidFill>
                  <a:srgbClr val="2B3B90"/>
                </a:solidFill>
                <a:latin typeface="Arial MT"/>
                <a:cs typeface="Arial MT"/>
              </a:rPr>
              <a:t>la</a:t>
            </a:r>
            <a:r>
              <a:rPr sz="1200" spc="-5" dirty="0">
                <a:solidFill>
                  <a:srgbClr val="2B3B90"/>
                </a:solidFill>
                <a:latin typeface="Arial MT"/>
                <a:cs typeface="Arial MT"/>
              </a:rPr>
              <a:t> </a:t>
            </a:r>
            <a:r>
              <a:rPr sz="1200" spc="25" dirty="0">
                <a:solidFill>
                  <a:srgbClr val="2B3B90"/>
                </a:solidFill>
                <a:latin typeface="Arial MT"/>
                <a:cs typeface="Arial MT"/>
              </a:rPr>
              <a:t>lectura</a:t>
            </a:r>
            <a:r>
              <a:rPr sz="1200" spc="30" dirty="0">
                <a:solidFill>
                  <a:srgbClr val="2B3B90"/>
                </a:solidFill>
                <a:latin typeface="Arial MT"/>
                <a:cs typeface="Arial MT"/>
              </a:rPr>
              <a:t> </a:t>
            </a:r>
            <a:r>
              <a:rPr sz="1200" spc="-40" dirty="0">
                <a:solidFill>
                  <a:srgbClr val="2B3B90"/>
                </a:solidFill>
                <a:latin typeface="Arial MT"/>
                <a:cs typeface="Arial MT"/>
              </a:rPr>
              <a:t>se </a:t>
            </a:r>
            <a:r>
              <a:rPr sz="1200" spc="-35" dirty="0">
                <a:solidFill>
                  <a:srgbClr val="2B3B90"/>
                </a:solidFill>
                <a:latin typeface="Arial MT"/>
                <a:cs typeface="Arial MT"/>
              </a:rPr>
              <a:t> </a:t>
            </a:r>
            <a:r>
              <a:rPr sz="1200" spc="25" dirty="0">
                <a:solidFill>
                  <a:srgbClr val="2B3B90"/>
                </a:solidFill>
                <a:latin typeface="Arial MT"/>
                <a:cs typeface="Arial MT"/>
              </a:rPr>
              <a:t>encontrarán elementos </a:t>
            </a:r>
            <a:r>
              <a:rPr sz="1200" spc="20" dirty="0">
                <a:solidFill>
                  <a:srgbClr val="2B3B90"/>
                </a:solidFill>
                <a:latin typeface="Arial MT"/>
                <a:cs typeface="Arial MT"/>
              </a:rPr>
              <a:t>que entran en </a:t>
            </a:r>
            <a:r>
              <a:rPr sz="1200" spc="40" dirty="0">
                <a:solidFill>
                  <a:srgbClr val="2B3B90"/>
                </a:solidFill>
                <a:latin typeface="Arial MT"/>
                <a:cs typeface="Arial MT"/>
              </a:rPr>
              <a:t>contradicción </a:t>
            </a:r>
            <a:r>
              <a:rPr sz="1200" spc="60" dirty="0">
                <a:solidFill>
                  <a:srgbClr val="2B3B90"/>
                </a:solidFill>
                <a:latin typeface="Arial MT"/>
                <a:cs typeface="Arial MT"/>
              </a:rPr>
              <a:t>con </a:t>
            </a:r>
            <a:r>
              <a:rPr sz="1200" spc="50" dirty="0">
                <a:solidFill>
                  <a:srgbClr val="2B3B90"/>
                </a:solidFill>
                <a:latin typeface="Arial MT"/>
                <a:cs typeface="Arial MT"/>
              </a:rPr>
              <a:t>lo </a:t>
            </a:r>
            <a:r>
              <a:rPr sz="1200" spc="5" dirty="0">
                <a:solidFill>
                  <a:srgbClr val="2B3B90"/>
                </a:solidFill>
                <a:latin typeface="Arial MT"/>
                <a:cs typeface="Arial MT"/>
              </a:rPr>
              <a:t>expresado </a:t>
            </a:r>
            <a:r>
              <a:rPr sz="1200" spc="20" dirty="0">
                <a:solidFill>
                  <a:srgbClr val="2B3B90"/>
                </a:solidFill>
                <a:latin typeface="Arial MT"/>
                <a:cs typeface="Arial MT"/>
              </a:rPr>
              <a:t>en </a:t>
            </a:r>
            <a:r>
              <a:rPr sz="1200" spc="-10" dirty="0">
                <a:solidFill>
                  <a:srgbClr val="2B3B90"/>
                </a:solidFill>
                <a:latin typeface="Arial MT"/>
                <a:cs typeface="Arial MT"/>
              </a:rPr>
              <a:t>la </a:t>
            </a:r>
            <a:r>
              <a:rPr sz="1200" spc="-5" dirty="0">
                <a:solidFill>
                  <a:srgbClr val="2B3B90"/>
                </a:solidFill>
                <a:latin typeface="Arial MT"/>
                <a:cs typeface="Arial MT"/>
              </a:rPr>
              <a:t> </a:t>
            </a:r>
            <a:r>
              <a:rPr sz="1200" spc="10" dirty="0">
                <a:solidFill>
                  <a:srgbClr val="2B3B90"/>
                </a:solidFill>
                <a:latin typeface="Arial MT"/>
                <a:cs typeface="Arial MT"/>
              </a:rPr>
              <a:t>actividad </a:t>
            </a:r>
            <a:r>
              <a:rPr sz="1200" spc="45" dirty="0">
                <a:solidFill>
                  <a:srgbClr val="2B3B90"/>
                </a:solidFill>
                <a:latin typeface="Arial MT"/>
                <a:cs typeface="Arial MT"/>
              </a:rPr>
              <a:t>por </a:t>
            </a:r>
            <a:r>
              <a:rPr sz="1200" spc="10" dirty="0">
                <a:solidFill>
                  <a:srgbClr val="2B3B90"/>
                </a:solidFill>
                <a:latin typeface="Arial MT"/>
                <a:cs typeface="Arial MT"/>
              </a:rPr>
              <a:t>usted </a:t>
            </a:r>
            <a:r>
              <a:rPr sz="1200" spc="75" dirty="0">
                <a:solidFill>
                  <a:srgbClr val="2B3B90"/>
                </a:solidFill>
                <a:latin typeface="Arial MT"/>
                <a:cs typeface="Arial MT"/>
              </a:rPr>
              <a:t>o </a:t>
            </a:r>
            <a:r>
              <a:rPr sz="1200" spc="-35" dirty="0">
                <a:solidFill>
                  <a:srgbClr val="2B3B90"/>
                </a:solidFill>
                <a:latin typeface="Arial MT"/>
                <a:cs typeface="Arial MT"/>
              </a:rPr>
              <a:t>sus </a:t>
            </a:r>
            <a:r>
              <a:rPr sz="1200" spc="20" dirty="0">
                <a:solidFill>
                  <a:srgbClr val="2B3B90"/>
                </a:solidFill>
                <a:latin typeface="Arial MT"/>
                <a:cs typeface="Arial MT"/>
              </a:rPr>
              <a:t>compañeros, </a:t>
            </a:r>
            <a:r>
              <a:rPr sz="1200" spc="30" dirty="0">
                <a:solidFill>
                  <a:srgbClr val="2B3B90"/>
                </a:solidFill>
                <a:latin typeface="Arial MT"/>
                <a:cs typeface="Arial MT"/>
              </a:rPr>
              <a:t>pero también </a:t>
            </a:r>
            <a:r>
              <a:rPr sz="1200" spc="25" dirty="0">
                <a:solidFill>
                  <a:srgbClr val="2B3B90"/>
                </a:solidFill>
                <a:latin typeface="Arial MT"/>
                <a:cs typeface="Arial MT"/>
              </a:rPr>
              <a:t>encontrará elementos </a:t>
            </a:r>
            <a:r>
              <a:rPr sz="1200" spc="30" dirty="0">
                <a:solidFill>
                  <a:srgbClr val="2B3B90"/>
                </a:solidFill>
                <a:latin typeface="Arial MT"/>
                <a:cs typeface="Arial MT"/>
              </a:rPr>
              <a:t> </a:t>
            </a:r>
            <a:r>
              <a:rPr sz="1200" spc="-5" dirty="0">
                <a:solidFill>
                  <a:srgbClr val="2B3B90"/>
                </a:solidFill>
                <a:latin typeface="Arial MT"/>
                <a:cs typeface="Arial MT"/>
              </a:rPr>
              <a:t>para</a:t>
            </a:r>
            <a:r>
              <a:rPr sz="1200" spc="-15" dirty="0">
                <a:solidFill>
                  <a:srgbClr val="2B3B90"/>
                </a:solidFill>
                <a:latin typeface="Arial MT"/>
                <a:cs typeface="Arial MT"/>
              </a:rPr>
              <a:t> </a:t>
            </a:r>
            <a:r>
              <a:rPr sz="1200" spc="25" dirty="0">
                <a:solidFill>
                  <a:srgbClr val="2B3B90"/>
                </a:solidFill>
                <a:latin typeface="Arial MT"/>
                <a:cs typeface="Arial MT"/>
              </a:rPr>
              <a:t>fundamentar</a:t>
            </a:r>
            <a:r>
              <a:rPr sz="1200" spc="-15" dirty="0">
                <a:solidFill>
                  <a:srgbClr val="2B3B90"/>
                </a:solidFill>
                <a:latin typeface="Arial MT"/>
                <a:cs typeface="Arial MT"/>
              </a:rPr>
              <a:t> </a:t>
            </a:r>
            <a:r>
              <a:rPr sz="1200" spc="50" dirty="0">
                <a:solidFill>
                  <a:srgbClr val="2B3B90"/>
                </a:solidFill>
                <a:latin typeface="Arial MT"/>
                <a:cs typeface="Arial MT"/>
              </a:rPr>
              <a:t>lo</a:t>
            </a:r>
            <a:r>
              <a:rPr sz="1200" spc="-15" dirty="0">
                <a:solidFill>
                  <a:srgbClr val="2B3B90"/>
                </a:solidFill>
                <a:latin typeface="Arial MT"/>
                <a:cs typeface="Arial MT"/>
              </a:rPr>
              <a:t> </a:t>
            </a:r>
            <a:r>
              <a:rPr sz="1200" spc="20" dirty="0">
                <a:solidFill>
                  <a:srgbClr val="2B3B90"/>
                </a:solidFill>
                <a:latin typeface="Arial MT"/>
                <a:cs typeface="Arial MT"/>
              </a:rPr>
              <a:t>que</a:t>
            </a:r>
            <a:r>
              <a:rPr sz="1200" spc="-15" dirty="0">
                <a:solidFill>
                  <a:srgbClr val="2B3B90"/>
                </a:solidFill>
                <a:latin typeface="Arial MT"/>
                <a:cs typeface="Arial MT"/>
              </a:rPr>
              <a:t> </a:t>
            </a:r>
            <a:r>
              <a:rPr sz="1200" spc="-40" dirty="0">
                <a:solidFill>
                  <a:srgbClr val="2B3B90"/>
                </a:solidFill>
                <a:latin typeface="Arial MT"/>
                <a:cs typeface="Arial MT"/>
              </a:rPr>
              <a:t>es</a:t>
            </a:r>
            <a:r>
              <a:rPr sz="1200" spc="-15" dirty="0">
                <a:solidFill>
                  <a:srgbClr val="2B3B90"/>
                </a:solidFill>
                <a:latin typeface="Arial MT"/>
                <a:cs typeface="Arial MT"/>
              </a:rPr>
              <a:t> </a:t>
            </a:r>
            <a:r>
              <a:rPr sz="1200" spc="-10" dirty="0">
                <a:solidFill>
                  <a:srgbClr val="2B3B90"/>
                </a:solidFill>
                <a:latin typeface="Arial MT"/>
                <a:cs typeface="Arial MT"/>
              </a:rPr>
              <a:t>la </a:t>
            </a:r>
            <a:r>
              <a:rPr sz="1200" spc="20" dirty="0">
                <a:solidFill>
                  <a:srgbClr val="2B3B90"/>
                </a:solidFill>
                <a:latin typeface="Arial MT"/>
                <a:cs typeface="Arial MT"/>
              </a:rPr>
              <a:t>flexibilización</a:t>
            </a:r>
            <a:r>
              <a:rPr sz="1200" spc="-15" dirty="0">
                <a:solidFill>
                  <a:srgbClr val="2B3B90"/>
                </a:solidFill>
                <a:latin typeface="Arial MT"/>
                <a:cs typeface="Arial MT"/>
              </a:rPr>
              <a:t> </a:t>
            </a:r>
            <a:r>
              <a:rPr sz="1200" spc="15" dirty="0">
                <a:solidFill>
                  <a:srgbClr val="2B3B90"/>
                </a:solidFill>
                <a:latin typeface="Arial MT"/>
                <a:cs typeface="Arial MT"/>
              </a:rPr>
              <a:t>curricular.</a:t>
            </a:r>
            <a:endParaRPr sz="1200" dirty="0">
              <a:latin typeface="Arial MT"/>
              <a:cs typeface="Arial MT"/>
            </a:endParaRPr>
          </a:p>
          <a:p>
            <a:pPr>
              <a:lnSpc>
                <a:spcPct val="100000"/>
              </a:lnSpc>
              <a:spcBef>
                <a:spcPts val="35"/>
              </a:spcBef>
            </a:pPr>
            <a:endParaRPr sz="1100" dirty="0">
              <a:latin typeface="Arial MT"/>
              <a:cs typeface="Arial MT"/>
            </a:endParaRPr>
          </a:p>
          <a:p>
            <a:pPr marL="179705" marR="171450" algn="just">
              <a:lnSpc>
                <a:spcPts val="1300"/>
              </a:lnSpc>
            </a:pPr>
            <a:r>
              <a:rPr sz="1200" spc="15" dirty="0">
                <a:solidFill>
                  <a:srgbClr val="2B3B90"/>
                </a:solidFill>
                <a:latin typeface="Arial MT"/>
                <a:cs typeface="Arial MT"/>
              </a:rPr>
              <a:t>Lo </a:t>
            </a:r>
            <a:r>
              <a:rPr sz="1200" spc="20" dirty="0">
                <a:solidFill>
                  <a:srgbClr val="2B3B90"/>
                </a:solidFill>
                <a:latin typeface="Arial MT"/>
                <a:cs typeface="Arial MT"/>
              </a:rPr>
              <a:t>planteado en </a:t>
            </a:r>
            <a:r>
              <a:rPr sz="1200" spc="-15" dirty="0" err="1">
                <a:solidFill>
                  <a:srgbClr val="2B3B90"/>
                </a:solidFill>
                <a:latin typeface="Arial MT"/>
                <a:cs typeface="Arial MT"/>
              </a:rPr>
              <a:t>esta</a:t>
            </a:r>
            <a:r>
              <a:rPr sz="1200" spc="-15" dirty="0">
                <a:solidFill>
                  <a:srgbClr val="2B3B90"/>
                </a:solidFill>
                <a:latin typeface="Arial MT"/>
                <a:cs typeface="Arial MT"/>
              </a:rPr>
              <a:t> </a:t>
            </a:r>
            <a:r>
              <a:rPr lang="es-MX" sz="1200" spc="20" dirty="0">
                <a:solidFill>
                  <a:srgbClr val="2B3B90"/>
                </a:solidFill>
                <a:latin typeface="Arial MT"/>
                <a:cs typeface="Arial MT"/>
              </a:rPr>
              <a:t>clase </a:t>
            </a:r>
            <a:r>
              <a:rPr sz="1200" spc="-15" dirty="0" err="1">
                <a:solidFill>
                  <a:srgbClr val="2B3B90"/>
                </a:solidFill>
                <a:latin typeface="Arial MT"/>
                <a:cs typeface="Arial MT"/>
              </a:rPr>
              <a:t>sirve</a:t>
            </a:r>
            <a:r>
              <a:rPr sz="1200" spc="-15" dirty="0">
                <a:solidFill>
                  <a:srgbClr val="2B3B90"/>
                </a:solidFill>
                <a:latin typeface="Arial MT"/>
                <a:cs typeface="Arial MT"/>
              </a:rPr>
              <a:t> </a:t>
            </a:r>
            <a:r>
              <a:rPr sz="1200" spc="75" dirty="0">
                <a:solidFill>
                  <a:srgbClr val="2B3B90"/>
                </a:solidFill>
                <a:latin typeface="Arial MT"/>
                <a:cs typeface="Arial MT"/>
              </a:rPr>
              <a:t>como </a:t>
            </a:r>
            <a:r>
              <a:rPr sz="1200" spc="40" dirty="0">
                <a:solidFill>
                  <a:srgbClr val="2B3B90"/>
                </a:solidFill>
                <a:latin typeface="Arial MT"/>
                <a:cs typeface="Arial MT"/>
              </a:rPr>
              <a:t>marco </a:t>
            </a:r>
            <a:r>
              <a:rPr sz="1200" spc="15" dirty="0">
                <a:solidFill>
                  <a:srgbClr val="2B3B90"/>
                </a:solidFill>
                <a:latin typeface="Arial MT"/>
                <a:cs typeface="Arial MT"/>
              </a:rPr>
              <a:t>de </a:t>
            </a:r>
            <a:r>
              <a:rPr sz="1200" spc="35" dirty="0">
                <a:solidFill>
                  <a:srgbClr val="2B3B90"/>
                </a:solidFill>
                <a:latin typeface="Arial MT"/>
                <a:cs typeface="Arial MT"/>
              </a:rPr>
              <a:t>comprensión </a:t>
            </a:r>
            <a:r>
              <a:rPr sz="1200" spc="15" dirty="0">
                <a:solidFill>
                  <a:srgbClr val="2B3B90"/>
                </a:solidFill>
                <a:latin typeface="Arial MT"/>
                <a:cs typeface="Arial MT"/>
              </a:rPr>
              <a:t>de </a:t>
            </a:r>
            <a:r>
              <a:rPr sz="1200" spc="20" dirty="0">
                <a:solidFill>
                  <a:srgbClr val="2B3B90"/>
                </a:solidFill>
                <a:latin typeface="Arial MT"/>
                <a:cs typeface="Arial MT"/>
              </a:rPr>
              <a:t> </a:t>
            </a:r>
            <a:r>
              <a:rPr sz="1200" spc="50" dirty="0">
                <a:solidFill>
                  <a:srgbClr val="2B3B90"/>
                </a:solidFill>
                <a:latin typeface="Arial MT"/>
                <a:cs typeface="Arial MT"/>
              </a:rPr>
              <a:t>lo </a:t>
            </a:r>
            <a:r>
              <a:rPr sz="1200" spc="20" dirty="0">
                <a:solidFill>
                  <a:srgbClr val="2B3B90"/>
                </a:solidFill>
                <a:latin typeface="Arial MT"/>
                <a:cs typeface="Arial MT"/>
              </a:rPr>
              <a:t>que </a:t>
            </a:r>
            <a:r>
              <a:rPr sz="1200" dirty="0">
                <a:solidFill>
                  <a:srgbClr val="2B3B90"/>
                </a:solidFill>
                <a:latin typeface="Arial MT"/>
                <a:cs typeface="Arial MT"/>
              </a:rPr>
              <a:t>desde </a:t>
            </a:r>
            <a:r>
              <a:rPr sz="1200" spc="-5" dirty="0">
                <a:solidFill>
                  <a:srgbClr val="2B3B90"/>
                </a:solidFill>
                <a:latin typeface="Arial MT"/>
                <a:cs typeface="Arial MT"/>
              </a:rPr>
              <a:t>este </a:t>
            </a:r>
            <a:r>
              <a:rPr sz="1200" spc="65" dirty="0">
                <a:solidFill>
                  <a:srgbClr val="2B3B90"/>
                </a:solidFill>
                <a:latin typeface="Arial MT"/>
                <a:cs typeface="Arial MT"/>
              </a:rPr>
              <a:t>momento </a:t>
            </a:r>
            <a:r>
              <a:rPr sz="1200" spc="25" dirty="0">
                <a:solidFill>
                  <a:srgbClr val="2B3B90"/>
                </a:solidFill>
                <a:latin typeface="Arial MT"/>
                <a:cs typeface="Arial MT"/>
              </a:rPr>
              <a:t>entenderemos </a:t>
            </a:r>
            <a:r>
              <a:rPr sz="1200" spc="45" dirty="0">
                <a:solidFill>
                  <a:srgbClr val="2B3B90"/>
                </a:solidFill>
                <a:latin typeface="Arial MT"/>
                <a:cs typeface="Arial MT"/>
              </a:rPr>
              <a:t>por </a:t>
            </a:r>
            <a:r>
              <a:rPr sz="1200" spc="40" dirty="0">
                <a:solidFill>
                  <a:srgbClr val="2B3B90"/>
                </a:solidFill>
                <a:latin typeface="Arial MT"/>
                <a:cs typeface="Arial MT"/>
              </a:rPr>
              <a:t>un </a:t>
            </a:r>
            <a:r>
              <a:rPr sz="1200" spc="30" dirty="0">
                <a:solidFill>
                  <a:srgbClr val="2B3B90"/>
                </a:solidFill>
                <a:latin typeface="Arial MT"/>
                <a:cs typeface="Arial MT"/>
              </a:rPr>
              <a:t>currículo </a:t>
            </a:r>
            <a:r>
              <a:rPr sz="1200" spc="10" dirty="0">
                <a:solidFill>
                  <a:srgbClr val="2B3B90"/>
                </a:solidFill>
                <a:latin typeface="Arial MT"/>
                <a:cs typeface="Arial MT"/>
              </a:rPr>
              <a:t>flexible. </a:t>
            </a:r>
            <a:r>
              <a:rPr sz="1200" spc="-40" dirty="0">
                <a:solidFill>
                  <a:srgbClr val="2B3B90"/>
                </a:solidFill>
                <a:latin typeface="Arial MT"/>
                <a:cs typeface="Arial MT"/>
              </a:rPr>
              <a:t>En esa </a:t>
            </a:r>
            <a:r>
              <a:rPr sz="1200" spc="-35" dirty="0">
                <a:solidFill>
                  <a:srgbClr val="2B3B90"/>
                </a:solidFill>
                <a:latin typeface="Arial MT"/>
                <a:cs typeface="Arial MT"/>
              </a:rPr>
              <a:t> </a:t>
            </a:r>
            <a:r>
              <a:rPr sz="1200" spc="10" dirty="0">
                <a:solidFill>
                  <a:srgbClr val="2B3B90"/>
                </a:solidFill>
                <a:latin typeface="Arial MT"/>
                <a:cs typeface="Arial MT"/>
              </a:rPr>
              <a:t>medida, el </a:t>
            </a:r>
            <a:r>
              <a:rPr sz="1200" spc="-5" dirty="0">
                <a:solidFill>
                  <a:srgbClr val="2B3B90"/>
                </a:solidFill>
                <a:latin typeface="Arial MT"/>
                <a:cs typeface="Arial MT"/>
              </a:rPr>
              <a:t>estar </a:t>
            </a:r>
            <a:r>
              <a:rPr sz="1200" spc="5" dirty="0">
                <a:solidFill>
                  <a:srgbClr val="2B3B90"/>
                </a:solidFill>
                <a:latin typeface="Arial MT"/>
                <a:cs typeface="Arial MT"/>
              </a:rPr>
              <a:t>alineados </a:t>
            </a:r>
            <a:r>
              <a:rPr sz="1200" spc="20" dirty="0">
                <a:solidFill>
                  <a:srgbClr val="2B3B90"/>
                </a:solidFill>
                <a:latin typeface="Arial MT"/>
                <a:cs typeface="Arial MT"/>
              </a:rPr>
              <a:t>en </a:t>
            </a:r>
            <a:r>
              <a:rPr sz="1200" dirty="0">
                <a:solidFill>
                  <a:srgbClr val="2B3B90"/>
                </a:solidFill>
                <a:latin typeface="Arial MT"/>
                <a:cs typeface="Arial MT"/>
              </a:rPr>
              <a:t>estos </a:t>
            </a:r>
            <a:r>
              <a:rPr sz="1200" spc="10" dirty="0">
                <a:solidFill>
                  <a:srgbClr val="2B3B90"/>
                </a:solidFill>
                <a:latin typeface="Arial MT"/>
                <a:cs typeface="Arial MT"/>
              </a:rPr>
              <a:t>referentes </a:t>
            </a:r>
            <a:r>
              <a:rPr sz="1200" spc="15" dirty="0">
                <a:solidFill>
                  <a:srgbClr val="2B3B90"/>
                </a:solidFill>
                <a:latin typeface="Arial MT"/>
                <a:cs typeface="Arial MT"/>
              </a:rPr>
              <a:t>nos </a:t>
            </a:r>
            <a:r>
              <a:rPr sz="1200" spc="25" dirty="0">
                <a:solidFill>
                  <a:srgbClr val="2B3B90"/>
                </a:solidFill>
                <a:latin typeface="Arial MT"/>
                <a:cs typeface="Arial MT"/>
              </a:rPr>
              <a:t>permitirán </a:t>
            </a:r>
            <a:r>
              <a:rPr sz="1200" spc="15" dirty="0">
                <a:solidFill>
                  <a:srgbClr val="2B3B90"/>
                </a:solidFill>
                <a:latin typeface="Arial MT"/>
                <a:cs typeface="Arial MT"/>
              </a:rPr>
              <a:t>de </a:t>
            </a:r>
            <a:r>
              <a:rPr sz="1200" spc="10" dirty="0">
                <a:solidFill>
                  <a:srgbClr val="2B3B90"/>
                </a:solidFill>
                <a:latin typeface="Arial MT"/>
                <a:cs typeface="Arial MT"/>
              </a:rPr>
              <a:t>manera </a:t>
            </a:r>
            <a:r>
              <a:rPr sz="1200" spc="-5" dirty="0">
                <a:solidFill>
                  <a:srgbClr val="2B3B90"/>
                </a:solidFill>
                <a:latin typeface="Arial MT"/>
                <a:cs typeface="Arial MT"/>
              </a:rPr>
              <a:t>más </a:t>
            </a:r>
            <a:r>
              <a:rPr sz="1200" dirty="0">
                <a:solidFill>
                  <a:srgbClr val="2B3B90"/>
                </a:solidFill>
                <a:latin typeface="Arial MT"/>
                <a:cs typeface="Arial MT"/>
              </a:rPr>
              <a:t> </a:t>
            </a:r>
            <a:r>
              <a:rPr sz="1200" spc="5" dirty="0">
                <a:solidFill>
                  <a:srgbClr val="2B3B90"/>
                </a:solidFill>
                <a:latin typeface="Arial MT"/>
                <a:cs typeface="Arial MT"/>
              </a:rPr>
              <a:t>clara presentar </a:t>
            </a:r>
            <a:r>
              <a:rPr sz="1200" spc="10" dirty="0">
                <a:solidFill>
                  <a:srgbClr val="2B3B90"/>
                </a:solidFill>
                <a:latin typeface="Arial MT"/>
                <a:cs typeface="Arial MT"/>
              </a:rPr>
              <a:t>los </a:t>
            </a:r>
            <a:r>
              <a:rPr sz="1200" spc="25" dirty="0">
                <a:solidFill>
                  <a:srgbClr val="2B3B90"/>
                </a:solidFill>
                <a:latin typeface="Arial MT"/>
                <a:cs typeface="Arial MT"/>
              </a:rPr>
              <a:t>elementos </a:t>
            </a:r>
            <a:r>
              <a:rPr sz="1200" spc="15" dirty="0">
                <a:solidFill>
                  <a:srgbClr val="2B3B90"/>
                </a:solidFill>
                <a:latin typeface="Arial MT"/>
                <a:cs typeface="Arial MT"/>
              </a:rPr>
              <a:t>fundantes de </a:t>
            </a:r>
            <a:r>
              <a:rPr sz="1200" spc="-5" dirty="0">
                <a:solidFill>
                  <a:srgbClr val="2B3B90"/>
                </a:solidFill>
                <a:latin typeface="Arial MT"/>
                <a:cs typeface="Arial MT"/>
              </a:rPr>
              <a:t>este </a:t>
            </a:r>
            <a:r>
              <a:rPr sz="1200" spc="45" dirty="0">
                <a:solidFill>
                  <a:srgbClr val="2B3B90"/>
                </a:solidFill>
                <a:latin typeface="Arial MT"/>
                <a:cs typeface="Arial MT"/>
              </a:rPr>
              <a:t>tipo </a:t>
            </a:r>
            <a:r>
              <a:rPr sz="1200" spc="15" dirty="0">
                <a:solidFill>
                  <a:srgbClr val="2B3B90"/>
                </a:solidFill>
                <a:latin typeface="Arial MT"/>
                <a:cs typeface="Arial MT"/>
              </a:rPr>
              <a:t>de </a:t>
            </a:r>
            <a:r>
              <a:rPr sz="1200" spc="25" dirty="0">
                <a:solidFill>
                  <a:srgbClr val="2B3B90"/>
                </a:solidFill>
                <a:latin typeface="Arial MT"/>
                <a:cs typeface="Arial MT"/>
              </a:rPr>
              <a:t>currículo, </a:t>
            </a:r>
            <a:r>
              <a:rPr sz="1200" spc="10" dirty="0">
                <a:solidFill>
                  <a:srgbClr val="2B3B90"/>
                </a:solidFill>
                <a:latin typeface="Arial MT"/>
                <a:cs typeface="Arial MT"/>
              </a:rPr>
              <a:t>los </a:t>
            </a:r>
            <a:r>
              <a:rPr sz="1200" spc="-5" dirty="0">
                <a:solidFill>
                  <a:srgbClr val="2B3B90"/>
                </a:solidFill>
                <a:latin typeface="Arial MT"/>
                <a:cs typeface="Arial MT"/>
              </a:rPr>
              <a:t>diversos </a:t>
            </a:r>
            <a:r>
              <a:rPr sz="1200" spc="-320" dirty="0">
                <a:solidFill>
                  <a:srgbClr val="2B3B90"/>
                </a:solidFill>
                <a:latin typeface="Arial MT"/>
                <a:cs typeface="Arial MT"/>
              </a:rPr>
              <a:t> </a:t>
            </a:r>
            <a:r>
              <a:rPr sz="1200" spc="5" dirty="0">
                <a:solidFill>
                  <a:srgbClr val="2B3B90"/>
                </a:solidFill>
                <a:latin typeface="Arial MT"/>
                <a:cs typeface="Arial MT"/>
              </a:rPr>
              <a:t>aspectos </a:t>
            </a:r>
            <a:r>
              <a:rPr sz="1200" spc="20" dirty="0">
                <a:solidFill>
                  <a:srgbClr val="2B3B90"/>
                </a:solidFill>
                <a:latin typeface="Arial MT"/>
                <a:cs typeface="Arial MT"/>
              </a:rPr>
              <a:t>involucrados en </a:t>
            </a:r>
            <a:r>
              <a:rPr sz="1200" spc="-20" dirty="0">
                <a:solidFill>
                  <a:srgbClr val="2B3B90"/>
                </a:solidFill>
                <a:latin typeface="Arial MT"/>
                <a:cs typeface="Arial MT"/>
              </a:rPr>
              <a:t>su </a:t>
            </a:r>
            <a:r>
              <a:rPr sz="1200" spc="20" dirty="0">
                <a:solidFill>
                  <a:srgbClr val="2B3B90"/>
                </a:solidFill>
                <a:latin typeface="Arial MT"/>
                <a:cs typeface="Arial MT"/>
              </a:rPr>
              <a:t>flexibilización </a:t>
            </a:r>
            <a:r>
              <a:rPr sz="1200" spc="-5" dirty="0">
                <a:solidFill>
                  <a:srgbClr val="2B3B90"/>
                </a:solidFill>
                <a:latin typeface="Arial MT"/>
                <a:cs typeface="Arial MT"/>
              </a:rPr>
              <a:t>y </a:t>
            </a:r>
            <a:r>
              <a:rPr sz="1200" spc="-30" dirty="0">
                <a:solidFill>
                  <a:srgbClr val="2B3B90"/>
                </a:solidFill>
                <a:latin typeface="Arial MT"/>
                <a:cs typeface="Arial MT"/>
              </a:rPr>
              <a:t>las </a:t>
            </a:r>
            <a:r>
              <a:rPr sz="1200" spc="5" dirty="0">
                <a:solidFill>
                  <a:srgbClr val="2B3B90"/>
                </a:solidFill>
                <a:latin typeface="Arial MT"/>
                <a:cs typeface="Arial MT"/>
              </a:rPr>
              <a:t>posibilidades </a:t>
            </a:r>
            <a:r>
              <a:rPr sz="1200" spc="20" dirty="0">
                <a:solidFill>
                  <a:srgbClr val="2B3B90"/>
                </a:solidFill>
                <a:latin typeface="Arial MT"/>
                <a:cs typeface="Arial MT"/>
              </a:rPr>
              <a:t>en </a:t>
            </a:r>
            <a:r>
              <a:rPr sz="1200" spc="30" dirty="0">
                <a:solidFill>
                  <a:srgbClr val="2B3B90"/>
                </a:solidFill>
                <a:latin typeface="Arial MT"/>
                <a:cs typeface="Arial MT"/>
              </a:rPr>
              <a:t>términos </a:t>
            </a:r>
            <a:r>
              <a:rPr sz="1200" spc="15" dirty="0">
                <a:solidFill>
                  <a:srgbClr val="2B3B90"/>
                </a:solidFill>
                <a:latin typeface="Arial MT"/>
                <a:cs typeface="Arial MT"/>
              </a:rPr>
              <a:t>de </a:t>
            </a:r>
            <a:r>
              <a:rPr sz="1200" spc="20" dirty="0">
                <a:solidFill>
                  <a:srgbClr val="2B3B90"/>
                </a:solidFill>
                <a:latin typeface="Arial MT"/>
                <a:cs typeface="Arial MT"/>
              </a:rPr>
              <a:t> </a:t>
            </a:r>
            <a:r>
              <a:rPr sz="1200" spc="30" dirty="0">
                <a:solidFill>
                  <a:srgbClr val="2B3B90"/>
                </a:solidFill>
                <a:latin typeface="Arial MT"/>
                <a:cs typeface="Arial MT"/>
              </a:rPr>
              <a:t>transformación</a:t>
            </a:r>
            <a:r>
              <a:rPr sz="1200" spc="-20" dirty="0">
                <a:solidFill>
                  <a:srgbClr val="2B3B90"/>
                </a:solidFill>
                <a:latin typeface="Arial MT"/>
                <a:cs typeface="Arial MT"/>
              </a:rPr>
              <a:t> </a:t>
            </a:r>
            <a:r>
              <a:rPr sz="1200" spc="10" dirty="0">
                <a:solidFill>
                  <a:srgbClr val="2B3B90"/>
                </a:solidFill>
                <a:latin typeface="Arial MT"/>
                <a:cs typeface="Arial MT"/>
              </a:rPr>
              <a:t>educativa</a:t>
            </a:r>
            <a:r>
              <a:rPr sz="1200" spc="-15" dirty="0">
                <a:solidFill>
                  <a:srgbClr val="2B3B90"/>
                </a:solidFill>
                <a:latin typeface="Arial MT"/>
                <a:cs typeface="Arial MT"/>
              </a:rPr>
              <a:t> </a:t>
            </a:r>
            <a:r>
              <a:rPr sz="1200" spc="20" dirty="0">
                <a:solidFill>
                  <a:srgbClr val="2B3B90"/>
                </a:solidFill>
                <a:latin typeface="Arial MT"/>
                <a:cs typeface="Arial MT"/>
              </a:rPr>
              <a:t>que</a:t>
            </a:r>
            <a:r>
              <a:rPr sz="1200" spc="-15" dirty="0">
                <a:solidFill>
                  <a:srgbClr val="2B3B90"/>
                </a:solidFill>
                <a:latin typeface="Arial MT"/>
                <a:cs typeface="Arial MT"/>
              </a:rPr>
              <a:t> </a:t>
            </a:r>
            <a:r>
              <a:rPr sz="1200" spc="-40" dirty="0">
                <a:solidFill>
                  <a:srgbClr val="2B3B90"/>
                </a:solidFill>
                <a:latin typeface="Arial MT"/>
                <a:cs typeface="Arial MT"/>
              </a:rPr>
              <a:t>se</a:t>
            </a:r>
            <a:r>
              <a:rPr sz="1200" spc="-15" dirty="0">
                <a:solidFill>
                  <a:srgbClr val="2B3B90"/>
                </a:solidFill>
                <a:latin typeface="Arial MT"/>
                <a:cs typeface="Arial MT"/>
              </a:rPr>
              <a:t> </a:t>
            </a:r>
            <a:r>
              <a:rPr sz="1200" spc="25" dirty="0">
                <a:solidFill>
                  <a:srgbClr val="2B3B90"/>
                </a:solidFill>
                <a:latin typeface="Arial MT"/>
                <a:cs typeface="Arial MT"/>
              </a:rPr>
              <a:t>pueden</a:t>
            </a:r>
            <a:r>
              <a:rPr sz="1200" spc="-15" dirty="0">
                <a:solidFill>
                  <a:srgbClr val="2B3B90"/>
                </a:solidFill>
                <a:latin typeface="Arial MT"/>
                <a:cs typeface="Arial MT"/>
              </a:rPr>
              <a:t> </a:t>
            </a:r>
            <a:r>
              <a:rPr sz="1200" spc="25" dirty="0">
                <a:solidFill>
                  <a:srgbClr val="2B3B90"/>
                </a:solidFill>
                <a:latin typeface="Arial MT"/>
                <a:cs typeface="Arial MT"/>
              </a:rPr>
              <a:t>lograr</a:t>
            </a:r>
            <a:r>
              <a:rPr sz="1200" spc="-20" dirty="0">
                <a:solidFill>
                  <a:srgbClr val="2B3B90"/>
                </a:solidFill>
                <a:latin typeface="Arial MT"/>
                <a:cs typeface="Arial MT"/>
              </a:rPr>
              <a:t> </a:t>
            </a:r>
            <a:r>
              <a:rPr sz="1200" spc="60" dirty="0">
                <a:solidFill>
                  <a:srgbClr val="2B3B90"/>
                </a:solidFill>
                <a:latin typeface="Arial MT"/>
                <a:cs typeface="Arial MT"/>
              </a:rPr>
              <a:t>con</a:t>
            </a:r>
            <a:r>
              <a:rPr sz="1200" spc="-15" dirty="0">
                <a:solidFill>
                  <a:srgbClr val="2B3B90"/>
                </a:solidFill>
                <a:latin typeface="Arial MT"/>
                <a:cs typeface="Arial MT"/>
              </a:rPr>
              <a:t> </a:t>
            </a:r>
            <a:r>
              <a:rPr sz="1200" spc="-5" dirty="0">
                <a:solidFill>
                  <a:srgbClr val="2B3B90"/>
                </a:solidFill>
                <a:latin typeface="Arial MT"/>
                <a:cs typeface="Arial MT"/>
              </a:rPr>
              <a:t>él.</a:t>
            </a:r>
            <a:endParaRPr sz="1200" dirty="0">
              <a:latin typeface="Arial MT"/>
              <a:cs typeface="Arial MT"/>
            </a:endParaRPr>
          </a:p>
          <a:p>
            <a:pPr marL="179705" algn="just">
              <a:lnSpc>
                <a:spcPct val="100000"/>
              </a:lnSpc>
              <a:spcBef>
                <a:spcPts val="1140"/>
              </a:spcBef>
            </a:pPr>
            <a:r>
              <a:rPr sz="1200" b="1" spc="-45" dirty="0">
                <a:solidFill>
                  <a:srgbClr val="2B3B90"/>
                </a:solidFill>
                <a:latin typeface="Arial"/>
                <a:cs typeface="Arial"/>
              </a:rPr>
              <a:t>¿Cuál</a:t>
            </a:r>
            <a:r>
              <a:rPr sz="1200" b="1" spc="-40" dirty="0">
                <a:solidFill>
                  <a:srgbClr val="2B3B90"/>
                </a:solidFill>
                <a:latin typeface="Arial"/>
                <a:cs typeface="Arial"/>
              </a:rPr>
              <a:t> </a:t>
            </a:r>
            <a:r>
              <a:rPr sz="1200" b="1" spc="-65" dirty="0">
                <a:solidFill>
                  <a:srgbClr val="2B3B90"/>
                </a:solidFill>
                <a:latin typeface="Arial"/>
                <a:cs typeface="Arial"/>
              </a:rPr>
              <a:t>es</a:t>
            </a:r>
            <a:r>
              <a:rPr sz="1200" b="1" spc="-40" dirty="0">
                <a:solidFill>
                  <a:srgbClr val="2B3B90"/>
                </a:solidFill>
                <a:latin typeface="Arial"/>
                <a:cs typeface="Arial"/>
              </a:rPr>
              <a:t> </a:t>
            </a:r>
            <a:r>
              <a:rPr sz="1200" b="1" spc="-10" dirty="0">
                <a:solidFill>
                  <a:srgbClr val="2B3B90"/>
                </a:solidFill>
                <a:latin typeface="Arial"/>
                <a:cs typeface="Arial"/>
              </a:rPr>
              <a:t>la</a:t>
            </a:r>
            <a:r>
              <a:rPr sz="1200" b="1" spc="-40" dirty="0">
                <a:solidFill>
                  <a:srgbClr val="2B3B90"/>
                </a:solidFill>
                <a:latin typeface="Arial"/>
                <a:cs typeface="Arial"/>
              </a:rPr>
              <a:t> </a:t>
            </a:r>
            <a:r>
              <a:rPr sz="1200" b="1" spc="-5" dirty="0">
                <a:solidFill>
                  <a:srgbClr val="2B3B90"/>
                </a:solidFill>
                <a:latin typeface="Arial"/>
                <a:cs typeface="Arial"/>
              </a:rPr>
              <a:t>reflexión</a:t>
            </a:r>
            <a:r>
              <a:rPr sz="1200" b="1" spc="-35" dirty="0">
                <a:solidFill>
                  <a:srgbClr val="2B3B90"/>
                </a:solidFill>
                <a:latin typeface="Arial"/>
                <a:cs typeface="Arial"/>
              </a:rPr>
              <a:t> </a:t>
            </a:r>
            <a:r>
              <a:rPr sz="1200" b="1" spc="-5" dirty="0">
                <a:solidFill>
                  <a:srgbClr val="2B3B90"/>
                </a:solidFill>
                <a:latin typeface="Arial"/>
                <a:cs typeface="Arial"/>
              </a:rPr>
              <a:t>que</a:t>
            </a:r>
            <a:r>
              <a:rPr sz="1200" b="1" spc="-40" dirty="0">
                <a:solidFill>
                  <a:srgbClr val="2B3B90"/>
                </a:solidFill>
                <a:latin typeface="Arial"/>
                <a:cs typeface="Arial"/>
              </a:rPr>
              <a:t> </a:t>
            </a:r>
            <a:r>
              <a:rPr sz="1200" b="1" dirty="0">
                <a:solidFill>
                  <a:srgbClr val="2B3B90"/>
                </a:solidFill>
                <a:latin typeface="Arial"/>
                <a:cs typeface="Arial"/>
              </a:rPr>
              <a:t>le</a:t>
            </a:r>
            <a:r>
              <a:rPr sz="1200" b="1" spc="-40" dirty="0">
                <a:solidFill>
                  <a:srgbClr val="2B3B90"/>
                </a:solidFill>
                <a:latin typeface="Arial"/>
                <a:cs typeface="Arial"/>
              </a:rPr>
              <a:t> </a:t>
            </a:r>
            <a:r>
              <a:rPr sz="1200" b="1" spc="-15" dirty="0">
                <a:solidFill>
                  <a:srgbClr val="2B3B90"/>
                </a:solidFill>
                <a:latin typeface="Arial"/>
                <a:cs typeface="Arial"/>
              </a:rPr>
              <a:t>deja</a:t>
            </a:r>
            <a:r>
              <a:rPr sz="1200" b="1" spc="-40" dirty="0">
                <a:solidFill>
                  <a:srgbClr val="2B3B90"/>
                </a:solidFill>
                <a:latin typeface="Arial"/>
                <a:cs typeface="Arial"/>
              </a:rPr>
              <a:t> </a:t>
            </a:r>
            <a:r>
              <a:rPr sz="1200" b="1" spc="-25" dirty="0">
                <a:solidFill>
                  <a:srgbClr val="2B3B90"/>
                </a:solidFill>
                <a:latin typeface="Arial"/>
                <a:cs typeface="Arial"/>
              </a:rPr>
              <a:t>hasta</a:t>
            </a:r>
            <a:r>
              <a:rPr sz="1200" b="1" spc="-35" dirty="0">
                <a:solidFill>
                  <a:srgbClr val="2B3B90"/>
                </a:solidFill>
                <a:latin typeface="Arial"/>
                <a:cs typeface="Arial"/>
              </a:rPr>
              <a:t> </a:t>
            </a:r>
            <a:r>
              <a:rPr sz="1200" b="1" spc="-10" dirty="0">
                <a:solidFill>
                  <a:srgbClr val="2B3B90"/>
                </a:solidFill>
                <a:latin typeface="Arial"/>
                <a:cs typeface="Arial"/>
              </a:rPr>
              <a:t>ahora</a:t>
            </a:r>
            <a:r>
              <a:rPr sz="1200" b="1" spc="-40" dirty="0">
                <a:solidFill>
                  <a:srgbClr val="2B3B90"/>
                </a:solidFill>
                <a:latin typeface="Arial"/>
                <a:cs typeface="Arial"/>
              </a:rPr>
              <a:t> </a:t>
            </a:r>
            <a:r>
              <a:rPr sz="1200" b="1" dirty="0">
                <a:solidFill>
                  <a:srgbClr val="2B3B90"/>
                </a:solidFill>
                <a:latin typeface="Arial"/>
                <a:cs typeface="Arial"/>
              </a:rPr>
              <a:t>el</a:t>
            </a:r>
            <a:r>
              <a:rPr sz="1200" b="1" spc="-40" dirty="0">
                <a:solidFill>
                  <a:srgbClr val="2B3B90"/>
                </a:solidFill>
                <a:latin typeface="Arial"/>
                <a:cs typeface="Arial"/>
              </a:rPr>
              <a:t> </a:t>
            </a:r>
            <a:r>
              <a:rPr sz="1200" b="1" spc="-10" dirty="0">
                <a:solidFill>
                  <a:srgbClr val="2B3B90"/>
                </a:solidFill>
                <a:latin typeface="Arial"/>
                <a:cs typeface="Arial"/>
              </a:rPr>
              <a:t>ejercicio</a:t>
            </a:r>
            <a:r>
              <a:rPr sz="1200" b="1" spc="-40" dirty="0">
                <a:solidFill>
                  <a:srgbClr val="2B3B90"/>
                </a:solidFill>
                <a:latin typeface="Arial"/>
                <a:cs typeface="Arial"/>
              </a:rPr>
              <a:t> </a:t>
            </a:r>
            <a:r>
              <a:rPr sz="1200" b="1" spc="-45" dirty="0">
                <a:solidFill>
                  <a:srgbClr val="2B3B90"/>
                </a:solidFill>
                <a:latin typeface="Arial"/>
                <a:cs typeface="Arial"/>
              </a:rPr>
              <a:t>y</a:t>
            </a:r>
            <a:r>
              <a:rPr sz="1200" b="1" spc="-35" dirty="0">
                <a:solidFill>
                  <a:srgbClr val="2B3B90"/>
                </a:solidFill>
                <a:latin typeface="Arial"/>
                <a:cs typeface="Arial"/>
              </a:rPr>
              <a:t> </a:t>
            </a:r>
            <a:r>
              <a:rPr sz="1200" b="1" spc="-10" dirty="0">
                <a:solidFill>
                  <a:srgbClr val="2B3B90"/>
                </a:solidFill>
                <a:latin typeface="Arial"/>
                <a:cs typeface="Arial"/>
              </a:rPr>
              <a:t>la</a:t>
            </a:r>
            <a:r>
              <a:rPr sz="1200" b="1" spc="-40" dirty="0">
                <a:solidFill>
                  <a:srgbClr val="2B3B90"/>
                </a:solidFill>
                <a:latin typeface="Arial"/>
                <a:cs typeface="Arial"/>
              </a:rPr>
              <a:t> </a:t>
            </a:r>
            <a:r>
              <a:rPr sz="1200" b="1" spc="-20" dirty="0">
                <a:solidFill>
                  <a:srgbClr val="2B3B90"/>
                </a:solidFill>
                <a:latin typeface="Arial"/>
                <a:cs typeface="Arial"/>
              </a:rPr>
              <a:t>lectura?</a:t>
            </a:r>
            <a:endParaRPr sz="1200" dirty="0">
              <a:latin typeface="Arial"/>
              <a:cs typeface="Arial"/>
            </a:endParaRPr>
          </a:p>
          <a:p>
            <a:pPr>
              <a:lnSpc>
                <a:spcPct val="100000"/>
              </a:lnSpc>
              <a:spcBef>
                <a:spcPts val="55"/>
              </a:spcBef>
            </a:pPr>
            <a:endParaRPr sz="1100" dirty="0">
              <a:latin typeface="Arial"/>
              <a:cs typeface="Arial"/>
            </a:endParaRPr>
          </a:p>
        </p:txBody>
      </p:sp>
    </p:spTree>
    <p:extLst>
      <p:ext uri="{BB962C8B-B14F-4D97-AF65-F5344CB8AC3E}">
        <p14:creationId xmlns:p14="http://schemas.microsoft.com/office/powerpoint/2010/main" val="157601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E5CA52-C440-FF2D-AFD6-ABDC1C549668}"/>
              </a:ext>
            </a:extLst>
          </p:cNvPr>
          <p:cNvSpPr>
            <a:spLocks noGrp="1"/>
          </p:cNvSpPr>
          <p:nvPr>
            <p:ph type="title"/>
          </p:nvPr>
        </p:nvSpPr>
        <p:spPr>
          <a:xfrm>
            <a:off x="1067300" y="929402"/>
            <a:ext cx="5637799" cy="738664"/>
          </a:xfrm>
        </p:spPr>
        <p:txBody>
          <a:bodyPr/>
          <a:lstStyle/>
          <a:p>
            <a:pPr algn="ctr"/>
            <a:r>
              <a:rPr lang="es-MX" dirty="0"/>
              <a:t>PILARES DE LA FLEXIBILIZACIÓN CURRICULAR</a:t>
            </a:r>
          </a:p>
        </p:txBody>
      </p:sp>
      <p:sp>
        <p:nvSpPr>
          <p:cNvPr id="3" name="Marcador de texto 2">
            <a:extLst>
              <a:ext uri="{FF2B5EF4-FFF2-40B4-BE49-F238E27FC236}">
                <a16:creationId xmlns:a16="http://schemas.microsoft.com/office/drawing/2014/main" id="{8321ECC7-B24F-C10A-BC90-1E52BFE91F39}"/>
              </a:ext>
            </a:extLst>
          </p:cNvPr>
          <p:cNvSpPr>
            <a:spLocks noGrp="1"/>
          </p:cNvSpPr>
          <p:nvPr>
            <p:ph type="body" idx="1"/>
          </p:nvPr>
        </p:nvSpPr>
        <p:spPr/>
        <p:txBody>
          <a:bodyPr/>
          <a:lstStyle/>
          <a:p>
            <a:endParaRPr lang="es-MX" dirty="0"/>
          </a:p>
        </p:txBody>
      </p:sp>
      <p:pic>
        <p:nvPicPr>
          <p:cNvPr id="4" name="object 12">
            <a:extLst>
              <a:ext uri="{FF2B5EF4-FFF2-40B4-BE49-F238E27FC236}">
                <a16:creationId xmlns:a16="http://schemas.microsoft.com/office/drawing/2014/main" id="{23D2FBDD-0B71-9C3C-E748-B5B22E6A2389}"/>
              </a:ext>
            </a:extLst>
          </p:cNvPr>
          <p:cNvPicPr/>
          <p:nvPr/>
        </p:nvPicPr>
        <p:blipFill>
          <a:blip r:embed="rId2" cstate="print"/>
          <a:stretch>
            <a:fillRect/>
          </a:stretch>
        </p:blipFill>
        <p:spPr>
          <a:xfrm>
            <a:off x="1828800" y="2666999"/>
            <a:ext cx="4419600" cy="5022927"/>
          </a:xfrm>
          <a:prstGeom prst="rect">
            <a:avLst/>
          </a:prstGeom>
        </p:spPr>
      </p:pic>
    </p:spTree>
    <p:extLst>
      <p:ext uri="{BB962C8B-B14F-4D97-AF65-F5344CB8AC3E}">
        <p14:creationId xmlns:p14="http://schemas.microsoft.com/office/powerpoint/2010/main" val="24064863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FD021D-F2C5-0306-7658-89B3101BBE4D}"/>
              </a:ext>
            </a:extLst>
          </p:cNvPr>
          <p:cNvSpPr>
            <a:spLocks noGrp="1"/>
          </p:cNvSpPr>
          <p:nvPr>
            <p:ph type="title"/>
          </p:nvPr>
        </p:nvSpPr>
        <p:spPr>
          <a:xfrm>
            <a:off x="1067300" y="929402"/>
            <a:ext cx="5637799" cy="369332"/>
          </a:xfrm>
        </p:spPr>
        <p:txBody>
          <a:bodyPr/>
          <a:lstStyle/>
          <a:p>
            <a:pPr algn="ctr"/>
            <a:r>
              <a:rPr lang="es-MX" dirty="0"/>
              <a:t>CALIDAD</a:t>
            </a:r>
          </a:p>
        </p:txBody>
      </p:sp>
      <p:sp>
        <p:nvSpPr>
          <p:cNvPr id="3" name="Marcador de texto 2">
            <a:extLst>
              <a:ext uri="{FF2B5EF4-FFF2-40B4-BE49-F238E27FC236}">
                <a16:creationId xmlns:a16="http://schemas.microsoft.com/office/drawing/2014/main" id="{0BEC5E1C-0454-EF1C-5AB0-E03F75277500}"/>
              </a:ext>
            </a:extLst>
          </p:cNvPr>
          <p:cNvSpPr>
            <a:spLocks noGrp="1"/>
          </p:cNvSpPr>
          <p:nvPr>
            <p:ph type="body" idx="1"/>
          </p:nvPr>
        </p:nvSpPr>
        <p:spPr>
          <a:xfrm>
            <a:off x="896823" y="2368473"/>
            <a:ext cx="5807709" cy="6647974"/>
          </a:xfrm>
        </p:spPr>
        <p:txBody>
          <a:bodyPr/>
          <a:lstStyle/>
          <a:p>
            <a:pPr algn="l"/>
            <a:endParaRPr lang="es-MX" sz="1800" b="0" i="0" u="none" strike="noStrike" baseline="0" dirty="0">
              <a:solidFill>
                <a:srgbClr val="000000"/>
              </a:solidFill>
              <a:latin typeface="Museo Sans 700"/>
            </a:endParaRPr>
          </a:p>
          <a:p>
            <a:r>
              <a:rPr lang="es-MX" sz="1800" b="1" i="0" u="none" strike="noStrike" baseline="0" dirty="0">
                <a:solidFill>
                  <a:srgbClr val="000000"/>
                </a:solidFill>
                <a:latin typeface="Museo Sans 700"/>
              </a:rPr>
              <a:t>S</a:t>
            </a:r>
            <a:r>
              <a:rPr lang="es-MX" sz="1800" b="0" i="0" u="none" strike="noStrike" baseline="0" dirty="0">
                <a:solidFill>
                  <a:srgbClr val="000000"/>
                </a:solidFill>
                <a:latin typeface="Museo Sans 300"/>
              </a:rPr>
              <a:t>e debe propender por lograr un currículo que cultive las fortalezas, potencialidades e intereses, acercando a todos los estudiantes como las mejores versiones de sí mismos. Es posible encontrar que los puntos de llegada de los estudiantes sean distintos cuando tienen diferentes puntos de partida, en una educación de calidad que busca la equidad y la excelencia, lo cual implica ofrecer a todos los estudiantes los andamiajes necesarios para favorecer su aprendizaje. Por ejemplo, para muchos es evidente que un estudiante con bajo rendimiento, en muchas oportunidades, requiere de acompañamientos y estrategias particulares que medien su aprendizaje. En contraste, es frecuente que un estudiante que tiene alta motivación y habilidad en unos campos de pensamiento disciplinar, cultural y social, no reciba ningún apoyo, pues, aparentemente, por sí mismo ya logró las metas de aprendizaje. En esta situación, el segundo estudiante no está recibiendo una educación en condiciones de equidad, ni de excelencia, pues no recibe, a diferencia de su compañero(a) con bajo rendimiento, una mediación que lo lleve a desarrollarse más allá de su zona de desarrollo efectiva, desaprovechándose la oportunidad y el derecho que tiene de alcanzar a convertir su potencial, en desempeño. </a:t>
            </a:r>
          </a:p>
          <a:p>
            <a:endParaRPr lang="es-MX" dirty="0"/>
          </a:p>
        </p:txBody>
      </p:sp>
    </p:spTree>
    <p:extLst>
      <p:ext uri="{BB962C8B-B14F-4D97-AF65-F5344CB8AC3E}">
        <p14:creationId xmlns:p14="http://schemas.microsoft.com/office/powerpoint/2010/main" val="1187627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object 191">
            <a:extLst>
              <a:ext uri="{FF2B5EF4-FFF2-40B4-BE49-F238E27FC236}">
                <a16:creationId xmlns:a16="http://schemas.microsoft.com/office/drawing/2014/main" id="{BA7318AA-3B93-51B5-FF49-641DD839BBD8}"/>
              </a:ext>
            </a:extLst>
          </p:cNvPr>
          <p:cNvSpPr txBox="1"/>
          <p:nvPr/>
        </p:nvSpPr>
        <p:spPr>
          <a:xfrm>
            <a:off x="1182159" y="1524000"/>
            <a:ext cx="5408082" cy="4365298"/>
          </a:xfrm>
          <a:prstGeom prst="rect">
            <a:avLst/>
          </a:prstGeom>
        </p:spPr>
        <p:txBody>
          <a:bodyPr vert="horz" wrap="square" lIns="0" tIns="12700" rIns="0" bIns="0" rtlCol="0">
            <a:spAutoFit/>
          </a:bodyPr>
          <a:lstStyle/>
          <a:p>
            <a:pPr marL="156210" marR="5080" indent="-144145" algn="just">
              <a:spcBef>
                <a:spcPts val="100"/>
              </a:spcBef>
            </a:pPr>
            <a:r>
              <a:rPr sz="2400" spc="-5" dirty="0">
                <a:solidFill>
                  <a:srgbClr val="717275"/>
                </a:solidFill>
                <a:latin typeface="Arial MT"/>
                <a:cs typeface="Arial MT"/>
              </a:rPr>
              <a:t>2.</a:t>
            </a:r>
            <a:r>
              <a:rPr sz="2400" spc="-195" dirty="0">
                <a:solidFill>
                  <a:srgbClr val="717275"/>
                </a:solidFill>
                <a:latin typeface="Arial MT"/>
                <a:cs typeface="Arial MT"/>
              </a:rPr>
              <a:t> </a:t>
            </a:r>
            <a:r>
              <a:rPr sz="2400" spc="-5" dirty="0" err="1">
                <a:solidFill>
                  <a:srgbClr val="717275"/>
                </a:solidFill>
                <a:latin typeface="Arial MT"/>
                <a:cs typeface="Arial MT"/>
              </a:rPr>
              <a:t>Piense</a:t>
            </a:r>
            <a:r>
              <a:rPr lang="es-MX" sz="2400" spc="-5" dirty="0">
                <a:solidFill>
                  <a:srgbClr val="717275"/>
                </a:solidFill>
                <a:latin typeface="Arial MT"/>
                <a:cs typeface="Arial MT"/>
              </a:rPr>
              <a:t> </a:t>
            </a:r>
            <a:r>
              <a:rPr sz="2400" spc="30" dirty="0" err="1">
                <a:solidFill>
                  <a:srgbClr val="717275"/>
                </a:solidFill>
                <a:latin typeface="Arial MT"/>
                <a:cs typeface="Arial MT"/>
              </a:rPr>
              <a:t>en</a:t>
            </a:r>
            <a:r>
              <a:rPr lang="es-MX" sz="2400" spc="-65" dirty="0">
                <a:solidFill>
                  <a:srgbClr val="717275"/>
                </a:solidFill>
                <a:latin typeface="Arial MT"/>
                <a:cs typeface="Arial MT"/>
              </a:rPr>
              <a:t> </a:t>
            </a:r>
            <a:r>
              <a:rPr sz="2400" spc="20" dirty="0" err="1">
                <a:solidFill>
                  <a:srgbClr val="717275"/>
                </a:solidFill>
                <a:latin typeface="Arial MT"/>
                <a:cs typeface="Arial MT"/>
              </a:rPr>
              <a:t>el</a:t>
            </a:r>
            <a:r>
              <a:rPr lang="es-MX" sz="2400" spc="20" dirty="0">
                <a:solidFill>
                  <a:srgbClr val="717275"/>
                </a:solidFill>
                <a:latin typeface="Arial MT"/>
                <a:cs typeface="Arial MT"/>
              </a:rPr>
              <a:t> </a:t>
            </a:r>
            <a:r>
              <a:rPr sz="2400" spc="50" dirty="0" err="1">
                <a:solidFill>
                  <a:srgbClr val="717275"/>
                </a:solidFill>
                <a:latin typeface="Arial MT"/>
                <a:cs typeface="Arial MT"/>
              </a:rPr>
              <a:t>inicio</a:t>
            </a:r>
            <a:r>
              <a:rPr lang="es-MX" sz="2400" spc="-65" dirty="0">
                <a:solidFill>
                  <a:srgbClr val="717275"/>
                </a:solidFill>
                <a:latin typeface="Arial MT"/>
                <a:cs typeface="Arial MT"/>
              </a:rPr>
              <a:t> </a:t>
            </a:r>
            <a:r>
              <a:rPr lang="es-MX" sz="2400" spc="25" dirty="0">
                <a:solidFill>
                  <a:srgbClr val="717275"/>
                </a:solidFill>
                <a:latin typeface="Arial MT"/>
                <a:cs typeface="Arial MT"/>
              </a:rPr>
              <a:t>del semestre </a:t>
            </a:r>
            <a:r>
              <a:rPr sz="2400" spc="40" dirty="0">
                <a:solidFill>
                  <a:srgbClr val="717275"/>
                </a:solidFill>
                <a:latin typeface="Arial MT"/>
                <a:cs typeface="Arial MT"/>
              </a:rPr>
              <a:t>2020.</a:t>
            </a:r>
            <a:r>
              <a:rPr sz="2400" spc="-65" dirty="0">
                <a:solidFill>
                  <a:srgbClr val="717275"/>
                </a:solidFill>
                <a:latin typeface="Arial MT"/>
                <a:cs typeface="Arial MT"/>
              </a:rPr>
              <a:t> </a:t>
            </a:r>
            <a:r>
              <a:rPr sz="2400" spc="-20" dirty="0">
                <a:solidFill>
                  <a:srgbClr val="717275"/>
                </a:solidFill>
                <a:latin typeface="Arial MT"/>
                <a:cs typeface="Arial MT"/>
              </a:rPr>
              <a:t>¿Cuáles</a:t>
            </a:r>
            <a:r>
              <a:rPr sz="2400" spc="-65" dirty="0">
                <a:solidFill>
                  <a:srgbClr val="717275"/>
                </a:solidFill>
                <a:latin typeface="Arial MT"/>
                <a:cs typeface="Arial MT"/>
              </a:rPr>
              <a:t> </a:t>
            </a:r>
            <a:r>
              <a:rPr sz="2400" spc="45" dirty="0">
                <a:solidFill>
                  <a:srgbClr val="717275"/>
                </a:solidFill>
                <a:latin typeface="Arial MT"/>
                <a:cs typeface="Arial MT"/>
              </a:rPr>
              <a:t>proyectos</a:t>
            </a:r>
            <a:r>
              <a:rPr sz="2400" spc="-65" dirty="0">
                <a:solidFill>
                  <a:srgbClr val="717275"/>
                </a:solidFill>
                <a:latin typeface="Arial MT"/>
                <a:cs typeface="Arial MT"/>
              </a:rPr>
              <a:t> </a:t>
            </a:r>
            <a:r>
              <a:rPr sz="2400" spc="15" dirty="0">
                <a:solidFill>
                  <a:srgbClr val="717275"/>
                </a:solidFill>
                <a:latin typeface="Arial MT"/>
                <a:cs typeface="Arial MT"/>
              </a:rPr>
              <a:t>planeaba</a:t>
            </a:r>
            <a:r>
              <a:rPr sz="2400" spc="-65" dirty="0">
                <a:solidFill>
                  <a:srgbClr val="717275"/>
                </a:solidFill>
                <a:latin typeface="Arial MT"/>
                <a:cs typeface="Arial MT"/>
              </a:rPr>
              <a:t> </a:t>
            </a:r>
            <a:r>
              <a:rPr sz="2400" spc="25" dirty="0">
                <a:solidFill>
                  <a:srgbClr val="717275"/>
                </a:solidFill>
                <a:latin typeface="Arial MT"/>
                <a:cs typeface="Arial MT"/>
              </a:rPr>
              <a:t>desarrollar </a:t>
            </a:r>
            <a:r>
              <a:rPr sz="2400" spc="-320" dirty="0">
                <a:solidFill>
                  <a:srgbClr val="717275"/>
                </a:solidFill>
                <a:latin typeface="Arial MT"/>
                <a:cs typeface="Arial MT"/>
              </a:rPr>
              <a:t> </a:t>
            </a:r>
            <a:r>
              <a:rPr sz="2400" spc="30" dirty="0">
                <a:solidFill>
                  <a:srgbClr val="717275"/>
                </a:solidFill>
                <a:latin typeface="Arial MT"/>
                <a:cs typeface="Arial MT"/>
              </a:rPr>
              <a:t>en </a:t>
            </a:r>
            <a:r>
              <a:rPr sz="2400" spc="-10" dirty="0" err="1">
                <a:solidFill>
                  <a:srgbClr val="717275"/>
                </a:solidFill>
                <a:latin typeface="Arial MT"/>
                <a:cs typeface="Arial MT"/>
              </a:rPr>
              <a:t>su</a:t>
            </a:r>
            <a:r>
              <a:rPr sz="2400" spc="-10" dirty="0">
                <a:solidFill>
                  <a:srgbClr val="717275"/>
                </a:solidFill>
                <a:latin typeface="Arial MT"/>
                <a:cs typeface="Arial MT"/>
              </a:rPr>
              <a:t> </a:t>
            </a:r>
            <a:r>
              <a:rPr lang="es-MX" sz="2400" spc="40" dirty="0">
                <a:solidFill>
                  <a:srgbClr val="717275"/>
                </a:solidFill>
                <a:latin typeface="Arial MT"/>
                <a:cs typeface="Arial MT"/>
              </a:rPr>
              <a:t>vida</a:t>
            </a:r>
            <a:r>
              <a:rPr sz="2400" spc="40" dirty="0">
                <a:solidFill>
                  <a:srgbClr val="717275"/>
                </a:solidFill>
                <a:latin typeface="Arial MT"/>
                <a:cs typeface="Arial MT"/>
              </a:rPr>
              <a:t>? </a:t>
            </a:r>
            <a:r>
              <a:rPr sz="2400" spc="-20" dirty="0">
                <a:solidFill>
                  <a:srgbClr val="717275"/>
                </a:solidFill>
                <a:latin typeface="Arial MT"/>
                <a:cs typeface="Arial MT"/>
              </a:rPr>
              <a:t>¿Cuáles</a:t>
            </a:r>
            <a:r>
              <a:rPr sz="2400" spc="-15" dirty="0">
                <a:solidFill>
                  <a:srgbClr val="717275"/>
                </a:solidFill>
                <a:latin typeface="Arial MT"/>
                <a:cs typeface="Arial MT"/>
              </a:rPr>
              <a:t> </a:t>
            </a:r>
            <a:r>
              <a:rPr sz="2400" spc="55" dirty="0">
                <a:solidFill>
                  <a:srgbClr val="717275"/>
                </a:solidFill>
                <a:latin typeface="Arial MT"/>
                <a:cs typeface="Arial MT"/>
              </a:rPr>
              <a:t>fueron </a:t>
            </a:r>
            <a:r>
              <a:rPr sz="2400" spc="-15" dirty="0">
                <a:solidFill>
                  <a:srgbClr val="717275"/>
                </a:solidFill>
                <a:latin typeface="Arial MT"/>
                <a:cs typeface="Arial MT"/>
              </a:rPr>
              <a:t>las</a:t>
            </a:r>
            <a:r>
              <a:rPr sz="2400" spc="300" dirty="0">
                <a:solidFill>
                  <a:srgbClr val="717275"/>
                </a:solidFill>
                <a:latin typeface="Arial MT"/>
                <a:cs typeface="Arial MT"/>
              </a:rPr>
              <a:t> </a:t>
            </a:r>
            <a:r>
              <a:rPr sz="2400" spc="25" dirty="0">
                <a:solidFill>
                  <a:srgbClr val="717275"/>
                </a:solidFill>
                <a:latin typeface="Arial MT"/>
                <a:cs typeface="Arial MT"/>
              </a:rPr>
              <a:t>metas </a:t>
            </a:r>
            <a:r>
              <a:rPr sz="2400" spc="35" dirty="0">
                <a:solidFill>
                  <a:srgbClr val="717275"/>
                </a:solidFill>
                <a:latin typeface="Arial MT"/>
                <a:cs typeface="Arial MT"/>
              </a:rPr>
              <a:t>que </a:t>
            </a:r>
            <a:r>
              <a:rPr sz="2400" spc="-30" dirty="0">
                <a:solidFill>
                  <a:srgbClr val="717275"/>
                </a:solidFill>
                <a:latin typeface="Arial MT"/>
                <a:cs typeface="Arial MT"/>
              </a:rPr>
              <a:t>se</a:t>
            </a:r>
            <a:r>
              <a:rPr sz="2400" spc="275" dirty="0">
                <a:solidFill>
                  <a:srgbClr val="717275"/>
                </a:solidFill>
                <a:latin typeface="Arial MT"/>
                <a:cs typeface="Arial MT"/>
              </a:rPr>
              <a:t> </a:t>
            </a:r>
            <a:r>
              <a:rPr sz="2400" spc="40" dirty="0">
                <a:solidFill>
                  <a:srgbClr val="717275"/>
                </a:solidFill>
                <a:latin typeface="Arial MT"/>
                <a:cs typeface="Arial MT"/>
              </a:rPr>
              <a:t>plantearon </a:t>
            </a:r>
            <a:r>
              <a:rPr sz="2400" spc="15" dirty="0">
                <a:solidFill>
                  <a:srgbClr val="717275"/>
                </a:solidFill>
                <a:latin typeface="Arial MT"/>
                <a:cs typeface="Arial MT"/>
              </a:rPr>
              <a:t>para </a:t>
            </a:r>
            <a:r>
              <a:rPr sz="2400" spc="20" dirty="0">
                <a:solidFill>
                  <a:srgbClr val="717275"/>
                </a:solidFill>
                <a:latin typeface="Arial MT"/>
                <a:cs typeface="Arial MT"/>
              </a:rPr>
              <a:t> el </a:t>
            </a:r>
            <a:r>
              <a:rPr sz="2400" spc="35" dirty="0">
                <a:solidFill>
                  <a:srgbClr val="717275"/>
                </a:solidFill>
                <a:latin typeface="Arial MT"/>
                <a:cs typeface="Arial MT"/>
              </a:rPr>
              <a:t>desarrollo </a:t>
            </a:r>
            <a:r>
              <a:rPr sz="2400" spc="45" dirty="0">
                <a:solidFill>
                  <a:srgbClr val="717275"/>
                </a:solidFill>
                <a:latin typeface="Arial MT"/>
                <a:cs typeface="Arial MT"/>
              </a:rPr>
              <a:t>académico </a:t>
            </a:r>
            <a:r>
              <a:rPr sz="2400" spc="30" dirty="0">
                <a:solidFill>
                  <a:srgbClr val="717275"/>
                </a:solidFill>
                <a:latin typeface="Arial MT"/>
                <a:cs typeface="Arial MT"/>
              </a:rPr>
              <a:t>en </a:t>
            </a:r>
            <a:r>
              <a:rPr sz="2400" spc="35" dirty="0">
                <a:solidFill>
                  <a:srgbClr val="717275"/>
                </a:solidFill>
                <a:latin typeface="Arial MT"/>
                <a:cs typeface="Arial MT"/>
              </a:rPr>
              <a:t>2020? </a:t>
            </a:r>
            <a:r>
              <a:rPr sz="2400" spc="-65" dirty="0">
                <a:solidFill>
                  <a:srgbClr val="717275"/>
                </a:solidFill>
                <a:latin typeface="Arial MT"/>
                <a:cs typeface="Arial MT"/>
              </a:rPr>
              <a:t>Si</a:t>
            </a:r>
            <a:r>
              <a:rPr sz="2400" spc="-60" dirty="0">
                <a:solidFill>
                  <a:srgbClr val="717275"/>
                </a:solidFill>
                <a:latin typeface="Arial MT"/>
                <a:cs typeface="Arial MT"/>
              </a:rPr>
              <a:t> </a:t>
            </a:r>
            <a:r>
              <a:rPr sz="2400" spc="30" dirty="0">
                <a:solidFill>
                  <a:srgbClr val="717275"/>
                </a:solidFill>
                <a:latin typeface="Arial MT"/>
                <a:cs typeface="Arial MT"/>
              </a:rPr>
              <a:t>usted </a:t>
            </a:r>
            <a:r>
              <a:rPr sz="2400" spc="-30" dirty="0">
                <a:solidFill>
                  <a:srgbClr val="717275"/>
                </a:solidFill>
                <a:latin typeface="Arial MT"/>
                <a:cs typeface="Arial MT"/>
              </a:rPr>
              <a:t>es</a:t>
            </a:r>
            <a:r>
              <a:rPr sz="2400" spc="-25" dirty="0">
                <a:solidFill>
                  <a:srgbClr val="717275"/>
                </a:solidFill>
                <a:latin typeface="Arial MT"/>
                <a:cs typeface="Arial MT"/>
              </a:rPr>
              <a:t> </a:t>
            </a:r>
            <a:r>
              <a:rPr lang="es-MX" sz="2400" spc="45" dirty="0">
                <a:solidFill>
                  <a:srgbClr val="717275"/>
                </a:solidFill>
                <a:latin typeface="Arial MT"/>
                <a:cs typeface="Arial MT"/>
              </a:rPr>
              <a:t>estudiante</a:t>
            </a:r>
            <a:r>
              <a:rPr sz="2400" spc="45" dirty="0">
                <a:solidFill>
                  <a:srgbClr val="717275"/>
                </a:solidFill>
                <a:latin typeface="Arial MT"/>
                <a:cs typeface="Arial MT"/>
              </a:rPr>
              <a:t>, </a:t>
            </a:r>
            <a:r>
              <a:rPr sz="2400" spc="15" dirty="0">
                <a:solidFill>
                  <a:srgbClr val="717275"/>
                </a:solidFill>
                <a:latin typeface="Arial MT"/>
                <a:cs typeface="Arial MT"/>
              </a:rPr>
              <a:t>piense </a:t>
            </a:r>
            <a:r>
              <a:rPr sz="2400" spc="30" dirty="0">
                <a:solidFill>
                  <a:srgbClr val="717275"/>
                </a:solidFill>
                <a:latin typeface="Arial MT"/>
                <a:cs typeface="Arial MT"/>
              </a:rPr>
              <a:t>en </a:t>
            </a:r>
            <a:r>
              <a:rPr sz="2400" spc="-15" dirty="0">
                <a:solidFill>
                  <a:srgbClr val="717275"/>
                </a:solidFill>
                <a:latin typeface="Arial MT"/>
                <a:cs typeface="Arial MT"/>
              </a:rPr>
              <a:t>sus </a:t>
            </a:r>
            <a:r>
              <a:rPr sz="2400" spc="-10" dirty="0">
                <a:solidFill>
                  <a:srgbClr val="717275"/>
                </a:solidFill>
                <a:latin typeface="Arial MT"/>
                <a:cs typeface="Arial MT"/>
              </a:rPr>
              <a:t> </a:t>
            </a:r>
            <a:r>
              <a:rPr sz="2400" spc="10" dirty="0">
                <a:solidFill>
                  <a:srgbClr val="717275"/>
                </a:solidFill>
                <a:latin typeface="Arial MT"/>
                <a:cs typeface="Arial MT"/>
              </a:rPr>
              <a:t>asignaturas </a:t>
            </a:r>
            <a:r>
              <a:rPr sz="2400" spc="-5" dirty="0">
                <a:solidFill>
                  <a:srgbClr val="717275"/>
                </a:solidFill>
                <a:latin typeface="Arial MT"/>
                <a:cs typeface="Arial MT"/>
              </a:rPr>
              <a:t>y </a:t>
            </a:r>
            <a:r>
              <a:rPr sz="2400" spc="40" dirty="0">
                <a:solidFill>
                  <a:srgbClr val="717275"/>
                </a:solidFill>
                <a:latin typeface="Arial MT"/>
                <a:cs typeface="Arial MT"/>
              </a:rPr>
              <a:t>proyectos. </a:t>
            </a:r>
            <a:r>
              <a:rPr lang="es-MX" sz="2400" spc="25" dirty="0">
                <a:solidFill>
                  <a:srgbClr val="717275"/>
                </a:solidFill>
                <a:latin typeface="Arial MT"/>
                <a:cs typeface="Arial MT"/>
              </a:rPr>
              <a:t>Ahora </a:t>
            </a:r>
            <a:r>
              <a:rPr lang="es-MX" sz="2400" spc="20" dirty="0">
                <a:solidFill>
                  <a:srgbClr val="717275"/>
                </a:solidFill>
                <a:latin typeface="Arial MT"/>
                <a:cs typeface="Arial MT"/>
              </a:rPr>
              <a:t>escriba </a:t>
            </a:r>
            <a:r>
              <a:rPr lang="es-MX" sz="2400" spc="30" dirty="0">
                <a:solidFill>
                  <a:srgbClr val="717275"/>
                </a:solidFill>
                <a:latin typeface="Arial MT"/>
                <a:cs typeface="Arial MT"/>
              </a:rPr>
              <a:t>en </a:t>
            </a:r>
            <a:r>
              <a:rPr lang="es-MX" sz="2400" spc="20" dirty="0">
                <a:solidFill>
                  <a:srgbClr val="717275"/>
                </a:solidFill>
                <a:latin typeface="Arial MT"/>
                <a:cs typeface="Arial MT"/>
              </a:rPr>
              <a:t>el </a:t>
            </a:r>
            <a:r>
              <a:rPr lang="es-MX" sz="2400" spc="50" dirty="0">
                <a:solidFill>
                  <a:srgbClr val="717275"/>
                </a:solidFill>
                <a:latin typeface="Arial MT"/>
                <a:cs typeface="Arial MT"/>
              </a:rPr>
              <a:t>costado </a:t>
            </a:r>
            <a:r>
              <a:rPr lang="es-MX" sz="2400" spc="55" dirty="0">
                <a:solidFill>
                  <a:srgbClr val="717275"/>
                </a:solidFill>
                <a:latin typeface="Arial MT"/>
                <a:cs typeface="Arial MT"/>
              </a:rPr>
              <a:t> </a:t>
            </a:r>
            <a:r>
              <a:rPr lang="es-MX" sz="2400" spc="45" dirty="0">
                <a:solidFill>
                  <a:srgbClr val="717275"/>
                </a:solidFill>
                <a:latin typeface="Arial MT"/>
                <a:cs typeface="Arial MT"/>
              </a:rPr>
              <a:t>inferior izquierdo </a:t>
            </a:r>
            <a:r>
              <a:rPr lang="es-MX" sz="2400" spc="25" dirty="0">
                <a:solidFill>
                  <a:srgbClr val="717275"/>
                </a:solidFill>
                <a:latin typeface="Arial MT"/>
                <a:cs typeface="Arial MT"/>
              </a:rPr>
              <a:t>de </a:t>
            </a:r>
            <a:r>
              <a:rPr lang="es-MX" sz="2400" dirty="0">
                <a:solidFill>
                  <a:srgbClr val="717275"/>
                </a:solidFill>
                <a:latin typeface="Arial MT"/>
                <a:cs typeface="Arial MT"/>
              </a:rPr>
              <a:t>la </a:t>
            </a:r>
            <a:r>
              <a:rPr lang="es-MX" sz="2400" spc="10" dirty="0">
                <a:solidFill>
                  <a:srgbClr val="717275"/>
                </a:solidFill>
                <a:latin typeface="Arial MT"/>
                <a:cs typeface="Arial MT"/>
              </a:rPr>
              <a:t>línea </a:t>
            </a:r>
            <a:r>
              <a:rPr lang="es-MX" sz="2400" spc="25" dirty="0">
                <a:solidFill>
                  <a:srgbClr val="717275"/>
                </a:solidFill>
                <a:latin typeface="Arial MT"/>
                <a:cs typeface="Arial MT"/>
              </a:rPr>
              <a:t>de </a:t>
            </a:r>
            <a:r>
              <a:rPr lang="es-MX" sz="2400" spc="65" dirty="0">
                <a:solidFill>
                  <a:srgbClr val="717275"/>
                </a:solidFill>
                <a:latin typeface="Arial MT"/>
                <a:cs typeface="Arial MT"/>
              </a:rPr>
              <a:t>tiempo </a:t>
            </a:r>
            <a:r>
              <a:rPr lang="es-MX" sz="2400" spc="80" dirty="0">
                <a:solidFill>
                  <a:srgbClr val="717275"/>
                </a:solidFill>
                <a:latin typeface="Arial MT"/>
                <a:cs typeface="Arial MT"/>
              </a:rPr>
              <a:t>todo </a:t>
            </a:r>
            <a:r>
              <a:rPr lang="es-MX" sz="2400" spc="15" dirty="0">
                <a:solidFill>
                  <a:srgbClr val="717275"/>
                </a:solidFill>
                <a:latin typeface="Arial MT"/>
                <a:cs typeface="Arial MT"/>
              </a:rPr>
              <a:t>eso </a:t>
            </a:r>
            <a:r>
              <a:rPr lang="es-MX" sz="2400" spc="35" dirty="0">
                <a:solidFill>
                  <a:srgbClr val="717275"/>
                </a:solidFill>
                <a:latin typeface="Arial MT"/>
                <a:cs typeface="Arial MT"/>
              </a:rPr>
              <a:t>que </a:t>
            </a:r>
            <a:r>
              <a:rPr lang="es-MX" sz="2400" spc="15" dirty="0">
                <a:solidFill>
                  <a:srgbClr val="717275"/>
                </a:solidFill>
                <a:latin typeface="Arial MT"/>
                <a:cs typeface="Arial MT"/>
              </a:rPr>
              <a:t>tenía </a:t>
            </a:r>
            <a:r>
              <a:rPr lang="es-MX" sz="2400" spc="50" dirty="0">
                <a:solidFill>
                  <a:srgbClr val="717275"/>
                </a:solidFill>
                <a:latin typeface="Arial MT"/>
                <a:cs typeface="Arial MT"/>
              </a:rPr>
              <a:t>programado </a:t>
            </a:r>
            <a:r>
              <a:rPr lang="es-MX" sz="2400" spc="55" dirty="0">
                <a:solidFill>
                  <a:srgbClr val="717275"/>
                </a:solidFill>
                <a:latin typeface="Arial MT"/>
                <a:cs typeface="Arial MT"/>
              </a:rPr>
              <a:t> </a:t>
            </a:r>
            <a:r>
              <a:rPr lang="es-MX" sz="2400" spc="30" dirty="0">
                <a:solidFill>
                  <a:srgbClr val="717275"/>
                </a:solidFill>
                <a:latin typeface="Arial MT"/>
                <a:cs typeface="Arial MT"/>
              </a:rPr>
              <a:t>hacer en</a:t>
            </a:r>
            <a:r>
              <a:rPr lang="es-MX" sz="2400" spc="35" dirty="0">
                <a:solidFill>
                  <a:srgbClr val="717275"/>
                </a:solidFill>
                <a:latin typeface="Arial MT"/>
                <a:cs typeface="Arial MT"/>
              </a:rPr>
              <a:t> </a:t>
            </a:r>
            <a:r>
              <a:rPr lang="es-MX" sz="2400" spc="40" dirty="0">
                <a:solidFill>
                  <a:srgbClr val="717275"/>
                </a:solidFill>
                <a:latin typeface="Arial MT"/>
                <a:cs typeface="Arial MT"/>
              </a:rPr>
              <a:t>2020.</a:t>
            </a:r>
            <a:endParaRPr lang="es-MX" sz="2400" dirty="0">
              <a:latin typeface="Arial MT"/>
              <a:cs typeface="Arial MT"/>
            </a:endParaRPr>
          </a:p>
          <a:p>
            <a:pPr marL="156210" marR="5080" indent="-144145" algn="just">
              <a:lnSpc>
                <a:spcPct val="100000"/>
              </a:lnSpc>
              <a:spcBef>
                <a:spcPts val="100"/>
              </a:spcBef>
            </a:pPr>
            <a:endParaRPr dirty="0">
              <a:latin typeface="Arial MT"/>
              <a:cs typeface="Arial MT"/>
            </a:endParaRPr>
          </a:p>
        </p:txBody>
      </p:sp>
      <p:grpSp>
        <p:nvGrpSpPr>
          <p:cNvPr id="2" name="object 189">
            <a:extLst>
              <a:ext uri="{FF2B5EF4-FFF2-40B4-BE49-F238E27FC236}">
                <a16:creationId xmlns:a16="http://schemas.microsoft.com/office/drawing/2014/main" id="{0B383E07-B9B9-9899-64BD-A87C68E93DCF}"/>
              </a:ext>
            </a:extLst>
          </p:cNvPr>
          <p:cNvGrpSpPr/>
          <p:nvPr/>
        </p:nvGrpSpPr>
        <p:grpSpPr>
          <a:xfrm>
            <a:off x="3024334" y="5885900"/>
            <a:ext cx="2319020" cy="43180"/>
            <a:chOff x="2816887" y="2294958"/>
            <a:chExt cx="2319020" cy="43180"/>
          </a:xfrm>
        </p:grpSpPr>
        <p:sp>
          <p:nvSpPr>
            <p:cNvPr id="3" name="object 190">
              <a:extLst>
                <a:ext uri="{FF2B5EF4-FFF2-40B4-BE49-F238E27FC236}">
                  <a16:creationId xmlns:a16="http://schemas.microsoft.com/office/drawing/2014/main" id="{7C1A3121-A10D-90C7-4071-CB2B2E6F3DB5}"/>
                </a:ext>
              </a:extLst>
            </p:cNvPr>
            <p:cNvSpPr/>
            <p:nvPr/>
          </p:nvSpPr>
          <p:spPr>
            <a:xfrm>
              <a:off x="2838344" y="2316408"/>
              <a:ext cx="2275840" cy="0"/>
            </a:xfrm>
            <a:custGeom>
              <a:avLst/>
              <a:gdLst/>
              <a:ahLst/>
              <a:cxnLst/>
              <a:rect l="l" t="t" r="r" b="b"/>
              <a:pathLst>
                <a:path w="2275840">
                  <a:moveTo>
                    <a:pt x="0" y="0"/>
                  </a:moveTo>
                  <a:lnTo>
                    <a:pt x="2275713" y="0"/>
                  </a:lnTo>
                </a:path>
              </a:pathLst>
            </a:custGeom>
            <a:ln w="12700">
              <a:solidFill>
                <a:srgbClr val="221F1F"/>
              </a:solidFill>
            </a:ln>
          </p:spPr>
          <p:txBody>
            <a:bodyPr wrap="square" lIns="0" tIns="0" rIns="0" bIns="0" rtlCol="0"/>
            <a:lstStyle/>
            <a:p>
              <a:endParaRPr/>
            </a:p>
          </p:txBody>
        </p:sp>
        <p:sp>
          <p:nvSpPr>
            <p:cNvPr id="4" name="object 191">
              <a:extLst>
                <a:ext uri="{FF2B5EF4-FFF2-40B4-BE49-F238E27FC236}">
                  <a16:creationId xmlns:a16="http://schemas.microsoft.com/office/drawing/2014/main" id="{1F340387-82C5-B426-FC78-C63DC672D7DF}"/>
                </a:ext>
              </a:extLst>
            </p:cNvPr>
            <p:cNvSpPr/>
            <p:nvPr/>
          </p:nvSpPr>
          <p:spPr>
            <a:xfrm>
              <a:off x="2816885" y="2294965"/>
              <a:ext cx="2319020" cy="43180"/>
            </a:xfrm>
            <a:custGeom>
              <a:avLst/>
              <a:gdLst/>
              <a:ahLst/>
              <a:cxnLst/>
              <a:rect l="l" t="t" r="r" b="b"/>
              <a:pathLst>
                <a:path w="2319020" h="43180">
                  <a:moveTo>
                    <a:pt x="42913" y="21450"/>
                  </a:moveTo>
                  <a:lnTo>
                    <a:pt x="41224" y="13093"/>
                  </a:lnTo>
                  <a:lnTo>
                    <a:pt x="36626" y="6286"/>
                  </a:lnTo>
                  <a:lnTo>
                    <a:pt x="29806" y="1689"/>
                  </a:lnTo>
                  <a:lnTo>
                    <a:pt x="21463" y="0"/>
                  </a:lnTo>
                  <a:lnTo>
                    <a:pt x="13106" y="1689"/>
                  </a:lnTo>
                  <a:lnTo>
                    <a:pt x="6273" y="6286"/>
                  </a:lnTo>
                  <a:lnTo>
                    <a:pt x="1676" y="13093"/>
                  </a:lnTo>
                  <a:lnTo>
                    <a:pt x="0" y="21450"/>
                  </a:lnTo>
                  <a:lnTo>
                    <a:pt x="1676" y="29806"/>
                  </a:lnTo>
                  <a:lnTo>
                    <a:pt x="6273" y="36626"/>
                  </a:lnTo>
                  <a:lnTo>
                    <a:pt x="13106" y="41211"/>
                  </a:lnTo>
                  <a:lnTo>
                    <a:pt x="21463" y="42900"/>
                  </a:lnTo>
                  <a:lnTo>
                    <a:pt x="29806" y="41211"/>
                  </a:lnTo>
                  <a:lnTo>
                    <a:pt x="36626" y="36626"/>
                  </a:lnTo>
                  <a:lnTo>
                    <a:pt x="41224" y="29806"/>
                  </a:lnTo>
                  <a:lnTo>
                    <a:pt x="42913" y="21450"/>
                  </a:lnTo>
                  <a:close/>
                </a:path>
                <a:path w="2319020" h="43180">
                  <a:moveTo>
                    <a:pt x="2318626" y="21450"/>
                  </a:moveTo>
                  <a:lnTo>
                    <a:pt x="2316937" y="13093"/>
                  </a:lnTo>
                  <a:lnTo>
                    <a:pt x="2312339" y="6286"/>
                  </a:lnTo>
                  <a:lnTo>
                    <a:pt x="2305520" y="1689"/>
                  </a:lnTo>
                  <a:lnTo>
                    <a:pt x="2297176" y="0"/>
                  </a:lnTo>
                  <a:lnTo>
                    <a:pt x="2288819" y="1689"/>
                  </a:lnTo>
                  <a:lnTo>
                    <a:pt x="2281986" y="6286"/>
                  </a:lnTo>
                  <a:lnTo>
                    <a:pt x="2277389" y="13093"/>
                  </a:lnTo>
                  <a:lnTo>
                    <a:pt x="2275713" y="21450"/>
                  </a:lnTo>
                  <a:lnTo>
                    <a:pt x="2277389" y="29806"/>
                  </a:lnTo>
                  <a:lnTo>
                    <a:pt x="2281986" y="36626"/>
                  </a:lnTo>
                  <a:lnTo>
                    <a:pt x="2288819" y="41211"/>
                  </a:lnTo>
                  <a:lnTo>
                    <a:pt x="2297176" y="42900"/>
                  </a:lnTo>
                  <a:lnTo>
                    <a:pt x="2305520" y="41211"/>
                  </a:lnTo>
                  <a:lnTo>
                    <a:pt x="2312339" y="36626"/>
                  </a:lnTo>
                  <a:lnTo>
                    <a:pt x="2316937" y="29806"/>
                  </a:lnTo>
                  <a:lnTo>
                    <a:pt x="2318626" y="21450"/>
                  </a:lnTo>
                  <a:close/>
                </a:path>
              </a:pathLst>
            </a:custGeom>
            <a:solidFill>
              <a:srgbClr val="221F1F"/>
            </a:solidFill>
          </p:spPr>
          <p:txBody>
            <a:bodyPr wrap="square" lIns="0" tIns="0" rIns="0" bIns="0" rtlCol="0"/>
            <a:lstStyle/>
            <a:p>
              <a:endParaRPr/>
            </a:p>
          </p:txBody>
        </p:sp>
      </p:grpSp>
      <p:sp>
        <p:nvSpPr>
          <p:cNvPr id="11" name="object 188">
            <a:extLst>
              <a:ext uri="{FF2B5EF4-FFF2-40B4-BE49-F238E27FC236}">
                <a16:creationId xmlns:a16="http://schemas.microsoft.com/office/drawing/2014/main" id="{E9F99BC8-DD93-39BD-0B2E-600BE561269E}"/>
              </a:ext>
            </a:extLst>
          </p:cNvPr>
          <p:cNvSpPr txBox="1"/>
          <p:nvPr/>
        </p:nvSpPr>
        <p:spPr>
          <a:xfrm>
            <a:off x="2871886" y="6716474"/>
            <a:ext cx="470534" cy="214289"/>
          </a:xfrm>
          <a:prstGeom prst="rect">
            <a:avLst/>
          </a:prstGeom>
        </p:spPr>
        <p:txBody>
          <a:bodyPr vert="horz" wrap="square" lIns="0" tIns="11430" rIns="0" bIns="0" rtlCol="0">
            <a:spAutoFit/>
          </a:bodyPr>
          <a:lstStyle/>
          <a:p>
            <a:pPr marL="82550" marR="5080" indent="-70485">
              <a:lnSpc>
                <a:spcPct val="105400"/>
              </a:lnSpc>
              <a:spcBef>
                <a:spcPts val="90"/>
              </a:spcBef>
            </a:pPr>
            <a:r>
              <a:rPr sz="650" spc="25" dirty="0">
                <a:latin typeface="Arial MT"/>
                <a:cs typeface="Arial MT"/>
              </a:rPr>
              <a:t>Metas</a:t>
            </a:r>
            <a:r>
              <a:rPr sz="650" spc="-15" dirty="0">
                <a:latin typeface="Arial MT"/>
                <a:cs typeface="Arial MT"/>
              </a:rPr>
              <a:t> </a:t>
            </a:r>
            <a:r>
              <a:rPr sz="650" spc="25" dirty="0">
                <a:latin typeface="Arial MT"/>
                <a:cs typeface="Arial MT"/>
              </a:rPr>
              <a:t>para  </a:t>
            </a:r>
            <a:r>
              <a:rPr sz="650" spc="30" dirty="0">
                <a:latin typeface="Arial MT"/>
                <a:cs typeface="Arial MT"/>
              </a:rPr>
              <a:t>el</a:t>
            </a:r>
            <a:r>
              <a:rPr sz="650" spc="-35" dirty="0">
                <a:latin typeface="Arial MT"/>
                <a:cs typeface="Arial MT"/>
              </a:rPr>
              <a:t> </a:t>
            </a:r>
            <a:r>
              <a:rPr sz="650" spc="50" dirty="0">
                <a:latin typeface="Arial MT"/>
                <a:cs typeface="Arial MT"/>
              </a:rPr>
              <a:t>2020</a:t>
            </a:r>
            <a:endParaRPr sz="650" dirty="0">
              <a:latin typeface="Arial MT"/>
              <a:cs typeface="Arial MT"/>
            </a:endParaRPr>
          </a:p>
        </p:txBody>
      </p:sp>
      <p:grpSp>
        <p:nvGrpSpPr>
          <p:cNvPr id="12" name="object 189">
            <a:extLst>
              <a:ext uri="{FF2B5EF4-FFF2-40B4-BE49-F238E27FC236}">
                <a16:creationId xmlns:a16="http://schemas.microsoft.com/office/drawing/2014/main" id="{AB0C8DD0-2490-C11A-BC5C-37CEDCC4C49C}"/>
              </a:ext>
            </a:extLst>
          </p:cNvPr>
          <p:cNvGrpSpPr/>
          <p:nvPr/>
        </p:nvGrpSpPr>
        <p:grpSpPr>
          <a:xfrm>
            <a:off x="3058048" y="6586263"/>
            <a:ext cx="2319020" cy="43180"/>
            <a:chOff x="2816887" y="2294958"/>
            <a:chExt cx="2319020" cy="43180"/>
          </a:xfrm>
        </p:grpSpPr>
        <p:sp>
          <p:nvSpPr>
            <p:cNvPr id="13" name="object 190">
              <a:extLst>
                <a:ext uri="{FF2B5EF4-FFF2-40B4-BE49-F238E27FC236}">
                  <a16:creationId xmlns:a16="http://schemas.microsoft.com/office/drawing/2014/main" id="{7F39DD19-706E-8E2D-7A6A-D8442706C7F2}"/>
                </a:ext>
              </a:extLst>
            </p:cNvPr>
            <p:cNvSpPr/>
            <p:nvPr/>
          </p:nvSpPr>
          <p:spPr>
            <a:xfrm>
              <a:off x="2838344" y="2316408"/>
              <a:ext cx="2275840" cy="0"/>
            </a:xfrm>
            <a:custGeom>
              <a:avLst/>
              <a:gdLst/>
              <a:ahLst/>
              <a:cxnLst/>
              <a:rect l="l" t="t" r="r" b="b"/>
              <a:pathLst>
                <a:path w="2275840">
                  <a:moveTo>
                    <a:pt x="0" y="0"/>
                  </a:moveTo>
                  <a:lnTo>
                    <a:pt x="2275713" y="0"/>
                  </a:lnTo>
                </a:path>
              </a:pathLst>
            </a:custGeom>
            <a:ln w="12700">
              <a:solidFill>
                <a:srgbClr val="221F1F"/>
              </a:solidFill>
            </a:ln>
          </p:spPr>
          <p:txBody>
            <a:bodyPr wrap="square" lIns="0" tIns="0" rIns="0" bIns="0" rtlCol="0"/>
            <a:lstStyle/>
            <a:p>
              <a:endParaRPr/>
            </a:p>
          </p:txBody>
        </p:sp>
        <p:sp>
          <p:nvSpPr>
            <p:cNvPr id="14" name="object 191">
              <a:extLst>
                <a:ext uri="{FF2B5EF4-FFF2-40B4-BE49-F238E27FC236}">
                  <a16:creationId xmlns:a16="http://schemas.microsoft.com/office/drawing/2014/main" id="{28FDF4F6-43DF-0695-6830-1A597FA8F0A5}"/>
                </a:ext>
              </a:extLst>
            </p:cNvPr>
            <p:cNvSpPr/>
            <p:nvPr/>
          </p:nvSpPr>
          <p:spPr>
            <a:xfrm>
              <a:off x="2816885" y="2294965"/>
              <a:ext cx="2319020" cy="43180"/>
            </a:xfrm>
            <a:custGeom>
              <a:avLst/>
              <a:gdLst/>
              <a:ahLst/>
              <a:cxnLst/>
              <a:rect l="l" t="t" r="r" b="b"/>
              <a:pathLst>
                <a:path w="2319020" h="43180">
                  <a:moveTo>
                    <a:pt x="42913" y="21450"/>
                  </a:moveTo>
                  <a:lnTo>
                    <a:pt x="41224" y="13093"/>
                  </a:lnTo>
                  <a:lnTo>
                    <a:pt x="36626" y="6286"/>
                  </a:lnTo>
                  <a:lnTo>
                    <a:pt x="29806" y="1689"/>
                  </a:lnTo>
                  <a:lnTo>
                    <a:pt x="21463" y="0"/>
                  </a:lnTo>
                  <a:lnTo>
                    <a:pt x="13106" y="1689"/>
                  </a:lnTo>
                  <a:lnTo>
                    <a:pt x="6273" y="6286"/>
                  </a:lnTo>
                  <a:lnTo>
                    <a:pt x="1676" y="13093"/>
                  </a:lnTo>
                  <a:lnTo>
                    <a:pt x="0" y="21450"/>
                  </a:lnTo>
                  <a:lnTo>
                    <a:pt x="1676" y="29806"/>
                  </a:lnTo>
                  <a:lnTo>
                    <a:pt x="6273" y="36626"/>
                  </a:lnTo>
                  <a:lnTo>
                    <a:pt x="13106" y="41211"/>
                  </a:lnTo>
                  <a:lnTo>
                    <a:pt x="21463" y="42900"/>
                  </a:lnTo>
                  <a:lnTo>
                    <a:pt x="29806" y="41211"/>
                  </a:lnTo>
                  <a:lnTo>
                    <a:pt x="36626" y="36626"/>
                  </a:lnTo>
                  <a:lnTo>
                    <a:pt x="41224" y="29806"/>
                  </a:lnTo>
                  <a:lnTo>
                    <a:pt x="42913" y="21450"/>
                  </a:lnTo>
                  <a:close/>
                </a:path>
                <a:path w="2319020" h="43180">
                  <a:moveTo>
                    <a:pt x="2318626" y="21450"/>
                  </a:moveTo>
                  <a:lnTo>
                    <a:pt x="2316937" y="13093"/>
                  </a:lnTo>
                  <a:lnTo>
                    <a:pt x="2312339" y="6286"/>
                  </a:lnTo>
                  <a:lnTo>
                    <a:pt x="2305520" y="1689"/>
                  </a:lnTo>
                  <a:lnTo>
                    <a:pt x="2297176" y="0"/>
                  </a:lnTo>
                  <a:lnTo>
                    <a:pt x="2288819" y="1689"/>
                  </a:lnTo>
                  <a:lnTo>
                    <a:pt x="2281986" y="6286"/>
                  </a:lnTo>
                  <a:lnTo>
                    <a:pt x="2277389" y="13093"/>
                  </a:lnTo>
                  <a:lnTo>
                    <a:pt x="2275713" y="21450"/>
                  </a:lnTo>
                  <a:lnTo>
                    <a:pt x="2277389" y="29806"/>
                  </a:lnTo>
                  <a:lnTo>
                    <a:pt x="2281986" y="36626"/>
                  </a:lnTo>
                  <a:lnTo>
                    <a:pt x="2288819" y="41211"/>
                  </a:lnTo>
                  <a:lnTo>
                    <a:pt x="2297176" y="42900"/>
                  </a:lnTo>
                  <a:lnTo>
                    <a:pt x="2305520" y="41211"/>
                  </a:lnTo>
                  <a:lnTo>
                    <a:pt x="2312339" y="36626"/>
                  </a:lnTo>
                  <a:lnTo>
                    <a:pt x="2316937" y="29806"/>
                  </a:lnTo>
                  <a:lnTo>
                    <a:pt x="2318626" y="21450"/>
                  </a:lnTo>
                  <a:close/>
                </a:path>
              </a:pathLst>
            </a:custGeom>
            <a:solidFill>
              <a:srgbClr val="221F1F"/>
            </a:solidFill>
          </p:spPr>
          <p:txBody>
            <a:bodyPr wrap="square" lIns="0" tIns="0" rIns="0" bIns="0" rtlCol="0"/>
            <a:lstStyle/>
            <a:p>
              <a:endParaRPr dirty="0"/>
            </a:p>
          </p:txBody>
        </p:sp>
      </p:grpSp>
      <p:pic>
        <p:nvPicPr>
          <p:cNvPr id="15" name="object 192">
            <a:extLst>
              <a:ext uri="{FF2B5EF4-FFF2-40B4-BE49-F238E27FC236}">
                <a16:creationId xmlns:a16="http://schemas.microsoft.com/office/drawing/2014/main" id="{8E48AC2D-0DB3-4937-7535-0D2310DAB0E3}"/>
              </a:ext>
            </a:extLst>
          </p:cNvPr>
          <p:cNvPicPr/>
          <p:nvPr/>
        </p:nvPicPr>
        <p:blipFill>
          <a:blip r:embed="rId2" cstate="print"/>
          <a:stretch>
            <a:fillRect/>
          </a:stretch>
        </p:blipFill>
        <p:spPr>
          <a:xfrm>
            <a:off x="2883608" y="7039384"/>
            <a:ext cx="3059991" cy="1835376"/>
          </a:xfrm>
          <a:prstGeom prst="rect">
            <a:avLst/>
          </a:prstGeom>
        </p:spPr>
      </p:pic>
      <p:sp>
        <p:nvSpPr>
          <p:cNvPr id="16" name="object 193">
            <a:extLst>
              <a:ext uri="{FF2B5EF4-FFF2-40B4-BE49-F238E27FC236}">
                <a16:creationId xmlns:a16="http://schemas.microsoft.com/office/drawing/2014/main" id="{2C293810-1ADF-1B8C-CE8C-626A7670493A}"/>
              </a:ext>
            </a:extLst>
          </p:cNvPr>
          <p:cNvSpPr txBox="1"/>
          <p:nvPr/>
        </p:nvSpPr>
        <p:spPr>
          <a:xfrm>
            <a:off x="2781823" y="5935851"/>
            <a:ext cx="552450" cy="142240"/>
          </a:xfrm>
          <a:prstGeom prst="rect">
            <a:avLst/>
          </a:prstGeom>
        </p:spPr>
        <p:txBody>
          <a:bodyPr vert="horz" wrap="square" lIns="0" tIns="14605" rIns="0" bIns="0" rtlCol="0">
            <a:spAutoFit/>
          </a:bodyPr>
          <a:lstStyle/>
          <a:p>
            <a:pPr marL="12700">
              <a:lnSpc>
                <a:spcPct val="100000"/>
              </a:lnSpc>
              <a:spcBef>
                <a:spcPts val="115"/>
              </a:spcBef>
            </a:pPr>
            <a:r>
              <a:rPr sz="750" spc="20" dirty="0">
                <a:solidFill>
                  <a:srgbClr val="FFFFFF"/>
                </a:solidFill>
                <a:latin typeface="Arial MT"/>
                <a:cs typeface="Arial MT"/>
              </a:rPr>
              <a:t>Enero</a:t>
            </a:r>
            <a:r>
              <a:rPr sz="750" spc="-25" dirty="0">
                <a:solidFill>
                  <a:srgbClr val="FFFFFF"/>
                </a:solidFill>
                <a:latin typeface="Arial MT"/>
                <a:cs typeface="Arial MT"/>
              </a:rPr>
              <a:t> </a:t>
            </a:r>
            <a:r>
              <a:rPr sz="750" spc="45" dirty="0">
                <a:solidFill>
                  <a:srgbClr val="FFFFFF"/>
                </a:solidFill>
                <a:latin typeface="Arial MT"/>
                <a:cs typeface="Arial MT"/>
              </a:rPr>
              <a:t>2020</a:t>
            </a:r>
            <a:endParaRPr sz="750">
              <a:latin typeface="Arial MT"/>
              <a:cs typeface="Arial MT"/>
            </a:endParaRPr>
          </a:p>
        </p:txBody>
      </p:sp>
    </p:spTree>
    <p:extLst>
      <p:ext uri="{BB962C8B-B14F-4D97-AF65-F5344CB8AC3E}">
        <p14:creationId xmlns:p14="http://schemas.microsoft.com/office/powerpoint/2010/main" val="2466067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77BB67-3316-B2CD-010D-DE4B78CC9244}"/>
              </a:ext>
            </a:extLst>
          </p:cNvPr>
          <p:cNvSpPr>
            <a:spLocks noGrp="1"/>
          </p:cNvSpPr>
          <p:nvPr>
            <p:ph type="title"/>
          </p:nvPr>
        </p:nvSpPr>
        <p:spPr>
          <a:xfrm>
            <a:off x="1067300" y="929402"/>
            <a:ext cx="5637799" cy="369332"/>
          </a:xfrm>
        </p:spPr>
        <p:txBody>
          <a:bodyPr/>
          <a:lstStyle/>
          <a:p>
            <a:pPr algn="ctr"/>
            <a:r>
              <a:rPr lang="es-MX" dirty="0"/>
              <a:t>UNIVERSALIDAD</a:t>
            </a:r>
          </a:p>
        </p:txBody>
      </p:sp>
      <p:sp>
        <p:nvSpPr>
          <p:cNvPr id="3" name="Marcador de texto 2">
            <a:extLst>
              <a:ext uri="{FF2B5EF4-FFF2-40B4-BE49-F238E27FC236}">
                <a16:creationId xmlns:a16="http://schemas.microsoft.com/office/drawing/2014/main" id="{EAE07A9B-85CB-10A4-DC00-FD0776679888}"/>
              </a:ext>
            </a:extLst>
          </p:cNvPr>
          <p:cNvSpPr>
            <a:spLocks noGrp="1"/>
          </p:cNvSpPr>
          <p:nvPr>
            <p:ph type="body" idx="1"/>
          </p:nvPr>
        </p:nvSpPr>
        <p:spPr>
          <a:xfrm>
            <a:off x="896823" y="2368473"/>
            <a:ext cx="5807709" cy="3600986"/>
          </a:xfrm>
        </p:spPr>
        <p:txBody>
          <a:bodyPr/>
          <a:lstStyle/>
          <a:p>
            <a:pPr algn="l"/>
            <a:endParaRPr lang="es-MX" sz="1800" b="0" i="0" u="none" strike="noStrike" baseline="0" dirty="0">
              <a:solidFill>
                <a:srgbClr val="000000"/>
              </a:solidFill>
              <a:latin typeface="Museo Sans 300"/>
            </a:endParaRPr>
          </a:p>
          <a:p>
            <a:r>
              <a:rPr lang="es-MX" sz="1800" b="0" i="0" u="none" strike="noStrike" baseline="0" dirty="0">
                <a:solidFill>
                  <a:srgbClr val="000000"/>
                </a:solidFill>
                <a:latin typeface="Museo Sans 300"/>
              </a:rPr>
              <a:t>La flexibilidad curricular cobra mucho valor al constituirse en una estructura de acogida para reconocer quién es el estudiante y permitirle reconocerse. Esto nos invita a enriquecerlo en clave de enfoque diferencial, de género, territorial y de curso de vida. Entendiendo que el dar cabida a estos 4 enfoques, nos acerca al reconocimiento de los estudiantes en todos sus aspectos, en su identidad, en su cultura y en función de su crecimiento, desde una perspectiva incluyente fundada en el altruismo cognitivo y en una postura ética del cuidado de sí mismo, del otro, del cercano, del lejano, de la sociedad y del planeta</a:t>
            </a:r>
            <a:r>
              <a:rPr lang="es-MX" sz="1800" b="0" i="0" u="none" strike="noStrike" baseline="30000" dirty="0">
                <a:solidFill>
                  <a:srgbClr val="000000"/>
                </a:solidFill>
                <a:latin typeface="Museo Sans 300"/>
              </a:rPr>
              <a:t>1 </a:t>
            </a:r>
            <a:endParaRPr lang="es-MX" sz="1800" b="0" i="0" u="none" strike="noStrike" baseline="0" dirty="0">
              <a:solidFill>
                <a:srgbClr val="000000"/>
              </a:solidFill>
              <a:latin typeface="Museo Sans 300"/>
            </a:endParaRPr>
          </a:p>
          <a:p>
            <a:endParaRPr lang="es-MX" dirty="0"/>
          </a:p>
        </p:txBody>
      </p:sp>
    </p:spTree>
    <p:extLst>
      <p:ext uri="{BB962C8B-B14F-4D97-AF65-F5344CB8AC3E}">
        <p14:creationId xmlns:p14="http://schemas.microsoft.com/office/powerpoint/2010/main" val="29808860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A8D5D5-98CA-04E4-389E-9394E78431E3}"/>
              </a:ext>
            </a:extLst>
          </p:cNvPr>
          <p:cNvSpPr>
            <a:spLocks noGrp="1"/>
          </p:cNvSpPr>
          <p:nvPr>
            <p:ph type="title"/>
          </p:nvPr>
        </p:nvSpPr>
        <p:spPr>
          <a:xfrm>
            <a:off x="1067300" y="929402"/>
            <a:ext cx="5637799" cy="369332"/>
          </a:xfrm>
        </p:spPr>
        <p:txBody>
          <a:bodyPr/>
          <a:lstStyle/>
          <a:p>
            <a:pPr algn="ctr"/>
            <a:r>
              <a:rPr lang="es-MX" dirty="0"/>
              <a:t>PROACTIVIDAD</a:t>
            </a:r>
          </a:p>
        </p:txBody>
      </p:sp>
      <p:sp>
        <p:nvSpPr>
          <p:cNvPr id="3" name="Marcador de texto 2">
            <a:extLst>
              <a:ext uri="{FF2B5EF4-FFF2-40B4-BE49-F238E27FC236}">
                <a16:creationId xmlns:a16="http://schemas.microsoft.com/office/drawing/2014/main" id="{9180AAB1-75D0-80E0-BE55-6ACAD4D10FC0}"/>
              </a:ext>
            </a:extLst>
          </p:cNvPr>
          <p:cNvSpPr>
            <a:spLocks noGrp="1"/>
          </p:cNvSpPr>
          <p:nvPr>
            <p:ph type="body" idx="1"/>
          </p:nvPr>
        </p:nvSpPr>
        <p:spPr>
          <a:xfrm>
            <a:off x="896823" y="2368473"/>
            <a:ext cx="5807709" cy="4708981"/>
          </a:xfrm>
        </p:spPr>
        <p:txBody>
          <a:bodyPr/>
          <a:lstStyle/>
          <a:p>
            <a:pPr algn="l"/>
            <a:endParaRPr lang="es-MX" sz="1800" b="0" i="0" u="none" strike="noStrike" baseline="0" dirty="0">
              <a:solidFill>
                <a:srgbClr val="000000"/>
              </a:solidFill>
              <a:latin typeface="Museo Sans 300"/>
            </a:endParaRPr>
          </a:p>
          <a:p>
            <a:pPr algn="just"/>
            <a:r>
              <a:rPr lang="es-MX" sz="1800" b="0" i="0" u="none" strike="noStrike" baseline="0" dirty="0">
                <a:solidFill>
                  <a:srgbClr val="000000"/>
                </a:solidFill>
                <a:latin typeface="Museo Sans 300"/>
              </a:rPr>
              <a:t>Para profundizar en el concepto ética del cuidado ver Toro y Rojas (2005) y Toro (2015).</a:t>
            </a:r>
          </a:p>
          <a:p>
            <a:pPr algn="just"/>
            <a:r>
              <a:rPr lang="es-MX" sz="1800" b="0" i="0" u="none" strike="noStrike" baseline="0" dirty="0">
                <a:solidFill>
                  <a:srgbClr val="000000"/>
                </a:solidFill>
                <a:latin typeface="Museo Sans 300"/>
              </a:rPr>
              <a:t>el currículo debe estructurarse, anticipando mecanismos de ajuste, para responder ante la diversidad en sus estudiantes y también frente posibles situaciones disruptivas (emergencias naturales, situaciones sociales) del contexto inmediato o distante. La mayoría de los currículos de las instituciones</a:t>
            </a:r>
            <a:endParaRPr lang="es-MX" sz="1800" b="0" i="0" u="none" strike="noStrike" baseline="0" dirty="0">
              <a:solidFill>
                <a:srgbClr val="000000"/>
              </a:solidFill>
              <a:latin typeface="Museo Sans 700"/>
            </a:endParaRPr>
          </a:p>
          <a:p>
            <a:r>
              <a:rPr lang="es-MX" sz="1800" b="0" i="0" u="none" strike="noStrike" baseline="0" dirty="0">
                <a:solidFill>
                  <a:srgbClr val="000000"/>
                </a:solidFill>
                <a:latin typeface="Museo Sans 300"/>
              </a:rPr>
              <a:t>educativas del mundo en 2020 no tenían contempladas estrategias que les permitieran responder a la contingencia del COVID-19. Cuando se cuenta con un currículo flexible, desde el inicio se plantean alternativas, tomando en cuenta la información disponible sobre los estudiantes y su contexto, y permanentemente se monitorea el proceso para tratar de anticiparse (cuando es posible) a las necesidades de los niños, niñas, adolescentes y jóvenes y sus contextos. </a:t>
            </a:r>
          </a:p>
          <a:p>
            <a:endParaRPr lang="es-MX" dirty="0"/>
          </a:p>
        </p:txBody>
      </p:sp>
    </p:spTree>
    <p:extLst>
      <p:ext uri="{BB962C8B-B14F-4D97-AF65-F5344CB8AC3E}">
        <p14:creationId xmlns:p14="http://schemas.microsoft.com/office/powerpoint/2010/main" val="41866634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D8024C-F022-6A38-C7C6-2394E5676409}"/>
              </a:ext>
            </a:extLst>
          </p:cNvPr>
          <p:cNvSpPr>
            <a:spLocks noGrp="1"/>
          </p:cNvSpPr>
          <p:nvPr>
            <p:ph type="title"/>
          </p:nvPr>
        </p:nvSpPr>
        <p:spPr>
          <a:xfrm>
            <a:off x="1067300" y="929402"/>
            <a:ext cx="5637799" cy="369332"/>
          </a:xfrm>
        </p:spPr>
        <p:txBody>
          <a:bodyPr/>
          <a:lstStyle/>
          <a:p>
            <a:pPr algn="ctr"/>
            <a:r>
              <a:rPr lang="es-MX" dirty="0"/>
              <a:t>PROSPECCIÒN Y VISIÒN</a:t>
            </a:r>
          </a:p>
        </p:txBody>
      </p:sp>
      <p:sp>
        <p:nvSpPr>
          <p:cNvPr id="3" name="Marcador de texto 2">
            <a:extLst>
              <a:ext uri="{FF2B5EF4-FFF2-40B4-BE49-F238E27FC236}">
                <a16:creationId xmlns:a16="http://schemas.microsoft.com/office/drawing/2014/main" id="{A0B4B95A-2368-2DA1-F9FF-8EBC6FEEA2CC}"/>
              </a:ext>
            </a:extLst>
          </p:cNvPr>
          <p:cNvSpPr>
            <a:spLocks noGrp="1"/>
          </p:cNvSpPr>
          <p:nvPr>
            <p:ph type="body" idx="1"/>
          </p:nvPr>
        </p:nvSpPr>
        <p:spPr>
          <a:xfrm>
            <a:off x="896823" y="2368473"/>
            <a:ext cx="5807709" cy="2769989"/>
          </a:xfrm>
        </p:spPr>
        <p:txBody>
          <a:bodyPr/>
          <a:lstStyle/>
          <a:p>
            <a:r>
              <a:rPr lang="es-MX" sz="1800" b="0" i="0" u="none" strike="noStrike" baseline="0" dirty="0">
                <a:solidFill>
                  <a:srgbClr val="000000"/>
                </a:solidFill>
                <a:latin typeface="Museo Sans 300"/>
              </a:rPr>
              <a:t>La  preparación para la vida es importante y permite al estudiante enfrentar las situaciones que está viviendo, pero también es esencial que el currículo esté orientado a prepararlo para asumir, adaptarse y capitalizar nuevos entornos y condiciones de la sociedad en la que esté inmerso. En esa medida, el currículo debe permitir el ejercicio de prospección que ayude al estudiante a proyectar su perspectiva de vida. Los currículos flexibles son poderosos en este aspecto. </a:t>
            </a:r>
          </a:p>
          <a:p>
            <a:endParaRPr lang="es-MX" dirty="0"/>
          </a:p>
        </p:txBody>
      </p:sp>
    </p:spTree>
    <p:extLst>
      <p:ext uri="{BB962C8B-B14F-4D97-AF65-F5344CB8AC3E}">
        <p14:creationId xmlns:p14="http://schemas.microsoft.com/office/powerpoint/2010/main" val="7989986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056D12-8A7B-75A5-968F-5212BE4326E1}"/>
              </a:ext>
            </a:extLst>
          </p:cNvPr>
          <p:cNvSpPr>
            <a:spLocks noGrp="1"/>
          </p:cNvSpPr>
          <p:nvPr>
            <p:ph type="title"/>
          </p:nvPr>
        </p:nvSpPr>
        <p:spPr>
          <a:xfrm>
            <a:off x="1067300" y="929402"/>
            <a:ext cx="5637799" cy="369332"/>
          </a:xfrm>
        </p:spPr>
        <p:txBody>
          <a:bodyPr/>
          <a:lstStyle/>
          <a:p>
            <a:pPr algn="ctr"/>
            <a:r>
              <a:rPr lang="es-MX" dirty="0"/>
              <a:t>MOVILIDAD Y TRÁNSITO</a:t>
            </a:r>
          </a:p>
        </p:txBody>
      </p:sp>
      <p:sp>
        <p:nvSpPr>
          <p:cNvPr id="3" name="Marcador de texto 2">
            <a:extLst>
              <a:ext uri="{FF2B5EF4-FFF2-40B4-BE49-F238E27FC236}">
                <a16:creationId xmlns:a16="http://schemas.microsoft.com/office/drawing/2014/main" id="{BBD3ED3B-B5F6-082B-1663-21F98D7D4E8A}"/>
              </a:ext>
            </a:extLst>
          </p:cNvPr>
          <p:cNvSpPr>
            <a:spLocks noGrp="1"/>
          </p:cNvSpPr>
          <p:nvPr>
            <p:ph type="body" idx="1"/>
          </p:nvPr>
        </p:nvSpPr>
        <p:spPr>
          <a:xfrm>
            <a:off x="896823" y="2368473"/>
            <a:ext cx="5807709" cy="3877985"/>
          </a:xfrm>
        </p:spPr>
        <p:txBody>
          <a:bodyPr/>
          <a:lstStyle/>
          <a:p>
            <a:pPr algn="l"/>
            <a:endParaRPr lang="es-MX" sz="1800" b="0" i="0" u="none" strike="noStrike" baseline="0" dirty="0">
              <a:solidFill>
                <a:srgbClr val="000000"/>
              </a:solidFill>
              <a:latin typeface="Museo Sans 300"/>
            </a:endParaRPr>
          </a:p>
          <a:p>
            <a:r>
              <a:rPr lang="es-MX" sz="1800" b="0" i="0" u="none" strike="noStrike" baseline="0" dirty="0">
                <a:solidFill>
                  <a:srgbClr val="000000"/>
                </a:solidFill>
                <a:latin typeface="Museo Sans 300"/>
              </a:rPr>
              <a:t>El currículo debe desarrollar las estructuras de acogida necesarias que permitan a los estudiantes transitar por ecosistemas de aprendizaje e innovación a nivel local y global. Por ejemplo, tres instituciones ubicadas en una de las localidades se pusieron de acuerdo para armonizar la oferta de asignaturas de énfasis en educación media. Como una de esas instituciones solo tiene la capacidad de ofrecer dos énfasis y las fortalezas docentes y de infraestructura de las instituciones son distintas, cada una se especializa en dos campos de pensamiento disciplinar, cultural y social, y así entre las 3 pueden ofrecer 6 opciones de énfasis a sus estudiantes y no solo 2. </a:t>
            </a:r>
          </a:p>
          <a:p>
            <a:endParaRPr lang="es-MX" dirty="0"/>
          </a:p>
        </p:txBody>
      </p:sp>
    </p:spTree>
    <p:extLst>
      <p:ext uri="{BB962C8B-B14F-4D97-AF65-F5344CB8AC3E}">
        <p14:creationId xmlns:p14="http://schemas.microsoft.com/office/powerpoint/2010/main" val="1550420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BD42A7-4906-E769-6E08-02FCD4509F44}"/>
              </a:ext>
            </a:extLst>
          </p:cNvPr>
          <p:cNvSpPr>
            <a:spLocks noGrp="1"/>
          </p:cNvSpPr>
          <p:nvPr>
            <p:ph type="title"/>
          </p:nvPr>
        </p:nvSpPr>
        <p:spPr>
          <a:xfrm>
            <a:off x="1067300" y="929402"/>
            <a:ext cx="5637799" cy="369332"/>
          </a:xfrm>
        </p:spPr>
        <p:txBody>
          <a:bodyPr/>
          <a:lstStyle/>
          <a:p>
            <a:pPr algn="ctr"/>
            <a:r>
              <a:rPr lang="es-MX" dirty="0"/>
              <a:t>ACTIVIDAD 1</a:t>
            </a:r>
          </a:p>
        </p:txBody>
      </p:sp>
      <p:sp>
        <p:nvSpPr>
          <p:cNvPr id="3" name="Marcador de texto 2">
            <a:extLst>
              <a:ext uri="{FF2B5EF4-FFF2-40B4-BE49-F238E27FC236}">
                <a16:creationId xmlns:a16="http://schemas.microsoft.com/office/drawing/2014/main" id="{7AB0204E-3FFF-F2FA-584A-66E7B1748CA9}"/>
              </a:ext>
            </a:extLst>
          </p:cNvPr>
          <p:cNvSpPr>
            <a:spLocks noGrp="1"/>
          </p:cNvSpPr>
          <p:nvPr>
            <p:ph type="body" idx="1"/>
          </p:nvPr>
        </p:nvSpPr>
        <p:spPr>
          <a:xfrm>
            <a:off x="896823" y="2368473"/>
            <a:ext cx="5807709" cy="830997"/>
          </a:xfrm>
        </p:spPr>
        <p:txBody>
          <a:bodyPr/>
          <a:lstStyle/>
          <a:p>
            <a:r>
              <a:rPr lang="es-MX" dirty="0"/>
              <a:t>Leer  las diapositivas sobre los pilares de la flexibilización curricular y plantear un ejemplo práctico de su aplicación en el contexto educativo.</a:t>
            </a:r>
          </a:p>
        </p:txBody>
      </p:sp>
      <p:sp>
        <p:nvSpPr>
          <p:cNvPr id="4" name="Título 1">
            <a:extLst>
              <a:ext uri="{FF2B5EF4-FFF2-40B4-BE49-F238E27FC236}">
                <a16:creationId xmlns:a16="http://schemas.microsoft.com/office/drawing/2014/main" id="{C0B6B4EA-493C-75FD-167B-CE0229630A62}"/>
              </a:ext>
            </a:extLst>
          </p:cNvPr>
          <p:cNvSpPr txBox="1">
            <a:spLocks/>
          </p:cNvSpPr>
          <p:nvPr/>
        </p:nvSpPr>
        <p:spPr>
          <a:xfrm>
            <a:off x="1066733" y="3622878"/>
            <a:ext cx="5637799" cy="369332"/>
          </a:xfrm>
          <a:prstGeom prst="rect">
            <a:avLst/>
          </a:prstGeom>
        </p:spPr>
        <p:txBody>
          <a:bodyPr wrap="square" lIns="0" tIns="0" rIns="0" bIns="0">
            <a:spAutoFit/>
          </a:bodyPr>
          <a:lstStyle>
            <a:lvl1pPr>
              <a:defRPr sz="2400" b="0" i="0">
                <a:solidFill>
                  <a:srgbClr val="2B3B90"/>
                </a:solidFill>
                <a:latin typeface="Trebuchet MS"/>
                <a:ea typeface="+mj-ea"/>
                <a:cs typeface="Trebuchet MS"/>
              </a:defRPr>
            </a:lvl1pPr>
          </a:lstStyle>
          <a:p>
            <a:pPr algn="ctr"/>
            <a:r>
              <a:rPr lang="es-MX" kern="0" dirty="0"/>
              <a:t>ACTIVIDAD 2</a:t>
            </a:r>
          </a:p>
        </p:txBody>
      </p:sp>
      <p:sp>
        <p:nvSpPr>
          <p:cNvPr id="6" name="Marcador de texto 2">
            <a:extLst>
              <a:ext uri="{FF2B5EF4-FFF2-40B4-BE49-F238E27FC236}">
                <a16:creationId xmlns:a16="http://schemas.microsoft.com/office/drawing/2014/main" id="{D28E2AC6-8CF4-08EC-398A-A8FF4DF57E39}"/>
              </a:ext>
            </a:extLst>
          </p:cNvPr>
          <p:cNvSpPr txBox="1">
            <a:spLocks/>
          </p:cNvSpPr>
          <p:nvPr/>
        </p:nvSpPr>
        <p:spPr>
          <a:xfrm>
            <a:off x="1219200" y="4800600"/>
            <a:ext cx="5807709" cy="4431983"/>
          </a:xfrm>
          <a:prstGeom prst="rect">
            <a:avLst/>
          </a:prstGeom>
        </p:spPr>
        <p:txBody>
          <a:bodyPr wrap="square" lIns="0" tIns="0" rIns="0" bIns="0">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R="2800" algn="just"/>
            <a:r>
              <a:rPr lang="es-MX" dirty="0">
                <a:solidFill>
                  <a:srgbClr val="000000"/>
                </a:solidFill>
                <a:latin typeface="Museo Sans 300"/>
              </a:rPr>
              <a:t>R</a:t>
            </a:r>
            <a:r>
              <a:rPr lang="es-MX" sz="1800" b="0" i="0" u="none" strike="noStrike" baseline="0" dirty="0">
                <a:solidFill>
                  <a:srgbClr val="000000"/>
                </a:solidFill>
                <a:latin typeface="Museo Sans 300"/>
              </a:rPr>
              <a:t>eflexionemos sobre nuestro currículo actual. Este ejercicio se puede hacer explorando, por ejemplo, el plan de estudio, la malla curricular o un plan de aula. Leámoslo detalladamente y respondamos las siguientes preguntas: </a:t>
            </a:r>
          </a:p>
          <a:p>
            <a:r>
              <a:rPr lang="es-MX" sz="1800" b="0" i="0" u="none" strike="noStrike" baseline="0" dirty="0">
                <a:solidFill>
                  <a:srgbClr val="000000"/>
                </a:solidFill>
                <a:latin typeface="Museo Sans 300"/>
              </a:rPr>
              <a:t>¿Qué tipo de metas se plantean? ¿Están centradas en la adquisición de conocimientos específicos y temáticas o en aprendizajes más comprensivos, como competencias, núcleos problémicos? ¿Es posible identificar entre las metas, aquellos aprendizajes necesarios, no negociables, que el estudiante debe lograr al terminar la asignatura o el ciclo? </a:t>
            </a:r>
          </a:p>
          <a:p>
            <a:r>
              <a:rPr lang="es-MX" sz="1800" b="0" i="0" u="none" strike="noStrike" baseline="0" dirty="0">
                <a:solidFill>
                  <a:srgbClr val="000000"/>
                </a:solidFill>
                <a:latin typeface="Museo Sans 300"/>
              </a:rPr>
              <a:t>¿Qué posibilidad hay de que un estudiante siga una secuencia diferente a la planeada? Por ejemplo, si viene de otro país y ya domina las competencias de la clase de ciencias, podría cursar la asignatura con el grado siguiente o validarla y ocupar este tiempo en un proyecto de enriquecimiento académico en esa área ¿Qué se necesitaría para que fuera así? </a:t>
            </a:r>
          </a:p>
        </p:txBody>
      </p:sp>
    </p:spTree>
    <p:extLst>
      <p:ext uri="{BB962C8B-B14F-4D97-AF65-F5344CB8AC3E}">
        <p14:creationId xmlns:p14="http://schemas.microsoft.com/office/powerpoint/2010/main" val="11062849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EEC2E8-C642-1FC2-47BC-F02718F4D07B}"/>
              </a:ext>
            </a:extLst>
          </p:cNvPr>
          <p:cNvSpPr>
            <a:spLocks noGrp="1"/>
          </p:cNvSpPr>
          <p:nvPr>
            <p:ph type="title"/>
          </p:nvPr>
        </p:nvSpPr>
        <p:spPr>
          <a:xfrm>
            <a:off x="1067300" y="929402"/>
            <a:ext cx="5637799" cy="369332"/>
          </a:xfrm>
        </p:spPr>
        <p:txBody>
          <a:bodyPr/>
          <a:lstStyle/>
          <a:p>
            <a:r>
              <a:rPr lang="es-MX" b="1" dirty="0"/>
              <a:t>ROL DEL PSICOPEDAGOGO</a:t>
            </a:r>
          </a:p>
        </p:txBody>
      </p:sp>
      <p:sp>
        <p:nvSpPr>
          <p:cNvPr id="3" name="Marcador de texto 2">
            <a:extLst>
              <a:ext uri="{FF2B5EF4-FFF2-40B4-BE49-F238E27FC236}">
                <a16:creationId xmlns:a16="http://schemas.microsoft.com/office/drawing/2014/main" id="{D1DA39A5-D1ED-083A-E3E9-0A6783CE440D}"/>
              </a:ext>
            </a:extLst>
          </p:cNvPr>
          <p:cNvSpPr>
            <a:spLocks noGrp="1"/>
          </p:cNvSpPr>
          <p:nvPr>
            <p:ph type="body" idx="1"/>
          </p:nvPr>
        </p:nvSpPr>
        <p:spPr>
          <a:xfrm>
            <a:off x="896823" y="2368473"/>
            <a:ext cx="5807709" cy="4708981"/>
          </a:xfrm>
        </p:spPr>
        <p:txBody>
          <a:bodyPr/>
          <a:lstStyle/>
          <a:p>
            <a:r>
              <a:rPr lang="es-MX" b="0" i="0" dirty="0">
                <a:solidFill>
                  <a:srgbClr val="000000"/>
                </a:solidFill>
                <a:effectLst/>
                <a:latin typeface="Merriweather" panose="00000500000000000000" pitchFamily="2" charset="0"/>
              </a:rPr>
              <a:t>El/la </a:t>
            </a:r>
            <a:r>
              <a:rPr lang="es-MX" b="1" i="0" dirty="0">
                <a:solidFill>
                  <a:srgbClr val="000000"/>
                </a:solidFill>
                <a:effectLst/>
                <a:latin typeface="Merriweather" panose="00000500000000000000" pitchFamily="2" charset="0"/>
              </a:rPr>
              <a:t>psicopedagogo es un profesional que se ocupa del ser humano</a:t>
            </a:r>
            <a:r>
              <a:rPr lang="es-MX" b="0" i="0" dirty="0">
                <a:solidFill>
                  <a:srgbClr val="000000"/>
                </a:solidFill>
                <a:effectLst/>
                <a:latin typeface="Merriweather" panose="00000500000000000000" pitchFamily="2" charset="0"/>
              </a:rPr>
              <a:t>, en situación de aprendizaje. Al decir que se ocupa del sujeto en situación de aprendizaje no sólo nos estamos refiriendo al</a:t>
            </a:r>
            <a:br>
              <a:rPr lang="es-MX" dirty="0"/>
            </a:br>
            <a:r>
              <a:rPr lang="es-MX" b="0" i="0" dirty="0">
                <a:solidFill>
                  <a:srgbClr val="000000"/>
                </a:solidFill>
                <a:effectLst/>
                <a:latin typeface="Merriweather" panose="00000500000000000000" pitchFamily="2" charset="0"/>
              </a:rPr>
              <a:t>proceso sistemático desarrollado por diferentes instituciones como particulares exigencias. </a:t>
            </a:r>
          </a:p>
          <a:p>
            <a:endParaRPr lang="es-MX" dirty="0">
              <a:solidFill>
                <a:srgbClr val="000000"/>
              </a:solidFill>
              <a:latin typeface="Merriweather" panose="00000500000000000000" pitchFamily="2" charset="0"/>
            </a:endParaRPr>
          </a:p>
          <a:p>
            <a:r>
              <a:rPr lang="es-MX" b="0" i="0" dirty="0">
                <a:solidFill>
                  <a:srgbClr val="000000"/>
                </a:solidFill>
                <a:effectLst/>
                <a:latin typeface="Merriweather" panose="00000500000000000000" pitchFamily="2" charset="0"/>
              </a:rPr>
              <a:t>Es común pensar que </a:t>
            </a:r>
            <a:r>
              <a:rPr lang="es-MX" b="1" i="0" dirty="0">
                <a:solidFill>
                  <a:srgbClr val="000000"/>
                </a:solidFill>
                <a:effectLst/>
                <a:latin typeface="Merriweather" panose="00000500000000000000" pitchFamily="2" charset="0"/>
              </a:rPr>
              <a:t>el psicopedagogo “atiende a los niños con  NEA en la escuela”</a:t>
            </a:r>
            <a:r>
              <a:rPr lang="es-MX" b="0" i="0" dirty="0">
                <a:solidFill>
                  <a:srgbClr val="000000"/>
                </a:solidFill>
                <a:effectLst/>
                <a:latin typeface="Merriweather" panose="00000500000000000000" pitchFamily="2" charset="0"/>
              </a:rPr>
              <a:t>. Sin embargo, su tarea es mucho más amplia. También se ocupará del sujeto en procesos de aprendizaje asistemático ya que, en realidad, aprendemos desde que nacemos hasta que morimos, y no solamente mientras asistimos a una institución educativa. Podrá ofrecer alternativas de atención en todas las etapas del desarrollo, desde la estimulación temprana hasta abordajes </a:t>
            </a:r>
            <a:r>
              <a:rPr lang="es-MX" b="0" i="0" dirty="0" err="1">
                <a:solidFill>
                  <a:srgbClr val="000000"/>
                </a:solidFill>
                <a:effectLst/>
                <a:latin typeface="Merriweather" panose="00000500000000000000" pitchFamily="2" charset="0"/>
              </a:rPr>
              <a:t>terapeúticos</a:t>
            </a:r>
            <a:r>
              <a:rPr lang="es-MX" b="0" i="0" dirty="0">
                <a:solidFill>
                  <a:srgbClr val="000000"/>
                </a:solidFill>
                <a:effectLst/>
                <a:latin typeface="Merriweather" panose="00000500000000000000" pitchFamily="2" charset="0"/>
              </a:rPr>
              <a:t> en la tercera edad.</a:t>
            </a:r>
            <a:endParaRPr lang="es-MX" dirty="0"/>
          </a:p>
        </p:txBody>
      </p:sp>
    </p:spTree>
    <p:extLst>
      <p:ext uri="{BB962C8B-B14F-4D97-AF65-F5344CB8AC3E}">
        <p14:creationId xmlns:p14="http://schemas.microsoft.com/office/powerpoint/2010/main" val="37681864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5D9E47-1134-4369-B973-D769AE8D5AE9}"/>
              </a:ext>
            </a:extLst>
          </p:cNvPr>
          <p:cNvSpPr>
            <a:spLocks noGrp="1"/>
          </p:cNvSpPr>
          <p:nvPr>
            <p:ph type="title"/>
          </p:nvPr>
        </p:nvSpPr>
        <p:spPr>
          <a:xfrm>
            <a:off x="1067300" y="929402"/>
            <a:ext cx="5637799" cy="369332"/>
          </a:xfrm>
        </p:spPr>
        <p:txBody>
          <a:bodyPr/>
          <a:lstStyle/>
          <a:p>
            <a:r>
              <a:rPr lang="es-MX" b="1" dirty="0"/>
              <a:t>FUNCIONES DEL PSICOPEDAGOGO</a:t>
            </a:r>
          </a:p>
        </p:txBody>
      </p:sp>
      <p:sp>
        <p:nvSpPr>
          <p:cNvPr id="3" name="Marcador de texto 2">
            <a:extLst>
              <a:ext uri="{FF2B5EF4-FFF2-40B4-BE49-F238E27FC236}">
                <a16:creationId xmlns:a16="http://schemas.microsoft.com/office/drawing/2014/main" id="{7CE877EE-60D5-0CDF-F2F8-B21FFF1E8ED5}"/>
              </a:ext>
            </a:extLst>
          </p:cNvPr>
          <p:cNvSpPr>
            <a:spLocks noGrp="1"/>
          </p:cNvSpPr>
          <p:nvPr>
            <p:ph type="body" idx="1"/>
          </p:nvPr>
        </p:nvSpPr>
        <p:spPr>
          <a:xfrm>
            <a:off x="762001" y="1298734"/>
            <a:ext cx="5942532" cy="6370975"/>
          </a:xfrm>
        </p:spPr>
        <p:txBody>
          <a:bodyPr/>
          <a:lstStyle/>
          <a:p>
            <a:endParaRPr lang="es-MX" b="0" i="0" dirty="0">
              <a:solidFill>
                <a:srgbClr val="000000"/>
              </a:solidFill>
              <a:effectLst/>
              <a:latin typeface="Merriweather" panose="00000500000000000000" pitchFamily="2" charset="0"/>
            </a:endParaRPr>
          </a:p>
          <a:p>
            <a:r>
              <a:rPr lang="es-MX" b="0" i="0" dirty="0">
                <a:solidFill>
                  <a:srgbClr val="000000"/>
                </a:solidFill>
                <a:effectLst/>
                <a:latin typeface="Merriweather" panose="00000500000000000000" pitchFamily="2" charset="0"/>
              </a:rPr>
              <a:t>Las funciones seleccionadas y mencionadas en la introducción que creemos más interesantes para nuestro estudio y que nos servirán para la posterior realización del cuestionario son las siguientes:</a:t>
            </a:r>
          </a:p>
          <a:p>
            <a:br>
              <a:rPr lang="es-MX" dirty="0"/>
            </a:br>
            <a:r>
              <a:rPr lang="es-MX" b="0" i="0" dirty="0">
                <a:solidFill>
                  <a:srgbClr val="000000"/>
                </a:solidFill>
                <a:effectLst/>
                <a:latin typeface="Merriweather" panose="00000500000000000000" pitchFamily="2" charset="0"/>
              </a:rPr>
              <a:t>A) Coordinación de las actividades de orientación de los centros del sector.</a:t>
            </a:r>
          </a:p>
          <a:p>
            <a:br>
              <a:rPr lang="es-MX" dirty="0"/>
            </a:br>
            <a:r>
              <a:rPr lang="es-MX" b="0" i="0" dirty="0">
                <a:solidFill>
                  <a:srgbClr val="000000"/>
                </a:solidFill>
                <a:effectLst/>
                <a:latin typeface="Merriweather" panose="00000500000000000000" pitchFamily="2" charset="0"/>
              </a:rPr>
              <a:t>B) Colaboración en los procesos de evaluación, evaluación y revisión de Proyectos curriculares</a:t>
            </a:r>
            <a:br>
              <a:rPr lang="es-MX" dirty="0"/>
            </a:br>
            <a:r>
              <a:rPr lang="es-MX" b="0" i="0" dirty="0">
                <a:solidFill>
                  <a:srgbClr val="000000"/>
                </a:solidFill>
                <a:effectLst/>
                <a:latin typeface="Merriweather" panose="00000500000000000000" pitchFamily="2" charset="0"/>
              </a:rPr>
              <a:t>mediante la participación en</a:t>
            </a:r>
            <a:r>
              <a:rPr lang="es-MX" b="1" i="0" dirty="0">
                <a:solidFill>
                  <a:srgbClr val="000000"/>
                </a:solidFill>
                <a:effectLst/>
                <a:latin typeface="Merriweather" panose="00000500000000000000" pitchFamily="2" charset="0"/>
              </a:rPr>
              <a:t> la comisión pedagógica de los centros.</a:t>
            </a:r>
          </a:p>
          <a:p>
            <a:br>
              <a:rPr lang="es-MX" dirty="0"/>
            </a:br>
            <a:r>
              <a:rPr lang="es-MX" b="0" i="0" dirty="0">
                <a:solidFill>
                  <a:srgbClr val="000000"/>
                </a:solidFill>
                <a:effectLst/>
                <a:latin typeface="Merriweather" panose="00000500000000000000" pitchFamily="2" charset="0"/>
              </a:rPr>
              <a:t>C) Colaboración con los tutores en el establecimiento de planes de acción tutorial mediante el análisis y la valoración de modelos, técnicas e instrumentos para el ejercicio de esta, así como de elementos de soporte para la evaluación del alumnado, en la adopción de medidas efectivas</a:t>
            </a:r>
            <a:br>
              <a:rPr lang="es-MX" dirty="0"/>
            </a:br>
            <a:r>
              <a:rPr lang="es-MX" b="0" i="0" dirty="0">
                <a:solidFill>
                  <a:srgbClr val="000000"/>
                </a:solidFill>
                <a:effectLst/>
                <a:latin typeface="Merriweather" panose="00000500000000000000" pitchFamily="2" charset="0"/>
              </a:rPr>
              <a:t>complementarias, la realización de adaptaciones curriculares.</a:t>
            </a:r>
            <a:br>
              <a:rPr lang="es-MX" dirty="0"/>
            </a:br>
            <a:endParaRPr lang="es-MX" dirty="0"/>
          </a:p>
        </p:txBody>
      </p:sp>
    </p:spTree>
    <p:extLst>
      <p:ext uri="{BB962C8B-B14F-4D97-AF65-F5344CB8AC3E}">
        <p14:creationId xmlns:p14="http://schemas.microsoft.com/office/powerpoint/2010/main" val="34133580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24EC4690-12BA-E58A-ACD6-680C6467DADE}"/>
              </a:ext>
            </a:extLst>
          </p:cNvPr>
          <p:cNvSpPr>
            <a:spLocks noGrp="1"/>
          </p:cNvSpPr>
          <p:nvPr>
            <p:ph type="body" idx="1"/>
          </p:nvPr>
        </p:nvSpPr>
        <p:spPr>
          <a:xfrm>
            <a:off x="457200" y="735717"/>
            <a:ext cx="6171132" cy="8586966"/>
          </a:xfrm>
        </p:spPr>
        <p:txBody>
          <a:bodyPr/>
          <a:lstStyle/>
          <a:p>
            <a:r>
              <a:rPr lang="es-MX" b="0" i="0" dirty="0">
                <a:solidFill>
                  <a:srgbClr val="000000"/>
                </a:solidFill>
                <a:effectLst/>
                <a:latin typeface="Merriweather" panose="00000500000000000000" pitchFamily="2" charset="0"/>
              </a:rPr>
              <a:t>D) Orientación psicopedagógica en los procesos de Aprendizaje y en la adaptación a las diferentes</a:t>
            </a:r>
            <a:br>
              <a:rPr lang="es-MX" dirty="0"/>
            </a:br>
            <a:r>
              <a:rPr lang="es-MX" b="0" i="0" dirty="0">
                <a:solidFill>
                  <a:srgbClr val="000000"/>
                </a:solidFill>
                <a:effectLst/>
                <a:latin typeface="Merriweather" panose="00000500000000000000" pitchFamily="2" charset="0"/>
              </a:rPr>
              <a:t>etapas educativas.</a:t>
            </a:r>
          </a:p>
          <a:p>
            <a:br>
              <a:rPr lang="es-MX" dirty="0"/>
            </a:br>
            <a:r>
              <a:rPr lang="es-MX" b="0" i="0" dirty="0">
                <a:solidFill>
                  <a:srgbClr val="000000"/>
                </a:solidFill>
                <a:effectLst/>
                <a:latin typeface="Merriweather" panose="00000500000000000000" pitchFamily="2" charset="0"/>
              </a:rPr>
              <a:t>E) Detección al inicio de la escolarización de las Condiciones personales y sociales que faciliten</a:t>
            </a:r>
            <a:br>
              <a:rPr lang="es-MX" dirty="0"/>
            </a:br>
            <a:r>
              <a:rPr lang="es-MX" b="0" i="0" dirty="0">
                <a:solidFill>
                  <a:srgbClr val="000000"/>
                </a:solidFill>
                <a:effectLst/>
                <a:latin typeface="Merriweather" panose="00000500000000000000" pitchFamily="2" charset="0"/>
              </a:rPr>
              <a:t>o dificulten el proceso de enseñanza y aprendizaje del alumno y su adaptación al ambiente escolar.</a:t>
            </a:r>
          </a:p>
          <a:p>
            <a:br>
              <a:rPr lang="es-MX" dirty="0"/>
            </a:br>
            <a:r>
              <a:rPr lang="es-MX" b="0" i="0" dirty="0">
                <a:solidFill>
                  <a:srgbClr val="000000"/>
                </a:solidFill>
                <a:effectLst/>
                <a:latin typeface="Merriweather" panose="00000500000000000000" pitchFamily="2" charset="0"/>
              </a:rPr>
              <a:t>F) </a:t>
            </a:r>
            <a:r>
              <a:rPr lang="es-MX" b="1" i="0" dirty="0">
                <a:solidFill>
                  <a:srgbClr val="000000"/>
                </a:solidFill>
                <a:effectLst/>
                <a:latin typeface="Merriweather" panose="00000500000000000000" pitchFamily="2" charset="0"/>
              </a:rPr>
              <a:t>Evaluación y valoración socio-psicopedagógica y Logopedia del alumno con NEA</a:t>
            </a:r>
            <a:r>
              <a:rPr lang="es-MX" b="0" i="0" dirty="0">
                <a:solidFill>
                  <a:srgbClr val="000000"/>
                </a:solidFill>
                <a:effectLst/>
                <a:latin typeface="Merriweather" panose="00000500000000000000" pitchFamily="2" charset="0"/>
              </a:rPr>
              <a:t>, elaboración colegiada del informe técnico para el dictamen de su escolarización y si es necesaria la propuesta de adaptación curricular significativa. </a:t>
            </a:r>
          </a:p>
          <a:p>
            <a:br>
              <a:rPr lang="es-MX" dirty="0"/>
            </a:br>
            <a:r>
              <a:rPr lang="es-MX" b="0" i="0" dirty="0">
                <a:solidFill>
                  <a:srgbClr val="000000"/>
                </a:solidFill>
                <a:effectLst/>
                <a:latin typeface="Merriweather" panose="00000500000000000000" pitchFamily="2" charset="0"/>
              </a:rPr>
              <a:t>G) Colaboración con los tutores y los maestros de educación Especial en la detección y el seguimiento de las dificultades del proceso de enseñanza aprendizaje y en la formación de los alumnos con NEE. </a:t>
            </a:r>
          </a:p>
          <a:p>
            <a:br>
              <a:rPr lang="es-MX" dirty="0"/>
            </a:br>
            <a:r>
              <a:rPr lang="es-MX" b="0" i="0" dirty="0">
                <a:solidFill>
                  <a:srgbClr val="000000"/>
                </a:solidFill>
                <a:effectLst/>
                <a:latin typeface="Merriweather" panose="00000500000000000000" pitchFamily="2" charset="0"/>
              </a:rPr>
              <a:t>H) Asesoramiento a las familias y participación en el desarrollo de programas formativos de padres.</a:t>
            </a:r>
          </a:p>
          <a:p>
            <a:br>
              <a:rPr lang="es-MX" dirty="0"/>
            </a:br>
            <a:r>
              <a:rPr lang="es-MX" b="0" i="0" dirty="0">
                <a:solidFill>
                  <a:srgbClr val="000000"/>
                </a:solidFill>
                <a:effectLst/>
                <a:latin typeface="Merriweather" panose="00000500000000000000" pitchFamily="2" charset="0"/>
              </a:rPr>
              <a:t>I) Orientación para la transición al mundo del trabajo para adultos escolarizados en EPA.</a:t>
            </a:r>
          </a:p>
          <a:p>
            <a:br>
              <a:rPr lang="es-MX" dirty="0"/>
            </a:br>
            <a:r>
              <a:rPr lang="es-MX" b="0" i="0" dirty="0">
                <a:solidFill>
                  <a:srgbClr val="000000"/>
                </a:solidFill>
                <a:effectLst/>
                <a:latin typeface="Merriweather" panose="00000500000000000000" pitchFamily="2" charset="0"/>
              </a:rPr>
              <a:t>L) Asesoramiento a los equipos docentes y equipos directivos en todas las actividades relativas a</a:t>
            </a:r>
            <a:br>
              <a:rPr lang="es-MX" dirty="0"/>
            </a:br>
            <a:r>
              <a:rPr lang="es-MX" b="0" i="0" dirty="0">
                <a:solidFill>
                  <a:srgbClr val="000000"/>
                </a:solidFill>
                <a:effectLst/>
                <a:latin typeface="Merriweather" panose="00000500000000000000" pitchFamily="2" charset="0"/>
              </a:rPr>
              <a:t>las funciones anteriores. </a:t>
            </a:r>
          </a:p>
          <a:p>
            <a:br>
              <a:rPr lang="es-MX" dirty="0"/>
            </a:br>
            <a:endParaRPr lang="es-MX" dirty="0"/>
          </a:p>
        </p:txBody>
      </p:sp>
    </p:spTree>
    <p:extLst>
      <p:ext uri="{BB962C8B-B14F-4D97-AF65-F5344CB8AC3E}">
        <p14:creationId xmlns:p14="http://schemas.microsoft.com/office/powerpoint/2010/main" val="11463142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07FF26-0AD3-36AC-ECA0-CEAF842CB494}"/>
              </a:ext>
            </a:extLst>
          </p:cNvPr>
          <p:cNvSpPr>
            <a:spLocks noGrp="1"/>
          </p:cNvSpPr>
          <p:nvPr>
            <p:ph type="title"/>
          </p:nvPr>
        </p:nvSpPr>
        <p:spPr>
          <a:xfrm>
            <a:off x="1067300" y="929402"/>
            <a:ext cx="5637799" cy="738664"/>
          </a:xfrm>
        </p:spPr>
        <p:txBody>
          <a:bodyPr/>
          <a:lstStyle/>
          <a:p>
            <a:r>
              <a:rPr lang="es-MX" b="1" dirty="0"/>
              <a:t>Desde otra perspectiva, el/ la Psicopedagogo actuará:</a:t>
            </a:r>
          </a:p>
        </p:txBody>
      </p:sp>
      <p:sp>
        <p:nvSpPr>
          <p:cNvPr id="3" name="Marcador de texto 2">
            <a:extLst>
              <a:ext uri="{FF2B5EF4-FFF2-40B4-BE49-F238E27FC236}">
                <a16:creationId xmlns:a16="http://schemas.microsoft.com/office/drawing/2014/main" id="{ED6CA5AF-3102-B03D-D2B0-511608A67659}"/>
              </a:ext>
            </a:extLst>
          </p:cNvPr>
          <p:cNvSpPr>
            <a:spLocks noGrp="1"/>
          </p:cNvSpPr>
          <p:nvPr>
            <p:ph type="body" idx="1"/>
          </p:nvPr>
        </p:nvSpPr>
        <p:spPr>
          <a:xfrm>
            <a:off x="896823" y="2368473"/>
            <a:ext cx="5807709" cy="4616648"/>
          </a:xfrm>
        </p:spPr>
        <p:txBody>
          <a:bodyPr/>
          <a:lstStyle/>
          <a:p>
            <a:endParaRPr lang="es-MX" sz="2000" b="1" dirty="0"/>
          </a:p>
          <a:p>
            <a:r>
              <a:rPr lang="es-MX" sz="2000" b="1" dirty="0"/>
              <a:t>ESTABLECIMIENTOS ESCOLARES: </a:t>
            </a:r>
          </a:p>
          <a:p>
            <a:r>
              <a:rPr lang="es-MX" sz="2000" dirty="0"/>
              <a:t>Se enfoca en las necesidades que pueden presentar los estudiantes y que invitan al profesional psicopedagogo a situarse en espacios comunes del aula, en aulas de recursos y programas de apoyo para el estudiantado. Asimismo, su rol es articulador y colaborativo, pues investiga y aborda problemas específicos que surgen en la dinámica de aprendizaje y enseñanza, permitiendo asesorar al cuerpo docente en la implementación de una didáctica diversa y contextual. Su aporte siempre es colaborativo, de asesoría y acompañamiento, incluyendo a los profesores en sus diferentes áreas del conocimiento.</a:t>
            </a:r>
          </a:p>
          <a:p>
            <a:endParaRPr lang="es-MX" sz="2000" b="1" dirty="0"/>
          </a:p>
        </p:txBody>
      </p:sp>
    </p:spTree>
    <p:extLst>
      <p:ext uri="{BB962C8B-B14F-4D97-AF65-F5344CB8AC3E}">
        <p14:creationId xmlns:p14="http://schemas.microsoft.com/office/powerpoint/2010/main" val="34410498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EB1DAECB-1074-99CF-F7FA-F6A6DA49E9E5}"/>
              </a:ext>
            </a:extLst>
          </p:cNvPr>
          <p:cNvSpPr>
            <a:spLocks noGrp="1"/>
          </p:cNvSpPr>
          <p:nvPr>
            <p:ph type="body" idx="1"/>
          </p:nvPr>
        </p:nvSpPr>
        <p:spPr>
          <a:xfrm>
            <a:off x="914400" y="914401"/>
            <a:ext cx="5790132" cy="7201972"/>
          </a:xfrm>
        </p:spPr>
        <p:txBody>
          <a:bodyPr/>
          <a:lstStyle/>
          <a:p>
            <a:pPr marL="285750" indent="-285750">
              <a:buFontTx/>
              <a:buChar char="-"/>
            </a:pPr>
            <a:r>
              <a:rPr lang="es-MX" b="1" dirty="0"/>
              <a:t>ÁMBITO SOCIO COMUNITARIO</a:t>
            </a:r>
          </a:p>
          <a:p>
            <a:r>
              <a:rPr lang="es-MX" dirty="0"/>
              <a:t>Fundaciones, Organismos No Gubernamentales que atiendan problemas sociales, que generan desigualdad en el contexto, producidos por situaciones de exclusión como: rezago escolar, consumo problemático de drogas, dinámicas familiares complejas, trabajo infantil, vulneración de derechos, entre otros. </a:t>
            </a:r>
          </a:p>
          <a:p>
            <a:pPr marL="285750" indent="-285750">
              <a:buFontTx/>
              <a:buChar char="-"/>
            </a:pPr>
            <a:endParaRPr lang="es-MX" dirty="0"/>
          </a:p>
          <a:p>
            <a:pPr marL="285750" indent="-285750">
              <a:buFontTx/>
              <a:buChar char="-"/>
            </a:pPr>
            <a:r>
              <a:rPr lang="es-MX" b="1" dirty="0"/>
              <a:t>SALUD.</a:t>
            </a:r>
          </a:p>
          <a:p>
            <a:r>
              <a:rPr lang="es-MX" dirty="0"/>
              <a:t>El caso de quienes se desempeñan en esta área se asocia a primera infancia, conformando equipos de trabajo multi- inter- trans- disciplinarios para atender temáticas de estimulación temprana y otro, en franco aumento, relacionado con la tercera.</a:t>
            </a:r>
          </a:p>
          <a:p>
            <a:endParaRPr lang="es-MX" dirty="0"/>
          </a:p>
          <a:p>
            <a:pPr marL="285750" indent="-285750">
              <a:buFontTx/>
              <a:buChar char="-"/>
            </a:pPr>
            <a:r>
              <a:rPr lang="es-MX" b="1" dirty="0"/>
              <a:t>CLÍNICO.</a:t>
            </a:r>
          </a:p>
          <a:p>
            <a:r>
              <a:rPr lang="es-MX" dirty="0"/>
              <a:t>En este punto se generan ciertas confusiones al asumir la práctica del trabajo psicopedagógico con la atención particular o en centros de medicina alternativa.</a:t>
            </a:r>
          </a:p>
          <a:p>
            <a:endParaRPr lang="es-MX" dirty="0"/>
          </a:p>
          <a:p>
            <a:pPr marL="285750" indent="-285750">
              <a:buFontTx/>
              <a:buChar char="-"/>
            </a:pPr>
            <a:r>
              <a:rPr lang="es-MX" b="1" dirty="0"/>
              <a:t>ACADÉMICO</a:t>
            </a:r>
          </a:p>
          <a:p>
            <a:r>
              <a:rPr lang="es-MX" dirty="0"/>
              <a:t>En el ámbito de las instituciones educativas.</a:t>
            </a:r>
          </a:p>
          <a:p>
            <a:endParaRPr lang="es-MX" b="1" dirty="0"/>
          </a:p>
          <a:p>
            <a:endParaRPr lang="es-MX" dirty="0"/>
          </a:p>
          <a:p>
            <a:endParaRPr lang="es-MX" dirty="0"/>
          </a:p>
          <a:p>
            <a:pPr marL="285750" indent="-285750">
              <a:buFontTx/>
              <a:buChar char="-"/>
            </a:pPr>
            <a:endParaRPr lang="es-MX" dirty="0"/>
          </a:p>
        </p:txBody>
      </p:sp>
    </p:spTree>
    <p:extLst>
      <p:ext uri="{BB962C8B-B14F-4D97-AF65-F5344CB8AC3E}">
        <p14:creationId xmlns:p14="http://schemas.microsoft.com/office/powerpoint/2010/main" val="1045649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94">
            <a:extLst>
              <a:ext uri="{FF2B5EF4-FFF2-40B4-BE49-F238E27FC236}">
                <a16:creationId xmlns:a16="http://schemas.microsoft.com/office/drawing/2014/main" id="{A5C45D1F-0A9A-5593-DD98-021F2C980357}"/>
              </a:ext>
            </a:extLst>
          </p:cNvPr>
          <p:cNvSpPr txBox="1"/>
          <p:nvPr/>
        </p:nvSpPr>
        <p:spPr>
          <a:xfrm>
            <a:off x="1143001" y="1447800"/>
            <a:ext cx="5745934" cy="4321696"/>
          </a:xfrm>
          <a:prstGeom prst="rect">
            <a:avLst/>
          </a:prstGeom>
        </p:spPr>
        <p:txBody>
          <a:bodyPr vert="horz" wrap="square" lIns="0" tIns="12700" rIns="0" bIns="0" rtlCol="0">
            <a:spAutoFit/>
          </a:bodyPr>
          <a:lstStyle/>
          <a:p>
            <a:pPr marL="156210" marR="5080" indent="-144145" algn="just">
              <a:lnSpc>
                <a:spcPct val="100000"/>
              </a:lnSpc>
              <a:spcBef>
                <a:spcPts val="100"/>
              </a:spcBef>
            </a:pPr>
            <a:r>
              <a:rPr sz="2000" spc="-15" dirty="0">
                <a:solidFill>
                  <a:srgbClr val="717275"/>
                </a:solidFill>
                <a:latin typeface="Arial MT"/>
                <a:cs typeface="Arial MT"/>
              </a:rPr>
              <a:t>3. </a:t>
            </a:r>
            <a:r>
              <a:rPr sz="2000" spc="-30" dirty="0">
                <a:solidFill>
                  <a:srgbClr val="717275"/>
                </a:solidFill>
                <a:latin typeface="Arial MT"/>
                <a:cs typeface="Arial MT"/>
              </a:rPr>
              <a:t>En </a:t>
            </a:r>
            <a:r>
              <a:rPr sz="2000" spc="45" dirty="0">
                <a:solidFill>
                  <a:srgbClr val="717275"/>
                </a:solidFill>
                <a:latin typeface="Arial MT"/>
                <a:cs typeface="Arial MT"/>
              </a:rPr>
              <a:t>marzo </a:t>
            </a:r>
            <a:r>
              <a:rPr sz="2000" spc="60" dirty="0">
                <a:solidFill>
                  <a:srgbClr val="717275"/>
                </a:solidFill>
                <a:latin typeface="Arial MT"/>
                <a:cs typeface="Arial MT"/>
              </a:rPr>
              <a:t>2020 </a:t>
            </a:r>
            <a:r>
              <a:rPr sz="2000" spc="-30" dirty="0">
                <a:solidFill>
                  <a:srgbClr val="717275"/>
                </a:solidFill>
                <a:latin typeface="Arial MT"/>
                <a:cs typeface="Arial MT"/>
              </a:rPr>
              <a:t>se </a:t>
            </a:r>
            <a:r>
              <a:rPr sz="2000" spc="55" dirty="0">
                <a:solidFill>
                  <a:srgbClr val="717275"/>
                </a:solidFill>
                <a:latin typeface="Arial MT"/>
                <a:cs typeface="Arial MT"/>
              </a:rPr>
              <a:t>dio </a:t>
            </a:r>
            <a:r>
              <a:rPr sz="2000" dirty="0">
                <a:solidFill>
                  <a:srgbClr val="717275"/>
                </a:solidFill>
                <a:latin typeface="Arial MT"/>
                <a:cs typeface="Arial MT"/>
              </a:rPr>
              <a:t>la </a:t>
            </a:r>
            <a:r>
              <a:rPr sz="2000" spc="40" dirty="0">
                <a:solidFill>
                  <a:srgbClr val="717275"/>
                </a:solidFill>
                <a:latin typeface="Arial MT"/>
                <a:cs typeface="Arial MT"/>
              </a:rPr>
              <a:t>situación </a:t>
            </a:r>
            <a:r>
              <a:rPr sz="2000" spc="25" dirty="0">
                <a:solidFill>
                  <a:srgbClr val="717275"/>
                </a:solidFill>
                <a:latin typeface="Arial MT"/>
                <a:cs typeface="Arial MT"/>
              </a:rPr>
              <a:t>de </a:t>
            </a:r>
            <a:r>
              <a:rPr sz="2000" spc="50" dirty="0">
                <a:solidFill>
                  <a:srgbClr val="717275"/>
                </a:solidFill>
                <a:latin typeface="Arial MT"/>
                <a:cs typeface="Arial MT"/>
              </a:rPr>
              <a:t>contingencia </a:t>
            </a:r>
            <a:r>
              <a:rPr sz="2000" spc="30" dirty="0">
                <a:solidFill>
                  <a:srgbClr val="717275"/>
                </a:solidFill>
                <a:latin typeface="Arial MT"/>
                <a:cs typeface="Arial MT"/>
              </a:rPr>
              <a:t>en </a:t>
            </a:r>
            <a:r>
              <a:rPr sz="2000" spc="20" dirty="0">
                <a:solidFill>
                  <a:srgbClr val="717275"/>
                </a:solidFill>
                <a:latin typeface="Arial MT"/>
                <a:cs typeface="Arial MT"/>
              </a:rPr>
              <a:t>el </a:t>
            </a:r>
            <a:r>
              <a:rPr sz="2000" spc="-20" dirty="0">
                <a:solidFill>
                  <a:srgbClr val="717275"/>
                </a:solidFill>
                <a:latin typeface="Arial MT"/>
                <a:cs typeface="Arial MT"/>
              </a:rPr>
              <a:t>país. </a:t>
            </a:r>
            <a:r>
              <a:rPr sz="2000" spc="-70" dirty="0">
                <a:solidFill>
                  <a:srgbClr val="717275"/>
                </a:solidFill>
                <a:latin typeface="Arial MT"/>
                <a:cs typeface="Arial MT"/>
              </a:rPr>
              <a:t>Se </a:t>
            </a:r>
            <a:r>
              <a:rPr sz="2000" spc="45" dirty="0">
                <a:solidFill>
                  <a:srgbClr val="717275"/>
                </a:solidFill>
                <a:latin typeface="Arial MT"/>
                <a:cs typeface="Arial MT"/>
              </a:rPr>
              <a:t>iniciaron </a:t>
            </a:r>
            <a:r>
              <a:rPr sz="2000" spc="-320" dirty="0">
                <a:solidFill>
                  <a:srgbClr val="717275"/>
                </a:solidFill>
                <a:latin typeface="Arial MT"/>
                <a:cs typeface="Arial MT"/>
              </a:rPr>
              <a:t> </a:t>
            </a:r>
            <a:r>
              <a:rPr sz="2000" spc="-15" dirty="0">
                <a:solidFill>
                  <a:srgbClr val="717275"/>
                </a:solidFill>
                <a:latin typeface="Arial MT"/>
                <a:cs typeface="Arial MT"/>
              </a:rPr>
              <a:t>las</a:t>
            </a:r>
            <a:r>
              <a:rPr sz="2000" spc="70" dirty="0">
                <a:solidFill>
                  <a:srgbClr val="717275"/>
                </a:solidFill>
                <a:latin typeface="Arial MT"/>
                <a:cs typeface="Arial MT"/>
              </a:rPr>
              <a:t> </a:t>
            </a:r>
            <a:r>
              <a:rPr sz="2000" spc="25" dirty="0">
                <a:solidFill>
                  <a:srgbClr val="717275"/>
                </a:solidFill>
                <a:latin typeface="Arial MT"/>
                <a:cs typeface="Arial MT"/>
              </a:rPr>
              <a:t>cuarentenas</a:t>
            </a:r>
            <a:r>
              <a:rPr sz="2000" spc="30" dirty="0">
                <a:solidFill>
                  <a:srgbClr val="717275"/>
                </a:solidFill>
                <a:latin typeface="Arial MT"/>
                <a:cs typeface="Arial MT"/>
              </a:rPr>
              <a:t> </a:t>
            </a:r>
            <a:r>
              <a:rPr sz="2000" spc="-5" dirty="0">
                <a:solidFill>
                  <a:srgbClr val="717275"/>
                </a:solidFill>
                <a:latin typeface="Arial MT"/>
                <a:cs typeface="Arial MT"/>
              </a:rPr>
              <a:t>y</a:t>
            </a:r>
            <a:r>
              <a:rPr sz="2000" spc="60" dirty="0">
                <a:solidFill>
                  <a:srgbClr val="717275"/>
                </a:solidFill>
                <a:latin typeface="Arial MT"/>
                <a:cs typeface="Arial MT"/>
              </a:rPr>
              <a:t> </a:t>
            </a:r>
            <a:r>
              <a:rPr sz="2000" spc="25" dirty="0">
                <a:solidFill>
                  <a:srgbClr val="717275"/>
                </a:solidFill>
                <a:latin typeface="Arial MT"/>
                <a:cs typeface="Arial MT"/>
              </a:rPr>
              <a:t>los</a:t>
            </a:r>
            <a:r>
              <a:rPr sz="2000" spc="30" dirty="0">
                <a:solidFill>
                  <a:srgbClr val="717275"/>
                </a:solidFill>
                <a:latin typeface="Arial MT"/>
                <a:cs typeface="Arial MT"/>
              </a:rPr>
              <a:t> </a:t>
            </a:r>
            <a:r>
              <a:rPr sz="2000" spc="35" dirty="0">
                <a:solidFill>
                  <a:srgbClr val="717275"/>
                </a:solidFill>
                <a:latin typeface="Arial MT"/>
                <a:cs typeface="Arial MT"/>
              </a:rPr>
              <a:t>distanciamientos</a:t>
            </a:r>
            <a:r>
              <a:rPr sz="2000" spc="380" dirty="0">
                <a:solidFill>
                  <a:srgbClr val="717275"/>
                </a:solidFill>
                <a:latin typeface="Arial MT"/>
                <a:cs typeface="Arial MT"/>
              </a:rPr>
              <a:t> </a:t>
            </a:r>
            <a:r>
              <a:rPr sz="2000" spc="10" dirty="0">
                <a:solidFill>
                  <a:srgbClr val="717275"/>
                </a:solidFill>
                <a:latin typeface="Arial MT"/>
                <a:cs typeface="Arial MT"/>
              </a:rPr>
              <a:t>sociales,</a:t>
            </a:r>
            <a:r>
              <a:rPr sz="2000" spc="45" dirty="0">
                <a:solidFill>
                  <a:srgbClr val="717275"/>
                </a:solidFill>
                <a:latin typeface="Arial MT"/>
                <a:cs typeface="Arial MT"/>
              </a:rPr>
              <a:t> </a:t>
            </a:r>
            <a:r>
              <a:rPr sz="2000" spc="40" dirty="0">
                <a:solidFill>
                  <a:srgbClr val="717275"/>
                </a:solidFill>
                <a:latin typeface="Arial MT"/>
                <a:cs typeface="Arial MT"/>
              </a:rPr>
              <a:t>entre</a:t>
            </a:r>
            <a:r>
              <a:rPr sz="2000" spc="385" dirty="0">
                <a:solidFill>
                  <a:srgbClr val="717275"/>
                </a:solidFill>
                <a:latin typeface="Arial MT"/>
                <a:cs typeface="Arial MT"/>
              </a:rPr>
              <a:t> </a:t>
            </a:r>
            <a:r>
              <a:rPr sz="2000" spc="25" dirty="0">
                <a:solidFill>
                  <a:srgbClr val="717275"/>
                </a:solidFill>
                <a:latin typeface="Arial MT"/>
                <a:cs typeface="Arial MT"/>
              </a:rPr>
              <a:t>otras</a:t>
            </a:r>
            <a:r>
              <a:rPr sz="2000" spc="30" dirty="0">
                <a:solidFill>
                  <a:srgbClr val="717275"/>
                </a:solidFill>
                <a:latin typeface="Arial MT"/>
                <a:cs typeface="Arial MT"/>
              </a:rPr>
              <a:t> </a:t>
            </a:r>
            <a:r>
              <a:rPr sz="2000" spc="20" dirty="0">
                <a:solidFill>
                  <a:srgbClr val="717275"/>
                </a:solidFill>
                <a:latin typeface="Arial MT"/>
                <a:cs typeface="Arial MT"/>
              </a:rPr>
              <a:t>medidas.</a:t>
            </a:r>
            <a:endParaRPr sz="2000" dirty="0">
              <a:latin typeface="Arial MT"/>
              <a:cs typeface="Arial MT"/>
            </a:endParaRPr>
          </a:p>
          <a:p>
            <a:pPr marL="156210" marR="5080" algn="just">
              <a:lnSpc>
                <a:spcPct val="100000"/>
              </a:lnSpc>
            </a:pPr>
            <a:r>
              <a:rPr sz="2000" spc="25" dirty="0">
                <a:solidFill>
                  <a:srgbClr val="717275"/>
                </a:solidFill>
                <a:latin typeface="Arial MT"/>
                <a:cs typeface="Arial MT"/>
              </a:rPr>
              <a:t>¿</a:t>
            </a:r>
            <a:r>
              <a:rPr sz="2000" spc="25" dirty="0" err="1">
                <a:solidFill>
                  <a:srgbClr val="717275"/>
                </a:solidFill>
                <a:latin typeface="Arial MT"/>
                <a:cs typeface="Arial MT"/>
              </a:rPr>
              <a:t>Cómo</a:t>
            </a:r>
            <a:r>
              <a:rPr sz="2000" spc="25" dirty="0">
                <a:solidFill>
                  <a:srgbClr val="717275"/>
                </a:solidFill>
                <a:latin typeface="Arial MT"/>
                <a:cs typeface="Arial MT"/>
              </a:rPr>
              <a:t> </a:t>
            </a:r>
            <a:r>
              <a:rPr sz="2000" spc="40" dirty="0" err="1">
                <a:solidFill>
                  <a:srgbClr val="717275"/>
                </a:solidFill>
                <a:latin typeface="Arial MT"/>
                <a:cs typeface="Arial MT"/>
              </a:rPr>
              <a:t>fue</a:t>
            </a:r>
            <a:r>
              <a:rPr lang="es-MX" sz="2000" spc="40" dirty="0">
                <a:solidFill>
                  <a:srgbClr val="717275"/>
                </a:solidFill>
                <a:latin typeface="Arial MT"/>
                <a:cs typeface="Arial MT"/>
              </a:rPr>
              <a:t>ron las </a:t>
            </a:r>
            <a:r>
              <a:rPr lang="es-MX" sz="2000" spc="40" dirty="0" err="1">
                <a:solidFill>
                  <a:srgbClr val="717275"/>
                </a:solidFill>
                <a:latin typeface="Arial MT"/>
                <a:cs typeface="Arial MT"/>
              </a:rPr>
              <a:t>respuetas</a:t>
            </a:r>
            <a:r>
              <a:rPr lang="es-MX" sz="2000" spc="40" dirty="0">
                <a:solidFill>
                  <a:srgbClr val="717275"/>
                </a:solidFill>
                <a:latin typeface="Arial MT"/>
                <a:cs typeface="Arial MT"/>
              </a:rPr>
              <a:t> </a:t>
            </a:r>
            <a:r>
              <a:rPr sz="2000" spc="20" dirty="0" err="1">
                <a:solidFill>
                  <a:srgbClr val="717275"/>
                </a:solidFill>
                <a:latin typeface="Arial MT"/>
                <a:cs typeface="Arial MT"/>
              </a:rPr>
              <a:t>inicial</a:t>
            </a:r>
            <a:r>
              <a:rPr lang="es-MX" sz="2000" spc="20" dirty="0">
                <a:solidFill>
                  <a:srgbClr val="717275"/>
                </a:solidFill>
                <a:latin typeface="Arial MT"/>
                <a:cs typeface="Arial MT"/>
              </a:rPr>
              <a:t>es de la institución</a:t>
            </a:r>
            <a:r>
              <a:rPr sz="2000" spc="20" dirty="0">
                <a:solidFill>
                  <a:srgbClr val="717275"/>
                </a:solidFill>
                <a:latin typeface="Arial MT"/>
                <a:cs typeface="Arial MT"/>
              </a:rPr>
              <a:t>? </a:t>
            </a:r>
            <a:r>
              <a:rPr sz="2000" spc="-15" dirty="0">
                <a:solidFill>
                  <a:srgbClr val="717275"/>
                </a:solidFill>
                <a:latin typeface="Arial MT"/>
                <a:cs typeface="Arial MT"/>
              </a:rPr>
              <a:t>¿Qué </a:t>
            </a:r>
            <a:r>
              <a:rPr sz="2000" spc="5" dirty="0">
                <a:solidFill>
                  <a:srgbClr val="717275"/>
                </a:solidFill>
                <a:latin typeface="Arial MT"/>
                <a:cs typeface="Arial MT"/>
              </a:rPr>
              <a:t>desafíos </a:t>
            </a:r>
            <a:r>
              <a:rPr sz="2000" spc="65" dirty="0">
                <a:solidFill>
                  <a:srgbClr val="717275"/>
                </a:solidFill>
                <a:latin typeface="Arial MT"/>
                <a:cs typeface="Arial MT"/>
              </a:rPr>
              <a:t>encontró </a:t>
            </a:r>
            <a:r>
              <a:rPr sz="2000" spc="-5" dirty="0">
                <a:solidFill>
                  <a:srgbClr val="717275"/>
                </a:solidFill>
                <a:latin typeface="Arial MT"/>
                <a:cs typeface="Arial MT"/>
              </a:rPr>
              <a:t>y </a:t>
            </a:r>
            <a:r>
              <a:rPr sz="2000" spc="35" dirty="0">
                <a:solidFill>
                  <a:srgbClr val="717275"/>
                </a:solidFill>
                <a:latin typeface="Arial MT"/>
                <a:cs typeface="Arial MT"/>
              </a:rPr>
              <a:t>qué </a:t>
            </a:r>
            <a:r>
              <a:rPr sz="2000" spc="40" dirty="0">
                <a:solidFill>
                  <a:srgbClr val="717275"/>
                </a:solidFill>
                <a:latin typeface="Arial MT"/>
                <a:cs typeface="Arial MT"/>
              </a:rPr>
              <a:t>soluciones </a:t>
            </a:r>
            <a:r>
              <a:rPr sz="2000" spc="-320" dirty="0">
                <a:solidFill>
                  <a:srgbClr val="717275"/>
                </a:solidFill>
                <a:latin typeface="Arial MT"/>
                <a:cs typeface="Arial MT"/>
              </a:rPr>
              <a:t> </a:t>
            </a:r>
            <a:r>
              <a:rPr sz="2000" spc="35" dirty="0">
                <a:solidFill>
                  <a:srgbClr val="717275"/>
                </a:solidFill>
                <a:latin typeface="Arial MT"/>
                <a:cs typeface="Arial MT"/>
              </a:rPr>
              <a:t>desarrolló </a:t>
            </a:r>
            <a:r>
              <a:rPr sz="2000" spc="10" dirty="0">
                <a:solidFill>
                  <a:srgbClr val="717275"/>
                </a:solidFill>
                <a:latin typeface="Arial MT"/>
                <a:cs typeface="Arial MT"/>
              </a:rPr>
              <a:t>para abordarlas? </a:t>
            </a:r>
            <a:r>
              <a:rPr sz="2000" spc="-15" dirty="0">
                <a:solidFill>
                  <a:srgbClr val="717275"/>
                </a:solidFill>
                <a:latin typeface="Arial MT"/>
                <a:cs typeface="Arial MT"/>
              </a:rPr>
              <a:t>¿Qué </a:t>
            </a:r>
            <a:r>
              <a:rPr sz="2000" spc="25" dirty="0">
                <a:solidFill>
                  <a:srgbClr val="717275"/>
                </a:solidFill>
                <a:latin typeface="Arial MT"/>
                <a:cs typeface="Arial MT"/>
              </a:rPr>
              <a:t>aspectos </a:t>
            </a:r>
            <a:r>
              <a:rPr sz="2000" spc="35" dirty="0">
                <a:solidFill>
                  <a:srgbClr val="717275"/>
                </a:solidFill>
                <a:latin typeface="Arial MT"/>
                <a:cs typeface="Arial MT"/>
              </a:rPr>
              <a:t>del </a:t>
            </a:r>
            <a:r>
              <a:rPr sz="2000" spc="50" dirty="0">
                <a:solidFill>
                  <a:srgbClr val="717275"/>
                </a:solidFill>
                <a:latin typeface="Arial MT"/>
                <a:cs typeface="Arial MT"/>
              </a:rPr>
              <a:t>currículo </a:t>
            </a:r>
            <a:r>
              <a:rPr sz="2000" spc="-5" dirty="0">
                <a:solidFill>
                  <a:srgbClr val="717275"/>
                </a:solidFill>
                <a:latin typeface="Arial MT"/>
                <a:cs typeface="Arial MT"/>
              </a:rPr>
              <a:t>y </a:t>
            </a:r>
            <a:r>
              <a:rPr sz="2000" spc="25" dirty="0">
                <a:solidFill>
                  <a:srgbClr val="717275"/>
                </a:solidFill>
                <a:latin typeface="Arial MT"/>
                <a:cs typeface="Arial MT"/>
              </a:rPr>
              <a:t>de </a:t>
            </a:r>
            <a:r>
              <a:rPr lang="es-MX" sz="2000" spc="-10" dirty="0">
                <a:solidFill>
                  <a:srgbClr val="717275"/>
                </a:solidFill>
                <a:latin typeface="Arial MT"/>
                <a:cs typeface="Arial MT"/>
              </a:rPr>
              <a:t>la</a:t>
            </a:r>
            <a:r>
              <a:rPr sz="2000" spc="-10" dirty="0">
                <a:solidFill>
                  <a:srgbClr val="717275"/>
                </a:solidFill>
                <a:latin typeface="Arial MT"/>
                <a:cs typeface="Arial MT"/>
              </a:rPr>
              <a:t> </a:t>
            </a:r>
            <a:r>
              <a:rPr sz="2000" spc="40" dirty="0">
                <a:solidFill>
                  <a:srgbClr val="717275"/>
                </a:solidFill>
                <a:latin typeface="Arial MT"/>
                <a:cs typeface="Arial MT"/>
              </a:rPr>
              <a:t>práctica </a:t>
            </a:r>
            <a:r>
              <a:rPr sz="2000" spc="45" dirty="0">
                <a:solidFill>
                  <a:srgbClr val="717275"/>
                </a:solidFill>
                <a:latin typeface="Arial MT"/>
                <a:cs typeface="Arial MT"/>
              </a:rPr>
              <a:t> </a:t>
            </a:r>
            <a:r>
              <a:rPr sz="2000" spc="25" dirty="0" err="1">
                <a:solidFill>
                  <a:srgbClr val="717275"/>
                </a:solidFill>
                <a:latin typeface="Arial MT"/>
                <a:cs typeface="Arial MT"/>
              </a:rPr>
              <a:t>educativa</a:t>
            </a:r>
            <a:r>
              <a:rPr sz="2000" spc="35" dirty="0">
                <a:solidFill>
                  <a:srgbClr val="717275"/>
                </a:solidFill>
                <a:latin typeface="Arial MT"/>
                <a:cs typeface="Arial MT"/>
              </a:rPr>
              <a:t> </a:t>
            </a:r>
            <a:r>
              <a:rPr lang="es-MX" sz="2000" spc="55" dirty="0">
                <a:solidFill>
                  <a:srgbClr val="717275"/>
                </a:solidFill>
                <a:latin typeface="Arial MT"/>
                <a:cs typeface="Arial MT"/>
              </a:rPr>
              <a:t>se ajustaron o modificaron </a:t>
            </a:r>
            <a:r>
              <a:rPr sz="2000" spc="-5" dirty="0">
                <a:solidFill>
                  <a:srgbClr val="717275"/>
                </a:solidFill>
                <a:latin typeface="Arial MT"/>
                <a:cs typeface="Arial MT"/>
              </a:rPr>
              <a:t>y</a:t>
            </a:r>
            <a:r>
              <a:rPr sz="2000" spc="35" dirty="0">
                <a:solidFill>
                  <a:srgbClr val="717275"/>
                </a:solidFill>
                <a:latin typeface="Arial MT"/>
                <a:cs typeface="Arial MT"/>
              </a:rPr>
              <a:t> </a:t>
            </a:r>
            <a:r>
              <a:rPr sz="2000" spc="25" dirty="0">
                <a:solidFill>
                  <a:srgbClr val="717275"/>
                </a:solidFill>
                <a:latin typeface="Arial MT"/>
                <a:cs typeface="Arial MT"/>
              </a:rPr>
              <a:t>de</a:t>
            </a:r>
            <a:r>
              <a:rPr sz="2000" spc="35" dirty="0">
                <a:solidFill>
                  <a:srgbClr val="717275"/>
                </a:solidFill>
                <a:latin typeface="Arial MT"/>
                <a:cs typeface="Arial MT"/>
              </a:rPr>
              <a:t> qué </a:t>
            </a:r>
            <a:r>
              <a:rPr sz="2000" spc="30" dirty="0">
                <a:solidFill>
                  <a:srgbClr val="717275"/>
                </a:solidFill>
                <a:latin typeface="Arial MT"/>
                <a:cs typeface="Arial MT"/>
              </a:rPr>
              <a:t>manera</a:t>
            </a:r>
            <a:r>
              <a:rPr sz="2000" spc="35" dirty="0">
                <a:solidFill>
                  <a:srgbClr val="717275"/>
                </a:solidFill>
                <a:latin typeface="Arial MT"/>
                <a:cs typeface="Arial MT"/>
              </a:rPr>
              <a:t> </a:t>
            </a:r>
            <a:r>
              <a:rPr sz="2000" spc="60" dirty="0">
                <a:solidFill>
                  <a:srgbClr val="717275"/>
                </a:solidFill>
                <a:latin typeface="Arial MT"/>
                <a:cs typeface="Arial MT"/>
              </a:rPr>
              <a:t>lo</a:t>
            </a:r>
            <a:r>
              <a:rPr sz="2000" spc="40" dirty="0">
                <a:solidFill>
                  <a:srgbClr val="717275"/>
                </a:solidFill>
                <a:latin typeface="Arial MT"/>
                <a:cs typeface="Arial MT"/>
              </a:rPr>
              <a:t> </a:t>
            </a:r>
            <a:r>
              <a:rPr sz="2000" spc="30" dirty="0">
                <a:solidFill>
                  <a:srgbClr val="717275"/>
                </a:solidFill>
                <a:latin typeface="Arial MT"/>
                <a:cs typeface="Arial MT"/>
              </a:rPr>
              <a:t>hizo?</a:t>
            </a:r>
            <a:endParaRPr sz="2000" dirty="0">
              <a:latin typeface="Arial MT"/>
              <a:cs typeface="Arial MT"/>
            </a:endParaRPr>
          </a:p>
          <a:p>
            <a:pPr>
              <a:lnSpc>
                <a:spcPct val="100000"/>
              </a:lnSpc>
            </a:pPr>
            <a:endParaRPr sz="2000" dirty="0">
              <a:latin typeface="Arial MT"/>
              <a:cs typeface="Arial MT"/>
            </a:endParaRPr>
          </a:p>
          <a:p>
            <a:pPr marL="156210" marR="7620" algn="just">
              <a:lnSpc>
                <a:spcPct val="100000"/>
              </a:lnSpc>
            </a:pPr>
            <a:r>
              <a:rPr sz="2000" spc="-40" dirty="0">
                <a:solidFill>
                  <a:srgbClr val="717275"/>
                </a:solidFill>
                <a:latin typeface="Arial MT"/>
                <a:cs typeface="Arial MT"/>
              </a:rPr>
              <a:t>En </a:t>
            </a:r>
            <a:r>
              <a:rPr sz="2000" spc="-10" dirty="0">
                <a:solidFill>
                  <a:srgbClr val="717275"/>
                </a:solidFill>
                <a:latin typeface="Arial MT"/>
                <a:cs typeface="Arial MT"/>
              </a:rPr>
              <a:t>la </a:t>
            </a:r>
            <a:r>
              <a:rPr sz="2000" spc="15" dirty="0">
                <a:solidFill>
                  <a:srgbClr val="717275"/>
                </a:solidFill>
                <a:latin typeface="Arial MT"/>
                <a:cs typeface="Arial MT"/>
              </a:rPr>
              <a:t>parte superior </a:t>
            </a:r>
            <a:r>
              <a:rPr sz="2000" spc="5" dirty="0">
                <a:solidFill>
                  <a:srgbClr val="717275"/>
                </a:solidFill>
                <a:latin typeface="Arial MT"/>
                <a:cs typeface="Arial MT"/>
              </a:rPr>
              <a:t>izquierda, describa </a:t>
            </a:r>
            <a:r>
              <a:rPr sz="2000" spc="-50" dirty="0">
                <a:solidFill>
                  <a:srgbClr val="717275"/>
                </a:solidFill>
                <a:latin typeface="Arial MT"/>
                <a:cs typeface="Arial MT"/>
              </a:rPr>
              <a:t>esas </a:t>
            </a:r>
            <a:r>
              <a:rPr sz="2000" spc="10" dirty="0">
                <a:solidFill>
                  <a:srgbClr val="717275"/>
                </a:solidFill>
                <a:latin typeface="Arial MT"/>
                <a:cs typeface="Arial MT"/>
              </a:rPr>
              <a:t>primeras </a:t>
            </a:r>
            <a:r>
              <a:rPr sz="2000" spc="15" dirty="0">
                <a:solidFill>
                  <a:srgbClr val="717275"/>
                </a:solidFill>
                <a:latin typeface="Arial MT"/>
                <a:cs typeface="Arial MT"/>
              </a:rPr>
              <a:t>acciones de </a:t>
            </a:r>
            <a:r>
              <a:rPr sz="2000" spc="-10" dirty="0">
                <a:solidFill>
                  <a:srgbClr val="717275"/>
                </a:solidFill>
                <a:latin typeface="Arial MT"/>
                <a:cs typeface="Arial MT"/>
              </a:rPr>
              <a:t>respuesta, </a:t>
            </a:r>
            <a:r>
              <a:rPr sz="2000" spc="-320" dirty="0">
                <a:solidFill>
                  <a:srgbClr val="717275"/>
                </a:solidFill>
                <a:latin typeface="Arial MT"/>
                <a:cs typeface="Arial MT"/>
              </a:rPr>
              <a:t> </a:t>
            </a:r>
            <a:r>
              <a:rPr sz="2000" spc="-30" dirty="0">
                <a:solidFill>
                  <a:srgbClr val="717275"/>
                </a:solidFill>
                <a:latin typeface="Arial MT"/>
                <a:cs typeface="Arial MT"/>
              </a:rPr>
              <a:t>las</a:t>
            </a:r>
            <a:r>
              <a:rPr sz="2000" spc="-15" dirty="0">
                <a:solidFill>
                  <a:srgbClr val="717275"/>
                </a:solidFill>
                <a:latin typeface="Arial MT"/>
                <a:cs typeface="Arial MT"/>
              </a:rPr>
              <a:t> </a:t>
            </a:r>
            <a:r>
              <a:rPr sz="2000" spc="15" dirty="0">
                <a:solidFill>
                  <a:srgbClr val="717275"/>
                </a:solidFill>
                <a:latin typeface="Arial MT"/>
                <a:cs typeface="Arial MT"/>
              </a:rPr>
              <a:t>dificultades</a:t>
            </a:r>
            <a:r>
              <a:rPr sz="2000" spc="-15" dirty="0">
                <a:solidFill>
                  <a:srgbClr val="717275"/>
                </a:solidFill>
                <a:latin typeface="Arial MT"/>
                <a:cs typeface="Arial MT"/>
              </a:rPr>
              <a:t> </a:t>
            </a:r>
            <a:r>
              <a:rPr sz="2000" spc="20" dirty="0">
                <a:solidFill>
                  <a:srgbClr val="717275"/>
                </a:solidFill>
                <a:latin typeface="Arial MT"/>
                <a:cs typeface="Arial MT"/>
              </a:rPr>
              <a:t>que</a:t>
            </a:r>
            <a:r>
              <a:rPr sz="2000" spc="-15" dirty="0">
                <a:solidFill>
                  <a:srgbClr val="717275"/>
                </a:solidFill>
                <a:latin typeface="Arial MT"/>
                <a:cs typeface="Arial MT"/>
              </a:rPr>
              <a:t> </a:t>
            </a:r>
            <a:r>
              <a:rPr sz="2000" spc="35" dirty="0">
                <a:solidFill>
                  <a:srgbClr val="717275"/>
                </a:solidFill>
                <a:latin typeface="Arial MT"/>
                <a:cs typeface="Arial MT"/>
              </a:rPr>
              <a:t>enfrentó</a:t>
            </a:r>
            <a:r>
              <a:rPr sz="2000" spc="-15" dirty="0">
                <a:solidFill>
                  <a:srgbClr val="717275"/>
                </a:solidFill>
                <a:latin typeface="Arial MT"/>
                <a:cs typeface="Arial MT"/>
              </a:rPr>
              <a:t> </a:t>
            </a:r>
            <a:r>
              <a:rPr sz="2000" spc="-5" dirty="0">
                <a:solidFill>
                  <a:srgbClr val="717275"/>
                </a:solidFill>
                <a:latin typeface="Arial MT"/>
                <a:cs typeface="Arial MT"/>
              </a:rPr>
              <a:t>y</a:t>
            </a:r>
            <a:r>
              <a:rPr sz="2000" spc="-15" dirty="0">
                <a:solidFill>
                  <a:srgbClr val="717275"/>
                </a:solidFill>
                <a:latin typeface="Arial MT"/>
                <a:cs typeface="Arial MT"/>
              </a:rPr>
              <a:t> </a:t>
            </a:r>
            <a:r>
              <a:rPr sz="2000" spc="75" dirty="0">
                <a:solidFill>
                  <a:srgbClr val="717275"/>
                </a:solidFill>
                <a:latin typeface="Arial MT"/>
                <a:cs typeface="Arial MT"/>
              </a:rPr>
              <a:t>cómo</a:t>
            </a:r>
            <a:r>
              <a:rPr sz="2000" spc="-10" dirty="0">
                <a:solidFill>
                  <a:srgbClr val="717275"/>
                </a:solidFill>
                <a:latin typeface="Arial MT"/>
                <a:cs typeface="Arial MT"/>
              </a:rPr>
              <a:t> </a:t>
            </a:r>
            <a:r>
              <a:rPr sz="2000" spc="35" dirty="0">
                <a:solidFill>
                  <a:srgbClr val="717275"/>
                </a:solidFill>
                <a:latin typeface="Arial MT"/>
                <a:cs typeface="Arial MT"/>
              </a:rPr>
              <a:t>trató</a:t>
            </a:r>
            <a:r>
              <a:rPr sz="2000" spc="-15" dirty="0">
                <a:solidFill>
                  <a:srgbClr val="717275"/>
                </a:solidFill>
                <a:latin typeface="Arial MT"/>
                <a:cs typeface="Arial MT"/>
              </a:rPr>
              <a:t> </a:t>
            </a:r>
            <a:r>
              <a:rPr sz="2000" spc="15" dirty="0">
                <a:solidFill>
                  <a:srgbClr val="717275"/>
                </a:solidFill>
                <a:latin typeface="Arial MT"/>
                <a:cs typeface="Arial MT"/>
              </a:rPr>
              <a:t>de</a:t>
            </a:r>
            <a:r>
              <a:rPr sz="2000" spc="-15" dirty="0">
                <a:solidFill>
                  <a:srgbClr val="717275"/>
                </a:solidFill>
                <a:latin typeface="Arial MT"/>
                <a:cs typeface="Arial MT"/>
              </a:rPr>
              <a:t> </a:t>
            </a:r>
            <a:r>
              <a:rPr sz="2000" spc="-10" dirty="0">
                <a:solidFill>
                  <a:srgbClr val="717275"/>
                </a:solidFill>
                <a:latin typeface="Arial MT"/>
                <a:cs typeface="Arial MT"/>
              </a:rPr>
              <a:t>superarlas.</a:t>
            </a:r>
            <a:endParaRPr sz="2000" dirty="0">
              <a:latin typeface="Arial MT"/>
              <a:cs typeface="Arial MT"/>
            </a:endParaRPr>
          </a:p>
        </p:txBody>
      </p:sp>
      <p:grpSp>
        <p:nvGrpSpPr>
          <p:cNvPr id="4" name="object 195">
            <a:extLst>
              <a:ext uri="{FF2B5EF4-FFF2-40B4-BE49-F238E27FC236}">
                <a16:creationId xmlns:a16="http://schemas.microsoft.com/office/drawing/2014/main" id="{6E33EEF9-5910-DB05-1094-A5B9E09BCEF1}"/>
              </a:ext>
            </a:extLst>
          </p:cNvPr>
          <p:cNvGrpSpPr/>
          <p:nvPr/>
        </p:nvGrpSpPr>
        <p:grpSpPr>
          <a:xfrm>
            <a:off x="2632849" y="6213293"/>
            <a:ext cx="2686685" cy="1296035"/>
            <a:chOff x="2632849" y="6213293"/>
            <a:chExt cx="2686685" cy="1296035"/>
          </a:xfrm>
        </p:grpSpPr>
        <p:sp>
          <p:nvSpPr>
            <p:cNvPr id="5" name="object 196">
              <a:extLst>
                <a:ext uri="{FF2B5EF4-FFF2-40B4-BE49-F238E27FC236}">
                  <a16:creationId xmlns:a16="http://schemas.microsoft.com/office/drawing/2014/main" id="{968FCA52-64B6-D133-C344-38D644E0A8A5}"/>
                </a:ext>
              </a:extLst>
            </p:cNvPr>
            <p:cNvSpPr/>
            <p:nvPr/>
          </p:nvSpPr>
          <p:spPr>
            <a:xfrm>
              <a:off x="2632849" y="7493711"/>
              <a:ext cx="2686685" cy="15875"/>
            </a:xfrm>
            <a:custGeom>
              <a:avLst/>
              <a:gdLst/>
              <a:ahLst/>
              <a:cxnLst/>
              <a:rect l="l" t="t" r="r" b="b"/>
              <a:pathLst>
                <a:path w="2686685" h="15875">
                  <a:moveTo>
                    <a:pt x="0" y="15316"/>
                  </a:moveTo>
                  <a:lnTo>
                    <a:pt x="2686685" y="15316"/>
                  </a:lnTo>
                  <a:lnTo>
                    <a:pt x="2686685" y="0"/>
                  </a:lnTo>
                  <a:lnTo>
                    <a:pt x="0" y="0"/>
                  </a:lnTo>
                  <a:lnTo>
                    <a:pt x="0" y="15316"/>
                  </a:lnTo>
                  <a:close/>
                </a:path>
              </a:pathLst>
            </a:custGeom>
            <a:solidFill>
              <a:srgbClr val="AE581F"/>
            </a:solidFill>
          </p:spPr>
          <p:txBody>
            <a:bodyPr wrap="square" lIns="0" tIns="0" rIns="0" bIns="0" rtlCol="0"/>
            <a:lstStyle/>
            <a:p>
              <a:endParaRPr/>
            </a:p>
          </p:txBody>
        </p:sp>
        <p:sp>
          <p:nvSpPr>
            <p:cNvPr id="6" name="object 197">
              <a:extLst>
                <a:ext uri="{FF2B5EF4-FFF2-40B4-BE49-F238E27FC236}">
                  <a16:creationId xmlns:a16="http://schemas.microsoft.com/office/drawing/2014/main" id="{DB4B5C54-0151-0E8A-64A5-906901280FB1}"/>
                </a:ext>
              </a:extLst>
            </p:cNvPr>
            <p:cNvSpPr/>
            <p:nvPr/>
          </p:nvSpPr>
          <p:spPr>
            <a:xfrm>
              <a:off x="2838344" y="6234743"/>
              <a:ext cx="2275840" cy="0"/>
            </a:xfrm>
            <a:custGeom>
              <a:avLst/>
              <a:gdLst/>
              <a:ahLst/>
              <a:cxnLst/>
              <a:rect l="l" t="t" r="r" b="b"/>
              <a:pathLst>
                <a:path w="2275840">
                  <a:moveTo>
                    <a:pt x="0" y="0"/>
                  </a:moveTo>
                  <a:lnTo>
                    <a:pt x="2275713" y="0"/>
                  </a:lnTo>
                </a:path>
              </a:pathLst>
            </a:custGeom>
            <a:ln w="12700">
              <a:solidFill>
                <a:srgbClr val="221F1F"/>
              </a:solidFill>
            </a:ln>
          </p:spPr>
          <p:txBody>
            <a:bodyPr wrap="square" lIns="0" tIns="0" rIns="0" bIns="0" rtlCol="0"/>
            <a:lstStyle/>
            <a:p>
              <a:endParaRPr/>
            </a:p>
          </p:txBody>
        </p:sp>
        <p:sp>
          <p:nvSpPr>
            <p:cNvPr id="7" name="object 198">
              <a:extLst>
                <a:ext uri="{FF2B5EF4-FFF2-40B4-BE49-F238E27FC236}">
                  <a16:creationId xmlns:a16="http://schemas.microsoft.com/office/drawing/2014/main" id="{58A329AB-E876-55F4-1ADE-534CBE5CA8E1}"/>
                </a:ext>
              </a:extLst>
            </p:cNvPr>
            <p:cNvSpPr/>
            <p:nvPr/>
          </p:nvSpPr>
          <p:spPr>
            <a:xfrm>
              <a:off x="2816885" y="6213296"/>
              <a:ext cx="2319020" cy="43180"/>
            </a:xfrm>
            <a:custGeom>
              <a:avLst/>
              <a:gdLst/>
              <a:ahLst/>
              <a:cxnLst/>
              <a:rect l="l" t="t" r="r" b="b"/>
              <a:pathLst>
                <a:path w="2319020" h="43179">
                  <a:moveTo>
                    <a:pt x="42913" y="21450"/>
                  </a:moveTo>
                  <a:lnTo>
                    <a:pt x="41224" y="13093"/>
                  </a:lnTo>
                  <a:lnTo>
                    <a:pt x="36626" y="6273"/>
                  </a:lnTo>
                  <a:lnTo>
                    <a:pt x="29806" y="1689"/>
                  </a:lnTo>
                  <a:lnTo>
                    <a:pt x="21463" y="0"/>
                  </a:lnTo>
                  <a:lnTo>
                    <a:pt x="13106" y="1689"/>
                  </a:lnTo>
                  <a:lnTo>
                    <a:pt x="6273" y="6273"/>
                  </a:lnTo>
                  <a:lnTo>
                    <a:pt x="1676" y="13093"/>
                  </a:lnTo>
                  <a:lnTo>
                    <a:pt x="0" y="21450"/>
                  </a:lnTo>
                  <a:lnTo>
                    <a:pt x="1676" y="29806"/>
                  </a:lnTo>
                  <a:lnTo>
                    <a:pt x="6273" y="36626"/>
                  </a:lnTo>
                  <a:lnTo>
                    <a:pt x="13106" y="41211"/>
                  </a:lnTo>
                  <a:lnTo>
                    <a:pt x="21463" y="42900"/>
                  </a:lnTo>
                  <a:lnTo>
                    <a:pt x="29806" y="41211"/>
                  </a:lnTo>
                  <a:lnTo>
                    <a:pt x="36626" y="36626"/>
                  </a:lnTo>
                  <a:lnTo>
                    <a:pt x="41224" y="29806"/>
                  </a:lnTo>
                  <a:lnTo>
                    <a:pt x="42913" y="21450"/>
                  </a:lnTo>
                  <a:close/>
                </a:path>
                <a:path w="2319020" h="43179">
                  <a:moveTo>
                    <a:pt x="2318626" y="21450"/>
                  </a:moveTo>
                  <a:lnTo>
                    <a:pt x="2316937" y="13093"/>
                  </a:lnTo>
                  <a:lnTo>
                    <a:pt x="2312339" y="6273"/>
                  </a:lnTo>
                  <a:lnTo>
                    <a:pt x="2305520" y="1689"/>
                  </a:lnTo>
                  <a:lnTo>
                    <a:pt x="2297176" y="0"/>
                  </a:lnTo>
                  <a:lnTo>
                    <a:pt x="2288819" y="1689"/>
                  </a:lnTo>
                  <a:lnTo>
                    <a:pt x="2281986" y="6273"/>
                  </a:lnTo>
                  <a:lnTo>
                    <a:pt x="2277389" y="13093"/>
                  </a:lnTo>
                  <a:lnTo>
                    <a:pt x="2275713" y="21450"/>
                  </a:lnTo>
                  <a:lnTo>
                    <a:pt x="2277389" y="29806"/>
                  </a:lnTo>
                  <a:lnTo>
                    <a:pt x="2281986" y="36626"/>
                  </a:lnTo>
                  <a:lnTo>
                    <a:pt x="2288819" y="41211"/>
                  </a:lnTo>
                  <a:lnTo>
                    <a:pt x="2297176" y="42900"/>
                  </a:lnTo>
                  <a:lnTo>
                    <a:pt x="2305520" y="41211"/>
                  </a:lnTo>
                  <a:lnTo>
                    <a:pt x="2312339" y="36626"/>
                  </a:lnTo>
                  <a:lnTo>
                    <a:pt x="2316937" y="29806"/>
                  </a:lnTo>
                  <a:lnTo>
                    <a:pt x="2318626" y="21450"/>
                  </a:lnTo>
                  <a:close/>
                </a:path>
              </a:pathLst>
            </a:custGeom>
            <a:solidFill>
              <a:srgbClr val="221F1F"/>
            </a:solidFill>
          </p:spPr>
          <p:txBody>
            <a:bodyPr wrap="square" lIns="0" tIns="0" rIns="0" bIns="0" rtlCol="0"/>
            <a:lstStyle/>
            <a:p>
              <a:endParaRPr/>
            </a:p>
          </p:txBody>
        </p:sp>
      </p:grpSp>
      <p:sp>
        <p:nvSpPr>
          <p:cNvPr id="8" name="object 377">
            <a:extLst>
              <a:ext uri="{FF2B5EF4-FFF2-40B4-BE49-F238E27FC236}">
                <a16:creationId xmlns:a16="http://schemas.microsoft.com/office/drawing/2014/main" id="{3D070B13-31BD-918C-2270-799B123357A7}"/>
              </a:ext>
            </a:extLst>
          </p:cNvPr>
          <p:cNvSpPr/>
          <p:nvPr/>
        </p:nvSpPr>
        <p:spPr>
          <a:xfrm>
            <a:off x="2694659" y="6645585"/>
            <a:ext cx="612775" cy="126364"/>
          </a:xfrm>
          <a:custGeom>
            <a:avLst/>
            <a:gdLst/>
            <a:ahLst/>
            <a:cxnLst/>
            <a:rect l="l" t="t" r="r" b="b"/>
            <a:pathLst>
              <a:path w="612775" h="126365">
                <a:moveTo>
                  <a:pt x="552907" y="0"/>
                </a:moveTo>
                <a:lnTo>
                  <a:pt x="59512" y="0"/>
                </a:lnTo>
                <a:lnTo>
                  <a:pt x="36347" y="4674"/>
                </a:lnTo>
                <a:lnTo>
                  <a:pt x="17430" y="17424"/>
                </a:lnTo>
                <a:lnTo>
                  <a:pt x="4676" y="36336"/>
                </a:lnTo>
                <a:lnTo>
                  <a:pt x="0" y="59499"/>
                </a:lnTo>
                <a:lnTo>
                  <a:pt x="0" y="66306"/>
                </a:lnTo>
                <a:lnTo>
                  <a:pt x="4676" y="89466"/>
                </a:lnTo>
                <a:lnTo>
                  <a:pt x="17430" y="108383"/>
                </a:lnTo>
                <a:lnTo>
                  <a:pt x="36347" y="121140"/>
                </a:lnTo>
                <a:lnTo>
                  <a:pt x="59512" y="125818"/>
                </a:lnTo>
                <a:lnTo>
                  <a:pt x="552907" y="125818"/>
                </a:lnTo>
                <a:lnTo>
                  <a:pt x="576066" y="121140"/>
                </a:lnTo>
                <a:lnTo>
                  <a:pt x="594983" y="108383"/>
                </a:lnTo>
                <a:lnTo>
                  <a:pt x="607740" y="89466"/>
                </a:lnTo>
                <a:lnTo>
                  <a:pt x="612419" y="66306"/>
                </a:lnTo>
                <a:lnTo>
                  <a:pt x="612419" y="59499"/>
                </a:lnTo>
                <a:lnTo>
                  <a:pt x="607740" y="36336"/>
                </a:lnTo>
                <a:lnTo>
                  <a:pt x="594983" y="17424"/>
                </a:lnTo>
                <a:lnTo>
                  <a:pt x="576066" y="4674"/>
                </a:lnTo>
                <a:lnTo>
                  <a:pt x="552907" y="0"/>
                </a:lnTo>
                <a:close/>
              </a:path>
            </a:pathLst>
          </a:custGeom>
          <a:solidFill>
            <a:srgbClr val="27AAE0"/>
          </a:solidFill>
        </p:spPr>
        <p:txBody>
          <a:bodyPr wrap="square" lIns="0" tIns="0" rIns="0" bIns="0" rtlCol="0"/>
          <a:lstStyle/>
          <a:p>
            <a:endParaRPr/>
          </a:p>
        </p:txBody>
      </p:sp>
      <p:sp>
        <p:nvSpPr>
          <p:cNvPr id="9" name="object 378">
            <a:extLst>
              <a:ext uri="{FF2B5EF4-FFF2-40B4-BE49-F238E27FC236}">
                <a16:creationId xmlns:a16="http://schemas.microsoft.com/office/drawing/2014/main" id="{785282D5-D070-F494-A54D-80286807002F}"/>
              </a:ext>
            </a:extLst>
          </p:cNvPr>
          <p:cNvSpPr txBox="1"/>
          <p:nvPr/>
        </p:nvSpPr>
        <p:spPr>
          <a:xfrm>
            <a:off x="2724833" y="6629725"/>
            <a:ext cx="552450" cy="142240"/>
          </a:xfrm>
          <a:prstGeom prst="rect">
            <a:avLst/>
          </a:prstGeom>
        </p:spPr>
        <p:txBody>
          <a:bodyPr vert="horz" wrap="square" lIns="0" tIns="14605" rIns="0" bIns="0" rtlCol="0">
            <a:spAutoFit/>
          </a:bodyPr>
          <a:lstStyle/>
          <a:p>
            <a:pPr marL="12700">
              <a:lnSpc>
                <a:spcPct val="100000"/>
              </a:lnSpc>
              <a:spcBef>
                <a:spcPts val="115"/>
              </a:spcBef>
            </a:pPr>
            <a:r>
              <a:rPr sz="750" spc="20" dirty="0">
                <a:solidFill>
                  <a:srgbClr val="FFFFFF"/>
                </a:solidFill>
                <a:latin typeface="Arial MT"/>
                <a:cs typeface="Arial MT"/>
              </a:rPr>
              <a:t>Enero</a:t>
            </a:r>
            <a:r>
              <a:rPr sz="750" spc="-25" dirty="0">
                <a:solidFill>
                  <a:srgbClr val="FFFFFF"/>
                </a:solidFill>
                <a:latin typeface="Arial MT"/>
                <a:cs typeface="Arial MT"/>
              </a:rPr>
              <a:t> </a:t>
            </a:r>
            <a:r>
              <a:rPr sz="750" spc="45" dirty="0">
                <a:solidFill>
                  <a:srgbClr val="FFFFFF"/>
                </a:solidFill>
                <a:latin typeface="Arial MT"/>
                <a:cs typeface="Arial MT"/>
              </a:rPr>
              <a:t>2020</a:t>
            </a:r>
            <a:endParaRPr sz="750">
              <a:latin typeface="Arial MT"/>
              <a:cs typeface="Arial MT"/>
            </a:endParaRPr>
          </a:p>
        </p:txBody>
      </p:sp>
      <p:sp>
        <p:nvSpPr>
          <p:cNvPr id="10" name="object 379">
            <a:extLst>
              <a:ext uri="{FF2B5EF4-FFF2-40B4-BE49-F238E27FC236}">
                <a16:creationId xmlns:a16="http://schemas.microsoft.com/office/drawing/2014/main" id="{72A31635-3706-9CBF-34D2-EB562323C738}"/>
              </a:ext>
            </a:extLst>
          </p:cNvPr>
          <p:cNvSpPr/>
          <p:nvPr/>
        </p:nvSpPr>
        <p:spPr>
          <a:xfrm>
            <a:off x="2996040" y="6505237"/>
            <a:ext cx="0" cy="140970"/>
          </a:xfrm>
          <a:custGeom>
            <a:avLst/>
            <a:gdLst/>
            <a:ahLst/>
            <a:cxnLst/>
            <a:rect l="l" t="t" r="r" b="b"/>
            <a:pathLst>
              <a:path h="140970">
                <a:moveTo>
                  <a:pt x="0" y="0"/>
                </a:moveTo>
                <a:lnTo>
                  <a:pt x="0" y="140347"/>
                </a:lnTo>
              </a:path>
            </a:pathLst>
          </a:custGeom>
          <a:ln w="6350">
            <a:solidFill>
              <a:srgbClr val="27AAE0"/>
            </a:solidFill>
          </a:ln>
        </p:spPr>
        <p:txBody>
          <a:bodyPr wrap="square" lIns="0" tIns="0" rIns="0" bIns="0" rtlCol="0"/>
          <a:lstStyle/>
          <a:p>
            <a:endParaRPr/>
          </a:p>
        </p:txBody>
      </p:sp>
      <p:pic>
        <p:nvPicPr>
          <p:cNvPr id="11" name="object 384">
            <a:extLst>
              <a:ext uri="{FF2B5EF4-FFF2-40B4-BE49-F238E27FC236}">
                <a16:creationId xmlns:a16="http://schemas.microsoft.com/office/drawing/2014/main" id="{9AF59064-5109-F5DC-A254-F83501AC0389}"/>
              </a:ext>
            </a:extLst>
          </p:cNvPr>
          <p:cNvPicPr/>
          <p:nvPr/>
        </p:nvPicPr>
        <p:blipFill>
          <a:blip r:embed="rId2" cstate="print"/>
          <a:stretch>
            <a:fillRect/>
          </a:stretch>
        </p:blipFill>
        <p:spPr>
          <a:xfrm>
            <a:off x="3491944" y="6125323"/>
            <a:ext cx="1189458" cy="1414590"/>
          </a:xfrm>
          <a:prstGeom prst="rect">
            <a:avLst/>
          </a:prstGeom>
        </p:spPr>
      </p:pic>
      <p:sp>
        <p:nvSpPr>
          <p:cNvPr id="13" name="CuadroTexto 12">
            <a:extLst>
              <a:ext uri="{FF2B5EF4-FFF2-40B4-BE49-F238E27FC236}">
                <a16:creationId xmlns:a16="http://schemas.microsoft.com/office/drawing/2014/main" id="{EDF4974A-75F2-212B-90C3-990E11AC15A5}"/>
              </a:ext>
            </a:extLst>
          </p:cNvPr>
          <p:cNvSpPr txBox="1"/>
          <p:nvPr/>
        </p:nvSpPr>
        <p:spPr>
          <a:xfrm>
            <a:off x="1943100" y="4932363"/>
            <a:ext cx="3886200" cy="215444"/>
          </a:xfrm>
          <a:prstGeom prst="rect">
            <a:avLst/>
          </a:prstGeom>
          <a:noFill/>
        </p:spPr>
        <p:txBody>
          <a:bodyPr wrap="square">
            <a:spAutoFit/>
          </a:bodyPr>
          <a:lstStyle/>
          <a:p>
            <a:pPr marL="12700">
              <a:lnSpc>
                <a:spcPct val="100000"/>
              </a:lnSpc>
              <a:spcBef>
                <a:spcPts val="115"/>
              </a:spcBef>
            </a:pPr>
            <a:r>
              <a:rPr lang="es-MX" sz="800" spc="35" dirty="0">
                <a:solidFill>
                  <a:srgbClr val="FFFFFF"/>
                </a:solidFill>
                <a:latin typeface="Arial MT"/>
                <a:cs typeface="Arial MT"/>
              </a:rPr>
              <a:t>Abril</a:t>
            </a:r>
            <a:r>
              <a:rPr lang="es-MX" sz="800" spc="-25" dirty="0">
                <a:solidFill>
                  <a:srgbClr val="FFFFFF"/>
                </a:solidFill>
                <a:latin typeface="Arial MT"/>
                <a:cs typeface="Arial MT"/>
              </a:rPr>
              <a:t> </a:t>
            </a:r>
            <a:r>
              <a:rPr lang="es-MX" sz="800" spc="45" dirty="0">
                <a:solidFill>
                  <a:srgbClr val="FFFFFF"/>
                </a:solidFill>
                <a:latin typeface="Arial MT"/>
                <a:cs typeface="Arial MT"/>
              </a:rPr>
              <a:t>2020</a:t>
            </a:r>
            <a:endParaRPr lang="es-MX" sz="800" dirty="0">
              <a:latin typeface="Arial MT"/>
              <a:cs typeface="Arial MT"/>
            </a:endParaRPr>
          </a:p>
        </p:txBody>
      </p:sp>
      <p:sp>
        <p:nvSpPr>
          <p:cNvPr id="15" name="CuadroTexto 14">
            <a:extLst>
              <a:ext uri="{FF2B5EF4-FFF2-40B4-BE49-F238E27FC236}">
                <a16:creationId xmlns:a16="http://schemas.microsoft.com/office/drawing/2014/main" id="{15F765C8-3BBF-92E5-E800-F526E7BF05C0}"/>
              </a:ext>
            </a:extLst>
          </p:cNvPr>
          <p:cNvSpPr txBox="1"/>
          <p:nvPr/>
        </p:nvSpPr>
        <p:spPr>
          <a:xfrm>
            <a:off x="1943100" y="4932363"/>
            <a:ext cx="3886200" cy="215444"/>
          </a:xfrm>
          <a:prstGeom prst="rect">
            <a:avLst/>
          </a:prstGeom>
          <a:noFill/>
        </p:spPr>
        <p:txBody>
          <a:bodyPr wrap="square">
            <a:spAutoFit/>
          </a:bodyPr>
          <a:lstStyle/>
          <a:p>
            <a:pPr marL="12700">
              <a:lnSpc>
                <a:spcPct val="100000"/>
              </a:lnSpc>
              <a:spcBef>
                <a:spcPts val="115"/>
              </a:spcBef>
            </a:pPr>
            <a:r>
              <a:rPr lang="es-MX" sz="800" spc="35" dirty="0">
                <a:solidFill>
                  <a:srgbClr val="FFFFFF"/>
                </a:solidFill>
                <a:latin typeface="Arial MT"/>
                <a:cs typeface="Arial MT"/>
              </a:rPr>
              <a:t>Abril</a:t>
            </a:r>
            <a:r>
              <a:rPr lang="es-MX" sz="800" spc="-25" dirty="0">
                <a:solidFill>
                  <a:srgbClr val="FFFFFF"/>
                </a:solidFill>
                <a:latin typeface="Arial MT"/>
                <a:cs typeface="Arial MT"/>
              </a:rPr>
              <a:t> </a:t>
            </a:r>
            <a:r>
              <a:rPr lang="es-MX" sz="800" spc="45" dirty="0">
                <a:solidFill>
                  <a:srgbClr val="FFFFFF"/>
                </a:solidFill>
                <a:latin typeface="Arial MT"/>
                <a:cs typeface="Arial MT"/>
              </a:rPr>
              <a:t>2020</a:t>
            </a:r>
            <a:endParaRPr lang="es-MX" sz="800" dirty="0">
              <a:latin typeface="Arial MT"/>
              <a:cs typeface="Arial MT"/>
            </a:endParaRPr>
          </a:p>
        </p:txBody>
      </p:sp>
    </p:spTree>
    <p:extLst>
      <p:ext uri="{BB962C8B-B14F-4D97-AF65-F5344CB8AC3E}">
        <p14:creationId xmlns:p14="http://schemas.microsoft.com/office/powerpoint/2010/main" val="34032892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3E0054-98FF-D20A-693D-0EC293838119}"/>
              </a:ext>
            </a:extLst>
          </p:cNvPr>
          <p:cNvSpPr>
            <a:spLocks noGrp="1"/>
          </p:cNvSpPr>
          <p:nvPr>
            <p:ph type="title"/>
          </p:nvPr>
        </p:nvSpPr>
        <p:spPr>
          <a:xfrm>
            <a:off x="1067300" y="929402"/>
            <a:ext cx="5637799" cy="738664"/>
          </a:xfrm>
        </p:spPr>
        <p:txBody>
          <a:bodyPr/>
          <a:lstStyle/>
          <a:p>
            <a:r>
              <a:rPr lang="es-MX" b="1" dirty="0"/>
              <a:t>ENFOQUE DE LA FLEXIBILIDAD CURRICULAR</a:t>
            </a:r>
          </a:p>
        </p:txBody>
      </p:sp>
      <p:sp>
        <p:nvSpPr>
          <p:cNvPr id="3" name="Marcador de texto 2">
            <a:extLst>
              <a:ext uri="{FF2B5EF4-FFF2-40B4-BE49-F238E27FC236}">
                <a16:creationId xmlns:a16="http://schemas.microsoft.com/office/drawing/2014/main" id="{4EF67DFB-750A-2581-EF0E-ACBFEA41F568}"/>
              </a:ext>
            </a:extLst>
          </p:cNvPr>
          <p:cNvSpPr>
            <a:spLocks noGrp="1"/>
          </p:cNvSpPr>
          <p:nvPr>
            <p:ph type="body" idx="1"/>
          </p:nvPr>
        </p:nvSpPr>
        <p:spPr>
          <a:xfrm>
            <a:off x="896823" y="2368473"/>
            <a:ext cx="5807709" cy="2215991"/>
          </a:xfrm>
        </p:spPr>
        <p:txBody>
          <a:bodyPr/>
          <a:lstStyle/>
          <a:p>
            <a:r>
              <a:rPr lang="es-MX" sz="1800" b="1" dirty="0"/>
              <a:t>INCLUSIÒN</a:t>
            </a:r>
          </a:p>
          <a:p>
            <a:r>
              <a:rPr lang="es-MX" sz="1800" dirty="0"/>
              <a:t>La flexibilidad curricular tiene su enfoque basado en la inclusión y las complejidades que el aprender genera relaciones confluyentes y rizomáticas.</a:t>
            </a:r>
          </a:p>
          <a:p>
            <a:endParaRPr lang="es-MX" dirty="0"/>
          </a:p>
          <a:p>
            <a:r>
              <a:rPr lang="es-MX" dirty="0"/>
              <a:t>Se basa en los principios de equidad, cooperación y solidaridad (la diversidad como valor)</a:t>
            </a:r>
            <a:endParaRPr lang="es-MX" sz="1800" dirty="0"/>
          </a:p>
          <a:p>
            <a:endParaRPr lang="es-MX" dirty="0"/>
          </a:p>
        </p:txBody>
      </p:sp>
    </p:spTree>
    <p:extLst>
      <p:ext uri="{BB962C8B-B14F-4D97-AF65-F5344CB8AC3E}">
        <p14:creationId xmlns:p14="http://schemas.microsoft.com/office/powerpoint/2010/main" val="3743608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85">
            <a:extLst>
              <a:ext uri="{FF2B5EF4-FFF2-40B4-BE49-F238E27FC236}">
                <a16:creationId xmlns:a16="http://schemas.microsoft.com/office/drawing/2014/main" id="{4779A93A-5BE1-CECB-68B4-EF6658525DC7}"/>
              </a:ext>
            </a:extLst>
          </p:cNvPr>
          <p:cNvSpPr txBox="1"/>
          <p:nvPr/>
        </p:nvSpPr>
        <p:spPr>
          <a:xfrm>
            <a:off x="1155382" y="990600"/>
            <a:ext cx="5461635" cy="2167260"/>
          </a:xfrm>
          <a:prstGeom prst="rect">
            <a:avLst/>
          </a:prstGeom>
        </p:spPr>
        <p:txBody>
          <a:bodyPr vert="horz" wrap="square" lIns="0" tIns="12700" rIns="0" bIns="0" rtlCol="0">
            <a:spAutoFit/>
          </a:bodyPr>
          <a:lstStyle/>
          <a:p>
            <a:pPr marL="156210" marR="5080" indent="-144145" algn="just">
              <a:lnSpc>
                <a:spcPct val="100000"/>
              </a:lnSpc>
              <a:spcBef>
                <a:spcPts val="100"/>
              </a:spcBef>
            </a:pPr>
            <a:r>
              <a:rPr sz="2000" dirty="0">
                <a:solidFill>
                  <a:srgbClr val="717275"/>
                </a:solidFill>
                <a:latin typeface="Arial MT"/>
                <a:cs typeface="Arial MT"/>
              </a:rPr>
              <a:t>4. </a:t>
            </a:r>
            <a:r>
              <a:rPr sz="2000" spc="15" dirty="0">
                <a:solidFill>
                  <a:srgbClr val="717275"/>
                </a:solidFill>
                <a:latin typeface="Arial MT"/>
                <a:cs typeface="Arial MT"/>
              </a:rPr>
              <a:t>Ubíquese</a:t>
            </a:r>
            <a:r>
              <a:rPr sz="2000" spc="20" dirty="0">
                <a:solidFill>
                  <a:srgbClr val="717275"/>
                </a:solidFill>
                <a:latin typeface="Arial MT"/>
                <a:cs typeface="Arial MT"/>
              </a:rPr>
              <a:t> </a:t>
            </a:r>
            <a:r>
              <a:rPr sz="2000" spc="35" dirty="0">
                <a:solidFill>
                  <a:srgbClr val="717275"/>
                </a:solidFill>
                <a:latin typeface="Arial MT"/>
                <a:cs typeface="Arial MT"/>
              </a:rPr>
              <a:t>finalizando </a:t>
            </a:r>
            <a:r>
              <a:rPr sz="2000" spc="20" dirty="0">
                <a:solidFill>
                  <a:srgbClr val="717275"/>
                </a:solidFill>
                <a:latin typeface="Arial MT"/>
                <a:cs typeface="Arial MT"/>
              </a:rPr>
              <a:t>el </a:t>
            </a:r>
            <a:r>
              <a:rPr sz="2000" spc="35" dirty="0">
                <a:solidFill>
                  <a:srgbClr val="717275"/>
                </a:solidFill>
                <a:latin typeface="Arial MT"/>
                <a:cs typeface="Arial MT"/>
              </a:rPr>
              <a:t>año </a:t>
            </a:r>
            <a:r>
              <a:rPr sz="2000" spc="40" dirty="0">
                <a:solidFill>
                  <a:srgbClr val="717275"/>
                </a:solidFill>
                <a:latin typeface="Arial MT"/>
                <a:cs typeface="Arial MT"/>
              </a:rPr>
              <a:t>2020. </a:t>
            </a:r>
            <a:r>
              <a:rPr sz="2000" spc="15" dirty="0">
                <a:solidFill>
                  <a:srgbClr val="717275"/>
                </a:solidFill>
                <a:latin typeface="Arial MT"/>
                <a:cs typeface="Arial MT"/>
              </a:rPr>
              <a:t>Entre</a:t>
            </a:r>
            <a:r>
              <a:rPr sz="2000" spc="20" dirty="0">
                <a:solidFill>
                  <a:srgbClr val="717275"/>
                </a:solidFill>
                <a:latin typeface="Arial MT"/>
                <a:cs typeface="Arial MT"/>
              </a:rPr>
              <a:t> </a:t>
            </a:r>
            <a:r>
              <a:rPr sz="2000" spc="45" dirty="0">
                <a:solidFill>
                  <a:srgbClr val="717275"/>
                </a:solidFill>
                <a:latin typeface="Arial MT"/>
                <a:cs typeface="Arial MT"/>
              </a:rPr>
              <a:t>marzo </a:t>
            </a:r>
            <a:r>
              <a:rPr sz="2000" spc="-5" dirty="0">
                <a:solidFill>
                  <a:srgbClr val="717275"/>
                </a:solidFill>
                <a:latin typeface="Arial MT"/>
                <a:cs typeface="Arial MT"/>
              </a:rPr>
              <a:t>y</a:t>
            </a:r>
            <a:r>
              <a:rPr sz="2000" dirty="0">
                <a:solidFill>
                  <a:srgbClr val="717275"/>
                </a:solidFill>
                <a:latin typeface="Arial MT"/>
                <a:cs typeface="Arial MT"/>
              </a:rPr>
              <a:t> </a:t>
            </a:r>
            <a:r>
              <a:rPr sz="2000" spc="45" dirty="0">
                <a:solidFill>
                  <a:srgbClr val="717275"/>
                </a:solidFill>
                <a:latin typeface="Arial MT"/>
                <a:cs typeface="Arial MT"/>
              </a:rPr>
              <a:t>noviembre </a:t>
            </a:r>
            <a:r>
              <a:rPr sz="2000" spc="40" dirty="0">
                <a:solidFill>
                  <a:srgbClr val="717275"/>
                </a:solidFill>
                <a:latin typeface="Arial MT"/>
                <a:cs typeface="Arial MT"/>
              </a:rPr>
              <a:t>muchas </a:t>
            </a:r>
            <a:r>
              <a:rPr sz="2000" spc="45" dirty="0">
                <a:solidFill>
                  <a:srgbClr val="717275"/>
                </a:solidFill>
                <a:latin typeface="Arial MT"/>
                <a:cs typeface="Arial MT"/>
              </a:rPr>
              <a:t> </a:t>
            </a:r>
            <a:r>
              <a:rPr sz="2000" spc="40" dirty="0">
                <a:solidFill>
                  <a:srgbClr val="717275"/>
                </a:solidFill>
                <a:latin typeface="Arial MT"/>
                <a:cs typeface="Arial MT"/>
              </a:rPr>
              <a:t>instituciones </a:t>
            </a:r>
            <a:r>
              <a:rPr sz="2000" spc="45" dirty="0">
                <a:solidFill>
                  <a:srgbClr val="717275"/>
                </a:solidFill>
                <a:latin typeface="Arial MT"/>
                <a:cs typeface="Arial MT"/>
              </a:rPr>
              <a:t>tuvieron </a:t>
            </a:r>
            <a:r>
              <a:rPr sz="2000" spc="35" dirty="0">
                <a:solidFill>
                  <a:srgbClr val="717275"/>
                </a:solidFill>
                <a:latin typeface="Arial MT"/>
                <a:cs typeface="Arial MT"/>
              </a:rPr>
              <a:t>que </a:t>
            </a:r>
            <a:r>
              <a:rPr sz="2000" spc="15" dirty="0">
                <a:solidFill>
                  <a:srgbClr val="717275"/>
                </a:solidFill>
                <a:latin typeface="Arial MT"/>
                <a:cs typeface="Arial MT"/>
              </a:rPr>
              <a:t>realizar </a:t>
            </a:r>
            <a:r>
              <a:rPr sz="2000" spc="5" dirty="0">
                <a:solidFill>
                  <a:srgbClr val="717275"/>
                </a:solidFill>
                <a:latin typeface="Arial MT"/>
                <a:cs typeface="Arial MT"/>
              </a:rPr>
              <a:t>ajustes </a:t>
            </a:r>
            <a:r>
              <a:rPr sz="2000" spc="-45" dirty="0">
                <a:solidFill>
                  <a:srgbClr val="717275"/>
                </a:solidFill>
                <a:latin typeface="Arial MT"/>
                <a:cs typeface="Arial MT"/>
              </a:rPr>
              <a:t>a </a:t>
            </a:r>
            <a:r>
              <a:rPr sz="2000" spc="25" dirty="0">
                <a:solidFill>
                  <a:srgbClr val="717275"/>
                </a:solidFill>
                <a:latin typeface="Arial MT"/>
                <a:cs typeface="Arial MT"/>
              </a:rPr>
              <a:t>los </a:t>
            </a:r>
            <a:r>
              <a:rPr sz="2000" spc="60" dirty="0">
                <a:solidFill>
                  <a:srgbClr val="717275"/>
                </a:solidFill>
                <a:latin typeface="Arial MT"/>
                <a:cs typeface="Arial MT"/>
              </a:rPr>
              <a:t>modos </a:t>
            </a:r>
            <a:r>
              <a:rPr sz="2000" spc="25" dirty="0">
                <a:solidFill>
                  <a:srgbClr val="717275"/>
                </a:solidFill>
                <a:latin typeface="Arial MT"/>
                <a:cs typeface="Arial MT"/>
              </a:rPr>
              <a:t>de </a:t>
            </a:r>
            <a:r>
              <a:rPr sz="2000" spc="10" dirty="0">
                <a:solidFill>
                  <a:srgbClr val="717275"/>
                </a:solidFill>
                <a:latin typeface="Arial MT"/>
                <a:cs typeface="Arial MT"/>
              </a:rPr>
              <a:t>enseñanza, </a:t>
            </a:r>
            <a:r>
              <a:rPr sz="2000" spc="30" dirty="0">
                <a:solidFill>
                  <a:srgbClr val="717275"/>
                </a:solidFill>
                <a:latin typeface="Arial MT"/>
                <a:cs typeface="Arial MT"/>
              </a:rPr>
              <a:t>los </a:t>
            </a:r>
            <a:r>
              <a:rPr sz="2000" spc="35" dirty="0">
                <a:solidFill>
                  <a:srgbClr val="717275"/>
                </a:solidFill>
                <a:latin typeface="Arial MT"/>
                <a:cs typeface="Arial MT"/>
              </a:rPr>
              <a:t> </a:t>
            </a:r>
            <a:r>
              <a:rPr sz="2000" spc="50" dirty="0">
                <a:solidFill>
                  <a:srgbClr val="717275"/>
                </a:solidFill>
                <a:latin typeface="Arial MT"/>
                <a:cs typeface="Arial MT"/>
              </a:rPr>
              <a:t>contenidos </a:t>
            </a:r>
            <a:r>
              <a:rPr sz="2000" spc="-45" dirty="0">
                <a:solidFill>
                  <a:srgbClr val="717275"/>
                </a:solidFill>
                <a:latin typeface="Arial MT"/>
                <a:cs typeface="Arial MT"/>
              </a:rPr>
              <a:t>a </a:t>
            </a:r>
            <a:r>
              <a:rPr sz="2000" spc="20" dirty="0">
                <a:solidFill>
                  <a:srgbClr val="717275"/>
                </a:solidFill>
                <a:latin typeface="Arial MT"/>
                <a:cs typeface="Arial MT"/>
              </a:rPr>
              <a:t>abordar, </a:t>
            </a:r>
            <a:r>
              <a:rPr sz="2000" spc="25" dirty="0">
                <a:solidFill>
                  <a:srgbClr val="717275"/>
                </a:solidFill>
                <a:latin typeface="Arial MT"/>
                <a:cs typeface="Arial MT"/>
              </a:rPr>
              <a:t>los </a:t>
            </a:r>
            <a:r>
              <a:rPr sz="2000" spc="60" dirty="0">
                <a:solidFill>
                  <a:srgbClr val="717275"/>
                </a:solidFill>
                <a:latin typeface="Arial MT"/>
                <a:cs typeface="Arial MT"/>
              </a:rPr>
              <a:t>modos </a:t>
            </a:r>
            <a:r>
              <a:rPr sz="2000" spc="25" dirty="0">
                <a:solidFill>
                  <a:srgbClr val="717275"/>
                </a:solidFill>
                <a:latin typeface="Arial MT"/>
                <a:cs typeface="Arial MT"/>
              </a:rPr>
              <a:t>de </a:t>
            </a:r>
            <a:r>
              <a:rPr sz="2000" spc="30" dirty="0">
                <a:solidFill>
                  <a:srgbClr val="717275"/>
                </a:solidFill>
                <a:latin typeface="Arial MT"/>
                <a:cs typeface="Arial MT"/>
              </a:rPr>
              <a:t>gestionar </a:t>
            </a:r>
            <a:r>
              <a:rPr sz="2000" dirty="0">
                <a:solidFill>
                  <a:srgbClr val="717275"/>
                </a:solidFill>
                <a:latin typeface="Arial MT"/>
                <a:cs typeface="Arial MT"/>
              </a:rPr>
              <a:t>la </a:t>
            </a:r>
            <a:r>
              <a:rPr sz="2000" spc="50" dirty="0">
                <a:solidFill>
                  <a:srgbClr val="717275"/>
                </a:solidFill>
                <a:latin typeface="Arial MT"/>
                <a:cs typeface="Arial MT"/>
              </a:rPr>
              <a:t>institución; </a:t>
            </a:r>
            <a:r>
              <a:rPr sz="2000" spc="30" dirty="0">
                <a:solidFill>
                  <a:srgbClr val="717275"/>
                </a:solidFill>
                <a:latin typeface="Arial MT"/>
                <a:cs typeface="Arial MT"/>
              </a:rPr>
              <a:t>en </a:t>
            </a:r>
            <a:r>
              <a:rPr sz="2000" spc="10" dirty="0">
                <a:solidFill>
                  <a:srgbClr val="717275"/>
                </a:solidFill>
                <a:latin typeface="Arial MT"/>
                <a:cs typeface="Arial MT"/>
              </a:rPr>
              <a:t>suma, </a:t>
            </a:r>
            <a:r>
              <a:rPr sz="2000" spc="-10" dirty="0">
                <a:solidFill>
                  <a:srgbClr val="717275"/>
                </a:solidFill>
                <a:latin typeface="Arial MT"/>
                <a:cs typeface="Arial MT"/>
              </a:rPr>
              <a:t>las </a:t>
            </a:r>
            <a:r>
              <a:rPr sz="2000" spc="-5" dirty="0">
                <a:solidFill>
                  <a:srgbClr val="717275"/>
                </a:solidFill>
                <a:latin typeface="Arial MT"/>
                <a:cs typeface="Arial MT"/>
              </a:rPr>
              <a:t> </a:t>
            </a:r>
            <a:r>
              <a:rPr sz="2000" spc="30" dirty="0">
                <a:solidFill>
                  <a:srgbClr val="717275"/>
                </a:solidFill>
                <a:latin typeface="Arial MT"/>
                <a:cs typeface="Arial MT"/>
              </a:rPr>
              <a:t>prioridades </a:t>
            </a:r>
            <a:r>
              <a:rPr sz="2000" spc="-5" dirty="0">
                <a:solidFill>
                  <a:srgbClr val="717275"/>
                </a:solidFill>
                <a:latin typeface="Arial MT"/>
                <a:cs typeface="Arial MT"/>
              </a:rPr>
              <a:t>y</a:t>
            </a:r>
            <a:r>
              <a:rPr sz="2000" spc="35" dirty="0">
                <a:solidFill>
                  <a:srgbClr val="717275"/>
                </a:solidFill>
                <a:latin typeface="Arial MT"/>
                <a:cs typeface="Arial MT"/>
              </a:rPr>
              <a:t> </a:t>
            </a:r>
            <a:r>
              <a:rPr sz="2000" dirty="0">
                <a:solidFill>
                  <a:srgbClr val="717275"/>
                </a:solidFill>
                <a:latin typeface="Arial MT"/>
                <a:cs typeface="Arial MT"/>
              </a:rPr>
              <a:t>la</a:t>
            </a:r>
            <a:r>
              <a:rPr sz="2000" spc="35" dirty="0">
                <a:solidFill>
                  <a:srgbClr val="717275"/>
                </a:solidFill>
                <a:latin typeface="Arial MT"/>
                <a:cs typeface="Arial MT"/>
              </a:rPr>
              <a:t> </a:t>
            </a:r>
            <a:r>
              <a:rPr sz="2000" spc="30" dirty="0">
                <a:solidFill>
                  <a:srgbClr val="717275"/>
                </a:solidFill>
                <a:latin typeface="Arial MT"/>
                <a:cs typeface="Arial MT"/>
              </a:rPr>
              <a:t>manera</a:t>
            </a:r>
            <a:r>
              <a:rPr sz="2000" spc="35" dirty="0">
                <a:solidFill>
                  <a:srgbClr val="717275"/>
                </a:solidFill>
                <a:latin typeface="Arial MT"/>
                <a:cs typeface="Arial MT"/>
              </a:rPr>
              <a:t> </a:t>
            </a:r>
            <a:r>
              <a:rPr sz="2000" spc="25" dirty="0">
                <a:solidFill>
                  <a:srgbClr val="717275"/>
                </a:solidFill>
                <a:latin typeface="Arial MT"/>
                <a:cs typeface="Arial MT"/>
              </a:rPr>
              <a:t>de</a:t>
            </a:r>
            <a:r>
              <a:rPr sz="2000" spc="35" dirty="0">
                <a:solidFill>
                  <a:srgbClr val="717275"/>
                </a:solidFill>
                <a:latin typeface="Arial MT"/>
                <a:cs typeface="Arial MT"/>
              </a:rPr>
              <a:t> </a:t>
            </a:r>
            <a:r>
              <a:rPr sz="2000" spc="10" dirty="0">
                <a:solidFill>
                  <a:srgbClr val="717275"/>
                </a:solidFill>
                <a:latin typeface="Arial MT"/>
                <a:cs typeface="Arial MT"/>
              </a:rPr>
              <a:t>llevarlas</a:t>
            </a:r>
            <a:r>
              <a:rPr sz="2000" spc="35" dirty="0">
                <a:solidFill>
                  <a:srgbClr val="717275"/>
                </a:solidFill>
                <a:latin typeface="Arial MT"/>
                <a:cs typeface="Arial MT"/>
              </a:rPr>
              <a:t> </a:t>
            </a:r>
            <a:r>
              <a:rPr sz="2000" spc="-45" dirty="0">
                <a:solidFill>
                  <a:srgbClr val="717275"/>
                </a:solidFill>
                <a:latin typeface="Arial MT"/>
                <a:cs typeface="Arial MT"/>
              </a:rPr>
              <a:t>a</a:t>
            </a:r>
            <a:r>
              <a:rPr sz="2000" spc="35" dirty="0">
                <a:solidFill>
                  <a:srgbClr val="717275"/>
                </a:solidFill>
                <a:latin typeface="Arial MT"/>
                <a:cs typeface="Arial MT"/>
              </a:rPr>
              <a:t> cabo.</a:t>
            </a:r>
            <a:endParaRPr sz="2000" dirty="0">
              <a:latin typeface="Arial MT"/>
              <a:cs typeface="Arial MT"/>
            </a:endParaRPr>
          </a:p>
        </p:txBody>
      </p:sp>
      <p:sp>
        <p:nvSpPr>
          <p:cNvPr id="3" name="object 5">
            <a:extLst>
              <a:ext uri="{FF2B5EF4-FFF2-40B4-BE49-F238E27FC236}">
                <a16:creationId xmlns:a16="http://schemas.microsoft.com/office/drawing/2014/main" id="{E2815BF1-5D18-3F03-ED28-539259ACFC24}"/>
              </a:ext>
            </a:extLst>
          </p:cNvPr>
          <p:cNvSpPr txBox="1"/>
          <p:nvPr/>
        </p:nvSpPr>
        <p:spPr>
          <a:xfrm>
            <a:off x="1305242" y="3810000"/>
            <a:ext cx="5311775" cy="2500685"/>
          </a:xfrm>
          <a:prstGeom prst="rect">
            <a:avLst/>
          </a:prstGeom>
        </p:spPr>
        <p:txBody>
          <a:bodyPr vert="horz" wrap="square" lIns="0" tIns="12700" rIns="0" bIns="0" rtlCol="0">
            <a:spAutoFit/>
          </a:bodyPr>
          <a:lstStyle/>
          <a:p>
            <a:pPr marL="12700" marR="5080" algn="just">
              <a:lnSpc>
                <a:spcPct val="100000"/>
              </a:lnSpc>
              <a:spcBef>
                <a:spcPts val="100"/>
              </a:spcBef>
            </a:pPr>
            <a:r>
              <a:rPr sz="2000" spc="5" dirty="0">
                <a:solidFill>
                  <a:srgbClr val="717275"/>
                </a:solidFill>
                <a:latin typeface="Arial MT"/>
                <a:cs typeface="Arial MT"/>
              </a:rPr>
              <a:t>Describa </a:t>
            </a:r>
            <a:r>
              <a:rPr sz="2000" spc="-15" dirty="0">
                <a:solidFill>
                  <a:srgbClr val="717275"/>
                </a:solidFill>
                <a:latin typeface="Arial MT"/>
                <a:cs typeface="Arial MT"/>
              </a:rPr>
              <a:t>esta </a:t>
            </a:r>
            <a:r>
              <a:rPr sz="2000" spc="10" dirty="0">
                <a:solidFill>
                  <a:srgbClr val="717275"/>
                </a:solidFill>
                <a:latin typeface="Arial MT"/>
                <a:cs typeface="Arial MT"/>
              </a:rPr>
              <a:t>experiencia </a:t>
            </a:r>
            <a:r>
              <a:rPr sz="2000" spc="20" dirty="0">
                <a:solidFill>
                  <a:srgbClr val="717275"/>
                </a:solidFill>
                <a:latin typeface="Arial MT"/>
                <a:cs typeface="Arial MT"/>
              </a:rPr>
              <a:t>en </a:t>
            </a:r>
            <a:r>
              <a:rPr sz="2000" spc="-10" dirty="0">
                <a:solidFill>
                  <a:srgbClr val="717275"/>
                </a:solidFill>
                <a:latin typeface="Arial MT"/>
                <a:cs typeface="Arial MT"/>
              </a:rPr>
              <a:t>la </a:t>
            </a:r>
            <a:r>
              <a:rPr sz="2000" spc="15" dirty="0">
                <a:solidFill>
                  <a:srgbClr val="717275"/>
                </a:solidFill>
                <a:latin typeface="Arial MT"/>
                <a:cs typeface="Arial MT"/>
              </a:rPr>
              <a:t>parte </a:t>
            </a:r>
            <a:r>
              <a:rPr sz="2000" spc="25" dirty="0">
                <a:solidFill>
                  <a:srgbClr val="717275"/>
                </a:solidFill>
                <a:latin typeface="Arial MT"/>
                <a:cs typeface="Arial MT"/>
              </a:rPr>
              <a:t>inferior </a:t>
            </a:r>
            <a:r>
              <a:rPr sz="2000" spc="5" dirty="0">
                <a:solidFill>
                  <a:srgbClr val="717275"/>
                </a:solidFill>
                <a:latin typeface="Arial MT"/>
                <a:cs typeface="Arial MT"/>
              </a:rPr>
              <a:t>derecha, </a:t>
            </a:r>
            <a:r>
              <a:rPr sz="2000" spc="25" dirty="0">
                <a:solidFill>
                  <a:srgbClr val="717275"/>
                </a:solidFill>
                <a:latin typeface="Arial MT"/>
                <a:cs typeface="Arial MT"/>
              </a:rPr>
              <a:t>concéntrese </a:t>
            </a:r>
            <a:r>
              <a:rPr sz="2000" spc="20" dirty="0">
                <a:solidFill>
                  <a:srgbClr val="717275"/>
                </a:solidFill>
                <a:latin typeface="Arial MT"/>
                <a:cs typeface="Arial MT"/>
              </a:rPr>
              <a:t>en </a:t>
            </a:r>
            <a:r>
              <a:rPr sz="2000" spc="10" dirty="0">
                <a:solidFill>
                  <a:srgbClr val="717275"/>
                </a:solidFill>
                <a:latin typeface="Arial MT"/>
                <a:cs typeface="Arial MT"/>
              </a:rPr>
              <a:t>los </a:t>
            </a:r>
            <a:r>
              <a:rPr sz="2000" spc="15" dirty="0">
                <a:solidFill>
                  <a:srgbClr val="717275"/>
                </a:solidFill>
                <a:latin typeface="Arial MT"/>
                <a:cs typeface="Arial MT"/>
              </a:rPr>
              <a:t> </a:t>
            </a:r>
            <a:r>
              <a:rPr sz="2000" spc="-10" dirty="0">
                <a:solidFill>
                  <a:srgbClr val="717275"/>
                </a:solidFill>
                <a:latin typeface="Arial MT"/>
                <a:cs typeface="Arial MT"/>
              </a:rPr>
              <a:t>ajustes </a:t>
            </a:r>
            <a:r>
              <a:rPr sz="2000" spc="-5" dirty="0">
                <a:solidFill>
                  <a:srgbClr val="717275"/>
                </a:solidFill>
                <a:latin typeface="Arial MT"/>
                <a:cs typeface="Arial MT"/>
              </a:rPr>
              <a:t>y </a:t>
            </a:r>
            <a:r>
              <a:rPr sz="2000" spc="25" dirty="0">
                <a:solidFill>
                  <a:srgbClr val="717275"/>
                </a:solidFill>
                <a:latin typeface="Arial MT"/>
                <a:cs typeface="Arial MT"/>
              </a:rPr>
              <a:t>cambios </a:t>
            </a:r>
            <a:r>
              <a:rPr sz="2000" spc="20" dirty="0">
                <a:solidFill>
                  <a:srgbClr val="717275"/>
                </a:solidFill>
                <a:latin typeface="Arial MT"/>
                <a:cs typeface="Arial MT"/>
              </a:rPr>
              <a:t>que </a:t>
            </a:r>
            <a:r>
              <a:rPr sz="2000" spc="5" dirty="0">
                <a:solidFill>
                  <a:srgbClr val="717275"/>
                </a:solidFill>
                <a:latin typeface="Arial MT"/>
                <a:cs typeface="Arial MT"/>
              </a:rPr>
              <a:t>realizó. </a:t>
            </a:r>
            <a:r>
              <a:rPr sz="2000" spc="-30" dirty="0">
                <a:solidFill>
                  <a:srgbClr val="717275"/>
                </a:solidFill>
                <a:latin typeface="Arial MT"/>
                <a:cs typeface="Arial MT"/>
              </a:rPr>
              <a:t>¿Qué </a:t>
            </a:r>
            <a:r>
              <a:rPr sz="2000" dirty="0">
                <a:solidFill>
                  <a:srgbClr val="717275"/>
                </a:solidFill>
                <a:latin typeface="Arial MT"/>
                <a:cs typeface="Arial MT"/>
              </a:rPr>
              <a:t>aprendizajes </a:t>
            </a:r>
            <a:r>
              <a:rPr sz="2000" spc="10" dirty="0">
                <a:solidFill>
                  <a:srgbClr val="717275"/>
                </a:solidFill>
                <a:latin typeface="Arial MT"/>
                <a:cs typeface="Arial MT"/>
              </a:rPr>
              <a:t>quedaron? </a:t>
            </a:r>
            <a:r>
              <a:rPr sz="2000" spc="-30" dirty="0">
                <a:solidFill>
                  <a:srgbClr val="717275"/>
                </a:solidFill>
                <a:latin typeface="Arial MT"/>
                <a:cs typeface="Arial MT"/>
              </a:rPr>
              <a:t>¿Qué </a:t>
            </a:r>
            <a:r>
              <a:rPr sz="2000" dirty="0">
                <a:solidFill>
                  <a:srgbClr val="717275"/>
                </a:solidFill>
                <a:latin typeface="Arial MT"/>
                <a:cs typeface="Arial MT"/>
              </a:rPr>
              <a:t>buenas </a:t>
            </a:r>
            <a:r>
              <a:rPr sz="2000" spc="5" dirty="0">
                <a:solidFill>
                  <a:srgbClr val="717275"/>
                </a:solidFill>
                <a:latin typeface="Arial MT"/>
                <a:cs typeface="Arial MT"/>
              </a:rPr>
              <a:t> </a:t>
            </a:r>
            <a:r>
              <a:rPr sz="2000" spc="10" dirty="0">
                <a:solidFill>
                  <a:srgbClr val="717275"/>
                </a:solidFill>
                <a:latin typeface="Arial MT"/>
                <a:cs typeface="Arial MT"/>
              </a:rPr>
              <a:t>prácticas</a:t>
            </a:r>
            <a:r>
              <a:rPr sz="2000" spc="-50" dirty="0">
                <a:solidFill>
                  <a:srgbClr val="717275"/>
                </a:solidFill>
                <a:latin typeface="Arial MT"/>
                <a:cs typeface="Arial MT"/>
              </a:rPr>
              <a:t> </a:t>
            </a:r>
            <a:r>
              <a:rPr sz="2000" spc="15" dirty="0">
                <a:solidFill>
                  <a:srgbClr val="717275"/>
                </a:solidFill>
                <a:latin typeface="Arial MT"/>
                <a:cs typeface="Arial MT"/>
              </a:rPr>
              <a:t>surgieron</a:t>
            </a:r>
            <a:r>
              <a:rPr sz="2000" spc="-50" dirty="0">
                <a:solidFill>
                  <a:srgbClr val="717275"/>
                </a:solidFill>
                <a:latin typeface="Arial MT"/>
                <a:cs typeface="Arial MT"/>
              </a:rPr>
              <a:t> </a:t>
            </a:r>
            <a:r>
              <a:rPr sz="2000" spc="-5" dirty="0">
                <a:solidFill>
                  <a:srgbClr val="717275"/>
                </a:solidFill>
                <a:latin typeface="Arial MT"/>
                <a:cs typeface="Arial MT"/>
              </a:rPr>
              <a:t>y</a:t>
            </a:r>
            <a:r>
              <a:rPr sz="2000" spc="-45" dirty="0">
                <a:solidFill>
                  <a:srgbClr val="717275"/>
                </a:solidFill>
                <a:latin typeface="Arial MT"/>
                <a:cs typeface="Arial MT"/>
              </a:rPr>
              <a:t> </a:t>
            </a:r>
            <a:r>
              <a:rPr sz="2000" spc="20" dirty="0">
                <a:solidFill>
                  <a:srgbClr val="717275"/>
                </a:solidFill>
                <a:latin typeface="Arial MT"/>
                <a:cs typeface="Arial MT"/>
              </a:rPr>
              <a:t>qué</a:t>
            </a:r>
            <a:r>
              <a:rPr sz="2000" spc="-50" dirty="0">
                <a:solidFill>
                  <a:srgbClr val="717275"/>
                </a:solidFill>
                <a:latin typeface="Arial MT"/>
                <a:cs typeface="Arial MT"/>
              </a:rPr>
              <a:t> </a:t>
            </a:r>
            <a:r>
              <a:rPr sz="2000" spc="-40" dirty="0">
                <a:solidFill>
                  <a:srgbClr val="717275"/>
                </a:solidFill>
                <a:latin typeface="Arial MT"/>
                <a:cs typeface="Arial MT"/>
              </a:rPr>
              <a:t>se</a:t>
            </a:r>
            <a:r>
              <a:rPr sz="2000" spc="-45" dirty="0">
                <a:solidFill>
                  <a:srgbClr val="717275"/>
                </a:solidFill>
                <a:latin typeface="Arial MT"/>
                <a:cs typeface="Arial MT"/>
              </a:rPr>
              <a:t> </a:t>
            </a:r>
            <a:r>
              <a:rPr sz="2000" spc="15" dirty="0">
                <a:solidFill>
                  <a:srgbClr val="717275"/>
                </a:solidFill>
                <a:latin typeface="Arial MT"/>
                <a:cs typeface="Arial MT"/>
              </a:rPr>
              <a:t>debe</a:t>
            </a:r>
            <a:r>
              <a:rPr sz="2000" spc="-50" dirty="0">
                <a:solidFill>
                  <a:srgbClr val="717275"/>
                </a:solidFill>
                <a:latin typeface="Arial MT"/>
                <a:cs typeface="Arial MT"/>
              </a:rPr>
              <a:t> </a:t>
            </a:r>
            <a:r>
              <a:rPr sz="2000" spc="15" dirty="0">
                <a:solidFill>
                  <a:srgbClr val="717275"/>
                </a:solidFill>
                <a:latin typeface="Arial MT"/>
                <a:cs typeface="Arial MT"/>
              </a:rPr>
              <a:t>mantener?</a:t>
            </a:r>
            <a:r>
              <a:rPr sz="2000" spc="-45" dirty="0">
                <a:solidFill>
                  <a:srgbClr val="717275"/>
                </a:solidFill>
                <a:latin typeface="Arial MT"/>
                <a:cs typeface="Arial MT"/>
              </a:rPr>
              <a:t> </a:t>
            </a:r>
            <a:r>
              <a:rPr sz="2000" spc="-40" dirty="0">
                <a:solidFill>
                  <a:srgbClr val="717275"/>
                </a:solidFill>
                <a:latin typeface="Arial MT"/>
                <a:cs typeface="Arial MT"/>
              </a:rPr>
              <a:t>¿Cuáles</a:t>
            </a:r>
            <a:r>
              <a:rPr sz="2000" spc="-50" dirty="0">
                <a:solidFill>
                  <a:srgbClr val="717275"/>
                </a:solidFill>
                <a:latin typeface="Arial MT"/>
                <a:cs typeface="Arial MT"/>
              </a:rPr>
              <a:t> </a:t>
            </a:r>
            <a:r>
              <a:rPr sz="2000" spc="35" dirty="0">
                <a:solidFill>
                  <a:srgbClr val="717275"/>
                </a:solidFill>
                <a:latin typeface="Arial MT"/>
                <a:cs typeface="Arial MT"/>
              </a:rPr>
              <a:t>fueron</a:t>
            </a:r>
            <a:r>
              <a:rPr sz="2000" spc="-45" dirty="0">
                <a:solidFill>
                  <a:srgbClr val="717275"/>
                </a:solidFill>
                <a:latin typeface="Arial MT"/>
                <a:cs typeface="Arial MT"/>
              </a:rPr>
              <a:t> </a:t>
            </a:r>
            <a:r>
              <a:rPr sz="2000" spc="10" dirty="0">
                <a:solidFill>
                  <a:srgbClr val="717275"/>
                </a:solidFill>
                <a:latin typeface="Arial MT"/>
                <a:cs typeface="Arial MT"/>
              </a:rPr>
              <a:t>los</a:t>
            </a:r>
            <a:r>
              <a:rPr sz="2000" spc="-50" dirty="0">
                <a:solidFill>
                  <a:srgbClr val="717275"/>
                </a:solidFill>
                <a:latin typeface="Arial MT"/>
                <a:cs typeface="Arial MT"/>
              </a:rPr>
              <a:t> </a:t>
            </a:r>
            <a:r>
              <a:rPr sz="2000" dirty="0">
                <a:solidFill>
                  <a:srgbClr val="717275"/>
                </a:solidFill>
                <a:latin typeface="Arial MT"/>
                <a:cs typeface="Arial MT"/>
              </a:rPr>
              <a:t>aprendizajes </a:t>
            </a:r>
            <a:r>
              <a:rPr sz="2000" spc="-320" dirty="0">
                <a:solidFill>
                  <a:srgbClr val="717275"/>
                </a:solidFill>
                <a:latin typeface="Arial MT"/>
                <a:cs typeface="Arial MT"/>
              </a:rPr>
              <a:t> </a:t>
            </a:r>
            <a:r>
              <a:rPr sz="2000" spc="5" dirty="0">
                <a:solidFill>
                  <a:srgbClr val="717275"/>
                </a:solidFill>
                <a:latin typeface="Arial MT"/>
                <a:cs typeface="Arial MT"/>
              </a:rPr>
              <a:t>negativos,</a:t>
            </a:r>
            <a:r>
              <a:rPr sz="2000" spc="-20" dirty="0">
                <a:solidFill>
                  <a:srgbClr val="717275"/>
                </a:solidFill>
                <a:latin typeface="Arial MT"/>
                <a:cs typeface="Arial MT"/>
              </a:rPr>
              <a:t> </a:t>
            </a:r>
            <a:r>
              <a:rPr sz="2000" spc="-5" dirty="0">
                <a:solidFill>
                  <a:srgbClr val="717275"/>
                </a:solidFill>
                <a:latin typeface="Arial MT"/>
                <a:cs typeface="Arial MT"/>
              </a:rPr>
              <a:t>para</a:t>
            </a:r>
            <a:r>
              <a:rPr sz="2000" spc="-15" dirty="0">
                <a:solidFill>
                  <a:srgbClr val="717275"/>
                </a:solidFill>
                <a:latin typeface="Arial MT"/>
                <a:cs typeface="Arial MT"/>
              </a:rPr>
              <a:t> </a:t>
            </a:r>
            <a:r>
              <a:rPr sz="2000" spc="60" dirty="0">
                <a:solidFill>
                  <a:srgbClr val="717275"/>
                </a:solidFill>
                <a:latin typeface="Arial MT"/>
                <a:cs typeface="Arial MT"/>
              </a:rPr>
              <a:t>no</a:t>
            </a:r>
            <a:r>
              <a:rPr sz="2000" spc="-15" dirty="0">
                <a:solidFill>
                  <a:srgbClr val="717275"/>
                </a:solidFill>
                <a:latin typeface="Arial MT"/>
                <a:cs typeface="Arial MT"/>
              </a:rPr>
              <a:t> </a:t>
            </a:r>
            <a:r>
              <a:rPr sz="2000" spc="5" dirty="0" err="1">
                <a:solidFill>
                  <a:srgbClr val="717275"/>
                </a:solidFill>
                <a:latin typeface="Arial MT"/>
                <a:cs typeface="Arial MT"/>
              </a:rPr>
              <a:t>repetirlos</a:t>
            </a:r>
            <a:r>
              <a:rPr sz="2000" spc="5" dirty="0">
                <a:solidFill>
                  <a:srgbClr val="717275"/>
                </a:solidFill>
                <a:latin typeface="Arial MT"/>
                <a:cs typeface="Arial MT"/>
              </a:rPr>
              <a:t>?</a:t>
            </a:r>
            <a:endParaRPr lang="es-MX" sz="2000" spc="5" dirty="0">
              <a:solidFill>
                <a:srgbClr val="717275"/>
              </a:solidFill>
              <a:latin typeface="Arial MT"/>
              <a:cs typeface="Arial MT"/>
            </a:endParaRPr>
          </a:p>
          <a:p>
            <a:pPr marL="12700" marR="5080" algn="just">
              <a:lnSpc>
                <a:spcPct val="100000"/>
              </a:lnSpc>
              <a:spcBef>
                <a:spcPts val="100"/>
              </a:spcBef>
            </a:pPr>
            <a:endParaRPr lang="es-EC" sz="2000" spc="5" dirty="0">
              <a:solidFill>
                <a:srgbClr val="717275"/>
              </a:solidFill>
              <a:latin typeface="Arial MT"/>
              <a:cs typeface="Arial MT"/>
            </a:endParaRPr>
          </a:p>
          <a:p>
            <a:pPr marL="12700" marR="5080" algn="just">
              <a:lnSpc>
                <a:spcPct val="100000"/>
              </a:lnSpc>
              <a:spcBef>
                <a:spcPts val="100"/>
              </a:spcBef>
            </a:pPr>
            <a:endParaRPr sz="2000" dirty="0">
              <a:latin typeface="Arial MT"/>
              <a:cs typeface="Arial MT"/>
            </a:endParaRPr>
          </a:p>
        </p:txBody>
      </p:sp>
      <p:grpSp>
        <p:nvGrpSpPr>
          <p:cNvPr id="30" name="object 6">
            <a:extLst>
              <a:ext uri="{FF2B5EF4-FFF2-40B4-BE49-F238E27FC236}">
                <a16:creationId xmlns:a16="http://schemas.microsoft.com/office/drawing/2014/main" id="{BC32A57F-44C7-4D52-3F01-501C823036E8}"/>
              </a:ext>
            </a:extLst>
          </p:cNvPr>
          <p:cNvGrpSpPr/>
          <p:nvPr/>
        </p:nvGrpSpPr>
        <p:grpSpPr>
          <a:xfrm>
            <a:off x="1637029" y="6296601"/>
            <a:ext cx="4648200" cy="2500685"/>
            <a:chOff x="2268461" y="2679946"/>
            <a:chExt cx="2840355" cy="1124585"/>
          </a:xfrm>
        </p:grpSpPr>
        <p:sp>
          <p:nvSpPr>
            <p:cNvPr id="31" name="object 7">
              <a:extLst>
                <a:ext uri="{FF2B5EF4-FFF2-40B4-BE49-F238E27FC236}">
                  <a16:creationId xmlns:a16="http://schemas.microsoft.com/office/drawing/2014/main" id="{4133A2C9-08B6-8F74-AAB3-551A5A49C2CB}"/>
                </a:ext>
              </a:extLst>
            </p:cNvPr>
            <p:cNvSpPr/>
            <p:nvPr/>
          </p:nvSpPr>
          <p:spPr>
            <a:xfrm>
              <a:off x="2268461" y="3758260"/>
              <a:ext cx="2687320" cy="15875"/>
            </a:xfrm>
            <a:custGeom>
              <a:avLst/>
              <a:gdLst/>
              <a:ahLst/>
              <a:cxnLst/>
              <a:rect l="l" t="t" r="r" b="b"/>
              <a:pathLst>
                <a:path w="2687320" h="15875">
                  <a:moveTo>
                    <a:pt x="0" y="15316"/>
                  </a:moveTo>
                  <a:lnTo>
                    <a:pt x="2686697" y="15316"/>
                  </a:lnTo>
                  <a:lnTo>
                    <a:pt x="2686697" y="0"/>
                  </a:lnTo>
                  <a:lnTo>
                    <a:pt x="0" y="0"/>
                  </a:lnTo>
                  <a:lnTo>
                    <a:pt x="0" y="15316"/>
                  </a:lnTo>
                  <a:close/>
                </a:path>
              </a:pathLst>
            </a:custGeom>
            <a:solidFill>
              <a:srgbClr val="AE581F"/>
            </a:solidFill>
          </p:spPr>
          <p:txBody>
            <a:bodyPr wrap="square" lIns="0" tIns="0" rIns="0" bIns="0" rtlCol="0"/>
            <a:lstStyle/>
            <a:p>
              <a:endParaRPr sz="4000"/>
            </a:p>
          </p:txBody>
        </p:sp>
        <p:pic>
          <p:nvPicPr>
            <p:cNvPr id="32" name="object 8">
              <a:extLst>
                <a:ext uri="{FF2B5EF4-FFF2-40B4-BE49-F238E27FC236}">
                  <a16:creationId xmlns:a16="http://schemas.microsoft.com/office/drawing/2014/main" id="{14390813-493E-2F85-25A5-057DA390A465}"/>
                </a:ext>
              </a:extLst>
            </p:cNvPr>
            <p:cNvPicPr/>
            <p:nvPr/>
          </p:nvPicPr>
          <p:blipFill>
            <a:blip r:embed="rId2" cstate="print"/>
            <a:stretch>
              <a:fillRect/>
            </a:stretch>
          </p:blipFill>
          <p:spPr>
            <a:xfrm>
              <a:off x="3310449" y="2679946"/>
              <a:ext cx="1797939" cy="1124516"/>
            </a:xfrm>
            <a:prstGeom prst="rect">
              <a:avLst/>
            </a:prstGeom>
          </p:spPr>
        </p:pic>
      </p:grpSp>
      <p:grpSp>
        <p:nvGrpSpPr>
          <p:cNvPr id="33" name="object 187">
            <a:extLst>
              <a:ext uri="{FF2B5EF4-FFF2-40B4-BE49-F238E27FC236}">
                <a16:creationId xmlns:a16="http://schemas.microsoft.com/office/drawing/2014/main" id="{2E692827-4069-6C8C-A3FF-AA96CE380E9E}"/>
              </a:ext>
            </a:extLst>
          </p:cNvPr>
          <p:cNvGrpSpPr/>
          <p:nvPr/>
        </p:nvGrpSpPr>
        <p:grpSpPr>
          <a:xfrm>
            <a:off x="2514600" y="6549995"/>
            <a:ext cx="2319020" cy="43180"/>
            <a:chOff x="2452505" y="2477838"/>
            <a:chExt cx="2319020" cy="43180"/>
          </a:xfrm>
        </p:grpSpPr>
        <p:sp>
          <p:nvSpPr>
            <p:cNvPr id="34" name="object 188">
              <a:extLst>
                <a:ext uri="{FF2B5EF4-FFF2-40B4-BE49-F238E27FC236}">
                  <a16:creationId xmlns:a16="http://schemas.microsoft.com/office/drawing/2014/main" id="{17DDF679-D1FA-E657-B198-B205CA285DE4}"/>
                </a:ext>
              </a:extLst>
            </p:cNvPr>
            <p:cNvSpPr/>
            <p:nvPr/>
          </p:nvSpPr>
          <p:spPr>
            <a:xfrm>
              <a:off x="2473962" y="2499288"/>
              <a:ext cx="2275840" cy="0"/>
            </a:xfrm>
            <a:custGeom>
              <a:avLst/>
              <a:gdLst/>
              <a:ahLst/>
              <a:cxnLst/>
              <a:rect l="l" t="t" r="r" b="b"/>
              <a:pathLst>
                <a:path w="2275840">
                  <a:moveTo>
                    <a:pt x="0" y="0"/>
                  </a:moveTo>
                  <a:lnTo>
                    <a:pt x="2275713" y="0"/>
                  </a:lnTo>
                </a:path>
              </a:pathLst>
            </a:custGeom>
            <a:ln w="12700">
              <a:solidFill>
                <a:srgbClr val="221F1F"/>
              </a:solidFill>
            </a:ln>
          </p:spPr>
          <p:txBody>
            <a:bodyPr wrap="square" lIns="0" tIns="0" rIns="0" bIns="0" rtlCol="0"/>
            <a:lstStyle/>
            <a:p>
              <a:endParaRPr/>
            </a:p>
          </p:txBody>
        </p:sp>
        <p:sp>
          <p:nvSpPr>
            <p:cNvPr id="35" name="object 189">
              <a:extLst>
                <a:ext uri="{FF2B5EF4-FFF2-40B4-BE49-F238E27FC236}">
                  <a16:creationId xmlns:a16="http://schemas.microsoft.com/office/drawing/2014/main" id="{2F315BC2-D7FB-3FEA-9EB6-F4E92C271B5C}"/>
                </a:ext>
              </a:extLst>
            </p:cNvPr>
            <p:cNvSpPr/>
            <p:nvPr/>
          </p:nvSpPr>
          <p:spPr>
            <a:xfrm>
              <a:off x="2452497" y="2477845"/>
              <a:ext cx="2319020" cy="43180"/>
            </a:xfrm>
            <a:custGeom>
              <a:avLst/>
              <a:gdLst/>
              <a:ahLst/>
              <a:cxnLst/>
              <a:rect l="l" t="t" r="r" b="b"/>
              <a:pathLst>
                <a:path w="2319020" h="43180">
                  <a:moveTo>
                    <a:pt x="42913" y="21450"/>
                  </a:moveTo>
                  <a:lnTo>
                    <a:pt x="41224" y="13093"/>
                  </a:lnTo>
                  <a:lnTo>
                    <a:pt x="36639" y="6286"/>
                  </a:lnTo>
                  <a:lnTo>
                    <a:pt x="29819" y="1689"/>
                  </a:lnTo>
                  <a:lnTo>
                    <a:pt x="21463" y="0"/>
                  </a:lnTo>
                  <a:lnTo>
                    <a:pt x="13106" y="1689"/>
                  </a:lnTo>
                  <a:lnTo>
                    <a:pt x="6286" y="6286"/>
                  </a:lnTo>
                  <a:lnTo>
                    <a:pt x="1689" y="13093"/>
                  </a:lnTo>
                  <a:lnTo>
                    <a:pt x="0" y="21450"/>
                  </a:lnTo>
                  <a:lnTo>
                    <a:pt x="1689" y="29806"/>
                  </a:lnTo>
                  <a:lnTo>
                    <a:pt x="6286" y="36626"/>
                  </a:lnTo>
                  <a:lnTo>
                    <a:pt x="13106" y="41224"/>
                  </a:lnTo>
                  <a:lnTo>
                    <a:pt x="21463" y="42913"/>
                  </a:lnTo>
                  <a:lnTo>
                    <a:pt x="29819" y="41224"/>
                  </a:lnTo>
                  <a:lnTo>
                    <a:pt x="36639" y="36626"/>
                  </a:lnTo>
                  <a:lnTo>
                    <a:pt x="41224" y="29806"/>
                  </a:lnTo>
                  <a:lnTo>
                    <a:pt x="42913" y="21450"/>
                  </a:lnTo>
                  <a:close/>
                </a:path>
                <a:path w="2319020" h="43180">
                  <a:moveTo>
                    <a:pt x="2318626" y="21450"/>
                  </a:moveTo>
                  <a:lnTo>
                    <a:pt x="2316937" y="13093"/>
                  </a:lnTo>
                  <a:lnTo>
                    <a:pt x="2312339" y="6286"/>
                  </a:lnTo>
                  <a:lnTo>
                    <a:pt x="2305520" y="1689"/>
                  </a:lnTo>
                  <a:lnTo>
                    <a:pt x="2297176" y="0"/>
                  </a:lnTo>
                  <a:lnTo>
                    <a:pt x="2288819" y="1689"/>
                  </a:lnTo>
                  <a:lnTo>
                    <a:pt x="2281999" y="6286"/>
                  </a:lnTo>
                  <a:lnTo>
                    <a:pt x="2277402" y="13093"/>
                  </a:lnTo>
                  <a:lnTo>
                    <a:pt x="2275713" y="21450"/>
                  </a:lnTo>
                  <a:lnTo>
                    <a:pt x="2277402" y="29806"/>
                  </a:lnTo>
                  <a:lnTo>
                    <a:pt x="2281999" y="36626"/>
                  </a:lnTo>
                  <a:lnTo>
                    <a:pt x="2288819" y="41224"/>
                  </a:lnTo>
                  <a:lnTo>
                    <a:pt x="2297176" y="42913"/>
                  </a:lnTo>
                  <a:lnTo>
                    <a:pt x="2305520" y="41224"/>
                  </a:lnTo>
                  <a:lnTo>
                    <a:pt x="2312339" y="36626"/>
                  </a:lnTo>
                  <a:lnTo>
                    <a:pt x="2316937" y="29806"/>
                  </a:lnTo>
                  <a:lnTo>
                    <a:pt x="2318626" y="21450"/>
                  </a:lnTo>
                  <a:close/>
                </a:path>
              </a:pathLst>
            </a:custGeom>
            <a:solidFill>
              <a:srgbClr val="221F1F"/>
            </a:solidFill>
          </p:spPr>
          <p:txBody>
            <a:bodyPr wrap="square" lIns="0" tIns="0" rIns="0" bIns="0" rtlCol="0"/>
            <a:lstStyle/>
            <a:p>
              <a:endParaRPr/>
            </a:p>
          </p:txBody>
        </p:sp>
      </p:grpSp>
      <p:sp>
        <p:nvSpPr>
          <p:cNvPr id="36" name="object 190">
            <a:extLst>
              <a:ext uri="{FF2B5EF4-FFF2-40B4-BE49-F238E27FC236}">
                <a16:creationId xmlns:a16="http://schemas.microsoft.com/office/drawing/2014/main" id="{0549211D-7412-5702-87C7-C678DA3BC657}"/>
              </a:ext>
            </a:extLst>
          </p:cNvPr>
          <p:cNvSpPr/>
          <p:nvPr/>
        </p:nvSpPr>
        <p:spPr>
          <a:xfrm>
            <a:off x="2392372" y="6982289"/>
            <a:ext cx="612775" cy="126364"/>
          </a:xfrm>
          <a:custGeom>
            <a:avLst/>
            <a:gdLst/>
            <a:ahLst/>
            <a:cxnLst/>
            <a:rect l="l" t="t" r="r" b="b"/>
            <a:pathLst>
              <a:path w="612775" h="126364">
                <a:moveTo>
                  <a:pt x="552907" y="0"/>
                </a:moveTo>
                <a:lnTo>
                  <a:pt x="59512" y="0"/>
                </a:lnTo>
                <a:lnTo>
                  <a:pt x="36347" y="4676"/>
                </a:lnTo>
                <a:lnTo>
                  <a:pt x="17430" y="17430"/>
                </a:lnTo>
                <a:lnTo>
                  <a:pt x="4676" y="36347"/>
                </a:lnTo>
                <a:lnTo>
                  <a:pt x="0" y="59512"/>
                </a:lnTo>
                <a:lnTo>
                  <a:pt x="0" y="66306"/>
                </a:lnTo>
                <a:lnTo>
                  <a:pt x="4676" y="89471"/>
                </a:lnTo>
                <a:lnTo>
                  <a:pt x="17430" y="108388"/>
                </a:lnTo>
                <a:lnTo>
                  <a:pt x="36347" y="121142"/>
                </a:lnTo>
                <a:lnTo>
                  <a:pt x="59512" y="125818"/>
                </a:lnTo>
                <a:lnTo>
                  <a:pt x="552907" y="125818"/>
                </a:lnTo>
                <a:lnTo>
                  <a:pt x="576066" y="121142"/>
                </a:lnTo>
                <a:lnTo>
                  <a:pt x="594983" y="108388"/>
                </a:lnTo>
                <a:lnTo>
                  <a:pt x="607740" y="89471"/>
                </a:lnTo>
                <a:lnTo>
                  <a:pt x="612419" y="66306"/>
                </a:lnTo>
                <a:lnTo>
                  <a:pt x="612419" y="59512"/>
                </a:lnTo>
                <a:lnTo>
                  <a:pt x="607740" y="36347"/>
                </a:lnTo>
                <a:lnTo>
                  <a:pt x="594983" y="17430"/>
                </a:lnTo>
                <a:lnTo>
                  <a:pt x="576066" y="4676"/>
                </a:lnTo>
                <a:lnTo>
                  <a:pt x="552907" y="0"/>
                </a:lnTo>
                <a:close/>
              </a:path>
            </a:pathLst>
          </a:custGeom>
          <a:solidFill>
            <a:srgbClr val="27AAE0"/>
          </a:solidFill>
        </p:spPr>
        <p:txBody>
          <a:bodyPr wrap="square" lIns="0" tIns="0" rIns="0" bIns="0" rtlCol="0"/>
          <a:lstStyle/>
          <a:p>
            <a:endParaRPr/>
          </a:p>
        </p:txBody>
      </p:sp>
      <p:sp>
        <p:nvSpPr>
          <p:cNvPr id="37" name="object 191">
            <a:extLst>
              <a:ext uri="{FF2B5EF4-FFF2-40B4-BE49-F238E27FC236}">
                <a16:creationId xmlns:a16="http://schemas.microsoft.com/office/drawing/2014/main" id="{F7817267-3C39-5E7E-D887-06BD0C050FAB}"/>
              </a:ext>
            </a:extLst>
          </p:cNvPr>
          <p:cNvSpPr txBox="1"/>
          <p:nvPr/>
        </p:nvSpPr>
        <p:spPr>
          <a:xfrm>
            <a:off x="2422546" y="6966447"/>
            <a:ext cx="552450" cy="142240"/>
          </a:xfrm>
          <a:prstGeom prst="rect">
            <a:avLst/>
          </a:prstGeom>
        </p:spPr>
        <p:txBody>
          <a:bodyPr vert="horz" wrap="square" lIns="0" tIns="14605" rIns="0" bIns="0" rtlCol="0">
            <a:spAutoFit/>
          </a:bodyPr>
          <a:lstStyle/>
          <a:p>
            <a:pPr marL="12700">
              <a:lnSpc>
                <a:spcPct val="100000"/>
              </a:lnSpc>
              <a:spcBef>
                <a:spcPts val="115"/>
              </a:spcBef>
            </a:pPr>
            <a:r>
              <a:rPr sz="750" spc="20" dirty="0">
                <a:solidFill>
                  <a:srgbClr val="FFFFFF"/>
                </a:solidFill>
                <a:latin typeface="Arial MT"/>
                <a:cs typeface="Arial MT"/>
              </a:rPr>
              <a:t>Enero</a:t>
            </a:r>
            <a:r>
              <a:rPr sz="750" spc="-25" dirty="0">
                <a:solidFill>
                  <a:srgbClr val="FFFFFF"/>
                </a:solidFill>
                <a:latin typeface="Arial MT"/>
                <a:cs typeface="Arial MT"/>
              </a:rPr>
              <a:t> </a:t>
            </a:r>
            <a:r>
              <a:rPr sz="750" spc="45" dirty="0">
                <a:solidFill>
                  <a:srgbClr val="FFFFFF"/>
                </a:solidFill>
                <a:latin typeface="Arial MT"/>
                <a:cs typeface="Arial MT"/>
              </a:rPr>
              <a:t>2020</a:t>
            </a:r>
            <a:endParaRPr sz="750">
              <a:latin typeface="Arial MT"/>
              <a:cs typeface="Arial MT"/>
            </a:endParaRPr>
          </a:p>
        </p:txBody>
      </p:sp>
      <p:sp>
        <p:nvSpPr>
          <p:cNvPr id="38" name="object 192">
            <a:extLst>
              <a:ext uri="{FF2B5EF4-FFF2-40B4-BE49-F238E27FC236}">
                <a16:creationId xmlns:a16="http://schemas.microsoft.com/office/drawing/2014/main" id="{2A6EF99E-AE1B-9D20-0079-057F1B674E07}"/>
              </a:ext>
            </a:extLst>
          </p:cNvPr>
          <p:cNvSpPr/>
          <p:nvPr/>
        </p:nvSpPr>
        <p:spPr>
          <a:xfrm>
            <a:off x="2693753" y="6841953"/>
            <a:ext cx="0" cy="140335"/>
          </a:xfrm>
          <a:custGeom>
            <a:avLst/>
            <a:gdLst/>
            <a:ahLst/>
            <a:cxnLst/>
            <a:rect l="l" t="t" r="r" b="b"/>
            <a:pathLst>
              <a:path h="140335">
                <a:moveTo>
                  <a:pt x="0" y="0"/>
                </a:moveTo>
                <a:lnTo>
                  <a:pt x="0" y="140335"/>
                </a:lnTo>
              </a:path>
            </a:pathLst>
          </a:custGeom>
          <a:ln w="6350">
            <a:solidFill>
              <a:srgbClr val="27AAE0"/>
            </a:solidFill>
          </a:ln>
        </p:spPr>
        <p:txBody>
          <a:bodyPr wrap="square" lIns="0" tIns="0" rIns="0" bIns="0" rtlCol="0"/>
          <a:lstStyle/>
          <a:p>
            <a:endParaRPr/>
          </a:p>
        </p:txBody>
      </p:sp>
      <p:sp>
        <p:nvSpPr>
          <p:cNvPr id="39" name="object 196">
            <a:extLst>
              <a:ext uri="{FF2B5EF4-FFF2-40B4-BE49-F238E27FC236}">
                <a16:creationId xmlns:a16="http://schemas.microsoft.com/office/drawing/2014/main" id="{658C1227-A6B4-53AF-048E-3BFC10EC9100}"/>
              </a:ext>
            </a:extLst>
          </p:cNvPr>
          <p:cNvSpPr txBox="1"/>
          <p:nvPr/>
        </p:nvSpPr>
        <p:spPr>
          <a:xfrm>
            <a:off x="2696060" y="6299799"/>
            <a:ext cx="541020" cy="234315"/>
          </a:xfrm>
          <a:prstGeom prst="rect">
            <a:avLst/>
          </a:prstGeom>
        </p:spPr>
        <p:txBody>
          <a:bodyPr vert="horz" wrap="square" lIns="0" tIns="11430" rIns="0" bIns="0" rtlCol="0">
            <a:spAutoFit/>
          </a:bodyPr>
          <a:lstStyle/>
          <a:p>
            <a:pPr marL="73025" marR="5080" indent="-60960">
              <a:lnSpc>
                <a:spcPct val="105400"/>
              </a:lnSpc>
              <a:spcBef>
                <a:spcPts val="90"/>
              </a:spcBef>
            </a:pPr>
            <a:r>
              <a:rPr sz="650" spc="45" dirty="0">
                <a:latin typeface="Arial MT"/>
                <a:cs typeface="Arial MT"/>
              </a:rPr>
              <a:t>Mi</a:t>
            </a:r>
            <a:r>
              <a:rPr sz="650" spc="-15" dirty="0">
                <a:latin typeface="Arial MT"/>
                <a:cs typeface="Arial MT"/>
              </a:rPr>
              <a:t> </a:t>
            </a:r>
            <a:r>
              <a:rPr sz="650" spc="25" dirty="0">
                <a:latin typeface="Arial MT"/>
                <a:cs typeface="Arial MT"/>
              </a:rPr>
              <a:t>respuesta  </a:t>
            </a:r>
            <a:r>
              <a:rPr sz="650" spc="35" dirty="0">
                <a:latin typeface="Arial MT"/>
                <a:cs typeface="Arial MT"/>
              </a:rPr>
              <a:t>inicial</a:t>
            </a:r>
            <a:r>
              <a:rPr sz="650" spc="-30" dirty="0">
                <a:latin typeface="Arial MT"/>
                <a:cs typeface="Arial MT"/>
              </a:rPr>
              <a:t> </a:t>
            </a:r>
            <a:r>
              <a:rPr sz="650" spc="40" dirty="0">
                <a:latin typeface="Arial MT"/>
                <a:cs typeface="Arial MT"/>
              </a:rPr>
              <a:t>fue</a:t>
            </a:r>
            <a:endParaRPr sz="650">
              <a:latin typeface="Arial MT"/>
              <a:cs typeface="Arial MT"/>
            </a:endParaRPr>
          </a:p>
        </p:txBody>
      </p:sp>
      <p:sp>
        <p:nvSpPr>
          <p:cNvPr id="40" name="object 197">
            <a:extLst>
              <a:ext uri="{FF2B5EF4-FFF2-40B4-BE49-F238E27FC236}">
                <a16:creationId xmlns:a16="http://schemas.microsoft.com/office/drawing/2014/main" id="{1CE6712A-F732-E87F-3178-9F6F9E3D7620}"/>
              </a:ext>
            </a:extLst>
          </p:cNvPr>
          <p:cNvSpPr txBox="1"/>
          <p:nvPr/>
        </p:nvSpPr>
        <p:spPr>
          <a:xfrm>
            <a:off x="2489722" y="6595717"/>
            <a:ext cx="470534" cy="234315"/>
          </a:xfrm>
          <a:prstGeom prst="rect">
            <a:avLst/>
          </a:prstGeom>
        </p:spPr>
        <p:txBody>
          <a:bodyPr vert="horz" wrap="square" lIns="0" tIns="11430" rIns="0" bIns="0" rtlCol="0">
            <a:spAutoFit/>
          </a:bodyPr>
          <a:lstStyle/>
          <a:p>
            <a:pPr marL="82550" marR="5080" indent="-70485">
              <a:lnSpc>
                <a:spcPct val="105400"/>
              </a:lnSpc>
              <a:spcBef>
                <a:spcPts val="90"/>
              </a:spcBef>
            </a:pPr>
            <a:r>
              <a:rPr sz="650" spc="25" dirty="0">
                <a:latin typeface="Arial MT"/>
                <a:cs typeface="Arial MT"/>
              </a:rPr>
              <a:t>Metas</a:t>
            </a:r>
            <a:r>
              <a:rPr sz="650" spc="-15" dirty="0">
                <a:latin typeface="Arial MT"/>
                <a:cs typeface="Arial MT"/>
              </a:rPr>
              <a:t> </a:t>
            </a:r>
            <a:r>
              <a:rPr sz="650" spc="25" dirty="0">
                <a:latin typeface="Arial MT"/>
                <a:cs typeface="Arial MT"/>
              </a:rPr>
              <a:t>para  </a:t>
            </a:r>
            <a:r>
              <a:rPr sz="650" spc="30" dirty="0">
                <a:latin typeface="Arial MT"/>
                <a:cs typeface="Arial MT"/>
              </a:rPr>
              <a:t>el</a:t>
            </a:r>
            <a:r>
              <a:rPr sz="650" spc="-35" dirty="0">
                <a:latin typeface="Arial MT"/>
                <a:cs typeface="Arial MT"/>
              </a:rPr>
              <a:t> </a:t>
            </a:r>
            <a:r>
              <a:rPr sz="650" spc="50" dirty="0">
                <a:latin typeface="Arial MT"/>
                <a:cs typeface="Arial MT"/>
              </a:rPr>
              <a:t>2020</a:t>
            </a:r>
            <a:endParaRPr sz="650">
              <a:latin typeface="Arial MT"/>
              <a:cs typeface="Arial MT"/>
            </a:endParaRPr>
          </a:p>
        </p:txBody>
      </p:sp>
      <p:sp>
        <p:nvSpPr>
          <p:cNvPr id="41" name="object 198">
            <a:extLst>
              <a:ext uri="{FF2B5EF4-FFF2-40B4-BE49-F238E27FC236}">
                <a16:creationId xmlns:a16="http://schemas.microsoft.com/office/drawing/2014/main" id="{C1991E07-B447-A2D8-C14A-93DDFD8C0874}"/>
              </a:ext>
            </a:extLst>
          </p:cNvPr>
          <p:cNvSpPr txBox="1"/>
          <p:nvPr/>
        </p:nvSpPr>
        <p:spPr>
          <a:xfrm>
            <a:off x="3399968" y="6966447"/>
            <a:ext cx="789305" cy="142240"/>
          </a:xfrm>
          <a:prstGeom prst="rect">
            <a:avLst/>
          </a:prstGeom>
        </p:spPr>
        <p:txBody>
          <a:bodyPr vert="horz" wrap="square" lIns="0" tIns="14605" rIns="0" bIns="0" rtlCol="0">
            <a:spAutoFit/>
          </a:bodyPr>
          <a:lstStyle/>
          <a:p>
            <a:pPr marL="12700">
              <a:lnSpc>
                <a:spcPct val="100000"/>
              </a:lnSpc>
              <a:spcBef>
                <a:spcPts val="115"/>
              </a:spcBef>
            </a:pPr>
            <a:r>
              <a:rPr sz="750" spc="35" dirty="0">
                <a:solidFill>
                  <a:srgbClr val="FFFFFF"/>
                </a:solidFill>
                <a:latin typeface="Arial MT"/>
                <a:cs typeface="Arial MT"/>
              </a:rPr>
              <a:t>Noviembre</a:t>
            </a:r>
            <a:r>
              <a:rPr sz="750" spc="-25" dirty="0">
                <a:solidFill>
                  <a:srgbClr val="FFFFFF"/>
                </a:solidFill>
                <a:latin typeface="Arial MT"/>
                <a:cs typeface="Arial MT"/>
              </a:rPr>
              <a:t> </a:t>
            </a:r>
            <a:r>
              <a:rPr sz="750" spc="45" dirty="0">
                <a:solidFill>
                  <a:srgbClr val="FFFFFF"/>
                </a:solidFill>
                <a:latin typeface="Arial MT"/>
                <a:cs typeface="Arial MT"/>
              </a:rPr>
              <a:t>2020</a:t>
            </a:r>
            <a:endParaRPr sz="750" dirty="0">
              <a:latin typeface="Arial MT"/>
              <a:cs typeface="Arial MT"/>
            </a:endParaRPr>
          </a:p>
        </p:txBody>
      </p:sp>
      <p:sp>
        <p:nvSpPr>
          <p:cNvPr id="42" name="object 199">
            <a:extLst>
              <a:ext uri="{FF2B5EF4-FFF2-40B4-BE49-F238E27FC236}">
                <a16:creationId xmlns:a16="http://schemas.microsoft.com/office/drawing/2014/main" id="{B2A16A16-2B88-CE41-1A79-9AF6CA94A4F9}"/>
              </a:ext>
            </a:extLst>
          </p:cNvPr>
          <p:cNvSpPr txBox="1"/>
          <p:nvPr/>
        </p:nvSpPr>
        <p:spPr>
          <a:xfrm>
            <a:off x="3443388" y="6595717"/>
            <a:ext cx="702310" cy="234315"/>
          </a:xfrm>
          <a:prstGeom prst="rect">
            <a:avLst/>
          </a:prstGeom>
        </p:spPr>
        <p:txBody>
          <a:bodyPr vert="horz" wrap="square" lIns="0" tIns="11430" rIns="0" bIns="0" rtlCol="0">
            <a:spAutoFit/>
          </a:bodyPr>
          <a:lstStyle/>
          <a:p>
            <a:pPr marL="64769" marR="5080" indent="-52705">
              <a:lnSpc>
                <a:spcPct val="105400"/>
              </a:lnSpc>
              <a:spcBef>
                <a:spcPts val="90"/>
              </a:spcBef>
            </a:pPr>
            <a:r>
              <a:rPr sz="650" spc="15" dirty="0">
                <a:latin typeface="Arial MT"/>
                <a:cs typeface="Arial MT"/>
              </a:rPr>
              <a:t>Los</a:t>
            </a:r>
            <a:r>
              <a:rPr sz="650" spc="-15" dirty="0">
                <a:latin typeface="Arial MT"/>
                <a:cs typeface="Arial MT"/>
              </a:rPr>
              <a:t> </a:t>
            </a:r>
            <a:r>
              <a:rPr sz="650" spc="25" dirty="0">
                <a:latin typeface="Arial MT"/>
                <a:cs typeface="Arial MT"/>
              </a:rPr>
              <a:t>aprendizajes  </a:t>
            </a:r>
            <a:r>
              <a:rPr sz="650" spc="40" dirty="0">
                <a:latin typeface="Arial MT"/>
                <a:cs typeface="Arial MT"/>
              </a:rPr>
              <a:t>que</a:t>
            </a:r>
            <a:r>
              <a:rPr sz="650" spc="-40" dirty="0">
                <a:latin typeface="Arial MT"/>
                <a:cs typeface="Arial MT"/>
              </a:rPr>
              <a:t> </a:t>
            </a:r>
            <a:r>
              <a:rPr sz="650" spc="45" dirty="0">
                <a:latin typeface="Arial MT"/>
                <a:cs typeface="Arial MT"/>
              </a:rPr>
              <a:t>quedaron</a:t>
            </a:r>
            <a:endParaRPr sz="650" dirty="0">
              <a:latin typeface="Arial MT"/>
              <a:cs typeface="Arial MT"/>
            </a:endParaRPr>
          </a:p>
        </p:txBody>
      </p:sp>
    </p:spTree>
    <p:extLst>
      <p:ext uri="{BB962C8B-B14F-4D97-AF65-F5344CB8AC3E}">
        <p14:creationId xmlns:p14="http://schemas.microsoft.com/office/powerpoint/2010/main" val="439580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4BA4FC8-8C22-9A5B-718B-F2DE5B95DE5D}"/>
              </a:ext>
            </a:extLst>
          </p:cNvPr>
          <p:cNvSpPr txBox="1"/>
          <p:nvPr/>
        </p:nvSpPr>
        <p:spPr>
          <a:xfrm>
            <a:off x="1371600" y="990601"/>
            <a:ext cx="5410200" cy="1938992"/>
          </a:xfrm>
          <a:prstGeom prst="rect">
            <a:avLst/>
          </a:prstGeom>
          <a:noFill/>
        </p:spPr>
        <p:txBody>
          <a:bodyPr wrap="square">
            <a:spAutoFit/>
          </a:bodyPr>
          <a:lstStyle/>
          <a:p>
            <a:r>
              <a:rPr lang="es-MX" sz="2000" spc="-15" dirty="0">
                <a:solidFill>
                  <a:srgbClr val="717275"/>
                </a:solidFill>
                <a:latin typeface="Arial MT"/>
                <a:cs typeface="Arial MT"/>
              </a:rPr>
              <a:t>5. </a:t>
            </a:r>
            <a:r>
              <a:rPr lang="es-MX" sz="2000" spc="25" dirty="0">
                <a:solidFill>
                  <a:srgbClr val="717275"/>
                </a:solidFill>
                <a:latin typeface="Arial MT"/>
                <a:cs typeface="Arial MT"/>
              </a:rPr>
              <a:t>Ahora </a:t>
            </a:r>
            <a:r>
              <a:rPr lang="es-MX" sz="2000" spc="15" dirty="0">
                <a:solidFill>
                  <a:srgbClr val="717275"/>
                </a:solidFill>
                <a:latin typeface="Arial MT"/>
                <a:cs typeface="Arial MT"/>
              </a:rPr>
              <a:t>piense </a:t>
            </a:r>
            <a:r>
              <a:rPr lang="es-MX" sz="2000" spc="30" dirty="0">
                <a:solidFill>
                  <a:srgbClr val="717275"/>
                </a:solidFill>
                <a:latin typeface="Arial MT"/>
                <a:cs typeface="Arial MT"/>
              </a:rPr>
              <a:t>en </a:t>
            </a:r>
            <a:r>
              <a:rPr lang="es-MX" sz="2000" spc="10" dirty="0">
                <a:solidFill>
                  <a:srgbClr val="717275"/>
                </a:solidFill>
                <a:latin typeface="Arial MT"/>
                <a:cs typeface="Arial MT"/>
              </a:rPr>
              <a:t>este </a:t>
            </a:r>
            <a:r>
              <a:rPr lang="es-MX" sz="2000" spc="70" dirty="0">
                <a:solidFill>
                  <a:srgbClr val="717275"/>
                </a:solidFill>
                <a:latin typeface="Arial MT"/>
                <a:cs typeface="Arial MT"/>
              </a:rPr>
              <a:t>momento. </a:t>
            </a:r>
            <a:r>
              <a:rPr lang="es-MX" sz="2000" spc="25" dirty="0">
                <a:solidFill>
                  <a:srgbClr val="717275"/>
                </a:solidFill>
                <a:latin typeface="Arial MT"/>
                <a:cs typeface="Arial MT"/>
              </a:rPr>
              <a:t>Seguramente </a:t>
            </a:r>
            <a:r>
              <a:rPr lang="es-MX" sz="2000" spc="10" dirty="0">
                <a:solidFill>
                  <a:srgbClr val="717275"/>
                </a:solidFill>
                <a:latin typeface="Arial MT"/>
                <a:cs typeface="Arial MT"/>
              </a:rPr>
              <a:t>este </a:t>
            </a:r>
            <a:r>
              <a:rPr lang="es-MX" sz="2000" spc="35" dirty="0">
                <a:solidFill>
                  <a:srgbClr val="717275"/>
                </a:solidFill>
                <a:latin typeface="Arial MT"/>
                <a:cs typeface="Arial MT"/>
              </a:rPr>
              <a:t>año </a:t>
            </a:r>
            <a:r>
              <a:rPr lang="es-MX" sz="2000" spc="40" dirty="0">
                <a:solidFill>
                  <a:srgbClr val="717275"/>
                </a:solidFill>
                <a:latin typeface="Arial MT"/>
                <a:cs typeface="Arial MT"/>
              </a:rPr>
              <a:t>enfrentaremos </a:t>
            </a:r>
            <a:r>
              <a:rPr lang="es-MX" sz="2000" spc="45" dirty="0">
                <a:solidFill>
                  <a:srgbClr val="717275"/>
                </a:solidFill>
                <a:latin typeface="Arial MT"/>
                <a:cs typeface="Arial MT"/>
              </a:rPr>
              <a:t> </a:t>
            </a:r>
            <a:r>
              <a:rPr lang="es-MX" sz="2000" spc="5" dirty="0">
                <a:solidFill>
                  <a:srgbClr val="717275"/>
                </a:solidFill>
                <a:latin typeface="Arial MT"/>
                <a:cs typeface="Arial MT"/>
              </a:rPr>
              <a:t>desafíos </a:t>
            </a:r>
            <a:r>
              <a:rPr lang="es-MX" sz="2000" spc="15" dirty="0">
                <a:solidFill>
                  <a:srgbClr val="717275"/>
                </a:solidFill>
                <a:latin typeface="Arial MT"/>
                <a:cs typeface="Arial MT"/>
              </a:rPr>
              <a:t>similares </a:t>
            </a:r>
            <a:r>
              <a:rPr lang="es-MX" sz="2000" spc="-45" dirty="0">
                <a:solidFill>
                  <a:srgbClr val="717275"/>
                </a:solidFill>
                <a:latin typeface="Arial MT"/>
                <a:cs typeface="Arial MT"/>
              </a:rPr>
              <a:t>a </a:t>
            </a:r>
            <a:r>
              <a:rPr lang="es-MX" sz="2000" spc="25" dirty="0">
                <a:solidFill>
                  <a:srgbClr val="717275"/>
                </a:solidFill>
                <a:latin typeface="Arial MT"/>
                <a:cs typeface="Arial MT"/>
              </a:rPr>
              <a:t>los de </a:t>
            </a:r>
            <a:r>
              <a:rPr lang="es-MX" sz="2000" spc="40" dirty="0">
                <a:solidFill>
                  <a:srgbClr val="717275"/>
                </a:solidFill>
                <a:latin typeface="Arial MT"/>
                <a:cs typeface="Arial MT"/>
              </a:rPr>
              <a:t>2020, </a:t>
            </a:r>
            <a:r>
              <a:rPr lang="es-MX" sz="2000" spc="45" dirty="0">
                <a:solidFill>
                  <a:srgbClr val="717275"/>
                </a:solidFill>
                <a:latin typeface="Arial MT"/>
                <a:cs typeface="Arial MT"/>
              </a:rPr>
              <a:t>pero también </a:t>
            </a:r>
            <a:r>
              <a:rPr lang="es-MX" sz="2000" spc="70" dirty="0">
                <a:solidFill>
                  <a:srgbClr val="717275"/>
                </a:solidFill>
                <a:latin typeface="Arial MT"/>
                <a:cs typeface="Arial MT"/>
              </a:rPr>
              <a:t>con </a:t>
            </a:r>
            <a:r>
              <a:rPr lang="es-MX" sz="2000" dirty="0">
                <a:solidFill>
                  <a:srgbClr val="717275"/>
                </a:solidFill>
                <a:latin typeface="Arial MT"/>
                <a:cs typeface="Arial MT"/>
              </a:rPr>
              <a:t>la </a:t>
            </a:r>
            <a:r>
              <a:rPr lang="es-MX" sz="2000" spc="30" dirty="0">
                <a:solidFill>
                  <a:srgbClr val="717275"/>
                </a:solidFill>
                <a:latin typeface="Arial MT"/>
                <a:cs typeface="Arial MT"/>
              </a:rPr>
              <a:t>reapertura </a:t>
            </a:r>
            <a:r>
              <a:rPr lang="es-MX" sz="2000" spc="20" dirty="0">
                <a:solidFill>
                  <a:srgbClr val="717275"/>
                </a:solidFill>
                <a:latin typeface="Arial MT"/>
                <a:cs typeface="Arial MT"/>
              </a:rPr>
              <a:t>gradual, </a:t>
            </a:r>
            <a:r>
              <a:rPr lang="es-MX" sz="2000" spc="25" dirty="0">
                <a:solidFill>
                  <a:srgbClr val="717275"/>
                </a:solidFill>
                <a:latin typeface="Arial MT"/>
                <a:cs typeface="Arial MT"/>
              </a:rPr>
              <a:t> progresiva</a:t>
            </a:r>
            <a:r>
              <a:rPr lang="es-MX" sz="2000" spc="35" dirty="0">
                <a:solidFill>
                  <a:srgbClr val="717275"/>
                </a:solidFill>
                <a:latin typeface="Arial MT"/>
                <a:cs typeface="Arial MT"/>
              </a:rPr>
              <a:t> </a:t>
            </a:r>
            <a:r>
              <a:rPr lang="es-MX" sz="2000" spc="-5" dirty="0">
                <a:solidFill>
                  <a:srgbClr val="717275"/>
                </a:solidFill>
                <a:latin typeface="Arial MT"/>
                <a:cs typeface="Arial MT"/>
              </a:rPr>
              <a:t>y</a:t>
            </a:r>
            <a:r>
              <a:rPr lang="es-MX" sz="2000" spc="40" dirty="0">
                <a:solidFill>
                  <a:srgbClr val="717275"/>
                </a:solidFill>
                <a:latin typeface="Arial MT"/>
                <a:cs typeface="Arial MT"/>
              </a:rPr>
              <a:t> </a:t>
            </a:r>
            <a:r>
              <a:rPr lang="es-MX" sz="2000" spc="10" dirty="0">
                <a:solidFill>
                  <a:srgbClr val="717275"/>
                </a:solidFill>
                <a:latin typeface="Arial MT"/>
                <a:cs typeface="Arial MT"/>
              </a:rPr>
              <a:t>segura</a:t>
            </a:r>
            <a:r>
              <a:rPr lang="es-MX" sz="2000" spc="35" dirty="0">
                <a:solidFill>
                  <a:srgbClr val="717275"/>
                </a:solidFill>
                <a:latin typeface="Arial MT"/>
                <a:cs typeface="Arial MT"/>
              </a:rPr>
              <a:t> </a:t>
            </a:r>
            <a:r>
              <a:rPr lang="es-MX" sz="2000" spc="20" dirty="0">
                <a:solidFill>
                  <a:srgbClr val="717275"/>
                </a:solidFill>
                <a:latin typeface="Arial MT"/>
                <a:cs typeface="Arial MT"/>
              </a:rPr>
              <a:t>el</a:t>
            </a:r>
            <a:r>
              <a:rPr lang="es-MX" sz="2000" spc="35" dirty="0">
                <a:solidFill>
                  <a:srgbClr val="717275"/>
                </a:solidFill>
                <a:latin typeface="Arial MT"/>
                <a:cs typeface="Arial MT"/>
              </a:rPr>
              <a:t> </a:t>
            </a:r>
            <a:r>
              <a:rPr lang="es-MX" sz="2000" spc="25" dirty="0">
                <a:solidFill>
                  <a:srgbClr val="717275"/>
                </a:solidFill>
                <a:latin typeface="Arial MT"/>
                <a:cs typeface="Arial MT"/>
              </a:rPr>
              <a:t>escenario</a:t>
            </a:r>
            <a:r>
              <a:rPr lang="es-MX" sz="2000" spc="40" dirty="0">
                <a:solidFill>
                  <a:srgbClr val="717275"/>
                </a:solidFill>
                <a:latin typeface="Arial MT"/>
                <a:cs typeface="Arial MT"/>
              </a:rPr>
              <a:t> </a:t>
            </a:r>
            <a:r>
              <a:rPr lang="es-MX" sz="2000" spc="20" dirty="0">
                <a:solidFill>
                  <a:srgbClr val="717275"/>
                </a:solidFill>
                <a:latin typeface="Arial MT"/>
                <a:cs typeface="Arial MT"/>
              </a:rPr>
              <a:t>presentará</a:t>
            </a:r>
            <a:r>
              <a:rPr lang="es-MX" sz="2000" spc="35" dirty="0">
                <a:solidFill>
                  <a:srgbClr val="717275"/>
                </a:solidFill>
                <a:latin typeface="Arial MT"/>
                <a:cs typeface="Arial MT"/>
              </a:rPr>
              <a:t> </a:t>
            </a:r>
            <a:r>
              <a:rPr lang="es-MX" sz="2000" spc="25" dirty="0">
                <a:solidFill>
                  <a:srgbClr val="717275"/>
                </a:solidFill>
                <a:latin typeface="Arial MT"/>
                <a:cs typeface="Arial MT"/>
              </a:rPr>
              <a:t>otras</a:t>
            </a:r>
            <a:r>
              <a:rPr lang="es-MX" sz="2000" spc="40" dirty="0">
                <a:solidFill>
                  <a:srgbClr val="717275"/>
                </a:solidFill>
                <a:latin typeface="Arial MT"/>
                <a:cs typeface="Arial MT"/>
              </a:rPr>
              <a:t> </a:t>
            </a:r>
            <a:r>
              <a:rPr lang="es-MX" sz="2000" spc="35" dirty="0">
                <a:solidFill>
                  <a:srgbClr val="717275"/>
                </a:solidFill>
                <a:latin typeface="Arial MT"/>
                <a:cs typeface="Arial MT"/>
              </a:rPr>
              <a:t>complejidades.</a:t>
            </a:r>
            <a:endParaRPr lang="es-MX" sz="2000" dirty="0"/>
          </a:p>
        </p:txBody>
      </p:sp>
      <p:sp>
        <p:nvSpPr>
          <p:cNvPr id="5" name="CuadroTexto 4">
            <a:extLst>
              <a:ext uri="{FF2B5EF4-FFF2-40B4-BE49-F238E27FC236}">
                <a16:creationId xmlns:a16="http://schemas.microsoft.com/office/drawing/2014/main" id="{F7986F52-3FB8-E414-6FAF-8B49404B9F7B}"/>
              </a:ext>
            </a:extLst>
          </p:cNvPr>
          <p:cNvSpPr txBox="1"/>
          <p:nvPr/>
        </p:nvSpPr>
        <p:spPr>
          <a:xfrm>
            <a:off x="1371600" y="3505200"/>
            <a:ext cx="5410200" cy="4404219"/>
          </a:xfrm>
          <a:prstGeom prst="rect">
            <a:avLst/>
          </a:prstGeom>
          <a:noFill/>
        </p:spPr>
        <p:txBody>
          <a:bodyPr wrap="square">
            <a:spAutoFit/>
          </a:bodyPr>
          <a:lstStyle/>
          <a:p>
            <a:pPr marL="173355" marR="7620">
              <a:lnSpc>
                <a:spcPct val="100000"/>
              </a:lnSpc>
              <a:spcBef>
                <a:spcPts val="100"/>
              </a:spcBef>
            </a:pPr>
            <a:r>
              <a:rPr lang="es-MX" sz="2000" spc="25" dirty="0">
                <a:solidFill>
                  <a:srgbClr val="717275"/>
                </a:solidFill>
                <a:latin typeface="Arial MT"/>
                <a:cs typeface="Arial MT"/>
              </a:rPr>
              <a:t>Identifique</a:t>
            </a:r>
            <a:r>
              <a:rPr lang="es-MX" sz="2000" spc="100" dirty="0">
                <a:solidFill>
                  <a:srgbClr val="717275"/>
                </a:solidFill>
                <a:latin typeface="Arial MT"/>
                <a:cs typeface="Arial MT"/>
              </a:rPr>
              <a:t> </a:t>
            </a:r>
            <a:r>
              <a:rPr lang="es-MX" sz="2000" spc="10" dirty="0">
                <a:solidFill>
                  <a:srgbClr val="717275"/>
                </a:solidFill>
                <a:latin typeface="Arial MT"/>
                <a:cs typeface="Arial MT"/>
              </a:rPr>
              <a:t>los</a:t>
            </a:r>
            <a:r>
              <a:rPr lang="es-MX" sz="2000" spc="100" dirty="0">
                <a:solidFill>
                  <a:srgbClr val="717275"/>
                </a:solidFill>
                <a:latin typeface="Arial MT"/>
                <a:cs typeface="Arial MT"/>
              </a:rPr>
              <a:t> </a:t>
            </a:r>
            <a:r>
              <a:rPr lang="es-MX" sz="2000" spc="10" dirty="0">
                <a:solidFill>
                  <a:srgbClr val="717275"/>
                </a:solidFill>
                <a:latin typeface="Arial MT"/>
                <a:cs typeface="Arial MT"/>
              </a:rPr>
              <a:t>principales</a:t>
            </a:r>
            <a:r>
              <a:rPr lang="es-MX" sz="2000" spc="105" dirty="0">
                <a:solidFill>
                  <a:srgbClr val="717275"/>
                </a:solidFill>
                <a:latin typeface="Arial MT"/>
                <a:cs typeface="Arial MT"/>
              </a:rPr>
              <a:t> </a:t>
            </a:r>
            <a:r>
              <a:rPr lang="es-MX" sz="2000" spc="-10" dirty="0">
                <a:solidFill>
                  <a:srgbClr val="717275"/>
                </a:solidFill>
                <a:latin typeface="Arial MT"/>
                <a:cs typeface="Arial MT"/>
              </a:rPr>
              <a:t>desafíos</a:t>
            </a:r>
            <a:r>
              <a:rPr lang="es-MX" sz="2000" spc="100" dirty="0">
                <a:solidFill>
                  <a:srgbClr val="717275"/>
                </a:solidFill>
                <a:latin typeface="Arial MT"/>
                <a:cs typeface="Arial MT"/>
              </a:rPr>
              <a:t> </a:t>
            </a:r>
            <a:r>
              <a:rPr lang="es-MX" sz="2000" spc="-45" dirty="0">
                <a:solidFill>
                  <a:srgbClr val="717275"/>
                </a:solidFill>
                <a:latin typeface="Arial MT"/>
                <a:cs typeface="Arial MT"/>
              </a:rPr>
              <a:t>a</a:t>
            </a:r>
            <a:r>
              <a:rPr lang="es-MX" sz="2000" spc="100" dirty="0">
                <a:solidFill>
                  <a:srgbClr val="717275"/>
                </a:solidFill>
                <a:latin typeface="Arial MT"/>
                <a:cs typeface="Arial MT"/>
              </a:rPr>
              <a:t> </a:t>
            </a:r>
            <a:r>
              <a:rPr lang="es-MX" sz="2000" spc="20" dirty="0">
                <a:solidFill>
                  <a:srgbClr val="717275"/>
                </a:solidFill>
                <a:latin typeface="Arial MT"/>
                <a:cs typeface="Arial MT"/>
              </a:rPr>
              <a:t>enfrentar</a:t>
            </a:r>
            <a:r>
              <a:rPr lang="es-MX" sz="2000" spc="105" dirty="0">
                <a:solidFill>
                  <a:srgbClr val="717275"/>
                </a:solidFill>
                <a:latin typeface="Arial MT"/>
                <a:cs typeface="Arial MT"/>
              </a:rPr>
              <a:t> </a:t>
            </a:r>
            <a:r>
              <a:rPr lang="es-MX" sz="2000" spc="20" dirty="0">
                <a:solidFill>
                  <a:srgbClr val="717275"/>
                </a:solidFill>
                <a:latin typeface="Arial MT"/>
                <a:cs typeface="Arial MT"/>
              </a:rPr>
              <a:t>en</a:t>
            </a:r>
            <a:r>
              <a:rPr lang="es-MX" sz="2000" spc="100" dirty="0">
                <a:solidFill>
                  <a:srgbClr val="717275"/>
                </a:solidFill>
                <a:latin typeface="Arial MT"/>
                <a:cs typeface="Arial MT"/>
              </a:rPr>
              <a:t> </a:t>
            </a:r>
            <a:r>
              <a:rPr lang="es-MX" sz="2000" spc="-5" dirty="0">
                <a:solidFill>
                  <a:srgbClr val="717275"/>
                </a:solidFill>
                <a:latin typeface="Arial MT"/>
                <a:cs typeface="Arial MT"/>
              </a:rPr>
              <a:t>este</a:t>
            </a:r>
            <a:r>
              <a:rPr lang="es-MX" sz="2000" spc="100" dirty="0">
                <a:solidFill>
                  <a:srgbClr val="717275"/>
                </a:solidFill>
                <a:latin typeface="Arial MT"/>
                <a:cs typeface="Arial MT"/>
              </a:rPr>
              <a:t> </a:t>
            </a:r>
            <a:r>
              <a:rPr lang="es-MX" sz="2000" spc="-5" dirty="0">
                <a:solidFill>
                  <a:srgbClr val="717275"/>
                </a:solidFill>
                <a:latin typeface="Arial MT"/>
                <a:cs typeface="Arial MT"/>
              </a:rPr>
              <a:t>2021</a:t>
            </a:r>
            <a:r>
              <a:rPr lang="es-MX" sz="2000" spc="105" dirty="0">
                <a:solidFill>
                  <a:srgbClr val="717275"/>
                </a:solidFill>
                <a:latin typeface="Arial MT"/>
                <a:cs typeface="Arial MT"/>
              </a:rPr>
              <a:t> </a:t>
            </a:r>
            <a:r>
              <a:rPr lang="es-MX" sz="2000" spc="-40" dirty="0">
                <a:solidFill>
                  <a:srgbClr val="717275"/>
                </a:solidFill>
                <a:latin typeface="Arial MT"/>
                <a:cs typeface="Arial MT"/>
              </a:rPr>
              <a:t>y,</a:t>
            </a:r>
            <a:r>
              <a:rPr lang="es-MX" sz="2000" spc="100" dirty="0">
                <a:solidFill>
                  <a:srgbClr val="717275"/>
                </a:solidFill>
                <a:latin typeface="Arial MT"/>
                <a:cs typeface="Arial MT"/>
              </a:rPr>
              <a:t> </a:t>
            </a:r>
            <a:r>
              <a:rPr lang="es-MX" sz="2000" spc="35" dirty="0">
                <a:solidFill>
                  <a:srgbClr val="717275"/>
                </a:solidFill>
                <a:latin typeface="Arial MT"/>
                <a:cs typeface="Arial MT"/>
              </a:rPr>
              <a:t>teniendo</a:t>
            </a:r>
            <a:r>
              <a:rPr lang="es-MX" sz="2000" spc="100" dirty="0">
                <a:solidFill>
                  <a:srgbClr val="717275"/>
                </a:solidFill>
                <a:latin typeface="Arial MT"/>
                <a:cs typeface="Arial MT"/>
              </a:rPr>
              <a:t> </a:t>
            </a:r>
            <a:r>
              <a:rPr lang="es-MX" sz="2000" spc="20" dirty="0">
                <a:solidFill>
                  <a:srgbClr val="717275"/>
                </a:solidFill>
                <a:latin typeface="Arial MT"/>
                <a:cs typeface="Arial MT"/>
              </a:rPr>
              <a:t>en </a:t>
            </a:r>
            <a:r>
              <a:rPr lang="es-MX" sz="2000" spc="-315" dirty="0">
                <a:solidFill>
                  <a:srgbClr val="717275"/>
                </a:solidFill>
                <a:latin typeface="Arial MT"/>
                <a:cs typeface="Arial MT"/>
              </a:rPr>
              <a:t> </a:t>
            </a:r>
            <a:r>
              <a:rPr lang="es-MX" sz="2000" spc="25" dirty="0">
                <a:solidFill>
                  <a:srgbClr val="717275"/>
                </a:solidFill>
                <a:latin typeface="Arial MT"/>
                <a:cs typeface="Arial MT"/>
              </a:rPr>
              <a:t>cuenta</a:t>
            </a:r>
            <a:r>
              <a:rPr lang="es-MX" sz="2000" spc="-70" dirty="0">
                <a:solidFill>
                  <a:srgbClr val="717275"/>
                </a:solidFill>
                <a:latin typeface="Arial MT"/>
                <a:cs typeface="Arial MT"/>
              </a:rPr>
              <a:t> </a:t>
            </a:r>
            <a:r>
              <a:rPr lang="es-MX" sz="2000" spc="-10" dirty="0">
                <a:solidFill>
                  <a:srgbClr val="717275"/>
                </a:solidFill>
                <a:latin typeface="Arial MT"/>
                <a:cs typeface="Arial MT"/>
              </a:rPr>
              <a:t>la</a:t>
            </a:r>
            <a:r>
              <a:rPr lang="es-MX" sz="2000" spc="-65" dirty="0">
                <a:solidFill>
                  <a:srgbClr val="717275"/>
                </a:solidFill>
                <a:latin typeface="Arial MT"/>
                <a:cs typeface="Arial MT"/>
              </a:rPr>
              <a:t> </a:t>
            </a:r>
            <a:r>
              <a:rPr lang="es-MX" sz="2000" spc="10" dirty="0">
                <a:solidFill>
                  <a:srgbClr val="717275"/>
                </a:solidFill>
                <a:latin typeface="Arial MT"/>
                <a:cs typeface="Arial MT"/>
              </a:rPr>
              <a:t>experiencia</a:t>
            </a:r>
            <a:r>
              <a:rPr lang="es-MX" sz="2000" spc="-65" dirty="0">
                <a:solidFill>
                  <a:srgbClr val="717275"/>
                </a:solidFill>
                <a:latin typeface="Arial MT"/>
                <a:cs typeface="Arial MT"/>
              </a:rPr>
              <a:t> </a:t>
            </a:r>
            <a:r>
              <a:rPr lang="es-MX" sz="2000" spc="15" dirty="0">
                <a:solidFill>
                  <a:srgbClr val="717275"/>
                </a:solidFill>
                <a:latin typeface="Arial MT"/>
                <a:cs typeface="Arial MT"/>
              </a:rPr>
              <a:t>de</a:t>
            </a:r>
            <a:r>
              <a:rPr lang="es-MX" sz="2000" spc="-65" dirty="0">
                <a:solidFill>
                  <a:srgbClr val="717275"/>
                </a:solidFill>
                <a:latin typeface="Arial MT"/>
                <a:cs typeface="Arial MT"/>
              </a:rPr>
              <a:t> </a:t>
            </a:r>
            <a:r>
              <a:rPr lang="es-MX" sz="2000" spc="20" dirty="0">
                <a:solidFill>
                  <a:srgbClr val="717275"/>
                </a:solidFill>
                <a:latin typeface="Arial MT"/>
                <a:cs typeface="Arial MT"/>
              </a:rPr>
              <a:t>2020,</a:t>
            </a:r>
            <a:r>
              <a:rPr lang="es-MX" sz="2000" spc="-70" dirty="0">
                <a:solidFill>
                  <a:srgbClr val="717275"/>
                </a:solidFill>
                <a:latin typeface="Arial MT"/>
                <a:cs typeface="Arial MT"/>
              </a:rPr>
              <a:t> </a:t>
            </a:r>
            <a:r>
              <a:rPr lang="es-MX" sz="2000" spc="20" dirty="0">
                <a:solidFill>
                  <a:srgbClr val="717275"/>
                </a:solidFill>
                <a:latin typeface="Arial MT"/>
                <a:cs typeface="Arial MT"/>
              </a:rPr>
              <a:t>qué</a:t>
            </a:r>
            <a:r>
              <a:rPr lang="es-MX" sz="2000" spc="-65" dirty="0">
                <a:solidFill>
                  <a:srgbClr val="717275"/>
                </a:solidFill>
                <a:latin typeface="Arial MT"/>
                <a:cs typeface="Arial MT"/>
              </a:rPr>
              <a:t> </a:t>
            </a:r>
            <a:r>
              <a:rPr lang="es-MX" sz="2000" dirty="0">
                <a:solidFill>
                  <a:srgbClr val="717275"/>
                </a:solidFill>
                <a:latin typeface="Arial MT"/>
                <a:cs typeface="Arial MT"/>
              </a:rPr>
              <a:t>alternativas</a:t>
            </a:r>
            <a:r>
              <a:rPr lang="es-MX" sz="2000" spc="-65" dirty="0">
                <a:solidFill>
                  <a:srgbClr val="717275"/>
                </a:solidFill>
                <a:latin typeface="Arial MT"/>
                <a:cs typeface="Arial MT"/>
              </a:rPr>
              <a:t> </a:t>
            </a:r>
            <a:r>
              <a:rPr lang="es-MX" sz="2000" spc="-40" dirty="0">
                <a:solidFill>
                  <a:srgbClr val="717275"/>
                </a:solidFill>
                <a:latin typeface="Arial MT"/>
                <a:cs typeface="Arial MT"/>
              </a:rPr>
              <a:t>se</a:t>
            </a:r>
            <a:r>
              <a:rPr lang="es-MX" sz="2000" spc="-65" dirty="0">
                <a:solidFill>
                  <a:srgbClr val="717275"/>
                </a:solidFill>
                <a:latin typeface="Arial MT"/>
                <a:cs typeface="Arial MT"/>
              </a:rPr>
              <a:t> </a:t>
            </a:r>
            <a:r>
              <a:rPr lang="es-MX" sz="2000" spc="10" dirty="0">
                <a:solidFill>
                  <a:srgbClr val="717275"/>
                </a:solidFill>
                <a:latin typeface="Arial MT"/>
                <a:cs typeface="Arial MT"/>
              </a:rPr>
              <a:t>le</a:t>
            </a:r>
            <a:r>
              <a:rPr lang="es-MX" sz="2000" spc="-70" dirty="0">
                <a:solidFill>
                  <a:srgbClr val="717275"/>
                </a:solidFill>
                <a:latin typeface="Arial MT"/>
                <a:cs typeface="Arial MT"/>
              </a:rPr>
              <a:t> </a:t>
            </a:r>
            <a:r>
              <a:rPr lang="es-MX" sz="2000" spc="35" dirty="0">
                <a:solidFill>
                  <a:srgbClr val="717275"/>
                </a:solidFill>
                <a:latin typeface="Arial MT"/>
                <a:cs typeface="Arial MT"/>
              </a:rPr>
              <a:t>ocurren</a:t>
            </a:r>
            <a:r>
              <a:rPr lang="es-MX" sz="2000" spc="-65" dirty="0">
                <a:solidFill>
                  <a:srgbClr val="717275"/>
                </a:solidFill>
                <a:latin typeface="Arial MT"/>
                <a:cs typeface="Arial MT"/>
              </a:rPr>
              <a:t> </a:t>
            </a:r>
            <a:r>
              <a:rPr lang="es-MX" sz="2000" spc="-5" dirty="0">
                <a:solidFill>
                  <a:srgbClr val="717275"/>
                </a:solidFill>
                <a:latin typeface="Arial MT"/>
                <a:cs typeface="Arial MT"/>
              </a:rPr>
              <a:t>para</a:t>
            </a:r>
            <a:r>
              <a:rPr lang="es-MX" sz="2000" spc="-65" dirty="0">
                <a:solidFill>
                  <a:srgbClr val="717275"/>
                </a:solidFill>
                <a:latin typeface="Arial MT"/>
                <a:cs typeface="Arial MT"/>
              </a:rPr>
              <a:t> </a:t>
            </a:r>
            <a:r>
              <a:rPr lang="es-MX" sz="2000" spc="10" dirty="0">
                <a:solidFill>
                  <a:srgbClr val="717275"/>
                </a:solidFill>
                <a:latin typeface="Arial MT"/>
                <a:cs typeface="Arial MT"/>
              </a:rPr>
              <a:t>abordarlos.</a:t>
            </a:r>
            <a:endParaRPr lang="es-MX" sz="2000" dirty="0">
              <a:latin typeface="Arial MT"/>
              <a:cs typeface="Arial MT"/>
            </a:endParaRPr>
          </a:p>
          <a:p>
            <a:pPr>
              <a:lnSpc>
                <a:spcPct val="100000"/>
              </a:lnSpc>
            </a:pPr>
            <a:endParaRPr lang="es-MX" sz="2000" dirty="0">
              <a:latin typeface="Arial MT"/>
              <a:cs typeface="Arial MT"/>
            </a:endParaRPr>
          </a:p>
          <a:p>
            <a:pPr marL="173355" marR="5080" indent="-144145" algn="just">
              <a:lnSpc>
                <a:spcPct val="100000"/>
              </a:lnSpc>
            </a:pPr>
            <a:r>
              <a:rPr lang="es-MX" sz="2000" spc="5" dirty="0">
                <a:solidFill>
                  <a:srgbClr val="717275"/>
                </a:solidFill>
                <a:latin typeface="Arial MT"/>
                <a:cs typeface="Arial MT"/>
              </a:rPr>
              <a:t>6. </a:t>
            </a:r>
            <a:r>
              <a:rPr lang="es-MX" sz="2000" spc="-25" dirty="0">
                <a:solidFill>
                  <a:srgbClr val="717275"/>
                </a:solidFill>
                <a:latin typeface="Arial MT"/>
                <a:cs typeface="Arial MT"/>
              </a:rPr>
              <a:t>Para</a:t>
            </a:r>
            <a:r>
              <a:rPr lang="es-MX" sz="2000" spc="280" dirty="0">
                <a:solidFill>
                  <a:srgbClr val="717275"/>
                </a:solidFill>
                <a:latin typeface="Arial MT"/>
                <a:cs typeface="Arial MT"/>
              </a:rPr>
              <a:t> </a:t>
            </a:r>
            <a:r>
              <a:rPr lang="es-MX" sz="2000" spc="15" dirty="0">
                <a:solidFill>
                  <a:srgbClr val="717275"/>
                </a:solidFill>
                <a:latin typeface="Arial MT"/>
                <a:cs typeface="Arial MT"/>
              </a:rPr>
              <a:t>finalizar, reúnase </a:t>
            </a:r>
            <a:r>
              <a:rPr lang="es-MX" sz="2000" spc="70" dirty="0">
                <a:solidFill>
                  <a:srgbClr val="717275"/>
                </a:solidFill>
                <a:latin typeface="Arial MT"/>
                <a:cs typeface="Arial MT"/>
              </a:rPr>
              <a:t>con </a:t>
            </a:r>
            <a:r>
              <a:rPr lang="es-MX" sz="2000" spc="-20" dirty="0">
                <a:solidFill>
                  <a:srgbClr val="717275"/>
                </a:solidFill>
                <a:latin typeface="Arial MT"/>
                <a:cs typeface="Arial MT"/>
              </a:rPr>
              <a:t>sus </a:t>
            </a:r>
            <a:r>
              <a:rPr lang="es-MX" sz="2000" spc="45" dirty="0">
                <a:solidFill>
                  <a:srgbClr val="717275"/>
                </a:solidFill>
                <a:latin typeface="Arial MT"/>
                <a:cs typeface="Arial MT"/>
              </a:rPr>
              <a:t>compañeros </a:t>
            </a:r>
            <a:r>
              <a:rPr lang="es-MX" sz="2000" spc="-5" dirty="0">
                <a:solidFill>
                  <a:srgbClr val="717275"/>
                </a:solidFill>
                <a:latin typeface="Arial MT"/>
                <a:cs typeface="Arial MT"/>
              </a:rPr>
              <a:t>y </a:t>
            </a:r>
            <a:r>
              <a:rPr lang="es-MX" sz="2000" spc="55" dirty="0">
                <a:solidFill>
                  <a:srgbClr val="717275"/>
                </a:solidFill>
                <a:latin typeface="Arial MT"/>
                <a:cs typeface="Arial MT"/>
              </a:rPr>
              <a:t>compartan </a:t>
            </a:r>
            <a:r>
              <a:rPr lang="es-MX" sz="2000" spc="60" dirty="0">
                <a:solidFill>
                  <a:srgbClr val="717275"/>
                </a:solidFill>
                <a:latin typeface="Arial MT"/>
                <a:cs typeface="Arial MT"/>
              </a:rPr>
              <a:t> </a:t>
            </a:r>
            <a:r>
              <a:rPr lang="es-MX" sz="2000" dirty="0">
                <a:solidFill>
                  <a:srgbClr val="717275"/>
                </a:solidFill>
                <a:latin typeface="Arial MT"/>
                <a:cs typeface="Arial MT"/>
              </a:rPr>
              <a:t>la </a:t>
            </a:r>
            <a:r>
              <a:rPr lang="es-MX" sz="2000" spc="25" dirty="0">
                <a:solidFill>
                  <a:srgbClr val="717275"/>
                </a:solidFill>
                <a:latin typeface="Arial MT"/>
                <a:cs typeface="Arial MT"/>
              </a:rPr>
              <a:t>experiencia </a:t>
            </a:r>
            <a:r>
              <a:rPr lang="es-MX" sz="2000" spc="30" dirty="0">
                <a:solidFill>
                  <a:srgbClr val="717275"/>
                </a:solidFill>
                <a:latin typeface="Arial MT"/>
                <a:cs typeface="Arial MT"/>
              </a:rPr>
              <a:t>(grupos </a:t>
            </a:r>
            <a:r>
              <a:rPr lang="es-MX" sz="2000" spc="25" dirty="0">
                <a:solidFill>
                  <a:srgbClr val="717275"/>
                </a:solidFill>
                <a:latin typeface="Arial MT"/>
                <a:cs typeface="Arial MT"/>
              </a:rPr>
              <a:t>de </a:t>
            </a:r>
            <a:r>
              <a:rPr lang="es-MX" sz="2000" spc="40" dirty="0">
                <a:solidFill>
                  <a:srgbClr val="717275"/>
                </a:solidFill>
                <a:latin typeface="Arial MT"/>
                <a:cs typeface="Arial MT"/>
              </a:rPr>
              <a:t>entre </a:t>
            </a:r>
            <a:r>
              <a:rPr lang="es-MX" sz="2000" spc="45" dirty="0">
                <a:solidFill>
                  <a:srgbClr val="717275"/>
                </a:solidFill>
                <a:latin typeface="Arial MT"/>
                <a:cs typeface="Arial MT"/>
              </a:rPr>
              <a:t>4 </a:t>
            </a:r>
            <a:r>
              <a:rPr lang="es-MX" sz="2000" spc="-5" dirty="0">
                <a:solidFill>
                  <a:srgbClr val="717275"/>
                </a:solidFill>
                <a:latin typeface="Arial MT"/>
                <a:cs typeface="Arial MT"/>
              </a:rPr>
              <a:t>y </a:t>
            </a:r>
            <a:r>
              <a:rPr lang="es-MX" sz="2000" spc="45" dirty="0">
                <a:solidFill>
                  <a:srgbClr val="717275"/>
                </a:solidFill>
                <a:latin typeface="Arial MT"/>
                <a:cs typeface="Arial MT"/>
              </a:rPr>
              <a:t>6 </a:t>
            </a:r>
            <a:r>
              <a:rPr lang="es-MX" sz="2000" spc="5" dirty="0">
                <a:solidFill>
                  <a:srgbClr val="717275"/>
                </a:solidFill>
                <a:latin typeface="Arial MT"/>
                <a:cs typeface="Arial MT"/>
              </a:rPr>
              <a:t>personas). </a:t>
            </a:r>
            <a:r>
              <a:rPr lang="es-MX" sz="2000" spc="35" dirty="0">
                <a:solidFill>
                  <a:srgbClr val="717275"/>
                </a:solidFill>
                <a:latin typeface="Arial MT"/>
                <a:cs typeface="Arial MT"/>
              </a:rPr>
              <a:t>Inicie </a:t>
            </a:r>
            <a:r>
              <a:rPr lang="es-MX" sz="2000" spc="15" dirty="0">
                <a:solidFill>
                  <a:srgbClr val="717275"/>
                </a:solidFill>
                <a:latin typeface="Arial MT"/>
                <a:cs typeface="Arial MT"/>
              </a:rPr>
              <a:t>cada </a:t>
            </a:r>
            <a:r>
              <a:rPr lang="es-MX" sz="2000" spc="65" dirty="0">
                <a:solidFill>
                  <a:srgbClr val="717275"/>
                </a:solidFill>
                <a:latin typeface="Arial MT"/>
                <a:cs typeface="Arial MT"/>
              </a:rPr>
              <a:t>uno contando </a:t>
            </a:r>
            <a:r>
              <a:rPr lang="es-MX" sz="2000" spc="-320" dirty="0">
                <a:solidFill>
                  <a:srgbClr val="717275"/>
                </a:solidFill>
                <a:latin typeface="Arial MT"/>
                <a:cs typeface="Arial MT"/>
              </a:rPr>
              <a:t> </a:t>
            </a:r>
            <a:r>
              <a:rPr lang="es-MX" sz="2000" spc="40" dirty="0">
                <a:solidFill>
                  <a:srgbClr val="717275"/>
                </a:solidFill>
                <a:latin typeface="Arial MT"/>
                <a:cs typeface="Arial MT"/>
              </a:rPr>
              <a:t>brevemente </a:t>
            </a:r>
            <a:r>
              <a:rPr lang="es-MX" sz="2000" spc="-15" dirty="0">
                <a:solidFill>
                  <a:srgbClr val="717275"/>
                </a:solidFill>
                <a:latin typeface="Arial MT"/>
                <a:cs typeface="Arial MT"/>
              </a:rPr>
              <a:t>las </a:t>
            </a:r>
            <a:r>
              <a:rPr lang="es-MX" sz="2000" spc="15" dirty="0">
                <a:solidFill>
                  <a:srgbClr val="717275"/>
                </a:solidFill>
                <a:latin typeface="Arial MT"/>
                <a:cs typeface="Arial MT"/>
              </a:rPr>
              <a:t>tres </a:t>
            </a:r>
            <a:r>
              <a:rPr lang="es-MX" sz="2000" spc="25" dirty="0">
                <a:solidFill>
                  <a:srgbClr val="717275"/>
                </a:solidFill>
                <a:latin typeface="Arial MT"/>
                <a:cs typeface="Arial MT"/>
              </a:rPr>
              <a:t>reflexiones </a:t>
            </a:r>
            <a:r>
              <a:rPr lang="es-MX" sz="2000" spc="5" dirty="0">
                <a:solidFill>
                  <a:srgbClr val="717275"/>
                </a:solidFill>
                <a:latin typeface="Arial MT"/>
                <a:cs typeface="Arial MT"/>
              </a:rPr>
              <a:t>más </a:t>
            </a:r>
            <a:r>
              <a:rPr lang="es-MX" sz="2000" spc="45" dirty="0">
                <a:solidFill>
                  <a:srgbClr val="717275"/>
                </a:solidFill>
                <a:latin typeface="Arial MT"/>
                <a:cs typeface="Arial MT"/>
              </a:rPr>
              <a:t>importantes </a:t>
            </a:r>
            <a:r>
              <a:rPr lang="es-MX" sz="2000" spc="35" dirty="0">
                <a:solidFill>
                  <a:srgbClr val="717275"/>
                </a:solidFill>
                <a:latin typeface="Arial MT"/>
                <a:cs typeface="Arial MT"/>
              </a:rPr>
              <a:t>que </a:t>
            </a:r>
            <a:r>
              <a:rPr lang="es-MX" sz="2000" spc="20" dirty="0">
                <a:solidFill>
                  <a:srgbClr val="717275"/>
                </a:solidFill>
                <a:latin typeface="Arial MT"/>
                <a:cs typeface="Arial MT"/>
              </a:rPr>
              <a:t>le </a:t>
            </a:r>
            <a:r>
              <a:rPr lang="es-MX" sz="2000" spc="55" dirty="0">
                <a:solidFill>
                  <a:srgbClr val="717275"/>
                </a:solidFill>
                <a:latin typeface="Arial MT"/>
                <a:cs typeface="Arial MT"/>
              </a:rPr>
              <a:t>permitió </a:t>
            </a:r>
            <a:r>
              <a:rPr lang="es-MX" sz="2000" spc="35" dirty="0">
                <a:solidFill>
                  <a:srgbClr val="717275"/>
                </a:solidFill>
                <a:latin typeface="Arial MT"/>
                <a:cs typeface="Arial MT"/>
              </a:rPr>
              <a:t>hacer </a:t>
            </a:r>
            <a:r>
              <a:rPr lang="es-MX" sz="2000" spc="40" dirty="0">
                <a:solidFill>
                  <a:srgbClr val="717275"/>
                </a:solidFill>
                <a:latin typeface="Arial MT"/>
                <a:cs typeface="Arial MT"/>
              </a:rPr>
              <a:t> </a:t>
            </a:r>
            <a:r>
              <a:rPr lang="es-MX" sz="2000" spc="10" dirty="0">
                <a:solidFill>
                  <a:srgbClr val="717275"/>
                </a:solidFill>
                <a:latin typeface="Arial MT"/>
                <a:cs typeface="Arial MT"/>
              </a:rPr>
              <a:t>este</a:t>
            </a:r>
            <a:r>
              <a:rPr lang="es-MX" sz="2000" spc="30" dirty="0">
                <a:solidFill>
                  <a:srgbClr val="717275"/>
                </a:solidFill>
                <a:latin typeface="Arial MT"/>
                <a:cs typeface="Arial MT"/>
              </a:rPr>
              <a:t> </a:t>
            </a:r>
            <a:r>
              <a:rPr lang="es-MX" sz="2000" spc="40" dirty="0">
                <a:solidFill>
                  <a:srgbClr val="717275"/>
                </a:solidFill>
                <a:latin typeface="Arial MT"/>
                <a:cs typeface="Arial MT"/>
              </a:rPr>
              <a:t>ejercicio.</a:t>
            </a:r>
            <a:endParaRPr lang="es-MX" sz="2000" dirty="0">
              <a:latin typeface="Arial MT"/>
              <a:cs typeface="Arial MT"/>
            </a:endParaRPr>
          </a:p>
          <a:p>
            <a:pPr>
              <a:lnSpc>
                <a:spcPct val="100000"/>
              </a:lnSpc>
            </a:pPr>
            <a:endParaRPr lang="es-MX" sz="2000" dirty="0">
              <a:latin typeface="Arial MT"/>
              <a:cs typeface="Arial MT"/>
            </a:endParaRPr>
          </a:p>
          <a:p>
            <a:pPr marL="12700" marR="7620">
              <a:lnSpc>
                <a:spcPct val="104200"/>
              </a:lnSpc>
              <a:spcBef>
                <a:spcPts val="5"/>
              </a:spcBef>
              <a:buChar char="•"/>
              <a:tabLst>
                <a:tab pos="127000" algn="l"/>
              </a:tabLst>
            </a:pPr>
            <a:r>
              <a:rPr lang="es-MX" sz="2000" spc="25" dirty="0">
                <a:solidFill>
                  <a:srgbClr val="717275"/>
                </a:solidFill>
                <a:latin typeface="Arial MT"/>
                <a:cs typeface="Arial MT"/>
              </a:rPr>
              <a:t>Identifiquen</a:t>
            </a:r>
            <a:r>
              <a:rPr lang="es-MX" sz="2000" spc="340" dirty="0">
                <a:solidFill>
                  <a:srgbClr val="717275"/>
                </a:solidFill>
                <a:latin typeface="Arial MT"/>
                <a:cs typeface="Arial MT"/>
              </a:rPr>
              <a:t> </a:t>
            </a:r>
            <a:r>
              <a:rPr lang="es-MX" sz="2000" spc="10" dirty="0">
                <a:solidFill>
                  <a:srgbClr val="717275"/>
                </a:solidFill>
                <a:latin typeface="Arial MT"/>
                <a:cs typeface="Arial MT"/>
              </a:rPr>
              <a:t>los</a:t>
            </a:r>
            <a:r>
              <a:rPr lang="es-MX" sz="2000" spc="340" dirty="0">
                <a:solidFill>
                  <a:srgbClr val="717275"/>
                </a:solidFill>
                <a:latin typeface="Arial MT"/>
                <a:cs typeface="Arial MT"/>
              </a:rPr>
              <a:t> </a:t>
            </a:r>
            <a:r>
              <a:rPr lang="es-MX" sz="2000" spc="10" dirty="0">
                <a:solidFill>
                  <a:srgbClr val="717275"/>
                </a:solidFill>
                <a:latin typeface="Arial MT"/>
                <a:cs typeface="Arial MT"/>
              </a:rPr>
              <a:t>principales</a:t>
            </a:r>
            <a:r>
              <a:rPr lang="es-MX" sz="2000" spc="340" dirty="0">
                <a:solidFill>
                  <a:srgbClr val="717275"/>
                </a:solidFill>
                <a:latin typeface="Arial MT"/>
                <a:cs typeface="Arial MT"/>
              </a:rPr>
              <a:t> </a:t>
            </a:r>
            <a:r>
              <a:rPr lang="es-MX" sz="2000" spc="-10" dirty="0">
                <a:solidFill>
                  <a:srgbClr val="717275"/>
                </a:solidFill>
                <a:latin typeface="Arial MT"/>
                <a:cs typeface="Arial MT"/>
              </a:rPr>
              <a:t>desafíos</a:t>
            </a:r>
            <a:r>
              <a:rPr lang="es-MX" sz="2000" spc="25" dirty="0">
                <a:solidFill>
                  <a:srgbClr val="717275"/>
                </a:solidFill>
                <a:latin typeface="Arial MT"/>
                <a:cs typeface="Arial MT"/>
              </a:rPr>
              <a:t> </a:t>
            </a:r>
            <a:r>
              <a:rPr lang="es-MX" sz="2000" spc="20" dirty="0">
                <a:solidFill>
                  <a:srgbClr val="717275"/>
                </a:solidFill>
                <a:latin typeface="Arial MT"/>
                <a:cs typeface="Arial MT"/>
              </a:rPr>
              <a:t>que</a:t>
            </a:r>
            <a:r>
              <a:rPr lang="es-MX" sz="2000" spc="345" dirty="0">
                <a:solidFill>
                  <a:srgbClr val="717275"/>
                </a:solidFill>
                <a:latin typeface="Arial MT"/>
                <a:cs typeface="Arial MT"/>
              </a:rPr>
              <a:t> </a:t>
            </a:r>
            <a:r>
              <a:rPr lang="es-MX" sz="2000" spc="-10" dirty="0">
                <a:solidFill>
                  <a:srgbClr val="717275"/>
                </a:solidFill>
                <a:latin typeface="Arial MT"/>
                <a:cs typeface="Arial MT"/>
              </a:rPr>
              <a:t>la</a:t>
            </a:r>
            <a:r>
              <a:rPr lang="es-MX" sz="2000" spc="20" dirty="0">
                <a:solidFill>
                  <a:srgbClr val="717275"/>
                </a:solidFill>
                <a:latin typeface="Arial MT"/>
                <a:cs typeface="Arial MT"/>
              </a:rPr>
              <a:t> </a:t>
            </a:r>
            <a:r>
              <a:rPr lang="es-MX" sz="2000" spc="5" dirty="0">
                <a:solidFill>
                  <a:srgbClr val="717275"/>
                </a:solidFill>
                <a:latin typeface="Arial MT"/>
                <a:cs typeface="Arial MT"/>
              </a:rPr>
              <a:t>mayoría</a:t>
            </a:r>
            <a:r>
              <a:rPr lang="es-MX" sz="2000" spc="340" dirty="0">
                <a:solidFill>
                  <a:srgbClr val="717275"/>
                </a:solidFill>
                <a:latin typeface="Arial MT"/>
                <a:cs typeface="Arial MT"/>
              </a:rPr>
              <a:t> </a:t>
            </a:r>
            <a:r>
              <a:rPr lang="es-MX" sz="2000" spc="20" dirty="0">
                <a:solidFill>
                  <a:srgbClr val="717275"/>
                </a:solidFill>
                <a:latin typeface="Arial MT"/>
                <a:cs typeface="Arial MT"/>
              </a:rPr>
              <a:t>del</a:t>
            </a:r>
            <a:r>
              <a:rPr lang="es-MX" sz="2000" spc="340" dirty="0">
                <a:solidFill>
                  <a:srgbClr val="717275"/>
                </a:solidFill>
                <a:latin typeface="Arial MT"/>
                <a:cs typeface="Arial MT"/>
              </a:rPr>
              <a:t> </a:t>
            </a:r>
            <a:r>
              <a:rPr lang="es-MX" sz="2000" spc="40" dirty="0">
                <a:solidFill>
                  <a:srgbClr val="717275"/>
                </a:solidFill>
                <a:latin typeface="Arial MT"/>
                <a:cs typeface="Arial MT"/>
              </a:rPr>
              <a:t>grupo</a:t>
            </a:r>
            <a:r>
              <a:rPr lang="es-MX" sz="2000" spc="340" dirty="0">
                <a:solidFill>
                  <a:srgbClr val="717275"/>
                </a:solidFill>
                <a:latin typeface="Arial MT"/>
                <a:cs typeface="Arial MT"/>
              </a:rPr>
              <a:t> </a:t>
            </a:r>
            <a:r>
              <a:rPr lang="es-MX" sz="2000" spc="40" dirty="0">
                <a:solidFill>
                  <a:srgbClr val="717275"/>
                </a:solidFill>
                <a:latin typeface="Arial MT"/>
                <a:cs typeface="Arial MT"/>
              </a:rPr>
              <a:t>tuvo</a:t>
            </a:r>
            <a:r>
              <a:rPr lang="es-MX" sz="2000" spc="340" dirty="0">
                <a:solidFill>
                  <a:srgbClr val="717275"/>
                </a:solidFill>
                <a:latin typeface="Arial MT"/>
                <a:cs typeface="Arial MT"/>
              </a:rPr>
              <a:t> </a:t>
            </a:r>
            <a:r>
              <a:rPr lang="es-MX" sz="2000" spc="20" dirty="0">
                <a:solidFill>
                  <a:srgbClr val="717275"/>
                </a:solidFill>
                <a:latin typeface="Arial MT"/>
                <a:cs typeface="Arial MT"/>
              </a:rPr>
              <a:t>que </a:t>
            </a:r>
            <a:r>
              <a:rPr lang="es-MX" sz="2000" spc="-320" dirty="0">
                <a:solidFill>
                  <a:srgbClr val="717275"/>
                </a:solidFill>
                <a:latin typeface="Arial MT"/>
                <a:cs typeface="Arial MT"/>
              </a:rPr>
              <a:t> </a:t>
            </a:r>
            <a:r>
              <a:rPr lang="es-MX" sz="2000" spc="70" dirty="0">
                <a:solidFill>
                  <a:srgbClr val="717275"/>
                </a:solidFill>
                <a:latin typeface="Arial MT"/>
                <a:cs typeface="Arial MT"/>
              </a:rPr>
              <a:t>enfrentar.</a:t>
            </a:r>
            <a:endParaRPr lang="es-MX" sz="2000" dirty="0">
              <a:latin typeface="Arial MT"/>
              <a:cs typeface="Arial MT"/>
            </a:endParaRPr>
          </a:p>
        </p:txBody>
      </p:sp>
    </p:spTree>
    <p:extLst>
      <p:ext uri="{BB962C8B-B14F-4D97-AF65-F5344CB8AC3E}">
        <p14:creationId xmlns:p14="http://schemas.microsoft.com/office/powerpoint/2010/main" val="2293202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55550" y="257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5" name="object 5"/>
          <p:cNvSpPr/>
          <p:nvPr/>
        </p:nvSpPr>
        <p:spPr>
          <a:xfrm>
            <a:off x="669599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6" name="object 6"/>
          <p:cNvSpPr/>
          <p:nvPr/>
        </p:nvSpPr>
        <p:spPr>
          <a:xfrm>
            <a:off x="702274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7" name="object 7"/>
          <p:cNvSpPr/>
          <p:nvPr/>
        </p:nvSpPr>
        <p:spPr>
          <a:xfrm>
            <a:off x="836051" y="304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sp>
        <p:nvSpPr>
          <p:cNvPr id="8" name="object 8"/>
          <p:cNvSpPr txBox="1"/>
          <p:nvPr/>
        </p:nvSpPr>
        <p:spPr>
          <a:xfrm>
            <a:off x="1410200" y="849199"/>
            <a:ext cx="5475605" cy="3338286"/>
          </a:xfrm>
          <a:prstGeom prst="rect">
            <a:avLst/>
          </a:prstGeom>
        </p:spPr>
        <p:txBody>
          <a:bodyPr vert="horz" wrap="square" lIns="0" tIns="5080" rIns="0" bIns="0" rtlCol="0">
            <a:spAutoFit/>
          </a:bodyPr>
          <a:lstStyle/>
          <a:p>
            <a:pPr marL="12700" marR="5080">
              <a:lnSpc>
                <a:spcPct val="104200"/>
              </a:lnSpc>
              <a:spcBef>
                <a:spcPts val="40"/>
              </a:spcBef>
              <a:buChar char="•"/>
              <a:tabLst>
                <a:tab pos="127000" algn="l"/>
              </a:tabLst>
            </a:pPr>
            <a:r>
              <a:rPr sz="2000" spc="25" dirty="0">
                <a:solidFill>
                  <a:srgbClr val="717275"/>
                </a:solidFill>
                <a:latin typeface="Arial MT"/>
                <a:cs typeface="Arial MT"/>
              </a:rPr>
              <a:t>Identifiquen</a:t>
            </a:r>
            <a:r>
              <a:rPr sz="2000" spc="180" dirty="0">
                <a:solidFill>
                  <a:srgbClr val="717275"/>
                </a:solidFill>
                <a:latin typeface="Arial MT"/>
                <a:cs typeface="Arial MT"/>
              </a:rPr>
              <a:t> </a:t>
            </a:r>
            <a:r>
              <a:rPr sz="2000" spc="10" dirty="0">
                <a:solidFill>
                  <a:srgbClr val="717275"/>
                </a:solidFill>
                <a:latin typeface="Arial MT"/>
                <a:cs typeface="Arial MT"/>
              </a:rPr>
              <a:t>los</a:t>
            </a:r>
            <a:r>
              <a:rPr sz="2000" spc="185" dirty="0">
                <a:solidFill>
                  <a:srgbClr val="717275"/>
                </a:solidFill>
                <a:latin typeface="Arial MT"/>
                <a:cs typeface="Arial MT"/>
              </a:rPr>
              <a:t> </a:t>
            </a:r>
            <a:r>
              <a:rPr sz="2000" spc="-10" dirty="0">
                <a:solidFill>
                  <a:srgbClr val="717275"/>
                </a:solidFill>
                <a:latin typeface="Arial MT"/>
                <a:cs typeface="Arial MT"/>
              </a:rPr>
              <a:t>ajustes</a:t>
            </a:r>
            <a:r>
              <a:rPr sz="2000" spc="190" dirty="0">
                <a:solidFill>
                  <a:srgbClr val="717275"/>
                </a:solidFill>
                <a:latin typeface="Arial MT"/>
                <a:cs typeface="Arial MT"/>
              </a:rPr>
              <a:t> </a:t>
            </a:r>
            <a:r>
              <a:rPr sz="2000" spc="75" dirty="0">
                <a:solidFill>
                  <a:srgbClr val="717275"/>
                </a:solidFill>
                <a:latin typeface="Arial MT"/>
                <a:cs typeface="Arial MT"/>
              </a:rPr>
              <a:t>o</a:t>
            </a:r>
            <a:r>
              <a:rPr sz="2000" spc="185" dirty="0">
                <a:solidFill>
                  <a:srgbClr val="717275"/>
                </a:solidFill>
                <a:latin typeface="Arial MT"/>
                <a:cs typeface="Arial MT"/>
              </a:rPr>
              <a:t> </a:t>
            </a:r>
            <a:r>
              <a:rPr sz="2000" spc="30" dirty="0">
                <a:solidFill>
                  <a:srgbClr val="717275"/>
                </a:solidFill>
                <a:latin typeface="Arial MT"/>
                <a:cs typeface="Arial MT"/>
              </a:rPr>
              <a:t>modificaciones</a:t>
            </a:r>
            <a:r>
              <a:rPr sz="2000" spc="185" dirty="0">
                <a:solidFill>
                  <a:srgbClr val="717275"/>
                </a:solidFill>
                <a:latin typeface="Arial MT"/>
                <a:cs typeface="Arial MT"/>
              </a:rPr>
              <a:t> </a:t>
            </a:r>
            <a:r>
              <a:rPr sz="2000" spc="-5" dirty="0">
                <a:solidFill>
                  <a:srgbClr val="717275"/>
                </a:solidFill>
                <a:latin typeface="Arial MT"/>
                <a:cs typeface="Arial MT"/>
              </a:rPr>
              <a:t>exitosas</a:t>
            </a:r>
            <a:r>
              <a:rPr sz="2000" spc="180" dirty="0">
                <a:solidFill>
                  <a:srgbClr val="717275"/>
                </a:solidFill>
                <a:latin typeface="Arial MT"/>
                <a:cs typeface="Arial MT"/>
              </a:rPr>
              <a:t> </a:t>
            </a:r>
            <a:r>
              <a:rPr sz="2000" spc="-5" dirty="0">
                <a:solidFill>
                  <a:srgbClr val="717275"/>
                </a:solidFill>
                <a:latin typeface="Arial MT"/>
                <a:cs typeface="Arial MT"/>
              </a:rPr>
              <a:t>desarrolladas</a:t>
            </a:r>
            <a:r>
              <a:rPr sz="2000" spc="185" dirty="0">
                <a:solidFill>
                  <a:srgbClr val="717275"/>
                </a:solidFill>
                <a:latin typeface="Arial MT"/>
                <a:cs typeface="Arial MT"/>
              </a:rPr>
              <a:t> </a:t>
            </a:r>
            <a:r>
              <a:rPr sz="2000" spc="20" dirty="0">
                <a:solidFill>
                  <a:srgbClr val="717275"/>
                </a:solidFill>
                <a:latin typeface="Arial MT"/>
                <a:cs typeface="Arial MT"/>
              </a:rPr>
              <a:t>en</a:t>
            </a:r>
            <a:r>
              <a:rPr sz="2000" spc="185" dirty="0">
                <a:solidFill>
                  <a:srgbClr val="717275"/>
                </a:solidFill>
                <a:latin typeface="Arial MT"/>
                <a:cs typeface="Arial MT"/>
              </a:rPr>
              <a:t> </a:t>
            </a:r>
            <a:r>
              <a:rPr sz="2000" spc="45" dirty="0">
                <a:solidFill>
                  <a:srgbClr val="717275"/>
                </a:solidFill>
                <a:latin typeface="Arial MT"/>
                <a:cs typeface="Arial MT"/>
              </a:rPr>
              <a:t>2020</a:t>
            </a:r>
            <a:r>
              <a:rPr sz="2000" spc="190" dirty="0">
                <a:solidFill>
                  <a:srgbClr val="717275"/>
                </a:solidFill>
                <a:latin typeface="Arial MT"/>
                <a:cs typeface="Arial MT"/>
              </a:rPr>
              <a:t> </a:t>
            </a:r>
            <a:r>
              <a:rPr sz="2000" spc="-5" dirty="0">
                <a:solidFill>
                  <a:srgbClr val="717275"/>
                </a:solidFill>
                <a:latin typeface="Arial MT"/>
                <a:cs typeface="Arial MT"/>
              </a:rPr>
              <a:t>y </a:t>
            </a:r>
            <a:r>
              <a:rPr sz="2000" spc="-320" dirty="0">
                <a:solidFill>
                  <a:srgbClr val="717275"/>
                </a:solidFill>
                <a:latin typeface="Arial MT"/>
                <a:cs typeface="Arial MT"/>
              </a:rPr>
              <a:t> </a:t>
            </a:r>
            <a:r>
              <a:rPr sz="2000" spc="20" dirty="0">
                <a:solidFill>
                  <a:srgbClr val="717275"/>
                </a:solidFill>
                <a:latin typeface="Arial MT"/>
                <a:cs typeface="Arial MT"/>
              </a:rPr>
              <a:t>que</a:t>
            </a:r>
            <a:r>
              <a:rPr sz="2000" spc="-20" dirty="0">
                <a:solidFill>
                  <a:srgbClr val="717275"/>
                </a:solidFill>
                <a:latin typeface="Arial MT"/>
                <a:cs typeface="Arial MT"/>
              </a:rPr>
              <a:t> </a:t>
            </a:r>
            <a:r>
              <a:rPr sz="2000" spc="-40" dirty="0">
                <a:solidFill>
                  <a:srgbClr val="717275"/>
                </a:solidFill>
                <a:latin typeface="Arial MT"/>
                <a:cs typeface="Arial MT"/>
              </a:rPr>
              <a:t>es</a:t>
            </a:r>
            <a:r>
              <a:rPr sz="2000" spc="-15" dirty="0">
                <a:solidFill>
                  <a:srgbClr val="717275"/>
                </a:solidFill>
                <a:latin typeface="Arial MT"/>
                <a:cs typeface="Arial MT"/>
              </a:rPr>
              <a:t> </a:t>
            </a:r>
            <a:r>
              <a:rPr sz="2000" spc="15" dirty="0">
                <a:solidFill>
                  <a:srgbClr val="717275"/>
                </a:solidFill>
                <a:latin typeface="Arial MT"/>
                <a:cs typeface="Arial MT"/>
              </a:rPr>
              <a:t>posible</a:t>
            </a:r>
            <a:r>
              <a:rPr sz="2000" spc="-15" dirty="0">
                <a:solidFill>
                  <a:srgbClr val="717275"/>
                </a:solidFill>
                <a:latin typeface="Arial MT"/>
                <a:cs typeface="Arial MT"/>
              </a:rPr>
              <a:t> </a:t>
            </a:r>
            <a:r>
              <a:rPr sz="2000" spc="15" dirty="0">
                <a:solidFill>
                  <a:srgbClr val="717275"/>
                </a:solidFill>
                <a:latin typeface="Arial MT"/>
                <a:cs typeface="Arial MT"/>
              </a:rPr>
              <a:t>aprovechar</a:t>
            </a:r>
            <a:r>
              <a:rPr sz="2000" spc="-15" dirty="0">
                <a:solidFill>
                  <a:srgbClr val="717275"/>
                </a:solidFill>
                <a:latin typeface="Arial MT"/>
                <a:cs typeface="Arial MT"/>
              </a:rPr>
              <a:t> </a:t>
            </a:r>
            <a:r>
              <a:rPr sz="2000" spc="20" dirty="0" err="1">
                <a:solidFill>
                  <a:srgbClr val="717275"/>
                </a:solidFill>
                <a:latin typeface="Arial MT"/>
                <a:cs typeface="Arial MT"/>
              </a:rPr>
              <a:t>en</a:t>
            </a:r>
            <a:r>
              <a:rPr sz="2000" spc="-15" dirty="0">
                <a:solidFill>
                  <a:srgbClr val="717275"/>
                </a:solidFill>
                <a:latin typeface="Arial MT"/>
                <a:cs typeface="Arial MT"/>
              </a:rPr>
              <a:t> </a:t>
            </a:r>
            <a:r>
              <a:rPr sz="2000" spc="-10" dirty="0">
                <a:solidFill>
                  <a:srgbClr val="717275"/>
                </a:solidFill>
                <a:latin typeface="Arial MT"/>
                <a:cs typeface="Arial MT"/>
              </a:rPr>
              <a:t>202</a:t>
            </a:r>
            <a:r>
              <a:rPr lang="es-MX" sz="2000" spc="-10" dirty="0">
                <a:solidFill>
                  <a:srgbClr val="717275"/>
                </a:solidFill>
                <a:latin typeface="Arial MT"/>
                <a:cs typeface="Arial MT"/>
              </a:rPr>
              <a:t>4</a:t>
            </a:r>
            <a:r>
              <a:rPr sz="2000" spc="-10" dirty="0">
                <a:solidFill>
                  <a:srgbClr val="717275"/>
                </a:solidFill>
                <a:latin typeface="Arial MT"/>
                <a:cs typeface="Arial MT"/>
              </a:rPr>
              <a:t>.</a:t>
            </a:r>
            <a:endParaRPr sz="2000" dirty="0">
              <a:latin typeface="Arial MT"/>
              <a:cs typeface="Arial MT"/>
            </a:endParaRPr>
          </a:p>
          <a:p>
            <a:pPr marL="12700" marR="5080">
              <a:lnSpc>
                <a:spcPct val="104200"/>
              </a:lnSpc>
              <a:spcBef>
                <a:spcPts val="565"/>
              </a:spcBef>
              <a:buChar char="•"/>
              <a:tabLst>
                <a:tab pos="127000" algn="l"/>
              </a:tabLst>
            </a:pPr>
            <a:r>
              <a:rPr sz="2000" spc="25" dirty="0">
                <a:solidFill>
                  <a:srgbClr val="717275"/>
                </a:solidFill>
                <a:latin typeface="Arial MT"/>
                <a:cs typeface="Arial MT"/>
              </a:rPr>
              <a:t>Identifiquen</a:t>
            </a:r>
            <a:r>
              <a:rPr sz="2000" spc="160" dirty="0">
                <a:solidFill>
                  <a:srgbClr val="717275"/>
                </a:solidFill>
                <a:latin typeface="Arial MT"/>
                <a:cs typeface="Arial MT"/>
              </a:rPr>
              <a:t> </a:t>
            </a:r>
            <a:r>
              <a:rPr sz="2000" spc="10" dirty="0">
                <a:solidFill>
                  <a:srgbClr val="717275"/>
                </a:solidFill>
                <a:latin typeface="Arial MT"/>
                <a:cs typeface="Arial MT"/>
              </a:rPr>
              <a:t>los</a:t>
            </a:r>
            <a:r>
              <a:rPr sz="2000" spc="160" dirty="0">
                <a:solidFill>
                  <a:srgbClr val="717275"/>
                </a:solidFill>
                <a:latin typeface="Arial MT"/>
                <a:cs typeface="Arial MT"/>
              </a:rPr>
              <a:t> </a:t>
            </a:r>
            <a:r>
              <a:rPr sz="2000" spc="-10" dirty="0">
                <a:solidFill>
                  <a:srgbClr val="717275"/>
                </a:solidFill>
                <a:latin typeface="Arial MT"/>
                <a:cs typeface="Arial MT"/>
              </a:rPr>
              <a:t>desafíos</a:t>
            </a:r>
            <a:r>
              <a:rPr sz="2000" spc="165" dirty="0">
                <a:solidFill>
                  <a:srgbClr val="717275"/>
                </a:solidFill>
                <a:latin typeface="Arial MT"/>
                <a:cs typeface="Arial MT"/>
              </a:rPr>
              <a:t> </a:t>
            </a:r>
            <a:r>
              <a:rPr sz="2000" spc="15" dirty="0">
                <a:solidFill>
                  <a:srgbClr val="717275"/>
                </a:solidFill>
                <a:latin typeface="Arial MT"/>
                <a:cs typeface="Arial MT"/>
              </a:rPr>
              <a:t>de</a:t>
            </a:r>
            <a:r>
              <a:rPr sz="2000" spc="160" dirty="0">
                <a:solidFill>
                  <a:srgbClr val="717275"/>
                </a:solidFill>
                <a:latin typeface="Arial MT"/>
                <a:cs typeface="Arial MT"/>
              </a:rPr>
              <a:t> </a:t>
            </a:r>
            <a:r>
              <a:rPr sz="2000" spc="-10" dirty="0">
                <a:solidFill>
                  <a:srgbClr val="717275"/>
                </a:solidFill>
                <a:latin typeface="Arial MT"/>
                <a:cs typeface="Arial MT"/>
              </a:rPr>
              <a:t>202</a:t>
            </a:r>
            <a:r>
              <a:rPr lang="es-MX" sz="2000" spc="-10" dirty="0">
                <a:solidFill>
                  <a:srgbClr val="717275"/>
                </a:solidFill>
                <a:latin typeface="Arial MT"/>
                <a:cs typeface="Arial MT"/>
              </a:rPr>
              <a:t>4</a:t>
            </a:r>
            <a:r>
              <a:rPr sz="2000" spc="-10" dirty="0">
                <a:solidFill>
                  <a:srgbClr val="717275"/>
                </a:solidFill>
                <a:latin typeface="Arial MT"/>
                <a:cs typeface="Arial MT"/>
              </a:rPr>
              <a:t>.</a:t>
            </a:r>
            <a:r>
              <a:rPr sz="2000" spc="165" dirty="0">
                <a:solidFill>
                  <a:srgbClr val="717275"/>
                </a:solidFill>
                <a:latin typeface="Arial MT"/>
                <a:cs typeface="Arial MT"/>
              </a:rPr>
              <a:t> </a:t>
            </a:r>
            <a:r>
              <a:rPr sz="2000" spc="10" dirty="0">
                <a:solidFill>
                  <a:srgbClr val="717275"/>
                </a:solidFill>
                <a:latin typeface="Arial MT"/>
                <a:cs typeface="Arial MT"/>
              </a:rPr>
              <a:t>Organícelos</a:t>
            </a:r>
            <a:r>
              <a:rPr sz="2000" spc="160" dirty="0">
                <a:solidFill>
                  <a:srgbClr val="717275"/>
                </a:solidFill>
                <a:latin typeface="Arial MT"/>
                <a:cs typeface="Arial MT"/>
              </a:rPr>
              <a:t> </a:t>
            </a:r>
            <a:r>
              <a:rPr sz="2000" spc="15" dirty="0">
                <a:solidFill>
                  <a:srgbClr val="717275"/>
                </a:solidFill>
                <a:latin typeface="Arial MT"/>
                <a:cs typeface="Arial MT"/>
              </a:rPr>
              <a:t>jerárquicamente,</a:t>
            </a:r>
            <a:r>
              <a:rPr sz="2000" spc="160" dirty="0">
                <a:solidFill>
                  <a:srgbClr val="717275"/>
                </a:solidFill>
                <a:latin typeface="Arial MT"/>
                <a:cs typeface="Arial MT"/>
              </a:rPr>
              <a:t> </a:t>
            </a:r>
            <a:r>
              <a:rPr sz="2000" spc="20" dirty="0">
                <a:solidFill>
                  <a:srgbClr val="717275"/>
                </a:solidFill>
                <a:latin typeface="Arial MT"/>
                <a:cs typeface="Arial MT"/>
              </a:rPr>
              <a:t>del</a:t>
            </a:r>
            <a:r>
              <a:rPr sz="2000" spc="165" dirty="0">
                <a:solidFill>
                  <a:srgbClr val="717275"/>
                </a:solidFill>
                <a:latin typeface="Arial MT"/>
                <a:cs typeface="Arial MT"/>
              </a:rPr>
              <a:t> </a:t>
            </a:r>
            <a:r>
              <a:rPr sz="2000" spc="-5" dirty="0">
                <a:solidFill>
                  <a:srgbClr val="717275"/>
                </a:solidFill>
                <a:latin typeface="Arial MT"/>
                <a:cs typeface="Arial MT"/>
              </a:rPr>
              <a:t>más</a:t>
            </a:r>
            <a:r>
              <a:rPr sz="2000" spc="160" dirty="0">
                <a:solidFill>
                  <a:srgbClr val="717275"/>
                </a:solidFill>
                <a:latin typeface="Arial MT"/>
                <a:cs typeface="Arial MT"/>
              </a:rPr>
              <a:t> </a:t>
            </a:r>
            <a:r>
              <a:rPr sz="2000" spc="-10" dirty="0">
                <a:solidFill>
                  <a:srgbClr val="717275"/>
                </a:solidFill>
                <a:latin typeface="Arial MT"/>
                <a:cs typeface="Arial MT"/>
              </a:rPr>
              <a:t>al </a:t>
            </a:r>
            <a:r>
              <a:rPr sz="2000" spc="-320" dirty="0">
                <a:solidFill>
                  <a:srgbClr val="717275"/>
                </a:solidFill>
                <a:latin typeface="Arial MT"/>
                <a:cs typeface="Arial MT"/>
              </a:rPr>
              <a:t> </a:t>
            </a:r>
            <a:r>
              <a:rPr sz="2000" spc="30" dirty="0">
                <a:solidFill>
                  <a:srgbClr val="717275"/>
                </a:solidFill>
                <a:latin typeface="Arial MT"/>
                <a:cs typeface="Arial MT"/>
              </a:rPr>
              <a:t>menos</a:t>
            </a:r>
            <a:r>
              <a:rPr sz="2000" spc="-20" dirty="0">
                <a:solidFill>
                  <a:srgbClr val="717275"/>
                </a:solidFill>
                <a:latin typeface="Arial MT"/>
                <a:cs typeface="Arial MT"/>
              </a:rPr>
              <a:t> </a:t>
            </a:r>
            <a:r>
              <a:rPr sz="2000" spc="20" dirty="0">
                <a:solidFill>
                  <a:srgbClr val="717275"/>
                </a:solidFill>
                <a:latin typeface="Arial MT"/>
                <a:cs typeface="Arial MT"/>
              </a:rPr>
              <a:t>urgente.</a:t>
            </a:r>
            <a:endParaRPr sz="2000" dirty="0">
              <a:latin typeface="Arial MT"/>
              <a:cs typeface="Arial MT"/>
            </a:endParaRPr>
          </a:p>
          <a:p>
            <a:pPr marL="12700" marR="5080">
              <a:lnSpc>
                <a:spcPct val="104200"/>
              </a:lnSpc>
              <a:spcBef>
                <a:spcPts val="565"/>
              </a:spcBef>
              <a:buChar char="•"/>
              <a:tabLst>
                <a:tab pos="127000" algn="l"/>
              </a:tabLst>
            </a:pPr>
            <a:r>
              <a:rPr sz="2000" spc="15" dirty="0">
                <a:solidFill>
                  <a:srgbClr val="717275"/>
                </a:solidFill>
                <a:latin typeface="Arial MT"/>
                <a:cs typeface="Arial MT"/>
              </a:rPr>
              <a:t>Tomen</a:t>
            </a:r>
            <a:r>
              <a:rPr sz="2000" spc="55" dirty="0">
                <a:solidFill>
                  <a:srgbClr val="717275"/>
                </a:solidFill>
                <a:latin typeface="Arial MT"/>
                <a:cs typeface="Arial MT"/>
              </a:rPr>
              <a:t> </a:t>
            </a:r>
            <a:r>
              <a:rPr sz="2000" spc="20" dirty="0">
                <a:solidFill>
                  <a:srgbClr val="717275"/>
                </a:solidFill>
                <a:latin typeface="Arial MT"/>
                <a:cs typeface="Arial MT"/>
              </a:rPr>
              <a:t>en</a:t>
            </a:r>
            <a:r>
              <a:rPr sz="2000" spc="55" dirty="0">
                <a:solidFill>
                  <a:srgbClr val="717275"/>
                </a:solidFill>
                <a:latin typeface="Arial MT"/>
                <a:cs typeface="Arial MT"/>
              </a:rPr>
              <a:t> </a:t>
            </a:r>
            <a:r>
              <a:rPr sz="2000" spc="40" dirty="0">
                <a:solidFill>
                  <a:srgbClr val="717275"/>
                </a:solidFill>
                <a:latin typeface="Arial MT"/>
                <a:cs typeface="Arial MT"/>
              </a:rPr>
              <a:t>grupo</a:t>
            </a:r>
            <a:r>
              <a:rPr sz="2000" spc="55" dirty="0">
                <a:solidFill>
                  <a:srgbClr val="717275"/>
                </a:solidFill>
                <a:latin typeface="Arial MT"/>
                <a:cs typeface="Arial MT"/>
              </a:rPr>
              <a:t> </a:t>
            </a:r>
            <a:r>
              <a:rPr sz="2000" spc="10" dirty="0">
                <a:solidFill>
                  <a:srgbClr val="717275"/>
                </a:solidFill>
                <a:latin typeface="Arial MT"/>
                <a:cs typeface="Arial MT"/>
              </a:rPr>
              <a:t>el</a:t>
            </a:r>
            <a:r>
              <a:rPr sz="2000" spc="55" dirty="0">
                <a:solidFill>
                  <a:srgbClr val="717275"/>
                </a:solidFill>
                <a:latin typeface="Arial MT"/>
                <a:cs typeface="Arial MT"/>
              </a:rPr>
              <a:t> </a:t>
            </a:r>
            <a:r>
              <a:rPr sz="2000" spc="-5" dirty="0">
                <a:solidFill>
                  <a:srgbClr val="717275"/>
                </a:solidFill>
                <a:latin typeface="Arial MT"/>
                <a:cs typeface="Arial MT"/>
              </a:rPr>
              <a:t>desafío</a:t>
            </a:r>
            <a:r>
              <a:rPr sz="2000" spc="55" dirty="0">
                <a:solidFill>
                  <a:srgbClr val="717275"/>
                </a:solidFill>
                <a:latin typeface="Arial MT"/>
                <a:cs typeface="Arial MT"/>
              </a:rPr>
              <a:t> </a:t>
            </a:r>
            <a:r>
              <a:rPr sz="2000" spc="-5" dirty="0">
                <a:solidFill>
                  <a:srgbClr val="717275"/>
                </a:solidFill>
                <a:latin typeface="Arial MT"/>
                <a:cs typeface="Arial MT"/>
              </a:rPr>
              <a:t>más</a:t>
            </a:r>
            <a:r>
              <a:rPr sz="2000" spc="60" dirty="0">
                <a:solidFill>
                  <a:srgbClr val="717275"/>
                </a:solidFill>
                <a:latin typeface="Arial MT"/>
                <a:cs typeface="Arial MT"/>
              </a:rPr>
              <a:t> </a:t>
            </a:r>
            <a:r>
              <a:rPr sz="2000" spc="25" dirty="0">
                <a:solidFill>
                  <a:srgbClr val="717275"/>
                </a:solidFill>
                <a:latin typeface="Arial MT"/>
                <a:cs typeface="Arial MT"/>
              </a:rPr>
              <a:t>urgente</a:t>
            </a:r>
            <a:r>
              <a:rPr sz="2000" spc="55" dirty="0">
                <a:solidFill>
                  <a:srgbClr val="717275"/>
                </a:solidFill>
                <a:latin typeface="Arial MT"/>
                <a:cs typeface="Arial MT"/>
              </a:rPr>
              <a:t> </a:t>
            </a:r>
            <a:r>
              <a:rPr sz="2000" spc="-5" dirty="0">
                <a:solidFill>
                  <a:srgbClr val="717275"/>
                </a:solidFill>
                <a:latin typeface="Arial MT"/>
                <a:cs typeface="Arial MT"/>
              </a:rPr>
              <a:t>y</a:t>
            </a:r>
            <a:r>
              <a:rPr sz="2000" spc="55" dirty="0">
                <a:solidFill>
                  <a:srgbClr val="717275"/>
                </a:solidFill>
                <a:latin typeface="Arial MT"/>
                <a:cs typeface="Arial MT"/>
              </a:rPr>
              <a:t> </a:t>
            </a:r>
            <a:r>
              <a:rPr sz="2000" spc="5" dirty="0">
                <a:solidFill>
                  <a:srgbClr val="717275"/>
                </a:solidFill>
                <a:latin typeface="Arial MT"/>
                <a:cs typeface="Arial MT"/>
              </a:rPr>
              <a:t>escriban</a:t>
            </a:r>
            <a:r>
              <a:rPr sz="2000" spc="55" dirty="0">
                <a:solidFill>
                  <a:srgbClr val="717275"/>
                </a:solidFill>
                <a:latin typeface="Arial MT"/>
                <a:cs typeface="Arial MT"/>
              </a:rPr>
              <a:t> </a:t>
            </a:r>
            <a:r>
              <a:rPr sz="2000" spc="5" dirty="0">
                <a:solidFill>
                  <a:srgbClr val="717275"/>
                </a:solidFill>
                <a:latin typeface="Arial MT"/>
                <a:cs typeface="Arial MT"/>
              </a:rPr>
              <a:t>posibles</a:t>
            </a:r>
            <a:r>
              <a:rPr sz="2000" spc="55" dirty="0">
                <a:solidFill>
                  <a:srgbClr val="717275"/>
                </a:solidFill>
                <a:latin typeface="Arial MT"/>
                <a:cs typeface="Arial MT"/>
              </a:rPr>
              <a:t> </a:t>
            </a:r>
            <a:r>
              <a:rPr sz="2000" dirty="0">
                <a:solidFill>
                  <a:srgbClr val="717275"/>
                </a:solidFill>
                <a:latin typeface="Arial MT"/>
                <a:cs typeface="Arial MT"/>
              </a:rPr>
              <a:t>alternativas</a:t>
            </a:r>
            <a:r>
              <a:rPr sz="2000" spc="55" dirty="0">
                <a:solidFill>
                  <a:srgbClr val="717275"/>
                </a:solidFill>
                <a:latin typeface="Arial MT"/>
                <a:cs typeface="Arial MT"/>
              </a:rPr>
              <a:t> </a:t>
            </a:r>
            <a:r>
              <a:rPr sz="2000" spc="20" dirty="0">
                <a:solidFill>
                  <a:srgbClr val="717275"/>
                </a:solidFill>
                <a:latin typeface="Arial MT"/>
                <a:cs typeface="Arial MT"/>
              </a:rPr>
              <a:t>que </a:t>
            </a:r>
            <a:r>
              <a:rPr sz="2000" spc="-315" dirty="0">
                <a:solidFill>
                  <a:srgbClr val="717275"/>
                </a:solidFill>
                <a:latin typeface="Arial MT"/>
                <a:cs typeface="Arial MT"/>
              </a:rPr>
              <a:t> </a:t>
            </a:r>
            <a:r>
              <a:rPr sz="2000" spc="15" dirty="0">
                <a:solidFill>
                  <a:srgbClr val="717275"/>
                </a:solidFill>
                <a:latin typeface="Arial MT"/>
                <a:cs typeface="Arial MT"/>
              </a:rPr>
              <a:t>podrían</a:t>
            </a:r>
            <a:r>
              <a:rPr sz="2000" spc="-114" dirty="0">
                <a:solidFill>
                  <a:srgbClr val="717275"/>
                </a:solidFill>
                <a:latin typeface="Arial MT"/>
                <a:cs typeface="Arial MT"/>
              </a:rPr>
              <a:t> </a:t>
            </a:r>
            <a:r>
              <a:rPr sz="2000" spc="20" dirty="0">
                <a:solidFill>
                  <a:srgbClr val="717275"/>
                </a:solidFill>
                <a:latin typeface="Arial MT"/>
                <a:cs typeface="Arial MT"/>
              </a:rPr>
              <a:t>implementar,</a:t>
            </a:r>
            <a:r>
              <a:rPr sz="2000" spc="-110" dirty="0">
                <a:solidFill>
                  <a:srgbClr val="717275"/>
                </a:solidFill>
                <a:latin typeface="Arial MT"/>
                <a:cs typeface="Arial MT"/>
              </a:rPr>
              <a:t> </a:t>
            </a:r>
            <a:r>
              <a:rPr sz="2000" spc="75" dirty="0">
                <a:solidFill>
                  <a:srgbClr val="717275"/>
                </a:solidFill>
                <a:latin typeface="Arial MT"/>
                <a:cs typeface="Arial MT"/>
              </a:rPr>
              <a:t>como</a:t>
            </a:r>
            <a:r>
              <a:rPr sz="2000" spc="-110" dirty="0">
                <a:solidFill>
                  <a:srgbClr val="717275"/>
                </a:solidFill>
                <a:latin typeface="Arial MT"/>
                <a:cs typeface="Arial MT"/>
              </a:rPr>
              <a:t> </a:t>
            </a:r>
            <a:r>
              <a:rPr sz="2000" spc="30" dirty="0">
                <a:solidFill>
                  <a:srgbClr val="717275"/>
                </a:solidFill>
                <a:latin typeface="Arial MT"/>
                <a:cs typeface="Arial MT"/>
              </a:rPr>
              <a:t>equipo</a:t>
            </a:r>
            <a:r>
              <a:rPr sz="2000" spc="-110" dirty="0">
                <a:solidFill>
                  <a:srgbClr val="717275"/>
                </a:solidFill>
                <a:latin typeface="Arial MT"/>
                <a:cs typeface="Arial MT"/>
              </a:rPr>
              <a:t> </a:t>
            </a:r>
            <a:r>
              <a:rPr sz="2000" spc="75" dirty="0">
                <a:solidFill>
                  <a:srgbClr val="717275"/>
                </a:solidFill>
                <a:latin typeface="Arial MT"/>
                <a:cs typeface="Arial MT"/>
              </a:rPr>
              <a:t>o</a:t>
            </a:r>
            <a:r>
              <a:rPr sz="2000" spc="-110" dirty="0">
                <a:solidFill>
                  <a:srgbClr val="717275"/>
                </a:solidFill>
                <a:latin typeface="Arial MT"/>
                <a:cs typeface="Arial MT"/>
              </a:rPr>
              <a:t> </a:t>
            </a:r>
            <a:r>
              <a:rPr sz="2000" spc="20" dirty="0">
                <a:solidFill>
                  <a:srgbClr val="717275"/>
                </a:solidFill>
                <a:latin typeface="Arial MT"/>
                <a:cs typeface="Arial MT"/>
              </a:rPr>
              <a:t>individualmente,</a:t>
            </a:r>
            <a:r>
              <a:rPr sz="2000" spc="-110" dirty="0">
                <a:solidFill>
                  <a:srgbClr val="717275"/>
                </a:solidFill>
                <a:latin typeface="Arial MT"/>
                <a:cs typeface="Arial MT"/>
              </a:rPr>
              <a:t> </a:t>
            </a:r>
            <a:r>
              <a:rPr sz="2000" spc="-5" dirty="0">
                <a:solidFill>
                  <a:srgbClr val="717275"/>
                </a:solidFill>
                <a:latin typeface="Arial MT"/>
                <a:cs typeface="Arial MT"/>
              </a:rPr>
              <a:t>para</a:t>
            </a:r>
            <a:r>
              <a:rPr sz="2000" spc="-110" dirty="0">
                <a:solidFill>
                  <a:srgbClr val="717275"/>
                </a:solidFill>
                <a:latin typeface="Arial MT"/>
                <a:cs typeface="Arial MT"/>
              </a:rPr>
              <a:t> </a:t>
            </a:r>
            <a:r>
              <a:rPr sz="2000" spc="15" dirty="0">
                <a:solidFill>
                  <a:srgbClr val="717275"/>
                </a:solidFill>
                <a:latin typeface="Arial MT"/>
                <a:cs typeface="Arial MT"/>
              </a:rPr>
              <a:t>abordar</a:t>
            </a:r>
            <a:r>
              <a:rPr sz="2000" spc="-110" dirty="0">
                <a:solidFill>
                  <a:srgbClr val="717275"/>
                </a:solidFill>
                <a:latin typeface="Arial MT"/>
                <a:cs typeface="Arial MT"/>
              </a:rPr>
              <a:t> </a:t>
            </a:r>
            <a:r>
              <a:rPr sz="2000" spc="-30" dirty="0">
                <a:solidFill>
                  <a:srgbClr val="717275"/>
                </a:solidFill>
                <a:latin typeface="Arial MT"/>
                <a:cs typeface="Arial MT"/>
              </a:rPr>
              <a:t>ese</a:t>
            </a:r>
            <a:r>
              <a:rPr sz="2000" spc="-110" dirty="0">
                <a:solidFill>
                  <a:srgbClr val="717275"/>
                </a:solidFill>
                <a:latin typeface="Arial MT"/>
                <a:cs typeface="Arial MT"/>
              </a:rPr>
              <a:t> </a:t>
            </a:r>
            <a:r>
              <a:rPr sz="2000" spc="-10" dirty="0">
                <a:solidFill>
                  <a:srgbClr val="717275"/>
                </a:solidFill>
                <a:latin typeface="Arial MT"/>
                <a:cs typeface="Arial MT"/>
              </a:rPr>
              <a:t>desafío</a:t>
            </a:r>
            <a:r>
              <a:rPr sz="1200" spc="-10" dirty="0">
                <a:solidFill>
                  <a:srgbClr val="717275"/>
                </a:solidFill>
                <a:latin typeface="Arial MT"/>
                <a:cs typeface="Arial MT"/>
              </a:rPr>
              <a:t>.</a:t>
            </a:r>
            <a:endParaRPr sz="1200" dirty="0">
              <a:latin typeface="Arial MT"/>
              <a:cs typeface="Arial MT"/>
            </a:endParaRPr>
          </a:p>
        </p:txBody>
      </p:sp>
      <p:pic>
        <p:nvPicPr>
          <p:cNvPr id="9" name="object 9"/>
          <p:cNvPicPr/>
          <p:nvPr/>
        </p:nvPicPr>
        <p:blipFill>
          <a:blip r:embed="rId2" cstate="print"/>
          <a:stretch>
            <a:fillRect/>
          </a:stretch>
        </p:blipFill>
        <p:spPr>
          <a:xfrm>
            <a:off x="568794" y="4632265"/>
            <a:ext cx="6594005" cy="4003377"/>
          </a:xfrm>
          <a:prstGeom prst="rect">
            <a:avLst/>
          </a:prstGeom>
        </p:spPr>
      </p:pic>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7</a:t>
            </a:fld>
            <a:endParaRPr spc="55"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6695999" y="9361200"/>
            <a:ext cx="0" cy="695960"/>
          </a:xfrm>
          <a:custGeom>
            <a:avLst/>
            <a:gdLst/>
            <a:ahLst/>
            <a:cxnLst/>
            <a:rect l="l" t="t" r="r" b="b"/>
            <a:pathLst>
              <a:path h="695959">
                <a:moveTo>
                  <a:pt x="0" y="0"/>
                </a:moveTo>
                <a:lnTo>
                  <a:pt x="0" y="695883"/>
                </a:lnTo>
              </a:path>
            </a:pathLst>
          </a:custGeom>
          <a:ln w="12700">
            <a:solidFill>
              <a:srgbClr val="2B3B90"/>
            </a:solidFill>
          </a:ln>
        </p:spPr>
        <p:txBody>
          <a:bodyPr wrap="square" lIns="0" tIns="0" rIns="0" bIns="0" rtlCol="0"/>
          <a:lstStyle/>
          <a:p>
            <a:endParaRPr/>
          </a:p>
        </p:txBody>
      </p:sp>
      <p:sp>
        <p:nvSpPr>
          <p:cNvPr id="4" name="object 4"/>
          <p:cNvSpPr/>
          <p:nvPr/>
        </p:nvSpPr>
        <p:spPr>
          <a:xfrm>
            <a:off x="7022749" y="9361200"/>
            <a:ext cx="0" cy="695960"/>
          </a:xfrm>
          <a:custGeom>
            <a:avLst/>
            <a:gdLst/>
            <a:ahLst/>
            <a:cxnLst/>
            <a:rect l="l" t="t" r="r" b="b"/>
            <a:pathLst>
              <a:path h="695959">
                <a:moveTo>
                  <a:pt x="0" y="0"/>
                </a:moveTo>
                <a:lnTo>
                  <a:pt x="0" y="695883"/>
                </a:lnTo>
              </a:path>
            </a:pathLst>
          </a:custGeom>
          <a:ln w="12700">
            <a:solidFill>
              <a:srgbClr val="3E56A6"/>
            </a:solidFill>
          </a:ln>
        </p:spPr>
        <p:txBody>
          <a:bodyPr wrap="square" lIns="0" tIns="0" rIns="0" bIns="0" rtlCol="0"/>
          <a:lstStyle/>
          <a:p>
            <a:endParaRPr/>
          </a:p>
        </p:txBody>
      </p:sp>
      <p:sp>
        <p:nvSpPr>
          <p:cNvPr id="5" name="object 5"/>
          <p:cNvSpPr txBox="1"/>
          <p:nvPr/>
        </p:nvSpPr>
        <p:spPr>
          <a:xfrm>
            <a:off x="835525" y="230099"/>
            <a:ext cx="1534795" cy="147320"/>
          </a:xfrm>
          <a:prstGeom prst="rect">
            <a:avLst/>
          </a:prstGeom>
        </p:spPr>
        <p:txBody>
          <a:bodyPr vert="horz" wrap="square" lIns="0" tIns="12700" rIns="0" bIns="0" rtlCol="0">
            <a:spAutoFit/>
          </a:bodyPr>
          <a:lstStyle/>
          <a:p>
            <a:pPr marL="12700">
              <a:lnSpc>
                <a:spcPct val="100000"/>
              </a:lnSpc>
              <a:spcBef>
                <a:spcPts val="100"/>
              </a:spcBef>
            </a:pPr>
            <a:r>
              <a:rPr sz="800" b="1" spc="-30" dirty="0">
                <a:solidFill>
                  <a:srgbClr val="F05A29"/>
                </a:solidFill>
                <a:latin typeface="Arial"/>
                <a:cs typeface="Arial"/>
              </a:rPr>
              <a:t>FLEXIBILIZ</a:t>
            </a:r>
            <a:r>
              <a:rPr sz="800" b="1" spc="-50" dirty="0">
                <a:solidFill>
                  <a:srgbClr val="F05A29"/>
                </a:solidFill>
                <a:latin typeface="Arial"/>
                <a:cs typeface="Arial"/>
              </a:rPr>
              <a:t>A</a:t>
            </a:r>
            <a:r>
              <a:rPr sz="800" b="1" spc="20" dirty="0">
                <a:solidFill>
                  <a:srgbClr val="F05A29"/>
                </a:solidFill>
                <a:latin typeface="Arial"/>
                <a:cs typeface="Arial"/>
              </a:rPr>
              <a:t>CIÓN</a:t>
            </a:r>
            <a:r>
              <a:rPr sz="800" b="1" spc="-30" dirty="0">
                <a:solidFill>
                  <a:srgbClr val="F05A29"/>
                </a:solidFill>
                <a:latin typeface="Arial"/>
                <a:cs typeface="Arial"/>
              </a:rPr>
              <a:t> </a:t>
            </a:r>
            <a:r>
              <a:rPr sz="800" b="1" spc="-20" dirty="0">
                <a:solidFill>
                  <a:srgbClr val="F05A29"/>
                </a:solidFill>
                <a:latin typeface="Arial"/>
                <a:cs typeface="Arial"/>
              </a:rPr>
              <a:t>CURRICU</a:t>
            </a:r>
            <a:r>
              <a:rPr sz="800" b="1" dirty="0">
                <a:solidFill>
                  <a:srgbClr val="F05A29"/>
                </a:solidFill>
                <a:latin typeface="Arial"/>
                <a:cs typeface="Arial"/>
              </a:rPr>
              <a:t>L</a:t>
            </a:r>
            <a:r>
              <a:rPr sz="800" b="1" spc="-60" dirty="0">
                <a:solidFill>
                  <a:srgbClr val="F05A29"/>
                </a:solidFill>
                <a:latin typeface="Arial"/>
                <a:cs typeface="Arial"/>
              </a:rPr>
              <a:t>AR</a:t>
            </a:r>
            <a:endParaRPr sz="800">
              <a:latin typeface="Arial"/>
              <a:cs typeface="Arial"/>
            </a:endParaRPr>
          </a:p>
        </p:txBody>
      </p:sp>
      <p:sp>
        <p:nvSpPr>
          <p:cNvPr id="7" name="object 7"/>
          <p:cNvSpPr/>
          <p:nvPr/>
        </p:nvSpPr>
        <p:spPr>
          <a:xfrm>
            <a:off x="661026" y="277199"/>
            <a:ext cx="53340" cy="60960"/>
          </a:xfrm>
          <a:custGeom>
            <a:avLst/>
            <a:gdLst/>
            <a:ahLst/>
            <a:cxnLst/>
            <a:rect l="l" t="t" r="r" b="b"/>
            <a:pathLst>
              <a:path w="53340" h="60960">
                <a:moveTo>
                  <a:pt x="45262" y="0"/>
                </a:moveTo>
                <a:lnTo>
                  <a:pt x="7746" y="0"/>
                </a:lnTo>
                <a:lnTo>
                  <a:pt x="0" y="7747"/>
                </a:lnTo>
                <a:lnTo>
                  <a:pt x="0" y="52933"/>
                </a:lnTo>
                <a:lnTo>
                  <a:pt x="7746" y="60680"/>
                </a:lnTo>
                <a:lnTo>
                  <a:pt x="35712" y="60680"/>
                </a:lnTo>
                <a:lnTo>
                  <a:pt x="45262" y="60680"/>
                </a:lnTo>
                <a:lnTo>
                  <a:pt x="53022" y="52933"/>
                </a:lnTo>
                <a:lnTo>
                  <a:pt x="53022" y="7747"/>
                </a:lnTo>
                <a:lnTo>
                  <a:pt x="45262" y="0"/>
                </a:lnTo>
                <a:close/>
              </a:path>
            </a:pathLst>
          </a:custGeom>
          <a:solidFill>
            <a:srgbClr val="F05A29"/>
          </a:solidFill>
        </p:spPr>
        <p:txBody>
          <a:bodyPr wrap="square" lIns="0" tIns="0" rIns="0" bIns="0" rtlCol="0"/>
          <a:lstStyle/>
          <a:p>
            <a:endParaRPr/>
          </a:p>
        </p:txBody>
      </p:sp>
      <p:graphicFrame>
        <p:nvGraphicFramePr>
          <p:cNvPr id="8" name="object 8"/>
          <p:cNvGraphicFramePr>
            <a:graphicFrameLocks noGrp="1"/>
          </p:cNvGraphicFramePr>
          <p:nvPr>
            <p:extLst>
              <p:ext uri="{D42A27DB-BD31-4B8C-83A1-F6EECF244321}">
                <p14:modId xmlns:p14="http://schemas.microsoft.com/office/powerpoint/2010/main" val="2756874279"/>
              </p:ext>
            </p:extLst>
          </p:nvPr>
        </p:nvGraphicFramePr>
        <p:xfrm>
          <a:off x="896823" y="2368473"/>
          <a:ext cx="5784213" cy="6506787"/>
        </p:xfrm>
        <a:graphic>
          <a:graphicData uri="http://schemas.openxmlformats.org/drawingml/2006/table">
            <a:tbl>
              <a:tblPr firstRow="1" bandRow="1">
                <a:tableStyleId>{2D5ABB26-0587-4C30-8999-92F81FD0307C}</a:tableStyleId>
              </a:tblPr>
              <a:tblGrid>
                <a:gridCol w="4732020">
                  <a:extLst>
                    <a:ext uri="{9D8B030D-6E8A-4147-A177-3AD203B41FA5}">
                      <a16:colId xmlns:a16="http://schemas.microsoft.com/office/drawing/2014/main" val="20000"/>
                    </a:ext>
                  </a:extLst>
                </a:gridCol>
                <a:gridCol w="347979">
                  <a:extLst>
                    <a:ext uri="{9D8B030D-6E8A-4147-A177-3AD203B41FA5}">
                      <a16:colId xmlns:a16="http://schemas.microsoft.com/office/drawing/2014/main" val="20001"/>
                    </a:ext>
                  </a:extLst>
                </a:gridCol>
                <a:gridCol w="347979">
                  <a:extLst>
                    <a:ext uri="{9D8B030D-6E8A-4147-A177-3AD203B41FA5}">
                      <a16:colId xmlns:a16="http://schemas.microsoft.com/office/drawing/2014/main" val="20002"/>
                    </a:ext>
                  </a:extLst>
                </a:gridCol>
                <a:gridCol w="356235">
                  <a:extLst>
                    <a:ext uri="{9D8B030D-6E8A-4147-A177-3AD203B41FA5}">
                      <a16:colId xmlns:a16="http://schemas.microsoft.com/office/drawing/2014/main" val="20003"/>
                    </a:ext>
                  </a:extLst>
                </a:gridCol>
              </a:tblGrid>
              <a:tr h="2654363">
                <a:tc gridSpan="4">
                  <a:txBody>
                    <a:bodyPr/>
                    <a:lstStyle/>
                    <a:p>
                      <a:pPr marL="176530" marR="170180" algn="just">
                        <a:lnSpc>
                          <a:spcPts val="1300"/>
                        </a:lnSpc>
                        <a:spcBef>
                          <a:spcPts val="710"/>
                        </a:spcBef>
                      </a:pPr>
                      <a:r>
                        <a:rPr sz="1200" spc="-40" dirty="0">
                          <a:solidFill>
                            <a:srgbClr val="2B3B90"/>
                          </a:solidFill>
                          <a:latin typeface="Arial MT"/>
                          <a:cs typeface="Arial MT"/>
                        </a:rPr>
                        <a:t>Para</a:t>
                      </a:r>
                      <a:r>
                        <a:rPr sz="1200" spc="-55" dirty="0">
                          <a:solidFill>
                            <a:srgbClr val="2B3B90"/>
                          </a:solidFill>
                          <a:latin typeface="Arial MT"/>
                          <a:cs typeface="Arial MT"/>
                        </a:rPr>
                        <a:t> </a:t>
                      </a:r>
                      <a:r>
                        <a:rPr sz="1200" spc="15" dirty="0">
                          <a:solidFill>
                            <a:srgbClr val="2B3B90"/>
                          </a:solidFill>
                          <a:latin typeface="Arial MT"/>
                          <a:cs typeface="Arial MT"/>
                        </a:rPr>
                        <a:t>iniciar</a:t>
                      </a:r>
                      <a:r>
                        <a:rPr sz="1200" spc="-50" dirty="0">
                          <a:solidFill>
                            <a:srgbClr val="2B3B90"/>
                          </a:solidFill>
                          <a:latin typeface="Arial MT"/>
                          <a:cs typeface="Arial MT"/>
                        </a:rPr>
                        <a:t> </a:t>
                      </a:r>
                      <a:r>
                        <a:rPr sz="1200" spc="-15" dirty="0">
                          <a:solidFill>
                            <a:srgbClr val="2B3B90"/>
                          </a:solidFill>
                          <a:latin typeface="Arial MT"/>
                          <a:cs typeface="Arial MT"/>
                        </a:rPr>
                        <a:t>esta</a:t>
                      </a:r>
                      <a:r>
                        <a:rPr sz="1200" spc="-50" dirty="0">
                          <a:solidFill>
                            <a:srgbClr val="2B3B90"/>
                          </a:solidFill>
                          <a:latin typeface="Arial MT"/>
                          <a:cs typeface="Arial MT"/>
                        </a:rPr>
                        <a:t> </a:t>
                      </a:r>
                      <a:r>
                        <a:rPr sz="1200" spc="15" dirty="0">
                          <a:solidFill>
                            <a:srgbClr val="2B3B90"/>
                          </a:solidFill>
                          <a:latin typeface="Arial MT"/>
                          <a:cs typeface="Arial MT"/>
                        </a:rPr>
                        <a:t>sección,</a:t>
                      </a:r>
                      <a:r>
                        <a:rPr sz="1200" spc="-50" dirty="0">
                          <a:solidFill>
                            <a:srgbClr val="2B3B90"/>
                          </a:solidFill>
                          <a:latin typeface="Arial MT"/>
                          <a:cs typeface="Arial MT"/>
                        </a:rPr>
                        <a:t> </a:t>
                      </a:r>
                      <a:r>
                        <a:rPr sz="1200" spc="-5" dirty="0">
                          <a:solidFill>
                            <a:srgbClr val="2B3B90"/>
                          </a:solidFill>
                          <a:latin typeface="Arial MT"/>
                          <a:cs typeface="Arial MT"/>
                        </a:rPr>
                        <a:t>antes</a:t>
                      </a:r>
                      <a:r>
                        <a:rPr sz="1200" spc="-50" dirty="0">
                          <a:solidFill>
                            <a:srgbClr val="2B3B90"/>
                          </a:solidFill>
                          <a:latin typeface="Arial MT"/>
                          <a:cs typeface="Arial MT"/>
                        </a:rPr>
                        <a:t> </a:t>
                      </a:r>
                      <a:r>
                        <a:rPr sz="1200" spc="15" dirty="0">
                          <a:solidFill>
                            <a:srgbClr val="2B3B90"/>
                          </a:solidFill>
                          <a:latin typeface="Arial MT"/>
                          <a:cs typeface="Arial MT"/>
                        </a:rPr>
                        <a:t>de</a:t>
                      </a:r>
                      <a:r>
                        <a:rPr sz="1200" spc="-50" dirty="0">
                          <a:solidFill>
                            <a:srgbClr val="2B3B90"/>
                          </a:solidFill>
                          <a:latin typeface="Arial MT"/>
                          <a:cs typeface="Arial MT"/>
                        </a:rPr>
                        <a:t> </a:t>
                      </a:r>
                      <a:r>
                        <a:rPr sz="1200" spc="35" dirty="0">
                          <a:solidFill>
                            <a:srgbClr val="2B3B90"/>
                          </a:solidFill>
                          <a:latin typeface="Arial MT"/>
                          <a:cs typeface="Arial MT"/>
                        </a:rPr>
                        <a:t>continuar</a:t>
                      </a:r>
                      <a:r>
                        <a:rPr sz="1200" spc="-50" dirty="0">
                          <a:solidFill>
                            <a:srgbClr val="2B3B90"/>
                          </a:solidFill>
                          <a:latin typeface="Arial MT"/>
                          <a:cs typeface="Arial MT"/>
                        </a:rPr>
                        <a:t> </a:t>
                      </a:r>
                      <a:r>
                        <a:rPr sz="1200" spc="60" dirty="0">
                          <a:solidFill>
                            <a:srgbClr val="2B3B90"/>
                          </a:solidFill>
                          <a:latin typeface="Arial MT"/>
                          <a:cs typeface="Arial MT"/>
                        </a:rPr>
                        <a:t>con</a:t>
                      </a:r>
                      <a:r>
                        <a:rPr sz="1200" spc="-50" dirty="0">
                          <a:solidFill>
                            <a:srgbClr val="2B3B90"/>
                          </a:solidFill>
                          <a:latin typeface="Arial MT"/>
                          <a:cs typeface="Arial MT"/>
                        </a:rPr>
                        <a:t> </a:t>
                      </a:r>
                      <a:r>
                        <a:rPr sz="1200" spc="-10" dirty="0">
                          <a:solidFill>
                            <a:srgbClr val="2B3B90"/>
                          </a:solidFill>
                          <a:latin typeface="Arial MT"/>
                          <a:cs typeface="Arial MT"/>
                        </a:rPr>
                        <a:t>la</a:t>
                      </a:r>
                      <a:r>
                        <a:rPr sz="1200" spc="-55" dirty="0">
                          <a:solidFill>
                            <a:srgbClr val="2B3B90"/>
                          </a:solidFill>
                          <a:latin typeface="Arial MT"/>
                          <a:cs typeface="Arial MT"/>
                        </a:rPr>
                        <a:t> </a:t>
                      </a:r>
                      <a:r>
                        <a:rPr sz="1200" spc="15" dirty="0">
                          <a:solidFill>
                            <a:srgbClr val="2B3B90"/>
                          </a:solidFill>
                          <a:latin typeface="Arial MT"/>
                          <a:cs typeface="Arial MT"/>
                        </a:rPr>
                        <a:t>lectura,</a:t>
                      </a:r>
                      <a:r>
                        <a:rPr sz="1200" spc="-50" dirty="0">
                          <a:solidFill>
                            <a:srgbClr val="2B3B90"/>
                          </a:solidFill>
                          <a:latin typeface="Arial MT"/>
                          <a:cs typeface="Arial MT"/>
                        </a:rPr>
                        <a:t> </a:t>
                      </a:r>
                      <a:r>
                        <a:rPr sz="1200" spc="50" dirty="0">
                          <a:solidFill>
                            <a:srgbClr val="2B3B90"/>
                          </a:solidFill>
                          <a:latin typeface="Arial MT"/>
                          <a:cs typeface="Arial MT"/>
                        </a:rPr>
                        <a:t>lo</a:t>
                      </a:r>
                      <a:r>
                        <a:rPr sz="1200" spc="-50" dirty="0">
                          <a:solidFill>
                            <a:srgbClr val="2B3B90"/>
                          </a:solidFill>
                          <a:latin typeface="Arial MT"/>
                          <a:cs typeface="Arial MT"/>
                        </a:rPr>
                        <a:t> </a:t>
                      </a:r>
                      <a:r>
                        <a:rPr sz="1200" spc="20" dirty="0">
                          <a:solidFill>
                            <a:srgbClr val="2B3B90"/>
                          </a:solidFill>
                          <a:latin typeface="Arial MT"/>
                          <a:cs typeface="Arial MT"/>
                        </a:rPr>
                        <a:t>invitamos</a:t>
                      </a:r>
                      <a:r>
                        <a:rPr sz="1200" spc="-50" dirty="0">
                          <a:solidFill>
                            <a:srgbClr val="2B3B90"/>
                          </a:solidFill>
                          <a:latin typeface="Arial MT"/>
                          <a:cs typeface="Arial MT"/>
                        </a:rPr>
                        <a:t> </a:t>
                      </a:r>
                      <a:r>
                        <a:rPr sz="1200" spc="-45" dirty="0">
                          <a:solidFill>
                            <a:srgbClr val="2B3B90"/>
                          </a:solidFill>
                          <a:latin typeface="Arial MT"/>
                          <a:cs typeface="Arial MT"/>
                        </a:rPr>
                        <a:t>a</a:t>
                      </a:r>
                      <a:r>
                        <a:rPr sz="1200" spc="-50" dirty="0">
                          <a:solidFill>
                            <a:srgbClr val="2B3B90"/>
                          </a:solidFill>
                          <a:latin typeface="Arial MT"/>
                          <a:cs typeface="Arial MT"/>
                        </a:rPr>
                        <a:t> </a:t>
                      </a:r>
                      <a:r>
                        <a:rPr sz="1200" spc="15" dirty="0">
                          <a:solidFill>
                            <a:srgbClr val="2B3B90"/>
                          </a:solidFill>
                          <a:latin typeface="Arial MT"/>
                          <a:cs typeface="Arial MT"/>
                        </a:rPr>
                        <a:t>hacer </a:t>
                      </a:r>
                      <a:r>
                        <a:rPr sz="1200" spc="-320" dirty="0">
                          <a:solidFill>
                            <a:srgbClr val="2B3B90"/>
                          </a:solidFill>
                          <a:latin typeface="Arial MT"/>
                          <a:cs typeface="Arial MT"/>
                        </a:rPr>
                        <a:t> </a:t>
                      </a:r>
                      <a:r>
                        <a:rPr sz="1200" spc="10" dirty="0">
                          <a:solidFill>
                            <a:srgbClr val="2B3B90"/>
                          </a:solidFill>
                          <a:latin typeface="Arial MT"/>
                          <a:cs typeface="Arial MT"/>
                        </a:rPr>
                        <a:t>el</a:t>
                      </a:r>
                      <a:r>
                        <a:rPr sz="1200" spc="-20" dirty="0">
                          <a:solidFill>
                            <a:srgbClr val="2B3B90"/>
                          </a:solidFill>
                          <a:latin typeface="Arial MT"/>
                          <a:cs typeface="Arial MT"/>
                        </a:rPr>
                        <a:t> </a:t>
                      </a:r>
                      <a:r>
                        <a:rPr sz="1200" spc="10" dirty="0">
                          <a:solidFill>
                            <a:srgbClr val="2B3B90"/>
                          </a:solidFill>
                          <a:latin typeface="Arial MT"/>
                          <a:cs typeface="Arial MT"/>
                        </a:rPr>
                        <a:t>siguiente</a:t>
                      </a:r>
                      <a:r>
                        <a:rPr sz="1200" spc="-15" dirty="0">
                          <a:solidFill>
                            <a:srgbClr val="2B3B90"/>
                          </a:solidFill>
                          <a:latin typeface="Arial MT"/>
                          <a:cs typeface="Arial MT"/>
                        </a:rPr>
                        <a:t> </a:t>
                      </a:r>
                      <a:r>
                        <a:rPr sz="1200" spc="25" dirty="0">
                          <a:solidFill>
                            <a:srgbClr val="2B3B90"/>
                          </a:solidFill>
                          <a:latin typeface="Arial MT"/>
                          <a:cs typeface="Arial MT"/>
                        </a:rPr>
                        <a:t>ejercicio:</a:t>
                      </a:r>
                      <a:endParaRPr sz="1200" dirty="0">
                        <a:latin typeface="Arial MT"/>
                        <a:cs typeface="Arial MT"/>
                      </a:endParaRPr>
                    </a:p>
                    <a:p>
                      <a:pPr>
                        <a:lnSpc>
                          <a:spcPct val="100000"/>
                        </a:lnSpc>
                        <a:spcBef>
                          <a:spcPts val="35"/>
                        </a:spcBef>
                      </a:pPr>
                      <a:endParaRPr sz="1100" dirty="0">
                        <a:latin typeface="Times New Roman"/>
                        <a:cs typeface="Times New Roman"/>
                      </a:endParaRPr>
                    </a:p>
                    <a:p>
                      <a:pPr marL="176530" marR="170180" algn="just">
                        <a:lnSpc>
                          <a:spcPts val="1300"/>
                        </a:lnSpc>
                      </a:pPr>
                      <a:r>
                        <a:rPr sz="1200" spc="25" dirty="0">
                          <a:solidFill>
                            <a:srgbClr val="2B3B90"/>
                          </a:solidFill>
                          <a:latin typeface="Arial MT"/>
                          <a:cs typeface="Arial MT"/>
                        </a:rPr>
                        <a:t>Cuando </a:t>
                      </a:r>
                      <a:r>
                        <a:rPr sz="1200" spc="10" dirty="0">
                          <a:solidFill>
                            <a:srgbClr val="2B3B90"/>
                          </a:solidFill>
                          <a:latin typeface="Arial MT"/>
                          <a:cs typeface="Arial MT"/>
                        </a:rPr>
                        <a:t>le hablan </a:t>
                      </a:r>
                      <a:r>
                        <a:rPr sz="1200" spc="15" dirty="0">
                          <a:solidFill>
                            <a:srgbClr val="2B3B90"/>
                          </a:solidFill>
                          <a:latin typeface="Arial MT"/>
                          <a:cs typeface="Arial MT"/>
                        </a:rPr>
                        <a:t>de </a:t>
                      </a:r>
                      <a:r>
                        <a:rPr sz="1200" spc="20" dirty="0">
                          <a:solidFill>
                            <a:srgbClr val="2B3B90"/>
                          </a:solidFill>
                          <a:latin typeface="Arial MT"/>
                          <a:cs typeface="Arial MT"/>
                        </a:rPr>
                        <a:t>“flexibilización </a:t>
                      </a:r>
                      <a:r>
                        <a:rPr sz="1200" spc="15" dirty="0">
                          <a:solidFill>
                            <a:srgbClr val="2B3B90"/>
                          </a:solidFill>
                          <a:latin typeface="Arial MT"/>
                          <a:cs typeface="Arial MT"/>
                        </a:rPr>
                        <a:t>curricular”, </a:t>
                      </a:r>
                      <a:r>
                        <a:rPr sz="1200" spc="-35" dirty="0">
                          <a:solidFill>
                            <a:srgbClr val="2B3B90"/>
                          </a:solidFill>
                          <a:latin typeface="Arial MT"/>
                          <a:cs typeface="Arial MT"/>
                        </a:rPr>
                        <a:t>¿qué </a:t>
                      </a:r>
                      <a:r>
                        <a:rPr sz="1200" spc="-15" dirty="0">
                          <a:solidFill>
                            <a:srgbClr val="2B3B90"/>
                          </a:solidFill>
                          <a:latin typeface="Arial MT"/>
                          <a:cs typeface="Arial MT"/>
                        </a:rPr>
                        <a:t>ideas </a:t>
                      </a:r>
                      <a:r>
                        <a:rPr sz="1200" spc="-40" dirty="0">
                          <a:solidFill>
                            <a:srgbClr val="2B3B90"/>
                          </a:solidFill>
                          <a:latin typeface="Arial MT"/>
                          <a:cs typeface="Arial MT"/>
                        </a:rPr>
                        <a:t>se </a:t>
                      </a:r>
                      <a:r>
                        <a:rPr sz="1200" spc="10" dirty="0">
                          <a:solidFill>
                            <a:srgbClr val="2B3B90"/>
                          </a:solidFill>
                          <a:latin typeface="Arial MT"/>
                          <a:cs typeface="Arial MT"/>
                        </a:rPr>
                        <a:t>le vienen </a:t>
                      </a:r>
                      <a:r>
                        <a:rPr sz="1200" spc="-45" dirty="0">
                          <a:solidFill>
                            <a:srgbClr val="2B3B90"/>
                          </a:solidFill>
                          <a:latin typeface="Arial MT"/>
                          <a:cs typeface="Arial MT"/>
                        </a:rPr>
                        <a:t>a </a:t>
                      </a:r>
                      <a:r>
                        <a:rPr sz="1200" spc="-10" dirty="0">
                          <a:solidFill>
                            <a:srgbClr val="2B3B90"/>
                          </a:solidFill>
                          <a:latin typeface="Arial MT"/>
                          <a:cs typeface="Arial MT"/>
                        </a:rPr>
                        <a:t>la </a:t>
                      </a:r>
                      <a:r>
                        <a:rPr sz="1200" spc="-5" dirty="0">
                          <a:solidFill>
                            <a:srgbClr val="2B3B90"/>
                          </a:solidFill>
                          <a:latin typeface="Arial MT"/>
                          <a:cs typeface="Arial MT"/>
                        </a:rPr>
                        <a:t> </a:t>
                      </a:r>
                      <a:r>
                        <a:rPr sz="1200" spc="15" dirty="0">
                          <a:solidFill>
                            <a:srgbClr val="2B3B90"/>
                          </a:solidFill>
                          <a:latin typeface="Arial MT"/>
                          <a:cs typeface="Arial MT"/>
                        </a:rPr>
                        <a:t>mente? </a:t>
                      </a:r>
                      <a:r>
                        <a:rPr sz="1200" spc="-15" dirty="0">
                          <a:solidFill>
                            <a:srgbClr val="2B3B90"/>
                          </a:solidFill>
                          <a:latin typeface="Arial MT"/>
                          <a:cs typeface="Arial MT"/>
                        </a:rPr>
                        <a:t>Escriba </a:t>
                      </a:r>
                      <a:r>
                        <a:rPr sz="1200" spc="-25" dirty="0">
                          <a:solidFill>
                            <a:srgbClr val="2B3B90"/>
                          </a:solidFill>
                          <a:latin typeface="Arial MT"/>
                          <a:cs typeface="Arial MT"/>
                        </a:rPr>
                        <a:t>estas </a:t>
                      </a:r>
                      <a:r>
                        <a:rPr sz="1200" spc="-15" dirty="0">
                          <a:solidFill>
                            <a:srgbClr val="2B3B90"/>
                          </a:solidFill>
                          <a:latin typeface="Arial MT"/>
                          <a:cs typeface="Arial MT"/>
                        </a:rPr>
                        <a:t>ideas </a:t>
                      </a:r>
                      <a:r>
                        <a:rPr sz="1200" spc="-5" dirty="0">
                          <a:solidFill>
                            <a:srgbClr val="2B3B90"/>
                          </a:solidFill>
                          <a:latin typeface="Arial MT"/>
                          <a:cs typeface="Arial MT"/>
                        </a:rPr>
                        <a:t>y </a:t>
                      </a:r>
                      <a:r>
                        <a:rPr sz="1200" dirty="0">
                          <a:solidFill>
                            <a:srgbClr val="2B3B90"/>
                          </a:solidFill>
                          <a:latin typeface="Arial MT"/>
                          <a:cs typeface="Arial MT"/>
                        </a:rPr>
                        <a:t>guárdelas </a:t>
                      </a:r>
                      <a:r>
                        <a:rPr sz="1200" spc="-5" dirty="0">
                          <a:solidFill>
                            <a:srgbClr val="2B3B90"/>
                          </a:solidFill>
                          <a:latin typeface="Arial MT"/>
                          <a:cs typeface="Arial MT"/>
                        </a:rPr>
                        <a:t>para </a:t>
                      </a:r>
                      <a:r>
                        <a:rPr sz="1200" spc="15" dirty="0">
                          <a:solidFill>
                            <a:srgbClr val="2B3B90"/>
                          </a:solidFill>
                          <a:latin typeface="Arial MT"/>
                          <a:cs typeface="Arial MT"/>
                        </a:rPr>
                        <a:t>retomarlas </a:t>
                      </a:r>
                      <a:r>
                        <a:rPr sz="1200" spc="20" dirty="0">
                          <a:solidFill>
                            <a:srgbClr val="2B3B90"/>
                          </a:solidFill>
                          <a:latin typeface="Arial MT"/>
                          <a:cs typeface="Arial MT"/>
                        </a:rPr>
                        <a:t>en </a:t>
                      </a:r>
                      <a:r>
                        <a:rPr sz="1200" spc="-10" dirty="0">
                          <a:solidFill>
                            <a:srgbClr val="2B3B90"/>
                          </a:solidFill>
                          <a:latin typeface="Arial MT"/>
                          <a:cs typeface="Arial MT"/>
                        </a:rPr>
                        <a:t>la </a:t>
                      </a:r>
                      <a:r>
                        <a:rPr sz="1200" spc="10" dirty="0" err="1">
                          <a:solidFill>
                            <a:srgbClr val="2B3B90"/>
                          </a:solidFill>
                          <a:latin typeface="Arial MT"/>
                          <a:cs typeface="Arial MT"/>
                        </a:rPr>
                        <a:t>actividad</a:t>
                      </a:r>
                      <a:r>
                        <a:rPr lang="es-MX" sz="1200" spc="10" dirty="0">
                          <a:solidFill>
                            <a:srgbClr val="2B3B90"/>
                          </a:solidFill>
                          <a:latin typeface="Arial MT"/>
                          <a:cs typeface="Arial MT"/>
                        </a:rPr>
                        <a:t> </a:t>
                      </a:r>
                      <a:r>
                        <a:rPr lang="es-MX" sz="1200" spc="5" dirty="0">
                          <a:solidFill>
                            <a:srgbClr val="2B3B90"/>
                          </a:solidFill>
                          <a:latin typeface="Arial MT"/>
                          <a:cs typeface="Arial MT"/>
                        </a:rPr>
                        <a:t>3 (más adelante).</a:t>
                      </a:r>
                      <a:endParaRPr lang="es-MX" sz="1200" dirty="0">
                        <a:latin typeface="Arial MT"/>
                        <a:cs typeface="Arial MT"/>
                      </a:endParaRPr>
                    </a:p>
                    <a:p>
                      <a:pPr>
                        <a:lnSpc>
                          <a:spcPct val="100000"/>
                        </a:lnSpc>
                      </a:pPr>
                      <a:endParaRPr lang="es-MX"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15"/>
                        </a:spcBef>
                      </a:pPr>
                      <a:endParaRPr sz="1400" dirty="0">
                        <a:latin typeface="Times New Roman"/>
                        <a:cs typeface="Times New Roman"/>
                      </a:endParaRPr>
                    </a:p>
                    <a:p>
                      <a:pPr marL="176530" marR="170180" algn="just">
                        <a:lnSpc>
                          <a:spcPts val="1300"/>
                        </a:lnSpc>
                      </a:pPr>
                      <a:r>
                        <a:rPr sz="1200" spc="-5" dirty="0">
                          <a:solidFill>
                            <a:srgbClr val="2B3B90"/>
                          </a:solidFill>
                          <a:latin typeface="Arial MT"/>
                          <a:cs typeface="Arial MT"/>
                        </a:rPr>
                        <a:t>Frente </a:t>
                      </a:r>
                      <a:r>
                        <a:rPr sz="1200" spc="-45" dirty="0">
                          <a:solidFill>
                            <a:srgbClr val="2B3B90"/>
                          </a:solidFill>
                          <a:latin typeface="Arial MT"/>
                          <a:cs typeface="Arial MT"/>
                        </a:rPr>
                        <a:t>a </a:t>
                      </a:r>
                      <a:r>
                        <a:rPr sz="1200" spc="-30" dirty="0">
                          <a:solidFill>
                            <a:srgbClr val="2B3B90"/>
                          </a:solidFill>
                          <a:latin typeface="Arial MT"/>
                          <a:cs typeface="Arial MT"/>
                        </a:rPr>
                        <a:t>las </a:t>
                      </a:r>
                      <a:r>
                        <a:rPr sz="1200" spc="5" dirty="0">
                          <a:solidFill>
                            <a:srgbClr val="2B3B90"/>
                          </a:solidFill>
                          <a:latin typeface="Arial MT"/>
                          <a:cs typeface="Arial MT"/>
                        </a:rPr>
                        <a:t>siguientes </a:t>
                      </a:r>
                      <a:r>
                        <a:rPr sz="1200" spc="10" dirty="0">
                          <a:solidFill>
                            <a:srgbClr val="2B3B90"/>
                          </a:solidFill>
                          <a:latin typeface="Arial MT"/>
                          <a:cs typeface="Arial MT"/>
                        </a:rPr>
                        <a:t>afirmaciones, </a:t>
                      </a:r>
                      <a:r>
                        <a:rPr sz="1200" spc="45" dirty="0">
                          <a:solidFill>
                            <a:srgbClr val="2B3B90"/>
                          </a:solidFill>
                          <a:latin typeface="Arial MT"/>
                          <a:cs typeface="Arial MT"/>
                        </a:rPr>
                        <a:t>por </a:t>
                      </a:r>
                      <a:r>
                        <a:rPr sz="1200" spc="15" dirty="0">
                          <a:solidFill>
                            <a:srgbClr val="2B3B90"/>
                          </a:solidFill>
                          <a:latin typeface="Arial MT"/>
                          <a:cs typeface="Arial MT"/>
                        </a:rPr>
                        <a:t>favor </a:t>
                      </a:r>
                      <a:r>
                        <a:rPr sz="1200" spc="-10" dirty="0">
                          <a:solidFill>
                            <a:srgbClr val="2B3B90"/>
                          </a:solidFill>
                          <a:latin typeface="Arial MT"/>
                          <a:cs typeface="Arial MT"/>
                        </a:rPr>
                        <a:t>señale </a:t>
                      </a:r>
                      <a:r>
                        <a:rPr sz="1200" spc="-20" dirty="0">
                          <a:solidFill>
                            <a:srgbClr val="2B3B90"/>
                          </a:solidFill>
                          <a:latin typeface="Arial MT"/>
                          <a:cs typeface="Arial MT"/>
                        </a:rPr>
                        <a:t>su </a:t>
                      </a:r>
                      <a:r>
                        <a:rPr sz="1200" spc="10" dirty="0">
                          <a:solidFill>
                            <a:srgbClr val="2B3B90"/>
                          </a:solidFill>
                          <a:latin typeface="Arial MT"/>
                          <a:cs typeface="Arial MT"/>
                        </a:rPr>
                        <a:t>nivel </a:t>
                      </a:r>
                      <a:r>
                        <a:rPr sz="1200" spc="15" dirty="0">
                          <a:solidFill>
                            <a:srgbClr val="2B3B90"/>
                          </a:solidFill>
                          <a:latin typeface="Arial MT"/>
                          <a:cs typeface="Arial MT"/>
                        </a:rPr>
                        <a:t>de </a:t>
                      </a:r>
                      <a:r>
                        <a:rPr sz="1200" spc="25" dirty="0">
                          <a:solidFill>
                            <a:srgbClr val="2B3B90"/>
                          </a:solidFill>
                          <a:latin typeface="Arial MT"/>
                          <a:cs typeface="Arial MT"/>
                        </a:rPr>
                        <a:t>acuerdo </a:t>
                      </a:r>
                      <a:r>
                        <a:rPr sz="1200" spc="-55" dirty="0">
                          <a:solidFill>
                            <a:srgbClr val="2B3B90"/>
                          </a:solidFill>
                          <a:latin typeface="Arial MT"/>
                          <a:cs typeface="Arial MT"/>
                        </a:rPr>
                        <a:t>(</a:t>
                      </a:r>
                      <a:r>
                        <a:rPr sz="1200" spc="-50" dirty="0">
                          <a:solidFill>
                            <a:srgbClr val="2B3B90"/>
                          </a:solidFill>
                          <a:latin typeface="Arial MT"/>
                          <a:cs typeface="Arial MT"/>
                        </a:rPr>
                        <a:t> </a:t>
                      </a:r>
                      <a:r>
                        <a:rPr sz="1200" spc="-55" dirty="0">
                          <a:solidFill>
                            <a:srgbClr val="2B3B90"/>
                          </a:solidFill>
                          <a:latin typeface="Arial MT"/>
                          <a:cs typeface="Arial MT"/>
                        </a:rPr>
                        <a:t>) </a:t>
                      </a:r>
                      <a:r>
                        <a:rPr sz="1200" spc="75" dirty="0">
                          <a:solidFill>
                            <a:srgbClr val="2B3B90"/>
                          </a:solidFill>
                          <a:latin typeface="Arial MT"/>
                          <a:cs typeface="Arial MT"/>
                        </a:rPr>
                        <a:t>o </a:t>
                      </a:r>
                      <a:r>
                        <a:rPr sz="1200" spc="-320" dirty="0">
                          <a:solidFill>
                            <a:srgbClr val="2B3B90"/>
                          </a:solidFill>
                          <a:latin typeface="Arial MT"/>
                          <a:cs typeface="Arial MT"/>
                        </a:rPr>
                        <a:t> </a:t>
                      </a:r>
                      <a:r>
                        <a:rPr sz="1200" spc="15" dirty="0">
                          <a:solidFill>
                            <a:srgbClr val="2B3B90"/>
                          </a:solidFill>
                          <a:latin typeface="Arial MT"/>
                          <a:cs typeface="Arial MT"/>
                        </a:rPr>
                        <a:t>desacuerdo</a:t>
                      </a:r>
                      <a:r>
                        <a:rPr sz="1200" spc="-20" dirty="0">
                          <a:solidFill>
                            <a:srgbClr val="2B3B90"/>
                          </a:solidFill>
                          <a:latin typeface="Arial MT"/>
                          <a:cs typeface="Arial MT"/>
                        </a:rPr>
                        <a:t> </a:t>
                      </a:r>
                      <a:r>
                        <a:rPr sz="1200" spc="-55" dirty="0">
                          <a:solidFill>
                            <a:srgbClr val="2B3B90"/>
                          </a:solidFill>
                          <a:latin typeface="Arial MT"/>
                          <a:cs typeface="Arial MT"/>
                        </a:rPr>
                        <a:t>(</a:t>
                      </a:r>
                      <a:r>
                        <a:rPr sz="1200" spc="65" dirty="0">
                          <a:solidFill>
                            <a:srgbClr val="2B3B90"/>
                          </a:solidFill>
                          <a:latin typeface="Arial MT"/>
                          <a:cs typeface="Arial MT"/>
                        </a:rPr>
                        <a:t> </a:t>
                      </a:r>
                      <a:r>
                        <a:rPr sz="1200" spc="-20" dirty="0">
                          <a:solidFill>
                            <a:srgbClr val="2B3B90"/>
                          </a:solidFill>
                          <a:latin typeface="Arial MT"/>
                          <a:cs typeface="Arial MT"/>
                        </a:rPr>
                        <a:t>):</a:t>
                      </a:r>
                      <a:endParaRPr sz="1200" dirty="0">
                        <a:latin typeface="Arial MT"/>
                        <a:cs typeface="Arial MT"/>
                      </a:endParaRPr>
                    </a:p>
                  </a:txBody>
                  <a:tcPr marL="0" marR="0" marT="90170" marB="0">
                    <a:lnL w="12700">
                      <a:solidFill>
                        <a:srgbClr val="2B3B90"/>
                      </a:solidFill>
                      <a:prstDash val="solid"/>
                    </a:lnL>
                    <a:lnR w="12700">
                      <a:solidFill>
                        <a:srgbClr val="2B3B90"/>
                      </a:solidFill>
                      <a:prstDash val="solid"/>
                    </a:lnR>
                    <a:lnT w="12700">
                      <a:solidFill>
                        <a:srgbClr val="2B3B90"/>
                      </a:solidFill>
                      <a:prstDash val="solid"/>
                    </a:lnT>
                    <a:lnB w="12700">
                      <a:solidFill>
                        <a:srgbClr val="2B3B9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93750">
                <a:tc>
                  <a:txBody>
                    <a:bodyPr/>
                    <a:lstStyle/>
                    <a:p>
                      <a:pPr>
                        <a:lnSpc>
                          <a:spcPct val="100000"/>
                        </a:lnSpc>
                      </a:pPr>
                      <a:endParaRPr sz="1100">
                        <a:latin typeface="Times New Roman"/>
                        <a:cs typeface="Times New Roman"/>
                      </a:endParaRPr>
                    </a:p>
                  </a:txBody>
                  <a:tcPr marL="0" marR="0" marT="0" marB="0">
                    <a:lnT w="12700" cap="flat" cmpd="sng" algn="ctr">
                      <a:solidFill>
                        <a:srgbClr val="2B3B90"/>
                      </a:solidFill>
                      <a:prstDash val="solid"/>
                      <a:round/>
                      <a:headEnd type="none" w="med" len="med"/>
                      <a:tailEnd type="none" w="med" len="med"/>
                    </a:lnT>
                    <a:solidFill>
                      <a:srgbClr val="2B3B90"/>
                    </a:solidFill>
                  </a:tcPr>
                </a:tc>
                <a:tc>
                  <a:txBody>
                    <a:bodyPr/>
                    <a:lstStyle/>
                    <a:p>
                      <a:pPr>
                        <a:lnSpc>
                          <a:spcPct val="100000"/>
                        </a:lnSpc>
                      </a:pPr>
                      <a:endParaRPr sz="1100">
                        <a:latin typeface="Times New Roman"/>
                        <a:cs typeface="Times New Roman"/>
                      </a:endParaRPr>
                    </a:p>
                  </a:txBody>
                  <a:tcPr marL="0" marR="0" marT="0" marB="0">
                    <a:lnR w="12700">
                      <a:solidFill>
                        <a:srgbClr val="2B3B90"/>
                      </a:solidFill>
                      <a:prstDash val="solid"/>
                    </a:lnR>
                    <a:lnT w="12700">
                      <a:solidFill>
                        <a:srgbClr val="2B3B90"/>
                      </a:solidFill>
                      <a:prstDash val="solid"/>
                    </a:lnT>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12700">
                      <a:solidFill>
                        <a:srgbClr val="2B3B90"/>
                      </a:solidFill>
                      <a:prstDash val="solid"/>
                    </a:lnT>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9050">
                      <a:solidFill>
                        <a:srgbClr val="2B3B90"/>
                      </a:solidFill>
                      <a:prstDash val="solid"/>
                    </a:lnR>
                    <a:lnT w="12700">
                      <a:solidFill>
                        <a:srgbClr val="2B3B90"/>
                      </a:solidFill>
                      <a:prstDash val="solid"/>
                    </a:lnT>
                  </a:tcPr>
                </a:tc>
                <a:extLst>
                  <a:ext uri="{0D108BD9-81ED-4DB2-BD59-A6C34878D82A}">
                    <a16:rowId xmlns:a16="http://schemas.microsoft.com/office/drawing/2014/main" val="10001"/>
                  </a:ext>
                </a:extLst>
              </a:tr>
              <a:tr h="185977">
                <a:tc>
                  <a:txBody>
                    <a:bodyPr/>
                    <a:lstStyle/>
                    <a:p>
                      <a:pPr marL="113664">
                        <a:lnSpc>
                          <a:spcPct val="100000"/>
                        </a:lnSpc>
                        <a:spcBef>
                          <a:spcPts val="125"/>
                        </a:spcBef>
                      </a:pPr>
                      <a:r>
                        <a:rPr sz="1000" spc="-55" dirty="0">
                          <a:solidFill>
                            <a:srgbClr val="4A4A4C"/>
                          </a:solidFill>
                          <a:latin typeface="Arial MT"/>
                          <a:cs typeface="Arial MT"/>
                        </a:rPr>
                        <a:t>1.</a:t>
                      </a:r>
                      <a:r>
                        <a:rPr sz="1000" spc="125" dirty="0">
                          <a:solidFill>
                            <a:srgbClr val="4A4A4C"/>
                          </a:solidFill>
                          <a:latin typeface="Arial MT"/>
                          <a:cs typeface="Arial MT"/>
                        </a:rPr>
                        <a:t> </a:t>
                      </a:r>
                      <a:r>
                        <a:rPr sz="1000" spc="-30" dirty="0">
                          <a:solidFill>
                            <a:srgbClr val="4A4A4C"/>
                          </a:solidFill>
                          <a:latin typeface="Arial MT"/>
                          <a:cs typeface="Arial MT"/>
                        </a:rPr>
                        <a:t>La</a:t>
                      </a:r>
                      <a:r>
                        <a:rPr sz="1000" spc="30" dirty="0">
                          <a:solidFill>
                            <a:srgbClr val="4A4A4C"/>
                          </a:solidFill>
                          <a:latin typeface="Arial MT"/>
                          <a:cs typeface="Arial MT"/>
                        </a:rPr>
                        <a:t> </a:t>
                      </a:r>
                      <a:r>
                        <a:rPr sz="1000" spc="35" dirty="0">
                          <a:solidFill>
                            <a:srgbClr val="4A4A4C"/>
                          </a:solidFill>
                          <a:latin typeface="Arial MT"/>
                          <a:cs typeface="Arial MT"/>
                        </a:rPr>
                        <a:t>flexibilización </a:t>
                      </a:r>
                      <a:r>
                        <a:rPr sz="1000" spc="40" dirty="0">
                          <a:solidFill>
                            <a:srgbClr val="4A4A4C"/>
                          </a:solidFill>
                          <a:latin typeface="Arial MT"/>
                          <a:cs typeface="Arial MT"/>
                        </a:rPr>
                        <a:t>curricular</a:t>
                      </a:r>
                      <a:r>
                        <a:rPr sz="1000" spc="35" dirty="0">
                          <a:solidFill>
                            <a:srgbClr val="4A4A4C"/>
                          </a:solidFill>
                          <a:latin typeface="Arial MT"/>
                          <a:cs typeface="Arial MT"/>
                        </a:rPr>
                        <a:t> </a:t>
                      </a:r>
                      <a:r>
                        <a:rPr sz="1000" spc="25" dirty="0">
                          <a:solidFill>
                            <a:srgbClr val="4A4A4C"/>
                          </a:solidFill>
                          <a:latin typeface="Arial MT"/>
                          <a:cs typeface="Arial MT"/>
                        </a:rPr>
                        <a:t>requiere</a:t>
                      </a:r>
                      <a:r>
                        <a:rPr sz="1000" spc="35" dirty="0">
                          <a:solidFill>
                            <a:srgbClr val="4A4A4C"/>
                          </a:solidFill>
                          <a:latin typeface="Arial MT"/>
                          <a:cs typeface="Arial MT"/>
                        </a:rPr>
                        <a:t> </a:t>
                      </a:r>
                      <a:r>
                        <a:rPr sz="1000" spc="20" dirty="0">
                          <a:solidFill>
                            <a:srgbClr val="4A4A4C"/>
                          </a:solidFill>
                          <a:latin typeface="Arial MT"/>
                          <a:cs typeface="Arial MT"/>
                        </a:rPr>
                        <a:t>de</a:t>
                      </a:r>
                      <a:r>
                        <a:rPr sz="1000" spc="35" dirty="0">
                          <a:solidFill>
                            <a:srgbClr val="4A4A4C"/>
                          </a:solidFill>
                          <a:latin typeface="Arial MT"/>
                          <a:cs typeface="Arial MT"/>
                        </a:rPr>
                        <a:t> docentes proactivos </a:t>
                      </a:r>
                      <a:r>
                        <a:rPr sz="1000" spc="-5" dirty="0">
                          <a:solidFill>
                            <a:srgbClr val="4A4A4C"/>
                          </a:solidFill>
                          <a:latin typeface="Arial MT"/>
                          <a:cs typeface="Arial MT"/>
                        </a:rPr>
                        <a:t>y</a:t>
                      </a:r>
                      <a:r>
                        <a:rPr sz="1000" spc="30" dirty="0">
                          <a:solidFill>
                            <a:srgbClr val="4A4A4C"/>
                          </a:solidFill>
                          <a:latin typeface="Arial MT"/>
                          <a:cs typeface="Arial MT"/>
                        </a:rPr>
                        <a:t> </a:t>
                      </a:r>
                      <a:r>
                        <a:rPr sz="1000" spc="10" dirty="0">
                          <a:solidFill>
                            <a:srgbClr val="4A4A4C"/>
                          </a:solidFill>
                          <a:latin typeface="Arial MT"/>
                          <a:cs typeface="Arial MT"/>
                        </a:rPr>
                        <a:t>líderes.</a:t>
                      </a:r>
                      <a:endParaRPr sz="1000">
                        <a:latin typeface="Arial MT"/>
                        <a:cs typeface="Arial MT"/>
                      </a:endParaRPr>
                    </a:p>
                  </a:txBody>
                  <a:tcPr marL="0" marR="0" marT="15875" marB="0">
                    <a:lnL w="12700">
                      <a:solidFill>
                        <a:srgbClr val="2B3B90"/>
                      </a:solidFill>
                      <a:prstDash val="solid"/>
                    </a:lnL>
                    <a:lnR w="12700">
                      <a:solidFill>
                        <a:srgbClr val="2B3B90"/>
                      </a:solidFill>
                      <a:prstDash val="solid"/>
                    </a:lnR>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B w="6350">
                      <a:solidFill>
                        <a:srgbClr val="2B3B90"/>
                      </a:solidFill>
                      <a:prstDash val="solid"/>
                    </a:lnB>
                  </a:tcPr>
                </a:tc>
                <a:extLst>
                  <a:ext uri="{0D108BD9-81ED-4DB2-BD59-A6C34878D82A}">
                    <a16:rowId xmlns:a16="http://schemas.microsoft.com/office/drawing/2014/main" val="10002"/>
                  </a:ext>
                </a:extLst>
              </a:tr>
              <a:tr h="161143">
                <a:tc>
                  <a:txBody>
                    <a:bodyPr/>
                    <a:lstStyle/>
                    <a:p>
                      <a:pPr marL="113664">
                        <a:lnSpc>
                          <a:spcPts val="1160"/>
                        </a:lnSpc>
                      </a:pPr>
                      <a:r>
                        <a:rPr sz="1000" spc="-5" dirty="0">
                          <a:solidFill>
                            <a:srgbClr val="4A4A4C"/>
                          </a:solidFill>
                          <a:latin typeface="Arial MT"/>
                          <a:cs typeface="Arial MT"/>
                        </a:rPr>
                        <a:t>2.</a:t>
                      </a:r>
                      <a:r>
                        <a:rPr sz="1000" spc="20" dirty="0">
                          <a:solidFill>
                            <a:srgbClr val="4A4A4C"/>
                          </a:solidFill>
                          <a:latin typeface="Arial MT"/>
                          <a:cs typeface="Arial MT"/>
                        </a:rPr>
                        <a:t> </a:t>
                      </a:r>
                      <a:r>
                        <a:rPr sz="1000" spc="-30" dirty="0">
                          <a:solidFill>
                            <a:srgbClr val="4A4A4C"/>
                          </a:solidFill>
                          <a:latin typeface="Arial MT"/>
                          <a:cs typeface="Arial MT"/>
                        </a:rPr>
                        <a:t>La</a:t>
                      </a:r>
                      <a:r>
                        <a:rPr sz="1000" spc="35" dirty="0">
                          <a:solidFill>
                            <a:srgbClr val="4A4A4C"/>
                          </a:solidFill>
                          <a:latin typeface="Arial MT"/>
                          <a:cs typeface="Arial MT"/>
                        </a:rPr>
                        <a:t> flexibilización</a:t>
                      </a:r>
                      <a:r>
                        <a:rPr sz="1000" spc="30" dirty="0">
                          <a:solidFill>
                            <a:srgbClr val="4A4A4C"/>
                          </a:solidFill>
                          <a:latin typeface="Arial MT"/>
                          <a:cs typeface="Arial MT"/>
                        </a:rPr>
                        <a:t> </a:t>
                      </a:r>
                      <a:r>
                        <a:rPr sz="1000" spc="40" dirty="0">
                          <a:solidFill>
                            <a:srgbClr val="4A4A4C"/>
                          </a:solidFill>
                          <a:latin typeface="Arial MT"/>
                          <a:cs typeface="Arial MT"/>
                        </a:rPr>
                        <a:t>curricular</a:t>
                      </a:r>
                      <a:r>
                        <a:rPr sz="1000" spc="35" dirty="0">
                          <a:solidFill>
                            <a:srgbClr val="4A4A4C"/>
                          </a:solidFill>
                          <a:latin typeface="Arial MT"/>
                          <a:cs typeface="Arial MT"/>
                        </a:rPr>
                        <a:t> </a:t>
                      </a:r>
                      <a:r>
                        <a:rPr sz="1000" spc="30" dirty="0">
                          <a:solidFill>
                            <a:srgbClr val="4A4A4C"/>
                          </a:solidFill>
                          <a:latin typeface="Arial MT"/>
                          <a:cs typeface="Arial MT"/>
                        </a:rPr>
                        <a:t>parte del</a:t>
                      </a:r>
                      <a:r>
                        <a:rPr sz="1000" spc="35" dirty="0">
                          <a:solidFill>
                            <a:srgbClr val="4A4A4C"/>
                          </a:solidFill>
                          <a:latin typeface="Arial MT"/>
                          <a:cs typeface="Arial MT"/>
                        </a:rPr>
                        <a:t> </a:t>
                      </a:r>
                      <a:r>
                        <a:rPr sz="1000" spc="55" dirty="0">
                          <a:solidFill>
                            <a:srgbClr val="4A4A4C"/>
                          </a:solidFill>
                          <a:latin typeface="Arial MT"/>
                          <a:cs typeface="Arial MT"/>
                        </a:rPr>
                        <a:t>reconocimiento</a:t>
                      </a:r>
                      <a:r>
                        <a:rPr sz="1000" spc="35" dirty="0">
                          <a:solidFill>
                            <a:srgbClr val="4A4A4C"/>
                          </a:solidFill>
                          <a:latin typeface="Arial MT"/>
                          <a:cs typeface="Arial MT"/>
                        </a:rPr>
                        <a:t> </a:t>
                      </a:r>
                      <a:r>
                        <a:rPr sz="1000" spc="20" dirty="0">
                          <a:solidFill>
                            <a:srgbClr val="4A4A4C"/>
                          </a:solidFill>
                          <a:latin typeface="Arial MT"/>
                          <a:cs typeface="Arial MT"/>
                        </a:rPr>
                        <a:t>de</a:t>
                      </a:r>
                      <a:r>
                        <a:rPr sz="1000" spc="30" dirty="0">
                          <a:solidFill>
                            <a:srgbClr val="4A4A4C"/>
                          </a:solidFill>
                          <a:latin typeface="Arial MT"/>
                          <a:cs typeface="Arial MT"/>
                        </a:rPr>
                        <a:t> </a:t>
                      </a:r>
                      <a:r>
                        <a:rPr sz="1000" spc="20" dirty="0">
                          <a:solidFill>
                            <a:srgbClr val="4A4A4C"/>
                          </a:solidFill>
                          <a:latin typeface="Arial MT"/>
                          <a:cs typeface="Arial MT"/>
                        </a:rPr>
                        <a:t>los</a:t>
                      </a:r>
                      <a:r>
                        <a:rPr sz="1000" spc="35" dirty="0">
                          <a:solidFill>
                            <a:srgbClr val="4A4A4C"/>
                          </a:solidFill>
                          <a:latin typeface="Arial MT"/>
                          <a:cs typeface="Arial MT"/>
                        </a:rPr>
                        <a:t> </a:t>
                      </a:r>
                      <a:r>
                        <a:rPr sz="1000" spc="20" dirty="0">
                          <a:solidFill>
                            <a:srgbClr val="4A4A4C"/>
                          </a:solidFill>
                          <a:latin typeface="Arial MT"/>
                          <a:cs typeface="Arial MT"/>
                        </a:rPr>
                        <a:t>estudiantes.</a:t>
                      </a:r>
                      <a:endParaRPr sz="1000">
                        <a:latin typeface="Arial MT"/>
                        <a:cs typeface="Arial MT"/>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9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9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9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extLst>
                  <a:ext uri="{0D108BD9-81ED-4DB2-BD59-A6C34878D82A}">
                    <a16:rowId xmlns:a16="http://schemas.microsoft.com/office/drawing/2014/main" val="10003"/>
                  </a:ext>
                </a:extLst>
              </a:tr>
              <a:tr h="323333">
                <a:tc>
                  <a:txBody>
                    <a:bodyPr/>
                    <a:lstStyle/>
                    <a:p>
                      <a:pPr marL="113664">
                        <a:lnSpc>
                          <a:spcPts val="1190"/>
                        </a:lnSpc>
                      </a:pPr>
                      <a:r>
                        <a:rPr sz="1000" spc="-10" dirty="0">
                          <a:solidFill>
                            <a:srgbClr val="4A4A4C"/>
                          </a:solidFill>
                          <a:latin typeface="Arial MT"/>
                          <a:cs typeface="Arial MT"/>
                        </a:rPr>
                        <a:t>3.</a:t>
                      </a:r>
                      <a:r>
                        <a:rPr sz="1000" spc="40" dirty="0">
                          <a:solidFill>
                            <a:srgbClr val="4A4A4C"/>
                          </a:solidFill>
                          <a:latin typeface="Arial MT"/>
                          <a:cs typeface="Arial MT"/>
                        </a:rPr>
                        <a:t> </a:t>
                      </a:r>
                      <a:r>
                        <a:rPr sz="1000" spc="-30" dirty="0">
                          <a:solidFill>
                            <a:srgbClr val="4A4A4C"/>
                          </a:solidFill>
                          <a:latin typeface="Arial MT"/>
                          <a:cs typeface="Arial MT"/>
                        </a:rPr>
                        <a:t>La</a:t>
                      </a:r>
                      <a:r>
                        <a:rPr sz="1000" spc="95" dirty="0">
                          <a:solidFill>
                            <a:srgbClr val="4A4A4C"/>
                          </a:solidFill>
                          <a:latin typeface="Arial MT"/>
                          <a:cs typeface="Arial MT"/>
                        </a:rPr>
                        <a:t> </a:t>
                      </a:r>
                      <a:r>
                        <a:rPr sz="1000" spc="35" dirty="0">
                          <a:solidFill>
                            <a:srgbClr val="4A4A4C"/>
                          </a:solidFill>
                          <a:latin typeface="Arial MT"/>
                          <a:cs typeface="Arial MT"/>
                        </a:rPr>
                        <a:t>flexibilización</a:t>
                      </a:r>
                      <a:r>
                        <a:rPr sz="1000" spc="95" dirty="0">
                          <a:solidFill>
                            <a:srgbClr val="4A4A4C"/>
                          </a:solidFill>
                          <a:latin typeface="Arial MT"/>
                          <a:cs typeface="Arial MT"/>
                        </a:rPr>
                        <a:t> </a:t>
                      </a:r>
                      <a:r>
                        <a:rPr sz="1000" spc="40" dirty="0">
                          <a:solidFill>
                            <a:srgbClr val="4A4A4C"/>
                          </a:solidFill>
                          <a:latin typeface="Arial MT"/>
                          <a:cs typeface="Arial MT"/>
                        </a:rPr>
                        <a:t>curricular</a:t>
                      </a:r>
                      <a:r>
                        <a:rPr sz="1000" spc="95" dirty="0">
                          <a:solidFill>
                            <a:srgbClr val="4A4A4C"/>
                          </a:solidFill>
                          <a:latin typeface="Arial MT"/>
                          <a:cs typeface="Arial MT"/>
                        </a:rPr>
                        <a:t> </a:t>
                      </a:r>
                      <a:r>
                        <a:rPr sz="1000" spc="-25" dirty="0">
                          <a:solidFill>
                            <a:srgbClr val="4A4A4C"/>
                          </a:solidFill>
                          <a:latin typeface="Arial MT"/>
                          <a:cs typeface="Arial MT"/>
                        </a:rPr>
                        <a:t>se</a:t>
                      </a:r>
                      <a:r>
                        <a:rPr sz="1000" spc="95" dirty="0">
                          <a:solidFill>
                            <a:srgbClr val="4A4A4C"/>
                          </a:solidFill>
                          <a:latin typeface="Arial MT"/>
                          <a:cs typeface="Arial MT"/>
                        </a:rPr>
                        <a:t> </a:t>
                      </a:r>
                      <a:r>
                        <a:rPr sz="1000" spc="35" dirty="0">
                          <a:solidFill>
                            <a:srgbClr val="4A4A4C"/>
                          </a:solidFill>
                          <a:latin typeface="Arial MT"/>
                          <a:cs typeface="Arial MT"/>
                        </a:rPr>
                        <a:t>logra</a:t>
                      </a:r>
                      <a:r>
                        <a:rPr sz="1000" spc="95" dirty="0">
                          <a:solidFill>
                            <a:srgbClr val="4A4A4C"/>
                          </a:solidFill>
                          <a:latin typeface="Arial MT"/>
                          <a:cs typeface="Arial MT"/>
                        </a:rPr>
                        <a:t> </a:t>
                      </a:r>
                      <a:r>
                        <a:rPr sz="1000" dirty="0">
                          <a:solidFill>
                            <a:srgbClr val="4A4A4C"/>
                          </a:solidFill>
                          <a:latin typeface="Arial MT"/>
                          <a:cs typeface="Arial MT"/>
                        </a:rPr>
                        <a:t>al</a:t>
                      </a:r>
                      <a:r>
                        <a:rPr sz="1000" spc="95" dirty="0">
                          <a:solidFill>
                            <a:srgbClr val="4A4A4C"/>
                          </a:solidFill>
                          <a:latin typeface="Arial MT"/>
                          <a:cs typeface="Arial MT"/>
                        </a:rPr>
                        <a:t> </a:t>
                      </a:r>
                      <a:r>
                        <a:rPr sz="1000" spc="25" dirty="0">
                          <a:solidFill>
                            <a:srgbClr val="4A4A4C"/>
                          </a:solidFill>
                          <a:latin typeface="Arial MT"/>
                          <a:cs typeface="Arial MT"/>
                        </a:rPr>
                        <a:t>hacer</a:t>
                      </a:r>
                      <a:r>
                        <a:rPr sz="1000" spc="95" dirty="0">
                          <a:solidFill>
                            <a:srgbClr val="4A4A4C"/>
                          </a:solidFill>
                          <a:latin typeface="Arial MT"/>
                          <a:cs typeface="Arial MT"/>
                        </a:rPr>
                        <a:t> </a:t>
                      </a:r>
                      <a:r>
                        <a:rPr sz="1000" spc="40" dirty="0">
                          <a:solidFill>
                            <a:srgbClr val="4A4A4C"/>
                          </a:solidFill>
                          <a:latin typeface="Arial MT"/>
                          <a:cs typeface="Arial MT"/>
                        </a:rPr>
                        <a:t>un</a:t>
                      </a:r>
                      <a:r>
                        <a:rPr sz="1000" spc="100" dirty="0">
                          <a:solidFill>
                            <a:srgbClr val="4A4A4C"/>
                          </a:solidFill>
                          <a:latin typeface="Arial MT"/>
                          <a:cs typeface="Arial MT"/>
                        </a:rPr>
                        <a:t> </a:t>
                      </a:r>
                      <a:r>
                        <a:rPr sz="1000" spc="45" dirty="0">
                          <a:solidFill>
                            <a:srgbClr val="4A4A4C"/>
                          </a:solidFill>
                          <a:latin typeface="Arial MT"/>
                          <a:cs typeface="Arial MT"/>
                        </a:rPr>
                        <a:t>currículo</a:t>
                      </a:r>
                      <a:r>
                        <a:rPr sz="1000" spc="95" dirty="0">
                          <a:solidFill>
                            <a:srgbClr val="4A4A4C"/>
                          </a:solidFill>
                          <a:latin typeface="Arial MT"/>
                          <a:cs typeface="Arial MT"/>
                        </a:rPr>
                        <a:t> </a:t>
                      </a:r>
                      <a:r>
                        <a:rPr sz="1000" spc="35" dirty="0">
                          <a:solidFill>
                            <a:srgbClr val="4A4A4C"/>
                          </a:solidFill>
                          <a:latin typeface="Arial MT"/>
                          <a:cs typeface="Arial MT"/>
                        </a:rPr>
                        <a:t>particular</a:t>
                      </a:r>
                      <a:r>
                        <a:rPr sz="1000" spc="95" dirty="0">
                          <a:solidFill>
                            <a:srgbClr val="4A4A4C"/>
                          </a:solidFill>
                          <a:latin typeface="Arial MT"/>
                          <a:cs typeface="Arial MT"/>
                        </a:rPr>
                        <a:t> </a:t>
                      </a:r>
                      <a:r>
                        <a:rPr sz="1000" spc="15" dirty="0">
                          <a:solidFill>
                            <a:srgbClr val="4A4A4C"/>
                          </a:solidFill>
                          <a:latin typeface="Arial MT"/>
                          <a:cs typeface="Arial MT"/>
                        </a:rPr>
                        <a:t>para</a:t>
                      </a:r>
                      <a:endParaRPr sz="1000">
                        <a:latin typeface="Arial MT"/>
                        <a:cs typeface="Arial MT"/>
                      </a:endParaRPr>
                    </a:p>
                    <a:p>
                      <a:pPr marL="257810">
                        <a:lnSpc>
                          <a:spcPts val="1155"/>
                        </a:lnSpc>
                        <a:spcBef>
                          <a:spcPts val="100"/>
                        </a:spcBef>
                      </a:pPr>
                      <a:r>
                        <a:rPr sz="1000" spc="15" dirty="0">
                          <a:solidFill>
                            <a:srgbClr val="4A4A4C"/>
                          </a:solidFill>
                          <a:latin typeface="Arial MT"/>
                          <a:cs typeface="Arial MT"/>
                        </a:rPr>
                        <a:t>cada</a:t>
                      </a:r>
                      <a:r>
                        <a:rPr sz="1000" spc="5" dirty="0">
                          <a:solidFill>
                            <a:srgbClr val="4A4A4C"/>
                          </a:solidFill>
                          <a:latin typeface="Arial MT"/>
                          <a:cs typeface="Arial MT"/>
                        </a:rPr>
                        <a:t> </a:t>
                      </a:r>
                      <a:r>
                        <a:rPr sz="1000" spc="25" dirty="0">
                          <a:solidFill>
                            <a:srgbClr val="4A4A4C"/>
                          </a:solidFill>
                          <a:latin typeface="Arial MT"/>
                          <a:cs typeface="Arial MT"/>
                        </a:rPr>
                        <a:t>estudiante.</a:t>
                      </a:r>
                      <a:endParaRPr sz="1000">
                        <a:latin typeface="Arial MT"/>
                        <a:cs typeface="Arial MT"/>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extLst>
                  <a:ext uri="{0D108BD9-81ED-4DB2-BD59-A6C34878D82A}">
                    <a16:rowId xmlns:a16="http://schemas.microsoft.com/office/drawing/2014/main" val="10004"/>
                  </a:ext>
                </a:extLst>
              </a:tr>
              <a:tr h="161142">
                <a:tc>
                  <a:txBody>
                    <a:bodyPr/>
                    <a:lstStyle/>
                    <a:p>
                      <a:pPr marL="113664">
                        <a:lnSpc>
                          <a:spcPts val="1125"/>
                        </a:lnSpc>
                        <a:spcBef>
                          <a:spcPts val="45"/>
                        </a:spcBef>
                      </a:pPr>
                      <a:r>
                        <a:rPr sz="1000" dirty="0">
                          <a:solidFill>
                            <a:srgbClr val="4A4A4C"/>
                          </a:solidFill>
                          <a:latin typeface="Arial MT"/>
                          <a:cs typeface="Arial MT"/>
                        </a:rPr>
                        <a:t>4.</a:t>
                      </a:r>
                      <a:r>
                        <a:rPr sz="1000" spc="15" dirty="0">
                          <a:solidFill>
                            <a:srgbClr val="4A4A4C"/>
                          </a:solidFill>
                          <a:latin typeface="Arial MT"/>
                          <a:cs typeface="Arial MT"/>
                        </a:rPr>
                        <a:t> </a:t>
                      </a:r>
                      <a:r>
                        <a:rPr sz="1000" spc="-30" dirty="0">
                          <a:solidFill>
                            <a:srgbClr val="4A4A4C"/>
                          </a:solidFill>
                          <a:latin typeface="Arial MT"/>
                          <a:cs typeface="Arial MT"/>
                        </a:rPr>
                        <a:t>La</a:t>
                      </a:r>
                      <a:r>
                        <a:rPr sz="1000" spc="30" dirty="0">
                          <a:solidFill>
                            <a:srgbClr val="4A4A4C"/>
                          </a:solidFill>
                          <a:latin typeface="Arial MT"/>
                          <a:cs typeface="Arial MT"/>
                        </a:rPr>
                        <a:t> </a:t>
                      </a:r>
                      <a:r>
                        <a:rPr sz="1000" spc="35" dirty="0">
                          <a:solidFill>
                            <a:srgbClr val="4A4A4C"/>
                          </a:solidFill>
                          <a:latin typeface="Arial MT"/>
                          <a:cs typeface="Arial MT"/>
                        </a:rPr>
                        <a:t>flexibilización</a:t>
                      </a:r>
                      <a:r>
                        <a:rPr sz="1000" spc="30" dirty="0">
                          <a:solidFill>
                            <a:srgbClr val="4A4A4C"/>
                          </a:solidFill>
                          <a:latin typeface="Arial MT"/>
                          <a:cs typeface="Arial MT"/>
                        </a:rPr>
                        <a:t> </a:t>
                      </a:r>
                      <a:r>
                        <a:rPr sz="1000" spc="40" dirty="0">
                          <a:solidFill>
                            <a:srgbClr val="4A4A4C"/>
                          </a:solidFill>
                          <a:latin typeface="Arial MT"/>
                          <a:cs typeface="Arial MT"/>
                        </a:rPr>
                        <a:t>curricular</a:t>
                      </a:r>
                      <a:r>
                        <a:rPr sz="1000" spc="35" dirty="0">
                          <a:solidFill>
                            <a:srgbClr val="4A4A4C"/>
                          </a:solidFill>
                          <a:latin typeface="Arial MT"/>
                          <a:cs typeface="Arial MT"/>
                        </a:rPr>
                        <a:t> </a:t>
                      </a:r>
                      <a:r>
                        <a:rPr sz="1000" spc="-25" dirty="0">
                          <a:solidFill>
                            <a:srgbClr val="4A4A4C"/>
                          </a:solidFill>
                          <a:latin typeface="Arial MT"/>
                          <a:cs typeface="Arial MT"/>
                        </a:rPr>
                        <a:t>es</a:t>
                      </a:r>
                      <a:r>
                        <a:rPr sz="1000" spc="30" dirty="0">
                          <a:solidFill>
                            <a:srgbClr val="4A4A4C"/>
                          </a:solidFill>
                          <a:latin typeface="Arial MT"/>
                          <a:cs typeface="Arial MT"/>
                        </a:rPr>
                        <a:t> </a:t>
                      </a:r>
                      <a:r>
                        <a:rPr sz="1000" spc="40" dirty="0">
                          <a:solidFill>
                            <a:srgbClr val="4A4A4C"/>
                          </a:solidFill>
                          <a:latin typeface="Arial MT"/>
                          <a:cs typeface="Arial MT"/>
                        </a:rPr>
                        <a:t>otra</a:t>
                      </a:r>
                      <a:r>
                        <a:rPr sz="1000" spc="30" dirty="0">
                          <a:solidFill>
                            <a:srgbClr val="4A4A4C"/>
                          </a:solidFill>
                          <a:latin typeface="Arial MT"/>
                          <a:cs typeface="Arial MT"/>
                        </a:rPr>
                        <a:t> </a:t>
                      </a:r>
                      <a:r>
                        <a:rPr sz="1000" spc="50" dirty="0">
                          <a:solidFill>
                            <a:srgbClr val="4A4A4C"/>
                          </a:solidFill>
                          <a:latin typeface="Arial MT"/>
                          <a:cs typeface="Arial MT"/>
                        </a:rPr>
                        <a:t>forma</a:t>
                      </a:r>
                      <a:r>
                        <a:rPr sz="1000" spc="35" dirty="0">
                          <a:solidFill>
                            <a:srgbClr val="4A4A4C"/>
                          </a:solidFill>
                          <a:latin typeface="Arial MT"/>
                          <a:cs typeface="Arial MT"/>
                        </a:rPr>
                        <a:t> </a:t>
                      </a:r>
                      <a:r>
                        <a:rPr sz="1000" spc="20" dirty="0">
                          <a:solidFill>
                            <a:srgbClr val="4A4A4C"/>
                          </a:solidFill>
                          <a:latin typeface="Arial MT"/>
                          <a:cs typeface="Arial MT"/>
                        </a:rPr>
                        <a:t>de</a:t>
                      </a:r>
                      <a:r>
                        <a:rPr sz="1000" spc="30" dirty="0">
                          <a:solidFill>
                            <a:srgbClr val="4A4A4C"/>
                          </a:solidFill>
                          <a:latin typeface="Arial MT"/>
                          <a:cs typeface="Arial MT"/>
                        </a:rPr>
                        <a:t> </a:t>
                      </a:r>
                      <a:r>
                        <a:rPr sz="1000" spc="40" dirty="0">
                          <a:solidFill>
                            <a:srgbClr val="4A4A4C"/>
                          </a:solidFill>
                          <a:latin typeface="Arial MT"/>
                          <a:cs typeface="Arial MT"/>
                        </a:rPr>
                        <a:t>reforma</a:t>
                      </a:r>
                      <a:r>
                        <a:rPr sz="1000" spc="30" dirty="0">
                          <a:solidFill>
                            <a:srgbClr val="4A4A4C"/>
                          </a:solidFill>
                          <a:latin typeface="Arial MT"/>
                          <a:cs typeface="Arial MT"/>
                        </a:rPr>
                        <a:t> curricular.</a:t>
                      </a:r>
                      <a:endParaRPr sz="1000">
                        <a:latin typeface="Arial MT"/>
                        <a:cs typeface="Arial MT"/>
                      </a:endParaRPr>
                    </a:p>
                  </a:txBody>
                  <a:tcPr marL="0" marR="0" marT="5715"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9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9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9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extLst>
                  <a:ext uri="{0D108BD9-81ED-4DB2-BD59-A6C34878D82A}">
                    <a16:rowId xmlns:a16="http://schemas.microsoft.com/office/drawing/2014/main" val="10005"/>
                  </a:ext>
                </a:extLst>
              </a:tr>
              <a:tr h="345203">
                <a:tc>
                  <a:txBody>
                    <a:bodyPr/>
                    <a:lstStyle/>
                    <a:p>
                      <a:pPr marL="257810" marR="68580" indent="-144145">
                        <a:lnSpc>
                          <a:spcPts val="1300"/>
                        </a:lnSpc>
                        <a:spcBef>
                          <a:spcPts val="15"/>
                        </a:spcBef>
                      </a:pPr>
                      <a:r>
                        <a:rPr sz="1000" spc="-15" dirty="0">
                          <a:solidFill>
                            <a:srgbClr val="4A4A4C"/>
                          </a:solidFill>
                          <a:latin typeface="Arial MT"/>
                          <a:cs typeface="Arial MT"/>
                        </a:rPr>
                        <a:t>5.</a:t>
                      </a:r>
                      <a:r>
                        <a:rPr sz="1000" spc="45" dirty="0">
                          <a:solidFill>
                            <a:srgbClr val="4A4A4C"/>
                          </a:solidFill>
                          <a:latin typeface="Arial MT"/>
                          <a:cs typeface="Arial MT"/>
                        </a:rPr>
                        <a:t> </a:t>
                      </a:r>
                      <a:r>
                        <a:rPr sz="1000" spc="-30" dirty="0">
                          <a:solidFill>
                            <a:srgbClr val="4A4A4C"/>
                          </a:solidFill>
                          <a:latin typeface="Arial MT"/>
                          <a:cs typeface="Arial MT"/>
                        </a:rPr>
                        <a:t>El</a:t>
                      </a:r>
                      <a:r>
                        <a:rPr sz="1000" spc="40" dirty="0">
                          <a:solidFill>
                            <a:srgbClr val="4A4A4C"/>
                          </a:solidFill>
                          <a:latin typeface="Arial MT"/>
                          <a:cs typeface="Arial MT"/>
                        </a:rPr>
                        <a:t> primer</a:t>
                      </a:r>
                      <a:r>
                        <a:rPr sz="1000" spc="45" dirty="0">
                          <a:solidFill>
                            <a:srgbClr val="4A4A4C"/>
                          </a:solidFill>
                          <a:latin typeface="Arial MT"/>
                          <a:cs typeface="Arial MT"/>
                        </a:rPr>
                        <a:t> </a:t>
                      </a:r>
                      <a:r>
                        <a:rPr sz="1000" spc="15" dirty="0">
                          <a:solidFill>
                            <a:srgbClr val="4A4A4C"/>
                          </a:solidFill>
                          <a:latin typeface="Arial MT"/>
                          <a:cs typeface="Arial MT"/>
                        </a:rPr>
                        <a:t>paso</a:t>
                      </a:r>
                      <a:r>
                        <a:rPr sz="1000" spc="40" dirty="0">
                          <a:solidFill>
                            <a:srgbClr val="4A4A4C"/>
                          </a:solidFill>
                          <a:latin typeface="Arial MT"/>
                          <a:cs typeface="Arial MT"/>
                        </a:rPr>
                        <a:t> </a:t>
                      </a:r>
                      <a:r>
                        <a:rPr sz="1000" spc="30" dirty="0">
                          <a:solidFill>
                            <a:srgbClr val="4A4A4C"/>
                          </a:solidFill>
                          <a:latin typeface="Arial MT"/>
                          <a:cs typeface="Arial MT"/>
                        </a:rPr>
                        <a:t>que</a:t>
                      </a:r>
                      <a:r>
                        <a:rPr sz="1000" spc="40" dirty="0">
                          <a:solidFill>
                            <a:srgbClr val="4A4A4C"/>
                          </a:solidFill>
                          <a:latin typeface="Arial MT"/>
                          <a:cs typeface="Arial MT"/>
                        </a:rPr>
                        <a:t> </a:t>
                      </a:r>
                      <a:r>
                        <a:rPr sz="1000" spc="-25" dirty="0">
                          <a:solidFill>
                            <a:srgbClr val="4A4A4C"/>
                          </a:solidFill>
                          <a:latin typeface="Arial MT"/>
                          <a:cs typeface="Arial MT"/>
                        </a:rPr>
                        <a:t>se</a:t>
                      </a:r>
                      <a:r>
                        <a:rPr sz="1000" spc="45" dirty="0">
                          <a:solidFill>
                            <a:srgbClr val="4A4A4C"/>
                          </a:solidFill>
                          <a:latin typeface="Arial MT"/>
                          <a:cs typeface="Arial MT"/>
                        </a:rPr>
                        <a:t> </a:t>
                      </a:r>
                      <a:r>
                        <a:rPr sz="1000" spc="25" dirty="0">
                          <a:solidFill>
                            <a:srgbClr val="4A4A4C"/>
                          </a:solidFill>
                          <a:latin typeface="Arial MT"/>
                          <a:cs typeface="Arial MT"/>
                        </a:rPr>
                        <a:t>debe</a:t>
                      </a:r>
                      <a:r>
                        <a:rPr sz="1000" spc="40" dirty="0">
                          <a:solidFill>
                            <a:srgbClr val="4A4A4C"/>
                          </a:solidFill>
                          <a:latin typeface="Arial MT"/>
                          <a:cs typeface="Arial MT"/>
                        </a:rPr>
                        <a:t> </a:t>
                      </a:r>
                      <a:r>
                        <a:rPr sz="1000" spc="20" dirty="0">
                          <a:solidFill>
                            <a:srgbClr val="4A4A4C"/>
                          </a:solidFill>
                          <a:latin typeface="Arial MT"/>
                          <a:cs typeface="Arial MT"/>
                        </a:rPr>
                        <a:t>seguir</a:t>
                      </a:r>
                      <a:r>
                        <a:rPr sz="1000" spc="40" dirty="0">
                          <a:solidFill>
                            <a:srgbClr val="4A4A4C"/>
                          </a:solidFill>
                          <a:latin typeface="Arial MT"/>
                          <a:cs typeface="Arial MT"/>
                        </a:rPr>
                        <a:t> </a:t>
                      </a:r>
                      <a:r>
                        <a:rPr sz="1000" spc="10" dirty="0">
                          <a:solidFill>
                            <a:srgbClr val="4A4A4C"/>
                          </a:solidFill>
                          <a:latin typeface="Arial MT"/>
                          <a:cs typeface="Arial MT"/>
                        </a:rPr>
                        <a:t>para</a:t>
                      </a:r>
                      <a:r>
                        <a:rPr sz="1000" spc="45" dirty="0">
                          <a:solidFill>
                            <a:srgbClr val="4A4A4C"/>
                          </a:solidFill>
                          <a:latin typeface="Arial MT"/>
                          <a:cs typeface="Arial MT"/>
                        </a:rPr>
                        <a:t> </a:t>
                      </a:r>
                      <a:r>
                        <a:rPr sz="1000" spc="25" dirty="0">
                          <a:solidFill>
                            <a:srgbClr val="4A4A4C"/>
                          </a:solidFill>
                          <a:latin typeface="Arial MT"/>
                          <a:cs typeface="Arial MT"/>
                        </a:rPr>
                        <a:t>flexibilizar</a:t>
                      </a:r>
                      <a:r>
                        <a:rPr sz="1000" spc="40" dirty="0">
                          <a:solidFill>
                            <a:srgbClr val="4A4A4C"/>
                          </a:solidFill>
                          <a:latin typeface="Arial MT"/>
                          <a:cs typeface="Arial MT"/>
                        </a:rPr>
                        <a:t> </a:t>
                      </a:r>
                      <a:r>
                        <a:rPr sz="1000" spc="20" dirty="0">
                          <a:solidFill>
                            <a:srgbClr val="4A4A4C"/>
                          </a:solidFill>
                          <a:latin typeface="Arial MT"/>
                          <a:cs typeface="Arial MT"/>
                        </a:rPr>
                        <a:t>el</a:t>
                      </a:r>
                      <a:r>
                        <a:rPr sz="1000" spc="40" dirty="0">
                          <a:solidFill>
                            <a:srgbClr val="4A4A4C"/>
                          </a:solidFill>
                          <a:latin typeface="Arial MT"/>
                          <a:cs typeface="Arial MT"/>
                        </a:rPr>
                        <a:t> </a:t>
                      </a:r>
                      <a:r>
                        <a:rPr sz="1000" spc="45" dirty="0">
                          <a:solidFill>
                            <a:srgbClr val="4A4A4C"/>
                          </a:solidFill>
                          <a:latin typeface="Arial MT"/>
                          <a:cs typeface="Arial MT"/>
                        </a:rPr>
                        <a:t>currículo </a:t>
                      </a:r>
                      <a:r>
                        <a:rPr sz="1000" spc="-25" dirty="0">
                          <a:solidFill>
                            <a:srgbClr val="4A4A4C"/>
                          </a:solidFill>
                          <a:latin typeface="Arial MT"/>
                          <a:cs typeface="Arial MT"/>
                        </a:rPr>
                        <a:t>es</a:t>
                      </a:r>
                      <a:r>
                        <a:rPr sz="1000" spc="40" dirty="0">
                          <a:solidFill>
                            <a:srgbClr val="4A4A4C"/>
                          </a:solidFill>
                          <a:latin typeface="Arial MT"/>
                          <a:cs typeface="Arial MT"/>
                        </a:rPr>
                        <a:t> </a:t>
                      </a:r>
                      <a:r>
                        <a:rPr sz="1000" spc="35" dirty="0">
                          <a:solidFill>
                            <a:srgbClr val="4A4A4C"/>
                          </a:solidFill>
                          <a:latin typeface="Arial MT"/>
                          <a:cs typeface="Arial MT"/>
                        </a:rPr>
                        <a:t>eliminar </a:t>
                      </a:r>
                      <a:r>
                        <a:rPr sz="1000" spc="-265" dirty="0">
                          <a:solidFill>
                            <a:srgbClr val="4A4A4C"/>
                          </a:solidFill>
                          <a:latin typeface="Arial MT"/>
                          <a:cs typeface="Arial MT"/>
                        </a:rPr>
                        <a:t> </a:t>
                      </a:r>
                      <a:r>
                        <a:rPr sz="1000" spc="20" dirty="0">
                          <a:solidFill>
                            <a:srgbClr val="4A4A4C"/>
                          </a:solidFill>
                          <a:latin typeface="Arial MT"/>
                          <a:cs typeface="Arial MT"/>
                        </a:rPr>
                        <a:t>los</a:t>
                      </a:r>
                      <a:r>
                        <a:rPr sz="1000" spc="25" dirty="0">
                          <a:solidFill>
                            <a:srgbClr val="4A4A4C"/>
                          </a:solidFill>
                          <a:latin typeface="Arial MT"/>
                          <a:cs typeface="Arial MT"/>
                        </a:rPr>
                        <a:t> </a:t>
                      </a:r>
                      <a:r>
                        <a:rPr sz="1000" spc="10" dirty="0">
                          <a:solidFill>
                            <a:srgbClr val="4A4A4C"/>
                          </a:solidFill>
                          <a:latin typeface="Arial MT"/>
                          <a:cs typeface="Arial MT"/>
                        </a:rPr>
                        <a:t>estándares</a:t>
                      </a:r>
                      <a:r>
                        <a:rPr sz="1000" spc="30" dirty="0">
                          <a:solidFill>
                            <a:srgbClr val="4A4A4C"/>
                          </a:solidFill>
                          <a:latin typeface="Arial MT"/>
                          <a:cs typeface="Arial MT"/>
                        </a:rPr>
                        <a:t> </a:t>
                      </a:r>
                      <a:r>
                        <a:rPr sz="1000" spc="-5" dirty="0">
                          <a:solidFill>
                            <a:srgbClr val="4A4A4C"/>
                          </a:solidFill>
                          <a:latin typeface="Arial MT"/>
                          <a:cs typeface="Arial MT"/>
                        </a:rPr>
                        <a:t>y</a:t>
                      </a:r>
                      <a:r>
                        <a:rPr sz="1000" spc="30" dirty="0">
                          <a:solidFill>
                            <a:srgbClr val="4A4A4C"/>
                          </a:solidFill>
                          <a:latin typeface="Arial MT"/>
                          <a:cs typeface="Arial MT"/>
                        </a:rPr>
                        <a:t> </a:t>
                      </a:r>
                      <a:r>
                        <a:rPr sz="1000" spc="40" dirty="0">
                          <a:solidFill>
                            <a:srgbClr val="4A4A4C"/>
                          </a:solidFill>
                          <a:latin typeface="Arial MT"/>
                          <a:cs typeface="Arial MT"/>
                        </a:rPr>
                        <a:t>competencias</a:t>
                      </a:r>
                      <a:r>
                        <a:rPr sz="1000" spc="30" dirty="0">
                          <a:solidFill>
                            <a:srgbClr val="4A4A4C"/>
                          </a:solidFill>
                          <a:latin typeface="Arial MT"/>
                          <a:cs typeface="Arial MT"/>
                        </a:rPr>
                        <a:t> </a:t>
                      </a:r>
                      <a:r>
                        <a:rPr sz="1000" spc="20" dirty="0">
                          <a:solidFill>
                            <a:srgbClr val="4A4A4C"/>
                          </a:solidFill>
                          <a:latin typeface="Arial MT"/>
                          <a:cs typeface="Arial MT"/>
                        </a:rPr>
                        <a:t>prescritas.</a:t>
                      </a:r>
                      <a:endParaRPr sz="1000">
                        <a:latin typeface="Arial MT"/>
                        <a:cs typeface="Arial MT"/>
                      </a:endParaRPr>
                    </a:p>
                  </a:txBody>
                  <a:tcPr marL="0" marR="0" marT="1905"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extLst>
                  <a:ext uri="{0D108BD9-81ED-4DB2-BD59-A6C34878D82A}">
                    <a16:rowId xmlns:a16="http://schemas.microsoft.com/office/drawing/2014/main" val="10006"/>
                  </a:ext>
                </a:extLst>
              </a:tr>
              <a:tr h="497358">
                <a:tc>
                  <a:txBody>
                    <a:bodyPr/>
                    <a:lstStyle/>
                    <a:p>
                      <a:pPr marL="113664">
                        <a:lnSpc>
                          <a:spcPts val="1160"/>
                        </a:lnSpc>
                      </a:pPr>
                      <a:r>
                        <a:rPr sz="1000" spc="5" dirty="0">
                          <a:solidFill>
                            <a:srgbClr val="4A4A4C"/>
                          </a:solidFill>
                          <a:latin typeface="Arial MT"/>
                          <a:cs typeface="Arial MT"/>
                        </a:rPr>
                        <a:t>6.</a:t>
                      </a:r>
                      <a:r>
                        <a:rPr sz="1000" spc="10" dirty="0">
                          <a:solidFill>
                            <a:srgbClr val="4A4A4C"/>
                          </a:solidFill>
                          <a:latin typeface="Arial MT"/>
                          <a:cs typeface="Arial MT"/>
                        </a:rPr>
                        <a:t> </a:t>
                      </a:r>
                      <a:r>
                        <a:rPr sz="1000" spc="-30" dirty="0">
                          <a:solidFill>
                            <a:srgbClr val="4A4A4C"/>
                          </a:solidFill>
                          <a:latin typeface="Arial MT"/>
                          <a:cs typeface="Arial MT"/>
                        </a:rPr>
                        <a:t>La</a:t>
                      </a:r>
                      <a:r>
                        <a:rPr sz="1000" spc="30" dirty="0">
                          <a:solidFill>
                            <a:srgbClr val="4A4A4C"/>
                          </a:solidFill>
                          <a:latin typeface="Arial MT"/>
                          <a:cs typeface="Arial MT"/>
                        </a:rPr>
                        <a:t> </a:t>
                      </a:r>
                      <a:r>
                        <a:rPr sz="1000" spc="50" dirty="0">
                          <a:solidFill>
                            <a:srgbClr val="4A4A4C"/>
                          </a:solidFill>
                          <a:latin typeface="Arial MT"/>
                          <a:cs typeface="Arial MT"/>
                        </a:rPr>
                        <a:t>mejor</a:t>
                      </a:r>
                      <a:r>
                        <a:rPr sz="1000" spc="30" dirty="0">
                          <a:solidFill>
                            <a:srgbClr val="4A4A4C"/>
                          </a:solidFill>
                          <a:latin typeface="Arial MT"/>
                          <a:cs typeface="Arial MT"/>
                        </a:rPr>
                        <a:t> </a:t>
                      </a:r>
                      <a:r>
                        <a:rPr sz="1000" spc="50" dirty="0">
                          <a:solidFill>
                            <a:srgbClr val="4A4A4C"/>
                          </a:solidFill>
                          <a:latin typeface="Arial MT"/>
                          <a:cs typeface="Arial MT"/>
                        </a:rPr>
                        <a:t>forma</a:t>
                      </a:r>
                      <a:r>
                        <a:rPr sz="1000" spc="30" dirty="0">
                          <a:solidFill>
                            <a:srgbClr val="4A4A4C"/>
                          </a:solidFill>
                          <a:latin typeface="Arial MT"/>
                          <a:cs typeface="Arial MT"/>
                        </a:rPr>
                        <a:t> </a:t>
                      </a:r>
                      <a:r>
                        <a:rPr sz="1000" spc="20" dirty="0">
                          <a:solidFill>
                            <a:srgbClr val="4A4A4C"/>
                          </a:solidFill>
                          <a:latin typeface="Arial MT"/>
                          <a:cs typeface="Arial MT"/>
                        </a:rPr>
                        <a:t>de</a:t>
                      </a:r>
                      <a:r>
                        <a:rPr sz="1000" spc="30" dirty="0">
                          <a:solidFill>
                            <a:srgbClr val="4A4A4C"/>
                          </a:solidFill>
                          <a:latin typeface="Arial MT"/>
                          <a:cs typeface="Arial MT"/>
                        </a:rPr>
                        <a:t> </a:t>
                      </a:r>
                      <a:r>
                        <a:rPr sz="1000" spc="25" dirty="0">
                          <a:solidFill>
                            <a:srgbClr val="4A4A4C"/>
                          </a:solidFill>
                          <a:latin typeface="Arial MT"/>
                          <a:cs typeface="Arial MT"/>
                        </a:rPr>
                        <a:t>flexibilizar</a:t>
                      </a:r>
                      <a:r>
                        <a:rPr sz="1000" spc="30" dirty="0">
                          <a:solidFill>
                            <a:srgbClr val="4A4A4C"/>
                          </a:solidFill>
                          <a:latin typeface="Arial MT"/>
                          <a:cs typeface="Arial MT"/>
                        </a:rPr>
                        <a:t> </a:t>
                      </a:r>
                      <a:r>
                        <a:rPr sz="1000" spc="20" dirty="0">
                          <a:solidFill>
                            <a:srgbClr val="4A4A4C"/>
                          </a:solidFill>
                          <a:latin typeface="Arial MT"/>
                          <a:cs typeface="Arial MT"/>
                        </a:rPr>
                        <a:t>el</a:t>
                      </a:r>
                      <a:r>
                        <a:rPr sz="1000" spc="30" dirty="0">
                          <a:solidFill>
                            <a:srgbClr val="4A4A4C"/>
                          </a:solidFill>
                          <a:latin typeface="Arial MT"/>
                          <a:cs typeface="Arial MT"/>
                        </a:rPr>
                        <a:t> </a:t>
                      </a:r>
                      <a:r>
                        <a:rPr sz="1000" spc="45" dirty="0">
                          <a:solidFill>
                            <a:srgbClr val="4A4A4C"/>
                          </a:solidFill>
                          <a:latin typeface="Arial MT"/>
                          <a:cs typeface="Arial MT"/>
                        </a:rPr>
                        <a:t>currículo</a:t>
                      </a:r>
                      <a:r>
                        <a:rPr sz="1000" spc="30" dirty="0">
                          <a:solidFill>
                            <a:srgbClr val="4A4A4C"/>
                          </a:solidFill>
                          <a:latin typeface="Arial MT"/>
                          <a:cs typeface="Arial MT"/>
                        </a:rPr>
                        <a:t> </a:t>
                      </a:r>
                      <a:r>
                        <a:rPr sz="1000" spc="-25" dirty="0">
                          <a:solidFill>
                            <a:srgbClr val="4A4A4C"/>
                          </a:solidFill>
                          <a:latin typeface="Arial MT"/>
                          <a:cs typeface="Arial MT"/>
                        </a:rPr>
                        <a:t>es</a:t>
                      </a:r>
                      <a:r>
                        <a:rPr sz="1000" spc="30" dirty="0">
                          <a:solidFill>
                            <a:srgbClr val="4A4A4C"/>
                          </a:solidFill>
                          <a:latin typeface="Arial MT"/>
                          <a:cs typeface="Arial MT"/>
                        </a:rPr>
                        <a:t> </a:t>
                      </a:r>
                      <a:r>
                        <a:rPr sz="1000" spc="25" dirty="0">
                          <a:solidFill>
                            <a:srgbClr val="4A4A4C"/>
                          </a:solidFill>
                          <a:latin typeface="Arial MT"/>
                          <a:cs typeface="Arial MT"/>
                        </a:rPr>
                        <a:t>reorganizar</a:t>
                      </a:r>
                      <a:r>
                        <a:rPr sz="1000" spc="30" dirty="0">
                          <a:solidFill>
                            <a:srgbClr val="4A4A4C"/>
                          </a:solidFill>
                          <a:latin typeface="Arial MT"/>
                          <a:cs typeface="Arial MT"/>
                        </a:rPr>
                        <a:t> </a:t>
                      </a:r>
                      <a:r>
                        <a:rPr sz="1000" spc="-40" dirty="0">
                          <a:solidFill>
                            <a:srgbClr val="4A4A4C"/>
                          </a:solidFill>
                          <a:latin typeface="Arial MT"/>
                          <a:cs typeface="Arial MT"/>
                        </a:rPr>
                        <a:t>a</a:t>
                      </a:r>
                      <a:r>
                        <a:rPr sz="1000" spc="30" dirty="0">
                          <a:solidFill>
                            <a:srgbClr val="4A4A4C"/>
                          </a:solidFill>
                          <a:latin typeface="Arial MT"/>
                          <a:cs typeface="Arial MT"/>
                        </a:rPr>
                        <a:t> </a:t>
                      </a:r>
                      <a:r>
                        <a:rPr sz="1000" spc="20" dirty="0">
                          <a:solidFill>
                            <a:srgbClr val="4A4A4C"/>
                          </a:solidFill>
                          <a:latin typeface="Arial MT"/>
                          <a:cs typeface="Arial MT"/>
                        </a:rPr>
                        <a:t>los</a:t>
                      </a:r>
                      <a:r>
                        <a:rPr sz="1000" spc="30" dirty="0">
                          <a:solidFill>
                            <a:srgbClr val="4A4A4C"/>
                          </a:solidFill>
                          <a:latin typeface="Arial MT"/>
                          <a:cs typeface="Arial MT"/>
                        </a:rPr>
                        <a:t> </a:t>
                      </a:r>
                      <a:r>
                        <a:rPr sz="1000" spc="25" dirty="0">
                          <a:solidFill>
                            <a:srgbClr val="4A4A4C"/>
                          </a:solidFill>
                          <a:latin typeface="Arial MT"/>
                          <a:cs typeface="Arial MT"/>
                        </a:rPr>
                        <a:t>estudiantes</a:t>
                      </a:r>
                      <a:endParaRPr sz="1000" dirty="0">
                        <a:latin typeface="Arial MT"/>
                        <a:cs typeface="Arial MT"/>
                      </a:endParaRPr>
                    </a:p>
                    <a:p>
                      <a:pPr marL="257810" marR="68580">
                        <a:lnSpc>
                          <a:spcPct val="108300"/>
                        </a:lnSpc>
                      </a:pPr>
                      <a:r>
                        <a:rPr sz="1000" spc="25" dirty="0">
                          <a:solidFill>
                            <a:srgbClr val="4A4A4C"/>
                          </a:solidFill>
                          <a:latin typeface="Arial MT"/>
                          <a:cs typeface="Arial MT"/>
                        </a:rPr>
                        <a:t>en</a:t>
                      </a:r>
                      <a:r>
                        <a:rPr sz="1000" spc="30" dirty="0">
                          <a:solidFill>
                            <a:srgbClr val="4A4A4C"/>
                          </a:solidFill>
                          <a:latin typeface="Arial MT"/>
                          <a:cs typeface="Arial MT"/>
                        </a:rPr>
                        <a:t> </a:t>
                      </a:r>
                      <a:r>
                        <a:rPr sz="1000" spc="35" dirty="0">
                          <a:solidFill>
                            <a:srgbClr val="4A4A4C"/>
                          </a:solidFill>
                          <a:latin typeface="Arial MT"/>
                          <a:cs typeface="Arial MT"/>
                        </a:rPr>
                        <a:t>grupos</a:t>
                      </a:r>
                      <a:r>
                        <a:rPr sz="1000" spc="40" dirty="0">
                          <a:solidFill>
                            <a:srgbClr val="4A4A4C"/>
                          </a:solidFill>
                          <a:latin typeface="Arial MT"/>
                          <a:cs typeface="Arial MT"/>
                        </a:rPr>
                        <a:t> </a:t>
                      </a:r>
                      <a:r>
                        <a:rPr sz="1000" spc="45" dirty="0">
                          <a:solidFill>
                            <a:srgbClr val="4A4A4C"/>
                          </a:solidFill>
                          <a:latin typeface="Arial MT"/>
                          <a:cs typeface="Arial MT"/>
                        </a:rPr>
                        <a:t>homogéneos</a:t>
                      </a:r>
                      <a:r>
                        <a:rPr sz="1000" spc="50" dirty="0">
                          <a:solidFill>
                            <a:srgbClr val="4A4A4C"/>
                          </a:solidFill>
                          <a:latin typeface="Arial MT"/>
                          <a:cs typeface="Arial MT"/>
                        </a:rPr>
                        <a:t> </a:t>
                      </a:r>
                      <a:r>
                        <a:rPr sz="1000" spc="10" dirty="0">
                          <a:solidFill>
                            <a:srgbClr val="4A4A4C"/>
                          </a:solidFill>
                          <a:latin typeface="Arial MT"/>
                          <a:cs typeface="Arial MT"/>
                        </a:rPr>
                        <a:t>(los</a:t>
                      </a:r>
                      <a:r>
                        <a:rPr sz="1000" spc="15" dirty="0">
                          <a:solidFill>
                            <a:srgbClr val="4A4A4C"/>
                          </a:solidFill>
                          <a:latin typeface="Arial MT"/>
                          <a:cs typeface="Arial MT"/>
                        </a:rPr>
                        <a:t> </a:t>
                      </a:r>
                      <a:r>
                        <a:rPr sz="1000" spc="20" dirty="0">
                          <a:solidFill>
                            <a:srgbClr val="4A4A4C"/>
                          </a:solidFill>
                          <a:latin typeface="Arial MT"/>
                          <a:cs typeface="Arial MT"/>
                        </a:rPr>
                        <a:t>de</a:t>
                      </a:r>
                      <a:r>
                        <a:rPr sz="1000" spc="25" dirty="0">
                          <a:solidFill>
                            <a:srgbClr val="4A4A4C"/>
                          </a:solidFill>
                          <a:latin typeface="Arial MT"/>
                          <a:cs typeface="Arial MT"/>
                        </a:rPr>
                        <a:t> </a:t>
                      </a:r>
                      <a:r>
                        <a:rPr sz="1000" spc="40" dirty="0">
                          <a:solidFill>
                            <a:srgbClr val="4A4A4C"/>
                          </a:solidFill>
                          <a:latin typeface="Arial MT"/>
                          <a:cs typeface="Arial MT"/>
                        </a:rPr>
                        <a:t>alto</a:t>
                      </a:r>
                      <a:r>
                        <a:rPr sz="1000" spc="45" dirty="0">
                          <a:solidFill>
                            <a:srgbClr val="4A4A4C"/>
                          </a:solidFill>
                          <a:latin typeface="Arial MT"/>
                          <a:cs typeface="Arial MT"/>
                        </a:rPr>
                        <a:t> </a:t>
                      </a:r>
                      <a:r>
                        <a:rPr sz="1000" spc="-5" dirty="0">
                          <a:solidFill>
                            <a:srgbClr val="4A4A4C"/>
                          </a:solidFill>
                          <a:latin typeface="Arial MT"/>
                          <a:cs typeface="Arial MT"/>
                        </a:rPr>
                        <a:t>y</a:t>
                      </a:r>
                      <a:r>
                        <a:rPr sz="1000" dirty="0">
                          <a:solidFill>
                            <a:srgbClr val="4A4A4C"/>
                          </a:solidFill>
                          <a:latin typeface="Arial MT"/>
                          <a:cs typeface="Arial MT"/>
                        </a:rPr>
                        <a:t> </a:t>
                      </a:r>
                      <a:r>
                        <a:rPr sz="1000" spc="20" dirty="0">
                          <a:solidFill>
                            <a:srgbClr val="4A4A4C"/>
                          </a:solidFill>
                          <a:latin typeface="Arial MT"/>
                          <a:cs typeface="Arial MT"/>
                        </a:rPr>
                        <a:t>los</a:t>
                      </a:r>
                      <a:r>
                        <a:rPr sz="1000" spc="25" dirty="0">
                          <a:solidFill>
                            <a:srgbClr val="4A4A4C"/>
                          </a:solidFill>
                          <a:latin typeface="Arial MT"/>
                          <a:cs typeface="Arial MT"/>
                        </a:rPr>
                        <a:t> </a:t>
                      </a:r>
                      <a:r>
                        <a:rPr sz="1000" spc="20" dirty="0">
                          <a:solidFill>
                            <a:srgbClr val="4A4A4C"/>
                          </a:solidFill>
                          <a:latin typeface="Arial MT"/>
                          <a:cs typeface="Arial MT"/>
                        </a:rPr>
                        <a:t>de</a:t>
                      </a:r>
                      <a:r>
                        <a:rPr sz="1000" spc="25" dirty="0">
                          <a:solidFill>
                            <a:srgbClr val="4A4A4C"/>
                          </a:solidFill>
                          <a:latin typeface="Arial MT"/>
                          <a:cs typeface="Arial MT"/>
                        </a:rPr>
                        <a:t> </a:t>
                      </a:r>
                      <a:r>
                        <a:rPr sz="1000" spc="30" dirty="0">
                          <a:solidFill>
                            <a:srgbClr val="4A4A4C"/>
                          </a:solidFill>
                          <a:latin typeface="Arial MT"/>
                          <a:cs typeface="Arial MT"/>
                        </a:rPr>
                        <a:t>bajo</a:t>
                      </a:r>
                      <a:r>
                        <a:rPr sz="1000" spc="35" dirty="0">
                          <a:solidFill>
                            <a:srgbClr val="4A4A4C"/>
                          </a:solidFill>
                          <a:latin typeface="Arial MT"/>
                          <a:cs typeface="Arial MT"/>
                        </a:rPr>
                        <a:t> </a:t>
                      </a:r>
                      <a:r>
                        <a:rPr sz="1000" spc="40" dirty="0">
                          <a:solidFill>
                            <a:srgbClr val="4A4A4C"/>
                          </a:solidFill>
                          <a:latin typeface="Arial MT"/>
                          <a:cs typeface="Arial MT"/>
                        </a:rPr>
                        <a:t>rendimiento,</a:t>
                      </a:r>
                      <a:r>
                        <a:rPr sz="1000" spc="45" dirty="0">
                          <a:solidFill>
                            <a:srgbClr val="4A4A4C"/>
                          </a:solidFill>
                          <a:latin typeface="Arial MT"/>
                          <a:cs typeface="Arial MT"/>
                        </a:rPr>
                        <a:t> </a:t>
                      </a:r>
                      <a:r>
                        <a:rPr sz="1000" spc="60" dirty="0">
                          <a:solidFill>
                            <a:srgbClr val="4A4A4C"/>
                          </a:solidFill>
                          <a:latin typeface="Arial MT"/>
                          <a:cs typeface="Arial MT"/>
                        </a:rPr>
                        <a:t>por </a:t>
                      </a:r>
                      <a:r>
                        <a:rPr sz="1000" spc="-265" dirty="0">
                          <a:solidFill>
                            <a:srgbClr val="4A4A4C"/>
                          </a:solidFill>
                          <a:latin typeface="Arial MT"/>
                          <a:cs typeface="Arial MT"/>
                        </a:rPr>
                        <a:t> </a:t>
                      </a:r>
                      <a:r>
                        <a:rPr sz="1000" spc="35" dirty="0">
                          <a:solidFill>
                            <a:srgbClr val="4A4A4C"/>
                          </a:solidFill>
                          <a:latin typeface="Arial MT"/>
                          <a:cs typeface="Arial MT"/>
                        </a:rPr>
                        <a:t>ejemplo)</a:t>
                      </a:r>
                      <a:r>
                        <a:rPr sz="1000" spc="30" dirty="0">
                          <a:solidFill>
                            <a:srgbClr val="4A4A4C"/>
                          </a:solidFill>
                          <a:latin typeface="Arial MT"/>
                          <a:cs typeface="Arial MT"/>
                        </a:rPr>
                        <a:t> </a:t>
                      </a:r>
                      <a:r>
                        <a:rPr sz="1000" spc="-5" dirty="0">
                          <a:solidFill>
                            <a:srgbClr val="4A4A4C"/>
                          </a:solidFill>
                          <a:latin typeface="Arial MT"/>
                          <a:cs typeface="Arial MT"/>
                        </a:rPr>
                        <a:t>y</a:t>
                      </a:r>
                      <a:r>
                        <a:rPr sz="1000" spc="30" dirty="0">
                          <a:solidFill>
                            <a:srgbClr val="4A4A4C"/>
                          </a:solidFill>
                          <a:latin typeface="Arial MT"/>
                          <a:cs typeface="Arial MT"/>
                        </a:rPr>
                        <a:t> </a:t>
                      </a:r>
                      <a:r>
                        <a:rPr sz="1000" spc="25" dirty="0">
                          <a:solidFill>
                            <a:srgbClr val="4A4A4C"/>
                          </a:solidFill>
                          <a:latin typeface="Arial MT"/>
                          <a:cs typeface="Arial MT"/>
                        </a:rPr>
                        <a:t>crear</a:t>
                      </a:r>
                      <a:r>
                        <a:rPr sz="1000" spc="35" dirty="0">
                          <a:solidFill>
                            <a:srgbClr val="4A4A4C"/>
                          </a:solidFill>
                          <a:latin typeface="Arial MT"/>
                          <a:cs typeface="Arial MT"/>
                        </a:rPr>
                        <a:t> </a:t>
                      </a:r>
                      <a:r>
                        <a:rPr sz="1000" spc="20" dirty="0">
                          <a:solidFill>
                            <a:srgbClr val="4A4A4C"/>
                          </a:solidFill>
                          <a:latin typeface="Arial MT"/>
                          <a:cs typeface="Arial MT"/>
                        </a:rPr>
                        <a:t>una</a:t>
                      </a:r>
                      <a:r>
                        <a:rPr sz="1000" spc="30" dirty="0">
                          <a:solidFill>
                            <a:srgbClr val="4A4A4C"/>
                          </a:solidFill>
                          <a:latin typeface="Arial MT"/>
                          <a:cs typeface="Arial MT"/>
                        </a:rPr>
                        <a:t> ruta </a:t>
                      </a:r>
                      <a:r>
                        <a:rPr sz="1000" spc="20" dirty="0">
                          <a:solidFill>
                            <a:srgbClr val="4A4A4C"/>
                          </a:solidFill>
                          <a:latin typeface="Arial MT"/>
                          <a:cs typeface="Arial MT"/>
                        </a:rPr>
                        <a:t>de</a:t>
                      </a:r>
                      <a:r>
                        <a:rPr sz="1000" spc="35" dirty="0">
                          <a:solidFill>
                            <a:srgbClr val="4A4A4C"/>
                          </a:solidFill>
                          <a:latin typeface="Arial MT"/>
                          <a:cs typeface="Arial MT"/>
                        </a:rPr>
                        <a:t> </a:t>
                      </a:r>
                      <a:r>
                        <a:rPr sz="1000" spc="20" dirty="0">
                          <a:solidFill>
                            <a:srgbClr val="4A4A4C"/>
                          </a:solidFill>
                          <a:latin typeface="Arial MT"/>
                          <a:cs typeface="Arial MT"/>
                        </a:rPr>
                        <a:t>aprendizaje</a:t>
                      </a:r>
                      <a:r>
                        <a:rPr sz="1000" spc="30" dirty="0">
                          <a:solidFill>
                            <a:srgbClr val="4A4A4C"/>
                          </a:solidFill>
                          <a:latin typeface="Arial MT"/>
                          <a:cs typeface="Arial MT"/>
                        </a:rPr>
                        <a:t> </a:t>
                      </a:r>
                      <a:r>
                        <a:rPr sz="1000" spc="10" dirty="0">
                          <a:solidFill>
                            <a:srgbClr val="4A4A4C"/>
                          </a:solidFill>
                          <a:latin typeface="Arial MT"/>
                          <a:cs typeface="Arial MT"/>
                        </a:rPr>
                        <a:t>para</a:t>
                      </a:r>
                      <a:r>
                        <a:rPr sz="1000" spc="30" dirty="0">
                          <a:solidFill>
                            <a:srgbClr val="4A4A4C"/>
                          </a:solidFill>
                          <a:latin typeface="Arial MT"/>
                          <a:cs typeface="Arial MT"/>
                        </a:rPr>
                        <a:t> </a:t>
                      </a:r>
                      <a:r>
                        <a:rPr sz="1000" spc="15" dirty="0">
                          <a:solidFill>
                            <a:srgbClr val="4A4A4C"/>
                          </a:solidFill>
                          <a:latin typeface="Arial MT"/>
                          <a:cs typeface="Arial MT"/>
                        </a:rPr>
                        <a:t>cada</a:t>
                      </a:r>
                      <a:r>
                        <a:rPr sz="1000" spc="35" dirty="0">
                          <a:solidFill>
                            <a:srgbClr val="4A4A4C"/>
                          </a:solidFill>
                          <a:latin typeface="Arial MT"/>
                          <a:cs typeface="Arial MT"/>
                        </a:rPr>
                        <a:t> </a:t>
                      </a:r>
                      <a:r>
                        <a:rPr sz="1000" spc="40" dirty="0">
                          <a:solidFill>
                            <a:srgbClr val="4A4A4C"/>
                          </a:solidFill>
                          <a:latin typeface="Arial MT"/>
                          <a:cs typeface="Arial MT"/>
                        </a:rPr>
                        <a:t>grupo.</a:t>
                      </a:r>
                      <a:endParaRPr sz="1000" dirty="0">
                        <a:latin typeface="Arial MT"/>
                        <a:cs typeface="Arial MT"/>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extLst>
                  <a:ext uri="{0D108BD9-81ED-4DB2-BD59-A6C34878D82A}">
                    <a16:rowId xmlns:a16="http://schemas.microsoft.com/office/drawing/2014/main" val="10007"/>
                  </a:ext>
                </a:extLst>
              </a:tr>
              <a:tr h="487527">
                <a:tc>
                  <a:txBody>
                    <a:bodyPr/>
                    <a:lstStyle/>
                    <a:p>
                      <a:pPr marL="113664">
                        <a:lnSpc>
                          <a:spcPts val="1140"/>
                        </a:lnSpc>
                      </a:pPr>
                      <a:r>
                        <a:rPr sz="1000" spc="-65" dirty="0">
                          <a:solidFill>
                            <a:srgbClr val="4A4A4C"/>
                          </a:solidFill>
                          <a:latin typeface="Arial MT"/>
                          <a:cs typeface="Arial MT"/>
                        </a:rPr>
                        <a:t>7.</a:t>
                      </a:r>
                      <a:r>
                        <a:rPr sz="1000" spc="140" dirty="0">
                          <a:solidFill>
                            <a:srgbClr val="4A4A4C"/>
                          </a:solidFill>
                          <a:latin typeface="Arial MT"/>
                          <a:cs typeface="Arial MT"/>
                        </a:rPr>
                        <a:t> </a:t>
                      </a:r>
                      <a:r>
                        <a:rPr sz="1000" spc="-30" dirty="0">
                          <a:solidFill>
                            <a:srgbClr val="4A4A4C"/>
                          </a:solidFill>
                          <a:latin typeface="Arial MT"/>
                          <a:cs typeface="Arial MT"/>
                        </a:rPr>
                        <a:t>El</a:t>
                      </a:r>
                      <a:r>
                        <a:rPr sz="1000" spc="280" dirty="0">
                          <a:solidFill>
                            <a:srgbClr val="4A4A4C"/>
                          </a:solidFill>
                          <a:latin typeface="Arial MT"/>
                          <a:cs typeface="Arial MT"/>
                        </a:rPr>
                        <a:t> </a:t>
                      </a:r>
                      <a:r>
                        <a:rPr sz="1000" spc="30" dirty="0">
                          <a:solidFill>
                            <a:srgbClr val="4A4A4C"/>
                          </a:solidFill>
                          <a:latin typeface="Arial MT"/>
                          <a:cs typeface="Arial MT"/>
                        </a:rPr>
                        <a:t>diseño</a:t>
                      </a:r>
                      <a:r>
                        <a:rPr sz="1000" spc="280" dirty="0">
                          <a:solidFill>
                            <a:srgbClr val="4A4A4C"/>
                          </a:solidFill>
                          <a:latin typeface="Arial MT"/>
                          <a:cs typeface="Arial MT"/>
                        </a:rPr>
                        <a:t> </a:t>
                      </a:r>
                      <a:r>
                        <a:rPr sz="1000" spc="15" dirty="0">
                          <a:solidFill>
                            <a:srgbClr val="4A4A4C"/>
                          </a:solidFill>
                          <a:latin typeface="Arial MT"/>
                          <a:cs typeface="Arial MT"/>
                        </a:rPr>
                        <a:t>universal</a:t>
                      </a:r>
                      <a:r>
                        <a:rPr sz="1000" spc="280" dirty="0">
                          <a:solidFill>
                            <a:srgbClr val="4A4A4C"/>
                          </a:solidFill>
                          <a:latin typeface="Arial MT"/>
                          <a:cs typeface="Arial MT"/>
                        </a:rPr>
                        <a:t> </a:t>
                      </a:r>
                      <a:r>
                        <a:rPr sz="1000" spc="20" dirty="0">
                          <a:solidFill>
                            <a:srgbClr val="4A4A4C"/>
                          </a:solidFill>
                          <a:latin typeface="Arial MT"/>
                          <a:cs typeface="Arial MT"/>
                        </a:rPr>
                        <a:t>de</a:t>
                      </a:r>
                      <a:r>
                        <a:rPr sz="1000" spc="275" dirty="0">
                          <a:solidFill>
                            <a:srgbClr val="4A4A4C"/>
                          </a:solidFill>
                          <a:latin typeface="Arial MT"/>
                          <a:cs typeface="Arial MT"/>
                        </a:rPr>
                        <a:t> </a:t>
                      </a:r>
                      <a:r>
                        <a:rPr sz="1000" spc="20" dirty="0">
                          <a:solidFill>
                            <a:srgbClr val="4A4A4C"/>
                          </a:solidFill>
                          <a:latin typeface="Arial MT"/>
                          <a:cs typeface="Arial MT"/>
                        </a:rPr>
                        <a:t>aprendizaje</a:t>
                      </a:r>
                      <a:r>
                        <a:rPr sz="1000" spc="280" dirty="0">
                          <a:solidFill>
                            <a:srgbClr val="4A4A4C"/>
                          </a:solidFill>
                          <a:latin typeface="Arial MT"/>
                          <a:cs typeface="Arial MT"/>
                        </a:rPr>
                        <a:t> </a:t>
                      </a:r>
                      <a:r>
                        <a:rPr sz="1000" spc="-5" dirty="0">
                          <a:solidFill>
                            <a:srgbClr val="4A4A4C"/>
                          </a:solidFill>
                          <a:latin typeface="Arial MT"/>
                          <a:cs typeface="Arial MT"/>
                        </a:rPr>
                        <a:t>y</a:t>
                      </a:r>
                      <a:r>
                        <a:rPr sz="1000" spc="280" dirty="0">
                          <a:solidFill>
                            <a:srgbClr val="4A4A4C"/>
                          </a:solidFill>
                          <a:latin typeface="Arial MT"/>
                          <a:cs typeface="Arial MT"/>
                        </a:rPr>
                        <a:t> </a:t>
                      </a:r>
                      <a:r>
                        <a:rPr sz="1000" dirty="0">
                          <a:solidFill>
                            <a:srgbClr val="4A4A4C"/>
                          </a:solidFill>
                          <a:latin typeface="Arial MT"/>
                          <a:cs typeface="Arial MT"/>
                        </a:rPr>
                        <a:t>la</a:t>
                      </a:r>
                      <a:r>
                        <a:rPr sz="1000" spc="280" dirty="0">
                          <a:solidFill>
                            <a:srgbClr val="4A4A4C"/>
                          </a:solidFill>
                          <a:latin typeface="Arial MT"/>
                          <a:cs typeface="Arial MT"/>
                        </a:rPr>
                        <a:t> </a:t>
                      </a:r>
                      <a:r>
                        <a:rPr sz="1000" spc="15" dirty="0">
                          <a:solidFill>
                            <a:srgbClr val="4A4A4C"/>
                          </a:solidFill>
                          <a:latin typeface="Arial MT"/>
                          <a:cs typeface="Arial MT"/>
                        </a:rPr>
                        <a:t>enseñanza</a:t>
                      </a:r>
                      <a:r>
                        <a:rPr sz="1000" spc="280" dirty="0">
                          <a:solidFill>
                            <a:srgbClr val="4A4A4C"/>
                          </a:solidFill>
                          <a:latin typeface="Arial MT"/>
                          <a:cs typeface="Arial MT"/>
                        </a:rPr>
                        <a:t> </a:t>
                      </a:r>
                      <a:r>
                        <a:rPr sz="1000" spc="30" dirty="0">
                          <a:solidFill>
                            <a:srgbClr val="4A4A4C"/>
                          </a:solidFill>
                          <a:latin typeface="Arial MT"/>
                          <a:cs typeface="Arial MT"/>
                        </a:rPr>
                        <a:t>diferenciada</a:t>
                      </a:r>
                      <a:r>
                        <a:rPr sz="1000" spc="280" dirty="0">
                          <a:solidFill>
                            <a:srgbClr val="4A4A4C"/>
                          </a:solidFill>
                          <a:latin typeface="Arial MT"/>
                          <a:cs typeface="Arial MT"/>
                        </a:rPr>
                        <a:t> </a:t>
                      </a:r>
                      <a:r>
                        <a:rPr sz="1000" spc="15" dirty="0">
                          <a:solidFill>
                            <a:srgbClr val="4A4A4C"/>
                          </a:solidFill>
                          <a:latin typeface="Arial MT"/>
                          <a:cs typeface="Arial MT"/>
                        </a:rPr>
                        <a:t>sirven</a:t>
                      </a:r>
                      <a:endParaRPr sz="1000">
                        <a:latin typeface="Arial MT"/>
                        <a:cs typeface="Arial MT"/>
                      </a:endParaRPr>
                    </a:p>
                    <a:p>
                      <a:pPr marL="257810" marR="69215">
                        <a:lnSpc>
                          <a:spcPct val="108300"/>
                        </a:lnSpc>
                      </a:pPr>
                      <a:r>
                        <a:rPr sz="1000" spc="80" dirty="0">
                          <a:solidFill>
                            <a:srgbClr val="4A4A4C"/>
                          </a:solidFill>
                          <a:latin typeface="Arial MT"/>
                          <a:cs typeface="Arial MT"/>
                        </a:rPr>
                        <a:t>como</a:t>
                      </a:r>
                      <a:r>
                        <a:rPr sz="1000" spc="105" dirty="0">
                          <a:solidFill>
                            <a:srgbClr val="4A4A4C"/>
                          </a:solidFill>
                          <a:latin typeface="Arial MT"/>
                          <a:cs typeface="Arial MT"/>
                        </a:rPr>
                        <a:t> </a:t>
                      </a:r>
                      <a:r>
                        <a:rPr sz="1000" spc="35" dirty="0">
                          <a:solidFill>
                            <a:srgbClr val="4A4A4C"/>
                          </a:solidFill>
                          <a:latin typeface="Arial MT"/>
                          <a:cs typeface="Arial MT"/>
                        </a:rPr>
                        <a:t>marcos</a:t>
                      </a:r>
                      <a:r>
                        <a:rPr sz="1000" spc="110" dirty="0">
                          <a:solidFill>
                            <a:srgbClr val="4A4A4C"/>
                          </a:solidFill>
                          <a:latin typeface="Arial MT"/>
                          <a:cs typeface="Arial MT"/>
                        </a:rPr>
                        <a:t> </a:t>
                      </a:r>
                      <a:r>
                        <a:rPr sz="1000" spc="20" dirty="0">
                          <a:solidFill>
                            <a:srgbClr val="4A4A4C"/>
                          </a:solidFill>
                          <a:latin typeface="Arial MT"/>
                          <a:cs typeface="Arial MT"/>
                        </a:rPr>
                        <a:t>de</a:t>
                      </a:r>
                      <a:r>
                        <a:rPr sz="1000" spc="105" dirty="0">
                          <a:solidFill>
                            <a:srgbClr val="4A4A4C"/>
                          </a:solidFill>
                          <a:latin typeface="Arial MT"/>
                          <a:cs typeface="Arial MT"/>
                        </a:rPr>
                        <a:t> </a:t>
                      </a:r>
                      <a:r>
                        <a:rPr sz="1000" spc="25" dirty="0">
                          <a:solidFill>
                            <a:srgbClr val="4A4A4C"/>
                          </a:solidFill>
                          <a:latin typeface="Arial MT"/>
                          <a:cs typeface="Arial MT"/>
                        </a:rPr>
                        <a:t>referencia</a:t>
                      </a:r>
                      <a:r>
                        <a:rPr sz="1000" spc="110" dirty="0">
                          <a:solidFill>
                            <a:srgbClr val="4A4A4C"/>
                          </a:solidFill>
                          <a:latin typeface="Arial MT"/>
                          <a:cs typeface="Arial MT"/>
                        </a:rPr>
                        <a:t> </a:t>
                      </a:r>
                      <a:r>
                        <a:rPr sz="1000" spc="10" dirty="0">
                          <a:solidFill>
                            <a:srgbClr val="4A4A4C"/>
                          </a:solidFill>
                          <a:latin typeface="Arial MT"/>
                          <a:cs typeface="Arial MT"/>
                        </a:rPr>
                        <a:t>para</a:t>
                      </a:r>
                      <a:r>
                        <a:rPr sz="1000" spc="105" dirty="0">
                          <a:solidFill>
                            <a:srgbClr val="4A4A4C"/>
                          </a:solidFill>
                          <a:latin typeface="Arial MT"/>
                          <a:cs typeface="Arial MT"/>
                        </a:rPr>
                        <a:t> </a:t>
                      </a:r>
                      <a:r>
                        <a:rPr sz="1000" spc="35" dirty="0">
                          <a:solidFill>
                            <a:srgbClr val="4A4A4C"/>
                          </a:solidFill>
                          <a:latin typeface="Arial MT"/>
                          <a:cs typeface="Arial MT"/>
                        </a:rPr>
                        <a:t>orientar</a:t>
                      </a:r>
                      <a:r>
                        <a:rPr sz="1000" spc="105" dirty="0">
                          <a:solidFill>
                            <a:srgbClr val="4A4A4C"/>
                          </a:solidFill>
                          <a:latin typeface="Arial MT"/>
                          <a:cs typeface="Arial MT"/>
                        </a:rPr>
                        <a:t> </a:t>
                      </a:r>
                      <a:r>
                        <a:rPr sz="1000" spc="20" dirty="0">
                          <a:solidFill>
                            <a:srgbClr val="4A4A4C"/>
                          </a:solidFill>
                          <a:latin typeface="Arial MT"/>
                          <a:cs typeface="Arial MT"/>
                        </a:rPr>
                        <a:t>los</a:t>
                      </a:r>
                      <a:r>
                        <a:rPr sz="1000" spc="110" dirty="0">
                          <a:solidFill>
                            <a:srgbClr val="4A4A4C"/>
                          </a:solidFill>
                          <a:latin typeface="Arial MT"/>
                          <a:cs typeface="Arial MT"/>
                        </a:rPr>
                        <a:t> </a:t>
                      </a:r>
                      <a:r>
                        <a:rPr sz="1000" spc="30" dirty="0">
                          <a:solidFill>
                            <a:srgbClr val="4A4A4C"/>
                          </a:solidFill>
                          <a:latin typeface="Arial MT"/>
                          <a:cs typeface="Arial MT"/>
                        </a:rPr>
                        <a:t>procesos</a:t>
                      </a:r>
                      <a:r>
                        <a:rPr sz="1000" spc="105" dirty="0">
                          <a:solidFill>
                            <a:srgbClr val="4A4A4C"/>
                          </a:solidFill>
                          <a:latin typeface="Arial MT"/>
                          <a:cs typeface="Arial MT"/>
                        </a:rPr>
                        <a:t> </a:t>
                      </a:r>
                      <a:r>
                        <a:rPr sz="1000" spc="20" dirty="0">
                          <a:solidFill>
                            <a:srgbClr val="4A4A4C"/>
                          </a:solidFill>
                          <a:latin typeface="Arial MT"/>
                          <a:cs typeface="Arial MT"/>
                        </a:rPr>
                        <a:t>de</a:t>
                      </a:r>
                      <a:r>
                        <a:rPr sz="1000" spc="110" dirty="0">
                          <a:solidFill>
                            <a:srgbClr val="4A4A4C"/>
                          </a:solidFill>
                          <a:latin typeface="Arial MT"/>
                          <a:cs typeface="Arial MT"/>
                        </a:rPr>
                        <a:t> </a:t>
                      </a:r>
                      <a:r>
                        <a:rPr sz="1000" spc="35" dirty="0">
                          <a:solidFill>
                            <a:srgbClr val="4A4A4C"/>
                          </a:solidFill>
                          <a:latin typeface="Arial MT"/>
                          <a:cs typeface="Arial MT"/>
                        </a:rPr>
                        <a:t>flexibilización </a:t>
                      </a:r>
                      <a:r>
                        <a:rPr sz="1000" spc="-265" dirty="0">
                          <a:solidFill>
                            <a:srgbClr val="4A4A4C"/>
                          </a:solidFill>
                          <a:latin typeface="Arial MT"/>
                          <a:cs typeface="Arial MT"/>
                        </a:rPr>
                        <a:t> </a:t>
                      </a:r>
                      <a:r>
                        <a:rPr sz="1000" spc="30" dirty="0">
                          <a:solidFill>
                            <a:srgbClr val="4A4A4C"/>
                          </a:solidFill>
                          <a:latin typeface="Arial MT"/>
                          <a:cs typeface="Arial MT"/>
                        </a:rPr>
                        <a:t>curricular.</a:t>
                      </a:r>
                      <a:endParaRPr sz="1000">
                        <a:latin typeface="Arial MT"/>
                        <a:cs typeface="Arial MT"/>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extLst>
                  <a:ext uri="{0D108BD9-81ED-4DB2-BD59-A6C34878D82A}">
                    <a16:rowId xmlns:a16="http://schemas.microsoft.com/office/drawing/2014/main" val="10008"/>
                  </a:ext>
                </a:extLst>
              </a:tr>
              <a:tr h="334797">
                <a:tc>
                  <a:txBody>
                    <a:bodyPr/>
                    <a:lstStyle/>
                    <a:p>
                      <a:pPr marL="113664">
                        <a:lnSpc>
                          <a:spcPct val="100000"/>
                        </a:lnSpc>
                      </a:pPr>
                      <a:r>
                        <a:rPr sz="1000" spc="10" dirty="0">
                          <a:solidFill>
                            <a:srgbClr val="4A4A4C"/>
                          </a:solidFill>
                          <a:latin typeface="Arial MT"/>
                          <a:cs typeface="Arial MT"/>
                        </a:rPr>
                        <a:t>8.</a:t>
                      </a:r>
                      <a:r>
                        <a:rPr sz="1000" dirty="0">
                          <a:solidFill>
                            <a:srgbClr val="4A4A4C"/>
                          </a:solidFill>
                          <a:latin typeface="Arial MT"/>
                          <a:cs typeface="Arial MT"/>
                        </a:rPr>
                        <a:t> </a:t>
                      </a:r>
                      <a:r>
                        <a:rPr sz="1000" spc="-30" dirty="0">
                          <a:solidFill>
                            <a:srgbClr val="4A4A4C"/>
                          </a:solidFill>
                          <a:latin typeface="Arial MT"/>
                          <a:cs typeface="Arial MT"/>
                        </a:rPr>
                        <a:t>La</a:t>
                      </a:r>
                      <a:r>
                        <a:rPr sz="1000" spc="45" dirty="0">
                          <a:solidFill>
                            <a:srgbClr val="4A4A4C"/>
                          </a:solidFill>
                          <a:latin typeface="Arial MT"/>
                          <a:cs typeface="Arial MT"/>
                        </a:rPr>
                        <a:t> </a:t>
                      </a:r>
                      <a:r>
                        <a:rPr sz="1000" spc="35" dirty="0">
                          <a:solidFill>
                            <a:srgbClr val="4A4A4C"/>
                          </a:solidFill>
                          <a:latin typeface="Arial MT"/>
                          <a:cs typeface="Arial MT"/>
                        </a:rPr>
                        <a:t>flexibilización</a:t>
                      </a:r>
                      <a:r>
                        <a:rPr sz="1000" spc="50" dirty="0">
                          <a:solidFill>
                            <a:srgbClr val="4A4A4C"/>
                          </a:solidFill>
                          <a:latin typeface="Arial MT"/>
                          <a:cs typeface="Arial MT"/>
                        </a:rPr>
                        <a:t> </a:t>
                      </a:r>
                      <a:r>
                        <a:rPr sz="1000" spc="40" dirty="0">
                          <a:solidFill>
                            <a:srgbClr val="4A4A4C"/>
                          </a:solidFill>
                          <a:latin typeface="Arial MT"/>
                          <a:cs typeface="Arial MT"/>
                        </a:rPr>
                        <a:t>curricular</a:t>
                      </a:r>
                      <a:r>
                        <a:rPr sz="1000" spc="45" dirty="0">
                          <a:solidFill>
                            <a:srgbClr val="4A4A4C"/>
                          </a:solidFill>
                          <a:latin typeface="Arial MT"/>
                          <a:cs typeface="Arial MT"/>
                        </a:rPr>
                        <a:t> </a:t>
                      </a:r>
                      <a:r>
                        <a:rPr sz="1000" spc="-25" dirty="0">
                          <a:solidFill>
                            <a:srgbClr val="4A4A4C"/>
                          </a:solidFill>
                          <a:latin typeface="Arial MT"/>
                          <a:cs typeface="Arial MT"/>
                        </a:rPr>
                        <a:t>se</a:t>
                      </a:r>
                      <a:r>
                        <a:rPr sz="1000" spc="45" dirty="0">
                          <a:solidFill>
                            <a:srgbClr val="4A4A4C"/>
                          </a:solidFill>
                          <a:latin typeface="Arial MT"/>
                          <a:cs typeface="Arial MT"/>
                        </a:rPr>
                        <a:t> </a:t>
                      </a:r>
                      <a:r>
                        <a:rPr sz="1000" spc="25" dirty="0">
                          <a:solidFill>
                            <a:srgbClr val="4A4A4C"/>
                          </a:solidFill>
                          <a:latin typeface="Arial MT"/>
                          <a:cs typeface="Arial MT"/>
                        </a:rPr>
                        <a:t>hace</a:t>
                      </a:r>
                      <a:r>
                        <a:rPr sz="1000" spc="50" dirty="0">
                          <a:solidFill>
                            <a:srgbClr val="4A4A4C"/>
                          </a:solidFill>
                          <a:latin typeface="Arial MT"/>
                          <a:cs typeface="Arial MT"/>
                        </a:rPr>
                        <a:t> </a:t>
                      </a:r>
                      <a:r>
                        <a:rPr sz="1000" spc="10" dirty="0">
                          <a:solidFill>
                            <a:srgbClr val="4A4A4C"/>
                          </a:solidFill>
                          <a:latin typeface="Arial MT"/>
                          <a:cs typeface="Arial MT"/>
                        </a:rPr>
                        <a:t>para</a:t>
                      </a:r>
                      <a:r>
                        <a:rPr sz="1000" spc="45" dirty="0">
                          <a:solidFill>
                            <a:srgbClr val="4A4A4C"/>
                          </a:solidFill>
                          <a:latin typeface="Arial MT"/>
                          <a:cs typeface="Arial MT"/>
                        </a:rPr>
                        <a:t> </a:t>
                      </a:r>
                      <a:r>
                        <a:rPr sz="1000" spc="20" dirty="0">
                          <a:solidFill>
                            <a:srgbClr val="4A4A4C"/>
                          </a:solidFill>
                          <a:latin typeface="Arial MT"/>
                          <a:cs typeface="Arial MT"/>
                        </a:rPr>
                        <a:t>estudiantes</a:t>
                      </a:r>
                      <a:r>
                        <a:rPr sz="1000" spc="50" dirty="0">
                          <a:solidFill>
                            <a:srgbClr val="4A4A4C"/>
                          </a:solidFill>
                          <a:latin typeface="Arial MT"/>
                          <a:cs typeface="Arial MT"/>
                        </a:rPr>
                        <a:t> </a:t>
                      </a:r>
                      <a:r>
                        <a:rPr sz="1000" spc="30" dirty="0">
                          <a:solidFill>
                            <a:srgbClr val="4A4A4C"/>
                          </a:solidFill>
                          <a:latin typeface="Arial MT"/>
                          <a:cs typeface="Arial MT"/>
                        </a:rPr>
                        <a:t>que</a:t>
                      </a:r>
                      <a:r>
                        <a:rPr sz="1000" spc="45" dirty="0">
                          <a:solidFill>
                            <a:srgbClr val="4A4A4C"/>
                          </a:solidFill>
                          <a:latin typeface="Arial MT"/>
                          <a:cs typeface="Arial MT"/>
                        </a:rPr>
                        <a:t> </a:t>
                      </a:r>
                      <a:r>
                        <a:rPr sz="1000" spc="60" dirty="0">
                          <a:solidFill>
                            <a:srgbClr val="4A4A4C"/>
                          </a:solidFill>
                          <a:latin typeface="Arial MT"/>
                          <a:cs typeface="Arial MT"/>
                        </a:rPr>
                        <a:t>no</a:t>
                      </a:r>
                      <a:r>
                        <a:rPr sz="1000" spc="45" dirty="0">
                          <a:solidFill>
                            <a:srgbClr val="4A4A4C"/>
                          </a:solidFill>
                          <a:latin typeface="Arial MT"/>
                          <a:cs typeface="Arial MT"/>
                        </a:rPr>
                        <a:t> </a:t>
                      </a:r>
                      <a:r>
                        <a:rPr sz="1000" spc="25" dirty="0">
                          <a:solidFill>
                            <a:srgbClr val="4A4A4C"/>
                          </a:solidFill>
                          <a:latin typeface="Arial MT"/>
                          <a:cs typeface="Arial MT"/>
                        </a:rPr>
                        <a:t>son</a:t>
                      </a:r>
                      <a:r>
                        <a:rPr sz="1000" spc="50" dirty="0">
                          <a:solidFill>
                            <a:srgbClr val="4A4A4C"/>
                          </a:solidFill>
                          <a:latin typeface="Arial MT"/>
                          <a:cs typeface="Arial MT"/>
                        </a:rPr>
                        <a:t> </a:t>
                      </a:r>
                      <a:r>
                        <a:rPr sz="1000" spc="80" dirty="0">
                          <a:solidFill>
                            <a:srgbClr val="4A4A4C"/>
                          </a:solidFill>
                          <a:latin typeface="Arial MT"/>
                          <a:cs typeface="Arial MT"/>
                        </a:rPr>
                        <a:t>como</a:t>
                      </a:r>
                      <a:r>
                        <a:rPr sz="1000" spc="45" dirty="0">
                          <a:solidFill>
                            <a:srgbClr val="4A4A4C"/>
                          </a:solidFill>
                          <a:latin typeface="Arial MT"/>
                          <a:cs typeface="Arial MT"/>
                        </a:rPr>
                        <a:t> </a:t>
                      </a:r>
                      <a:r>
                        <a:rPr sz="1000" spc="30" dirty="0">
                          <a:solidFill>
                            <a:srgbClr val="4A4A4C"/>
                          </a:solidFill>
                          <a:latin typeface="Arial MT"/>
                          <a:cs typeface="Arial MT"/>
                        </a:rPr>
                        <a:t>el</a:t>
                      </a:r>
                      <a:endParaRPr sz="1000">
                        <a:latin typeface="Arial MT"/>
                        <a:cs typeface="Arial MT"/>
                      </a:endParaRPr>
                    </a:p>
                    <a:p>
                      <a:pPr marL="257810">
                        <a:lnSpc>
                          <a:spcPct val="100000"/>
                        </a:lnSpc>
                        <a:spcBef>
                          <a:spcPts val="100"/>
                        </a:spcBef>
                      </a:pPr>
                      <a:r>
                        <a:rPr sz="1000" spc="45" dirty="0">
                          <a:solidFill>
                            <a:srgbClr val="4A4A4C"/>
                          </a:solidFill>
                          <a:latin typeface="Arial MT"/>
                          <a:cs typeface="Arial MT"/>
                        </a:rPr>
                        <a:t>promedio.</a:t>
                      </a:r>
                      <a:endParaRPr sz="1000">
                        <a:latin typeface="Arial MT"/>
                        <a:cs typeface="Arial MT"/>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extLst>
                  <a:ext uri="{0D108BD9-81ED-4DB2-BD59-A6C34878D82A}">
                    <a16:rowId xmlns:a16="http://schemas.microsoft.com/office/drawing/2014/main" val="10009"/>
                  </a:ext>
                </a:extLst>
              </a:tr>
              <a:tr h="493201">
                <a:tc>
                  <a:txBody>
                    <a:bodyPr/>
                    <a:lstStyle/>
                    <a:p>
                      <a:pPr marL="113664">
                        <a:lnSpc>
                          <a:spcPts val="1165"/>
                        </a:lnSpc>
                      </a:pPr>
                      <a:r>
                        <a:rPr sz="1000" spc="-10" dirty="0">
                          <a:solidFill>
                            <a:srgbClr val="4A4A4C"/>
                          </a:solidFill>
                          <a:latin typeface="Arial MT"/>
                          <a:cs typeface="Arial MT"/>
                        </a:rPr>
                        <a:t>9.</a:t>
                      </a:r>
                      <a:r>
                        <a:rPr sz="1000" spc="30" dirty="0">
                          <a:solidFill>
                            <a:srgbClr val="4A4A4C"/>
                          </a:solidFill>
                          <a:latin typeface="Arial MT"/>
                          <a:cs typeface="Arial MT"/>
                        </a:rPr>
                        <a:t> </a:t>
                      </a:r>
                      <a:r>
                        <a:rPr sz="1000" spc="-20" dirty="0">
                          <a:solidFill>
                            <a:srgbClr val="4A4A4C"/>
                          </a:solidFill>
                          <a:latin typeface="Arial MT"/>
                          <a:cs typeface="Arial MT"/>
                        </a:rPr>
                        <a:t>En</a:t>
                      </a:r>
                      <a:r>
                        <a:rPr sz="1000" spc="320" dirty="0">
                          <a:solidFill>
                            <a:srgbClr val="4A4A4C"/>
                          </a:solidFill>
                          <a:latin typeface="Arial MT"/>
                          <a:cs typeface="Arial MT"/>
                        </a:rPr>
                        <a:t> </a:t>
                      </a:r>
                      <a:r>
                        <a:rPr sz="1000" spc="20" dirty="0">
                          <a:solidFill>
                            <a:srgbClr val="4A4A4C"/>
                          </a:solidFill>
                          <a:latin typeface="Arial MT"/>
                          <a:cs typeface="Arial MT"/>
                        </a:rPr>
                        <a:t>el </a:t>
                      </a:r>
                      <a:r>
                        <a:rPr sz="1000" spc="25" dirty="0">
                          <a:solidFill>
                            <a:srgbClr val="4A4A4C"/>
                          </a:solidFill>
                          <a:latin typeface="Arial MT"/>
                          <a:cs typeface="Arial MT"/>
                        </a:rPr>
                        <a:t> </a:t>
                      </a:r>
                      <a:r>
                        <a:rPr sz="1000" spc="40" dirty="0">
                          <a:solidFill>
                            <a:srgbClr val="4A4A4C"/>
                          </a:solidFill>
                          <a:latin typeface="Arial MT"/>
                          <a:cs typeface="Arial MT"/>
                        </a:rPr>
                        <a:t>proceso</a:t>
                      </a:r>
                      <a:r>
                        <a:rPr sz="1000" spc="320" dirty="0">
                          <a:solidFill>
                            <a:srgbClr val="4A4A4C"/>
                          </a:solidFill>
                          <a:latin typeface="Arial MT"/>
                          <a:cs typeface="Arial MT"/>
                        </a:rPr>
                        <a:t> </a:t>
                      </a:r>
                      <a:r>
                        <a:rPr sz="1000" spc="20" dirty="0">
                          <a:solidFill>
                            <a:srgbClr val="4A4A4C"/>
                          </a:solidFill>
                          <a:latin typeface="Arial MT"/>
                          <a:cs typeface="Arial MT"/>
                        </a:rPr>
                        <a:t>de </a:t>
                      </a:r>
                      <a:r>
                        <a:rPr sz="1000" spc="25" dirty="0">
                          <a:solidFill>
                            <a:srgbClr val="4A4A4C"/>
                          </a:solidFill>
                          <a:latin typeface="Arial MT"/>
                          <a:cs typeface="Arial MT"/>
                        </a:rPr>
                        <a:t> </a:t>
                      </a:r>
                      <a:r>
                        <a:rPr sz="1000" spc="35" dirty="0">
                          <a:solidFill>
                            <a:srgbClr val="4A4A4C"/>
                          </a:solidFill>
                          <a:latin typeface="Arial MT"/>
                          <a:cs typeface="Arial MT"/>
                        </a:rPr>
                        <a:t>flexibilización</a:t>
                      </a:r>
                      <a:r>
                        <a:rPr sz="1000" spc="320" dirty="0">
                          <a:solidFill>
                            <a:srgbClr val="4A4A4C"/>
                          </a:solidFill>
                          <a:latin typeface="Arial MT"/>
                          <a:cs typeface="Arial MT"/>
                        </a:rPr>
                        <a:t> </a:t>
                      </a:r>
                      <a:r>
                        <a:rPr sz="1000" spc="40" dirty="0">
                          <a:solidFill>
                            <a:srgbClr val="4A4A4C"/>
                          </a:solidFill>
                          <a:latin typeface="Arial MT"/>
                          <a:cs typeface="Arial MT"/>
                        </a:rPr>
                        <a:t>curricular</a:t>
                      </a:r>
                      <a:r>
                        <a:rPr sz="1000" spc="320" dirty="0">
                          <a:solidFill>
                            <a:srgbClr val="4A4A4C"/>
                          </a:solidFill>
                          <a:latin typeface="Arial MT"/>
                          <a:cs typeface="Arial MT"/>
                        </a:rPr>
                        <a:t> </a:t>
                      </a:r>
                      <a:r>
                        <a:rPr sz="1000" spc="20" dirty="0">
                          <a:solidFill>
                            <a:srgbClr val="4A4A4C"/>
                          </a:solidFill>
                          <a:latin typeface="Arial MT"/>
                          <a:cs typeface="Arial MT"/>
                        </a:rPr>
                        <a:t>ajustamos </a:t>
                      </a:r>
                      <a:r>
                        <a:rPr sz="1000" spc="25" dirty="0">
                          <a:solidFill>
                            <a:srgbClr val="4A4A4C"/>
                          </a:solidFill>
                          <a:latin typeface="Arial MT"/>
                          <a:cs typeface="Arial MT"/>
                        </a:rPr>
                        <a:t> </a:t>
                      </a:r>
                      <a:r>
                        <a:rPr sz="1000" spc="-10" dirty="0">
                          <a:solidFill>
                            <a:srgbClr val="4A4A4C"/>
                          </a:solidFill>
                          <a:latin typeface="Arial MT"/>
                          <a:cs typeface="Arial MT"/>
                        </a:rPr>
                        <a:t>las</a:t>
                      </a:r>
                      <a:r>
                        <a:rPr sz="1000" spc="320" dirty="0">
                          <a:solidFill>
                            <a:srgbClr val="4A4A4C"/>
                          </a:solidFill>
                          <a:latin typeface="Arial MT"/>
                          <a:cs typeface="Arial MT"/>
                        </a:rPr>
                        <a:t> </a:t>
                      </a:r>
                      <a:r>
                        <a:rPr sz="1000" spc="20" dirty="0">
                          <a:solidFill>
                            <a:srgbClr val="4A4A4C"/>
                          </a:solidFill>
                          <a:latin typeface="Arial MT"/>
                          <a:cs typeface="Arial MT"/>
                        </a:rPr>
                        <a:t>expectativas</a:t>
                      </a:r>
                      <a:endParaRPr sz="1000">
                        <a:latin typeface="Arial MT"/>
                        <a:cs typeface="Arial MT"/>
                      </a:endParaRPr>
                    </a:p>
                    <a:p>
                      <a:pPr marL="257810" marR="69215">
                        <a:lnSpc>
                          <a:spcPct val="108300"/>
                        </a:lnSpc>
                      </a:pPr>
                      <a:r>
                        <a:rPr sz="1000" spc="25" dirty="0">
                          <a:solidFill>
                            <a:srgbClr val="4A4A4C"/>
                          </a:solidFill>
                          <a:latin typeface="Arial MT"/>
                          <a:cs typeface="Arial MT"/>
                        </a:rPr>
                        <a:t>sobre</a:t>
                      </a:r>
                      <a:r>
                        <a:rPr sz="1000" spc="95" dirty="0">
                          <a:solidFill>
                            <a:srgbClr val="4A4A4C"/>
                          </a:solidFill>
                          <a:latin typeface="Arial MT"/>
                          <a:cs typeface="Arial MT"/>
                        </a:rPr>
                        <a:t> </a:t>
                      </a:r>
                      <a:r>
                        <a:rPr sz="1000" spc="20" dirty="0">
                          <a:solidFill>
                            <a:srgbClr val="4A4A4C"/>
                          </a:solidFill>
                          <a:latin typeface="Arial MT"/>
                          <a:cs typeface="Arial MT"/>
                        </a:rPr>
                        <a:t>los</a:t>
                      </a:r>
                      <a:r>
                        <a:rPr sz="1000" spc="100" dirty="0">
                          <a:solidFill>
                            <a:srgbClr val="4A4A4C"/>
                          </a:solidFill>
                          <a:latin typeface="Arial MT"/>
                          <a:cs typeface="Arial MT"/>
                        </a:rPr>
                        <a:t> </a:t>
                      </a:r>
                      <a:r>
                        <a:rPr sz="1000" spc="20" dirty="0">
                          <a:solidFill>
                            <a:srgbClr val="4A4A4C"/>
                          </a:solidFill>
                          <a:latin typeface="Arial MT"/>
                          <a:cs typeface="Arial MT"/>
                        </a:rPr>
                        <a:t>estudiantes,</a:t>
                      </a:r>
                      <a:r>
                        <a:rPr sz="1000" spc="100" dirty="0">
                          <a:solidFill>
                            <a:srgbClr val="4A4A4C"/>
                          </a:solidFill>
                          <a:latin typeface="Arial MT"/>
                          <a:cs typeface="Arial MT"/>
                        </a:rPr>
                        <a:t> </a:t>
                      </a:r>
                      <a:r>
                        <a:rPr sz="1000" spc="25" dirty="0">
                          <a:solidFill>
                            <a:srgbClr val="4A4A4C"/>
                          </a:solidFill>
                          <a:latin typeface="Arial MT"/>
                          <a:cs typeface="Arial MT"/>
                        </a:rPr>
                        <a:t>en</a:t>
                      </a:r>
                      <a:r>
                        <a:rPr sz="1000" spc="100" dirty="0">
                          <a:solidFill>
                            <a:srgbClr val="4A4A4C"/>
                          </a:solidFill>
                          <a:latin typeface="Arial MT"/>
                          <a:cs typeface="Arial MT"/>
                        </a:rPr>
                        <a:t> </a:t>
                      </a:r>
                      <a:r>
                        <a:rPr sz="1000" spc="35" dirty="0">
                          <a:solidFill>
                            <a:srgbClr val="4A4A4C"/>
                          </a:solidFill>
                          <a:latin typeface="Arial MT"/>
                          <a:cs typeface="Arial MT"/>
                        </a:rPr>
                        <a:t>particular</a:t>
                      </a:r>
                      <a:r>
                        <a:rPr sz="1000" spc="95" dirty="0">
                          <a:solidFill>
                            <a:srgbClr val="4A4A4C"/>
                          </a:solidFill>
                          <a:latin typeface="Arial MT"/>
                          <a:cs typeface="Arial MT"/>
                        </a:rPr>
                        <a:t> </a:t>
                      </a:r>
                      <a:r>
                        <a:rPr sz="1000" spc="10" dirty="0">
                          <a:solidFill>
                            <a:srgbClr val="4A4A4C"/>
                          </a:solidFill>
                          <a:latin typeface="Arial MT"/>
                          <a:cs typeface="Arial MT"/>
                        </a:rPr>
                        <a:t>para</a:t>
                      </a:r>
                      <a:r>
                        <a:rPr sz="1000" spc="100" dirty="0">
                          <a:solidFill>
                            <a:srgbClr val="4A4A4C"/>
                          </a:solidFill>
                          <a:latin typeface="Arial MT"/>
                          <a:cs typeface="Arial MT"/>
                        </a:rPr>
                        <a:t> </a:t>
                      </a:r>
                      <a:r>
                        <a:rPr sz="1000" spc="60" dirty="0">
                          <a:solidFill>
                            <a:srgbClr val="4A4A4C"/>
                          </a:solidFill>
                          <a:latin typeface="Arial MT"/>
                          <a:cs typeface="Arial MT"/>
                        </a:rPr>
                        <a:t>no</a:t>
                      </a:r>
                      <a:r>
                        <a:rPr sz="1000" spc="100" dirty="0">
                          <a:solidFill>
                            <a:srgbClr val="4A4A4C"/>
                          </a:solidFill>
                          <a:latin typeface="Arial MT"/>
                          <a:cs typeface="Arial MT"/>
                        </a:rPr>
                        <a:t> </a:t>
                      </a:r>
                      <a:r>
                        <a:rPr sz="1000" spc="25" dirty="0">
                          <a:solidFill>
                            <a:srgbClr val="4A4A4C"/>
                          </a:solidFill>
                          <a:latin typeface="Arial MT"/>
                          <a:cs typeface="Arial MT"/>
                        </a:rPr>
                        <a:t>pedirles</a:t>
                      </a:r>
                      <a:r>
                        <a:rPr sz="1000" spc="100" dirty="0">
                          <a:solidFill>
                            <a:srgbClr val="4A4A4C"/>
                          </a:solidFill>
                          <a:latin typeface="Arial MT"/>
                          <a:cs typeface="Arial MT"/>
                        </a:rPr>
                        <a:t> </a:t>
                      </a:r>
                      <a:r>
                        <a:rPr sz="1000" spc="5" dirty="0">
                          <a:solidFill>
                            <a:srgbClr val="4A4A4C"/>
                          </a:solidFill>
                          <a:latin typeface="Arial MT"/>
                          <a:cs typeface="Arial MT"/>
                        </a:rPr>
                        <a:t>más</a:t>
                      </a:r>
                      <a:r>
                        <a:rPr sz="1000" spc="95" dirty="0">
                          <a:solidFill>
                            <a:srgbClr val="4A4A4C"/>
                          </a:solidFill>
                          <a:latin typeface="Arial MT"/>
                          <a:cs typeface="Arial MT"/>
                        </a:rPr>
                        <a:t> </a:t>
                      </a:r>
                      <a:r>
                        <a:rPr sz="1000" spc="65" dirty="0">
                          <a:solidFill>
                            <a:srgbClr val="4A4A4C"/>
                          </a:solidFill>
                          <a:latin typeface="Arial MT"/>
                          <a:cs typeface="Arial MT"/>
                        </a:rPr>
                        <a:t>o</a:t>
                      </a:r>
                      <a:r>
                        <a:rPr sz="1000" spc="100" dirty="0">
                          <a:solidFill>
                            <a:srgbClr val="4A4A4C"/>
                          </a:solidFill>
                          <a:latin typeface="Arial MT"/>
                          <a:cs typeface="Arial MT"/>
                        </a:rPr>
                        <a:t> </a:t>
                      </a:r>
                      <a:r>
                        <a:rPr sz="1000" spc="40" dirty="0">
                          <a:solidFill>
                            <a:srgbClr val="4A4A4C"/>
                          </a:solidFill>
                          <a:latin typeface="Arial MT"/>
                          <a:cs typeface="Arial MT"/>
                        </a:rPr>
                        <a:t>menos</a:t>
                      </a:r>
                      <a:r>
                        <a:rPr sz="1000" spc="100" dirty="0">
                          <a:solidFill>
                            <a:srgbClr val="4A4A4C"/>
                          </a:solidFill>
                          <a:latin typeface="Arial MT"/>
                          <a:cs typeface="Arial MT"/>
                        </a:rPr>
                        <a:t> </a:t>
                      </a:r>
                      <a:r>
                        <a:rPr sz="1000" spc="20" dirty="0">
                          <a:solidFill>
                            <a:srgbClr val="4A4A4C"/>
                          </a:solidFill>
                          <a:latin typeface="Arial MT"/>
                          <a:cs typeface="Arial MT"/>
                        </a:rPr>
                        <a:t>de</a:t>
                      </a:r>
                      <a:r>
                        <a:rPr sz="1000" spc="100" dirty="0">
                          <a:solidFill>
                            <a:srgbClr val="4A4A4C"/>
                          </a:solidFill>
                          <a:latin typeface="Arial MT"/>
                          <a:cs typeface="Arial MT"/>
                        </a:rPr>
                        <a:t> </a:t>
                      </a:r>
                      <a:r>
                        <a:rPr sz="1000" spc="65" dirty="0">
                          <a:solidFill>
                            <a:srgbClr val="4A4A4C"/>
                          </a:solidFill>
                          <a:latin typeface="Arial MT"/>
                          <a:cs typeface="Arial MT"/>
                        </a:rPr>
                        <a:t>lo </a:t>
                      </a:r>
                      <a:r>
                        <a:rPr sz="1000" spc="-265" dirty="0">
                          <a:solidFill>
                            <a:srgbClr val="4A4A4C"/>
                          </a:solidFill>
                          <a:latin typeface="Arial MT"/>
                          <a:cs typeface="Arial MT"/>
                        </a:rPr>
                        <a:t> </a:t>
                      </a:r>
                      <a:r>
                        <a:rPr sz="1000" spc="30" dirty="0">
                          <a:solidFill>
                            <a:srgbClr val="4A4A4C"/>
                          </a:solidFill>
                          <a:latin typeface="Arial MT"/>
                          <a:cs typeface="Arial MT"/>
                        </a:rPr>
                        <a:t>que</a:t>
                      </a:r>
                      <a:r>
                        <a:rPr sz="1000" spc="25" dirty="0">
                          <a:solidFill>
                            <a:srgbClr val="4A4A4C"/>
                          </a:solidFill>
                          <a:latin typeface="Arial MT"/>
                          <a:cs typeface="Arial MT"/>
                        </a:rPr>
                        <a:t> </a:t>
                      </a:r>
                      <a:r>
                        <a:rPr sz="1000" spc="35" dirty="0">
                          <a:solidFill>
                            <a:srgbClr val="4A4A4C"/>
                          </a:solidFill>
                          <a:latin typeface="Arial MT"/>
                          <a:cs typeface="Arial MT"/>
                        </a:rPr>
                        <a:t>pueden</a:t>
                      </a:r>
                      <a:r>
                        <a:rPr sz="1000" spc="30" dirty="0">
                          <a:solidFill>
                            <a:srgbClr val="4A4A4C"/>
                          </a:solidFill>
                          <a:latin typeface="Arial MT"/>
                          <a:cs typeface="Arial MT"/>
                        </a:rPr>
                        <a:t> </a:t>
                      </a:r>
                      <a:r>
                        <a:rPr sz="1000" dirty="0">
                          <a:solidFill>
                            <a:srgbClr val="4A4A4C"/>
                          </a:solidFill>
                          <a:latin typeface="Arial MT"/>
                          <a:cs typeface="Arial MT"/>
                        </a:rPr>
                        <a:t>dar.</a:t>
                      </a:r>
                      <a:endParaRPr sz="1000">
                        <a:latin typeface="Arial MT"/>
                        <a:cs typeface="Arial MT"/>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6350">
                      <a:solidFill>
                        <a:srgbClr val="2B3B90"/>
                      </a:solidFill>
                      <a:prstDash val="solid"/>
                    </a:lnB>
                  </a:tcPr>
                </a:tc>
                <a:extLst>
                  <a:ext uri="{0D108BD9-81ED-4DB2-BD59-A6C34878D82A}">
                    <a16:rowId xmlns:a16="http://schemas.microsoft.com/office/drawing/2014/main" val="10010"/>
                  </a:ext>
                </a:extLst>
              </a:tr>
              <a:tr h="568993">
                <a:tc>
                  <a:txBody>
                    <a:bodyPr/>
                    <a:lstStyle/>
                    <a:p>
                      <a:pPr marL="77470">
                        <a:lnSpc>
                          <a:spcPts val="1185"/>
                        </a:lnSpc>
                      </a:pPr>
                      <a:r>
                        <a:rPr sz="1000" spc="-15" dirty="0">
                          <a:solidFill>
                            <a:srgbClr val="4A4A4C"/>
                          </a:solidFill>
                          <a:latin typeface="Arial MT"/>
                          <a:cs typeface="Arial MT"/>
                        </a:rPr>
                        <a:t>10.</a:t>
                      </a:r>
                      <a:r>
                        <a:rPr sz="1000" spc="-40" dirty="0">
                          <a:solidFill>
                            <a:srgbClr val="4A4A4C"/>
                          </a:solidFill>
                          <a:latin typeface="Arial MT"/>
                          <a:cs typeface="Arial MT"/>
                        </a:rPr>
                        <a:t> </a:t>
                      </a:r>
                      <a:r>
                        <a:rPr sz="1000" spc="-30" dirty="0">
                          <a:solidFill>
                            <a:srgbClr val="4A4A4C"/>
                          </a:solidFill>
                          <a:latin typeface="Arial MT"/>
                          <a:cs typeface="Arial MT"/>
                        </a:rPr>
                        <a:t>La</a:t>
                      </a:r>
                      <a:r>
                        <a:rPr sz="1000" spc="-85" dirty="0">
                          <a:solidFill>
                            <a:srgbClr val="4A4A4C"/>
                          </a:solidFill>
                          <a:latin typeface="Arial MT"/>
                          <a:cs typeface="Arial MT"/>
                        </a:rPr>
                        <a:t> </a:t>
                      </a:r>
                      <a:r>
                        <a:rPr sz="1000" spc="35" dirty="0">
                          <a:solidFill>
                            <a:srgbClr val="4A4A4C"/>
                          </a:solidFill>
                          <a:latin typeface="Arial MT"/>
                          <a:cs typeface="Arial MT"/>
                        </a:rPr>
                        <a:t>flexibilización</a:t>
                      </a:r>
                      <a:r>
                        <a:rPr sz="1000" spc="-85" dirty="0">
                          <a:solidFill>
                            <a:srgbClr val="4A4A4C"/>
                          </a:solidFill>
                          <a:latin typeface="Arial MT"/>
                          <a:cs typeface="Arial MT"/>
                        </a:rPr>
                        <a:t> </a:t>
                      </a:r>
                      <a:r>
                        <a:rPr sz="1000" spc="40" dirty="0">
                          <a:solidFill>
                            <a:srgbClr val="4A4A4C"/>
                          </a:solidFill>
                          <a:latin typeface="Arial MT"/>
                          <a:cs typeface="Arial MT"/>
                        </a:rPr>
                        <a:t>curricular</a:t>
                      </a:r>
                      <a:r>
                        <a:rPr sz="1000" spc="-85" dirty="0">
                          <a:solidFill>
                            <a:srgbClr val="4A4A4C"/>
                          </a:solidFill>
                          <a:latin typeface="Arial MT"/>
                          <a:cs typeface="Arial MT"/>
                        </a:rPr>
                        <a:t> </a:t>
                      </a:r>
                      <a:r>
                        <a:rPr sz="1000" spc="45" dirty="0">
                          <a:solidFill>
                            <a:srgbClr val="4A4A4C"/>
                          </a:solidFill>
                          <a:latin typeface="Arial MT"/>
                          <a:cs typeface="Arial MT"/>
                        </a:rPr>
                        <a:t>proporciona</a:t>
                      </a:r>
                      <a:r>
                        <a:rPr sz="1000" spc="-85" dirty="0">
                          <a:solidFill>
                            <a:srgbClr val="4A4A4C"/>
                          </a:solidFill>
                          <a:latin typeface="Arial MT"/>
                          <a:cs typeface="Arial MT"/>
                        </a:rPr>
                        <a:t> </a:t>
                      </a:r>
                      <a:r>
                        <a:rPr sz="1000" spc="40" dirty="0">
                          <a:solidFill>
                            <a:srgbClr val="4A4A4C"/>
                          </a:solidFill>
                          <a:latin typeface="Arial MT"/>
                          <a:cs typeface="Arial MT"/>
                        </a:rPr>
                        <a:t>múltiples</a:t>
                      </a:r>
                      <a:r>
                        <a:rPr sz="1000" spc="-85" dirty="0">
                          <a:solidFill>
                            <a:srgbClr val="4A4A4C"/>
                          </a:solidFill>
                          <a:latin typeface="Arial MT"/>
                          <a:cs typeface="Arial MT"/>
                        </a:rPr>
                        <a:t> </a:t>
                      </a:r>
                      <a:r>
                        <a:rPr sz="1000" spc="30" dirty="0">
                          <a:solidFill>
                            <a:srgbClr val="4A4A4C"/>
                          </a:solidFill>
                          <a:latin typeface="Arial MT"/>
                          <a:cs typeface="Arial MT"/>
                        </a:rPr>
                        <a:t>enfoques</a:t>
                      </a:r>
                      <a:r>
                        <a:rPr sz="1000" spc="-85" dirty="0">
                          <a:solidFill>
                            <a:srgbClr val="4A4A4C"/>
                          </a:solidFill>
                          <a:latin typeface="Arial MT"/>
                          <a:cs typeface="Arial MT"/>
                        </a:rPr>
                        <a:t> </a:t>
                      </a:r>
                      <a:r>
                        <a:rPr sz="1000" spc="30" dirty="0">
                          <a:solidFill>
                            <a:srgbClr val="4A4A4C"/>
                          </a:solidFill>
                          <a:latin typeface="Arial MT"/>
                          <a:cs typeface="Arial MT"/>
                        </a:rPr>
                        <a:t>del</a:t>
                      </a:r>
                      <a:r>
                        <a:rPr sz="1000" spc="-85" dirty="0">
                          <a:solidFill>
                            <a:srgbClr val="4A4A4C"/>
                          </a:solidFill>
                          <a:latin typeface="Arial MT"/>
                          <a:cs typeface="Arial MT"/>
                        </a:rPr>
                        <a:t> </a:t>
                      </a:r>
                      <a:r>
                        <a:rPr sz="1000" spc="50" dirty="0">
                          <a:solidFill>
                            <a:srgbClr val="4A4A4C"/>
                          </a:solidFill>
                          <a:latin typeface="Arial MT"/>
                          <a:cs typeface="Arial MT"/>
                        </a:rPr>
                        <a:t>contenido,</a:t>
                      </a:r>
                      <a:endParaRPr sz="1000">
                        <a:latin typeface="Arial MT"/>
                        <a:cs typeface="Arial MT"/>
                      </a:endParaRPr>
                    </a:p>
                    <a:p>
                      <a:pPr marL="257810" marR="68580">
                        <a:lnSpc>
                          <a:spcPct val="108300"/>
                        </a:lnSpc>
                      </a:pPr>
                      <a:r>
                        <a:rPr sz="1000" spc="25" dirty="0">
                          <a:solidFill>
                            <a:srgbClr val="4A4A4C"/>
                          </a:solidFill>
                          <a:latin typeface="Arial MT"/>
                          <a:cs typeface="Arial MT"/>
                        </a:rPr>
                        <a:t>procesos, </a:t>
                      </a:r>
                      <a:r>
                        <a:rPr sz="1000" spc="40" dirty="0">
                          <a:solidFill>
                            <a:srgbClr val="4A4A4C"/>
                          </a:solidFill>
                          <a:latin typeface="Arial MT"/>
                          <a:cs typeface="Arial MT"/>
                        </a:rPr>
                        <a:t>productos, </a:t>
                      </a:r>
                      <a:r>
                        <a:rPr sz="1000" spc="35" dirty="0">
                          <a:solidFill>
                            <a:srgbClr val="4A4A4C"/>
                          </a:solidFill>
                          <a:latin typeface="Arial MT"/>
                          <a:cs typeface="Arial MT"/>
                        </a:rPr>
                        <a:t>formas </a:t>
                      </a:r>
                      <a:r>
                        <a:rPr sz="1000" spc="20" dirty="0">
                          <a:solidFill>
                            <a:srgbClr val="4A4A4C"/>
                          </a:solidFill>
                          <a:latin typeface="Arial MT"/>
                          <a:cs typeface="Arial MT"/>
                        </a:rPr>
                        <a:t>de </a:t>
                      </a:r>
                      <a:r>
                        <a:rPr sz="1000" spc="30" dirty="0">
                          <a:solidFill>
                            <a:srgbClr val="4A4A4C"/>
                          </a:solidFill>
                          <a:latin typeface="Arial MT"/>
                          <a:cs typeface="Arial MT"/>
                        </a:rPr>
                        <a:t>agrupación, modalidades </a:t>
                      </a:r>
                      <a:r>
                        <a:rPr sz="1000" spc="20" dirty="0">
                          <a:solidFill>
                            <a:srgbClr val="4A4A4C"/>
                          </a:solidFill>
                          <a:latin typeface="Arial MT"/>
                          <a:cs typeface="Arial MT"/>
                        </a:rPr>
                        <a:t>de </a:t>
                      </a:r>
                      <a:r>
                        <a:rPr sz="1000" spc="40" dirty="0">
                          <a:solidFill>
                            <a:srgbClr val="4A4A4C"/>
                          </a:solidFill>
                          <a:latin typeface="Arial MT"/>
                          <a:cs typeface="Arial MT"/>
                        </a:rPr>
                        <a:t>interacción, </a:t>
                      </a:r>
                      <a:r>
                        <a:rPr sz="1000" spc="-265" dirty="0">
                          <a:solidFill>
                            <a:srgbClr val="4A4A4C"/>
                          </a:solidFill>
                          <a:latin typeface="Arial MT"/>
                          <a:cs typeface="Arial MT"/>
                        </a:rPr>
                        <a:t> </a:t>
                      </a:r>
                      <a:r>
                        <a:rPr sz="1000" spc="35" dirty="0">
                          <a:solidFill>
                            <a:srgbClr val="4A4A4C"/>
                          </a:solidFill>
                          <a:latin typeface="Arial MT"/>
                          <a:cs typeface="Arial MT"/>
                        </a:rPr>
                        <a:t>entre</a:t>
                      </a:r>
                      <a:r>
                        <a:rPr sz="1000" spc="25" dirty="0">
                          <a:solidFill>
                            <a:srgbClr val="4A4A4C"/>
                          </a:solidFill>
                          <a:latin typeface="Arial MT"/>
                          <a:cs typeface="Arial MT"/>
                        </a:rPr>
                        <a:t> </a:t>
                      </a:r>
                      <a:r>
                        <a:rPr sz="1000" spc="35" dirty="0">
                          <a:solidFill>
                            <a:srgbClr val="4A4A4C"/>
                          </a:solidFill>
                          <a:latin typeface="Arial MT"/>
                          <a:cs typeface="Arial MT"/>
                        </a:rPr>
                        <a:t>otros.</a:t>
                      </a:r>
                      <a:endParaRPr sz="1000">
                        <a:latin typeface="Arial MT"/>
                        <a:cs typeface="Arial MT"/>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1270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12700">
                      <a:solidFill>
                        <a:srgbClr val="2B3B9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12700">
                      <a:solidFill>
                        <a:srgbClr val="2B3B90"/>
                      </a:solidFill>
                      <a:prstDash val="solid"/>
                    </a:lnB>
                  </a:tcPr>
                </a:tc>
                <a:tc>
                  <a:txBody>
                    <a:bodyPr/>
                    <a:lstStyle/>
                    <a:p>
                      <a:pPr>
                        <a:lnSpc>
                          <a:spcPct val="100000"/>
                        </a:lnSpc>
                      </a:pPr>
                      <a:endParaRPr sz="1100" dirty="0">
                        <a:latin typeface="Times New Roman"/>
                        <a:cs typeface="Times New Roman"/>
                      </a:endParaRPr>
                    </a:p>
                  </a:txBody>
                  <a:tcPr marL="0" marR="0" marT="0" marB="0">
                    <a:lnL w="12700">
                      <a:solidFill>
                        <a:srgbClr val="2B3B90"/>
                      </a:solidFill>
                      <a:prstDash val="solid"/>
                    </a:lnL>
                    <a:lnR w="12700">
                      <a:solidFill>
                        <a:srgbClr val="2B3B90"/>
                      </a:solidFill>
                      <a:prstDash val="solid"/>
                    </a:lnR>
                    <a:lnT w="6350">
                      <a:solidFill>
                        <a:srgbClr val="2B3B90"/>
                      </a:solidFill>
                      <a:prstDash val="solid"/>
                    </a:lnT>
                    <a:lnB w="12700">
                      <a:solidFill>
                        <a:srgbClr val="2B3B90"/>
                      </a:solidFill>
                      <a:prstDash val="solid"/>
                    </a:lnB>
                  </a:tcPr>
                </a:tc>
                <a:extLst>
                  <a:ext uri="{0D108BD9-81ED-4DB2-BD59-A6C34878D82A}">
                    <a16:rowId xmlns:a16="http://schemas.microsoft.com/office/drawing/2014/main" val="10011"/>
                  </a:ext>
                </a:extLst>
              </a:tr>
            </a:tbl>
          </a:graphicData>
        </a:graphic>
      </p:graphicFrame>
      <p:sp>
        <p:nvSpPr>
          <p:cNvPr id="9" name="object 9"/>
          <p:cNvSpPr txBox="1">
            <a:spLocks noGrp="1"/>
          </p:cNvSpPr>
          <p:nvPr>
            <p:ph type="title"/>
          </p:nvPr>
        </p:nvSpPr>
        <p:spPr>
          <a:xfrm>
            <a:off x="887299" y="925802"/>
            <a:ext cx="5419725" cy="346249"/>
          </a:xfrm>
          <a:prstGeom prst="rect">
            <a:avLst/>
          </a:prstGeom>
        </p:spPr>
        <p:txBody>
          <a:bodyPr vert="horz" wrap="square" lIns="0" tIns="12700" rIns="0" bIns="0" rtlCol="0">
            <a:spAutoFit/>
          </a:bodyPr>
          <a:lstStyle/>
          <a:p>
            <a:pPr marL="12700">
              <a:lnSpc>
                <a:spcPts val="2640"/>
              </a:lnSpc>
              <a:spcBef>
                <a:spcPts val="100"/>
              </a:spcBef>
            </a:pPr>
            <a:r>
              <a:rPr lang="es-MX" spc="-185" dirty="0">
                <a:solidFill>
                  <a:srgbClr val="F05A29"/>
                </a:solidFill>
              </a:rPr>
              <a:t>¿Qué ente</a:t>
            </a:r>
            <a:r>
              <a:rPr spc="-195" dirty="0" err="1">
                <a:solidFill>
                  <a:srgbClr val="F05A29"/>
                </a:solidFill>
              </a:rPr>
              <a:t>ndemos</a:t>
            </a:r>
            <a:r>
              <a:rPr spc="-250" dirty="0">
                <a:solidFill>
                  <a:srgbClr val="F05A29"/>
                </a:solidFill>
              </a:rPr>
              <a:t> </a:t>
            </a:r>
            <a:r>
              <a:rPr spc="-160" dirty="0">
                <a:solidFill>
                  <a:srgbClr val="F05A29"/>
                </a:solidFill>
              </a:rPr>
              <a:t>por</a:t>
            </a:r>
            <a:r>
              <a:rPr spc="-295" dirty="0">
                <a:solidFill>
                  <a:srgbClr val="F05A29"/>
                </a:solidFill>
              </a:rPr>
              <a:t> </a:t>
            </a:r>
            <a:r>
              <a:rPr spc="-210" dirty="0">
                <a:solidFill>
                  <a:srgbClr val="F05A29"/>
                </a:solidFill>
              </a:rPr>
              <a:t>f</a:t>
            </a:r>
            <a:r>
              <a:rPr spc="-180" dirty="0">
                <a:solidFill>
                  <a:srgbClr val="F05A29"/>
                </a:solidFill>
              </a:rPr>
              <a:t>l</a:t>
            </a:r>
            <a:r>
              <a:rPr spc="-185" dirty="0">
                <a:solidFill>
                  <a:srgbClr val="F05A29"/>
                </a:solidFill>
              </a:rPr>
              <a:t>exibilización</a:t>
            </a:r>
            <a:r>
              <a:rPr spc="-250" dirty="0">
                <a:solidFill>
                  <a:srgbClr val="F05A29"/>
                </a:solidFill>
              </a:rPr>
              <a:t> </a:t>
            </a:r>
            <a:r>
              <a:rPr spc="-165" dirty="0">
                <a:solidFill>
                  <a:srgbClr val="F05A29"/>
                </a:solidFill>
              </a:rPr>
              <a:t>curricular?</a:t>
            </a:r>
          </a:p>
        </p:txBody>
      </p:sp>
      <p:sp>
        <p:nvSpPr>
          <p:cNvPr id="10" name="object 10"/>
          <p:cNvSpPr txBox="1"/>
          <p:nvPr/>
        </p:nvSpPr>
        <p:spPr>
          <a:xfrm>
            <a:off x="887299" y="1916402"/>
            <a:ext cx="4080510" cy="299720"/>
          </a:xfrm>
          <a:prstGeom prst="rect">
            <a:avLst/>
          </a:prstGeom>
        </p:spPr>
        <p:txBody>
          <a:bodyPr vert="horz" wrap="square" lIns="0" tIns="12700" rIns="0" bIns="0" rtlCol="0">
            <a:spAutoFit/>
          </a:bodyPr>
          <a:lstStyle/>
          <a:p>
            <a:pPr marL="12700">
              <a:lnSpc>
                <a:spcPct val="100000"/>
              </a:lnSpc>
              <a:spcBef>
                <a:spcPts val="100"/>
              </a:spcBef>
            </a:pPr>
            <a:r>
              <a:rPr sz="1800" b="1" spc="-165" dirty="0">
                <a:solidFill>
                  <a:srgbClr val="2B3B90"/>
                </a:solidFill>
                <a:latin typeface="Trebuchet MS"/>
                <a:cs typeface="Trebuchet MS"/>
              </a:rPr>
              <a:t>Actividad</a:t>
            </a:r>
            <a:r>
              <a:rPr sz="1800" b="1" spc="-190" dirty="0">
                <a:solidFill>
                  <a:srgbClr val="2B3B90"/>
                </a:solidFill>
                <a:latin typeface="Trebuchet MS"/>
                <a:cs typeface="Trebuchet MS"/>
              </a:rPr>
              <a:t> </a:t>
            </a:r>
            <a:r>
              <a:rPr sz="1800" b="1" spc="-250" dirty="0">
                <a:solidFill>
                  <a:srgbClr val="2B3B90"/>
                </a:solidFill>
                <a:latin typeface="Trebuchet MS"/>
                <a:cs typeface="Trebuchet MS"/>
              </a:rPr>
              <a:t>1-1:</a:t>
            </a:r>
            <a:r>
              <a:rPr sz="1800" b="1" spc="-185" dirty="0">
                <a:solidFill>
                  <a:srgbClr val="2B3B90"/>
                </a:solidFill>
                <a:latin typeface="Trebuchet MS"/>
                <a:cs typeface="Trebuchet MS"/>
              </a:rPr>
              <a:t> </a:t>
            </a:r>
            <a:r>
              <a:rPr sz="1800" b="1" spc="-170" dirty="0">
                <a:solidFill>
                  <a:srgbClr val="2B3B90"/>
                </a:solidFill>
                <a:latin typeface="Trebuchet MS"/>
                <a:cs typeface="Trebuchet MS"/>
              </a:rPr>
              <a:t>Explorando</a:t>
            </a:r>
            <a:r>
              <a:rPr sz="1800" b="1" spc="-185" dirty="0">
                <a:solidFill>
                  <a:srgbClr val="2B3B90"/>
                </a:solidFill>
                <a:latin typeface="Trebuchet MS"/>
                <a:cs typeface="Trebuchet MS"/>
              </a:rPr>
              <a:t> </a:t>
            </a:r>
            <a:r>
              <a:rPr sz="1800" b="1" spc="-170" dirty="0">
                <a:solidFill>
                  <a:srgbClr val="2B3B90"/>
                </a:solidFill>
                <a:latin typeface="Trebuchet MS"/>
                <a:cs typeface="Trebuchet MS"/>
              </a:rPr>
              <a:t>nuestros</a:t>
            </a:r>
            <a:r>
              <a:rPr sz="1800" b="1" spc="-185" dirty="0">
                <a:solidFill>
                  <a:srgbClr val="2B3B90"/>
                </a:solidFill>
                <a:latin typeface="Trebuchet MS"/>
                <a:cs typeface="Trebuchet MS"/>
              </a:rPr>
              <a:t> </a:t>
            </a:r>
            <a:r>
              <a:rPr sz="1800" b="1" spc="-150" dirty="0">
                <a:solidFill>
                  <a:srgbClr val="2B3B90"/>
                </a:solidFill>
                <a:latin typeface="Trebuchet MS"/>
                <a:cs typeface="Trebuchet MS"/>
              </a:rPr>
              <a:t>imaginarios</a:t>
            </a:r>
            <a:endParaRPr sz="1800">
              <a:latin typeface="Trebuchet MS"/>
              <a:cs typeface="Trebuchet MS"/>
            </a:endParaRPr>
          </a:p>
        </p:txBody>
      </p:sp>
      <p:sp>
        <p:nvSpPr>
          <p:cNvPr id="11" name="object 11"/>
          <p:cNvSpPr/>
          <p:nvPr/>
        </p:nvSpPr>
        <p:spPr>
          <a:xfrm>
            <a:off x="1080000" y="3757241"/>
            <a:ext cx="5429250" cy="0"/>
          </a:xfrm>
          <a:custGeom>
            <a:avLst/>
            <a:gdLst/>
            <a:ahLst/>
            <a:cxnLst/>
            <a:rect l="l" t="t" r="r" b="b"/>
            <a:pathLst>
              <a:path w="5429250">
                <a:moveTo>
                  <a:pt x="0" y="0"/>
                </a:moveTo>
                <a:lnTo>
                  <a:pt x="5429097" y="0"/>
                </a:lnTo>
              </a:path>
            </a:pathLst>
          </a:custGeom>
          <a:ln w="8839">
            <a:solidFill>
              <a:srgbClr val="2A3A8F"/>
            </a:solidFill>
          </a:ln>
        </p:spPr>
        <p:txBody>
          <a:bodyPr wrap="square" lIns="0" tIns="0" rIns="0" bIns="0" rtlCol="0"/>
          <a:lstStyle/>
          <a:p>
            <a:endParaRPr/>
          </a:p>
        </p:txBody>
      </p:sp>
      <p:sp>
        <p:nvSpPr>
          <p:cNvPr id="12" name="object 12"/>
          <p:cNvSpPr/>
          <p:nvPr/>
        </p:nvSpPr>
        <p:spPr>
          <a:xfrm>
            <a:off x="1080000" y="4087441"/>
            <a:ext cx="5429250" cy="0"/>
          </a:xfrm>
          <a:custGeom>
            <a:avLst/>
            <a:gdLst/>
            <a:ahLst/>
            <a:cxnLst/>
            <a:rect l="l" t="t" r="r" b="b"/>
            <a:pathLst>
              <a:path w="5429250">
                <a:moveTo>
                  <a:pt x="0" y="0"/>
                </a:moveTo>
                <a:lnTo>
                  <a:pt x="5429097" y="0"/>
                </a:lnTo>
              </a:path>
            </a:pathLst>
          </a:custGeom>
          <a:ln w="8839">
            <a:solidFill>
              <a:srgbClr val="2A3A8F"/>
            </a:solidFill>
          </a:ln>
        </p:spPr>
        <p:txBody>
          <a:bodyPr wrap="square" lIns="0" tIns="0" rIns="0" bIns="0" rtlCol="0"/>
          <a:lstStyle/>
          <a:p>
            <a:endParaRPr/>
          </a:p>
        </p:txBody>
      </p:sp>
      <p:sp>
        <p:nvSpPr>
          <p:cNvPr id="13" name="object 13"/>
          <p:cNvSpPr/>
          <p:nvPr/>
        </p:nvSpPr>
        <p:spPr>
          <a:xfrm>
            <a:off x="1080000" y="4417641"/>
            <a:ext cx="5429250" cy="0"/>
          </a:xfrm>
          <a:custGeom>
            <a:avLst/>
            <a:gdLst/>
            <a:ahLst/>
            <a:cxnLst/>
            <a:rect l="l" t="t" r="r" b="b"/>
            <a:pathLst>
              <a:path w="5429250">
                <a:moveTo>
                  <a:pt x="0" y="0"/>
                </a:moveTo>
                <a:lnTo>
                  <a:pt x="5429097" y="0"/>
                </a:lnTo>
              </a:path>
            </a:pathLst>
          </a:custGeom>
          <a:ln w="8839">
            <a:solidFill>
              <a:srgbClr val="2A3A8F"/>
            </a:solidFill>
          </a:ln>
        </p:spPr>
        <p:txBody>
          <a:bodyPr wrap="square" lIns="0" tIns="0" rIns="0" bIns="0" rtlCol="0"/>
          <a:lstStyle/>
          <a:p>
            <a:endParaRPr/>
          </a:p>
        </p:txBody>
      </p:sp>
      <p:pic>
        <p:nvPicPr>
          <p:cNvPr id="14" name="object 14"/>
          <p:cNvPicPr/>
          <p:nvPr/>
        </p:nvPicPr>
        <p:blipFill>
          <a:blip r:embed="rId2" cstate="print"/>
          <a:stretch>
            <a:fillRect/>
          </a:stretch>
        </p:blipFill>
        <p:spPr>
          <a:xfrm>
            <a:off x="6205202" y="4618912"/>
            <a:ext cx="124510" cy="124510"/>
          </a:xfrm>
          <a:prstGeom prst="rect">
            <a:avLst/>
          </a:prstGeom>
        </p:spPr>
      </p:pic>
      <p:pic>
        <p:nvPicPr>
          <p:cNvPr id="15" name="object 15"/>
          <p:cNvPicPr/>
          <p:nvPr/>
        </p:nvPicPr>
        <p:blipFill>
          <a:blip r:embed="rId3" cstate="print"/>
          <a:stretch>
            <a:fillRect/>
          </a:stretch>
        </p:blipFill>
        <p:spPr>
          <a:xfrm>
            <a:off x="1981742" y="4787343"/>
            <a:ext cx="121170" cy="121183"/>
          </a:xfrm>
          <a:prstGeom prst="rect">
            <a:avLst/>
          </a:prstGeom>
        </p:spPr>
      </p:pic>
      <p:sp>
        <p:nvSpPr>
          <p:cNvPr id="16" name="object 16"/>
          <p:cNvSpPr/>
          <p:nvPr/>
        </p:nvSpPr>
        <p:spPr>
          <a:xfrm>
            <a:off x="899999" y="1705649"/>
            <a:ext cx="1906270" cy="0"/>
          </a:xfrm>
          <a:custGeom>
            <a:avLst/>
            <a:gdLst/>
            <a:ahLst/>
            <a:cxnLst/>
            <a:rect l="l" t="t" r="r" b="b"/>
            <a:pathLst>
              <a:path w="1906270">
                <a:moveTo>
                  <a:pt x="0" y="0"/>
                </a:moveTo>
                <a:lnTo>
                  <a:pt x="1906193" y="0"/>
                </a:lnTo>
              </a:path>
            </a:pathLst>
          </a:custGeom>
          <a:ln w="12700">
            <a:solidFill>
              <a:srgbClr val="F05A29"/>
            </a:solidFill>
          </a:ln>
        </p:spPr>
        <p:txBody>
          <a:bodyPr wrap="square" lIns="0" tIns="0" rIns="0" bIns="0" rtlCol="0"/>
          <a:lstStyle/>
          <a:p>
            <a:endParaRPr/>
          </a:p>
        </p:txBody>
      </p:sp>
      <p:sp>
        <p:nvSpPr>
          <p:cNvPr id="17" name="object 17"/>
          <p:cNvSpPr/>
          <p:nvPr/>
        </p:nvSpPr>
        <p:spPr>
          <a:xfrm>
            <a:off x="899999" y="906349"/>
            <a:ext cx="1906270" cy="0"/>
          </a:xfrm>
          <a:custGeom>
            <a:avLst/>
            <a:gdLst/>
            <a:ahLst/>
            <a:cxnLst/>
            <a:rect l="l" t="t" r="r" b="b"/>
            <a:pathLst>
              <a:path w="1906270">
                <a:moveTo>
                  <a:pt x="0" y="0"/>
                </a:moveTo>
                <a:lnTo>
                  <a:pt x="1906193" y="0"/>
                </a:lnTo>
              </a:path>
            </a:pathLst>
          </a:custGeom>
          <a:ln w="12700">
            <a:solidFill>
              <a:srgbClr val="F05A29"/>
            </a:solidFill>
          </a:ln>
        </p:spPr>
        <p:txBody>
          <a:bodyPr wrap="square" lIns="0" tIns="0" rIns="0" bIns="0" rtlCol="0"/>
          <a:lstStyle/>
          <a:p>
            <a:endParaRPr/>
          </a:p>
        </p:txBody>
      </p:sp>
      <p:sp>
        <p:nvSpPr>
          <p:cNvPr id="18" name="object 18"/>
          <p:cNvSpPr/>
          <p:nvPr/>
        </p:nvSpPr>
        <p:spPr>
          <a:xfrm>
            <a:off x="909078" y="5029200"/>
            <a:ext cx="5783580" cy="294005"/>
          </a:xfrm>
          <a:custGeom>
            <a:avLst/>
            <a:gdLst/>
            <a:ahLst/>
            <a:cxnLst/>
            <a:rect l="l" t="t" r="r" b="b"/>
            <a:pathLst>
              <a:path w="5783580" h="294004">
                <a:moveTo>
                  <a:pt x="5783326" y="0"/>
                </a:moveTo>
                <a:lnTo>
                  <a:pt x="0" y="0"/>
                </a:lnTo>
                <a:lnTo>
                  <a:pt x="0" y="293738"/>
                </a:lnTo>
                <a:lnTo>
                  <a:pt x="5783326" y="293738"/>
                </a:lnTo>
                <a:lnTo>
                  <a:pt x="5783326" y="0"/>
                </a:lnTo>
                <a:close/>
              </a:path>
            </a:pathLst>
          </a:custGeom>
          <a:solidFill>
            <a:srgbClr val="2B3B90"/>
          </a:solidFill>
        </p:spPr>
        <p:txBody>
          <a:bodyPr wrap="square" lIns="0" tIns="0" rIns="0" bIns="0" rtlCol="0"/>
          <a:lstStyle/>
          <a:p>
            <a:endParaRPr/>
          </a:p>
        </p:txBody>
      </p:sp>
      <p:grpSp>
        <p:nvGrpSpPr>
          <p:cNvPr id="19" name="object 19"/>
          <p:cNvGrpSpPr/>
          <p:nvPr/>
        </p:nvGrpSpPr>
        <p:grpSpPr>
          <a:xfrm>
            <a:off x="5704662" y="5101995"/>
            <a:ext cx="900430" cy="188595"/>
            <a:chOff x="5704662" y="5101995"/>
            <a:chExt cx="900430" cy="188595"/>
          </a:xfrm>
        </p:grpSpPr>
        <p:pic>
          <p:nvPicPr>
            <p:cNvPr id="20" name="object 20"/>
            <p:cNvPicPr/>
            <p:nvPr/>
          </p:nvPicPr>
          <p:blipFill>
            <a:blip r:embed="rId4" cstate="print"/>
            <a:stretch>
              <a:fillRect/>
            </a:stretch>
          </p:blipFill>
          <p:spPr>
            <a:xfrm>
              <a:off x="6416851" y="5101995"/>
              <a:ext cx="188087" cy="188086"/>
            </a:xfrm>
            <a:prstGeom prst="rect">
              <a:avLst/>
            </a:prstGeom>
          </p:spPr>
        </p:pic>
        <p:pic>
          <p:nvPicPr>
            <p:cNvPr id="21" name="object 21"/>
            <p:cNvPicPr/>
            <p:nvPr/>
          </p:nvPicPr>
          <p:blipFill>
            <a:blip r:embed="rId5" cstate="print"/>
            <a:stretch>
              <a:fillRect/>
            </a:stretch>
          </p:blipFill>
          <p:spPr>
            <a:xfrm>
              <a:off x="6070142" y="5101998"/>
              <a:ext cx="187680" cy="187680"/>
            </a:xfrm>
            <a:prstGeom prst="rect">
              <a:avLst/>
            </a:prstGeom>
          </p:spPr>
        </p:pic>
        <p:pic>
          <p:nvPicPr>
            <p:cNvPr id="22" name="object 22"/>
            <p:cNvPicPr/>
            <p:nvPr/>
          </p:nvPicPr>
          <p:blipFill>
            <a:blip r:embed="rId6" cstate="print"/>
            <a:stretch>
              <a:fillRect/>
            </a:stretch>
          </p:blipFill>
          <p:spPr>
            <a:xfrm>
              <a:off x="5704662" y="5101996"/>
              <a:ext cx="184695" cy="184708"/>
            </a:xfrm>
            <a:prstGeom prst="rect">
              <a:avLst/>
            </a:prstGeom>
          </p:spPr>
        </p:pic>
      </p:grpSp>
      <p:sp>
        <p:nvSpPr>
          <p:cNvPr id="23" name="object 23"/>
          <p:cNvSpPr txBox="1">
            <a:spLocks noGrp="1"/>
          </p:cNvSpPr>
          <p:nvPr>
            <p:ph type="sldNum" sz="quarter" idx="7"/>
          </p:nvPr>
        </p:nvSpPr>
        <p:spPr>
          <a:prstGeom prst="rect">
            <a:avLst/>
          </a:prstGeom>
        </p:spPr>
        <p:txBody>
          <a:bodyPr vert="horz" wrap="square" lIns="0" tIns="0" rIns="0" bIns="0" rtlCol="0">
            <a:spAutoFit/>
          </a:bodyPr>
          <a:lstStyle/>
          <a:p>
            <a:pPr marL="38100">
              <a:lnSpc>
                <a:spcPts val="1420"/>
              </a:lnSpc>
            </a:pPr>
            <a:fld id="{81D60167-4931-47E6-BA6A-407CBD079E47}" type="slidenum">
              <a:rPr spc="55" dirty="0"/>
              <a:t>8</a:t>
            </a:fld>
            <a:endParaRPr spc="55"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97958A4-A0DA-5BF2-CF37-AD6E6691AECC}"/>
              </a:ext>
            </a:extLst>
          </p:cNvPr>
          <p:cNvSpPr txBox="1"/>
          <p:nvPr/>
        </p:nvSpPr>
        <p:spPr>
          <a:xfrm>
            <a:off x="1066800" y="990600"/>
            <a:ext cx="5637732" cy="6896760"/>
          </a:xfrm>
          <a:prstGeom prst="rect">
            <a:avLst/>
          </a:prstGeom>
          <a:noFill/>
        </p:spPr>
        <p:txBody>
          <a:bodyPr wrap="square">
            <a:spAutoFit/>
          </a:bodyPr>
          <a:lstStyle/>
          <a:p>
            <a:pPr marL="179705" marR="172085" algn="just">
              <a:lnSpc>
                <a:spcPts val="1300"/>
              </a:lnSpc>
              <a:spcBef>
                <a:spcPts val="710"/>
              </a:spcBef>
            </a:pPr>
            <a:endParaRPr lang="es-MX" sz="2400" spc="-25" dirty="0">
              <a:solidFill>
                <a:srgbClr val="2B3B90"/>
              </a:solidFill>
              <a:latin typeface="Arial MT"/>
              <a:cs typeface="Arial MT"/>
            </a:endParaRPr>
          </a:p>
          <a:p>
            <a:pPr marL="179705" marR="172085" algn="just">
              <a:lnSpc>
                <a:spcPts val="1300"/>
              </a:lnSpc>
              <a:spcBef>
                <a:spcPts val="710"/>
              </a:spcBef>
            </a:pPr>
            <a:endParaRPr lang="es-MX" sz="2400" spc="-25" dirty="0">
              <a:solidFill>
                <a:srgbClr val="2B3B90"/>
              </a:solidFill>
              <a:latin typeface="Arial MT"/>
              <a:cs typeface="Arial MT"/>
            </a:endParaRPr>
          </a:p>
          <a:p>
            <a:pPr marL="179705" marR="172085" algn="just">
              <a:lnSpc>
                <a:spcPct val="150000"/>
              </a:lnSpc>
              <a:spcBef>
                <a:spcPts val="710"/>
              </a:spcBef>
            </a:pPr>
            <a:r>
              <a:rPr lang="es-MX" sz="2400" spc="-25" dirty="0">
                <a:solidFill>
                  <a:srgbClr val="2B3B90"/>
                </a:solidFill>
                <a:latin typeface="Arial MT"/>
                <a:cs typeface="Arial MT"/>
              </a:rPr>
              <a:t>Reúnase</a:t>
            </a:r>
            <a:r>
              <a:rPr lang="es-MX" sz="2400" spc="-125" dirty="0">
                <a:solidFill>
                  <a:srgbClr val="2B3B90"/>
                </a:solidFill>
                <a:latin typeface="Arial MT"/>
                <a:cs typeface="Arial MT"/>
              </a:rPr>
              <a:t> </a:t>
            </a:r>
            <a:r>
              <a:rPr lang="es-MX" sz="2400" spc="60" dirty="0">
                <a:solidFill>
                  <a:srgbClr val="2B3B90"/>
                </a:solidFill>
                <a:latin typeface="Arial MT"/>
                <a:cs typeface="Arial MT"/>
              </a:rPr>
              <a:t>con</a:t>
            </a:r>
            <a:r>
              <a:rPr lang="es-MX" sz="2400" spc="-120" dirty="0">
                <a:solidFill>
                  <a:srgbClr val="2B3B90"/>
                </a:solidFill>
                <a:latin typeface="Arial MT"/>
                <a:cs typeface="Arial MT"/>
              </a:rPr>
              <a:t> </a:t>
            </a:r>
            <a:r>
              <a:rPr lang="es-MX" sz="2400" spc="-5" dirty="0">
                <a:solidFill>
                  <a:srgbClr val="2B3B90"/>
                </a:solidFill>
                <a:latin typeface="Arial MT"/>
                <a:cs typeface="Arial MT"/>
              </a:rPr>
              <a:t>varios</a:t>
            </a:r>
            <a:r>
              <a:rPr lang="es-MX" sz="2400" spc="-120" dirty="0">
                <a:solidFill>
                  <a:srgbClr val="2B3B90"/>
                </a:solidFill>
                <a:latin typeface="Arial MT"/>
                <a:cs typeface="Arial MT"/>
              </a:rPr>
              <a:t> </a:t>
            </a:r>
            <a:r>
              <a:rPr lang="es-MX" sz="2400" spc="15" dirty="0">
                <a:solidFill>
                  <a:srgbClr val="2B3B90"/>
                </a:solidFill>
                <a:latin typeface="Arial MT"/>
                <a:cs typeface="Arial MT"/>
              </a:rPr>
              <a:t>de</a:t>
            </a:r>
            <a:r>
              <a:rPr lang="es-MX" sz="2400" spc="-120" dirty="0">
                <a:solidFill>
                  <a:srgbClr val="2B3B90"/>
                </a:solidFill>
                <a:latin typeface="Arial MT"/>
                <a:cs typeface="Arial MT"/>
              </a:rPr>
              <a:t> </a:t>
            </a:r>
            <a:r>
              <a:rPr lang="es-MX" sz="2400" spc="-35" dirty="0">
                <a:solidFill>
                  <a:srgbClr val="2B3B90"/>
                </a:solidFill>
                <a:latin typeface="Arial MT"/>
                <a:cs typeface="Arial MT"/>
              </a:rPr>
              <a:t>sus</a:t>
            </a:r>
            <a:r>
              <a:rPr lang="es-MX" sz="2400" spc="-120" dirty="0">
                <a:solidFill>
                  <a:srgbClr val="2B3B90"/>
                </a:solidFill>
                <a:latin typeface="Arial MT"/>
                <a:cs typeface="Arial MT"/>
              </a:rPr>
              <a:t> </a:t>
            </a:r>
            <a:r>
              <a:rPr lang="es-MX" sz="2400" spc="30" dirty="0">
                <a:solidFill>
                  <a:srgbClr val="2B3B90"/>
                </a:solidFill>
                <a:latin typeface="Arial MT"/>
                <a:cs typeface="Arial MT"/>
              </a:rPr>
              <a:t>compañeros</a:t>
            </a:r>
            <a:r>
              <a:rPr lang="es-MX" sz="2400" spc="-120" dirty="0">
                <a:solidFill>
                  <a:srgbClr val="2B3B90"/>
                </a:solidFill>
                <a:latin typeface="Arial MT"/>
                <a:cs typeface="Arial MT"/>
              </a:rPr>
              <a:t> </a:t>
            </a:r>
            <a:r>
              <a:rPr lang="es-MX" sz="2400" spc="15" dirty="0">
                <a:solidFill>
                  <a:srgbClr val="2B3B90"/>
                </a:solidFill>
                <a:latin typeface="Arial MT"/>
                <a:cs typeface="Arial MT"/>
              </a:rPr>
              <a:t>de</a:t>
            </a:r>
            <a:r>
              <a:rPr lang="es-MX" sz="2400" spc="-125" dirty="0">
                <a:solidFill>
                  <a:srgbClr val="2B3B90"/>
                </a:solidFill>
                <a:latin typeface="Arial MT"/>
                <a:cs typeface="Arial MT"/>
              </a:rPr>
              <a:t> aula </a:t>
            </a:r>
            <a:r>
              <a:rPr lang="es-MX" sz="2400" spc="-5" dirty="0">
                <a:solidFill>
                  <a:srgbClr val="2B3B90"/>
                </a:solidFill>
                <a:latin typeface="Arial MT"/>
                <a:cs typeface="Arial MT"/>
              </a:rPr>
              <a:t>y</a:t>
            </a:r>
            <a:r>
              <a:rPr lang="es-MX" sz="2400" spc="-120" dirty="0">
                <a:solidFill>
                  <a:srgbClr val="2B3B90"/>
                </a:solidFill>
                <a:latin typeface="Arial MT"/>
                <a:cs typeface="Arial MT"/>
              </a:rPr>
              <a:t> </a:t>
            </a:r>
            <a:r>
              <a:rPr lang="es-MX" sz="2400" spc="35" dirty="0">
                <a:solidFill>
                  <a:srgbClr val="2B3B90"/>
                </a:solidFill>
                <a:latin typeface="Arial MT"/>
                <a:cs typeface="Arial MT"/>
              </a:rPr>
              <a:t>comparen</a:t>
            </a:r>
            <a:r>
              <a:rPr lang="es-MX" sz="2400" spc="-120" dirty="0">
                <a:solidFill>
                  <a:srgbClr val="2B3B90"/>
                </a:solidFill>
                <a:latin typeface="Arial MT"/>
                <a:cs typeface="Arial MT"/>
              </a:rPr>
              <a:t> </a:t>
            </a:r>
            <a:r>
              <a:rPr lang="es-MX" sz="2400" spc="-30" dirty="0">
                <a:solidFill>
                  <a:srgbClr val="2B3B90"/>
                </a:solidFill>
                <a:latin typeface="Arial MT"/>
                <a:cs typeface="Arial MT"/>
              </a:rPr>
              <a:t>las</a:t>
            </a:r>
            <a:r>
              <a:rPr lang="es-MX" sz="2400" spc="-120" dirty="0">
                <a:solidFill>
                  <a:srgbClr val="2B3B90"/>
                </a:solidFill>
                <a:latin typeface="Arial MT"/>
                <a:cs typeface="Arial MT"/>
              </a:rPr>
              <a:t> </a:t>
            </a:r>
            <a:r>
              <a:rPr lang="es-MX" sz="2400" spc="-10" dirty="0">
                <a:solidFill>
                  <a:srgbClr val="2B3B90"/>
                </a:solidFill>
                <a:latin typeface="Arial MT"/>
                <a:cs typeface="Arial MT"/>
              </a:rPr>
              <a:t>palabras </a:t>
            </a:r>
            <a:r>
              <a:rPr lang="es-MX" sz="2400" spc="-325" dirty="0">
                <a:solidFill>
                  <a:srgbClr val="2B3B90"/>
                </a:solidFill>
                <a:latin typeface="Arial MT"/>
                <a:cs typeface="Arial MT"/>
              </a:rPr>
              <a:t> </a:t>
            </a:r>
            <a:r>
              <a:rPr lang="es-MX" sz="2400" spc="20" dirty="0">
                <a:solidFill>
                  <a:srgbClr val="2B3B90"/>
                </a:solidFill>
                <a:latin typeface="Arial MT"/>
                <a:cs typeface="Arial MT"/>
              </a:rPr>
              <a:t>que </a:t>
            </a:r>
            <a:r>
              <a:rPr lang="es-MX" sz="2400" spc="15" dirty="0">
                <a:solidFill>
                  <a:srgbClr val="2B3B90"/>
                </a:solidFill>
                <a:latin typeface="Arial MT"/>
                <a:cs typeface="Arial MT"/>
              </a:rPr>
              <a:t>evocaron, </a:t>
            </a:r>
            <a:r>
              <a:rPr lang="es-MX" sz="2400" spc="5" dirty="0">
                <a:solidFill>
                  <a:srgbClr val="2B3B90"/>
                </a:solidFill>
                <a:latin typeface="Arial MT"/>
                <a:cs typeface="Arial MT"/>
              </a:rPr>
              <a:t>relaciónelas </a:t>
            </a:r>
            <a:r>
              <a:rPr lang="es-MX" sz="2400" spc="30" dirty="0">
                <a:solidFill>
                  <a:srgbClr val="2B3B90"/>
                </a:solidFill>
                <a:latin typeface="Arial MT"/>
                <a:cs typeface="Arial MT"/>
              </a:rPr>
              <a:t>identificando </a:t>
            </a:r>
            <a:r>
              <a:rPr lang="es-MX" sz="2400" spc="10" dirty="0">
                <a:solidFill>
                  <a:srgbClr val="2B3B90"/>
                </a:solidFill>
                <a:latin typeface="Arial MT"/>
                <a:cs typeface="Arial MT"/>
              </a:rPr>
              <a:t>acuerdos y desacuerdos</a:t>
            </a:r>
            <a:r>
              <a:rPr lang="es-MX" sz="2400" spc="-10" dirty="0">
                <a:solidFill>
                  <a:srgbClr val="2B3B90"/>
                </a:solidFill>
                <a:latin typeface="Arial MT"/>
                <a:cs typeface="Arial MT"/>
              </a:rPr>
              <a:t>. </a:t>
            </a:r>
            <a:r>
              <a:rPr lang="es-MX" sz="2400" spc="5" dirty="0">
                <a:solidFill>
                  <a:srgbClr val="2B3B90"/>
                </a:solidFill>
                <a:latin typeface="Arial MT"/>
                <a:cs typeface="Arial MT"/>
              </a:rPr>
              <a:t>Realicen </a:t>
            </a:r>
            <a:r>
              <a:rPr lang="es-MX" sz="2400" spc="40" dirty="0">
                <a:solidFill>
                  <a:srgbClr val="2B3B90"/>
                </a:solidFill>
                <a:latin typeface="Arial MT"/>
                <a:cs typeface="Arial MT"/>
              </a:rPr>
              <a:t>un </a:t>
            </a:r>
            <a:r>
              <a:rPr lang="es-MX" sz="2400" spc="10" dirty="0">
                <a:solidFill>
                  <a:srgbClr val="2B3B90"/>
                </a:solidFill>
                <a:latin typeface="Arial MT"/>
                <a:cs typeface="Arial MT"/>
              </a:rPr>
              <a:t>mapa </a:t>
            </a:r>
            <a:r>
              <a:rPr lang="es-MX" sz="2400" spc="35" dirty="0">
                <a:solidFill>
                  <a:srgbClr val="2B3B90"/>
                </a:solidFill>
                <a:latin typeface="Arial MT"/>
                <a:cs typeface="Arial MT"/>
              </a:rPr>
              <a:t>conceptual </a:t>
            </a:r>
            <a:r>
              <a:rPr lang="es-MX" sz="2400" spc="75" dirty="0">
                <a:solidFill>
                  <a:srgbClr val="2B3B90"/>
                </a:solidFill>
                <a:latin typeface="Arial MT"/>
                <a:cs typeface="Arial MT"/>
              </a:rPr>
              <a:t>o </a:t>
            </a:r>
            <a:r>
              <a:rPr lang="es-MX" sz="2400" spc="40" dirty="0">
                <a:solidFill>
                  <a:srgbClr val="2B3B90"/>
                </a:solidFill>
                <a:latin typeface="Arial MT"/>
                <a:cs typeface="Arial MT"/>
              </a:rPr>
              <a:t>un </a:t>
            </a:r>
            <a:r>
              <a:rPr lang="es-MX" sz="2400" spc="20" dirty="0">
                <a:solidFill>
                  <a:srgbClr val="2B3B90"/>
                </a:solidFill>
                <a:latin typeface="Arial MT"/>
                <a:cs typeface="Arial MT"/>
              </a:rPr>
              <a:t>ideograma </a:t>
            </a:r>
            <a:r>
              <a:rPr lang="es-MX" sz="2400" spc="-5" dirty="0">
                <a:solidFill>
                  <a:srgbClr val="2B3B90"/>
                </a:solidFill>
                <a:latin typeface="Arial MT"/>
                <a:cs typeface="Arial MT"/>
              </a:rPr>
              <a:t>para </a:t>
            </a:r>
            <a:r>
              <a:rPr lang="es-MX" sz="2400" spc="5" dirty="0">
                <a:solidFill>
                  <a:srgbClr val="2B3B90"/>
                </a:solidFill>
                <a:latin typeface="Arial MT"/>
                <a:cs typeface="Arial MT"/>
              </a:rPr>
              <a:t>sistematizar </a:t>
            </a:r>
            <a:r>
              <a:rPr lang="es-MX" sz="2400" spc="-35" dirty="0">
                <a:solidFill>
                  <a:srgbClr val="2B3B90"/>
                </a:solidFill>
                <a:latin typeface="Arial MT"/>
                <a:cs typeface="Arial MT"/>
              </a:rPr>
              <a:t>sus</a:t>
            </a:r>
            <a:r>
              <a:rPr lang="es-MX" sz="2400" spc="-30" dirty="0">
                <a:solidFill>
                  <a:srgbClr val="2B3B90"/>
                </a:solidFill>
                <a:latin typeface="Arial MT"/>
                <a:cs typeface="Arial MT"/>
              </a:rPr>
              <a:t> </a:t>
            </a:r>
            <a:r>
              <a:rPr lang="es-MX" sz="2400" dirty="0">
                <a:solidFill>
                  <a:srgbClr val="2B3B90"/>
                </a:solidFill>
                <a:latin typeface="Arial MT"/>
                <a:cs typeface="Arial MT"/>
              </a:rPr>
              <a:t>resultados. </a:t>
            </a:r>
            <a:r>
              <a:rPr lang="es-MX" sz="2400" spc="-40" dirty="0">
                <a:solidFill>
                  <a:srgbClr val="2B3B90"/>
                </a:solidFill>
                <a:latin typeface="Arial MT"/>
                <a:cs typeface="Arial MT"/>
              </a:rPr>
              <a:t>En </a:t>
            </a:r>
            <a:r>
              <a:rPr lang="es-MX" sz="2400" spc="-35" dirty="0">
                <a:solidFill>
                  <a:srgbClr val="2B3B90"/>
                </a:solidFill>
                <a:latin typeface="Arial MT"/>
                <a:cs typeface="Arial MT"/>
              </a:rPr>
              <a:t> </a:t>
            </a:r>
            <a:r>
              <a:rPr lang="es-MX" sz="2400" spc="25" dirty="0">
                <a:solidFill>
                  <a:srgbClr val="2B3B90"/>
                </a:solidFill>
                <a:latin typeface="Arial MT"/>
                <a:cs typeface="Arial MT"/>
              </a:rPr>
              <a:t>adición pueden </a:t>
            </a:r>
            <a:r>
              <a:rPr lang="es-MX" sz="2400" spc="20" dirty="0">
                <a:solidFill>
                  <a:srgbClr val="2B3B90"/>
                </a:solidFill>
                <a:latin typeface="Arial MT"/>
                <a:cs typeface="Arial MT"/>
              </a:rPr>
              <a:t>contrastar </a:t>
            </a:r>
            <a:r>
              <a:rPr lang="es-MX" sz="2400" spc="-35" dirty="0">
                <a:solidFill>
                  <a:srgbClr val="2B3B90"/>
                </a:solidFill>
                <a:latin typeface="Arial MT"/>
                <a:cs typeface="Arial MT"/>
              </a:rPr>
              <a:t>sus </a:t>
            </a:r>
            <a:r>
              <a:rPr lang="es-MX" sz="2400" spc="15" dirty="0">
                <a:solidFill>
                  <a:srgbClr val="2B3B90"/>
                </a:solidFill>
                <a:latin typeface="Arial MT"/>
                <a:cs typeface="Arial MT"/>
              </a:rPr>
              <a:t>acuerdos </a:t>
            </a:r>
            <a:r>
              <a:rPr lang="es-MX" sz="2400" spc="75" dirty="0">
                <a:solidFill>
                  <a:srgbClr val="2B3B90"/>
                </a:solidFill>
                <a:latin typeface="Arial MT"/>
                <a:cs typeface="Arial MT"/>
              </a:rPr>
              <a:t>o </a:t>
            </a:r>
            <a:r>
              <a:rPr lang="es-MX" sz="2400" spc="5" dirty="0">
                <a:solidFill>
                  <a:srgbClr val="2B3B90"/>
                </a:solidFill>
                <a:latin typeface="Arial MT"/>
                <a:cs typeface="Arial MT"/>
              </a:rPr>
              <a:t>desacuerdos </a:t>
            </a:r>
            <a:r>
              <a:rPr lang="es-MX" sz="2400" spc="20" dirty="0">
                <a:solidFill>
                  <a:srgbClr val="2B3B90"/>
                </a:solidFill>
                <a:latin typeface="Arial MT"/>
                <a:cs typeface="Arial MT"/>
              </a:rPr>
              <a:t>en </a:t>
            </a:r>
            <a:r>
              <a:rPr lang="es-MX" sz="2400" spc="40" dirty="0">
                <a:solidFill>
                  <a:srgbClr val="2B3B90"/>
                </a:solidFill>
                <a:latin typeface="Arial MT"/>
                <a:cs typeface="Arial MT"/>
              </a:rPr>
              <a:t>cuanto </a:t>
            </a:r>
            <a:r>
              <a:rPr lang="es-MX" sz="2400" spc="-45" dirty="0">
                <a:solidFill>
                  <a:srgbClr val="2B3B90"/>
                </a:solidFill>
                <a:latin typeface="Arial MT"/>
                <a:cs typeface="Arial MT"/>
              </a:rPr>
              <a:t>a </a:t>
            </a:r>
            <a:r>
              <a:rPr lang="es-MX" sz="2400" spc="-30" dirty="0">
                <a:solidFill>
                  <a:srgbClr val="2B3B90"/>
                </a:solidFill>
                <a:latin typeface="Arial MT"/>
                <a:cs typeface="Arial MT"/>
              </a:rPr>
              <a:t>las </a:t>
            </a:r>
            <a:r>
              <a:rPr lang="es-MX" sz="2400" spc="-15" dirty="0">
                <a:solidFill>
                  <a:srgbClr val="2B3B90"/>
                </a:solidFill>
                <a:latin typeface="Arial MT"/>
                <a:cs typeface="Arial MT"/>
              </a:rPr>
              <a:t>10 </a:t>
            </a:r>
            <a:r>
              <a:rPr lang="es-MX" sz="2400" spc="-10" dirty="0">
                <a:solidFill>
                  <a:srgbClr val="2B3B90"/>
                </a:solidFill>
                <a:latin typeface="Arial MT"/>
                <a:cs typeface="Arial MT"/>
              </a:rPr>
              <a:t> </a:t>
            </a:r>
            <a:r>
              <a:rPr lang="es-MX" sz="2400" spc="15" dirty="0">
                <a:solidFill>
                  <a:srgbClr val="2B3B90"/>
                </a:solidFill>
                <a:latin typeface="Arial MT"/>
                <a:cs typeface="Arial MT"/>
              </a:rPr>
              <a:t>afirmaciones</a:t>
            </a:r>
            <a:r>
              <a:rPr lang="es-MX" sz="2400" spc="-20" dirty="0">
                <a:solidFill>
                  <a:srgbClr val="2B3B90"/>
                </a:solidFill>
                <a:latin typeface="Arial MT"/>
                <a:cs typeface="Arial MT"/>
              </a:rPr>
              <a:t> </a:t>
            </a:r>
            <a:r>
              <a:rPr lang="es-MX" sz="2400" spc="20" dirty="0">
                <a:solidFill>
                  <a:srgbClr val="2B3B90"/>
                </a:solidFill>
                <a:latin typeface="Arial MT"/>
                <a:cs typeface="Arial MT"/>
              </a:rPr>
              <a:t>del</a:t>
            </a:r>
            <a:r>
              <a:rPr lang="es-MX" sz="2400" spc="-15" dirty="0">
                <a:solidFill>
                  <a:srgbClr val="2B3B90"/>
                </a:solidFill>
                <a:latin typeface="Arial MT"/>
                <a:cs typeface="Arial MT"/>
              </a:rPr>
              <a:t> </a:t>
            </a:r>
            <a:r>
              <a:rPr lang="es-MX" sz="2400" spc="50" dirty="0">
                <a:solidFill>
                  <a:srgbClr val="2B3B90"/>
                </a:solidFill>
                <a:latin typeface="Arial MT"/>
                <a:cs typeface="Arial MT"/>
              </a:rPr>
              <a:t>punto</a:t>
            </a:r>
            <a:r>
              <a:rPr lang="es-MX" sz="2400" spc="-15" dirty="0">
                <a:solidFill>
                  <a:srgbClr val="2B3B90"/>
                </a:solidFill>
                <a:latin typeface="Arial MT"/>
                <a:cs typeface="Arial MT"/>
              </a:rPr>
              <a:t> 2.</a:t>
            </a:r>
            <a:endParaRPr lang="es-MX" sz="2400" dirty="0">
              <a:latin typeface="Arial MT"/>
              <a:cs typeface="Arial MT"/>
            </a:endParaRPr>
          </a:p>
          <a:p>
            <a:pPr>
              <a:lnSpc>
                <a:spcPct val="100000"/>
              </a:lnSpc>
              <a:spcBef>
                <a:spcPts val="35"/>
              </a:spcBef>
            </a:pPr>
            <a:endParaRPr lang="es-MX" sz="2400" dirty="0">
              <a:latin typeface="Arial MT"/>
              <a:cs typeface="Arial MT"/>
            </a:endParaRPr>
          </a:p>
          <a:p>
            <a:pPr marL="173355" marR="7620">
              <a:lnSpc>
                <a:spcPct val="100000"/>
              </a:lnSpc>
              <a:spcBef>
                <a:spcPts val="100"/>
              </a:spcBef>
            </a:pPr>
            <a:endParaRPr lang="es-MX" sz="2400" dirty="0">
              <a:latin typeface="Arial MT"/>
              <a:cs typeface="Arial MT"/>
            </a:endParaRPr>
          </a:p>
        </p:txBody>
      </p:sp>
    </p:spTree>
    <p:extLst>
      <p:ext uri="{BB962C8B-B14F-4D97-AF65-F5344CB8AC3E}">
        <p14:creationId xmlns:p14="http://schemas.microsoft.com/office/powerpoint/2010/main" val="1945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27494</TotalTime>
  <Words>7182</Words>
  <Application>Microsoft Office PowerPoint</Application>
  <PresentationFormat>Personalizado</PresentationFormat>
  <Paragraphs>287</Paragraphs>
  <Slides>40</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40</vt:i4>
      </vt:variant>
    </vt:vector>
  </HeadingPairs>
  <TitlesOfParts>
    <vt:vector size="50" baseType="lpstr">
      <vt:lpstr>Arial</vt:lpstr>
      <vt:lpstr>Arial MT</vt:lpstr>
      <vt:lpstr>Calibri</vt:lpstr>
      <vt:lpstr>Merriweather</vt:lpstr>
      <vt:lpstr>Museo Sans 300</vt:lpstr>
      <vt:lpstr>Museo Sans 700</vt:lpstr>
      <vt:lpstr>Open Sans</vt:lpstr>
      <vt:lpstr>Times New Roman</vt:lpstr>
      <vt:lpstr>Trebuchet MS</vt:lpstr>
      <vt:lpstr>Office Theme</vt:lpstr>
      <vt:lpstr>Flexibilización curricular</vt:lpstr>
      <vt:lpstr>Presentación de PowerPoint</vt:lpstr>
      <vt:lpstr>Presentación de PowerPoint</vt:lpstr>
      <vt:lpstr>Presentación de PowerPoint</vt:lpstr>
      <vt:lpstr>Presentación de PowerPoint</vt:lpstr>
      <vt:lpstr>Presentación de PowerPoint</vt:lpstr>
      <vt:lpstr>Presentación de PowerPoint</vt:lpstr>
      <vt:lpstr>¿Qué entendemos por flexibilización curricular?</vt:lpstr>
      <vt:lpstr>Presentación de PowerPoint</vt:lpstr>
      <vt:lpstr>Presentación de PowerPoint</vt:lpstr>
      <vt:lpstr>Presentación de PowerPoint</vt:lpstr>
      <vt:lpstr>“Si le enseñamos a nuestros estudiantes de ahora como enseñábamos ayer, les robaremos su futuro”.  John Dewey  </vt:lpstr>
      <vt:lpstr>  CURRÍCULO PRIORIZADO POR COMPETENCIAS CON ÉNFASIS EN COMPETENCIAS COMUNICACIONALES, MATEMÁTICAS, DIGITALES Y SOCIOEMOCIONALES (2022)</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PILARES DE LA FLEXIBILIZACIÓN CURRICULAR</vt:lpstr>
      <vt:lpstr>CALIDAD</vt:lpstr>
      <vt:lpstr>UNIVERSALIDAD</vt:lpstr>
      <vt:lpstr>PROACTIVIDAD</vt:lpstr>
      <vt:lpstr>PROSPECCIÒN Y VISIÒN</vt:lpstr>
      <vt:lpstr>MOVILIDAD Y TRÁNSITO</vt:lpstr>
      <vt:lpstr>ACTIVIDAD 1</vt:lpstr>
      <vt:lpstr>ROL DEL PSICOPEDAGOGO</vt:lpstr>
      <vt:lpstr>FUNCIONES DEL PSICOPEDAGOGO</vt:lpstr>
      <vt:lpstr>Presentación de PowerPoint</vt:lpstr>
      <vt:lpstr>Desde otra perspectiva, el/ la Psicopedagogo actuará:</vt:lpstr>
      <vt:lpstr>Presentación de PowerPoint</vt:lpstr>
      <vt:lpstr>ENFOQUE DE LA FLEXIBILIDAD CURRICULAR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Patricia Bravo</dc:creator>
  <cp:lastModifiedBy>Patricia Cecilia Bravo Mancero</cp:lastModifiedBy>
  <cp:revision>9</cp:revision>
  <cp:lastPrinted>2024-10-08T19:10:55Z</cp:lastPrinted>
  <dcterms:created xsi:type="dcterms:W3CDTF">2024-10-04T15:24:53Z</dcterms:created>
  <dcterms:modified xsi:type="dcterms:W3CDTF">2024-11-18T01:49:05Z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2021-08-02T00:00:00Z</vt:filetime>
  </property>
  <property fmtid="{D5CDD505-2E9C-101B-9397-08002B2CF9AE}" pid="3" name="Creator">
    <vt:lpwstr>Adobe InDesign 15.1 (Macintosh)</vt:lpwstr>
  </property>
  <property fmtid="{D5CDD505-2E9C-101B-9397-08002B2CF9AE}" pid="4" name="LastSaved">
    <vt:filetime>2024-10-04T00:00:00Z</vt:filetime>
  </property>
</Properties>
</file>