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36818-9A1A-4E46-BE20-7D43ACA80C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ADA4FBA-D836-4171-BF6D-D057080ED081}">
      <dgm:prSet phldrT="[Texto]" custT="1"/>
      <dgm:spPr>
        <a:solidFill>
          <a:schemeClr val="accent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dirty="0">
              <a:solidFill>
                <a:schemeClr val="tx1"/>
              </a:solidFill>
            </a:rPr>
            <a:t>Requieren estudios universitarios o técnicos superiores.</a:t>
          </a:r>
          <a:endParaRPr lang="es-EC" sz="1600" b="1" dirty="0">
            <a:solidFill>
              <a:schemeClr val="tx1"/>
            </a:solidFill>
          </a:endParaRPr>
        </a:p>
        <a:p>
          <a:pPr mar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dirty="0"/>
        </a:p>
      </dgm:t>
    </dgm:pt>
    <dgm:pt modelId="{3327A21A-6E2B-4767-A02E-121AFAA564CD}" type="parTrans" cxnId="{B2638EB9-516F-4145-931A-BCD758A51906}">
      <dgm:prSet/>
      <dgm:spPr/>
      <dgm:t>
        <a:bodyPr/>
        <a:lstStyle/>
        <a:p>
          <a:endParaRPr lang="es-EC"/>
        </a:p>
      </dgm:t>
    </dgm:pt>
    <dgm:pt modelId="{AA938E98-E158-4068-867A-625947258B7A}" type="sibTrans" cxnId="{B2638EB9-516F-4145-931A-BCD758A51906}">
      <dgm:prSet/>
      <dgm:spPr/>
      <dgm:t>
        <a:bodyPr/>
        <a:lstStyle/>
        <a:p>
          <a:endParaRPr lang="es-EC"/>
        </a:p>
      </dgm:t>
    </dgm:pt>
    <dgm:pt modelId="{F55F4859-AC76-42A2-94F7-03C53A86DEAC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b="1" dirty="0">
            <a:solidFill>
              <a:schemeClr val="bg1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dirty="0">
              <a:solidFill>
                <a:schemeClr val="bg1"/>
              </a:solidFill>
            </a:rPr>
            <a:t>Están reguladas por instituciones o gremios (por ejemplo, médicos, abogados, ingenieros).</a:t>
          </a:r>
          <a:endParaRPr lang="es-EC" sz="1600" b="1" dirty="0">
            <a:solidFill>
              <a:schemeClr val="bg1"/>
            </a:solidFill>
          </a:endParaRPr>
        </a:p>
        <a:p>
          <a:pPr mar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dirty="0"/>
        </a:p>
      </dgm:t>
    </dgm:pt>
    <dgm:pt modelId="{2D0587C7-4ADA-4CB7-BEE5-14EC02F5C0D2}" type="parTrans" cxnId="{84F5F31A-D52A-40B5-940B-B2252271FC9D}">
      <dgm:prSet/>
      <dgm:spPr/>
      <dgm:t>
        <a:bodyPr/>
        <a:lstStyle/>
        <a:p>
          <a:endParaRPr lang="es-EC"/>
        </a:p>
      </dgm:t>
    </dgm:pt>
    <dgm:pt modelId="{AD97C637-EAED-4C1E-AA14-A257D77A8EA3}" type="sibTrans" cxnId="{84F5F31A-D52A-40B5-940B-B2252271FC9D}">
      <dgm:prSet/>
      <dgm:spPr/>
      <dgm:t>
        <a:bodyPr/>
        <a:lstStyle/>
        <a:p>
          <a:endParaRPr lang="es-EC"/>
        </a:p>
      </dgm:t>
    </dgm:pt>
    <dgm:pt modelId="{665CB80D-7997-412E-9042-07F67665C4A4}">
      <dgm:prSet phldrT="[Texto]" custT="1"/>
      <dgm:spPr>
        <a:solidFill>
          <a:srgbClr val="0070C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dirty="0"/>
            <a:t>Implican responsabilidad ética y social.</a:t>
          </a:r>
          <a:endParaRPr lang="es-EC" sz="1600" b="1" dirty="0"/>
        </a:p>
        <a:p>
          <a:pPr marL="0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dirty="0"/>
        </a:p>
      </dgm:t>
    </dgm:pt>
    <dgm:pt modelId="{D1EB4C3A-4536-48FA-A686-678210B2050F}" type="parTrans" cxnId="{4D222B2F-2D8B-4733-9DCD-FEF9EC32E7C0}">
      <dgm:prSet/>
      <dgm:spPr/>
      <dgm:t>
        <a:bodyPr/>
        <a:lstStyle/>
        <a:p>
          <a:endParaRPr lang="es-EC"/>
        </a:p>
      </dgm:t>
    </dgm:pt>
    <dgm:pt modelId="{CDFB85C3-C0F5-4EFC-AC9F-A5C8A71A085F}" type="sibTrans" cxnId="{4D222B2F-2D8B-4733-9DCD-FEF9EC32E7C0}">
      <dgm:prSet/>
      <dgm:spPr/>
      <dgm:t>
        <a:bodyPr/>
        <a:lstStyle/>
        <a:p>
          <a:endParaRPr lang="es-EC"/>
        </a:p>
      </dgm:t>
    </dgm:pt>
    <dgm:pt modelId="{5987D47A-5C65-4766-8829-4179EE8BAC85}" type="pres">
      <dgm:prSet presAssocID="{EE136818-9A1A-4E46-BE20-7D43ACA80C78}" presName="Name0" presStyleCnt="0">
        <dgm:presLayoutVars>
          <dgm:chMax val="7"/>
          <dgm:chPref val="7"/>
          <dgm:dir/>
        </dgm:presLayoutVars>
      </dgm:prSet>
      <dgm:spPr/>
    </dgm:pt>
    <dgm:pt modelId="{8AAF4F93-5836-4834-9804-6DEE75FBD1F2}" type="pres">
      <dgm:prSet presAssocID="{EE136818-9A1A-4E46-BE20-7D43ACA80C78}" presName="Name1" presStyleCnt="0"/>
      <dgm:spPr/>
    </dgm:pt>
    <dgm:pt modelId="{B6EA3204-4B36-4335-8EDE-5AEA4EDC19D9}" type="pres">
      <dgm:prSet presAssocID="{EE136818-9A1A-4E46-BE20-7D43ACA80C78}" presName="cycle" presStyleCnt="0"/>
      <dgm:spPr/>
    </dgm:pt>
    <dgm:pt modelId="{2A4EC2E5-F7D1-4341-A940-F5FC6B0F51BB}" type="pres">
      <dgm:prSet presAssocID="{EE136818-9A1A-4E46-BE20-7D43ACA80C78}" presName="srcNode" presStyleLbl="node1" presStyleIdx="0" presStyleCnt="3"/>
      <dgm:spPr/>
    </dgm:pt>
    <dgm:pt modelId="{B75D0FFE-98D6-4579-A62C-0540C73B68CE}" type="pres">
      <dgm:prSet presAssocID="{EE136818-9A1A-4E46-BE20-7D43ACA80C78}" presName="conn" presStyleLbl="parChTrans1D2" presStyleIdx="0" presStyleCnt="1"/>
      <dgm:spPr/>
    </dgm:pt>
    <dgm:pt modelId="{B2363BB8-FC0F-4263-AC31-7C09C6CBDFD2}" type="pres">
      <dgm:prSet presAssocID="{EE136818-9A1A-4E46-BE20-7D43ACA80C78}" presName="extraNode" presStyleLbl="node1" presStyleIdx="0" presStyleCnt="3"/>
      <dgm:spPr/>
    </dgm:pt>
    <dgm:pt modelId="{2ED3CC4C-8D42-4D3B-A2DC-1D67A2BF9E75}" type="pres">
      <dgm:prSet presAssocID="{EE136818-9A1A-4E46-BE20-7D43ACA80C78}" presName="dstNode" presStyleLbl="node1" presStyleIdx="0" presStyleCnt="3"/>
      <dgm:spPr/>
    </dgm:pt>
    <dgm:pt modelId="{8DF7BCD7-7AE8-465D-8780-F52892E50A65}" type="pres">
      <dgm:prSet presAssocID="{BADA4FBA-D836-4171-BF6D-D057080ED081}" presName="text_1" presStyleLbl="node1" presStyleIdx="0" presStyleCnt="3">
        <dgm:presLayoutVars>
          <dgm:bulletEnabled val="1"/>
        </dgm:presLayoutVars>
      </dgm:prSet>
      <dgm:spPr/>
    </dgm:pt>
    <dgm:pt modelId="{BD66E61F-5F1D-461B-A4D0-389AEB4F6FBC}" type="pres">
      <dgm:prSet presAssocID="{BADA4FBA-D836-4171-BF6D-D057080ED081}" presName="accent_1" presStyleCnt="0"/>
      <dgm:spPr/>
    </dgm:pt>
    <dgm:pt modelId="{D5C1BD9D-BA8D-488A-A37C-B7D27C08C62E}" type="pres">
      <dgm:prSet presAssocID="{BADA4FBA-D836-4171-BF6D-D057080ED081}" presName="accentRepeatNode" presStyleLbl="solidFgAcc1" presStyleIdx="0" presStyleCnt="3"/>
      <dgm:spPr/>
    </dgm:pt>
    <dgm:pt modelId="{EAE07A5A-E30E-42D3-B942-DBFF52E1F7E6}" type="pres">
      <dgm:prSet presAssocID="{F55F4859-AC76-42A2-94F7-03C53A86DEAC}" presName="text_2" presStyleLbl="node1" presStyleIdx="1" presStyleCnt="3" custScaleY="117451">
        <dgm:presLayoutVars>
          <dgm:bulletEnabled val="1"/>
        </dgm:presLayoutVars>
      </dgm:prSet>
      <dgm:spPr/>
    </dgm:pt>
    <dgm:pt modelId="{5D6D3E52-B370-458E-9160-F70971793471}" type="pres">
      <dgm:prSet presAssocID="{F55F4859-AC76-42A2-94F7-03C53A86DEAC}" presName="accent_2" presStyleCnt="0"/>
      <dgm:spPr/>
    </dgm:pt>
    <dgm:pt modelId="{D3773AB8-5682-4FAA-8AAE-8BA6EC4BFCC9}" type="pres">
      <dgm:prSet presAssocID="{F55F4859-AC76-42A2-94F7-03C53A86DEAC}" presName="accentRepeatNode" presStyleLbl="solidFgAcc1" presStyleIdx="1" presStyleCnt="3"/>
      <dgm:spPr/>
    </dgm:pt>
    <dgm:pt modelId="{9BD61782-0826-4CDE-AFB9-7481EB41ED3A}" type="pres">
      <dgm:prSet presAssocID="{665CB80D-7997-412E-9042-07F67665C4A4}" presName="text_3" presStyleLbl="node1" presStyleIdx="2" presStyleCnt="3">
        <dgm:presLayoutVars>
          <dgm:bulletEnabled val="1"/>
        </dgm:presLayoutVars>
      </dgm:prSet>
      <dgm:spPr/>
    </dgm:pt>
    <dgm:pt modelId="{5542FF0E-C6EC-4768-808B-E0012E787026}" type="pres">
      <dgm:prSet presAssocID="{665CB80D-7997-412E-9042-07F67665C4A4}" presName="accent_3" presStyleCnt="0"/>
      <dgm:spPr/>
    </dgm:pt>
    <dgm:pt modelId="{CEB2C0AB-0284-4D50-8B5A-05978A0B81D2}" type="pres">
      <dgm:prSet presAssocID="{665CB80D-7997-412E-9042-07F67665C4A4}" presName="accentRepeatNode" presStyleLbl="solidFgAcc1" presStyleIdx="2" presStyleCnt="3"/>
      <dgm:spPr/>
    </dgm:pt>
  </dgm:ptLst>
  <dgm:cxnLst>
    <dgm:cxn modelId="{B9383415-1D1C-4E56-9A01-BFD140655EBF}" type="presOf" srcId="{AA938E98-E158-4068-867A-625947258B7A}" destId="{B75D0FFE-98D6-4579-A62C-0540C73B68CE}" srcOrd="0" destOrd="0" presId="urn:microsoft.com/office/officeart/2008/layout/VerticalCurvedList"/>
    <dgm:cxn modelId="{84F5F31A-D52A-40B5-940B-B2252271FC9D}" srcId="{EE136818-9A1A-4E46-BE20-7D43ACA80C78}" destId="{F55F4859-AC76-42A2-94F7-03C53A86DEAC}" srcOrd="1" destOrd="0" parTransId="{2D0587C7-4ADA-4CB7-BEE5-14EC02F5C0D2}" sibTransId="{AD97C637-EAED-4C1E-AA14-A257D77A8EA3}"/>
    <dgm:cxn modelId="{4D222B2F-2D8B-4733-9DCD-FEF9EC32E7C0}" srcId="{EE136818-9A1A-4E46-BE20-7D43ACA80C78}" destId="{665CB80D-7997-412E-9042-07F67665C4A4}" srcOrd="2" destOrd="0" parTransId="{D1EB4C3A-4536-48FA-A686-678210B2050F}" sibTransId="{CDFB85C3-C0F5-4EFC-AC9F-A5C8A71A085F}"/>
    <dgm:cxn modelId="{185D3841-F887-4321-9CFF-A031733EA37B}" type="presOf" srcId="{EE136818-9A1A-4E46-BE20-7D43ACA80C78}" destId="{5987D47A-5C65-4766-8829-4179EE8BAC85}" srcOrd="0" destOrd="0" presId="urn:microsoft.com/office/officeart/2008/layout/VerticalCurvedList"/>
    <dgm:cxn modelId="{C46B856B-5504-4506-A8C2-2F187F43BC98}" type="presOf" srcId="{BADA4FBA-D836-4171-BF6D-D057080ED081}" destId="{8DF7BCD7-7AE8-465D-8780-F52892E50A65}" srcOrd="0" destOrd="0" presId="urn:microsoft.com/office/officeart/2008/layout/VerticalCurvedList"/>
    <dgm:cxn modelId="{2453E181-4B7E-4D8C-89F0-A721F720C877}" type="presOf" srcId="{F55F4859-AC76-42A2-94F7-03C53A86DEAC}" destId="{EAE07A5A-E30E-42D3-B942-DBFF52E1F7E6}" srcOrd="0" destOrd="0" presId="urn:microsoft.com/office/officeart/2008/layout/VerticalCurvedList"/>
    <dgm:cxn modelId="{AA47DA9C-2EDB-4A74-AFC9-B57D55BEA4FC}" type="presOf" srcId="{665CB80D-7997-412E-9042-07F67665C4A4}" destId="{9BD61782-0826-4CDE-AFB9-7481EB41ED3A}" srcOrd="0" destOrd="0" presId="urn:microsoft.com/office/officeart/2008/layout/VerticalCurvedList"/>
    <dgm:cxn modelId="{B2638EB9-516F-4145-931A-BCD758A51906}" srcId="{EE136818-9A1A-4E46-BE20-7D43ACA80C78}" destId="{BADA4FBA-D836-4171-BF6D-D057080ED081}" srcOrd="0" destOrd="0" parTransId="{3327A21A-6E2B-4767-A02E-121AFAA564CD}" sibTransId="{AA938E98-E158-4068-867A-625947258B7A}"/>
    <dgm:cxn modelId="{ECB3321F-7519-4867-8C41-6521BAE400B3}" type="presParOf" srcId="{5987D47A-5C65-4766-8829-4179EE8BAC85}" destId="{8AAF4F93-5836-4834-9804-6DEE75FBD1F2}" srcOrd="0" destOrd="0" presId="urn:microsoft.com/office/officeart/2008/layout/VerticalCurvedList"/>
    <dgm:cxn modelId="{0DCD7BBE-D5AB-4712-8F9A-A52DF81DAC12}" type="presParOf" srcId="{8AAF4F93-5836-4834-9804-6DEE75FBD1F2}" destId="{B6EA3204-4B36-4335-8EDE-5AEA4EDC19D9}" srcOrd="0" destOrd="0" presId="urn:microsoft.com/office/officeart/2008/layout/VerticalCurvedList"/>
    <dgm:cxn modelId="{9133267D-A743-41EB-87A0-F9BF50CEADAD}" type="presParOf" srcId="{B6EA3204-4B36-4335-8EDE-5AEA4EDC19D9}" destId="{2A4EC2E5-F7D1-4341-A940-F5FC6B0F51BB}" srcOrd="0" destOrd="0" presId="urn:microsoft.com/office/officeart/2008/layout/VerticalCurvedList"/>
    <dgm:cxn modelId="{96CF37D3-57E6-4332-AE0C-5E2371F458D6}" type="presParOf" srcId="{B6EA3204-4B36-4335-8EDE-5AEA4EDC19D9}" destId="{B75D0FFE-98D6-4579-A62C-0540C73B68CE}" srcOrd="1" destOrd="0" presId="urn:microsoft.com/office/officeart/2008/layout/VerticalCurvedList"/>
    <dgm:cxn modelId="{CBD50240-740E-474F-AC61-1C2DA4CACB25}" type="presParOf" srcId="{B6EA3204-4B36-4335-8EDE-5AEA4EDC19D9}" destId="{B2363BB8-FC0F-4263-AC31-7C09C6CBDFD2}" srcOrd="2" destOrd="0" presId="urn:microsoft.com/office/officeart/2008/layout/VerticalCurvedList"/>
    <dgm:cxn modelId="{9469B27F-AE15-48D4-B116-D6E165D80149}" type="presParOf" srcId="{B6EA3204-4B36-4335-8EDE-5AEA4EDC19D9}" destId="{2ED3CC4C-8D42-4D3B-A2DC-1D67A2BF9E75}" srcOrd="3" destOrd="0" presId="urn:microsoft.com/office/officeart/2008/layout/VerticalCurvedList"/>
    <dgm:cxn modelId="{721996B1-386A-4068-8B42-6E0E2F7E5669}" type="presParOf" srcId="{8AAF4F93-5836-4834-9804-6DEE75FBD1F2}" destId="{8DF7BCD7-7AE8-465D-8780-F52892E50A65}" srcOrd="1" destOrd="0" presId="urn:microsoft.com/office/officeart/2008/layout/VerticalCurvedList"/>
    <dgm:cxn modelId="{FCFA3D70-81BC-4EDD-89C0-FF4EFE582EDF}" type="presParOf" srcId="{8AAF4F93-5836-4834-9804-6DEE75FBD1F2}" destId="{BD66E61F-5F1D-461B-A4D0-389AEB4F6FBC}" srcOrd="2" destOrd="0" presId="urn:microsoft.com/office/officeart/2008/layout/VerticalCurvedList"/>
    <dgm:cxn modelId="{A7DD8F46-99B6-4132-8D54-6321109C57F9}" type="presParOf" srcId="{BD66E61F-5F1D-461B-A4D0-389AEB4F6FBC}" destId="{D5C1BD9D-BA8D-488A-A37C-B7D27C08C62E}" srcOrd="0" destOrd="0" presId="urn:microsoft.com/office/officeart/2008/layout/VerticalCurvedList"/>
    <dgm:cxn modelId="{5FC9DAB9-2FEB-4FFC-9973-C876E384ABFA}" type="presParOf" srcId="{8AAF4F93-5836-4834-9804-6DEE75FBD1F2}" destId="{EAE07A5A-E30E-42D3-B942-DBFF52E1F7E6}" srcOrd="3" destOrd="0" presId="urn:microsoft.com/office/officeart/2008/layout/VerticalCurvedList"/>
    <dgm:cxn modelId="{18777C54-2782-49F2-AB64-BE44367620BF}" type="presParOf" srcId="{8AAF4F93-5836-4834-9804-6DEE75FBD1F2}" destId="{5D6D3E52-B370-458E-9160-F70971793471}" srcOrd="4" destOrd="0" presId="urn:microsoft.com/office/officeart/2008/layout/VerticalCurvedList"/>
    <dgm:cxn modelId="{CD05A9E5-C12D-45F9-A720-2208AD9AD6CF}" type="presParOf" srcId="{5D6D3E52-B370-458E-9160-F70971793471}" destId="{D3773AB8-5682-4FAA-8AAE-8BA6EC4BFCC9}" srcOrd="0" destOrd="0" presId="urn:microsoft.com/office/officeart/2008/layout/VerticalCurvedList"/>
    <dgm:cxn modelId="{E812D21B-2940-40AE-855C-494E69D66B34}" type="presParOf" srcId="{8AAF4F93-5836-4834-9804-6DEE75FBD1F2}" destId="{9BD61782-0826-4CDE-AFB9-7481EB41ED3A}" srcOrd="5" destOrd="0" presId="urn:microsoft.com/office/officeart/2008/layout/VerticalCurvedList"/>
    <dgm:cxn modelId="{89DDF088-83A9-4C59-8EE8-4E8A0B6F4D13}" type="presParOf" srcId="{8AAF4F93-5836-4834-9804-6DEE75FBD1F2}" destId="{5542FF0E-C6EC-4768-808B-E0012E787026}" srcOrd="6" destOrd="0" presId="urn:microsoft.com/office/officeart/2008/layout/VerticalCurvedList"/>
    <dgm:cxn modelId="{0ECED4B3-9537-4D7A-80AE-ABABCF81B255}" type="presParOf" srcId="{5542FF0E-C6EC-4768-808B-E0012E787026}" destId="{CEB2C0AB-0284-4D50-8B5A-05978A0B81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6FADC-0803-46ED-9066-5004CE7FC948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0D7C8504-E607-4850-ACBC-3835C4E8F858}">
      <dgm:prSet phldrT="[Tex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dirty="0"/>
            <a:t>Incluyen tanto profesiones como oficios y trabajos no calificados.</a:t>
          </a:r>
        </a:p>
        <a:p>
          <a:pPr mar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dirty="0"/>
        </a:p>
      </dgm:t>
    </dgm:pt>
    <dgm:pt modelId="{17DA12E3-173B-4EDA-9AA4-BD4389206104}" type="parTrans" cxnId="{34D88A0D-9273-4A12-8CCF-F551536FF05A}">
      <dgm:prSet/>
      <dgm:spPr/>
      <dgm:t>
        <a:bodyPr/>
        <a:lstStyle/>
        <a:p>
          <a:endParaRPr lang="es-EC"/>
        </a:p>
      </dgm:t>
    </dgm:pt>
    <dgm:pt modelId="{B9E9684E-8039-454B-B164-D7E4829A8C38}" type="sibTrans" cxnId="{34D88A0D-9273-4A12-8CCF-F551536FF05A}">
      <dgm:prSet/>
      <dgm:spPr/>
      <dgm:t>
        <a:bodyPr/>
        <a:lstStyle/>
        <a:p>
          <a:endParaRPr lang="es-EC"/>
        </a:p>
      </dgm:t>
    </dgm:pt>
    <dgm:pt modelId="{4F19C959-2B34-4510-B236-323B38883DE8}">
      <dgm:prSet custT="1"/>
      <dgm:spPr/>
      <dgm:t>
        <a:bodyPr/>
        <a:lstStyle/>
        <a:p>
          <a:r>
            <a:rPr lang="es-EC" sz="2400" dirty="0"/>
            <a:t>Se usa como término general en censos y estudios laborales</a:t>
          </a:r>
        </a:p>
      </dgm:t>
    </dgm:pt>
    <dgm:pt modelId="{198A8EB0-2662-4CD0-8C4F-D1C27075BA6E}" type="parTrans" cxnId="{73DE9F77-BAF5-4838-860A-1A34926577B2}">
      <dgm:prSet/>
      <dgm:spPr/>
      <dgm:t>
        <a:bodyPr/>
        <a:lstStyle/>
        <a:p>
          <a:endParaRPr lang="es-EC"/>
        </a:p>
      </dgm:t>
    </dgm:pt>
    <dgm:pt modelId="{775C7E6B-287B-4845-BE14-EFD90C08401A}" type="sibTrans" cxnId="{73DE9F77-BAF5-4838-860A-1A34926577B2}">
      <dgm:prSet/>
      <dgm:spPr/>
      <dgm:t>
        <a:bodyPr/>
        <a:lstStyle/>
        <a:p>
          <a:endParaRPr lang="es-EC"/>
        </a:p>
      </dgm:t>
    </dgm:pt>
    <dgm:pt modelId="{4221CF7C-6077-46D8-A822-2244315877A8}" type="pres">
      <dgm:prSet presAssocID="{5466FADC-0803-46ED-9066-5004CE7FC948}" presName="Name0" presStyleCnt="0">
        <dgm:presLayoutVars>
          <dgm:dir/>
          <dgm:resizeHandles val="exact"/>
        </dgm:presLayoutVars>
      </dgm:prSet>
      <dgm:spPr/>
    </dgm:pt>
    <dgm:pt modelId="{9F89202D-982A-43A2-8133-CB6EAA545428}" type="pres">
      <dgm:prSet presAssocID="{0D7C8504-E607-4850-ACBC-3835C4E8F858}" presName="composite" presStyleCnt="0"/>
      <dgm:spPr/>
    </dgm:pt>
    <dgm:pt modelId="{26357AA0-1823-421A-BFFE-C616F51D4CE7}" type="pres">
      <dgm:prSet presAssocID="{0D7C8504-E607-4850-ACBC-3835C4E8F858}" presName="rect1" presStyleLbl="trAlignAcc1" presStyleIdx="0" presStyleCnt="2" custScaleX="117958" custLinFactNeighborX="10569" custLinFactNeighborY="1451">
        <dgm:presLayoutVars>
          <dgm:bulletEnabled val="1"/>
        </dgm:presLayoutVars>
      </dgm:prSet>
      <dgm:spPr/>
    </dgm:pt>
    <dgm:pt modelId="{076186BC-2233-47EE-A022-C2960E237EBF}" type="pres">
      <dgm:prSet presAssocID="{0D7C8504-E607-4850-ACBC-3835C4E8F858}" presName="rect2" presStyleLbl="fgImgPlace1" presStyleIdx="0" presStyleCnt="2"/>
      <dgm:spPr>
        <a:solidFill>
          <a:schemeClr val="accent5">
            <a:lumMod val="75000"/>
          </a:schemeClr>
        </a:solidFill>
      </dgm:spPr>
    </dgm:pt>
    <dgm:pt modelId="{5AFC2B6B-02F8-4676-9A8E-57455FAEB893}" type="pres">
      <dgm:prSet presAssocID="{B9E9684E-8039-454B-B164-D7E4829A8C38}" presName="sibTrans" presStyleCnt="0"/>
      <dgm:spPr/>
    </dgm:pt>
    <dgm:pt modelId="{853242C0-827F-4A55-8E25-28311AD03FFE}" type="pres">
      <dgm:prSet presAssocID="{4F19C959-2B34-4510-B236-323B38883DE8}" presName="composite" presStyleCnt="0"/>
      <dgm:spPr/>
    </dgm:pt>
    <dgm:pt modelId="{73719482-BCB4-4844-9586-DE140A17381A}" type="pres">
      <dgm:prSet presAssocID="{4F19C959-2B34-4510-B236-323B38883DE8}" presName="rect1" presStyleLbl="trAlignAcc1" presStyleIdx="1" presStyleCnt="2" custScaleX="119585" custLinFactNeighborX="10012" custLinFactNeighborY="-6230">
        <dgm:presLayoutVars>
          <dgm:bulletEnabled val="1"/>
        </dgm:presLayoutVars>
      </dgm:prSet>
      <dgm:spPr/>
    </dgm:pt>
    <dgm:pt modelId="{3EF8955E-9FF5-4A99-A813-6908573329CC}" type="pres">
      <dgm:prSet presAssocID="{4F19C959-2B34-4510-B236-323B38883DE8}" presName="rect2" presStyleLbl="fgImgPlace1" presStyleIdx="1" presStyleCnt="2"/>
      <dgm:spPr>
        <a:solidFill>
          <a:srgbClr val="00B050"/>
        </a:solidFill>
      </dgm:spPr>
    </dgm:pt>
  </dgm:ptLst>
  <dgm:cxnLst>
    <dgm:cxn modelId="{34D88A0D-9273-4A12-8CCF-F551536FF05A}" srcId="{5466FADC-0803-46ED-9066-5004CE7FC948}" destId="{0D7C8504-E607-4850-ACBC-3835C4E8F858}" srcOrd="0" destOrd="0" parTransId="{17DA12E3-173B-4EDA-9AA4-BD4389206104}" sibTransId="{B9E9684E-8039-454B-B164-D7E4829A8C38}"/>
    <dgm:cxn modelId="{9A6CDE11-C4B1-4EE3-A506-B2AF4CBDD1AD}" type="presOf" srcId="{4F19C959-2B34-4510-B236-323B38883DE8}" destId="{73719482-BCB4-4844-9586-DE140A17381A}" srcOrd="0" destOrd="0" presId="urn:microsoft.com/office/officeart/2008/layout/PictureStrips"/>
    <dgm:cxn modelId="{008E552C-5D76-4F38-A380-3FD09E878C8A}" type="presOf" srcId="{0D7C8504-E607-4850-ACBC-3835C4E8F858}" destId="{26357AA0-1823-421A-BFFE-C616F51D4CE7}" srcOrd="0" destOrd="0" presId="urn:microsoft.com/office/officeart/2008/layout/PictureStrips"/>
    <dgm:cxn modelId="{F6937F45-97D6-42BF-96BD-345C19FB87FD}" type="presOf" srcId="{5466FADC-0803-46ED-9066-5004CE7FC948}" destId="{4221CF7C-6077-46D8-A822-2244315877A8}" srcOrd="0" destOrd="0" presId="urn:microsoft.com/office/officeart/2008/layout/PictureStrips"/>
    <dgm:cxn modelId="{73DE9F77-BAF5-4838-860A-1A34926577B2}" srcId="{5466FADC-0803-46ED-9066-5004CE7FC948}" destId="{4F19C959-2B34-4510-B236-323B38883DE8}" srcOrd="1" destOrd="0" parTransId="{198A8EB0-2662-4CD0-8C4F-D1C27075BA6E}" sibTransId="{775C7E6B-287B-4845-BE14-EFD90C08401A}"/>
    <dgm:cxn modelId="{68754310-58F2-4FCA-B502-4B7C3812F35B}" type="presParOf" srcId="{4221CF7C-6077-46D8-A822-2244315877A8}" destId="{9F89202D-982A-43A2-8133-CB6EAA545428}" srcOrd="0" destOrd="0" presId="urn:microsoft.com/office/officeart/2008/layout/PictureStrips"/>
    <dgm:cxn modelId="{8FD099EB-E106-4DAF-832B-224A372C4721}" type="presParOf" srcId="{9F89202D-982A-43A2-8133-CB6EAA545428}" destId="{26357AA0-1823-421A-BFFE-C616F51D4CE7}" srcOrd="0" destOrd="0" presId="urn:microsoft.com/office/officeart/2008/layout/PictureStrips"/>
    <dgm:cxn modelId="{F82DCD89-F270-45DB-949D-1DF8B5EAF294}" type="presParOf" srcId="{9F89202D-982A-43A2-8133-CB6EAA545428}" destId="{076186BC-2233-47EE-A022-C2960E237EBF}" srcOrd="1" destOrd="0" presId="urn:microsoft.com/office/officeart/2008/layout/PictureStrips"/>
    <dgm:cxn modelId="{A7EBCFE6-24A3-4F7A-8486-EFA555938E19}" type="presParOf" srcId="{4221CF7C-6077-46D8-A822-2244315877A8}" destId="{5AFC2B6B-02F8-4676-9A8E-57455FAEB893}" srcOrd="1" destOrd="0" presId="urn:microsoft.com/office/officeart/2008/layout/PictureStrips"/>
    <dgm:cxn modelId="{8E0FEB86-3CD3-4146-8C47-A97AB5E08BA2}" type="presParOf" srcId="{4221CF7C-6077-46D8-A822-2244315877A8}" destId="{853242C0-827F-4A55-8E25-28311AD03FFE}" srcOrd="2" destOrd="0" presId="urn:microsoft.com/office/officeart/2008/layout/PictureStrips"/>
    <dgm:cxn modelId="{7A8F2F21-C0FB-4F4B-B9FE-037CB2C85126}" type="presParOf" srcId="{853242C0-827F-4A55-8E25-28311AD03FFE}" destId="{73719482-BCB4-4844-9586-DE140A17381A}" srcOrd="0" destOrd="0" presId="urn:microsoft.com/office/officeart/2008/layout/PictureStrips"/>
    <dgm:cxn modelId="{42C7F1C9-BB33-441B-B390-1F8F56E5998B}" type="presParOf" srcId="{853242C0-827F-4A55-8E25-28311AD03FFE}" destId="{3EF8955E-9FF5-4A99-A813-6908573329C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B79AC4-424F-48F5-97F3-3C62A12FEB0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9A8567-1A79-446F-A735-C844CB98E14C}">
      <dgm:prSet phldrT="[Texto]" custT="1"/>
      <dgm:spPr/>
      <dgm:t>
        <a:bodyPr/>
        <a:lstStyle/>
        <a:p>
          <a:r>
            <a:rPr lang="es-EC" sz="2400" dirty="0"/>
            <a:t>No requieren títulos universitarios</a:t>
          </a:r>
        </a:p>
      </dgm:t>
    </dgm:pt>
    <dgm:pt modelId="{00A5ABB6-AF85-4374-847D-209D106534D0}" type="parTrans" cxnId="{608D8592-DF72-4D84-817D-016B47B303FD}">
      <dgm:prSet/>
      <dgm:spPr/>
      <dgm:t>
        <a:bodyPr/>
        <a:lstStyle/>
        <a:p>
          <a:endParaRPr lang="es-EC" sz="2400"/>
        </a:p>
      </dgm:t>
    </dgm:pt>
    <dgm:pt modelId="{AEFFD8ED-1C4F-46AD-8B2C-BAC3E5AA7470}" type="sibTrans" cxnId="{608D8592-DF72-4D84-817D-016B47B303FD}">
      <dgm:prSet custT="1"/>
      <dgm:spPr/>
      <dgm:t>
        <a:bodyPr/>
        <a:lstStyle/>
        <a:p>
          <a:endParaRPr lang="es-EC" sz="2400"/>
        </a:p>
      </dgm:t>
    </dgm:pt>
    <dgm:pt modelId="{40E3E8D3-B44A-4130-B56E-3A8FBD3F62F1}">
      <dgm:prSet phldrT="[Tex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dirty="0"/>
            <a:t>Suelen aprenderse a través del trabajo (maestros, técnicos, talleres).</a:t>
          </a:r>
        </a:p>
        <a:p>
          <a:pPr mar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400" dirty="0"/>
        </a:p>
      </dgm:t>
    </dgm:pt>
    <dgm:pt modelId="{E1C1E60B-B498-425D-8C0E-E6EE514EC1BE}" type="parTrans" cxnId="{60BAE294-F22F-4E96-A6C4-CC26F67AF96F}">
      <dgm:prSet/>
      <dgm:spPr/>
      <dgm:t>
        <a:bodyPr/>
        <a:lstStyle/>
        <a:p>
          <a:endParaRPr lang="es-EC" sz="2400"/>
        </a:p>
      </dgm:t>
    </dgm:pt>
    <dgm:pt modelId="{57549E85-B34E-4176-B643-A930BCE6255D}" type="sibTrans" cxnId="{60BAE294-F22F-4E96-A6C4-CC26F67AF96F}">
      <dgm:prSet/>
      <dgm:spPr/>
      <dgm:t>
        <a:bodyPr/>
        <a:lstStyle/>
        <a:p>
          <a:endParaRPr lang="es-EC" sz="2400"/>
        </a:p>
      </dgm:t>
    </dgm:pt>
    <dgm:pt modelId="{D6C56BA7-F7F4-435D-806A-E9932909ABB7}" type="pres">
      <dgm:prSet presAssocID="{87B79AC4-424F-48F5-97F3-3C62A12FEB0D}" presName="Name0" presStyleCnt="0">
        <dgm:presLayoutVars>
          <dgm:dir/>
          <dgm:resizeHandles val="exact"/>
        </dgm:presLayoutVars>
      </dgm:prSet>
      <dgm:spPr/>
    </dgm:pt>
    <dgm:pt modelId="{CE157BEE-958B-4586-BB8A-45EABD421FF4}" type="pres">
      <dgm:prSet presAssocID="{879A8567-1A79-446F-A735-C844CB98E14C}" presName="node" presStyleLbl="node1" presStyleIdx="0" presStyleCnt="2">
        <dgm:presLayoutVars>
          <dgm:bulletEnabled val="1"/>
        </dgm:presLayoutVars>
      </dgm:prSet>
      <dgm:spPr/>
    </dgm:pt>
    <dgm:pt modelId="{8DDF1995-9E15-4935-A29A-F8C8FAF2377A}" type="pres">
      <dgm:prSet presAssocID="{AEFFD8ED-1C4F-46AD-8B2C-BAC3E5AA7470}" presName="sibTrans" presStyleLbl="sibTrans2D1" presStyleIdx="0" presStyleCnt="1"/>
      <dgm:spPr/>
    </dgm:pt>
    <dgm:pt modelId="{2D8F42EC-AB47-4A4E-B8E0-8E4FB79E0C2A}" type="pres">
      <dgm:prSet presAssocID="{AEFFD8ED-1C4F-46AD-8B2C-BAC3E5AA7470}" presName="connectorText" presStyleLbl="sibTrans2D1" presStyleIdx="0" presStyleCnt="1"/>
      <dgm:spPr/>
    </dgm:pt>
    <dgm:pt modelId="{08E7999A-CD4A-4C25-82B3-CF8B4D5B0BD9}" type="pres">
      <dgm:prSet presAssocID="{40E3E8D3-B44A-4130-B56E-3A8FBD3F62F1}" presName="node" presStyleLbl="node1" presStyleIdx="1" presStyleCnt="2">
        <dgm:presLayoutVars>
          <dgm:bulletEnabled val="1"/>
        </dgm:presLayoutVars>
      </dgm:prSet>
      <dgm:spPr/>
    </dgm:pt>
  </dgm:ptLst>
  <dgm:cxnLst>
    <dgm:cxn modelId="{450F0500-AB77-43D8-8307-18ED4C323226}" type="presOf" srcId="{87B79AC4-424F-48F5-97F3-3C62A12FEB0D}" destId="{D6C56BA7-F7F4-435D-806A-E9932909ABB7}" srcOrd="0" destOrd="0" presId="urn:microsoft.com/office/officeart/2005/8/layout/process1"/>
    <dgm:cxn modelId="{3A16B26E-2E84-4369-801E-13918373352D}" type="presOf" srcId="{40E3E8D3-B44A-4130-B56E-3A8FBD3F62F1}" destId="{08E7999A-CD4A-4C25-82B3-CF8B4D5B0BD9}" srcOrd="0" destOrd="0" presId="urn:microsoft.com/office/officeart/2005/8/layout/process1"/>
    <dgm:cxn modelId="{608D8592-DF72-4D84-817D-016B47B303FD}" srcId="{87B79AC4-424F-48F5-97F3-3C62A12FEB0D}" destId="{879A8567-1A79-446F-A735-C844CB98E14C}" srcOrd="0" destOrd="0" parTransId="{00A5ABB6-AF85-4374-847D-209D106534D0}" sibTransId="{AEFFD8ED-1C4F-46AD-8B2C-BAC3E5AA7470}"/>
    <dgm:cxn modelId="{60BAE294-F22F-4E96-A6C4-CC26F67AF96F}" srcId="{87B79AC4-424F-48F5-97F3-3C62A12FEB0D}" destId="{40E3E8D3-B44A-4130-B56E-3A8FBD3F62F1}" srcOrd="1" destOrd="0" parTransId="{E1C1E60B-B498-425D-8C0E-E6EE514EC1BE}" sibTransId="{57549E85-B34E-4176-B643-A930BCE6255D}"/>
    <dgm:cxn modelId="{812856CA-8265-4AE6-9B22-4E1376EC95D9}" type="presOf" srcId="{AEFFD8ED-1C4F-46AD-8B2C-BAC3E5AA7470}" destId="{2D8F42EC-AB47-4A4E-B8E0-8E4FB79E0C2A}" srcOrd="1" destOrd="0" presId="urn:microsoft.com/office/officeart/2005/8/layout/process1"/>
    <dgm:cxn modelId="{BE47CBCD-6008-40CA-99D0-CC64900ECFCD}" type="presOf" srcId="{AEFFD8ED-1C4F-46AD-8B2C-BAC3E5AA7470}" destId="{8DDF1995-9E15-4935-A29A-F8C8FAF2377A}" srcOrd="0" destOrd="0" presId="urn:microsoft.com/office/officeart/2005/8/layout/process1"/>
    <dgm:cxn modelId="{6737CCF0-A14A-4046-8C1B-72298E1B14FF}" type="presOf" srcId="{879A8567-1A79-446F-A735-C844CB98E14C}" destId="{CE157BEE-958B-4586-BB8A-45EABD421FF4}" srcOrd="0" destOrd="0" presId="urn:microsoft.com/office/officeart/2005/8/layout/process1"/>
    <dgm:cxn modelId="{B8EC5DE2-6EE8-47A6-B573-47A751F7C012}" type="presParOf" srcId="{D6C56BA7-F7F4-435D-806A-E9932909ABB7}" destId="{CE157BEE-958B-4586-BB8A-45EABD421FF4}" srcOrd="0" destOrd="0" presId="urn:microsoft.com/office/officeart/2005/8/layout/process1"/>
    <dgm:cxn modelId="{4B4201AC-A51B-495F-9DDA-D72F31327C82}" type="presParOf" srcId="{D6C56BA7-F7F4-435D-806A-E9932909ABB7}" destId="{8DDF1995-9E15-4935-A29A-F8C8FAF2377A}" srcOrd="1" destOrd="0" presId="urn:microsoft.com/office/officeart/2005/8/layout/process1"/>
    <dgm:cxn modelId="{B31B0E4D-977B-4730-925D-5EF62AF24386}" type="presParOf" srcId="{8DDF1995-9E15-4935-A29A-F8C8FAF2377A}" destId="{2D8F42EC-AB47-4A4E-B8E0-8E4FB79E0C2A}" srcOrd="0" destOrd="0" presId="urn:microsoft.com/office/officeart/2005/8/layout/process1"/>
    <dgm:cxn modelId="{2D3D0870-C517-4106-8378-3CA27478A2A2}" type="presParOf" srcId="{D6C56BA7-F7F4-435D-806A-E9932909ABB7}" destId="{08E7999A-CD4A-4C25-82B3-CF8B4D5B0BD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05F874-05BD-476D-9898-3F006A5060C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F2EC27D-BE35-40E0-9F3A-E7E2BE755A8E}">
      <dgm:prSet phldrT="[Tex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dirty="0"/>
            <a:t>Características</a:t>
          </a:r>
          <a:r>
            <a:rPr lang="es-EC" dirty="0"/>
            <a:t>:</a:t>
          </a:r>
          <a:endParaRPr lang="es-EC" sz="1600" dirty="0"/>
        </a:p>
        <a:p>
          <a:pPr mar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dirty="0"/>
        </a:p>
      </dgm:t>
    </dgm:pt>
    <dgm:pt modelId="{1D813457-126E-42CF-92A7-5186EB196878}" type="parTrans" cxnId="{062B38EE-C7D3-4E2E-A977-3AB16864712D}">
      <dgm:prSet/>
      <dgm:spPr/>
      <dgm:t>
        <a:bodyPr/>
        <a:lstStyle/>
        <a:p>
          <a:endParaRPr lang="es-EC"/>
        </a:p>
      </dgm:t>
    </dgm:pt>
    <dgm:pt modelId="{AE673AAB-C28F-455A-8824-10C4BA7F6586}" type="sibTrans" cxnId="{062B38EE-C7D3-4E2E-A977-3AB16864712D}">
      <dgm:prSet/>
      <dgm:spPr/>
      <dgm:t>
        <a:bodyPr/>
        <a:lstStyle/>
        <a:p>
          <a:endParaRPr lang="es-EC"/>
        </a:p>
      </dgm:t>
    </dgm:pt>
    <dgm:pt modelId="{DE990581-EF07-4D13-9D7A-6D8D45D98127}">
      <dgm:prSet phldrT="[Tex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dirty="0"/>
            <a:t>Fomentan el desarrollo personal y el bienestar emocional.</a:t>
          </a:r>
        </a:p>
        <a:p>
          <a:pPr marL="0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400" dirty="0"/>
        </a:p>
      </dgm:t>
    </dgm:pt>
    <dgm:pt modelId="{DE056110-9B5E-4FFD-A409-BD1DC548AB0F}" type="parTrans" cxnId="{80816CCA-5201-4AA1-B98A-22B088526863}">
      <dgm:prSet/>
      <dgm:spPr/>
      <dgm:t>
        <a:bodyPr/>
        <a:lstStyle/>
        <a:p>
          <a:endParaRPr lang="es-EC"/>
        </a:p>
      </dgm:t>
    </dgm:pt>
    <dgm:pt modelId="{A81BBEAA-5178-473D-90EC-D773853BB9B4}" type="sibTrans" cxnId="{80816CCA-5201-4AA1-B98A-22B088526863}">
      <dgm:prSet/>
      <dgm:spPr/>
      <dgm:t>
        <a:bodyPr/>
        <a:lstStyle/>
        <a:p>
          <a:endParaRPr lang="es-EC"/>
        </a:p>
      </dgm:t>
    </dgm:pt>
    <dgm:pt modelId="{464473DC-16F1-471D-AFCB-9DEF6A3659F5}">
      <dgm:prSet custT="1"/>
      <dgm:spPr/>
      <dgm:t>
        <a:bodyPr/>
        <a:lstStyle/>
        <a:p>
          <a:r>
            <a:rPr lang="es-EC" sz="2400" dirty="0"/>
            <a:t>No se realizan por necesidad económica</a:t>
          </a:r>
        </a:p>
      </dgm:t>
    </dgm:pt>
    <dgm:pt modelId="{186EA7ED-9F63-479F-846F-175709D17939}" type="parTrans" cxnId="{1AE9C6CA-33B8-4311-80C5-FDD662A65F80}">
      <dgm:prSet/>
      <dgm:spPr/>
      <dgm:t>
        <a:bodyPr/>
        <a:lstStyle/>
        <a:p>
          <a:endParaRPr lang="es-EC"/>
        </a:p>
      </dgm:t>
    </dgm:pt>
    <dgm:pt modelId="{AEE07F62-B20E-4143-A367-0D3CCBBAAFF4}" type="sibTrans" cxnId="{1AE9C6CA-33B8-4311-80C5-FDD662A65F80}">
      <dgm:prSet/>
      <dgm:spPr/>
      <dgm:t>
        <a:bodyPr/>
        <a:lstStyle/>
        <a:p>
          <a:endParaRPr lang="es-EC"/>
        </a:p>
      </dgm:t>
    </dgm:pt>
    <dgm:pt modelId="{00B55139-0C3B-48C0-A9CE-836382E1AC26}" type="pres">
      <dgm:prSet presAssocID="{6D05F874-05BD-476D-9898-3F006A5060C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E0960F-94AB-4658-80A1-16E1CBCBA0BD}" type="pres">
      <dgm:prSet presAssocID="{6F2EC27D-BE35-40E0-9F3A-E7E2BE755A8E}" presName="root" presStyleCnt="0"/>
      <dgm:spPr/>
    </dgm:pt>
    <dgm:pt modelId="{BD531176-BA17-4806-91B2-6BAD203E3CE6}" type="pres">
      <dgm:prSet presAssocID="{6F2EC27D-BE35-40E0-9F3A-E7E2BE755A8E}" presName="rootComposite" presStyleCnt="0"/>
      <dgm:spPr/>
    </dgm:pt>
    <dgm:pt modelId="{07034E25-645D-4DA7-AA4B-01A78DC90CD0}" type="pres">
      <dgm:prSet presAssocID="{6F2EC27D-BE35-40E0-9F3A-E7E2BE755A8E}" presName="rootText" presStyleLbl="node1" presStyleIdx="0" presStyleCnt="1" custScaleY="32044"/>
      <dgm:spPr/>
    </dgm:pt>
    <dgm:pt modelId="{3B36645A-0E78-4CD9-A070-132B001E590E}" type="pres">
      <dgm:prSet presAssocID="{6F2EC27D-BE35-40E0-9F3A-E7E2BE755A8E}" presName="rootConnector" presStyleLbl="node1" presStyleIdx="0" presStyleCnt="1"/>
      <dgm:spPr/>
    </dgm:pt>
    <dgm:pt modelId="{8E1A3CD2-D711-4DF3-B4CD-C63CC8A712B2}" type="pres">
      <dgm:prSet presAssocID="{6F2EC27D-BE35-40E0-9F3A-E7E2BE755A8E}" presName="childShape" presStyleCnt="0"/>
      <dgm:spPr/>
    </dgm:pt>
    <dgm:pt modelId="{31FC721B-4052-486D-9BD0-EF7D3C9742B9}" type="pres">
      <dgm:prSet presAssocID="{186EA7ED-9F63-479F-846F-175709D17939}" presName="Name13" presStyleLbl="parChTrans1D2" presStyleIdx="0" presStyleCnt="2"/>
      <dgm:spPr/>
    </dgm:pt>
    <dgm:pt modelId="{A74010B7-A6A6-430E-AC85-D25D9A6DC1E1}" type="pres">
      <dgm:prSet presAssocID="{464473DC-16F1-471D-AFCB-9DEF6A3659F5}" presName="childText" presStyleLbl="bgAcc1" presStyleIdx="0" presStyleCnt="2" custScaleY="41072">
        <dgm:presLayoutVars>
          <dgm:bulletEnabled val="1"/>
        </dgm:presLayoutVars>
      </dgm:prSet>
      <dgm:spPr/>
    </dgm:pt>
    <dgm:pt modelId="{A5C0B200-A091-4BB1-A037-9F0393DB2A79}" type="pres">
      <dgm:prSet presAssocID="{DE056110-9B5E-4FFD-A409-BD1DC548AB0F}" presName="Name13" presStyleLbl="parChTrans1D2" presStyleIdx="1" presStyleCnt="2"/>
      <dgm:spPr/>
    </dgm:pt>
    <dgm:pt modelId="{01260B21-3059-4CE3-BF3D-217356BFA843}" type="pres">
      <dgm:prSet presAssocID="{DE990581-EF07-4D13-9D7A-6D8D45D98127}" presName="childText" presStyleLbl="bgAcc1" presStyleIdx="1" presStyleCnt="2" custScaleY="56712">
        <dgm:presLayoutVars>
          <dgm:bulletEnabled val="1"/>
        </dgm:presLayoutVars>
      </dgm:prSet>
      <dgm:spPr/>
    </dgm:pt>
  </dgm:ptLst>
  <dgm:cxnLst>
    <dgm:cxn modelId="{F31B3B0C-FD9F-4D0A-B48C-4B9DBED1216F}" type="presOf" srcId="{464473DC-16F1-471D-AFCB-9DEF6A3659F5}" destId="{A74010B7-A6A6-430E-AC85-D25D9A6DC1E1}" srcOrd="0" destOrd="0" presId="urn:microsoft.com/office/officeart/2005/8/layout/hierarchy3"/>
    <dgm:cxn modelId="{DF900A29-7553-4CDB-810F-7132430F50EF}" type="presOf" srcId="{DE990581-EF07-4D13-9D7A-6D8D45D98127}" destId="{01260B21-3059-4CE3-BF3D-217356BFA843}" srcOrd="0" destOrd="0" presId="urn:microsoft.com/office/officeart/2005/8/layout/hierarchy3"/>
    <dgm:cxn modelId="{FF4435A8-D4A6-4C47-AA3C-24CD6F71A932}" type="presOf" srcId="{DE056110-9B5E-4FFD-A409-BD1DC548AB0F}" destId="{A5C0B200-A091-4BB1-A037-9F0393DB2A79}" srcOrd="0" destOrd="0" presId="urn:microsoft.com/office/officeart/2005/8/layout/hierarchy3"/>
    <dgm:cxn modelId="{7EEF34AB-7D78-450E-B030-D47433EB62EA}" type="presOf" srcId="{6D05F874-05BD-476D-9898-3F006A5060CC}" destId="{00B55139-0C3B-48C0-A9CE-836382E1AC26}" srcOrd="0" destOrd="0" presId="urn:microsoft.com/office/officeart/2005/8/layout/hierarchy3"/>
    <dgm:cxn modelId="{9B77A4AB-81D3-4626-9B93-E9FC4F732D55}" type="presOf" srcId="{6F2EC27D-BE35-40E0-9F3A-E7E2BE755A8E}" destId="{3B36645A-0E78-4CD9-A070-132B001E590E}" srcOrd="1" destOrd="0" presId="urn:microsoft.com/office/officeart/2005/8/layout/hierarchy3"/>
    <dgm:cxn modelId="{513D2CC8-6A62-4E6D-BA18-5F1CF4976DCE}" type="presOf" srcId="{6F2EC27D-BE35-40E0-9F3A-E7E2BE755A8E}" destId="{07034E25-645D-4DA7-AA4B-01A78DC90CD0}" srcOrd="0" destOrd="0" presId="urn:microsoft.com/office/officeart/2005/8/layout/hierarchy3"/>
    <dgm:cxn modelId="{80816CCA-5201-4AA1-B98A-22B088526863}" srcId="{6F2EC27D-BE35-40E0-9F3A-E7E2BE755A8E}" destId="{DE990581-EF07-4D13-9D7A-6D8D45D98127}" srcOrd="1" destOrd="0" parTransId="{DE056110-9B5E-4FFD-A409-BD1DC548AB0F}" sibTransId="{A81BBEAA-5178-473D-90EC-D773853BB9B4}"/>
    <dgm:cxn modelId="{1AE9C6CA-33B8-4311-80C5-FDD662A65F80}" srcId="{6F2EC27D-BE35-40E0-9F3A-E7E2BE755A8E}" destId="{464473DC-16F1-471D-AFCB-9DEF6A3659F5}" srcOrd="0" destOrd="0" parTransId="{186EA7ED-9F63-479F-846F-175709D17939}" sibTransId="{AEE07F62-B20E-4143-A367-0D3CCBBAAFF4}"/>
    <dgm:cxn modelId="{6508A6DF-A5D0-423A-A76E-14AAE18F877C}" type="presOf" srcId="{186EA7ED-9F63-479F-846F-175709D17939}" destId="{31FC721B-4052-486D-9BD0-EF7D3C9742B9}" srcOrd="0" destOrd="0" presId="urn:microsoft.com/office/officeart/2005/8/layout/hierarchy3"/>
    <dgm:cxn modelId="{062B38EE-C7D3-4E2E-A977-3AB16864712D}" srcId="{6D05F874-05BD-476D-9898-3F006A5060CC}" destId="{6F2EC27D-BE35-40E0-9F3A-E7E2BE755A8E}" srcOrd="0" destOrd="0" parTransId="{1D813457-126E-42CF-92A7-5186EB196878}" sibTransId="{AE673AAB-C28F-455A-8824-10C4BA7F6586}"/>
    <dgm:cxn modelId="{A242FF2B-7E57-4229-9532-84A9FDE93D10}" type="presParOf" srcId="{00B55139-0C3B-48C0-A9CE-836382E1AC26}" destId="{D0E0960F-94AB-4658-80A1-16E1CBCBA0BD}" srcOrd="0" destOrd="0" presId="urn:microsoft.com/office/officeart/2005/8/layout/hierarchy3"/>
    <dgm:cxn modelId="{8269B171-2949-4830-9ACA-85CA8B86F369}" type="presParOf" srcId="{D0E0960F-94AB-4658-80A1-16E1CBCBA0BD}" destId="{BD531176-BA17-4806-91B2-6BAD203E3CE6}" srcOrd="0" destOrd="0" presId="urn:microsoft.com/office/officeart/2005/8/layout/hierarchy3"/>
    <dgm:cxn modelId="{41CF0691-9EDC-4F59-9AFE-66BBB6624AFE}" type="presParOf" srcId="{BD531176-BA17-4806-91B2-6BAD203E3CE6}" destId="{07034E25-645D-4DA7-AA4B-01A78DC90CD0}" srcOrd="0" destOrd="0" presId="urn:microsoft.com/office/officeart/2005/8/layout/hierarchy3"/>
    <dgm:cxn modelId="{C09D791D-210F-45F1-A41E-B7D68259B032}" type="presParOf" srcId="{BD531176-BA17-4806-91B2-6BAD203E3CE6}" destId="{3B36645A-0E78-4CD9-A070-132B001E590E}" srcOrd="1" destOrd="0" presId="urn:microsoft.com/office/officeart/2005/8/layout/hierarchy3"/>
    <dgm:cxn modelId="{F0EF0271-698C-4572-83BD-2BB0587BE5AB}" type="presParOf" srcId="{D0E0960F-94AB-4658-80A1-16E1CBCBA0BD}" destId="{8E1A3CD2-D711-4DF3-B4CD-C63CC8A712B2}" srcOrd="1" destOrd="0" presId="urn:microsoft.com/office/officeart/2005/8/layout/hierarchy3"/>
    <dgm:cxn modelId="{DDED852B-0C57-4EEA-B133-C11E3FAAB625}" type="presParOf" srcId="{8E1A3CD2-D711-4DF3-B4CD-C63CC8A712B2}" destId="{31FC721B-4052-486D-9BD0-EF7D3C9742B9}" srcOrd="0" destOrd="0" presId="urn:microsoft.com/office/officeart/2005/8/layout/hierarchy3"/>
    <dgm:cxn modelId="{8D9F01FA-971D-4953-A5B1-D97C8DCF4A0E}" type="presParOf" srcId="{8E1A3CD2-D711-4DF3-B4CD-C63CC8A712B2}" destId="{A74010B7-A6A6-430E-AC85-D25D9A6DC1E1}" srcOrd="1" destOrd="0" presId="urn:microsoft.com/office/officeart/2005/8/layout/hierarchy3"/>
    <dgm:cxn modelId="{D54D0368-38CB-47C3-9D21-838914EBFA53}" type="presParOf" srcId="{8E1A3CD2-D711-4DF3-B4CD-C63CC8A712B2}" destId="{A5C0B200-A091-4BB1-A037-9F0393DB2A79}" srcOrd="2" destOrd="0" presId="urn:microsoft.com/office/officeart/2005/8/layout/hierarchy3"/>
    <dgm:cxn modelId="{8CDA9DA3-22E0-47A6-B897-0E3846DC4115}" type="presParOf" srcId="{8E1A3CD2-D711-4DF3-B4CD-C63CC8A712B2}" destId="{01260B21-3059-4CE3-BF3D-217356BFA84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5D0FFE-98D6-4579-A62C-0540C73B68CE}">
      <dsp:nvSpPr>
        <dsp:cNvPr id="0" name=""/>
        <dsp:cNvSpPr/>
      </dsp:nvSpPr>
      <dsp:spPr>
        <a:xfrm>
          <a:off x="-4774677" y="-731824"/>
          <a:ext cx="5687049" cy="5687049"/>
        </a:xfrm>
        <a:prstGeom prst="blockArc">
          <a:avLst>
            <a:gd name="adj1" fmla="val 18900000"/>
            <a:gd name="adj2" fmla="val 2700000"/>
            <a:gd name="adj3" fmla="val 38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7BCD7-7AE8-465D-8780-F52892E50A65}">
      <dsp:nvSpPr>
        <dsp:cNvPr id="0" name=""/>
        <dsp:cNvSpPr/>
      </dsp:nvSpPr>
      <dsp:spPr>
        <a:xfrm>
          <a:off x="586786" y="422340"/>
          <a:ext cx="5248615" cy="84468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0465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kern="1200" dirty="0">
              <a:solidFill>
                <a:schemeClr val="tx1"/>
              </a:solidFill>
            </a:rPr>
            <a:t>Requieren estudios universitarios o técnicos superiores.</a:t>
          </a:r>
          <a:endParaRPr lang="es-EC" sz="1600" b="1" kern="1200" dirty="0">
            <a:solidFill>
              <a:schemeClr val="tx1"/>
            </a:solidFill>
          </a:endParaRPr>
        </a:p>
        <a:p>
          <a:pPr mar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kern="1200" dirty="0"/>
        </a:p>
      </dsp:txBody>
      <dsp:txXfrm>
        <a:off x="586786" y="422340"/>
        <a:ext cx="5248615" cy="844680"/>
      </dsp:txXfrm>
    </dsp:sp>
    <dsp:sp modelId="{D5C1BD9D-BA8D-488A-A37C-B7D27C08C62E}">
      <dsp:nvSpPr>
        <dsp:cNvPr id="0" name=""/>
        <dsp:cNvSpPr/>
      </dsp:nvSpPr>
      <dsp:spPr>
        <a:xfrm>
          <a:off x="58861" y="316755"/>
          <a:ext cx="1055850" cy="105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07A5A-E30E-42D3-B942-DBFF52E1F7E6}">
      <dsp:nvSpPr>
        <dsp:cNvPr id="0" name=""/>
        <dsp:cNvSpPr/>
      </dsp:nvSpPr>
      <dsp:spPr>
        <a:xfrm>
          <a:off x="893827" y="1615657"/>
          <a:ext cx="4941573" cy="99208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0465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b="1" kern="1200" dirty="0">
            <a:solidFill>
              <a:schemeClr val="bg1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kern="1200" dirty="0">
              <a:solidFill>
                <a:schemeClr val="bg1"/>
              </a:solidFill>
            </a:rPr>
            <a:t>Están reguladas por instituciones o gremios (por ejemplo, médicos, abogados, ingenieros).</a:t>
          </a:r>
          <a:endParaRPr lang="es-EC" sz="1600" b="1" kern="1200" dirty="0">
            <a:solidFill>
              <a:schemeClr val="bg1"/>
            </a:solidFill>
          </a:endParaRPr>
        </a:p>
        <a:p>
          <a:pPr mar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kern="1200" dirty="0"/>
        </a:p>
      </dsp:txBody>
      <dsp:txXfrm>
        <a:off x="893827" y="1615657"/>
        <a:ext cx="4941573" cy="992085"/>
      </dsp:txXfrm>
    </dsp:sp>
    <dsp:sp modelId="{D3773AB8-5682-4FAA-8AAE-8BA6EC4BFCC9}">
      <dsp:nvSpPr>
        <dsp:cNvPr id="0" name=""/>
        <dsp:cNvSpPr/>
      </dsp:nvSpPr>
      <dsp:spPr>
        <a:xfrm>
          <a:off x="365902" y="1583775"/>
          <a:ext cx="1055850" cy="105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61782-0826-4CDE-AFB9-7481EB41ED3A}">
      <dsp:nvSpPr>
        <dsp:cNvPr id="0" name=""/>
        <dsp:cNvSpPr/>
      </dsp:nvSpPr>
      <dsp:spPr>
        <a:xfrm>
          <a:off x="586786" y="2956380"/>
          <a:ext cx="5248615" cy="844680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0465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kern="1200" dirty="0"/>
            <a:t>Implican responsabilidad ética y social.</a:t>
          </a:r>
          <a:endParaRPr lang="es-EC" sz="1600" b="1" kern="1200" dirty="0"/>
        </a:p>
        <a:p>
          <a:pPr mar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kern="1200" dirty="0"/>
        </a:p>
      </dsp:txBody>
      <dsp:txXfrm>
        <a:off x="586786" y="2956380"/>
        <a:ext cx="5248615" cy="844680"/>
      </dsp:txXfrm>
    </dsp:sp>
    <dsp:sp modelId="{CEB2C0AB-0284-4D50-8B5A-05978A0B81D2}">
      <dsp:nvSpPr>
        <dsp:cNvPr id="0" name=""/>
        <dsp:cNvSpPr/>
      </dsp:nvSpPr>
      <dsp:spPr>
        <a:xfrm>
          <a:off x="58861" y="2850795"/>
          <a:ext cx="1055850" cy="105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57AA0-1823-421A-BFFE-C616F51D4CE7}">
      <dsp:nvSpPr>
        <dsp:cNvPr id="0" name=""/>
        <dsp:cNvSpPr/>
      </dsp:nvSpPr>
      <dsp:spPr>
        <a:xfrm>
          <a:off x="1045429" y="232277"/>
          <a:ext cx="4672629" cy="1237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468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kern="1200" dirty="0"/>
            <a:t>Incluyen tanto profesiones como oficios y trabajos no calificados.</a:t>
          </a:r>
        </a:p>
        <a:p>
          <a:pPr mar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kern="1200" dirty="0"/>
        </a:p>
      </dsp:txBody>
      <dsp:txXfrm>
        <a:off x="1045429" y="232277"/>
        <a:ext cx="4672629" cy="1237895"/>
      </dsp:txXfrm>
    </dsp:sp>
    <dsp:sp modelId="{076186BC-2233-47EE-A022-C2960E237EBF}">
      <dsp:nvSpPr>
        <dsp:cNvPr id="0" name=""/>
        <dsp:cNvSpPr/>
      </dsp:nvSpPr>
      <dsp:spPr>
        <a:xfrm>
          <a:off x="817392" y="35508"/>
          <a:ext cx="866526" cy="1299790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19482-BCB4-4844-9586-DE140A17381A}">
      <dsp:nvSpPr>
        <dsp:cNvPr id="0" name=""/>
        <dsp:cNvSpPr/>
      </dsp:nvSpPr>
      <dsp:spPr>
        <a:xfrm>
          <a:off x="991140" y="1695567"/>
          <a:ext cx="4737079" cy="1237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468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Se usa como término general en censos y estudios laborales</a:t>
          </a:r>
        </a:p>
      </dsp:txBody>
      <dsp:txXfrm>
        <a:off x="991140" y="1695567"/>
        <a:ext cx="4737079" cy="1237895"/>
      </dsp:txXfrm>
    </dsp:sp>
    <dsp:sp modelId="{3EF8955E-9FF5-4A99-A813-6908573329CC}">
      <dsp:nvSpPr>
        <dsp:cNvPr id="0" name=""/>
        <dsp:cNvSpPr/>
      </dsp:nvSpPr>
      <dsp:spPr>
        <a:xfrm>
          <a:off x="817392" y="1593881"/>
          <a:ext cx="866526" cy="129979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57BEE-958B-4586-BB8A-45EABD421FF4}">
      <dsp:nvSpPr>
        <dsp:cNvPr id="0" name=""/>
        <dsp:cNvSpPr/>
      </dsp:nvSpPr>
      <dsp:spPr>
        <a:xfrm>
          <a:off x="4981" y="0"/>
          <a:ext cx="3032755" cy="1591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No requieren títulos universitarios</a:t>
          </a:r>
        </a:p>
      </dsp:txBody>
      <dsp:txXfrm>
        <a:off x="51583" y="46602"/>
        <a:ext cx="2939551" cy="1497890"/>
      </dsp:txXfrm>
    </dsp:sp>
    <dsp:sp modelId="{8DDF1995-9E15-4935-A29A-F8C8FAF2377A}">
      <dsp:nvSpPr>
        <dsp:cNvPr id="0" name=""/>
        <dsp:cNvSpPr/>
      </dsp:nvSpPr>
      <dsp:spPr>
        <a:xfrm>
          <a:off x="3341012" y="419485"/>
          <a:ext cx="642944" cy="7521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400" kern="1200"/>
        </a:p>
      </dsp:txBody>
      <dsp:txXfrm>
        <a:off x="3341012" y="569910"/>
        <a:ext cx="450061" cy="451273"/>
      </dsp:txXfrm>
    </dsp:sp>
    <dsp:sp modelId="{08E7999A-CD4A-4C25-82B3-CF8B4D5B0BD9}">
      <dsp:nvSpPr>
        <dsp:cNvPr id="0" name=""/>
        <dsp:cNvSpPr/>
      </dsp:nvSpPr>
      <dsp:spPr>
        <a:xfrm>
          <a:off x="4250839" y="0"/>
          <a:ext cx="3032755" cy="1591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kern="1200" dirty="0"/>
            <a:t>Suelen aprenderse a través del trabajo (maestros, técnicos, talleres).</a:t>
          </a:r>
        </a:p>
        <a:p>
          <a:pPr mar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400" kern="1200" dirty="0"/>
        </a:p>
      </dsp:txBody>
      <dsp:txXfrm>
        <a:off x="4297441" y="46602"/>
        <a:ext cx="2939551" cy="1497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34E25-645D-4DA7-AA4B-01A78DC90CD0}">
      <dsp:nvSpPr>
        <dsp:cNvPr id="0" name=""/>
        <dsp:cNvSpPr/>
      </dsp:nvSpPr>
      <dsp:spPr>
        <a:xfrm>
          <a:off x="219412" y="282"/>
          <a:ext cx="4100123" cy="656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b="1" kern="1200" dirty="0"/>
            <a:t>Características</a:t>
          </a:r>
          <a:r>
            <a:rPr lang="es-EC" kern="1200" dirty="0"/>
            <a:t>:</a:t>
          </a:r>
          <a:endParaRPr lang="es-EC" sz="1600" kern="1200" dirty="0"/>
        </a:p>
        <a:p>
          <a:pPr mar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kern="1200" dirty="0"/>
        </a:p>
      </dsp:txBody>
      <dsp:txXfrm>
        <a:off x="238653" y="19523"/>
        <a:ext cx="4061641" cy="618439"/>
      </dsp:txXfrm>
    </dsp:sp>
    <dsp:sp modelId="{31FC721B-4052-486D-9BD0-EF7D3C9742B9}">
      <dsp:nvSpPr>
        <dsp:cNvPr id="0" name=""/>
        <dsp:cNvSpPr/>
      </dsp:nvSpPr>
      <dsp:spPr>
        <a:xfrm>
          <a:off x="629424" y="657204"/>
          <a:ext cx="410012" cy="933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3516"/>
              </a:lnTo>
              <a:lnTo>
                <a:pt x="410012" y="9335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010B7-A6A6-430E-AC85-D25D9A6DC1E1}">
      <dsp:nvSpPr>
        <dsp:cNvPr id="0" name=""/>
        <dsp:cNvSpPr/>
      </dsp:nvSpPr>
      <dsp:spPr>
        <a:xfrm>
          <a:off x="1039436" y="1169720"/>
          <a:ext cx="3280099" cy="842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No se realizan por necesidad económica</a:t>
          </a:r>
        </a:p>
      </dsp:txBody>
      <dsp:txXfrm>
        <a:off x="1064097" y="1194381"/>
        <a:ext cx="3230777" cy="792679"/>
      </dsp:txXfrm>
    </dsp:sp>
    <dsp:sp modelId="{A5C0B200-A091-4BB1-A037-9F0393DB2A79}">
      <dsp:nvSpPr>
        <dsp:cNvPr id="0" name=""/>
        <dsp:cNvSpPr/>
      </dsp:nvSpPr>
      <dsp:spPr>
        <a:xfrm>
          <a:off x="629424" y="657204"/>
          <a:ext cx="410012" cy="2448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348"/>
              </a:lnTo>
              <a:lnTo>
                <a:pt x="410012" y="2448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60B21-3059-4CE3-BF3D-217356BFA843}">
      <dsp:nvSpPr>
        <dsp:cNvPr id="0" name=""/>
        <dsp:cNvSpPr/>
      </dsp:nvSpPr>
      <dsp:spPr>
        <a:xfrm>
          <a:off x="1039436" y="2524237"/>
          <a:ext cx="3280099" cy="1162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C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2400" kern="1200" dirty="0"/>
            <a:t>Fomentan el desarrollo personal y el bienestar emocional.</a:t>
          </a:r>
        </a:p>
        <a:p>
          <a:pPr mar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400" kern="1200" dirty="0"/>
        </a:p>
      </dsp:txBody>
      <dsp:txXfrm>
        <a:off x="1073488" y="2558289"/>
        <a:ext cx="3211995" cy="1094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9F9C1-8533-4CC5-AED6-E0FB04232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160C11-BE4A-4500-8BD4-1BA28D4BE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D08E70-C3D4-4C23-AEB7-AEE665EA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693230-E208-4F99-A0B1-110168BC2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BDE91-43E0-4D3E-8B61-CFDDD80F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413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AA732-C425-4C58-9217-E2150BDF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1A4FFB-EE8D-46E5-ACAC-05D140F30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BDEB8-91C6-4F78-AE5E-849610FF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8B5E51-7CDF-4D43-ABAC-0F93B5CF9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4E5F01-4333-4D7E-8BFB-47F4115C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689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3E91F8-F8DF-4150-A54F-A3893DF8A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2BE85D-FB3A-4979-B39C-0947F3633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55999-BA72-4BA6-9905-FAF1ED1E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0EE114-3721-4966-A2B8-6ADDF7502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3B6F8-AD96-4333-8CD0-068D1053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4660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CA3E2-D7C9-43F6-B60E-44CCA24D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85CCF-E04A-4148-8FAA-E51A8FC6C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BCBC51-9368-44DF-AEC7-26A73B5E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06358-BEE1-4013-A18B-A864D019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BE8DFD-434E-4145-ACC5-0966B4E1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008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E59F0-405C-4476-B327-DA48E585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743653-C32E-478D-9E4E-AE2FFD0B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669C9E-FB05-4F80-8205-965370132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2698E-C68C-4222-9104-8787BB09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D1D0F0-F5DF-4D50-8A32-7929078D0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462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F2A65-2E7F-45F0-89CD-FA5844DC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B4928A-E9F6-42A9-BFF0-8CF1F00AA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81F44B-B653-4C9D-BA87-4B8B5623F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62D3A3-7B86-4BD7-AF7D-61B8164A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426186-267D-46E4-A7FD-1639F1EA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630530-FA3C-4A3D-A3EA-39AE2BFE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378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39C21-1BFF-4E2A-A117-499C20AE5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DD23BE-6CED-469A-9D5A-5912416EB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847FA5-C291-47E3-9C9D-D310BCB94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508A6C-94D5-4EC5-9D84-44ACF90DC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7AD667-5EEC-4697-BAC2-6560E9F38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A5BF90-8C6E-480D-B08B-2F66BAD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927E24-CF8C-48AA-BD6F-99FD00ED6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D25869-A1CB-41D0-8E5C-4AED35D5B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748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2666A-CE77-4992-825B-C1114E6A4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D5181E-5B0D-403C-B1A9-E55682B7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516DFD-395F-4266-AB5A-859CDE7F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0E6D39-ACB5-4FF2-AFDA-6DD163CB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85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BF58DA-BDD6-4A54-A58D-85602142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2E422F-661C-4DEB-B981-5B8D8A80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120DE2-F75D-4A5C-8F2F-CBEBE894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01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9861D-FC3F-422E-891A-A9B9FA83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456444-FA49-4F0D-B47A-AB53CFFBA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61EE72-E7AC-425E-820B-BF9628E6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9B8667-09EA-4EC3-AC2C-45E58979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7F1CEB-7FF8-4238-B27D-9CB220EB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FF7CC0-436D-4006-BD14-8E24EB7F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8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91F3F-B1D8-42EF-A593-77BA07BCC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E06D86-CAF7-47A4-8C73-12CB2AB1F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FE601E-C099-4B88-BF8E-22CD9DBF8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0DF6D6-5D24-4BE1-90F8-F5DF852D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E7E27E-073D-44D7-85F9-23121F75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E9CA3F-168E-4CD2-B25F-6461F196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355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BC16CE-42CD-4F18-ABE0-B01FE9C4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D5CCC1-2791-435E-A857-B3685970F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9F8FE7-8BDD-43E0-8354-970F398DC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30735-E1C4-4C3A-B362-58B098C5636B}" type="datetimeFigureOut">
              <a:rPr lang="es-EC" smtClean="0"/>
              <a:t>29/5/2025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E82432-98E4-42CD-8946-FF56FF0F0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72687-4EAB-4802-B475-5811F7AC8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CF049-39AE-4AD0-87E3-63787FDA873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4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7CAA5-4412-4EB9-B7CA-5553A908F8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b="1" dirty="0"/>
              <a:t>Las profesiones, ocupaciones, oficios y hobbies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ED78C0-8D33-4B5C-8F40-07863B134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actividades humanas</a:t>
            </a:r>
          </a:p>
        </p:txBody>
      </p:sp>
    </p:spTree>
    <p:extLst>
      <p:ext uri="{BB962C8B-B14F-4D97-AF65-F5344CB8AC3E}">
        <p14:creationId xmlns:p14="http://schemas.microsoft.com/office/powerpoint/2010/main" val="251722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8FB7D-85D7-44BF-92CD-D1C4D807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EC" dirty="0"/>
            </a:br>
            <a:r>
              <a:rPr lang="es-EC" dirty="0"/>
              <a:t>A</a:t>
            </a:r>
            <a:r>
              <a:rPr lang="es-EC" sz="3600" b="1" dirty="0"/>
              <a:t>ctividades que se relacionan con el trabajo, el saber, el sustento económico o el disfrute personal.</a:t>
            </a:r>
            <a:br>
              <a:rPr lang="es-EC" sz="3600" b="1" dirty="0"/>
            </a:br>
            <a:endParaRPr lang="es-EC" sz="36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3B030E4-C588-43EE-8D82-B92C79433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4362" y="1972402"/>
            <a:ext cx="4339498" cy="433949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085606E-4667-4C29-AC96-79D53D566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140" y="1972402"/>
            <a:ext cx="4497407" cy="433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1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1DB09-BD23-4BDA-A25F-1111730C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1. Profesiones</a:t>
            </a:r>
            <a:br>
              <a:rPr lang="es-EC" sz="36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8BA207-8453-4B15-8114-F8BCEFD94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318" y="1253331"/>
            <a:ext cx="10515600" cy="4351338"/>
          </a:xfrm>
        </p:spPr>
        <p:txBody>
          <a:bodyPr/>
          <a:lstStyle/>
          <a:p>
            <a:pPr lvl="0"/>
            <a:r>
              <a:rPr lang="es-EC" b="1" dirty="0"/>
              <a:t>Definición</a:t>
            </a:r>
            <a:r>
              <a:rPr lang="es-EC" dirty="0"/>
              <a:t>: Actividades laborales especializadas que requieren formación académica formal y, generalmente, una certificación oficial.</a:t>
            </a:r>
          </a:p>
          <a:p>
            <a:pPr lvl="0"/>
            <a:endParaRPr lang="es-ES" sz="2400" dirty="0"/>
          </a:p>
          <a:p>
            <a:pPr marL="0" lvl="0" indent="0">
              <a:buNone/>
            </a:pPr>
            <a:endParaRPr lang="es-ES" sz="2400" dirty="0"/>
          </a:p>
          <a:p>
            <a:pPr lvl="0"/>
            <a:endParaRPr lang="es-EC" sz="2400" dirty="0"/>
          </a:p>
          <a:p>
            <a:pPr marL="0" lvl="0" indent="0">
              <a:buNone/>
            </a:pPr>
            <a:r>
              <a:rPr lang="es-EC" b="1" dirty="0"/>
              <a:t>Características</a:t>
            </a:r>
            <a:r>
              <a:rPr lang="es-EC" dirty="0"/>
              <a:t>:</a:t>
            </a:r>
          </a:p>
          <a:p>
            <a:pPr lvl="0"/>
            <a:endParaRPr lang="es-ES" sz="2400" dirty="0"/>
          </a:p>
          <a:p>
            <a:pPr lvl="0"/>
            <a:endParaRPr lang="es-EC" sz="2400" dirty="0"/>
          </a:p>
          <a:p>
            <a:pPr marL="0" indent="0">
              <a:buNone/>
            </a:pPr>
            <a:endParaRPr lang="es-EC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E747451-09D5-44A2-BC06-69CC9A0DE8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122604"/>
              </p:ext>
            </p:extLst>
          </p:nvPr>
        </p:nvGraphicFramePr>
        <p:xfrm>
          <a:off x="2733102" y="2269475"/>
          <a:ext cx="5893106" cy="422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DA3314C4-B9EE-4BEA-BC2E-4ED520EE6994}"/>
              </a:ext>
            </a:extLst>
          </p:cNvPr>
          <p:cNvSpPr txBox="1"/>
          <p:nvPr/>
        </p:nvSpPr>
        <p:spPr>
          <a:xfrm>
            <a:off x="9279415" y="3689962"/>
            <a:ext cx="27257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Ejemplos: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Medicina,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docencia,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arquitectura,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Derecho;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Psicología clínica 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97029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E4794-79BB-4AE3-9024-F68688D97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2. Ocupaciones</a:t>
            </a:r>
            <a:br>
              <a:rPr lang="es-EC" sz="36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1502FA-0A1B-41E6-8E63-3169CB6F6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911" y="1411325"/>
            <a:ext cx="10758889" cy="5081549"/>
          </a:xfrm>
        </p:spPr>
        <p:txBody>
          <a:bodyPr>
            <a:normAutofit/>
          </a:bodyPr>
          <a:lstStyle/>
          <a:p>
            <a:pPr lvl="0"/>
            <a:r>
              <a:rPr lang="es-EC" b="1" dirty="0"/>
              <a:t>Definición</a:t>
            </a:r>
            <a:r>
              <a:rPr lang="es-EC" dirty="0"/>
              <a:t>: Toda actividad que una persona realiza con regularidad para obtener ingresos, sin importar el nivel de formación requerido.</a:t>
            </a:r>
            <a:endParaRPr lang="es-EC" sz="2400" dirty="0"/>
          </a:p>
          <a:p>
            <a:pPr lvl="0"/>
            <a:endParaRPr lang="es-EC" sz="2400" b="1" dirty="0"/>
          </a:p>
          <a:p>
            <a:pPr lvl="0"/>
            <a:endParaRPr lang="es-EC" sz="2400" b="1" dirty="0"/>
          </a:p>
          <a:p>
            <a:pPr marL="0" lvl="0" indent="0">
              <a:buNone/>
            </a:pPr>
            <a:endParaRPr lang="es-EC" sz="2400" b="1" dirty="0"/>
          </a:p>
          <a:p>
            <a:pPr marL="0" lvl="0" indent="0">
              <a:buNone/>
            </a:pPr>
            <a:r>
              <a:rPr lang="es-EC" b="1" dirty="0"/>
              <a:t>Características</a:t>
            </a:r>
            <a:r>
              <a:rPr lang="es-EC" dirty="0"/>
              <a:t>:</a:t>
            </a:r>
            <a:endParaRPr lang="es-EC" sz="2400" dirty="0"/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endParaRPr lang="es-EC" sz="2000" dirty="0"/>
          </a:p>
          <a:p>
            <a:endParaRPr lang="es-EC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AB51C87-745D-4812-97E0-4C641655B6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3373681"/>
              </p:ext>
            </p:extLst>
          </p:nvPr>
        </p:nvGraphicFramePr>
        <p:xfrm>
          <a:off x="2171241" y="2627594"/>
          <a:ext cx="5926157" cy="3046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32B5322E-C10D-4FFA-9141-E9AD1F7D8170}"/>
              </a:ext>
            </a:extLst>
          </p:cNvPr>
          <p:cNvSpPr txBox="1"/>
          <p:nvPr/>
        </p:nvSpPr>
        <p:spPr>
          <a:xfrm>
            <a:off x="8427904" y="2736889"/>
            <a:ext cx="343726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/>
              <a:t>Ejemplos</a:t>
            </a:r>
            <a:r>
              <a:rPr lang="es-EC" sz="2800" dirty="0"/>
              <a:t>: Vendedor, secretaria, taxista, gerente, panadero.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9596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078C9-E0DB-47AE-BF5C-EC1917C5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3. Oficios</a:t>
            </a:r>
            <a:br>
              <a:rPr lang="es-EC" sz="36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4675F-D813-4728-8735-653CB15A9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701"/>
            <a:ext cx="10515600" cy="4351338"/>
          </a:xfrm>
        </p:spPr>
        <p:txBody>
          <a:bodyPr/>
          <a:lstStyle/>
          <a:p>
            <a:pPr lvl="0"/>
            <a:r>
              <a:rPr lang="es-EC" b="1" dirty="0"/>
              <a:t>Definición</a:t>
            </a:r>
            <a:r>
              <a:rPr lang="es-EC" dirty="0"/>
              <a:t>: Actividades laborales manuales o técnicas que requieren habilidades prácticas, generalmente aprendidas por experiencia o en formación técnica no universitaria.</a:t>
            </a:r>
            <a:endParaRPr lang="es-EC" sz="2400" dirty="0"/>
          </a:p>
          <a:p>
            <a:pPr marL="0" lvl="0" indent="0">
              <a:buNone/>
            </a:pPr>
            <a:r>
              <a:rPr lang="es-EC" b="1" dirty="0"/>
              <a:t>		       Características</a:t>
            </a:r>
            <a:endParaRPr lang="es-EC" sz="2400" dirty="0"/>
          </a:p>
          <a:p>
            <a:pPr marL="457200" lvl="1" indent="0">
              <a:buNone/>
            </a:pPr>
            <a:endParaRPr lang="es-EC" sz="2000" dirty="0"/>
          </a:p>
          <a:p>
            <a:pPr marL="0" indent="0">
              <a:buNone/>
            </a:pPr>
            <a:endParaRPr lang="es-EC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E1A2453-A445-4FCE-A5F0-758485B5D09E}"/>
              </a:ext>
            </a:extLst>
          </p:cNvPr>
          <p:cNvSpPr txBox="1"/>
          <p:nvPr/>
        </p:nvSpPr>
        <p:spPr>
          <a:xfrm>
            <a:off x="8823136" y="2915081"/>
            <a:ext cx="22547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C" sz="2400" b="1" dirty="0"/>
              <a:t>Ejemplos</a:t>
            </a:r>
            <a:r>
              <a:rPr lang="es-EC" sz="2400" dirty="0"/>
              <a:t>: Carpintero, plomero, albañil, mecánico, costurera.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3CD2B19-7CCD-4C2C-B3C3-FDD596C695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1639198"/>
              </p:ext>
            </p:extLst>
          </p:nvPr>
        </p:nvGraphicFramePr>
        <p:xfrm>
          <a:off x="838200" y="3847205"/>
          <a:ext cx="7288576" cy="159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08196E4-555B-4A08-AEBC-D87190DC4976}"/>
              </a:ext>
            </a:extLst>
          </p:cNvPr>
          <p:cNvCxnSpPr>
            <a:cxnSpLocks/>
          </p:cNvCxnSpPr>
          <p:nvPr/>
        </p:nvCxnSpPr>
        <p:spPr>
          <a:xfrm flipH="1">
            <a:off x="2831336" y="3525398"/>
            <a:ext cx="1651152" cy="3218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1A55D373-26DE-4D81-A979-46CA16BD4678}"/>
              </a:ext>
            </a:extLst>
          </p:cNvPr>
          <p:cNvCxnSpPr>
            <a:cxnSpLocks/>
          </p:cNvCxnSpPr>
          <p:nvPr/>
        </p:nvCxnSpPr>
        <p:spPr>
          <a:xfrm>
            <a:off x="4482488" y="3525398"/>
            <a:ext cx="1797126" cy="3218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01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46117-4F47-495A-9B1E-29CD7DDF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4. Hobbies (aficiones)</a:t>
            </a:r>
            <a:br>
              <a:rPr lang="es-EC" sz="36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09DA6C-B089-4E20-A44C-090FAC460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8999863" cy="4351338"/>
          </a:xfrm>
        </p:spPr>
        <p:txBody>
          <a:bodyPr/>
          <a:lstStyle/>
          <a:p>
            <a:pPr lvl="0"/>
            <a:r>
              <a:rPr lang="es-EC" b="1" dirty="0"/>
              <a:t>Definición</a:t>
            </a:r>
            <a:r>
              <a:rPr lang="es-EC" dirty="0"/>
              <a:t>: Actividades realizadas por placer o entretenimiento en el tiempo libre, sin ánimo de lucro.</a:t>
            </a:r>
            <a:endParaRPr lang="es-EC" sz="2000" dirty="0"/>
          </a:p>
          <a:p>
            <a:endParaRPr lang="es-EC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2A661BD-8306-4DF5-A235-48D8AE9B2BC4}"/>
              </a:ext>
            </a:extLst>
          </p:cNvPr>
          <p:cNvSpPr/>
          <p:nvPr/>
        </p:nvSpPr>
        <p:spPr>
          <a:xfrm>
            <a:off x="6709273" y="3135156"/>
            <a:ext cx="29525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Ejemplos: </a:t>
            </a:r>
          </a:p>
          <a:p>
            <a:r>
              <a:rPr lang="es-ES" sz="2400" dirty="0"/>
              <a:t>Leer</a:t>
            </a:r>
          </a:p>
          <a:p>
            <a:r>
              <a:rPr lang="es-ES" sz="2400" dirty="0"/>
              <a:t>pintar </a:t>
            </a:r>
          </a:p>
          <a:p>
            <a:r>
              <a:rPr lang="es-ES" sz="2400" dirty="0"/>
              <a:t>tocar un instrumento hacer jardinería</a:t>
            </a:r>
          </a:p>
          <a:p>
            <a:r>
              <a:rPr lang="es-ES" sz="2400" dirty="0"/>
              <a:t>jugar ajedrez.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790B363-B426-4A02-B7D2-0E478CBD59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3131243"/>
              </p:ext>
            </p:extLst>
          </p:nvPr>
        </p:nvGraphicFramePr>
        <p:xfrm>
          <a:off x="1344059" y="2445743"/>
          <a:ext cx="4538948" cy="3687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444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F75A0F2-C70B-4A36-BFC0-D78B1EE60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525734"/>
              </p:ext>
            </p:extLst>
          </p:nvPr>
        </p:nvGraphicFramePr>
        <p:xfrm>
          <a:off x="1222873" y="1976335"/>
          <a:ext cx="9463492" cy="392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5873">
                  <a:extLst>
                    <a:ext uri="{9D8B030D-6E8A-4147-A177-3AD203B41FA5}">
                      <a16:colId xmlns:a16="http://schemas.microsoft.com/office/drawing/2014/main" val="1713608437"/>
                    </a:ext>
                  </a:extLst>
                </a:gridCol>
                <a:gridCol w="2365873">
                  <a:extLst>
                    <a:ext uri="{9D8B030D-6E8A-4147-A177-3AD203B41FA5}">
                      <a16:colId xmlns:a16="http://schemas.microsoft.com/office/drawing/2014/main" val="1736428064"/>
                    </a:ext>
                  </a:extLst>
                </a:gridCol>
                <a:gridCol w="2365873">
                  <a:extLst>
                    <a:ext uri="{9D8B030D-6E8A-4147-A177-3AD203B41FA5}">
                      <a16:colId xmlns:a16="http://schemas.microsoft.com/office/drawing/2014/main" val="1911233565"/>
                    </a:ext>
                  </a:extLst>
                </a:gridCol>
                <a:gridCol w="2365873">
                  <a:extLst>
                    <a:ext uri="{9D8B030D-6E8A-4147-A177-3AD203B41FA5}">
                      <a16:colId xmlns:a16="http://schemas.microsoft.com/office/drawing/2014/main" val="3030370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Tipo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dirty="0">
                          <a:effectLst/>
                        </a:rPr>
                        <a:t>Formación requerida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Finalidad principal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Ejemplos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64503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Profesión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Académica (universidad)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Ejercicio profesional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Médico, abogado, docente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95962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Ocupación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Variable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Sostén económico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Empleado, cajero, secretaria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7394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Oficio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Técnica o empírica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Trabajo manual o técnico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Carpintero, electricista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61444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Hobby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Ninguna (personal)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effectLst/>
                        </a:rPr>
                        <a:t>Ocio, disfrute personal</a:t>
                      </a:r>
                      <a:endParaRPr lang="es-EC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dirty="0">
                          <a:effectLst/>
                        </a:rPr>
                        <a:t>Cantar, dibujar, coleccionar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01586446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B5C63591-D415-4A4B-B6C8-DD30A64FC265}"/>
              </a:ext>
            </a:extLst>
          </p:cNvPr>
          <p:cNvSpPr txBox="1"/>
          <p:nvPr/>
        </p:nvSpPr>
        <p:spPr>
          <a:xfrm>
            <a:off x="3183875" y="705080"/>
            <a:ext cx="6995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	</a:t>
            </a:r>
            <a:r>
              <a:rPr lang="es-ES" sz="2800" b="1" dirty="0"/>
              <a:t>RESUMEN COMPARATIVO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480102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325</Words>
  <Application>Microsoft Office PowerPoint</Application>
  <PresentationFormat>Panorámica</PresentationFormat>
  <Paragraphs>72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Las profesiones, ocupaciones, oficios y hobbies</vt:lpstr>
      <vt:lpstr> Actividades que se relacionan con el trabajo, el saber, el sustento económico o el disfrute personal. </vt:lpstr>
      <vt:lpstr>1. Profesiones </vt:lpstr>
      <vt:lpstr>2. Ocupaciones </vt:lpstr>
      <vt:lpstr>3. Oficios </vt:lpstr>
      <vt:lpstr>4. Hobbies (aficiones)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profesiones, ocupaciones, oficios y hobbies</dc:title>
  <dc:creator>USUARIO HDC</dc:creator>
  <cp:lastModifiedBy>USUARIO HDC</cp:lastModifiedBy>
  <cp:revision>7</cp:revision>
  <dcterms:created xsi:type="dcterms:W3CDTF">2025-05-29T21:02:00Z</dcterms:created>
  <dcterms:modified xsi:type="dcterms:W3CDTF">2025-05-29T22:00:39Z</dcterms:modified>
</cp:coreProperties>
</file>