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3" r:id="rId29"/>
    <p:sldId id="295" r:id="rId30"/>
    <p:sldId id="297" r:id="rId31"/>
    <p:sldId id="298" r:id="rId32"/>
    <p:sldId id="301" r:id="rId33"/>
    <p:sldId id="303" r:id="rId34"/>
    <p:sldId id="305" r:id="rId35"/>
    <p:sldId id="306" r:id="rId36"/>
    <p:sldId id="307" r:id="rId37"/>
    <p:sldId id="308" r:id="rId38"/>
    <p:sldId id="30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18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35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26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37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7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5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0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403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935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926EE6-4DCB-4BA0-AA3B-8FC18E91EC46}" type="datetimeFigureOut">
              <a:rPr lang="es-EC" smtClean="0"/>
              <a:t>14/5/2020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08D5B9-A302-412A-931F-BFD57AFF6AC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AD2BC-0507-445A-99E7-710484B7D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/>
              <a:t>PRUEBAS  DIAGNOSTICAS </a:t>
            </a:r>
          </a:p>
        </p:txBody>
      </p:sp>
    </p:spTree>
    <p:extLst>
      <p:ext uri="{BB962C8B-B14F-4D97-AF65-F5344CB8AC3E}">
        <p14:creationId xmlns:p14="http://schemas.microsoft.com/office/powerpoint/2010/main" val="319504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45A94-8B9D-43EC-BC98-0BF5B9B8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LEUCOCITOSIS</a:t>
            </a:r>
          </a:p>
        </p:txBody>
      </p:sp>
      <p:pic>
        <p:nvPicPr>
          <p:cNvPr id="18434" name="Picture 2" descr="https://player.slideplayer.es/86/14028459/slides/slide_14.jpg">
            <a:extLst>
              <a:ext uri="{FF2B5EF4-FFF2-40B4-BE49-F238E27FC236}">
                <a16:creationId xmlns:a16="http://schemas.microsoft.com/office/drawing/2014/main" id="{652178D8-C624-4E27-ACBB-85F35F7EA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7957" y="2101977"/>
            <a:ext cx="722907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7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735BF-89B6-4948-A018-78DDB038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LEUCOCITOSIS -LEUCOPENIA</a:t>
            </a:r>
          </a:p>
        </p:txBody>
      </p:sp>
      <p:pic>
        <p:nvPicPr>
          <p:cNvPr id="19458" name="Picture 2" descr="https://player.slideplayer.es/86/14028459/slides/slide_15.jpg">
            <a:extLst>
              <a:ext uri="{FF2B5EF4-FFF2-40B4-BE49-F238E27FC236}">
                <a16:creationId xmlns:a16="http://schemas.microsoft.com/office/drawing/2014/main" id="{F9DF55CB-556A-42E4-B811-9E1619FCE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25" y="2101977"/>
            <a:ext cx="72150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0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1AD98-F1B4-4455-AFB1-71ABA1EA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LEUCOCITOSIS FISIOLOGICAS</a:t>
            </a:r>
          </a:p>
        </p:txBody>
      </p:sp>
      <p:pic>
        <p:nvPicPr>
          <p:cNvPr id="13314" name="Picture 2" descr="https://player.slideplayer.es/86/14028459/slides/slide_16.jpg">
            <a:extLst>
              <a:ext uri="{FF2B5EF4-FFF2-40B4-BE49-F238E27FC236}">
                <a16:creationId xmlns:a16="http://schemas.microsoft.com/office/drawing/2014/main" id="{094EB918-0CEA-453D-86CD-5DC4A07EB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0498" y="2101977"/>
            <a:ext cx="7116529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7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11B1D-8A8E-446E-9ADC-7BA183BB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LEUCOCITOSIS NO INFECCIOSA</a:t>
            </a:r>
          </a:p>
        </p:txBody>
      </p:sp>
      <p:pic>
        <p:nvPicPr>
          <p:cNvPr id="16386" name="Picture 2" descr="https://player.slideplayer.es/86/14028459/slides/slide_17.jpg">
            <a:extLst>
              <a:ext uri="{FF2B5EF4-FFF2-40B4-BE49-F238E27FC236}">
                <a16:creationId xmlns:a16="http://schemas.microsoft.com/office/drawing/2014/main" id="{0789639D-B96A-4497-B997-2AB5798DC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822" y="2101977"/>
            <a:ext cx="725720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2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58E47-3D58-4B42-A102-F91BFDCC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LEUCOCITOSIS NO INFECCIOSAS</a:t>
            </a:r>
          </a:p>
        </p:txBody>
      </p:sp>
      <p:pic>
        <p:nvPicPr>
          <p:cNvPr id="17410" name="Picture 2" descr="https://player.slideplayer.es/86/14028459/slides/slide_18.jpg">
            <a:extLst>
              <a:ext uri="{FF2B5EF4-FFF2-40B4-BE49-F238E27FC236}">
                <a16:creationId xmlns:a16="http://schemas.microsoft.com/office/drawing/2014/main" id="{6C58B7D8-EAAD-4ACF-9001-0A5637608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25" y="2101977"/>
            <a:ext cx="72150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0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3A358-716A-486A-AC97-8C5B7ACD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REACCION LEUCEMOIDE</a:t>
            </a:r>
          </a:p>
        </p:txBody>
      </p:sp>
      <p:pic>
        <p:nvPicPr>
          <p:cNvPr id="20482" name="Picture 2" descr="https://player.slideplayer.es/86/14028459/slides/slide_19.jpg">
            <a:extLst>
              <a:ext uri="{FF2B5EF4-FFF2-40B4-BE49-F238E27FC236}">
                <a16:creationId xmlns:a16="http://schemas.microsoft.com/office/drawing/2014/main" id="{31D586DA-D16F-4DAF-ACBD-C30A49D6C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5754" y="2101977"/>
            <a:ext cx="7271273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9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D3AC3-067F-43A9-92B0-AD5D4FA0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REACCION LEUCEMOIDE</a:t>
            </a:r>
          </a:p>
        </p:txBody>
      </p:sp>
      <p:pic>
        <p:nvPicPr>
          <p:cNvPr id="21506" name="Picture 2" descr="https://player.slideplayer.es/86/14028459/slides/slide_20.jpg">
            <a:extLst>
              <a:ext uri="{FF2B5EF4-FFF2-40B4-BE49-F238E27FC236}">
                <a16:creationId xmlns:a16="http://schemas.microsoft.com/office/drawing/2014/main" id="{1032C47A-A15A-438B-AC92-099AD332D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6092" y="2101977"/>
            <a:ext cx="720093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2EE25-B7C1-4694-B866-2994C1F3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REACCION LEUCEMOIDE</a:t>
            </a:r>
          </a:p>
        </p:txBody>
      </p:sp>
      <p:pic>
        <p:nvPicPr>
          <p:cNvPr id="22530" name="Picture 2" descr="https://player.slideplayer.es/86/14028459/slides/slide_23.jpg">
            <a:extLst>
              <a:ext uri="{FF2B5EF4-FFF2-40B4-BE49-F238E27FC236}">
                <a16:creationId xmlns:a16="http://schemas.microsoft.com/office/drawing/2014/main" id="{B5296D37-F1AC-45FC-AFD0-AE36891BA6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4228" y="2101977"/>
            <a:ext cx="7172799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8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33BC4-76A8-4BF7-802F-911FB021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REACCION LEUCEMOIDE</a:t>
            </a:r>
          </a:p>
        </p:txBody>
      </p:sp>
      <p:pic>
        <p:nvPicPr>
          <p:cNvPr id="23554" name="Picture 2" descr="https://player.slideplayer.es/86/14028459/slides/slide_24.jpg">
            <a:extLst>
              <a:ext uri="{FF2B5EF4-FFF2-40B4-BE49-F238E27FC236}">
                <a16:creationId xmlns:a16="http://schemas.microsoft.com/office/drawing/2014/main" id="{AB77D1D4-A61B-430F-815D-B34F6738F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0160" y="2101977"/>
            <a:ext cx="7186867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8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DE703-1D4D-4CB0-9E6C-83F1A3A2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NEUTROFILIA</a:t>
            </a:r>
          </a:p>
        </p:txBody>
      </p:sp>
      <p:pic>
        <p:nvPicPr>
          <p:cNvPr id="24578" name="Picture 2" descr="https://player.slideplayer.es/86/14028459/slides/slide_26.jpg">
            <a:extLst>
              <a:ext uri="{FF2B5EF4-FFF2-40B4-BE49-F238E27FC236}">
                <a16:creationId xmlns:a16="http://schemas.microsoft.com/office/drawing/2014/main" id="{05A1AE6B-F206-4BE6-9C74-E01839AA0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2363" y="2101977"/>
            <a:ext cx="714466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EABB-4A4D-4C50-973B-66041E22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BIOMETRIA HEMATICA</a:t>
            </a:r>
          </a:p>
        </p:txBody>
      </p:sp>
      <p:pic>
        <p:nvPicPr>
          <p:cNvPr id="1026" name="Picture 2" descr="https://player.slideplayer.es/86/13987361/slides/slide_53.jpg">
            <a:extLst>
              <a:ext uri="{FF2B5EF4-FFF2-40B4-BE49-F238E27FC236}">
                <a16:creationId xmlns:a16="http://schemas.microsoft.com/office/drawing/2014/main" id="{533A09A0-F6BD-41BA-BB1E-3A04F03E85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7268" y="2101977"/>
            <a:ext cx="692130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2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F1FB6-8E99-4A7D-9180-F11783A2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LINFOCITOSIS</a:t>
            </a:r>
          </a:p>
        </p:txBody>
      </p:sp>
      <p:pic>
        <p:nvPicPr>
          <p:cNvPr id="25602" name="Picture 2" descr="https://player.slideplayer.es/86/14028459/slides/slide_29.jpg">
            <a:extLst>
              <a:ext uri="{FF2B5EF4-FFF2-40B4-BE49-F238E27FC236}">
                <a16:creationId xmlns:a16="http://schemas.microsoft.com/office/drawing/2014/main" id="{A1FDCC84-F288-4246-A1AF-1C93DE80C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3889" y="2101977"/>
            <a:ext cx="7243138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8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53451-3E36-4C26-9BA7-6B28550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LINFOCITOSIS</a:t>
            </a:r>
          </a:p>
        </p:txBody>
      </p:sp>
      <p:pic>
        <p:nvPicPr>
          <p:cNvPr id="26626" name="Picture 2" descr="https://player.slideplayer.es/86/14028459/slides/slide_30.jpg">
            <a:extLst>
              <a:ext uri="{FF2B5EF4-FFF2-40B4-BE49-F238E27FC236}">
                <a16:creationId xmlns:a16="http://schemas.microsoft.com/office/drawing/2014/main" id="{E0A7B17D-C891-4EFF-AC23-B840E12A6B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6092" y="2101977"/>
            <a:ext cx="720093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5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515B1-D4EB-466B-B105-320687DE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LINFOCITOSIS</a:t>
            </a:r>
          </a:p>
        </p:txBody>
      </p:sp>
      <p:pic>
        <p:nvPicPr>
          <p:cNvPr id="27650" name="Picture 2" descr="https://player.slideplayer.es/86/14028459/slides/slide_31.jpg">
            <a:extLst>
              <a:ext uri="{FF2B5EF4-FFF2-40B4-BE49-F238E27FC236}">
                <a16:creationId xmlns:a16="http://schemas.microsoft.com/office/drawing/2014/main" id="{029F6935-BC11-464A-9F7E-164F445D3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8295" y="2101977"/>
            <a:ext cx="715873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519AA-2CDE-4AC5-9993-8CB18B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MONOCITOS</a:t>
            </a:r>
          </a:p>
        </p:txBody>
      </p:sp>
      <p:pic>
        <p:nvPicPr>
          <p:cNvPr id="28674" name="Picture 2" descr="https://player.slideplayer.es/86/14028459/slides/slide_32.jpg">
            <a:extLst>
              <a:ext uri="{FF2B5EF4-FFF2-40B4-BE49-F238E27FC236}">
                <a16:creationId xmlns:a16="http://schemas.microsoft.com/office/drawing/2014/main" id="{18E476A4-1387-4F38-A3C7-2581D6229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0160" y="2101977"/>
            <a:ext cx="7186867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9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C956E-9916-4DB8-9EC8-2035BE68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MONOCITOSIS</a:t>
            </a:r>
          </a:p>
        </p:txBody>
      </p:sp>
      <p:pic>
        <p:nvPicPr>
          <p:cNvPr id="29698" name="Picture 2" descr="https://player.slideplayer.es/86/14028459/slides/slide_33.jpg">
            <a:extLst>
              <a:ext uri="{FF2B5EF4-FFF2-40B4-BE49-F238E27FC236}">
                <a16:creationId xmlns:a16="http://schemas.microsoft.com/office/drawing/2014/main" id="{99A3F15B-633E-448D-AE8A-6FD4A6985A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8295" y="2101977"/>
            <a:ext cx="715873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9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6E69C-8CF2-41F6-AF92-17EE6771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EOSINOFILOS</a:t>
            </a:r>
          </a:p>
        </p:txBody>
      </p:sp>
      <p:pic>
        <p:nvPicPr>
          <p:cNvPr id="30722" name="Picture 2" descr="https://player.slideplayer.es/86/14028459/slides/slide_34.jpg">
            <a:extLst>
              <a:ext uri="{FF2B5EF4-FFF2-40B4-BE49-F238E27FC236}">
                <a16:creationId xmlns:a16="http://schemas.microsoft.com/office/drawing/2014/main" id="{21B0C548-D16D-4C79-9CD9-845B915C56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2363" y="2101977"/>
            <a:ext cx="714466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1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875C7-D1B1-438C-B61D-77E0689E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EOSINOFILIA</a:t>
            </a:r>
          </a:p>
        </p:txBody>
      </p:sp>
      <p:pic>
        <p:nvPicPr>
          <p:cNvPr id="31746" name="Picture 2" descr="https://player.slideplayer.es/86/14028459/slides/slide_35.jpg">
            <a:extLst>
              <a:ext uri="{FF2B5EF4-FFF2-40B4-BE49-F238E27FC236}">
                <a16:creationId xmlns:a16="http://schemas.microsoft.com/office/drawing/2014/main" id="{F7B3EE3A-DD98-4A7A-A256-8EBA37A6E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0160" y="2101977"/>
            <a:ext cx="423437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36.jpg">
            <a:extLst>
              <a:ext uri="{FF2B5EF4-FFF2-40B4-BE49-F238E27FC236}">
                <a16:creationId xmlns:a16="http://schemas.microsoft.com/office/drawing/2014/main" id="{D2C30BA5-3131-4D59-85F6-F667A7C2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2326" y="2101977"/>
            <a:ext cx="3953021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E1E89-6B36-4A47-8C6A-14A76E0C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EOSINOFILIA</a:t>
            </a:r>
          </a:p>
        </p:txBody>
      </p:sp>
      <p:pic>
        <p:nvPicPr>
          <p:cNvPr id="33794" name="Picture 2" descr="https://player.slideplayer.es/86/14028459/slides/slide_37.jpg">
            <a:extLst>
              <a:ext uri="{FF2B5EF4-FFF2-40B4-BE49-F238E27FC236}">
                <a16:creationId xmlns:a16="http://schemas.microsoft.com/office/drawing/2014/main" id="{DA9D3831-1BBB-491C-BA94-7F729DD5F6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2363" y="2101977"/>
            <a:ext cx="399522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38.jpg">
            <a:extLst>
              <a:ext uri="{FF2B5EF4-FFF2-40B4-BE49-F238E27FC236}">
                <a16:creationId xmlns:a16="http://schemas.microsoft.com/office/drawing/2014/main" id="{3344D402-5A45-4BCA-A6F3-7C62CE77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8598" y="2101977"/>
            <a:ext cx="400929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0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29D4F-6240-423E-BB29-56656FDD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EOSINOFILIA</a:t>
            </a:r>
          </a:p>
        </p:txBody>
      </p:sp>
      <p:pic>
        <p:nvPicPr>
          <p:cNvPr id="35842" name="Picture 2" descr="https://player.slideplayer.es/86/14028459/slides/slide_39.jpg">
            <a:extLst>
              <a:ext uri="{FF2B5EF4-FFF2-40B4-BE49-F238E27FC236}">
                <a16:creationId xmlns:a16="http://schemas.microsoft.com/office/drawing/2014/main" id="{2C6CAE39-FBCC-4CCD-8083-1ACEC934A8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7957" y="2101977"/>
            <a:ext cx="419217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40.jpg">
            <a:extLst>
              <a:ext uri="{FF2B5EF4-FFF2-40B4-BE49-F238E27FC236}">
                <a16:creationId xmlns:a16="http://schemas.microsoft.com/office/drawing/2014/main" id="{F09CC5E5-3721-4F87-BC8B-5B54C048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6395" y="2101977"/>
            <a:ext cx="41359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CACC5-9594-44C9-B89B-D93BF0FC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BASOFILIA</a:t>
            </a:r>
          </a:p>
        </p:txBody>
      </p:sp>
      <p:pic>
        <p:nvPicPr>
          <p:cNvPr id="37890" name="Picture 2" descr="https://player.slideplayer.es/86/14028459/slides/slide_41.jpg">
            <a:extLst>
              <a:ext uri="{FF2B5EF4-FFF2-40B4-BE49-F238E27FC236}">
                <a16:creationId xmlns:a16="http://schemas.microsoft.com/office/drawing/2014/main" id="{24F9D6D1-B694-499D-ACC5-7013D3D33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7957" y="2101977"/>
            <a:ext cx="400929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layer.slideplayer.es/86/14028459/slides/slide_42.jpg">
            <a:extLst>
              <a:ext uri="{FF2B5EF4-FFF2-40B4-BE49-F238E27FC236}">
                <a16:creationId xmlns:a16="http://schemas.microsoft.com/office/drawing/2014/main" id="{11A6D25B-CF2D-47D5-905D-B9E638A3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2101977"/>
            <a:ext cx="3713871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48C52-D2F4-40CD-BC39-BD662BB3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BIOMETRIA HEMATICA</a:t>
            </a:r>
          </a:p>
        </p:txBody>
      </p:sp>
      <p:pic>
        <p:nvPicPr>
          <p:cNvPr id="2050" name="Picture 2" descr="https://player.slideplayer.es/86/13987361/slides/slide_54.jpg">
            <a:extLst>
              <a:ext uri="{FF2B5EF4-FFF2-40B4-BE49-F238E27FC236}">
                <a16:creationId xmlns:a16="http://schemas.microsoft.com/office/drawing/2014/main" id="{E24F360D-8269-429A-8204-8A80CC930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8979" y="1905029"/>
            <a:ext cx="72150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0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9DFD8-A528-47DD-827A-EE73D379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NEUTROPENIA</a:t>
            </a:r>
          </a:p>
        </p:txBody>
      </p:sp>
      <p:pic>
        <p:nvPicPr>
          <p:cNvPr id="39938" name="Picture 2" descr="https://player.slideplayer.es/86/14028459/slides/slide_43.jpg">
            <a:extLst>
              <a:ext uri="{FF2B5EF4-FFF2-40B4-BE49-F238E27FC236}">
                <a16:creationId xmlns:a16="http://schemas.microsoft.com/office/drawing/2014/main" id="{E82303F1-181B-4542-A4AB-95FE4AF88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5754" y="2101977"/>
            <a:ext cx="7271273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0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67454-D36E-4A26-A80B-BA8A0EDE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LEUCOPENIA</a:t>
            </a:r>
          </a:p>
        </p:txBody>
      </p:sp>
      <p:pic>
        <p:nvPicPr>
          <p:cNvPr id="40962" name="Picture 2" descr="https://player.slideplayer.es/86/14028459/slides/slide_44.jpg">
            <a:extLst>
              <a:ext uri="{FF2B5EF4-FFF2-40B4-BE49-F238E27FC236}">
                <a16:creationId xmlns:a16="http://schemas.microsoft.com/office/drawing/2014/main" id="{D4CA7D81-5FA4-42D8-93BB-E7A32A6A2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8295" y="2101977"/>
            <a:ext cx="4234376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45.jpg">
            <a:extLst>
              <a:ext uri="{FF2B5EF4-FFF2-40B4-BE49-F238E27FC236}">
                <a16:creationId xmlns:a16="http://schemas.microsoft.com/office/drawing/2014/main" id="{68DF5714-BB86-4722-9E86-FBA4733B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1988" y="2098460"/>
            <a:ext cx="423437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65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F30CE-65E5-472B-BEBF-9FBE6EE8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LEUCOPENIA</a:t>
            </a:r>
          </a:p>
        </p:txBody>
      </p:sp>
      <p:pic>
        <p:nvPicPr>
          <p:cNvPr id="44034" name="Picture 2" descr="https://player.slideplayer.es/86/14028459/slides/slide_46.jpg">
            <a:extLst>
              <a:ext uri="{FF2B5EF4-FFF2-40B4-BE49-F238E27FC236}">
                <a16:creationId xmlns:a16="http://schemas.microsoft.com/office/drawing/2014/main" id="{218F0084-51A7-4830-B33C-1139626CC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25" y="2101977"/>
            <a:ext cx="484397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47.jpg">
            <a:extLst>
              <a:ext uri="{FF2B5EF4-FFF2-40B4-BE49-F238E27FC236}">
                <a16:creationId xmlns:a16="http://schemas.microsoft.com/office/drawing/2014/main" id="{841BACF9-CABD-4C77-B9A3-A384464A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800" y="2101977"/>
            <a:ext cx="430471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E2D2C-C264-4EA7-B852-2B0A8274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LEUCOPENIA</a:t>
            </a:r>
          </a:p>
        </p:txBody>
      </p:sp>
      <p:pic>
        <p:nvPicPr>
          <p:cNvPr id="46082" name="Picture 2" descr="https://player.slideplayer.es/86/14028459/slides/slide_48.jpg">
            <a:extLst>
              <a:ext uri="{FF2B5EF4-FFF2-40B4-BE49-F238E27FC236}">
                <a16:creationId xmlns:a16="http://schemas.microsoft.com/office/drawing/2014/main" id="{76C2B14E-4307-496D-B64D-027D00D990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8295" y="2101977"/>
            <a:ext cx="448759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layer.slideplayer.es/86/14028459/slides/slide_49.jpg">
            <a:extLst>
              <a:ext uri="{FF2B5EF4-FFF2-40B4-BE49-F238E27FC236}">
                <a16:creationId xmlns:a16="http://schemas.microsoft.com/office/drawing/2014/main" id="{27F75BB9-2C7A-47AF-A8F3-5630A064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1989" y="2101977"/>
            <a:ext cx="444539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06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ED592-A9D4-40E8-B97B-37916828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LINFOPENIA</a:t>
            </a:r>
          </a:p>
        </p:txBody>
      </p:sp>
      <p:pic>
        <p:nvPicPr>
          <p:cNvPr id="48130" name="Picture 2" descr="https://player.slideplayer.es/86/14028459/slides/slide_50.jpg">
            <a:extLst>
              <a:ext uri="{FF2B5EF4-FFF2-40B4-BE49-F238E27FC236}">
                <a16:creationId xmlns:a16="http://schemas.microsoft.com/office/drawing/2014/main" id="{D146D756-C0FF-458F-8FC4-74B3BA55BE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7101" y="2087910"/>
            <a:ext cx="5556739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96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A81C-7237-4590-B5C9-4DB78E7A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MONOCITOPENIA</a:t>
            </a:r>
          </a:p>
        </p:txBody>
      </p:sp>
      <p:pic>
        <p:nvPicPr>
          <p:cNvPr id="49154" name="Picture 2" descr="https://player.slideplayer.es/86/14028459/slides/slide_51.jpg">
            <a:extLst>
              <a:ext uri="{FF2B5EF4-FFF2-40B4-BE49-F238E27FC236}">
                <a16:creationId xmlns:a16="http://schemas.microsoft.com/office/drawing/2014/main" id="{220C31DD-E08A-4BD4-AA02-9CFCA8D10A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16591" y="2101977"/>
            <a:ext cx="5850436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53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4F3BC-1FEC-4858-B357-96EBF678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EOSINOPENIA</a:t>
            </a:r>
          </a:p>
        </p:txBody>
      </p:sp>
      <p:pic>
        <p:nvPicPr>
          <p:cNvPr id="50178" name="Picture 2" descr="https://player.slideplayer.es/86/14028459/slides/slide_52.jpg">
            <a:extLst>
              <a:ext uri="{FF2B5EF4-FFF2-40B4-BE49-F238E27FC236}">
                <a16:creationId xmlns:a16="http://schemas.microsoft.com/office/drawing/2014/main" id="{8C9439F8-213B-4913-866B-0B6BF4685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7433" y="2101977"/>
            <a:ext cx="5259593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04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D2C1A-9CE2-4CD8-B29C-FDBC9990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BASOFILOPENIA</a:t>
            </a:r>
          </a:p>
        </p:txBody>
      </p:sp>
      <p:pic>
        <p:nvPicPr>
          <p:cNvPr id="51202" name="Picture 2" descr="https://player.slideplayer.es/86/14028459/slides/slide_53.jpg">
            <a:extLst>
              <a:ext uri="{FF2B5EF4-FFF2-40B4-BE49-F238E27FC236}">
                <a16:creationId xmlns:a16="http://schemas.microsoft.com/office/drawing/2014/main" id="{1F29EA7E-ECE5-4CC9-ACE6-44EA8A7B1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7945" y="2101977"/>
            <a:ext cx="556908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19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9A88-D5C3-4CF4-A620-C4964B53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EE23C8-0ECE-4546-81E8-888DF6C3F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615" y="1737360"/>
            <a:ext cx="6260122" cy="4325815"/>
          </a:xfrm>
        </p:spPr>
      </p:pic>
    </p:spTree>
    <p:extLst>
      <p:ext uri="{BB962C8B-B14F-4D97-AF65-F5344CB8AC3E}">
        <p14:creationId xmlns:p14="http://schemas.microsoft.com/office/powerpoint/2010/main" val="210885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3D83A-EDCC-4DBF-A0C8-8630CB09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BIOMETRIA HEMATICA</a:t>
            </a:r>
          </a:p>
        </p:txBody>
      </p:sp>
      <p:pic>
        <p:nvPicPr>
          <p:cNvPr id="3074" name="Picture 2" descr="https://player.slideplayer.es/86/13987361/slides/slide_55.jpg">
            <a:extLst>
              <a:ext uri="{FF2B5EF4-FFF2-40B4-BE49-F238E27FC236}">
                <a16:creationId xmlns:a16="http://schemas.microsoft.com/office/drawing/2014/main" id="{2406CD68-C216-49D7-A1A3-19C179FE8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25" y="2101977"/>
            <a:ext cx="72150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7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A2F6C-893F-4CE2-A15F-E24DDFE3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BIOMETRIA HEMATICA ANORMAL</a:t>
            </a:r>
          </a:p>
        </p:txBody>
      </p:sp>
      <p:pic>
        <p:nvPicPr>
          <p:cNvPr id="4098" name="Picture 2" descr="https://player.slideplayer.es/86/13987361/slides/slide_56.jpg">
            <a:extLst>
              <a:ext uri="{FF2B5EF4-FFF2-40B4-BE49-F238E27FC236}">
                <a16:creationId xmlns:a16="http://schemas.microsoft.com/office/drawing/2014/main" id="{3B4F88AD-3C8C-416F-BD17-28D5F17B7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7957" y="2101977"/>
            <a:ext cx="722907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0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E16BD-602B-46B2-9A17-C6CC20A2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BIOMETRIA HEMATICA ANORMAL</a:t>
            </a:r>
          </a:p>
        </p:txBody>
      </p:sp>
      <p:pic>
        <p:nvPicPr>
          <p:cNvPr id="5122" name="Picture 2" descr="https://player.slideplayer.es/86/13987361/slides/slide_57.jpg">
            <a:extLst>
              <a:ext uri="{FF2B5EF4-FFF2-40B4-BE49-F238E27FC236}">
                <a16:creationId xmlns:a16="http://schemas.microsoft.com/office/drawing/2014/main" id="{15774FCC-E6D7-4EB6-BA55-A5A188F1D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5754" y="2101977"/>
            <a:ext cx="7271273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7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0D8F4-E6E0-4434-9333-A00956EE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BIOMETRIA PANCITOPENIA</a:t>
            </a:r>
          </a:p>
        </p:txBody>
      </p:sp>
      <p:pic>
        <p:nvPicPr>
          <p:cNvPr id="6146" name="Picture 2" descr="https://player.slideplayer.es/86/13987361/slides/slide_58.jpg">
            <a:extLst>
              <a:ext uri="{FF2B5EF4-FFF2-40B4-BE49-F238E27FC236}">
                <a16:creationId xmlns:a16="http://schemas.microsoft.com/office/drawing/2014/main" id="{7F57FBDA-D81E-4EF0-BF51-AF13A268AF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822" y="2101977"/>
            <a:ext cx="7257205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8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841FD-6673-4FBE-91A5-CEC35A54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BIOMETRIA  PANCITOPENIA</a:t>
            </a:r>
          </a:p>
        </p:txBody>
      </p:sp>
      <p:pic>
        <p:nvPicPr>
          <p:cNvPr id="7170" name="Picture 2" descr="https://player.slideplayer.es/86/13987361/slides/slide_59.jpg">
            <a:extLst>
              <a:ext uri="{FF2B5EF4-FFF2-40B4-BE49-F238E27FC236}">
                <a16:creationId xmlns:a16="http://schemas.microsoft.com/office/drawing/2014/main" id="{5ED0A921-4B60-465A-B1DF-42B71A7E0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446" y="2101977"/>
            <a:ext cx="6919581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8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8682-6EAB-4ADC-90EE-5543C0C0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BIOMETRIA BICITOPENIA</a:t>
            </a:r>
          </a:p>
        </p:txBody>
      </p:sp>
      <p:pic>
        <p:nvPicPr>
          <p:cNvPr id="8194" name="Picture 2" descr="https://player.slideplayer.es/86/13987361/slides/slide_60.jpg">
            <a:extLst>
              <a:ext uri="{FF2B5EF4-FFF2-40B4-BE49-F238E27FC236}">
                <a16:creationId xmlns:a16="http://schemas.microsoft.com/office/drawing/2014/main" id="{910EED71-60CD-442A-91FE-8BF22C809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025" y="2101977"/>
            <a:ext cx="7215002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676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1586</TotalTime>
  <Words>60</Words>
  <Application>Microsoft Office PowerPoint</Application>
  <PresentationFormat>Panorámica</PresentationFormat>
  <Paragraphs>38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Calibri</vt:lpstr>
      <vt:lpstr>Calibri Light</vt:lpstr>
      <vt:lpstr>Retrospección</vt:lpstr>
      <vt:lpstr>PRUEBAS  DIAGNOSTICAS </vt:lpstr>
      <vt:lpstr>BIOMETRIA HEMATICA</vt:lpstr>
      <vt:lpstr>BIOMETRIA HEMATICA</vt:lpstr>
      <vt:lpstr>BIOMETRIA HEMATICA</vt:lpstr>
      <vt:lpstr>BIOMETRIA HEMATICA ANORMAL</vt:lpstr>
      <vt:lpstr>BIOMETRIA HEMATICA ANORMAL</vt:lpstr>
      <vt:lpstr>BIOMETRIA PANCITOPENIA</vt:lpstr>
      <vt:lpstr>BIOMETRIA  PANCITOPENIA</vt:lpstr>
      <vt:lpstr>BIOMETRIA BICITOPENIA</vt:lpstr>
      <vt:lpstr>LEUCOCITOSIS</vt:lpstr>
      <vt:lpstr>LEUCOCITOSIS -LEUCOPENIA</vt:lpstr>
      <vt:lpstr>LEUCOCITOSIS FISIOLOGICAS</vt:lpstr>
      <vt:lpstr>LEUCOCITOSIS NO INFECCIOSA</vt:lpstr>
      <vt:lpstr>LEUCOCITOSIS NO INFECCIOSAS</vt:lpstr>
      <vt:lpstr>REACCION LEUCEMOIDE</vt:lpstr>
      <vt:lpstr>REACCION LEUCEMOIDE</vt:lpstr>
      <vt:lpstr>REACCION LEUCEMOIDE</vt:lpstr>
      <vt:lpstr>REACCION LEUCEMOIDE</vt:lpstr>
      <vt:lpstr>NEUTROFILIA</vt:lpstr>
      <vt:lpstr>LINFOCITOSIS</vt:lpstr>
      <vt:lpstr>LINFOCITOSIS</vt:lpstr>
      <vt:lpstr>LINFOCITOSIS</vt:lpstr>
      <vt:lpstr>MONOCITOS</vt:lpstr>
      <vt:lpstr>MONOCITOSIS</vt:lpstr>
      <vt:lpstr>EOSINOFILOS</vt:lpstr>
      <vt:lpstr>EOSINOFILIA</vt:lpstr>
      <vt:lpstr>EOSINOFILIA</vt:lpstr>
      <vt:lpstr>EOSINOFILIA</vt:lpstr>
      <vt:lpstr>BASOFILIA</vt:lpstr>
      <vt:lpstr>NEUTROPENIA</vt:lpstr>
      <vt:lpstr>LEUCOPENIA</vt:lpstr>
      <vt:lpstr>LEUCOPENIA</vt:lpstr>
      <vt:lpstr>LEUCOPENIA</vt:lpstr>
      <vt:lpstr>LINFOPENIA</vt:lpstr>
      <vt:lpstr>MONOCITOPENIA</vt:lpstr>
      <vt:lpstr>EOSINOPENIA</vt:lpstr>
      <vt:lpstr>BASOFILOPENIA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METODOS DIAGNOSTICOS</dc:title>
  <dc:creator>Usuario</dc:creator>
  <cp:lastModifiedBy>HIPOLITO ALCIBIADES PAULA</cp:lastModifiedBy>
  <cp:revision>48</cp:revision>
  <dcterms:created xsi:type="dcterms:W3CDTF">2020-05-08T22:07:47Z</dcterms:created>
  <dcterms:modified xsi:type="dcterms:W3CDTF">2020-05-15T03:24:09Z</dcterms:modified>
</cp:coreProperties>
</file>