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image" Target="../media/image18.jp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image" Target="../media/image14.jpeg"/><Relationship Id="rId4" Type="http://schemas.openxmlformats.org/officeDocument/2006/relationships/image" Target="../media/image17.jpg"/></Relationships>
</file>

<file path=ppt/diagrams/_rels/drawing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image" Target="../media/image18.jp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image" Target="../media/image8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gif"/><Relationship Id="rId1" Type="http://schemas.openxmlformats.org/officeDocument/2006/relationships/image" Target="../media/image14.jpeg"/><Relationship Id="rId4" Type="http://schemas.openxmlformats.org/officeDocument/2006/relationships/image" Target="../media/image1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7ED35E3-538C-4F93-9228-A344F81D4AF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C"/>
        </a:p>
      </dgm:t>
    </dgm:pt>
    <dgm:pt modelId="{2C64DFB1-5D74-45FA-B9F2-A1610F2D0FF4}">
      <dgm:prSet/>
      <dgm:spPr/>
      <dgm:t>
        <a:bodyPr/>
        <a:lstStyle/>
        <a:p>
          <a:pPr rtl="0"/>
          <a:r>
            <a:rPr lang="es-EC" dirty="0" smtClean="0"/>
            <a:t>DISPOSICIONES GENERALES. AMBITO DE APLICACIÓN</a:t>
          </a:r>
          <a:endParaRPr lang="es-EC" dirty="0"/>
        </a:p>
      </dgm:t>
    </dgm:pt>
    <dgm:pt modelId="{254CD524-9138-4AC4-8D03-865DB46A80C8}" type="parTrans" cxnId="{90E55505-8349-4332-BDF2-A8624C0B1236}">
      <dgm:prSet/>
      <dgm:spPr/>
      <dgm:t>
        <a:bodyPr/>
        <a:lstStyle/>
        <a:p>
          <a:endParaRPr lang="es-EC"/>
        </a:p>
      </dgm:t>
    </dgm:pt>
    <dgm:pt modelId="{9C1330D8-264C-4922-A5DF-996090A2FCAC}" type="sibTrans" cxnId="{90E55505-8349-4332-BDF2-A8624C0B1236}">
      <dgm:prSet/>
      <dgm:spPr/>
      <dgm:t>
        <a:bodyPr/>
        <a:lstStyle/>
        <a:p>
          <a:endParaRPr lang="es-EC"/>
        </a:p>
      </dgm:t>
    </dgm:pt>
    <dgm:pt modelId="{7D765FEA-5800-4F66-A7F2-BA837218E9D1}">
      <dgm:prSet/>
      <dgm:spPr/>
      <dgm:t>
        <a:bodyPr/>
        <a:lstStyle/>
        <a:p>
          <a:pPr rtl="0"/>
          <a:r>
            <a:rPr lang="es-EC" dirty="0" smtClean="0"/>
            <a:t>Toda actividad laboral y en todo centro de trabajo, tendiendo como objetivo la prevención, disminución o eliminación de los riesgos del trabajo y el mejoramiento del medio ambiente de trabajo.</a:t>
          </a:r>
          <a:endParaRPr lang="es-EC" dirty="0"/>
        </a:p>
      </dgm:t>
    </dgm:pt>
    <dgm:pt modelId="{3973A4B5-73DF-4ED4-966E-1F20BD881FCC}" type="parTrans" cxnId="{AB4A35C7-0F71-419D-9C3C-EA459077E3EB}">
      <dgm:prSet/>
      <dgm:spPr/>
      <dgm:t>
        <a:bodyPr/>
        <a:lstStyle/>
        <a:p>
          <a:endParaRPr lang="es-EC"/>
        </a:p>
      </dgm:t>
    </dgm:pt>
    <dgm:pt modelId="{DD97C186-1F07-4179-84B5-1E910029A16B}" type="sibTrans" cxnId="{AB4A35C7-0F71-419D-9C3C-EA459077E3EB}">
      <dgm:prSet/>
      <dgm:spPr/>
      <dgm:t>
        <a:bodyPr/>
        <a:lstStyle/>
        <a:p>
          <a:endParaRPr lang="es-EC"/>
        </a:p>
      </dgm:t>
    </dgm:pt>
    <dgm:pt modelId="{FBB37BF4-EF56-4BCA-A061-0C270BC878E6}" type="pres">
      <dgm:prSet presAssocID="{27ED35E3-538C-4F93-9228-A344F81D4AF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D6AEBA1-AB1B-47A8-BE27-829ECAADAC62}" type="pres">
      <dgm:prSet presAssocID="{2C64DFB1-5D74-45FA-B9F2-A1610F2D0FF4}" presName="parentText" presStyleLbl="node1" presStyleIdx="0" presStyleCnt="2" custScaleY="49360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4DC888D-1AE3-44E1-B95E-81EAE9B63643}" type="pres">
      <dgm:prSet presAssocID="{9C1330D8-264C-4922-A5DF-996090A2FCAC}" presName="spacer" presStyleCnt="0"/>
      <dgm:spPr/>
    </dgm:pt>
    <dgm:pt modelId="{B7D63A65-5B8E-4D4B-9A27-D44EC942E9F8}" type="pres">
      <dgm:prSet presAssocID="{7D765FEA-5800-4F66-A7F2-BA837218E9D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219A0F6-9DAE-4BDD-BD2E-E2D838AA3DA9}" type="presOf" srcId="{7D765FEA-5800-4F66-A7F2-BA837218E9D1}" destId="{B7D63A65-5B8E-4D4B-9A27-D44EC942E9F8}" srcOrd="0" destOrd="0" presId="urn:microsoft.com/office/officeart/2005/8/layout/vList2"/>
    <dgm:cxn modelId="{90E55505-8349-4332-BDF2-A8624C0B1236}" srcId="{27ED35E3-538C-4F93-9228-A344F81D4AF0}" destId="{2C64DFB1-5D74-45FA-B9F2-A1610F2D0FF4}" srcOrd="0" destOrd="0" parTransId="{254CD524-9138-4AC4-8D03-865DB46A80C8}" sibTransId="{9C1330D8-264C-4922-A5DF-996090A2FCAC}"/>
    <dgm:cxn modelId="{AB4A35C7-0F71-419D-9C3C-EA459077E3EB}" srcId="{27ED35E3-538C-4F93-9228-A344F81D4AF0}" destId="{7D765FEA-5800-4F66-A7F2-BA837218E9D1}" srcOrd="1" destOrd="0" parTransId="{3973A4B5-73DF-4ED4-966E-1F20BD881FCC}" sibTransId="{DD97C186-1F07-4179-84B5-1E910029A16B}"/>
    <dgm:cxn modelId="{5471C9B8-6BC2-48E6-82EB-A840B48B32FD}" type="presOf" srcId="{27ED35E3-538C-4F93-9228-A344F81D4AF0}" destId="{FBB37BF4-EF56-4BCA-A061-0C270BC878E6}" srcOrd="0" destOrd="0" presId="urn:microsoft.com/office/officeart/2005/8/layout/vList2"/>
    <dgm:cxn modelId="{E0E21F48-FBF1-4C31-9DF2-16B3A86A50A5}" type="presOf" srcId="{2C64DFB1-5D74-45FA-B9F2-A1610F2D0FF4}" destId="{2D6AEBA1-AB1B-47A8-BE27-829ECAADAC62}" srcOrd="0" destOrd="0" presId="urn:microsoft.com/office/officeart/2005/8/layout/vList2"/>
    <dgm:cxn modelId="{646D2B8F-596A-4ED7-B7E3-328E9D5380E8}" type="presParOf" srcId="{FBB37BF4-EF56-4BCA-A061-0C270BC878E6}" destId="{2D6AEBA1-AB1B-47A8-BE27-829ECAADAC62}" srcOrd="0" destOrd="0" presId="urn:microsoft.com/office/officeart/2005/8/layout/vList2"/>
    <dgm:cxn modelId="{C04DA4FB-57ED-4AC5-B39E-F2067B7D40AB}" type="presParOf" srcId="{FBB37BF4-EF56-4BCA-A061-0C270BC878E6}" destId="{04DC888D-1AE3-44E1-B95E-81EAE9B63643}" srcOrd="1" destOrd="0" presId="urn:microsoft.com/office/officeart/2005/8/layout/vList2"/>
    <dgm:cxn modelId="{7A24547F-A132-41A4-9B06-92A9ED778A29}" type="presParOf" srcId="{FBB37BF4-EF56-4BCA-A061-0C270BC878E6}" destId="{B7D63A65-5B8E-4D4B-9A27-D44EC942E9F8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166E5FFB-93AC-4F1C-AB19-CE903F4897D5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A8027EB1-5E1B-4C2A-BFB2-96F24E3AB02A}">
      <dgm:prSet phldrT="[Texto]"/>
      <dgm:spPr/>
      <dgm:t>
        <a:bodyPr/>
        <a:lstStyle/>
        <a:p>
          <a:r>
            <a:rPr lang="es-EC" dirty="0" smtClean="0"/>
            <a:t>Participar y asistir a los cursos de sobre control de desastres, prevención de riesgos. Uso adecuado del EPP.</a:t>
          </a:r>
          <a:endParaRPr lang="es-EC" dirty="0"/>
        </a:p>
      </dgm:t>
    </dgm:pt>
    <dgm:pt modelId="{15887A38-02C8-43E0-A656-6CF2485DF6E2}" type="parTrans" cxnId="{E38D6A19-5042-423B-B094-271797344B08}">
      <dgm:prSet/>
      <dgm:spPr/>
      <dgm:t>
        <a:bodyPr/>
        <a:lstStyle/>
        <a:p>
          <a:endParaRPr lang="es-EC"/>
        </a:p>
      </dgm:t>
    </dgm:pt>
    <dgm:pt modelId="{E4884F9F-F39F-4334-82A9-92BC6E880501}" type="sibTrans" cxnId="{E38D6A19-5042-423B-B094-271797344B08}">
      <dgm:prSet/>
      <dgm:spPr/>
      <dgm:t>
        <a:bodyPr/>
        <a:lstStyle/>
        <a:p>
          <a:endParaRPr lang="es-EC"/>
        </a:p>
      </dgm:t>
    </dgm:pt>
    <dgm:pt modelId="{B1003AC4-685C-4A22-9208-4AB263FE917A}">
      <dgm:prSet phldrT="[Texto]"/>
      <dgm:spPr/>
      <dgm:t>
        <a:bodyPr/>
        <a:lstStyle/>
        <a:p>
          <a:r>
            <a:rPr lang="es-EC" dirty="0" smtClean="0"/>
            <a:t>Higiene personal, no alcohol, colaborar en investigación de Accidentes laborales . Acatar el cambio temporal o definitivo en tareas que puedan agravar o causar accidentes o </a:t>
          </a:r>
          <a:r>
            <a:rPr lang="es-EC" dirty="0" err="1" smtClean="0"/>
            <a:t>enf</a:t>
          </a:r>
          <a:r>
            <a:rPr lang="es-EC" dirty="0" smtClean="0"/>
            <a:t>. Laborales.</a:t>
          </a:r>
          <a:endParaRPr lang="es-EC" dirty="0"/>
        </a:p>
      </dgm:t>
    </dgm:pt>
    <dgm:pt modelId="{2B932B7A-952C-48BF-B037-B9ECD9095058}" type="parTrans" cxnId="{4829ACAC-9350-4F50-B5EE-AC31D63E627F}">
      <dgm:prSet/>
      <dgm:spPr/>
      <dgm:t>
        <a:bodyPr/>
        <a:lstStyle/>
        <a:p>
          <a:endParaRPr lang="es-EC"/>
        </a:p>
      </dgm:t>
    </dgm:pt>
    <dgm:pt modelId="{5B000B70-713B-4526-9E01-09EB302B2893}" type="sibTrans" cxnId="{4829ACAC-9350-4F50-B5EE-AC31D63E627F}">
      <dgm:prSet/>
      <dgm:spPr/>
      <dgm:t>
        <a:bodyPr/>
        <a:lstStyle/>
        <a:p>
          <a:endParaRPr lang="es-EC"/>
        </a:p>
      </dgm:t>
    </dgm:pt>
    <dgm:pt modelId="{EC878277-654C-431B-9841-ED18321D125C}">
      <dgm:prSet phldrT="[Texto]"/>
      <dgm:spPr/>
      <dgm:t>
        <a:bodyPr/>
        <a:lstStyle/>
        <a:p>
          <a:r>
            <a:rPr lang="es-EC" dirty="0" smtClean="0"/>
            <a:t>Informar al empleador de las averías y riesgos que puedan ocasionar accidentes de trabajo</a:t>
          </a:r>
          <a:endParaRPr lang="es-EC" dirty="0"/>
        </a:p>
      </dgm:t>
    </dgm:pt>
    <dgm:pt modelId="{E2DD782B-0206-4836-B314-300603535713}" type="sibTrans" cxnId="{975E47A2-517E-4043-AC41-09A75F704819}">
      <dgm:prSet/>
      <dgm:spPr/>
      <dgm:t>
        <a:bodyPr/>
        <a:lstStyle/>
        <a:p>
          <a:endParaRPr lang="es-EC"/>
        </a:p>
      </dgm:t>
    </dgm:pt>
    <dgm:pt modelId="{A1BE28FD-4C55-4057-BD65-E2E0DD133688}" type="parTrans" cxnId="{975E47A2-517E-4043-AC41-09A75F704819}">
      <dgm:prSet/>
      <dgm:spPr/>
      <dgm:t>
        <a:bodyPr/>
        <a:lstStyle/>
        <a:p>
          <a:endParaRPr lang="es-EC"/>
        </a:p>
      </dgm:t>
    </dgm:pt>
    <dgm:pt modelId="{81964737-5A58-44EB-9E55-68BBECCEC4F1}" type="pres">
      <dgm:prSet presAssocID="{166E5FFB-93AC-4F1C-AB19-CE903F4897D5}" presName="linearFlow" presStyleCnt="0">
        <dgm:presLayoutVars>
          <dgm:dir/>
          <dgm:resizeHandles val="exact"/>
        </dgm:presLayoutVars>
      </dgm:prSet>
      <dgm:spPr/>
    </dgm:pt>
    <dgm:pt modelId="{0EB2F834-51CA-4E09-9AA7-B4EC4BBF4C44}" type="pres">
      <dgm:prSet presAssocID="{A8027EB1-5E1B-4C2A-BFB2-96F24E3AB02A}" presName="composite" presStyleCnt="0"/>
      <dgm:spPr/>
    </dgm:pt>
    <dgm:pt modelId="{4970EACD-456B-4357-9026-124C728E672F}" type="pres">
      <dgm:prSet presAssocID="{A8027EB1-5E1B-4C2A-BFB2-96F24E3AB02A}" presName="imgShp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93581DA4-245B-479E-A9DA-72C4CB4776E2}" type="pres">
      <dgm:prSet presAssocID="{A8027EB1-5E1B-4C2A-BFB2-96F24E3AB02A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839CA5B-8DC0-4D3E-93CE-CD22660B7ABF}" type="pres">
      <dgm:prSet presAssocID="{E4884F9F-F39F-4334-82A9-92BC6E880501}" presName="spacing" presStyleCnt="0"/>
      <dgm:spPr/>
    </dgm:pt>
    <dgm:pt modelId="{3A785BE4-41D4-4622-988D-7C55A0F0EC68}" type="pres">
      <dgm:prSet presAssocID="{EC878277-654C-431B-9841-ED18321D125C}" presName="composite" presStyleCnt="0"/>
      <dgm:spPr/>
    </dgm:pt>
    <dgm:pt modelId="{5C5798B9-F03B-434E-828B-8ED9837578F6}" type="pres">
      <dgm:prSet presAssocID="{EC878277-654C-431B-9841-ED18321D125C}" presName="imgShp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022ABE3F-B95E-4A6A-9D8B-57B0B214D1BB}" type="pres">
      <dgm:prSet presAssocID="{EC878277-654C-431B-9841-ED18321D125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05203BE-975A-475C-81A8-59DE923D536F}" type="pres">
      <dgm:prSet presAssocID="{E2DD782B-0206-4836-B314-300603535713}" presName="spacing" presStyleCnt="0"/>
      <dgm:spPr/>
    </dgm:pt>
    <dgm:pt modelId="{1E40F355-D743-44E5-98E3-CE970031AD6C}" type="pres">
      <dgm:prSet presAssocID="{B1003AC4-685C-4A22-9208-4AB263FE917A}" presName="composite" presStyleCnt="0"/>
      <dgm:spPr/>
    </dgm:pt>
    <dgm:pt modelId="{DB68E759-2275-47A5-88CD-370CDF80349E}" type="pres">
      <dgm:prSet presAssocID="{B1003AC4-685C-4A22-9208-4AB263FE917A}" presName="imgShp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</dgm:pt>
    <dgm:pt modelId="{DB3D7E3A-FA33-462E-A122-208B7691C711}" type="pres">
      <dgm:prSet presAssocID="{B1003AC4-685C-4A22-9208-4AB263FE917A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829ACAC-9350-4F50-B5EE-AC31D63E627F}" srcId="{166E5FFB-93AC-4F1C-AB19-CE903F4897D5}" destId="{B1003AC4-685C-4A22-9208-4AB263FE917A}" srcOrd="2" destOrd="0" parTransId="{2B932B7A-952C-48BF-B037-B9ECD9095058}" sibTransId="{5B000B70-713B-4526-9E01-09EB302B2893}"/>
    <dgm:cxn modelId="{F2118122-7779-4992-AF8D-8BEBE5946285}" type="presOf" srcId="{B1003AC4-685C-4A22-9208-4AB263FE917A}" destId="{DB3D7E3A-FA33-462E-A122-208B7691C711}" srcOrd="0" destOrd="0" presId="urn:microsoft.com/office/officeart/2005/8/layout/vList3"/>
    <dgm:cxn modelId="{975E47A2-517E-4043-AC41-09A75F704819}" srcId="{166E5FFB-93AC-4F1C-AB19-CE903F4897D5}" destId="{EC878277-654C-431B-9841-ED18321D125C}" srcOrd="1" destOrd="0" parTransId="{A1BE28FD-4C55-4057-BD65-E2E0DD133688}" sibTransId="{E2DD782B-0206-4836-B314-300603535713}"/>
    <dgm:cxn modelId="{46BFDF05-476F-48F3-BADA-8371C965384F}" type="presOf" srcId="{EC878277-654C-431B-9841-ED18321D125C}" destId="{022ABE3F-B95E-4A6A-9D8B-57B0B214D1BB}" srcOrd="0" destOrd="0" presId="urn:microsoft.com/office/officeart/2005/8/layout/vList3"/>
    <dgm:cxn modelId="{D369EEA5-FAFD-4D75-BEDA-41AD22DF799C}" type="presOf" srcId="{166E5FFB-93AC-4F1C-AB19-CE903F4897D5}" destId="{81964737-5A58-44EB-9E55-68BBECCEC4F1}" srcOrd="0" destOrd="0" presId="urn:microsoft.com/office/officeart/2005/8/layout/vList3"/>
    <dgm:cxn modelId="{E38D6A19-5042-423B-B094-271797344B08}" srcId="{166E5FFB-93AC-4F1C-AB19-CE903F4897D5}" destId="{A8027EB1-5E1B-4C2A-BFB2-96F24E3AB02A}" srcOrd="0" destOrd="0" parTransId="{15887A38-02C8-43E0-A656-6CF2485DF6E2}" sibTransId="{E4884F9F-F39F-4334-82A9-92BC6E880501}"/>
    <dgm:cxn modelId="{918F1289-0AED-4EF8-82EB-46372479B2AF}" type="presOf" srcId="{A8027EB1-5E1B-4C2A-BFB2-96F24E3AB02A}" destId="{93581DA4-245B-479E-A9DA-72C4CB4776E2}" srcOrd="0" destOrd="0" presId="urn:microsoft.com/office/officeart/2005/8/layout/vList3"/>
    <dgm:cxn modelId="{80D74257-0F11-4B39-932F-58ED2D08EF89}" type="presParOf" srcId="{81964737-5A58-44EB-9E55-68BBECCEC4F1}" destId="{0EB2F834-51CA-4E09-9AA7-B4EC4BBF4C44}" srcOrd="0" destOrd="0" presId="urn:microsoft.com/office/officeart/2005/8/layout/vList3"/>
    <dgm:cxn modelId="{14148ECA-118E-41DC-8826-002DC1BA3229}" type="presParOf" srcId="{0EB2F834-51CA-4E09-9AA7-B4EC4BBF4C44}" destId="{4970EACD-456B-4357-9026-124C728E672F}" srcOrd="0" destOrd="0" presId="urn:microsoft.com/office/officeart/2005/8/layout/vList3"/>
    <dgm:cxn modelId="{A3733281-B5E9-494D-9387-26BFB1111A62}" type="presParOf" srcId="{0EB2F834-51CA-4E09-9AA7-B4EC4BBF4C44}" destId="{93581DA4-245B-479E-A9DA-72C4CB4776E2}" srcOrd="1" destOrd="0" presId="urn:microsoft.com/office/officeart/2005/8/layout/vList3"/>
    <dgm:cxn modelId="{F7912207-5B2E-4FC3-932F-11919EF2C8A3}" type="presParOf" srcId="{81964737-5A58-44EB-9E55-68BBECCEC4F1}" destId="{8839CA5B-8DC0-4D3E-93CE-CD22660B7ABF}" srcOrd="1" destOrd="0" presId="urn:microsoft.com/office/officeart/2005/8/layout/vList3"/>
    <dgm:cxn modelId="{F2FB412B-1C47-4C3D-AD8A-E5BAD1174B8A}" type="presParOf" srcId="{81964737-5A58-44EB-9E55-68BBECCEC4F1}" destId="{3A785BE4-41D4-4622-988D-7C55A0F0EC68}" srcOrd="2" destOrd="0" presId="urn:microsoft.com/office/officeart/2005/8/layout/vList3"/>
    <dgm:cxn modelId="{DA232D11-CAEC-492D-B74E-31F0F97E2171}" type="presParOf" srcId="{3A785BE4-41D4-4622-988D-7C55A0F0EC68}" destId="{5C5798B9-F03B-434E-828B-8ED9837578F6}" srcOrd="0" destOrd="0" presId="urn:microsoft.com/office/officeart/2005/8/layout/vList3"/>
    <dgm:cxn modelId="{3D8D8F73-D0C4-48AD-97FC-9457955C72DD}" type="presParOf" srcId="{3A785BE4-41D4-4622-988D-7C55A0F0EC68}" destId="{022ABE3F-B95E-4A6A-9D8B-57B0B214D1BB}" srcOrd="1" destOrd="0" presId="urn:microsoft.com/office/officeart/2005/8/layout/vList3"/>
    <dgm:cxn modelId="{1E575A77-04F4-4A24-BEFD-54B14DBDEAC9}" type="presParOf" srcId="{81964737-5A58-44EB-9E55-68BBECCEC4F1}" destId="{805203BE-975A-475C-81A8-59DE923D536F}" srcOrd="3" destOrd="0" presId="urn:microsoft.com/office/officeart/2005/8/layout/vList3"/>
    <dgm:cxn modelId="{0AD0A12C-1F68-43DA-B7B4-C2E380FEFF9E}" type="presParOf" srcId="{81964737-5A58-44EB-9E55-68BBECCEC4F1}" destId="{1E40F355-D743-44E5-98E3-CE970031AD6C}" srcOrd="4" destOrd="0" presId="urn:microsoft.com/office/officeart/2005/8/layout/vList3"/>
    <dgm:cxn modelId="{A52E39BC-CD64-4C64-B937-0D04BFEAF925}" type="presParOf" srcId="{1E40F355-D743-44E5-98E3-CE970031AD6C}" destId="{DB68E759-2275-47A5-88CD-370CDF80349E}" srcOrd="0" destOrd="0" presId="urn:microsoft.com/office/officeart/2005/8/layout/vList3"/>
    <dgm:cxn modelId="{8D35D6F9-173D-4F84-B3B9-72BC1716B1CD}" type="presParOf" srcId="{1E40F355-D743-44E5-98E3-CE970031AD6C}" destId="{DB3D7E3A-FA33-462E-A122-208B7691C711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F4A9F41-E2D6-4E77-A032-828384620101}" type="doc">
      <dgm:prSet loTypeId="urn:microsoft.com/office/officeart/2005/8/layout/matrix3" loCatId="matrix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991B7D06-F4A5-48A0-A8CC-452E73BD0369}">
      <dgm:prSet phldrT="[Texto]"/>
      <dgm:spPr/>
      <dgm:t>
        <a:bodyPr/>
        <a:lstStyle/>
        <a:p>
          <a:r>
            <a:rPr lang="es-EC" dirty="0" smtClean="0"/>
            <a:t>Más de 15 trabajadores (3 representantes de empleadores, 3 de trabajadores) </a:t>
          </a:r>
          <a:endParaRPr lang="es-EC" dirty="0"/>
        </a:p>
      </dgm:t>
    </dgm:pt>
    <dgm:pt modelId="{A324FF87-A8BF-4E31-95C3-D7EECD262998}" type="parTrans" cxnId="{30800116-38A5-49F6-B620-416F645761A0}">
      <dgm:prSet/>
      <dgm:spPr/>
      <dgm:t>
        <a:bodyPr/>
        <a:lstStyle/>
        <a:p>
          <a:endParaRPr lang="es-EC"/>
        </a:p>
      </dgm:t>
    </dgm:pt>
    <dgm:pt modelId="{1905CAE3-432F-4375-AF02-F5C936A1334B}" type="sibTrans" cxnId="{30800116-38A5-49F6-B620-416F645761A0}">
      <dgm:prSet/>
      <dgm:spPr/>
      <dgm:t>
        <a:bodyPr/>
        <a:lstStyle/>
        <a:p>
          <a:endParaRPr lang="es-EC"/>
        </a:p>
      </dgm:t>
    </dgm:pt>
    <dgm:pt modelId="{8856801E-169D-4045-A3BA-E7AE0136E878}">
      <dgm:prSet phldrT="[Texto]"/>
      <dgm:spPr/>
      <dgm:t>
        <a:bodyPr/>
        <a:lstStyle/>
        <a:p>
          <a:r>
            <a:rPr lang="es-EC" dirty="0" smtClean="0"/>
            <a:t>En más de 1 centro de trabajo se formarán Subcomités (mas de 10 trabajadores)</a:t>
          </a:r>
          <a:endParaRPr lang="es-EC" dirty="0"/>
        </a:p>
      </dgm:t>
    </dgm:pt>
    <dgm:pt modelId="{F0830115-3FDC-44D1-A7C9-F1BB89BFB94A}" type="parTrans" cxnId="{98D8F870-F7D0-49EB-9CC9-E8AE7B8E2339}">
      <dgm:prSet/>
      <dgm:spPr/>
      <dgm:t>
        <a:bodyPr/>
        <a:lstStyle/>
        <a:p>
          <a:endParaRPr lang="es-EC"/>
        </a:p>
      </dgm:t>
    </dgm:pt>
    <dgm:pt modelId="{8D420054-FC45-4B8C-9214-F9DDB82861F7}" type="sibTrans" cxnId="{98D8F870-F7D0-49EB-9CC9-E8AE7B8E2339}">
      <dgm:prSet/>
      <dgm:spPr/>
      <dgm:t>
        <a:bodyPr/>
        <a:lstStyle/>
        <a:p>
          <a:endParaRPr lang="es-EC"/>
        </a:p>
      </dgm:t>
    </dgm:pt>
    <dgm:pt modelId="{227C7B30-6A18-49F5-AA60-C5997DBBA016}">
      <dgm:prSet phldrT="[Texto]" custT="1"/>
      <dgm:spPr/>
      <dgm:t>
        <a:bodyPr/>
        <a:lstStyle/>
        <a:p>
          <a:r>
            <a:rPr lang="es-EC" sz="1800" dirty="0" smtClean="0"/>
            <a:t>Requisitos: trabajar en la empresa, ser mayor de edad,  leer y escribir y  conocimientos básicos de seguridad e higiene industrial</a:t>
          </a:r>
          <a:r>
            <a:rPr lang="es-EC" sz="1500" dirty="0" smtClean="0"/>
            <a:t>.</a:t>
          </a:r>
          <a:endParaRPr lang="es-EC" sz="1500" dirty="0"/>
        </a:p>
      </dgm:t>
    </dgm:pt>
    <dgm:pt modelId="{4E4142FB-EC72-4F83-A307-7A4B1DEF9D7B}" type="parTrans" cxnId="{D188CC47-4EFA-42C6-B9F7-A06333536EC4}">
      <dgm:prSet/>
      <dgm:spPr/>
      <dgm:t>
        <a:bodyPr/>
        <a:lstStyle/>
        <a:p>
          <a:endParaRPr lang="es-EC"/>
        </a:p>
      </dgm:t>
    </dgm:pt>
    <dgm:pt modelId="{F637E4FE-3890-4674-99D4-F219EEE39FB6}" type="sibTrans" cxnId="{D188CC47-4EFA-42C6-B9F7-A06333536EC4}">
      <dgm:prSet/>
      <dgm:spPr/>
      <dgm:t>
        <a:bodyPr/>
        <a:lstStyle/>
        <a:p>
          <a:endParaRPr lang="es-EC"/>
        </a:p>
      </dgm:t>
    </dgm:pt>
    <dgm:pt modelId="{26B5A783-794B-4793-B245-D3DCB239EF04}">
      <dgm:prSet phldrT="[Texto]" custT="1"/>
      <dgm:spPr/>
      <dgm:t>
        <a:bodyPr/>
        <a:lstStyle/>
        <a:p>
          <a:r>
            <a:rPr lang="es-EC" sz="1600" dirty="0" smtClean="0"/>
            <a:t>Todos los acuerdos del Comité se adoptarán por mayoría simple. Las actas del Comité serán comunicadas por escrito al Ministerio de Trabajo y Recursos Humanos y al IESS</a:t>
          </a:r>
          <a:endParaRPr lang="es-EC" sz="1600" dirty="0"/>
        </a:p>
      </dgm:t>
    </dgm:pt>
    <dgm:pt modelId="{92C5B32F-78F3-49DF-A3CB-59F13D109976}" type="parTrans" cxnId="{353945D6-C1C2-4C83-8AD4-BD682E7BBE05}">
      <dgm:prSet/>
      <dgm:spPr/>
      <dgm:t>
        <a:bodyPr/>
        <a:lstStyle/>
        <a:p>
          <a:endParaRPr lang="es-EC"/>
        </a:p>
      </dgm:t>
    </dgm:pt>
    <dgm:pt modelId="{0012E1DC-8B33-4AE6-BB37-C4FBC62F1AE0}" type="sibTrans" cxnId="{353945D6-C1C2-4C83-8AD4-BD682E7BBE05}">
      <dgm:prSet/>
      <dgm:spPr/>
      <dgm:t>
        <a:bodyPr/>
        <a:lstStyle/>
        <a:p>
          <a:endParaRPr lang="es-EC"/>
        </a:p>
      </dgm:t>
    </dgm:pt>
    <dgm:pt modelId="{8F632616-4989-4066-9B11-D48FDBA11547}" type="pres">
      <dgm:prSet presAssocID="{8F4A9F41-E2D6-4E77-A032-828384620101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65CBB43A-4704-4952-B585-2D74C2DD53F8}" type="pres">
      <dgm:prSet presAssocID="{8F4A9F41-E2D6-4E77-A032-828384620101}" presName="diamond" presStyleLbl="bgShp" presStyleIdx="0" presStyleCnt="1"/>
      <dgm:spPr/>
    </dgm:pt>
    <dgm:pt modelId="{958FDAC6-3B1D-41CF-94BE-0232A1AE30D6}" type="pres">
      <dgm:prSet presAssocID="{8F4A9F41-E2D6-4E77-A032-828384620101}" presName="quad1" presStyleLbl="node1" presStyleIdx="0" presStyleCnt="4" custScaleX="180476" custLinFactNeighborX="-34517" custLinFactNeighborY="-49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C9AD18-E1A6-488B-ACA4-33221EA3EEB6}" type="pres">
      <dgm:prSet presAssocID="{8F4A9F41-E2D6-4E77-A032-828384620101}" presName="quad2" presStyleLbl="node1" presStyleIdx="1" presStyleCnt="4" custScaleX="189537" custLinFactNeighborX="45201" custLinFactNeighborY="-410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9A422C3-6ECE-4740-A62A-1353F92D85A9}" type="pres">
      <dgm:prSet presAssocID="{8F4A9F41-E2D6-4E77-A032-828384620101}" presName="quad3" presStyleLbl="node1" presStyleIdx="2" presStyleCnt="4" custScaleX="179604" custLinFactNeighborX="-40270" custLinFactNeighborY="657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3A4607A-D068-4A50-BBB9-FDA10CEF8D0C}" type="pres">
      <dgm:prSet presAssocID="{8F4A9F41-E2D6-4E77-A032-828384620101}" presName="quad4" presStyleLbl="node1" presStyleIdx="3" presStyleCnt="4" custScaleX="202515" custLinFactNeighborX="48488" custLinFactNeighborY="49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0800116-38A5-49F6-B620-416F645761A0}" srcId="{8F4A9F41-E2D6-4E77-A032-828384620101}" destId="{991B7D06-F4A5-48A0-A8CC-452E73BD0369}" srcOrd="0" destOrd="0" parTransId="{A324FF87-A8BF-4E31-95C3-D7EECD262998}" sibTransId="{1905CAE3-432F-4375-AF02-F5C936A1334B}"/>
    <dgm:cxn modelId="{D4F9C953-EA52-4742-B97E-00A65D619424}" type="presOf" srcId="{8856801E-169D-4045-A3BA-E7AE0136E878}" destId="{3FC9AD18-E1A6-488B-ACA4-33221EA3EEB6}" srcOrd="0" destOrd="0" presId="urn:microsoft.com/office/officeart/2005/8/layout/matrix3"/>
    <dgm:cxn modelId="{98D8F870-F7D0-49EB-9CC9-E8AE7B8E2339}" srcId="{8F4A9F41-E2D6-4E77-A032-828384620101}" destId="{8856801E-169D-4045-A3BA-E7AE0136E878}" srcOrd="1" destOrd="0" parTransId="{F0830115-3FDC-44D1-A7C9-F1BB89BFB94A}" sibTransId="{8D420054-FC45-4B8C-9214-F9DDB82861F7}"/>
    <dgm:cxn modelId="{353945D6-C1C2-4C83-8AD4-BD682E7BBE05}" srcId="{8F4A9F41-E2D6-4E77-A032-828384620101}" destId="{26B5A783-794B-4793-B245-D3DCB239EF04}" srcOrd="3" destOrd="0" parTransId="{92C5B32F-78F3-49DF-A3CB-59F13D109976}" sibTransId="{0012E1DC-8B33-4AE6-BB37-C4FBC62F1AE0}"/>
    <dgm:cxn modelId="{9B7AE2B3-10D7-4670-8F4A-BDDD71BCAC2D}" type="presOf" srcId="{991B7D06-F4A5-48A0-A8CC-452E73BD0369}" destId="{958FDAC6-3B1D-41CF-94BE-0232A1AE30D6}" srcOrd="0" destOrd="0" presId="urn:microsoft.com/office/officeart/2005/8/layout/matrix3"/>
    <dgm:cxn modelId="{C3050AB5-BE39-44BE-85E2-1C67166E96A4}" type="presOf" srcId="{8F4A9F41-E2D6-4E77-A032-828384620101}" destId="{8F632616-4989-4066-9B11-D48FDBA11547}" srcOrd="0" destOrd="0" presId="urn:microsoft.com/office/officeart/2005/8/layout/matrix3"/>
    <dgm:cxn modelId="{D188CC47-4EFA-42C6-B9F7-A06333536EC4}" srcId="{8F4A9F41-E2D6-4E77-A032-828384620101}" destId="{227C7B30-6A18-49F5-AA60-C5997DBBA016}" srcOrd="2" destOrd="0" parTransId="{4E4142FB-EC72-4F83-A307-7A4B1DEF9D7B}" sibTransId="{F637E4FE-3890-4674-99D4-F219EEE39FB6}"/>
    <dgm:cxn modelId="{2A183A77-7A7B-4F52-BE61-2AD4190B9EE8}" type="presOf" srcId="{26B5A783-794B-4793-B245-D3DCB239EF04}" destId="{03A4607A-D068-4A50-BBB9-FDA10CEF8D0C}" srcOrd="0" destOrd="0" presId="urn:microsoft.com/office/officeart/2005/8/layout/matrix3"/>
    <dgm:cxn modelId="{67AF2C4A-C84C-4C26-B1A4-55EEB7C1D170}" type="presOf" srcId="{227C7B30-6A18-49F5-AA60-C5997DBBA016}" destId="{29A422C3-6ECE-4740-A62A-1353F92D85A9}" srcOrd="0" destOrd="0" presId="urn:microsoft.com/office/officeart/2005/8/layout/matrix3"/>
    <dgm:cxn modelId="{7CEFE8FC-6179-4342-8D4C-F7672DD3FD9D}" type="presParOf" srcId="{8F632616-4989-4066-9B11-D48FDBA11547}" destId="{65CBB43A-4704-4952-B585-2D74C2DD53F8}" srcOrd="0" destOrd="0" presId="urn:microsoft.com/office/officeart/2005/8/layout/matrix3"/>
    <dgm:cxn modelId="{5F07C66E-45C8-446D-A6C6-F2441A594BF6}" type="presParOf" srcId="{8F632616-4989-4066-9B11-D48FDBA11547}" destId="{958FDAC6-3B1D-41CF-94BE-0232A1AE30D6}" srcOrd="1" destOrd="0" presId="urn:microsoft.com/office/officeart/2005/8/layout/matrix3"/>
    <dgm:cxn modelId="{AECB8688-B65E-49CB-9424-72B554CA166C}" type="presParOf" srcId="{8F632616-4989-4066-9B11-D48FDBA11547}" destId="{3FC9AD18-E1A6-488B-ACA4-33221EA3EEB6}" srcOrd="2" destOrd="0" presId="urn:microsoft.com/office/officeart/2005/8/layout/matrix3"/>
    <dgm:cxn modelId="{58D3684B-5992-4650-ACFE-32CDDC2B8C26}" type="presParOf" srcId="{8F632616-4989-4066-9B11-D48FDBA11547}" destId="{29A422C3-6ECE-4740-A62A-1353F92D85A9}" srcOrd="3" destOrd="0" presId="urn:microsoft.com/office/officeart/2005/8/layout/matrix3"/>
    <dgm:cxn modelId="{3848A8AA-B10B-4607-B3DC-9BCF33876902}" type="presParOf" srcId="{8F632616-4989-4066-9B11-D48FDBA11547}" destId="{03A4607A-D068-4A50-BBB9-FDA10CEF8D0C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B54B1F2-46ED-4078-A16C-AC1AFEF8EFC1}" type="doc">
      <dgm:prSet loTypeId="urn:microsoft.com/office/officeart/2008/layout/RadialCluster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C"/>
        </a:p>
      </dgm:t>
    </dgm:pt>
    <dgm:pt modelId="{612E668B-1398-473F-A5B0-8E26588F1174}">
      <dgm:prSet phldrT="[Texto]"/>
      <dgm:spPr/>
      <dgm:t>
        <a:bodyPr/>
        <a:lstStyle/>
        <a:p>
          <a:r>
            <a:rPr lang="es-EC" b="1" dirty="0" smtClean="0"/>
            <a:t>FUNCIONES DEL COMITÉ</a:t>
          </a:r>
          <a:endParaRPr lang="es-EC" b="1" dirty="0"/>
        </a:p>
      </dgm:t>
    </dgm:pt>
    <dgm:pt modelId="{298BD1E9-06B3-4805-8885-32A49DDDF743}" type="parTrans" cxnId="{76E6E281-63EE-46C4-B686-F2875851B38C}">
      <dgm:prSet/>
      <dgm:spPr/>
      <dgm:t>
        <a:bodyPr/>
        <a:lstStyle/>
        <a:p>
          <a:endParaRPr lang="es-EC"/>
        </a:p>
      </dgm:t>
    </dgm:pt>
    <dgm:pt modelId="{AF3E53CB-1C0E-42AC-9861-462AA8453582}" type="sibTrans" cxnId="{76E6E281-63EE-46C4-B686-F2875851B38C}">
      <dgm:prSet/>
      <dgm:spPr/>
      <dgm:t>
        <a:bodyPr/>
        <a:lstStyle/>
        <a:p>
          <a:endParaRPr lang="es-EC"/>
        </a:p>
      </dgm:t>
    </dgm:pt>
    <dgm:pt modelId="{5598E8C4-AEBA-4729-9D1E-C3C8FCBF1109}">
      <dgm:prSet phldrT="[Texto]"/>
      <dgm:spPr/>
      <dgm:t>
        <a:bodyPr/>
        <a:lstStyle/>
        <a:p>
          <a:r>
            <a:rPr lang="es-EC" dirty="0" smtClean="0"/>
            <a:t>Promover analizar y opinar sobre el Reglamento de Seguridad e Higiene de la empresa, sugerir y proponer reformas</a:t>
          </a:r>
          <a:endParaRPr lang="es-EC" dirty="0"/>
        </a:p>
      </dgm:t>
    </dgm:pt>
    <dgm:pt modelId="{863B860A-6569-4708-AFFF-CB7B6E3772E2}" type="parTrans" cxnId="{138235C7-8DED-432F-896D-D7465387C82E}">
      <dgm:prSet/>
      <dgm:spPr/>
      <dgm:t>
        <a:bodyPr/>
        <a:lstStyle/>
        <a:p>
          <a:endParaRPr lang="es-EC"/>
        </a:p>
      </dgm:t>
    </dgm:pt>
    <dgm:pt modelId="{335922CC-0E5B-41D7-8D1D-3D482BB2F584}" type="sibTrans" cxnId="{138235C7-8DED-432F-896D-D7465387C82E}">
      <dgm:prSet/>
      <dgm:spPr/>
      <dgm:t>
        <a:bodyPr/>
        <a:lstStyle/>
        <a:p>
          <a:endParaRPr lang="es-EC"/>
        </a:p>
      </dgm:t>
    </dgm:pt>
    <dgm:pt modelId="{7B31A3CC-AB90-4459-8F77-C437D3BD86B1}">
      <dgm:prSet phldrT="[Texto]"/>
      <dgm:spPr/>
      <dgm:t>
        <a:bodyPr/>
        <a:lstStyle/>
        <a:p>
          <a:r>
            <a:rPr lang="es-EC" dirty="0" smtClean="0"/>
            <a:t>Inspección general, de equipos, instalaciones, edificios. Conocer resultados de investigaciones sobre accidentes laborales.</a:t>
          </a:r>
          <a:endParaRPr lang="es-EC" dirty="0"/>
        </a:p>
      </dgm:t>
    </dgm:pt>
    <dgm:pt modelId="{E6E81A0B-038B-4727-9C73-11D844D6C798}" type="parTrans" cxnId="{DC83F218-325F-4087-92B4-657BE68A772B}">
      <dgm:prSet/>
      <dgm:spPr/>
      <dgm:t>
        <a:bodyPr/>
        <a:lstStyle/>
        <a:p>
          <a:endParaRPr lang="es-EC"/>
        </a:p>
      </dgm:t>
    </dgm:pt>
    <dgm:pt modelId="{DAFCF8AD-2BBF-4DC8-9959-4766478790DB}" type="sibTrans" cxnId="{DC83F218-325F-4087-92B4-657BE68A772B}">
      <dgm:prSet/>
      <dgm:spPr/>
      <dgm:t>
        <a:bodyPr/>
        <a:lstStyle/>
        <a:p>
          <a:endParaRPr lang="es-EC"/>
        </a:p>
      </dgm:t>
    </dgm:pt>
    <dgm:pt modelId="{20040465-367A-4567-96C1-7586E6351F9B}">
      <dgm:prSet phldrT="[Texto]" custT="1"/>
      <dgm:spPr/>
      <dgm:t>
        <a:bodyPr/>
        <a:lstStyle/>
        <a:p>
          <a:r>
            <a:rPr lang="es-EC" sz="1400" dirty="0" smtClean="0"/>
            <a:t>Sesiones mensuales, campañas de prevención, analizar condiciones de trabajo y solicitar mejoras. Vigilar el cumplimiento del Reglamento</a:t>
          </a:r>
          <a:r>
            <a:rPr lang="es-EC" sz="1200" dirty="0" smtClean="0"/>
            <a:t>.</a:t>
          </a:r>
          <a:endParaRPr lang="es-EC" sz="1200" dirty="0"/>
        </a:p>
      </dgm:t>
    </dgm:pt>
    <dgm:pt modelId="{B807BC44-DA2B-440B-B285-29285922030B}" type="parTrans" cxnId="{3E1E3559-E0AD-49AD-9BCD-E425D85758AC}">
      <dgm:prSet/>
      <dgm:spPr/>
      <dgm:t>
        <a:bodyPr/>
        <a:lstStyle/>
        <a:p>
          <a:endParaRPr lang="es-EC"/>
        </a:p>
      </dgm:t>
    </dgm:pt>
    <dgm:pt modelId="{6DF6E76E-31FC-449F-AAB5-28A802D102DB}" type="sibTrans" cxnId="{3E1E3559-E0AD-49AD-9BCD-E425D85758AC}">
      <dgm:prSet/>
      <dgm:spPr/>
      <dgm:t>
        <a:bodyPr/>
        <a:lstStyle/>
        <a:p>
          <a:endParaRPr lang="es-EC"/>
        </a:p>
      </dgm:t>
    </dgm:pt>
    <dgm:pt modelId="{9FFD8B57-706A-4971-856C-35CC52950C67}" type="pres">
      <dgm:prSet presAssocID="{1B54B1F2-46ED-4078-A16C-AC1AFEF8EFC1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s-EC"/>
        </a:p>
      </dgm:t>
    </dgm:pt>
    <dgm:pt modelId="{20F7DA97-15E6-425A-A6B3-2276819D5901}" type="pres">
      <dgm:prSet presAssocID="{612E668B-1398-473F-A5B0-8E26588F1174}" presName="singleCycle" presStyleCnt="0"/>
      <dgm:spPr/>
    </dgm:pt>
    <dgm:pt modelId="{5D1B926D-7159-4030-9DBD-82D99E4018B1}" type="pres">
      <dgm:prSet presAssocID="{612E668B-1398-473F-A5B0-8E26588F1174}" presName="singleCenter" presStyleLbl="node1" presStyleIdx="0" presStyleCnt="4" custScaleX="134307" custScaleY="125604" custLinFactNeighborX="1133" custLinFactNeighborY="-756">
        <dgm:presLayoutVars>
          <dgm:chMax val="7"/>
          <dgm:chPref val="7"/>
        </dgm:presLayoutVars>
      </dgm:prSet>
      <dgm:spPr/>
      <dgm:t>
        <a:bodyPr/>
        <a:lstStyle/>
        <a:p>
          <a:endParaRPr lang="es-EC"/>
        </a:p>
      </dgm:t>
    </dgm:pt>
    <dgm:pt modelId="{403AD4AA-022C-487D-B2B7-8D22F01356F6}" type="pres">
      <dgm:prSet presAssocID="{863B860A-6569-4708-AFFF-CB7B6E3772E2}" presName="Name56" presStyleLbl="parChTrans1D2" presStyleIdx="0" presStyleCnt="3"/>
      <dgm:spPr/>
      <dgm:t>
        <a:bodyPr/>
        <a:lstStyle/>
        <a:p>
          <a:endParaRPr lang="es-EC"/>
        </a:p>
      </dgm:t>
    </dgm:pt>
    <dgm:pt modelId="{C9E4DBD3-DB85-4AF6-ABF1-EB97407AC627}" type="pres">
      <dgm:prSet presAssocID="{5598E8C4-AEBA-4729-9D1E-C3C8FCBF1109}" presName="text0" presStyleLbl="node1" presStyleIdx="1" presStyleCnt="4" custScaleX="390000" custScaleY="17214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A569E59-DCE1-4822-9EBD-181CE97D25CE}" type="pres">
      <dgm:prSet presAssocID="{E6E81A0B-038B-4727-9C73-11D844D6C798}" presName="Name56" presStyleLbl="parChTrans1D2" presStyleIdx="1" presStyleCnt="3"/>
      <dgm:spPr/>
      <dgm:t>
        <a:bodyPr/>
        <a:lstStyle/>
        <a:p>
          <a:endParaRPr lang="es-EC"/>
        </a:p>
      </dgm:t>
    </dgm:pt>
    <dgm:pt modelId="{E86864B5-6F5B-4037-A1EC-66BAC3AE76A9}" type="pres">
      <dgm:prSet presAssocID="{7B31A3CC-AB90-4459-8F77-C437D3BD86B1}" presName="text0" presStyleLbl="node1" presStyleIdx="2" presStyleCnt="4" custScaleX="334991" custScaleY="197085" custRadScaleRad="159296" custRadScaleInc="-1470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8F744B48-4E7D-4BFF-9D24-9118BFE06E74}" type="pres">
      <dgm:prSet presAssocID="{B807BC44-DA2B-440B-B285-29285922030B}" presName="Name56" presStyleLbl="parChTrans1D2" presStyleIdx="2" presStyleCnt="3"/>
      <dgm:spPr/>
      <dgm:t>
        <a:bodyPr/>
        <a:lstStyle/>
        <a:p>
          <a:endParaRPr lang="es-EC"/>
        </a:p>
      </dgm:t>
    </dgm:pt>
    <dgm:pt modelId="{9DEDD7F1-52CB-4820-9E01-6A7A1114905A}" type="pres">
      <dgm:prSet presAssocID="{20040465-367A-4567-96C1-7586E6351F9B}" presName="text0" presStyleLbl="node1" presStyleIdx="3" presStyleCnt="4" custScaleX="315943" custScaleY="203273" custRadScaleRad="150311" custRadScaleInc="13515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B79C5B21-380B-4687-A954-6B87AA5EC41A}" type="presOf" srcId="{5598E8C4-AEBA-4729-9D1E-C3C8FCBF1109}" destId="{C9E4DBD3-DB85-4AF6-ABF1-EB97407AC627}" srcOrd="0" destOrd="0" presId="urn:microsoft.com/office/officeart/2008/layout/RadialCluster"/>
    <dgm:cxn modelId="{F0B2CDA2-6DCE-4866-93D9-F146192D59BF}" type="presOf" srcId="{7B31A3CC-AB90-4459-8F77-C437D3BD86B1}" destId="{E86864B5-6F5B-4037-A1EC-66BAC3AE76A9}" srcOrd="0" destOrd="0" presId="urn:microsoft.com/office/officeart/2008/layout/RadialCluster"/>
    <dgm:cxn modelId="{5B6B8FA5-4418-4F1B-94EF-76D90791D7FD}" type="presOf" srcId="{20040465-367A-4567-96C1-7586E6351F9B}" destId="{9DEDD7F1-52CB-4820-9E01-6A7A1114905A}" srcOrd="0" destOrd="0" presId="urn:microsoft.com/office/officeart/2008/layout/RadialCluster"/>
    <dgm:cxn modelId="{D27E11BB-F26E-42BB-BA10-F3F09EDD8AD9}" type="presOf" srcId="{B807BC44-DA2B-440B-B285-29285922030B}" destId="{8F744B48-4E7D-4BFF-9D24-9118BFE06E74}" srcOrd="0" destOrd="0" presId="urn:microsoft.com/office/officeart/2008/layout/RadialCluster"/>
    <dgm:cxn modelId="{5F4527E7-E35E-49F7-B477-3FEA6F51D84A}" type="presOf" srcId="{612E668B-1398-473F-A5B0-8E26588F1174}" destId="{5D1B926D-7159-4030-9DBD-82D99E4018B1}" srcOrd="0" destOrd="0" presId="urn:microsoft.com/office/officeart/2008/layout/RadialCluster"/>
    <dgm:cxn modelId="{3530D8FB-CCFD-44BD-A393-0F2A6102F074}" type="presOf" srcId="{E6E81A0B-038B-4727-9C73-11D844D6C798}" destId="{4A569E59-DCE1-4822-9EBD-181CE97D25CE}" srcOrd="0" destOrd="0" presId="urn:microsoft.com/office/officeart/2008/layout/RadialCluster"/>
    <dgm:cxn modelId="{DC83F218-325F-4087-92B4-657BE68A772B}" srcId="{612E668B-1398-473F-A5B0-8E26588F1174}" destId="{7B31A3CC-AB90-4459-8F77-C437D3BD86B1}" srcOrd="1" destOrd="0" parTransId="{E6E81A0B-038B-4727-9C73-11D844D6C798}" sibTransId="{DAFCF8AD-2BBF-4DC8-9959-4766478790DB}"/>
    <dgm:cxn modelId="{138235C7-8DED-432F-896D-D7465387C82E}" srcId="{612E668B-1398-473F-A5B0-8E26588F1174}" destId="{5598E8C4-AEBA-4729-9D1E-C3C8FCBF1109}" srcOrd="0" destOrd="0" parTransId="{863B860A-6569-4708-AFFF-CB7B6E3772E2}" sibTransId="{335922CC-0E5B-41D7-8D1D-3D482BB2F584}"/>
    <dgm:cxn modelId="{F53DBB67-3BC9-41A9-85B5-5E2917A32324}" type="presOf" srcId="{1B54B1F2-46ED-4078-A16C-AC1AFEF8EFC1}" destId="{9FFD8B57-706A-4971-856C-35CC52950C67}" srcOrd="0" destOrd="0" presId="urn:microsoft.com/office/officeart/2008/layout/RadialCluster"/>
    <dgm:cxn modelId="{3E1E3559-E0AD-49AD-9BCD-E425D85758AC}" srcId="{612E668B-1398-473F-A5B0-8E26588F1174}" destId="{20040465-367A-4567-96C1-7586E6351F9B}" srcOrd="2" destOrd="0" parTransId="{B807BC44-DA2B-440B-B285-29285922030B}" sibTransId="{6DF6E76E-31FC-449F-AAB5-28A802D102DB}"/>
    <dgm:cxn modelId="{76E6E281-63EE-46C4-B686-F2875851B38C}" srcId="{1B54B1F2-46ED-4078-A16C-AC1AFEF8EFC1}" destId="{612E668B-1398-473F-A5B0-8E26588F1174}" srcOrd="0" destOrd="0" parTransId="{298BD1E9-06B3-4805-8885-32A49DDDF743}" sibTransId="{AF3E53CB-1C0E-42AC-9861-462AA8453582}"/>
    <dgm:cxn modelId="{514519F8-3EF0-4E2E-982C-945517406A9C}" type="presOf" srcId="{863B860A-6569-4708-AFFF-CB7B6E3772E2}" destId="{403AD4AA-022C-487D-B2B7-8D22F01356F6}" srcOrd="0" destOrd="0" presId="urn:microsoft.com/office/officeart/2008/layout/RadialCluster"/>
    <dgm:cxn modelId="{22774542-372E-40AC-838D-3D9C623C13C2}" type="presParOf" srcId="{9FFD8B57-706A-4971-856C-35CC52950C67}" destId="{20F7DA97-15E6-425A-A6B3-2276819D5901}" srcOrd="0" destOrd="0" presId="urn:microsoft.com/office/officeart/2008/layout/RadialCluster"/>
    <dgm:cxn modelId="{0686F1FC-06AD-4F95-9794-54D8BD918F99}" type="presParOf" srcId="{20F7DA97-15E6-425A-A6B3-2276819D5901}" destId="{5D1B926D-7159-4030-9DBD-82D99E4018B1}" srcOrd="0" destOrd="0" presId="urn:microsoft.com/office/officeart/2008/layout/RadialCluster"/>
    <dgm:cxn modelId="{D653E3AB-6F01-41CB-9A57-6F40C12ADE28}" type="presParOf" srcId="{20F7DA97-15E6-425A-A6B3-2276819D5901}" destId="{403AD4AA-022C-487D-B2B7-8D22F01356F6}" srcOrd="1" destOrd="0" presId="urn:microsoft.com/office/officeart/2008/layout/RadialCluster"/>
    <dgm:cxn modelId="{E1632705-831E-47BD-A8AB-30B3C4A79F1B}" type="presParOf" srcId="{20F7DA97-15E6-425A-A6B3-2276819D5901}" destId="{C9E4DBD3-DB85-4AF6-ABF1-EB97407AC627}" srcOrd="2" destOrd="0" presId="urn:microsoft.com/office/officeart/2008/layout/RadialCluster"/>
    <dgm:cxn modelId="{51F3C9B4-D073-48A3-AFEE-F96C5BB5AFB7}" type="presParOf" srcId="{20F7DA97-15E6-425A-A6B3-2276819D5901}" destId="{4A569E59-DCE1-4822-9EBD-181CE97D25CE}" srcOrd="3" destOrd="0" presId="urn:microsoft.com/office/officeart/2008/layout/RadialCluster"/>
    <dgm:cxn modelId="{D37FC6B6-C14A-408C-8E47-B4C6107250B5}" type="presParOf" srcId="{20F7DA97-15E6-425A-A6B3-2276819D5901}" destId="{E86864B5-6F5B-4037-A1EC-66BAC3AE76A9}" srcOrd="4" destOrd="0" presId="urn:microsoft.com/office/officeart/2008/layout/RadialCluster"/>
    <dgm:cxn modelId="{FC7F2659-2DA9-4700-B6ED-DEBC72E5E25B}" type="presParOf" srcId="{20F7DA97-15E6-425A-A6B3-2276819D5901}" destId="{8F744B48-4E7D-4BFF-9D24-9118BFE06E74}" srcOrd="5" destOrd="0" presId="urn:microsoft.com/office/officeart/2008/layout/RadialCluster"/>
    <dgm:cxn modelId="{29A2919F-C449-4FBD-B490-3FAD062C4D80}" type="presParOf" srcId="{20F7DA97-15E6-425A-A6B3-2276819D5901}" destId="{9DEDD7F1-52CB-4820-9E01-6A7A1114905A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18F710D-68EE-4906-9799-1EC497A4B050}" type="doc">
      <dgm:prSet loTypeId="urn:microsoft.com/office/officeart/2005/8/layout/cycle6" loCatId="relationship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7C91ED80-9882-48DB-A567-02BFA85EEF14}">
      <dgm:prSet phldrT="[Texto]" custT="1"/>
      <dgm:spPr/>
      <dgm:t>
        <a:bodyPr/>
        <a:lstStyle/>
        <a:p>
          <a:r>
            <a:rPr lang="es-EC" sz="1600" dirty="0" smtClean="0"/>
            <a:t>Reconocimiento,  evaluación y control de riesgos</a:t>
          </a:r>
          <a:r>
            <a:rPr lang="es-EC" sz="1400" dirty="0" smtClean="0"/>
            <a:t>.</a:t>
          </a:r>
          <a:endParaRPr lang="es-EC" sz="1400" dirty="0"/>
        </a:p>
      </dgm:t>
    </dgm:pt>
    <dgm:pt modelId="{ED683E25-A11E-4227-80AE-ABD38E62F4FE}" type="parTrans" cxnId="{79E77454-DCD0-4ED9-BF60-A0FEC7BB6DF2}">
      <dgm:prSet/>
      <dgm:spPr/>
      <dgm:t>
        <a:bodyPr/>
        <a:lstStyle/>
        <a:p>
          <a:endParaRPr lang="es-EC"/>
        </a:p>
      </dgm:t>
    </dgm:pt>
    <dgm:pt modelId="{64F0985E-A9C4-44DF-AE25-ADE9719E4B4E}" type="sibTrans" cxnId="{79E77454-DCD0-4ED9-BF60-A0FEC7BB6DF2}">
      <dgm:prSet/>
      <dgm:spPr/>
      <dgm:t>
        <a:bodyPr/>
        <a:lstStyle/>
        <a:p>
          <a:endParaRPr lang="es-EC"/>
        </a:p>
      </dgm:t>
    </dgm:pt>
    <dgm:pt modelId="{AA17D7D1-6AB8-4D2D-B481-400D2EA8681D}">
      <dgm:prSet phldrT="[Texto]" custT="1"/>
      <dgm:spPr/>
      <dgm:t>
        <a:bodyPr/>
        <a:lstStyle/>
        <a:p>
          <a:r>
            <a:rPr lang="es-EC" sz="1600" dirty="0" smtClean="0"/>
            <a:t>Promoción y adiestramiento de trabajadores. Registro de la accidentalidad, ausentismo y evaluación estadística</a:t>
          </a:r>
          <a:endParaRPr lang="es-EC" sz="1600" dirty="0"/>
        </a:p>
      </dgm:t>
    </dgm:pt>
    <dgm:pt modelId="{9FAE362A-7A3E-4B63-A43A-FB33CC93DC8A}" type="parTrans" cxnId="{E78A45DE-A2C2-4246-B19F-D9402EF0DFA8}">
      <dgm:prSet/>
      <dgm:spPr/>
      <dgm:t>
        <a:bodyPr/>
        <a:lstStyle/>
        <a:p>
          <a:endParaRPr lang="es-EC"/>
        </a:p>
      </dgm:t>
    </dgm:pt>
    <dgm:pt modelId="{65526C2D-B016-44BE-9E87-4C1F845DBD56}" type="sibTrans" cxnId="{E78A45DE-A2C2-4246-B19F-D9402EF0DFA8}">
      <dgm:prSet/>
      <dgm:spPr/>
      <dgm:t>
        <a:bodyPr/>
        <a:lstStyle/>
        <a:p>
          <a:endParaRPr lang="es-EC"/>
        </a:p>
      </dgm:t>
    </dgm:pt>
    <dgm:pt modelId="{417A749F-5634-45C7-9C7B-CFFC37F057DE}">
      <dgm:prSet phldrT="[Texto]" custT="1"/>
      <dgm:spPr/>
      <dgm:t>
        <a:bodyPr/>
        <a:lstStyle/>
        <a:p>
          <a:r>
            <a:rPr lang="es-EC" sz="1600" dirty="0" smtClean="0"/>
            <a:t>Asesoramiento técnico, colaborar en la prevención de riesgos y comunicar los accidentes y enfermedades profesionales</a:t>
          </a:r>
          <a:endParaRPr lang="es-EC" sz="1600" dirty="0"/>
        </a:p>
      </dgm:t>
    </dgm:pt>
    <dgm:pt modelId="{8DB3BAC0-A834-4082-A734-FEBB6B4F62CA}" type="parTrans" cxnId="{D5B6DC11-D4CE-48D4-8BAF-09F4EA35C50B}">
      <dgm:prSet/>
      <dgm:spPr/>
      <dgm:t>
        <a:bodyPr/>
        <a:lstStyle/>
        <a:p>
          <a:endParaRPr lang="es-EC"/>
        </a:p>
      </dgm:t>
    </dgm:pt>
    <dgm:pt modelId="{E86E895C-FEC6-439B-9A03-6C392F35A6DF}" type="sibTrans" cxnId="{D5B6DC11-D4CE-48D4-8BAF-09F4EA35C50B}">
      <dgm:prSet/>
      <dgm:spPr/>
      <dgm:t>
        <a:bodyPr/>
        <a:lstStyle/>
        <a:p>
          <a:endParaRPr lang="es-EC"/>
        </a:p>
      </dgm:t>
    </dgm:pt>
    <dgm:pt modelId="{264CFE5B-6519-4EE6-A3EC-9B2198297CFA}">
      <dgm:prSet phldrT="[Texto]" custT="1"/>
      <dgm:spPr/>
      <dgm:t>
        <a:bodyPr/>
        <a:lstStyle/>
        <a:p>
          <a:r>
            <a:rPr lang="es-EC" sz="1600" dirty="0" smtClean="0"/>
            <a:t>Confeccionar y mantener actualizado un archivo con documentos técnicos de Higiene y Seguridad</a:t>
          </a:r>
          <a:endParaRPr lang="es-EC" sz="1600" dirty="0"/>
        </a:p>
      </dgm:t>
    </dgm:pt>
    <dgm:pt modelId="{1D1125B6-0363-47A4-8134-83CCC5E6058A}" type="parTrans" cxnId="{A069E8EE-B41B-46D8-B505-1B153ABE83AC}">
      <dgm:prSet/>
      <dgm:spPr/>
      <dgm:t>
        <a:bodyPr/>
        <a:lstStyle/>
        <a:p>
          <a:endParaRPr lang="es-EC"/>
        </a:p>
      </dgm:t>
    </dgm:pt>
    <dgm:pt modelId="{D0445AEA-F8B9-4CB2-B9CB-4895DACD4A72}" type="sibTrans" cxnId="{A069E8EE-B41B-46D8-B505-1B153ABE83AC}">
      <dgm:prSet/>
      <dgm:spPr/>
      <dgm:t>
        <a:bodyPr/>
        <a:lstStyle/>
        <a:p>
          <a:endParaRPr lang="es-EC"/>
        </a:p>
      </dgm:t>
    </dgm:pt>
    <dgm:pt modelId="{FF54D2C5-E04E-4119-A493-2CD49CE08E70}" type="pres">
      <dgm:prSet presAssocID="{118F710D-68EE-4906-9799-1EC497A4B050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1E1863F-59FC-446C-81AA-E8B3A3E94289}" type="pres">
      <dgm:prSet presAssocID="{7C91ED80-9882-48DB-A567-02BFA85EEF14}" presName="node" presStyleLbl="node1" presStyleIdx="0" presStyleCnt="4" custScaleX="118567" custScaleY="14027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D331A41-35D4-4385-8E90-E9BCBB0EBC14}" type="pres">
      <dgm:prSet presAssocID="{7C91ED80-9882-48DB-A567-02BFA85EEF14}" presName="spNode" presStyleCnt="0"/>
      <dgm:spPr/>
    </dgm:pt>
    <dgm:pt modelId="{FD95F02A-2B26-4E35-8804-347446683F36}" type="pres">
      <dgm:prSet presAssocID="{64F0985E-A9C4-44DF-AE25-ADE9719E4B4E}" presName="sibTrans" presStyleLbl="sibTrans1D1" presStyleIdx="0" presStyleCnt="4"/>
      <dgm:spPr/>
      <dgm:t>
        <a:bodyPr/>
        <a:lstStyle/>
        <a:p>
          <a:endParaRPr lang="es-EC"/>
        </a:p>
      </dgm:t>
    </dgm:pt>
    <dgm:pt modelId="{766876AD-F9DD-4A57-B492-9036B69D08DD}" type="pres">
      <dgm:prSet presAssocID="{AA17D7D1-6AB8-4D2D-B481-400D2EA8681D}" presName="node" presStyleLbl="node1" presStyleIdx="1" presStyleCnt="4" custScaleX="135295" custScaleY="180438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FBBD7576-0A80-428A-BFE0-7AB424FB18FE}" type="pres">
      <dgm:prSet presAssocID="{AA17D7D1-6AB8-4D2D-B481-400D2EA8681D}" presName="spNode" presStyleCnt="0"/>
      <dgm:spPr/>
    </dgm:pt>
    <dgm:pt modelId="{89735822-861A-428C-9080-ED6886CD72BD}" type="pres">
      <dgm:prSet presAssocID="{65526C2D-B016-44BE-9E87-4C1F845DBD56}" presName="sibTrans" presStyleLbl="sibTrans1D1" presStyleIdx="1" presStyleCnt="4"/>
      <dgm:spPr/>
      <dgm:t>
        <a:bodyPr/>
        <a:lstStyle/>
        <a:p>
          <a:endParaRPr lang="es-EC"/>
        </a:p>
      </dgm:t>
    </dgm:pt>
    <dgm:pt modelId="{DDC8D75A-F2E2-46D7-AD89-CD8F039E952F}" type="pres">
      <dgm:prSet presAssocID="{417A749F-5634-45C7-9C7B-CFFC37F057DE}" presName="node" presStyleLbl="node1" presStyleIdx="2" presStyleCnt="4" custScaleX="133050" custScaleY="171057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D48ECCC-CF0B-4A97-8720-FCE0698AAA6C}" type="pres">
      <dgm:prSet presAssocID="{417A749F-5634-45C7-9C7B-CFFC37F057DE}" presName="spNode" presStyleCnt="0"/>
      <dgm:spPr/>
    </dgm:pt>
    <dgm:pt modelId="{1089F67B-C40E-4F90-B8D5-C762D3A8F6AA}" type="pres">
      <dgm:prSet presAssocID="{E86E895C-FEC6-439B-9A03-6C392F35A6DF}" presName="sibTrans" presStyleLbl="sibTrans1D1" presStyleIdx="2" presStyleCnt="4"/>
      <dgm:spPr/>
      <dgm:t>
        <a:bodyPr/>
        <a:lstStyle/>
        <a:p>
          <a:endParaRPr lang="es-EC"/>
        </a:p>
      </dgm:t>
    </dgm:pt>
    <dgm:pt modelId="{0BDCB669-EB3B-4388-941C-826EC1AE4D36}" type="pres">
      <dgm:prSet presAssocID="{264CFE5B-6519-4EE6-A3EC-9B2198297CFA}" presName="node" presStyleLbl="node1" presStyleIdx="3" presStyleCnt="4" custScaleX="131534" custScaleY="18702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480E75-0CAA-430E-93AE-A568F9C4DE7D}" type="pres">
      <dgm:prSet presAssocID="{264CFE5B-6519-4EE6-A3EC-9B2198297CFA}" presName="spNode" presStyleCnt="0"/>
      <dgm:spPr/>
    </dgm:pt>
    <dgm:pt modelId="{AC2E46DC-C4FE-4802-B0A4-A368CE7D3415}" type="pres">
      <dgm:prSet presAssocID="{D0445AEA-F8B9-4CB2-B9CB-4895DACD4A72}" presName="sibTrans" presStyleLbl="sibTrans1D1" presStyleIdx="3" presStyleCnt="4"/>
      <dgm:spPr/>
      <dgm:t>
        <a:bodyPr/>
        <a:lstStyle/>
        <a:p>
          <a:endParaRPr lang="es-EC"/>
        </a:p>
      </dgm:t>
    </dgm:pt>
  </dgm:ptLst>
  <dgm:cxnLst>
    <dgm:cxn modelId="{CE40EB92-902F-42E3-9652-DCB04465E48E}" type="presOf" srcId="{264CFE5B-6519-4EE6-A3EC-9B2198297CFA}" destId="{0BDCB669-EB3B-4388-941C-826EC1AE4D36}" srcOrd="0" destOrd="0" presId="urn:microsoft.com/office/officeart/2005/8/layout/cycle6"/>
    <dgm:cxn modelId="{69AFD944-0A44-48F1-8278-65C6E00AABCC}" type="presOf" srcId="{65526C2D-B016-44BE-9E87-4C1F845DBD56}" destId="{89735822-861A-428C-9080-ED6886CD72BD}" srcOrd="0" destOrd="0" presId="urn:microsoft.com/office/officeart/2005/8/layout/cycle6"/>
    <dgm:cxn modelId="{1AF53D89-A150-4C48-8A0F-A1EE9A5BB937}" type="presOf" srcId="{417A749F-5634-45C7-9C7B-CFFC37F057DE}" destId="{DDC8D75A-F2E2-46D7-AD89-CD8F039E952F}" srcOrd="0" destOrd="0" presId="urn:microsoft.com/office/officeart/2005/8/layout/cycle6"/>
    <dgm:cxn modelId="{D5B6DC11-D4CE-48D4-8BAF-09F4EA35C50B}" srcId="{118F710D-68EE-4906-9799-1EC497A4B050}" destId="{417A749F-5634-45C7-9C7B-CFFC37F057DE}" srcOrd="2" destOrd="0" parTransId="{8DB3BAC0-A834-4082-A734-FEBB6B4F62CA}" sibTransId="{E86E895C-FEC6-439B-9A03-6C392F35A6DF}"/>
    <dgm:cxn modelId="{5ABD307B-B06C-4199-9CF5-CDA43E376941}" type="presOf" srcId="{E86E895C-FEC6-439B-9A03-6C392F35A6DF}" destId="{1089F67B-C40E-4F90-B8D5-C762D3A8F6AA}" srcOrd="0" destOrd="0" presId="urn:microsoft.com/office/officeart/2005/8/layout/cycle6"/>
    <dgm:cxn modelId="{79E77454-DCD0-4ED9-BF60-A0FEC7BB6DF2}" srcId="{118F710D-68EE-4906-9799-1EC497A4B050}" destId="{7C91ED80-9882-48DB-A567-02BFA85EEF14}" srcOrd="0" destOrd="0" parTransId="{ED683E25-A11E-4227-80AE-ABD38E62F4FE}" sibTransId="{64F0985E-A9C4-44DF-AE25-ADE9719E4B4E}"/>
    <dgm:cxn modelId="{3C993D11-4392-4F75-8E3A-AE22B2EF2638}" type="presOf" srcId="{7C91ED80-9882-48DB-A567-02BFA85EEF14}" destId="{81E1863F-59FC-446C-81AA-E8B3A3E94289}" srcOrd="0" destOrd="0" presId="urn:microsoft.com/office/officeart/2005/8/layout/cycle6"/>
    <dgm:cxn modelId="{A646CA3E-B88F-4A92-BB8A-9D934E38A4E3}" type="presOf" srcId="{118F710D-68EE-4906-9799-1EC497A4B050}" destId="{FF54D2C5-E04E-4119-A493-2CD49CE08E70}" srcOrd="0" destOrd="0" presId="urn:microsoft.com/office/officeart/2005/8/layout/cycle6"/>
    <dgm:cxn modelId="{A069E8EE-B41B-46D8-B505-1B153ABE83AC}" srcId="{118F710D-68EE-4906-9799-1EC497A4B050}" destId="{264CFE5B-6519-4EE6-A3EC-9B2198297CFA}" srcOrd="3" destOrd="0" parTransId="{1D1125B6-0363-47A4-8134-83CCC5E6058A}" sibTransId="{D0445AEA-F8B9-4CB2-B9CB-4895DACD4A72}"/>
    <dgm:cxn modelId="{8F735D2C-2F67-4E1C-9AC0-35CE93ABF97D}" type="presOf" srcId="{AA17D7D1-6AB8-4D2D-B481-400D2EA8681D}" destId="{766876AD-F9DD-4A57-B492-9036B69D08DD}" srcOrd="0" destOrd="0" presId="urn:microsoft.com/office/officeart/2005/8/layout/cycle6"/>
    <dgm:cxn modelId="{E78A45DE-A2C2-4246-B19F-D9402EF0DFA8}" srcId="{118F710D-68EE-4906-9799-1EC497A4B050}" destId="{AA17D7D1-6AB8-4D2D-B481-400D2EA8681D}" srcOrd="1" destOrd="0" parTransId="{9FAE362A-7A3E-4B63-A43A-FB33CC93DC8A}" sibTransId="{65526C2D-B016-44BE-9E87-4C1F845DBD56}"/>
    <dgm:cxn modelId="{E89979BC-3AD1-4739-B88E-96A45B09A65F}" type="presOf" srcId="{64F0985E-A9C4-44DF-AE25-ADE9719E4B4E}" destId="{FD95F02A-2B26-4E35-8804-347446683F36}" srcOrd="0" destOrd="0" presId="urn:microsoft.com/office/officeart/2005/8/layout/cycle6"/>
    <dgm:cxn modelId="{41B0380C-D0B6-4311-9A34-1A796EEDEAB5}" type="presOf" srcId="{D0445AEA-F8B9-4CB2-B9CB-4895DACD4A72}" destId="{AC2E46DC-C4FE-4802-B0A4-A368CE7D3415}" srcOrd="0" destOrd="0" presId="urn:microsoft.com/office/officeart/2005/8/layout/cycle6"/>
    <dgm:cxn modelId="{CF9D04F3-AB29-466C-996E-B6AF60642109}" type="presParOf" srcId="{FF54D2C5-E04E-4119-A493-2CD49CE08E70}" destId="{81E1863F-59FC-446C-81AA-E8B3A3E94289}" srcOrd="0" destOrd="0" presId="urn:microsoft.com/office/officeart/2005/8/layout/cycle6"/>
    <dgm:cxn modelId="{00D6F4BF-8576-406E-BC6D-CADCAC2FE313}" type="presParOf" srcId="{FF54D2C5-E04E-4119-A493-2CD49CE08E70}" destId="{5D331A41-35D4-4385-8E90-E9BCBB0EBC14}" srcOrd="1" destOrd="0" presId="urn:microsoft.com/office/officeart/2005/8/layout/cycle6"/>
    <dgm:cxn modelId="{B7CF9293-59E0-4E32-9D8B-2E2E69161362}" type="presParOf" srcId="{FF54D2C5-E04E-4119-A493-2CD49CE08E70}" destId="{FD95F02A-2B26-4E35-8804-347446683F36}" srcOrd="2" destOrd="0" presId="urn:microsoft.com/office/officeart/2005/8/layout/cycle6"/>
    <dgm:cxn modelId="{BAF957DE-87DC-47B8-90B5-3EC5106C1D58}" type="presParOf" srcId="{FF54D2C5-E04E-4119-A493-2CD49CE08E70}" destId="{766876AD-F9DD-4A57-B492-9036B69D08DD}" srcOrd="3" destOrd="0" presId="urn:microsoft.com/office/officeart/2005/8/layout/cycle6"/>
    <dgm:cxn modelId="{DC5C3F52-1A04-4A45-BAC7-0981EC3CAC9E}" type="presParOf" srcId="{FF54D2C5-E04E-4119-A493-2CD49CE08E70}" destId="{FBBD7576-0A80-428A-BFE0-7AB424FB18FE}" srcOrd="4" destOrd="0" presId="urn:microsoft.com/office/officeart/2005/8/layout/cycle6"/>
    <dgm:cxn modelId="{D33DC299-ADAD-4BD7-A159-821B779937D4}" type="presParOf" srcId="{FF54D2C5-E04E-4119-A493-2CD49CE08E70}" destId="{89735822-861A-428C-9080-ED6886CD72BD}" srcOrd="5" destOrd="0" presId="urn:microsoft.com/office/officeart/2005/8/layout/cycle6"/>
    <dgm:cxn modelId="{A3F8A126-9135-48B3-9D79-B7DB9EAEF9F3}" type="presParOf" srcId="{FF54D2C5-E04E-4119-A493-2CD49CE08E70}" destId="{DDC8D75A-F2E2-46D7-AD89-CD8F039E952F}" srcOrd="6" destOrd="0" presId="urn:microsoft.com/office/officeart/2005/8/layout/cycle6"/>
    <dgm:cxn modelId="{8696D878-4B0E-461B-878D-0308F31B9C00}" type="presParOf" srcId="{FF54D2C5-E04E-4119-A493-2CD49CE08E70}" destId="{7D48ECCC-CF0B-4A97-8720-FCE0698AAA6C}" srcOrd="7" destOrd="0" presId="urn:microsoft.com/office/officeart/2005/8/layout/cycle6"/>
    <dgm:cxn modelId="{EE3E0D5D-C745-4FF9-98E1-DD6EDC8A0337}" type="presParOf" srcId="{FF54D2C5-E04E-4119-A493-2CD49CE08E70}" destId="{1089F67B-C40E-4F90-B8D5-C762D3A8F6AA}" srcOrd="8" destOrd="0" presId="urn:microsoft.com/office/officeart/2005/8/layout/cycle6"/>
    <dgm:cxn modelId="{A1A0D9EF-46D5-4A58-A3E0-0C680A9204FC}" type="presParOf" srcId="{FF54D2C5-E04E-4119-A493-2CD49CE08E70}" destId="{0BDCB669-EB3B-4388-941C-826EC1AE4D36}" srcOrd="9" destOrd="0" presId="urn:microsoft.com/office/officeart/2005/8/layout/cycle6"/>
    <dgm:cxn modelId="{80657769-A660-447C-80F4-78D9DBCBB9B2}" type="presParOf" srcId="{FF54D2C5-E04E-4119-A493-2CD49CE08E70}" destId="{19480E75-0CAA-430E-93AE-A568F9C4DE7D}" srcOrd="10" destOrd="0" presId="urn:microsoft.com/office/officeart/2005/8/layout/cycle6"/>
    <dgm:cxn modelId="{8AC2CD5A-8CE4-401B-98F7-2E4BC86FBEDB}" type="presParOf" srcId="{FF54D2C5-E04E-4119-A493-2CD49CE08E70}" destId="{AC2E46DC-C4FE-4802-B0A4-A368CE7D3415}" srcOrd="11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5174F7CA-6601-44EA-95D8-9C6DC32AFC5E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C2B3C793-BBCF-45A6-AC91-6FDB43CBDEE4}">
      <dgm:prSet custT="1"/>
      <dgm:spPr/>
      <dgm:t>
        <a:bodyPr/>
        <a:lstStyle/>
        <a:p>
          <a:pPr rtl="0"/>
          <a:r>
            <a:rPr lang="es-EC" sz="1800" b="1" dirty="0" smtClean="0"/>
            <a:t>SEGURIDAD EN EL PROYECTO</a:t>
          </a:r>
          <a:endParaRPr lang="es-EC" sz="1800" b="1" dirty="0"/>
        </a:p>
      </dgm:t>
    </dgm:pt>
    <dgm:pt modelId="{EF9EE451-B891-48AB-98B4-07D157847D74}" type="parTrans" cxnId="{443F4DB8-9915-4299-9BE5-FEDAFD9685FC}">
      <dgm:prSet/>
      <dgm:spPr/>
      <dgm:t>
        <a:bodyPr/>
        <a:lstStyle/>
        <a:p>
          <a:endParaRPr lang="es-EC"/>
        </a:p>
      </dgm:t>
    </dgm:pt>
    <dgm:pt modelId="{6A12E284-DDC0-4B21-9575-C44AC31C9D3A}" type="sibTrans" cxnId="{443F4DB8-9915-4299-9BE5-FEDAFD9685FC}">
      <dgm:prSet/>
      <dgm:spPr/>
      <dgm:t>
        <a:bodyPr/>
        <a:lstStyle/>
        <a:p>
          <a:endParaRPr lang="es-EC"/>
        </a:p>
      </dgm:t>
    </dgm:pt>
    <dgm:pt modelId="{DFC2D783-0643-4A99-9E4D-A4AD89232761}">
      <dgm:prSet custT="1"/>
      <dgm:spPr/>
      <dgm:t>
        <a:bodyPr/>
        <a:lstStyle/>
        <a:p>
          <a:pPr rtl="0"/>
          <a:r>
            <a:rPr lang="es-EC" sz="1800" dirty="0" smtClean="0"/>
            <a:t> El Comité Interinstitucional y Municipios coordinarán la aplicación de las normas legales y reglamentos</a:t>
          </a:r>
          <a:r>
            <a:rPr lang="es-EC" sz="900" dirty="0" smtClean="0"/>
            <a:t>.</a:t>
          </a:r>
          <a:endParaRPr lang="es-EC" sz="900" dirty="0"/>
        </a:p>
      </dgm:t>
    </dgm:pt>
    <dgm:pt modelId="{A6425E0D-5C85-446E-9826-AB1442D3FCC5}" type="parTrans" cxnId="{953B7634-35F0-4B40-A0F4-EC97040C6A87}">
      <dgm:prSet/>
      <dgm:spPr/>
      <dgm:t>
        <a:bodyPr/>
        <a:lstStyle/>
        <a:p>
          <a:endParaRPr lang="es-EC"/>
        </a:p>
      </dgm:t>
    </dgm:pt>
    <dgm:pt modelId="{CD78916C-B6E7-471E-8E9F-723A6677A3A7}" type="sibTrans" cxnId="{953B7634-35F0-4B40-A0F4-EC97040C6A87}">
      <dgm:prSet/>
      <dgm:spPr/>
      <dgm:t>
        <a:bodyPr/>
        <a:lstStyle/>
        <a:p>
          <a:endParaRPr lang="es-EC"/>
        </a:p>
      </dgm:t>
    </dgm:pt>
    <dgm:pt modelId="{9E6116E2-6A6C-4706-8D07-C0FFC4484EC0}">
      <dgm:prSet custT="1"/>
      <dgm:spPr/>
      <dgm:t>
        <a:bodyPr/>
        <a:lstStyle/>
        <a:p>
          <a:r>
            <a:rPr lang="es-EC" sz="1600" dirty="0" smtClean="0"/>
            <a:t>Los Municipios comunicarán al MTRH  las resoluciones mediante las cuales hubiese negado la aprobación de planos de centros de trabajo</a:t>
          </a:r>
          <a:r>
            <a:rPr lang="es-EC" sz="1200" dirty="0" smtClean="0"/>
            <a:t>.</a:t>
          </a:r>
          <a:endParaRPr lang="es-EC" sz="1200" dirty="0"/>
        </a:p>
      </dgm:t>
    </dgm:pt>
    <dgm:pt modelId="{3AFBB077-E572-4A9B-B365-E8A824DF5829}" type="parTrans" cxnId="{EDD105CC-8862-4ABD-8660-41532DD844E6}">
      <dgm:prSet/>
      <dgm:spPr/>
      <dgm:t>
        <a:bodyPr/>
        <a:lstStyle/>
        <a:p>
          <a:endParaRPr lang="es-EC"/>
        </a:p>
      </dgm:t>
    </dgm:pt>
    <dgm:pt modelId="{5AF2387B-A4B2-4F2C-AE54-57C7C7D93DE1}" type="sibTrans" cxnId="{EDD105CC-8862-4ABD-8660-41532DD844E6}">
      <dgm:prSet/>
      <dgm:spPr/>
      <dgm:t>
        <a:bodyPr/>
        <a:lstStyle/>
        <a:p>
          <a:endParaRPr lang="es-EC"/>
        </a:p>
      </dgm:t>
    </dgm:pt>
    <dgm:pt modelId="{26FDDA0D-FF3F-4AAC-85B1-3F675DD4F5C1}" type="pres">
      <dgm:prSet presAssocID="{5174F7CA-6601-44EA-95D8-9C6DC32AFC5E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36A764B-265C-4E84-B53D-D30412A8A746}" type="pres">
      <dgm:prSet presAssocID="{C2B3C793-BBCF-45A6-AC91-6FDB43CBDEE4}" presName="circ1" presStyleLbl="vennNode1" presStyleIdx="0" presStyleCnt="3"/>
      <dgm:spPr/>
      <dgm:t>
        <a:bodyPr/>
        <a:lstStyle/>
        <a:p>
          <a:endParaRPr lang="es-EC"/>
        </a:p>
      </dgm:t>
    </dgm:pt>
    <dgm:pt modelId="{EA46DDA8-03FD-435D-B030-108E15674493}" type="pres">
      <dgm:prSet presAssocID="{C2B3C793-BBCF-45A6-AC91-6FDB43CBDEE4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D2D9E39D-1FC9-41F6-A70B-CDCE821694EE}" type="pres">
      <dgm:prSet presAssocID="{DFC2D783-0643-4A99-9E4D-A4AD89232761}" presName="circ2" presStyleLbl="vennNode1" presStyleIdx="1" presStyleCnt="3" custScaleX="154041" custScaleY="109378" custLinFactNeighborX="39530" custLinFactNeighborY="-1235"/>
      <dgm:spPr/>
      <dgm:t>
        <a:bodyPr/>
        <a:lstStyle/>
        <a:p>
          <a:endParaRPr lang="es-EC"/>
        </a:p>
      </dgm:t>
    </dgm:pt>
    <dgm:pt modelId="{70E07AFF-2EAB-4A04-AFD9-20D7645CFA2E}" type="pres">
      <dgm:prSet presAssocID="{DFC2D783-0643-4A99-9E4D-A4AD89232761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6D2BB7-FDBE-4812-8429-7C062F3A6475}" type="pres">
      <dgm:prSet presAssocID="{9E6116E2-6A6C-4706-8D07-C0FFC4484EC0}" presName="circ3" presStyleLbl="vennNode1" presStyleIdx="2" presStyleCnt="3" custScaleX="140830" custScaleY="108299" custLinFactNeighborX="-22236" custLinFactNeighborY="3088"/>
      <dgm:spPr/>
      <dgm:t>
        <a:bodyPr/>
        <a:lstStyle/>
        <a:p>
          <a:endParaRPr lang="es-EC"/>
        </a:p>
      </dgm:t>
    </dgm:pt>
    <dgm:pt modelId="{0003EC1A-6640-4696-B70A-F7B0800A2CA6}" type="pres">
      <dgm:prSet presAssocID="{9E6116E2-6A6C-4706-8D07-C0FFC4484EC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97F19177-1770-488F-92A9-7273C54BDDA7}" type="presOf" srcId="{C2B3C793-BBCF-45A6-AC91-6FDB43CBDEE4}" destId="{EA46DDA8-03FD-435D-B030-108E15674493}" srcOrd="0" destOrd="0" presId="urn:microsoft.com/office/officeart/2005/8/layout/venn1"/>
    <dgm:cxn modelId="{953B7634-35F0-4B40-A0F4-EC97040C6A87}" srcId="{5174F7CA-6601-44EA-95D8-9C6DC32AFC5E}" destId="{DFC2D783-0643-4A99-9E4D-A4AD89232761}" srcOrd="1" destOrd="0" parTransId="{A6425E0D-5C85-446E-9826-AB1442D3FCC5}" sibTransId="{CD78916C-B6E7-471E-8E9F-723A6677A3A7}"/>
    <dgm:cxn modelId="{CD025483-C1B9-4725-97A6-C13B9E38690F}" type="presOf" srcId="{DFC2D783-0643-4A99-9E4D-A4AD89232761}" destId="{70E07AFF-2EAB-4A04-AFD9-20D7645CFA2E}" srcOrd="0" destOrd="0" presId="urn:microsoft.com/office/officeart/2005/8/layout/venn1"/>
    <dgm:cxn modelId="{41DFA464-7718-4728-9C87-8FAEE4677300}" type="presOf" srcId="{C2B3C793-BBCF-45A6-AC91-6FDB43CBDEE4}" destId="{836A764B-265C-4E84-B53D-D30412A8A746}" srcOrd="1" destOrd="0" presId="urn:microsoft.com/office/officeart/2005/8/layout/venn1"/>
    <dgm:cxn modelId="{443F4DB8-9915-4299-9BE5-FEDAFD9685FC}" srcId="{5174F7CA-6601-44EA-95D8-9C6DC32AFC5E}" destId="{C2B3C793-BBCF-45A6-AC91-6FDB43CBDEE4}" srcOrd="0" destOrd="0" parTransId="{EF9EE451-B891-48AB-98B4-07D157847D74}" sibTransId="{6A12E284-DDC0-4B21-9575-C44AC31C9D3A}"/>
    <dgm:cxn modelId="{8C8E6450-2CF0-4607-9904-5C9A43D4E247}" type="presOf" srcId="{9E6116E2-6A6C-4706-8D07-C0FFC4484EC0}" destId="{1F6D2BB7-FDBE-4812-8429-7C062F3A6475}" srcOrd="1" destOrd="0" presId="urn:microsoft.com/office/officeart/2005/8/layout/venn1"/>
    <dgm:cxn modelId="{EC14FF2D-3E86-48FB-A6C9-079B383A1F35}" type="presOf" srcId="{9E6116E2-6A6C-4706-8D07-C0FFC4484EC0}" destId="{0003EC1A-6640-4696-B70A-F7B0800A2CA6}" srcOrd="0" destOrd="0" presId="urn:microsoft.com/office/officeart/2005/8/layout/venn1"/>
    <dgm:cxn modelId="{8E2061C6-64A6-48E3-B024-072AC806FAFC}" type="presOf" srcId="{DFC2D783-0643-4A99-9E4D-A4AD89232761}" destId="{D2D9E39D-1FC9-41F6-A70B-CDCE821694EE}" srcOrd="1" destOrd="0" presId="urn:microsoft.com/office/officeart/2005/8/layout/venn1"/>
    <dgm:cxn modelId="{BC2A6D69-2BE3-4DE9-B9B0-1FC9294294BD}" type="presOf" srcId="{5174F7CA-6601-44EA-95D8-9C6DC32AFC5E}" destId="{26FDDA0D-FF3F-4AAC-85B1-3F675DD4F5C1}" srcOrd="0" destOrd="0" presId="urn:microsoft.com/office/officeart/2005/8/layout/venn1"/>
    <dgm:cxn modelId="{EDD105CC-8862-4ABD-8660-41532DD844E6}" srcId="{5174F7CA-6601-44EA-95D8-9C6DC32AFC5E}" destId="{9E6116E2-6A6C-4706-8D07-C0FFC4484EC0}" srcOrd="2" destOrd="0" parTransId="{3AFBB077-E572-4A9B-B365-E8A824DF5829}" sibTransId="{5AF2387B-A4B2-4F2C-AE54-57C7C7D93DE1}"/>
    <dgm:cxn modelId="{4200A8D6-FE2D-49AE-A9C9-7435A2DC9E9E}" type="presParOf" srcId="{26FDDA0D-FF3F-4AAC-85B1-3F675DD4F5C1}" destId="{836A764B-265C-4E84-B53D-D30412A8A746}" srcOrd="0" destOrd="0" presId="urn:microsoft.com/office/officeart/2005/8/layout/venn1"/>
    <dgm:cxn modelId="{00D8E218-4346-4540-8F1A-7CD8BDE23F63}" type="presParOf" srcId="{26FDDA0D-FF3F-4AAC-85B1-3F675DD4F5C1}" destId="{EA46DDA8-03FD-435D-B030-108E15674493}" srcOrd="1" destOrd="0" presId="urn:microsoft.com/office/officeart/2005/8/layout/venn1"/>
    <dgm:cxn modelId="{FF7498A6-5557-46F1-B165-72D495327900}" type="presParOf" srcId="{26FDDA0D-FF3F-4AAC-85B1-3F675DD4F5C1}" destId="{D2D9E39D-1FC9-41F6-A70B-CDCE821694EE}" srcOrd="2" destOrd="0" presId="urn:microsoft.com/office/officeart/2005/8/layout/venn1"/>
    <dgm:cxn modelId="{89DD9D84-7754-43AB-9ED8-F5B59E936BEF}" type="presParOf" srcId="{26FDDA0D-FF3F-4AAC-85B1-3F675DD4F5C1}" destId="{70E07AFF-2EAB-4A04-AFD9-20D7645CFA2E}" srcOrd="3" destOrd="0" presId="urn:microsoft.com/office/officeart/2005/8/layout/venn1"/>
    <dgm:cxn modelId="{C266818E-A23E-4D89-B057-7D46A838ACCB}" type="presParOf" srcId="{26FDDA0D-FF3F-4AAC-85B1-3F675DD4F5C1}" destId="{1F6D2BB7-FDBE-4812-8429-7C062F3A6475}" srcOrd="4" destOrd="0" presId="urn:microsoft.com/office/officeart/2005/8/layout/venn1"/>
    <dgm:cxn modelId="{70D6D818-2196-4080-A3E7-BB8C612EEC06}" type="presParOf" srcId="{26FDDA0D-FF3F-4AAC-85B1-3F675DD4F5C1}" destId="{0003EC1A-6640-4696-B70A-F7B0800A2CA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D737B55-FE79-404E-AE31-DB7DC5566561}" type="doc">
      <dgm:prSet loTypeId="urn:microsoft.com/office/officeart/2005/8/layout/hProcess9" loCatId="process" qsTypeId="urn:microsoft.com/office/officeart/2005/8/quickstyle/simple1" qsCatId="simple" csTypeId="urn:microsoft.com/office/officeart/2005/8/colors/colorful4" csCatId="colorful" phldr="1"/>
      <dgm:spPr/>
    </dgm:pt>
    <dgm:pt modelId="{752C309E-C2AA-4FAA-9D17-62A3CADE1972}">
      <dgm:prSet phldrT="[Texto]"/>
      <dgm:spPr/>
      <dgm:t>
        <a:bodyPr/>
        <a:lstStyle/>
        <a:p>
          <a:r>
            <a:rPr lang="es-EC" dirty="0" smtClean="0"/>
            <a:t>Construcción sólida, para evitar riesgos de desplome</a:t>
          </a:r>
          <a:endParaRPr lang="es-EC" dirty="0"/>
        </a:p>
      </dgm:t>
    </dgm:pt>
    <dgm:pt modelId="{0F8D2378-3F4D-4759-B048-52A477499B47}" type="parTrans" cxnId="{548BFB6F-5A8F-4107-8A21-28B122D112B8}">
      <dgm:prSet/>
      <dgm:spPr/>
      <dgm:t>
        <a:bodyPr/>
        <a:lstStyle/>
        <a:p>
          <a:endParaRPr lang="es-EC"/>
        </a:p>
      </dgm:t>
    </dgm:pt>
    <dgm:pt modelId="{6CA1F466-A3F2-4993-9658-EAF0126F29F6}" type="sibTrans" cxnId="{548BFB6F-5A8F-4107-8A21-28B122D112B8}">
      <dgm:prSet/>
      <dgm:spPr/>
      <dgm:t>
        <a:bodyPr/>
        <a:lstStyle/>
        <a:p>
          <a:endParaRPr lang="es-EC"/>
        </a:p>
      </dgm:t>
    </dgm:pt>
    <dgm:pt modelId="{BC73CC51-ECFE-49D6-BEEF-2712D9EFC1E4}">
      <dgm:prSet phldrT="[Texto]"/>
      <dgm:spPr/>
      <dgm:t>
        <a:bodyPr/>
        <a:lstStyle/>
        <a:p>
          <a:r>
            <a:rPr lang="es-EC" dirty="0" smtClean="0"/>
            <a:t>Los cimientos, pisos y otros elementos de los edificios ofrecerán resistencia suficiente</a:t>
          </a:r>
          <a:endParaRPr lang="es-EC" dirty="0"/>
        </a:p>
      </dgm:t>
    </dgm:pt>
    <dgm:pt modelId="{1E39B465-71AE-4819-B118-4B6C01C59715}" type="parTrans" cxnId="{A378EFF6-969B-4BF3-912B-9E427C485248}">
      <dgm:prSet/>
      <dgm:spPr/>
      <dgm:t>
        <a:bodyPr/>
        <a:lstStyle/>
        <a:p>
          <a:endParaRPr lang="es-EC"/>
        </a:p>
      </dgm:t>
    </dgm:pt>
    <dgm:pt modelId="{1E199967-B0D9-469B-83F7-787302AD2A3F}" type="sibTrans" cxnId="{A378EFF6-969B-4BF3-912B-9E427C485248}">
      <dgm:prSet/>
      <dgm:spPr/>
      <dgm:t>
        <a:bodyPr/>
        <a:lstStyle/>
        <a:p>
          <a:endParaRPr lang="es-EC"/>
        </a:p>
      </dgm:t>
    </dgm:pt>
    <dgm:pt modelId="{301D2FE8-0252-4DBA-8C30-1EFE94A8ADA5}">
      <dgm:prSet phldrT="[Texto]"/>
      <dgm:spPr/>
      <dgm:t>
        <a:bodyPr/>
        <a:lstStyle/>
        <a:p>
          <a:r>
            <a:rPr lang="es-EC" dirty="0" smtClean="0"/>
            <a:t>Locales que deban sostener pesos importantes, se indicará por medio de rótulos o inscripciones visibles, las cargas máximas que puedan soportar</a:t>
          </a:r>
          <a:endParaRPr lang="es-EC" dirty="0"/>
        </a:p>
      </dgm:t>
    </dgm:pt>
    <dgm:pt modelId="{24326EB8-7B04-41DC-B4C8-AC47FBDB4132}" type="parTrans" cxnId="{ABA84D21-75B3-49BD-8562-CBEE5FF72B96}">
      <dgm:prSet/>
      <dgm:spPr/>
      <dgm:t>
        <a:bodyPr/>
        <a:lstStyle/>
        <a:p>
          <a:endParaRPr lang="es-EC"/>
        </a:p>
      </dgm:t>
    </dgm:pt>
    <dgm:pt modelId="{1301A172-A51C-47AF-B1F4-00023912DD92}" type="sibTrans" cxnId="{ABA84D21-75B3-49BD-8562-CBEE5FF72B96}">
      <dgm:prSet/>
      <dgm:spPr/>
      <dgm:t>
        <a:bodyPr/>
        <a:lstStyle/>
        <a:p>
          <a:endParaRPr lang="es-EC"/>
        </a:p>
      </dgm:t>
    </dgm:pt>
    <dgm:pt modelId="{58A73D47-3DEC-4EAB-949F-29AE0E66BE43}" type="pres">
      <dgm:prSet presAssocID="{0D737B55-FE79-404E-AE31-DB7DC5566561}" presName="CompostProcess" presStyleCnt="0">
        <dgm:presLayoutVars>
          <dgm:dir/>
          <dgm:resizeHandles val="exact"/>
        </dgm:presLayoutVars>
      </dgm:prSet>
      <dgm:spPr/>
    </dgm:pt>
    <dgm:pt modelId="{2ED664CD-B6E3-4E16-AEE8-8FD99519BA1A}" type="pres">
      <dgm:prSet presAssocID="{0D737B55-FE79-404E-AE31-DB7DC5566561}" presName="arrow" presStyleLbl="bgShp" presStyleIdx="0" presStyleCnt="1"/>
      <dgm:spPr/>
    </dgm:pt>
    <dgm:pt modelId="{10E8DB05-5E9E-4E65-83BE-23A86204E07E}" type="pres">
      <dgm:prSet presAssocID="{0D737B55-FE79-404E-AE31-DB7DC5566561}" presName="linearProcess" presStyleCnt="0"/>
      <dgm:spPr/>
    </dgm:pt>
    <dgm:pt modelId="{83EDAA71-59E7-4F38-8F3E-310E5A0A3FF0}" type="pres">
      <dgm:prSet presAssocID="{752C309E-C2AA-4FAA-9D17-62A3CADE197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FAFA4C5-32EE-4286-B9F5-8D763E38A2D0}" type="pres">
      <dgm:prSet presAssocID="{6CA1F466-A3F2-4993-9658-EAF0126F29F6}" presName="sibTrans" presStyleCnt="0"/>
      <dgm:spPr/>
    </dgm:pt>
    <dgm:pt modelId="{CCC889A2-2685-4FE4-A3B1-98EDD0DA6880}" type="pres">
      <dgm:prSet presAssocID="{BC73CC51-ECFE-49D6-BEEF-2712D9EFC1E4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7CDF8A9-572E-4EA9-8088-841EA37EDA8A}" type="pres">
      <dgm:prSet presAssocID="{1E199967-B0D9-469B-83F7-787302AD2A3F}" presName="sibTrans" presStyleCnt="0"/>
      <dgm:spPr/>
    </dgm:pt>
    <dgm:pt modelId="{BB1373E8-F106-4F8D-95A1-68B0F999B560}" type="pres">
      <dgm:prSet presAssocID="{301D2FE8-0252-4DBA-8C30-1EFE94A8ADA5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0167F8D5-2002-4CA4-A6AE-F1754889CBE4}" type="presOf" srcId="{BC73CC51-ECFE-49D6-BEEF-2712D9EFC1E4}" destId="{CCC889A2-2685-4FE4-A3B1-98EDD0DA6880}" srcOrd="0" destOrd="0" presId="urn:microsoft.com/office/officeart/2005/8/layout/hProcess9"/>
    <dgm:cxn modelId="{A378EFF6-969B-4BF3-912B-9E427C485248}" srcId="{0D737B55-FE79-404E-AE31-DB7DC5566561}" destId="{BC73CC51-ECFE-49D6-BEEF-2712D9EFC1E4}" srcOrd="1" destOrd="0" parTransId="{1E39B465-71AE-4819-B118-4B6C01C59715}" sibTransId="{1E199967-B0D9-469B-83F7-787302AD2A3F}"/>
    <dgm:cxn modelId="{548BFB6F-5A8F-4107-8A21-28B122D112B8}" srcId="{0D737B55-FE79-404E-AE31-DB7DC5566561}" destId="{752C309E-C2AA-4FAA-9D17-62A3CADE1972}" srcOrd="0" destOrd="0" parTransId="{0F8D2378-3F4D-4759-B048-52A477499B47}" sibTransId="{6CA1F466-A3F2-4993-9658-EAF0126F29F6}"/>
    <dgm:cxn modelId="{747BD6EF-0C3F-4CD4-BCF2-4ED655113266}" type="presOf" srcId="{752C309E-C2AA-4FAA-9D17-62A3CADE1972}" destId="{83EDAA71-59E7-4F38-8F3E-310E5A0A3FF0}" srcOrd="0" destOrd="0" presId="urn:microsoft.com/office/officeart/2005/8/layout/hProcess9"/>
    <dgm:cxn modelId="{ABA84D21-75B3-49BD-8562-CBEE5FF72B96}" srcId="{0D737B55-FE79-404E-AE31-DB7DC5566561}" destId="{301D2FE8-0252-4DBA-8C30-1EFE94A8ADA5}" srcOrd="2" destOrd="0" parTransId="{24326EB8-7B04-41DC-B4C8-AC47FBDB4132}" sibTransId="{1301A172-A51C-47AF-B1F4-00023912DD92}"/>
    <dgm:cxn modelId="{0008CD41-E3D7-4CD4-A373-2D0188D6A737}" type="presOf" srcId="{301D2FE8-0252-4DBA-8C30-1EFE94A8ADA5}" destId="{BB1373E8-F106-4F8D-95A1-68B0F999B560}" srcOrd="0" destOrd="0" presId="urn:microsoft.com/office/officeart/2005/8/layout/hProcess9"/>
    <dgm:cxn modelId="{4CEE24BC-34E4-4239-B005-35D3DA946DED}" type="presOf" srcId="{0D737B55-FE79-404E-AE31-DB7DC5566561}" destId="{58A73D47-3DEC-4EAB-949F-29AE0E66BE43}" srcOrd="0" destOrd="0" presId="urn:microsoft.com/office/officeart/2005/8/layout/hProcess9"/>
    <dgm:cxn modelId="{00FB47AB-78B8-4153-B5C4-8CC7B174ED8C}" type="presParOf" srcId="{58A73D47-3DEC-4EAB-949F-29AE0E66BE43}" destId="{2ED664CD-B6E3-4E16-AEE8-8FD99519BA1A}" srcOrd="0" destOrd="0" presId="urn:microsoft.com/office/officeart/2005/8/layout/hProcess9"/>
    <dgm:cxn modelId="{D2F27DE9-F29B-4CF0-ACA9-DEC3CD01762E}" type="presParOf" srcId="{58A73D47-3DEC-4EAB-949F-29AE0E66BE43}" destId="{10E8DB05-5E9E-4E65-83BE-23A86204E07E}" srcOrd="1" destOrd="0" presId="urn:microsoft.com/office/officeart/2005/8/layout/hProcess9"/>
    <dgm:cxn modelId="{AA692820-EF7F-4F17-9444-284819BA418C}" type="presParOf" srcId="{10E8DB05-5E9E-4E65-83BE-23A86204E07E}" destId="{83EDAA71-59E7-4F38-8F3E-310E5A0A3FF0}" srcOrd="0" destOrd="0" presId="urn:microsoft.com/office/officeart/2005/8/layout/hProcess9"/>
    <dgm:cxn modelId="{38151985-6B15-4D91-AFCA-25AEF7E73798}" type="presParOf" srcId="{10E8DB05-5E9E-4E65-83BE-23A86204E07E}" destId="{EFAFA4C5-32EE-4286-B9F5-8D763E38A2D0}" srcOrd="1" destOrd="0" presId="urn:microsoft.com/office/officeart/2005/8/layout/hProcess9"/>
    <dgm:cxn modelId="{DC0B3421-0D05-499A-A294-66170E1AD90E}" type="presParOf" srcId="{10E8DB05-5E9E-4E65-83BE-23A86204E07E}" destId="{CCC889A2-2685-4FE4-A3B1-98EDD0DA6880}" srcOrd="2" destOrd="0" presId="urn:microsoft.com/office/officeart/2005/8/layout/hProcess9"/>
    <dgm:cxn modelId="{EF82D1BB-1B5F-4FE9-BB80-5E39E64EEC9A}" type="presParOf" srcId="{10E8DB05-5E9E-4E65-83BE-23A86204E07E}" destId="{B7CDF8A9-572E-4EA9-8088-841EA37EDA8A}" srcOrd="3" destOrd="0" presId="urn:microsoft.com/office/officeart/2005/8/layout/hProcess9"/>
    <dgm:cxn modelId="{30ADCD63-19C7-4E04-AE47-019833436A86}" type="presParOf" srcId="{10E8DB05-5E9E-4E65-83BE-23A86204E07E}" destId="{BB1373E8-F106-4F8D-95A1-68B0F999B560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6DB86E8-E7EF-4ADE-8105-E296AC6D3DC3}" type="doc">
      <dgm:prSet loTypeId="urn:microsoft.com/office/officeart/2005/8/layout/matrix3" loCatId="matrix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C"/>
        </a:p>
      </dgm:t>
    </dgm:pt>
    <dgm:pt modelId="{C404ACF5-2BA6-4F52-A4A5-88600E4DAED5}">
      <dgm:prSet custT="1"/>
      <dgm:spPr/>
      <dgm:t>
        <a:bodyPr/>
        <a:lstStyle/>
        <a:p>
          <a:pPr rtl="0"/>
          <a:r>
            <a:rPr lang="es-EC" sz="1600" dirty="0" smtClean="0"/>
            <a:t>Participar como miembro en el Comité Interinstitucional</a:t>
          </a:r>
          <a:r>
            <a:rPr lang="es-EC" sz="1300" dirty="0" smtClean="0"/>
            <a:t>.</a:t>
          </a:r>
          <a:endParaRPr lang="es-EC" sz="1300" dirty="0"/>
        </a:p>
      </dgm:t>
    </dgm:pt>
    <dgm:pt modelId="{4D782F1A-1B45-492B-8733-50D0EABD672D}" type="parTrans" cxnId="{3E9BEBFD-4106-4BC9-BF7B-2229220B73D1}">
      <dgm:prSet/>
      <dgm:spPr/>
      <dgm:t>
        <a:bodyPr/>
        <a:lstStyle/>
        <a:p>
          <a:endParaRPr lang="es-EC"/>
        </a:p>
      </dgm:t>
    </dgm:pt>
    <dgm:pt modelId="{FF85ECDC-28B7-4B49-8A19-0687EF87D232}" type="sibTrans" cxnId="{3E9BEBFD-4106-4BC9-BF7B-2229220B73D1}">
      <dgm:prSet/>
      <dgm:spPr/>
      <dgm:t>
        <a:bodyPr/>
        <a:lstStyle/>
        <a:p>
          <a:endParaRPr lang="es-EC"/>
        </a:p>
      </dgm:t>
    </dgm:pt>
    <dgm:pt modelId="{6E547DD1-F980-4B4C-8D6A-E160A2841F66}">
      <dgm:prSet custT="1"/>
      <dgm:spPr/>
      <dgm:t>
        <a:bodyPr/>
        <a:lstStyle/>
        <a:p>
          <a:pPr rtl="0"/>
          <a:r>
            <a:rPr lang="es-EC" sz="1400" dirty="0" smtClean="0"/>
            <a:t>Coordinar las acciones en materia de prevención de riesgos, control y prevención de la contaminación ambiental</a:t>
          </a:r>
          <a:r>
            <a:rPr lang="es-EC" sz="1300" dirty="0" smtClean="0"/>
            <a:t>.</a:t>
          </a:r>
          <a:endParaRPr lang="es-EC" sz="1300" dirty="0"/>
        </a:p>
      </dgm:t>
    </dgm:pt>
    <dgm:pt modelId="{CB430F53-C9F2-4AE6-B6A7-73B82707FDE6}" type="parTrans" cxnId="{250EAF41-BF7A-4015-A672-E7D823EF71B1}">
      <dgm:prSet/>
      <dgm:spPr/>
      <dgm:t>
        <a:bodyPr/>
        <a:lstStyle/>
        <a:p>
          <a:endParaRPr lang="es-EC"/>
        </a:p>
      </dgm:t>
    </dgm:pt>
    <dgm:pt modelId="{6B2FD71D-6AF1-4165-99D2-528297C1ED37}" type="sibTrans" cxnId="{250EAF41-BF7A-4015-A672-E7D823EF71B1}">
      <dgm:prSet/>
      <dgm:spPr/>
      <dgm:t>
        <a:bodyPr/>
        <a:lstStyle/>
        <a:p>
          <a:endParaRPr lang="es-EC"/>
        </a:p>
      </dgm:t>
    </dgm:pt>
    <dgm:pt modelId="{04010709-61D6-4113-8B36-FE9B5D7A6764}">
      <dgm:prSet/>
      <dgm:spPr/>
      <dgm:t>
        <a:bodyPr/>
        <a:lstStyle/>
        <a:p>
          <a:pPr rtl="0"/>
          <a:r>
            <a:rPr lang="es-EC" dirty="0" smtClean="0"/>
            <a:t>Definir normas sobre la seguridad e higiene del trabajo en el proyecto.</a:t>
          </a:r>
          <a:endParaRPr lang="es-EC" dirty="0"/>
        </a:p>
      </dgm:t>
    </dgm:pt>
    <dgm:pt modelId="{714A34C8-1651-48CC-B6FA-18ABCF1077DB}" type="parTrans" cxnId="{FEC02943-2BBB-40B9-B9B2-BFB256192CCB}">
      <dgm:prSet/>
      <dgm:spPr/>
      <dgm:t>
        <a:bodyPr/>
        <a:lstStyle/>
        <a:p>
          <a:endParaRPr lang="es-EC"/>
        </a:p>
      </dgm:t>
    </dgm:pt>
    <dgm:pt modelId="{CA06DF43-F045-466B-98EE-6E3AE9231F3D}" type="sibTrans" cxnId="{FEC02943-2BBB-40B9-B9B2-BFB256192CCB}">
      <dgm:prSet/>
      <dgm:spPr/>
      <dgm:t>
        <a:bodyPr/>
        <a:lstStyle/>
        <a:p>
          <a:endParaRPr lang="es-EC"/>
        </a:p>
      </dgm:t>
    </dgm:pt>
    <dgm:pt modelId="{AC90E268-ED2F-44EA-BD1F-8C1674FBDD65}">
      <dgm:prSet/>
      <dgm:spPr/>
      <dgm:t>
        <a:bodyPr/>
        <a:lstStyle/>
        <a:p>
          <a:pPr rtl="0"/>
          <a:r>
            <a:rPr lang="es-EC" smtClean="0"/>
            <a:t>Recopilar datos sobre accidentes de trabajo y enfermedades profesionales.</a:t>
          </a:r>
          <a:endParaRPr lang="es-EC"/>
        </a:p>
      </dgm:t>
    </dgm:pt>
    <dgm:pt modelId="{F2308B42-6850-4323-8B38-EC7F78EE89FF}" type="parTrans" cxnId="{EBBE84C0-9519-42DC-BE1F-68FACF94BBD9}">
      <dgm:prSet/>
      <dgm:spPr/>
      <dgm:t>
        <a:bodyPr/>
        <a:lstStyle/>
        <a:p>
          <a:endParaRPr lang="es-EC"/>
        </a:p>
      </dgm:t>
    </dgm:pt>
    <dgm:pt modelId="{E1631C32-3406-4817-8ADA-F9CFD97280BC}" type="sibTrans" cxnId="{EBBE84C0-9519-42DC-BE1F-68FACF94BBD9}">
      <dgm:prSet/>
      <dgm:spPr/>
      <dgm:t>
        <a:bodyPr/>
        <a:lstStyle/>
        <a:p>
          <a:endParaRPr lang="es-EC"/>
        </a:p>
      </dgm:t>
    </dgm:pt>
    <dgm:pt modelId="{C16C9722-2743-42E4-983E-C7B2B8041236}">
      <dgm:prSet/>
      <dgm:spPr/>
      <dgm:t>
        <a:bodyPr/>
        <a:lstStyle/>
        <a:p>
          <a:endParaRPr lang="es-EC"/>
        </a:p>
      </dgm:t>
    </dgm:pt>
    <dgm:pt modelId="{184DC4A4-EA51-4284-B2C2-1D6CEBD424BF}" type="parTrans" cxnId="{19397C32-DCEF-4853-AF73-160B311A2E41}">
      <dgm:prSet/>
      <dgm:spPr/>
      <dgm:t>
        <a:bodyPr/>
        <a:lstStyle/>
        <a:p>
          <a:endParaRPr lang="es-EC"/>
        </a:p>
      </dgm:t>
    </dgm:pt>
    <dgm:pt modelId="{948A42AF-2A00-413F-BA92-CAC846422B9E}" type="sibTrans" cxnId="{19397C32-DCEF-4853-AF73-160B311A2E41}">
      <dgm:prSet/>
      <dgm:spPr/>
      <dgm:t>
        <a:bodyPr/>
        <a:lstStyle/>
        <a:p>
          <a:endParaRPr lang="es-EC"/>
        </a:p>
      </dgm:t>
    </dgm:pt>
    <dgm:pt modelId="{F2B39703-44B9-4172-81AA-5E9F21EF70F7}" type="pres">
      <dgm:prSet presAssocID="{76DB86E8-E7EF-4ADE-8105-E296AC6D3DC3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8385E2A6-AADA-4DBB-BEA3-1BF397DA7478}" type="pres">
      <dgm:prSet presAssocID="{76DB86E8-E7EF-4ADE-8105-E296AC6D3DC3}" presName="diamond" presStyleLbl="bgShp" presStyleIdx="0" presStyleCnt="1"/>
      <dgm:spPr/>
      <dgm:t>
        <a:bodyPr/>
        <a:lstStyle/>
        <a:p>
          <a:endParaRPr lang="es-EC"/>
        </a:p>
      </dgm:t>
    </dgm:pt>
    <dgm:pt modelId="{6F2EB920-CCA0-4582-9AA2-33787E80C58E}" type="pres">
      <dgm:prSet presAssocID="{76DB86E8-E7EF-4ADE-8105-E296AC6D3DC3}" presName="quad1" presStyleLbl="node1" presStyleIdx="0" presStyleCnt="4" custScaleX="119435" custScaleY="108768" custLinFactNeighborX="-4077" custLinFactNeighborY="-244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085DC5D-BBB2-447E-B617-0756A22BC32D}" type="pres">
      <dgm:prSet presAssocID="{76DB86E8-E7EF-4ADE-8105-E296AC6D3DC3}" presName="quad2" presStyleLbl="node1" presStyleIdx="1" presStyleCnt="4" custScaleX="116853" custScaleY="102246" custLinFactNeighborX="15491" custLinFactNeighborY="8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B5248EA-AE8A-49C2-88A7-B7DC0129FDF7}" type="pres">
      <dgm:prSet presAssocID="{76DB86E8-E7EF-4ADE-8105-E296AC6D3DC3}" presName="quad3" presStyleLbl="node1" presStyleIdx="2" presStyleCnt="4" custScaleX="1145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C1280A9-C1B0-4735-814F-93AF0219E949}" type="pres">
      <dgm:prSet presAssocID="{76DB86E8-E7EF-4ADE-8105-E296AC6D3DC3}" presName="quad4" presStyleLbl="node1" presStyleIdx="3" presStyleCnt="4" custScaleX="113593" custLinFactNeighborX="17121" custLinFactNeighborY="81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D3EFA79C-ACE9-4798-A1B3-BBE35D9DD4BD}" type="presOf" srcId="{C404ACF5-2BA6-4F52-A4A5-88600E4DAED5}" destId="{6F2EB920-CCA0-4582-9AA2-33787E80C58E}" srcOrd="0" destOrd="0" presId="urn:microsoft.com/office/officeart/2005/8/layout/matrix3"/>
    <dgm:cxn modelId="{3E51368F-8573-4ABA-B7C8-B2CAE87B5B4E}" type="presOf" srcId="{04010709-61D6-4113-8B36-FE9B5D7A6764}" destId="{6B5248EA-AE8A-49C2-88A7-B7DC0129FDF7}" srcOrd="0" destOrd="0" presId="urn:microsoft.com/office/officeart/2005/8/layout/matrix3"/>
    <dgm:cxn modelId="{9BD12197-3D64-4DC4-A596-BA64356E4742}" type="presOf" srcId="{6E547DD1-F980-4B4C-8D6A-E160A2841F66}" destId="{9085DC5D-BBB2-447E-B617-0756A22BC32D}" srcOrd="0" destOrd="0" presId="urn:microsoft.com/office/officeart/2005/8/layout/matrix3"/>
    <dgm:cxn modelId="{3E9BEBFD-4106-4BC9-BF7B-2229220B73D1}" srcId="{76DB86E8-E7EF-4ADE-8105-E296AC6D3DC3}" destId="{C404ACF5-2BA6-4F52-A4A5-88600E4DAED5}" srcOrd="0" destOrd="0" parTransId="{4D782F1A-1B45-492B-8733-50D0EABD672D}" sibTransId="{FF85ECDC-28B7-4B49-8A19-0687EF87D232}"/>
    <dgm:cxn modelId="{250EAF41-BF7A-4015-A672-E7D823EF71B1}" srcId="{76DB86E8-E7EF-4ADE-8105-E296AC6D3DC3}" destId="{6E547DD1-F980-4B4C-8D6A-E160A2841F66}" srcOrd="1" destOrd="0" parTransId="{CB430F53-C9F2-4AE6-B6A7-73B82707FDE6}" sibTransId="{6B2FD71D-6AF1-4165-99D2-528297C1ED37}"/>
    <dgm:cxn modelId="{B4958D9D-B956-472C-B8F1-E4DF910ED3F3}" type="presOf" srcId="{AC90E268-ED2F-44EA-BD1F-8C1674FBDD65}" destId="{BC1280A9-C1B0-4735-814F-93AF0219E949}" srcOrd="0" destOrd="0" presId="urn:microsoft.com/office/officeart/2005/8/layout/matrix3"/>
    <dgm:cxn modelId="{EBBE84C0-9519-42DC-BE1F-68FACF94BBD9}" srcId="{76DB86E8-E7EF-4ADE-8105-E296AC6D3DC3}" destId="{AC90E268-ED2F-44EA-BD1F-8C1674FBDD65}" srcOrd="3" destOrd="0" parTransId="{F2308B42-6850-4323-8B38-EC7F78EE89FF}" sibTransId="{E1631C32-3406-4817-8ADA-F9CFD97280BC}"/>
    <dgm:cxn modelId="{19397C32-DCEF-4853-AF73-160B311A2E41}" srcId="{76DB86E8-E7EF-4ADE-8105-E296AC6D3DC3}" destId="{C16C9722-2743-42E4-983E-C7B2B8041236}" srcOrd="4" destOrd="0" parTransId="{184DC4A4-EA51-4284-B2C2-1D6CEBD424BF}" sibTransId="{948A42AF-2A00-413F-BA92-CAC846422B9E}"/>
    <dgm:cxn modelId="{01E9E5E1-CC04-4761-A193-181D9ABF393E}" type="presOf" srcId="{76DB86E8-E7EF-4ADE-8105-E296AC6D3DC3}" destId="{F2B39703-44B9-4172-81AA-5E9F21EF70F7}" srcOrd="0" destOrd="0" presId="urn:microsoft.com/office/officeart/2005/8/layout/matrix3"/>
    <dgm:cxn modelId="{FEC02943-2BBB-40B9-B9B2-BFB256192CCB}" srcId="{76DB86E8-E7EF-4ADE-8105-E296AC6D3DC3}" destId="{04010709-61D6-4113-8B36-FE9B5D7A6764}" srcOrd="2" destOrd="0" parTransId="{714A34C8-1651-48CC-B6FA-18ABCF1077DB}" sibTransId="{CA06DF43-F045-466B-98EE-6E3AE9231F3D}"/>
    <dgm:cxn modelId="{971C7EA9-2EDF-46CD-940D-F5F030ABFD6A}" type="presParOf" srcId="{F2B39703-44B9-4172-81AA-5E9F21EF70F7}" destId="{8385E2A6-AADA-4DBB-BEA3-1BF397DA7478}" srcOrd="0" destOrd="0" presId="urn:microsoft.com/office/officeart/2005/8/layout/matrix3"/>
    <dgm:cxn modelId="{19DB67B6-E7EE-47C7-8C0F-DE74820F813E}" type="presParOf" srcId="{F2B39703-44B9-4172-81AA-5E9F21EF70F7}" destId="{6F2EB920-CCA0-4582-9AA2-33787E80C58E}" srcOrd="1" destOrd="0" presId="urn:microsoft.com/office/officeart/2005/8/layout/matrix3"/>
    <dgm:cxn modelId="{04BDE254-95AB-46CA-8F9F-1EA8E34B5DD0}" type="presParOf" srcId="{F2B39703-44B9-4172-81AA-5E9F21EF70F7}" destId="{9085DC5D-BBB2-447E-B617-0756A22BC32D}" srcOrd="2" destOrd="0" presId="urn:microsoft.com/office/officeart/2005/8/layout/matrix3"/>
    <dgm:cxn modelId="{E6B9D81B-9ABB-4076-BB0C-7BDDE886B731}" type="presParOf" srcId="{F2B39703-44B9-4172-81AA-5E9F21EF70F7}" destId="{6B5248EA-AE8A-49C2-88A7-B7DC0129FDF7}" srcOrd="3" destOrd="0" presId="urn:microsoft.com/office/officeart/2005/8/layout/matrix3"/>
    <dgm:cxn modelId="{5D23F8AB-0E0C-4698-9EA1-794835DB380E}" type="presParOf" srcId="{F2B39703-44B9-4172-81AA-5E9F21EF70F7}" destId="{BC1280A9-C1B0-4735-814F-93AF0219E949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CE3C646-D4F3-4872-BD51-611554119B76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s-EC"/>
        </a:p>
      </dgm:t>
    </dgm:pt>
    <dgm:pt modelId="{11B6DDAE-34B9-432B-931A-0BDE7A6E0600}">
      <dgm:prSet/>
      <dgm:spPr/>
      <dgm:t>
        <a:bodyPr/>
        <a:lstStyle/>
        <a:p>
          <a:pPr rtl="0"/>
          <a:r>
            <a:rPr lang="es-EC" dirty="0" smtClean="0"/>
            <a:t>Ser miembro nato del Comité Interinstitucional.</a:t>
          </a:r>
          <a:endParaRPr lang="es-EC" dirty="0"/>
        </a:p>
      </dgm:t>
    </dgm:pt>
    <dgm:pt modelId="{1731B2B5-9A1D-4D6F-A3B3-DF10134AE316}" type="parTrans" cxnId="{E68BF5CA-2F30-46BD-A0B0-913AC1953374}">
      <dgm:prSet/>
      <dgm:spPr/>
      <dgm:t>
        <a:bodyPr/>
        <a:lstStyle/>
        <a:p>
          <a:endParaRPr lang="es-EC"/>
        </a:p>
      </dgm:t>
    </dgm:pt>
    <dgm:pt modelId="{169746EF-A87B-49E5-8DE6-C991E214AA43}" type="sibTrans" cxnId="{E68BF5CA-2F30-46BD-A0B0-913AC1953374}">
      <dgm:prSet/>
      <dgm:spPr/>
      <dgm:t>
        <a:bodyPr/>
        <a:lstStyle/>
        <a:p>
          <a:endParaRPr lang="es-EC"/>
        </a:p>
      </dgm:t>
    </dgm:pt>
    <dgm:pt modelId="{371B72DE-2D6E-48CA-9625-9482CCA67044}">
      <dgm:prSet/>
      <dgm:spPr/>
      <dgm:t>
        <a:bodyPr/>
        <a:lstStyle/>
        <a:p>
          <a:pPr rtl="0"/>
          <a:r>
            <a:rPr lang="es-EC" smtClean="0"/>
            <a:t>Vigilar el mejoramiento del medio ambiente laboral</a:t>
          </a:r>
          <a:endParaRPr lang="es-EC"/>
        </a:p>
      </dgm:t>
    </dgm:pt>
    <dgm:pt modelId="{7F80CFD0-1EF8-43CA-8DAD-9CE5EE5DEA67}" type="parTrans" cxnId="{5927FCAC-EDA9-4D75-8A0D-BDB85A0AEAC1}">
      <dgm:prSet/>
      <dgm:spPr/>
      <dgm:t>
        <a:bodyPr/>
        <a:lstStyle/>
        <a:p>
          <a:endParaRPr lang="es-EC"/>
        </a:p>
      </dgm:t>
    </dgm:pt>
    <dgm:pt modelId="{63504692-F3AD-426C-9AC1-632200263430}" type="sibTrans" cxnId="{5927FCAC-EDA9-4D75-8A0D-BDB85A0AEAC1}">
      <dgm:prSet/>
      <dgm:spPr/>
      <dgm:t>
        <a:bodyPr/>
        <a:lstStyle/>
        <a:p>
          <a:endParaRPr lang="es-EC"/>
        </a:p>
      </dgm:t>
    </dgm:pt>
    <dgm:pt modelId="{53577FF5-D08D-4D99-B48A-2BAA05E32AB2}">
      <dgm:prSet/>
      <dgm:spPr/>
      <dgm:t>
        <a:bodyPr/>
        <a:lstStyle/>
        <a:p>
          <a:pPr rtl="0"/>
          <a:r>
            <a:rPr lang="es-EC" smtClean="0"/>
            <a:t>Estudios e investigaciones sobre prevención de riesgos.</a:t>
          </a:r>
          <a:endParaRPr lang="es-EC"/>
        </a:p>
      </dgm:t>
    </dgm:pt>
    <dgm:pt modelId="{923F347E-39FA-4788-AE7F-EB9D697E11C0}" type="parTrans" cxnId="{12B401DE-E5B2-4932-AF14-995AC53F7C41}">
      <dgm:prSet/>
      <dgm:spPr/>
      <dgm:t>
        <a:bodyPr/>
        <a:lstStyle/>
        <a:p>
          <a:endParaRPr lang="es-EC"/>
        </a:p>
      </dgm:t>
    </dgm:pt>
    <dgm:pt modelId="{410315AB-C4B3-4F63-BCA6-E1E3465500B5}" type="sibTrans" cxnId="{12B401DE-E5B2-4932-AF14-995AC53F7C41}">
      <dgm:prSet/>
      <dgm:spPr/>
      <dgm:t>
        <a:bodyPr/>
        <a:lstStyle/>
        <a:p>
          <a:endParaRPr lang="es-EC"/>
        </a:p>
      </dgm:t>
    </dgm:pt>
    <dgm:pt modelId="{26D19306-6E3C-4A79-8E52-ABF0F3C426E3}">
      <dgm:prSet/>
      <dgm:spPr/>
      <dgm:t>
        <a:bodyPr/>
        <a:lstStyle/>
        <a:p>
          <a:pPr rtl="0"/>
          <a:r>
            <a:rPr lang="es-EC" smtClean="0"/>
            <a:t>Promover la formación en todos los niveles de personal técnico</a:t>
          </a:r>
          <a:endParaRPr lang="es-EC"/>
        </a:p>
      </dgm:t>
    </dgm:pt>
    <dgm:pt modelId="{59773B70-60D1-4F3A-A97E-DF6827EB1ADE}" type="parTrans" cxnId="{82E08D1F-D974-404B-B590-A610BE4DA1D6}">
      <dgm:prSet/>
      <dgm:spPr/>
      <dgm:t>
        <a:bodyPr/>
        <a:lstStyle/>
        <a:p>
          <a:endParaRPr lang="es-EC"/>
        </a:p>
      </dgm:t>
    </dgm:pt>
    <dgm:pt modelId="{853AC2CF-14C9-4D6E-82F9-843D8BA0957D}" type="sibTrans" cxnId="{82E08D1F-D974-404B-B590-A610BE4DA1D6}">
      <dgm:prSet/>
      <dgm:spPr/>
      <dgm:t>
        <a:bodyPr/>
        <a:lstStyle/>
        <a:p>
          <a:endParaRPr lang="es-EC"/>
        </a:p>
      </dgm:t>
    </dgm:pt>
    <dgm:pt modelId="{34883031-14A6-43DF-8265-AB2733F7266B}">
      <dgm:prSet/>
      <dgm:spPr/>
      <dgm:t>
        <a:bodyPr/>
        <a:lstStyle/>
        <a:p>
          <a:pPr rtl="0"/>
          <a:r>
            <a:rPr lang="es-EC" smtClean="0"/>
            <a:t>Informar e instruir a empresas y trabajadores sobre prevención.</a:t>
          </a:r>
          <a:endParaRPr lang="es-EC"/>
        </a:p>
      </dgm:t>
    </dgm:pt>
    <dgm:pt modelId="{6E49D860-C94D-4F8A-A651-836A97AAED2A}" type="parTrans" cxnId="{432FF16A-1D64-4F11-B4ED-058EFC73AB2A}">
      <dgm:prSet/>
      <dgm:spPr/>
      <dgm:t>
        <a:bodyPr/>
        <a:lstStyle/>
        <a:p>
          <a:endParaRPr lang="es-EC"/>
        </a:p>
      </dgm:t>
    </dgm:pt>
    <dgm:pt modelId="{0F0595D8-50D6-4F97-BD5C-18246C814E16}" type="sibTrans" cxnId="{432FF16A-1D64-4F11-B4ED-058EFC73AB2A}">
      <dgm:prSet/>
      <dgm:spPr/>
      <dgm:t>
        <a:bodyPr/>
        <a:lstStyle/>
        <a:p>
          <a:endParaRPr lang="es-EC"/>
        </a:p>
      </dgm:t>
    </dgm:pt>
    <dgm:pt modelId="{4F49270A-04FA-4164-9D68-7CEC32A5A428}">
      <dgm:prSet/>
      <dgm:spPr/>
      <dgm:t>
        <a:bodyPr/>
        <a:lstStyle/>
        <a:p>
          <a:pPr rtl="0"/>
          <a:r>
            <a:rPr lang="es-EC" smtClean="0"/>
            <a:t>Mantener contactos e informaciones técnicas con  organismos</a:t>
          </a:r>
          <a:endParaRPr lang="es-EC"/>
        </a:p>
      </dgm:t>
    </dgm:pt>
    <dgm:pt modelId="{2049B2FA-CF7B-4822-AC80-BE371C21BFAE}" type="parTrans" cxnId="{1C7C7581-ADC5-4658-B337-16B3C2514742}">
      <dgm:prSet/>
      <dgm:spPr/>
      <dgm:t>
        <a:bodyPr/>
        <a:lstStyle/>
        <a:p>
          <a:endParaRPr lang="es-EC"/>
        </a:p>
      </dgm:t>
    </dgm:pt>
    <dgm:pt modelId="{4A3A7914-0FC7-4342-9286-DEEA384762BC}" type="sibTrans" cxnId="{1C7C7581-ADC5-4658-B337-16B3C2514742}">
      <dgm:prSet/>
      <dgm:spPr/>
      <dgm:t>
        <a:bodyPr/>
        <a:lstStyle/>
        <a:p>
          <a:endParaRPr lang="es-EC"/>
        </a:p>
      </dgm:t>
    </dgm:pt>
    <dgm:pt modelId="{7C687215-161A-4EB0-88BC-9402D2A72B7D}" type="pres">
      <dgm:prSet presAssocID="{3CE3C646-D4F3-4872-BD51-611554119B7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D87DF967-9EFC-4964-9B82-411724ABF0CF}" type="pres">
      <dgm:prSet presAssocID="{11B6DDAE-34B9-432B-931A-0BDE7A6E0600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20FD75-7B18-45FF-B106-BF60BDBCFB73}" type="pres">
      <dgm:prSet presAssocID="{169746EF-A87B-49E5-8DE6-C991E214AA43}" presName="spacer" presStyleCnt="0"/>
      <dgm:spPr/>
      <dgm:t>
        <a:bodyPr/>
        <a:lstStyle/>
        <a:p>
          <a:endParaRPr lang="es-EC"/>
        </a:p>
      </dgm:t>
    </dgm:pt>
    <dgm:pt modelId="{66F6FD42-F627-4F94-8226-D26734AFEC2B}" type="pres">
      <dgm:prSet presAssocID="{371B72DE-2D6E-48CA-9625-9482CCA67044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F4FCEB6-FF8E-4FF7-B044-AE8A6E26FCBE}" type="pres">
      <dgm:prSet presAssocID="{63504692-F3AD-426C-9AC1-632200263430}" presName="spacer" presStyleCnt="0"/>
      <dgm:spPr/>
      <dgm:t>
        <a:bodyPr/>
        <a:lstStyle/>
        <a:p>
          <a:endParaRPr lang="es-EC"/>
        </a:p>
      </dgm:t>
    </dgm:pt>
    <dgm:pt modelId="{DD34AF89-1F86-447A-B6BB-8084EA9CC2A5}" type="pres">
      <dgm:prSet presAssocID="{53577FF5-D08D-4D99-B48A-2BAA05E32AB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4260A61-7BAC-4CF3-8241-65DFCE40933B}" type="pres">
      <dgm:prSet presAssocID="{410315AB-C4B3-4F63-BCA6-E1E3465500B5}" presName="spacer" presStyleCnt="0"/>
      <dgm:spPr/>
      <dgm:t>
        <a:bodyPr/>
        <a:lstStyle/>
        <a:p>
          <a:endParaRPr lang="es-EC"/>
        </a:p>
      </dgm:t>
    </dgm:pt>
    <dgm:pt modelId="{5783FED1-F6B1-4038-A237-36C17EB934DB}" type="pres">
      <dgm:prSet presAssocID="{26D19306-6E3C-4A79-8E52-ABF0F3C426E3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E431A88-B278-4015-A673-C0A07F6370D3}" type="pres">
      <dgm:prSet presAssocID="{853AC2CF-14C9-4D6E-82F9-843D8BA0957D}" presName="spacer" presStyleCnt="0"/>
      <dgm:spPr/>
      <dgm:t>
        <a:bodyPr/>
        <a:lstStyle/>
        <a:p>
          <a:endParaRPr lang="es-EC"/>
        </a:p>
      </dgm:t>
    </dgm:pt>
    <dgm:pt modelId="{F2FCB838-959C-4E79-B0E8-9571C61E032D}" type="pres">
      <dgm:prSet presAssocID="{34883031-14A6-43DF-8265-AB2733F7266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B1E07B0-FAE9-48C5-AD30-5CC9AC592DD7}" type="pres">
      <dgm:prSet presAssocID="{0F0595D8-50D6-4F97-BD5C-18246C814E16}" presName="spacer" presStyleCnt="0"/>
      <dgm:spPr/>
      <dgm:t>
        <a:bodyPr/>
        <a:lstStyle/>
        <a:p>
          <a:endParaRPr lang="es-EC"/>
        </a:p>
      </dgm:t>
    </dgm:pt>
    <dgm:pt modelId="{66E9DB05-E1E4-45A3-B1DF-09DCD78CE035}" type="pres">
      <dgm:prSet presAssocID="{4F49270A-04FA-4164-9D68-7CEC32A5A428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1E648266-D61A-46D5-8339-44DDFF50F393}" type="presOf" srcId="{371B72DE-2D6E-48CA-9625-9482CCA67044}" destId="{66F6FD42-F627-4F94-8226-D26734AFEC2B}" srcOrd="0" destOrd="0" presId="urn:microsoft.com/office/officeart/2005/8/layout/vList2"/>
    <dgm:cxn modelId="{E68BF5CA-2F30-46BD-A0B0-913AC1953374}" srcId="{3CE3C646-D4F3-4872-BD51-611554119B76}" destId="{11B6DDAE-34B9-432B-931A-0BDE7A6E0600}" srcOrd="0" destOrd="0" parTransId="{1731B2B5-9A1D-4D6F-A3B3-DF10134AE316}" sibTransId="{169746EF-A87B-49E5-8DE6-C991E214AA43}"/>
    <dgm:cxn modelId="{4B35E9AC-0AE8-446D-94BA-F9DDCE28A201}" type="presOf" srcId="{3CE3C646-D4F3-4872-BD51-611554119B76}" destId="{7C687215-161A-4EB0-88BC-9402D2A72B7D}" srcOrd="0" destOrd="0" presId="urn:microsoft.com/office/officeart/2005/8/layout/vList2"/>
    <dgm:cxn modelId="{B075EC77-677E-4BF5-AD99-AFB79EE4B3A9}" type="presOf" srcId="{34883031-14A6-43DF-8265-AB2733F7266B}" destId="{F2FCB838-959C-4E79-B0E8-9571C61E032D}" srcOrd="0" destOrd="0" presId="urn:microsoft.com/office/officeart/2005/8/layout/vList2"/>
    <dgm:cxn modelId="{432FF16A-1D64-4F11-B4ED-058EFC73AB2A}" srcId="{3CE3C646-D4F3-4872-BD51-611554119B76}" destId="{34883031-14A6-43DF-8265-AB2733F7266B}" srcOrd="4" destOrd="0" parTransId="{6E49D860-C94D-4F8A-A651-836A97AAED2A}" sibTransId="{0F0595D8-50D6-4F97-BD5C-18246C814E16}"/>
    <dgm:cxn modelId="{CC1ED421-B33F-4A54-8E0D-F8BC35661CEB}" type="presOf" srcId="{4F49270A-04FA-4164-9D68-7CEC32A5A428}" destId="{66E9DB05-E1E4-45A3-B1DF-09DCD78CE035}" srcOrd="0" destOrd="0" presId="urn:microsoft.com/office/officeart/2005/8/layout/vList2"/>
    <dgm:cxn modelId="{12B401DE-E5B2-4932-AF14-995AC53F7C41}" srcId="{3CE3C646-D4F3-4872-BD51-611554119B76}" destId="{53577FF5-D08D-4D99-B48A-2BAA05E32AB2}" srcOrd="2" destOrd="0" parTransId="{923F347E-39FA-4788-AE7F-EB9D697E11C0}" sibTransId="{410315AB-C4B3-4F63-BCA6-E1E3465500B5}"/>
    <dgm:cxn modelId="{EA8174D1-D2E5-4A88-8E7A-FC6173940CF2}" type="presOf" srcId="{26D19306-6E3C-4A79-8E52-ABF0F3C426E3}" destId="{5783FED1-F6B1-4038-A237-36C17EB934DB}" srcOrd="0" destOrd="0" presId="urn:microsoft.com/office/officeart/2005/8/layout/vList2"/>
    <dgm:cxn modelId="{82E08D1F-D974-404B-B590-A610BE4DA1D6}" srcId="{3CE3C646-D4F3-4872-BD51-611554119B76}" destId="{26D19306-6E3C-4A79-8E52-ABF0F3C426E3}" srcOrd="3" destOrd="0" parTransId="{59773B70-60D1-4F3A-A97E-DF6827EB1ADE}" sibTransId="{853AC2CF-14C9-4D6E-82F9-843D8BA0957D}"/>
    <dgm:cxn modelId="{5927FCAC-EDA9-4D75-8A0D-BDB85A0AEAC1}" srcId="{3CE3C646-D4F3-4872-BD51-611554119B76}" destId="{371B72DE-2D6E-48CA-9625-9482CCA67044}" srcOrd="1" destOrd="0" parTransId="{7F80CFD0-1EF8-43CA-8DAD-9CE5EE5DEA67}" sibTransId="{63504692-F3AD-426C-9AC1-632200263430}"/>
    <dgm:cxn modelId="{77296E27-AB61-4046-BA0F-805FA385164D}" type="presOf" srcId="{53577FF5-D08D-4D99-B48A-2BAA05E32AB2}" destId="{DD34AF89-1F86-447A-B6BB-8084EA9CC2A5}" srcOrd="0" destOrd="0" presId="urn:microsoft.com/office/officeart/2005/8/layout/vList2"/>
    <dgm:cxn modelId="{1C7C7581-ADC5-4658-B337-16B3C2514742}" srcId="{3CE3C646-D4F3-4872-BD51-611554119B76}" destId="{4F49270A-04FA-4164-9D68-7CEC32A5A428}" srcOrd="5" destOrd="0" parTransId="{2049B2FA-CF7B-4822-AC80-BE371C21BFAE}" sibTransId="{4A3A7914-0FC7-4342-9286-DEEA384762BC}"/>
    <dgm:cxn modelId="{3314FE36-E9BA-405C-86E7-23E907569AE9}" type="presOf" srcId="{11B6DDAE-34B9-432B-931A-0BDE7A6E0600}" destId="{D87DF967-9EFC-4964-9B82-411724ABF0CF}" srcOrd="0" destOrd="0" presId="urn:microsoft.com/office/officeart/2005/8/layout/vList2"/>
    <dgm:cxn modelId="{158DCC12-417B-471E-A9B0-CC9A2A0C5E7A}" type="presParOf" srcId="{7C687215-161A-4EB0-88BC-9402D2A72B7D}" destId="{D87DF967-9EFC-4964-9B82-411724ABF0CF}" srcOrd="0" destOrd="0" presId="urn:microsoft.com/office/officeart/2005/8/layout/vList2"/>
    <dgm:cxn modelId="{EA8EB687-FD42-428A-9184-2028BF76A46D}" type="presParOf" srcId="{7C687215-161A-4EB0-88BC-9402D2A72B7D}" destId="{2B20FD75-7B18-45FF-B106-BF60BDBCFB73}" srcOrd="1" destOrd="0" presId="urn:microsoft.com/office/officeart/2005/8/layout/vList2"/>
    <dgm:cxn modelId="{FCA9456D-7C22-40E0-8511-43D21414E9DC}" type="presParOf" srcId="{7C687215-161A-4EB0-88BC-9402D2A72B7D}" destId="{66F6FD42-F627-4F94-8226-D26734AFEC2B}" srcOrd="2" destOrd="0" presId="urn:microsoft.com/office/officeart/2005/8/layout/vList2"/>
    <dgm:cxn modelId="{F1111039-B772-4453-A2C5-F2E0C070233B}" type="presParOf" srcId="{7C687215-161A-4EB0-88BC-9402D2A72B7D}" destId="{3F4FCEB6-FF8E-4FF7-B044-AE8A6E26FCBE}" srcOrd="3" destOrd="0" presId="urn:microsoft.com/office/officeart/2005/8/layout/vList2"/>
    <dgm:cxn modelId="{44865A03-09F9-4560-B341-F4AC313CB1E0}" type="presParOf" srcId="{7C687215-161A-4EB0-88BC-9402D2A72B7D}" destId="{DD34AF89-1F86-447A-B6BB-8084EA9CC2A5}" srcOrd="4" destOrd="0" presId="urn:microsoft.com/office/officeart/2005/8/layout/vList2"/>
    <dgm:cxn modelId="{D2FFD071-5D99-4EA3-868C-1D079BA9C129}" type="presParOf" srcId="{7C687215-161A-4EB0-88BC-9402D2A72B7D}" destId="{34260A61-7BAC-4CF3-8241-65DFCE40933B}" srcOrd="5" destOrd="0" presId="urn:microsoft.com/office/officeart/2005/8/layout/vList2"/>
    <dgm:cxn modelId="{BF512EE4-665F-4747-B246-465E3146A208}" type="presParOf" srcId="{7C687215-161A-4EB0-88BC-9402D2A72B7D}" destId="{5783FED1-F6B1-4038-A237-36C17EB934DB}" srcOrd="6" destOrd="0" presId="urn:microsoft.com/office/officeart/2005/8/layout/vList2"/>
    <dgm:cxn modelId="{D33F1771-DE91-45F7-A954-DADD1F555E61}" type="presParOf" srcId="{7C687215-161A-4EB0-88BC-9402D2A72B7D}" destId="{2E431A88-B278-4015-A673-C0A07F6370D3}" srcOrd="7" destOrd="0" presId="urn:microsoft.com/office/officeart/2005/8/layout/vList2"/>
    <dgm:cxn modelId="{675E5488-5819-4AF9-8F15-78F494F4B9D8}" type="presParOf" srcId="{7C687215-161A-4EB0-88BC-9402D2A72B7D}" destId="{F2FCB838-959C-4E79-B0E8-9571C61E032D}" srcOrd="8" destOrd="0" presId="urn:microsoft.com/office/officeart/2005/8/layout/vList2"/>
    <dgm:cxn modelId="{8FFAA498-DFCB-4905-88BA-FE6C64338F79}" type="presParOf" srcId="{7C687215-161A-4EB0-88BC-9402D2A72B7D}" destId="{2B1E07B0-FAE9-48C5-AD30-5CC9AC592DD7}" srcOrd="9" destOrd="0" presId="urn:microsoft.com/office/officeart/2005/8/layout/vList2"/>
    <dgm:cxn modelId="{BACEBF05-B93D-42CA-9C4B-9D38BE385A07}" type="presParOf" srcId="{7C687215-161A-4EB0-88BC-9402D2A72B7D}" destId="{66E9DB05-E1E4-45A3-B1DF-09DCD78CE035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31CC5AA-648B-4D2B-AC9D-370CA54F2668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F3FA1DB-C590-466A-9BF8-238189A2DF12}">
      <dgm:prSet custT="1"/>
      <dgm:spPr/>
      <dgm:t>
        <a:bodyPr/>
        <a:lstStyle/>
        <a:p>
          <a:pPr rtl="0"/>
          <a:r>
            <a:rPr lang="es-EC" sz="1600" dirty="0" smtClean="0"/>
            <a:t>Prohibiendo la importación, venta, exhibición y utilización de máquinas.</a:t>
          </a:r>
          <a:endParaRPr lang="es-EC" sz="1600" dirty="0"/>
        </a:p>
      </dgm:t>
    </dgm:pt>
    <dgm:pt modelId="{AF4DE6EF-165D-482B-B0BA-4D44B079041F}" type="parTrans" cxnId="{FDD75A1D-73CC-48B6-8C18-D9963954C024}">
      <dgm:prSet/>
      <dgm:spPr/>
      <dgm:t>
        <a:bodyPr/>
        <a:lstStyle/>
        <a:p>
          <a:endParaRPr lang="es-EC"/>
        </a:p>
      </dgm:t>
    </dgm:pt>
    <dgm:pt modelId="{3B836E35-E066-428F-9C27-E96936C288CA}" type="sibTrans" cxnId="{FDD75A1D-73CC-48B6-8C18-D9963954C024}">
      <dgm:prSet/>
      <dgm:spPr/>
      <dgm:t>
        <a:bodyPr/>
        <a:lstStyle/>
        <a:p>
          <a:endParaRPr lang="es-EC"/>
        </a:p>
      </dgm:t>
    </dgm:pt>
    <dgm:pt modelId="{F770B159-A7AD-41F1-A111-F37593BCB617}">
      <dgm:prSet custT="1"/>
      <dgm:spPr/>
      <dgm:t>
        <a:bodyPr/>
        <a:lstStyle/>
        <a:p>
          <a:pPr rtl="0"/>
          <a:r>
            <a:rPr lang="es-EC" sz="1600" dirty="0" smtClean="0"/>
            <a:t>Incentivando la instalación de industrias (EPP</a:t>
          </a:r>
          <a:r>
            <a:rPr lang="es-EC" sz="1200" dirty="0" smtClean="0"/>
            <a:t>)</a:t>
          </a:r>
          <a:endParaRPr lang="es-EC" sz="1200" dirty="0"/>
        </a:p>
      </dgm:t>
    </dgm:pt>
    <dgm:pt modelId="{C178749E-970D-4325-BBBF-7C96790CABFF}" type="parTrans" cxnId="{566D6081-C1EF-4DE6-A7CC-38667526D77E}">
      <dgm:prSet/>
      <dgm:spPr/>
      <dgm:t>
        <a:bodyPr/>
        <a:lstStyle/>
        <a:p>
          <a:endParaRPr lang="es-EC"/>
        </a:p>
      </dgm:t>
    </dgm:pt>
    <dgm:pt modelId="{E77F3053-3662-470B-98B6-E07379C32B82}" type="sibTrans" cxnId="{566D6081-C1EF-4DE6-A7CC-38667526D77E}">
      <dgm:prSet/>
      <dgm:spPr/>
      <dgm:t>
        <a:bodyPr/>
        <a:lstStyle/>
        <a:p>
          <a:endParaRPr lang="es-EC"/>
        </a:p>
      </dgm:t>
    </dgm:pt>
    <dgm:pt modelId="{53E52782-2C21-46FA-A88F-D6885657EDF4}">
      <dgm:prSet custT="1"/>
      <dgm:spPr/>
      <dgm:t>
        <a:bodyPr/>
        <a:lstStyle/>
        <a:p>
          <a:pPr rtl="0"/>
          <a:r>
            <a:rPr lang="es-EC" sz="1600" dirty="0" smtClean="0"/>
            <a:t>Toda maquinaria, equipo y productos deberá ser acompañado de una descripción minuciosa de los riesgos del trabajo.</a:t>
          </a:r>
          <a:endParaRPr lang="es-EC" sz="1600" dirty="0"/>
        </a:p>
      </dgm:t>
    </dgm:pt>
    <dgm:pt modelId="{B1BB822D-4CD2-4551-9B64-8FC03A69801F}" type="parTrans" cxnId="{8876AC49-7355-4011-AB8F-C3E73BAC7282}">
      <dgm:prSet/>
      <dgm:spPr/>
      <dgm:t>
        <a:bodyPr/>
        <a:lstStyle/>
        <a:p>
          <a:endParaRPr lang="es-EC"/>
        </a:p>
      </dgm:t>
    </dgm:pt>
    <dgm:pt modelId="{43158E85-8A31-4E9E-B128-4043973C2B96}" type="sibTrans" cxnId="{8876AC49-7355-4011-AB8F-C3E73BAC7282}">
      <dgm:prSet/>
      <dgm:spPr/>
      <dgm:t>
        <a:bodyPr/>
        <a:lstStyle/>
        <a:p>
          <a:endParaRPr lang="es-EC"/>
        </a:p>
      </dgm:t>
    </dgm:pt>
    <dgm:pt modelId="{BF95781B-CF06-462E-9A6A-88628D473D16}">
      <dgm:prSet custT="1"/>
      <dgm:spPr/>
      <dgm:t>
        <a:bodyPr/>
        <a:lstStyle/>
        <a:p>
          <a:pPr rtl="0"/>
          <a:r>
            <a:rPr lang="es-EC" sz="1600" dirty="0" smtClean="0"/>
            <a:t>Las máquinas y equipos serán utilizados para las funciones establecidas</a:t>
          </a:r>
          <a:r>
            <a:rPr lang="es-EC" sz="1100" dirty="0" smtClean="0"/>
            <a:t>.</a:t>
          </a:r>
          <a:endParaRPr lang="es-EC" sz="1100" dirty="0"/>
        </a:p>
      </dgm:t>
    </dgm:pt>
    <dgm:pt modelId="{78EE77A6-053B-4DB1-9B94-8E4BE6F49D93}" type="parTrans" cxnId="{5AF5D92E-B936-4E7A-BAA4-4CC99944224C}">
      <dgm:prSet/>
      <dgm:spPr/>
      <dgm:t>
        <a:bodyPr/>
        <a:lstStyle/>
        <a:p>
          <a:endParaRPr lang="es-EC"/>
        </a:p>
      </dgm:t>
    </dgm:pt>
    <dgm:pt modelId="{DDCCDC2E-EFD1-42CF-9685-00051BA251BE}" type="sibTrans" cxnId="{5AF5D92E-B936-4E7A-BAA4-4CC99944224C}">
      <dgm:prSet/>
      <dgm:spPr/>
      <dgm:t>
        <a:bodyPr/>
        <a:lstStyle/>
        <a:p>
          <a:endParaRPr lang="es-EC"/>
        </a:p>
      </dgm:t>
    </dgm:pt>
    <dgm:pt modelId="{94B27D03-60A3-45CB-93EA-667EBA4859CB}">
      <dgm:prSet custT="1"/>
      <dgm:spPr/>
      <dgm:t>
        <a:bodyPr/>
        <a:lstStyle/>
        <a:p>
          <a:pPr rtl="0"/>
          <a:r>
            <a:rPr lang="es-EC" sz="1600" dirty="0" smtClean="0"/>
            <a:t>Proceso de clasificación de industrias, el estudio técnico se realizará teniendo en cuenta la seguridad e higiene</a:t>
          </a:r>
          <a:endParaRPr lang="es-EC" sz="1600" dirty="0"/>
        </a:p>
      </dgm:t>
    </dgm:pt>
    <dgm:pt modelId="{4CB9770B-4535-46F9-824F-A142D1A59543}" type="parTrans" cxnId="{ADDA7793-A8F5-4561-A7D1-08559229C6B3}">
      <dgm:prSet/>
      <dgm:spPr/>
      <dgm:t>
        <a:bodyPr/>
        <a:lstStyle/>
        <a:p>
          <a:endParaRPr lang="es-EC"/>
        </a:p>
      </dgm:t>
    </dgm:pt>
    <dgm:pt modelId="{743DCF38-44A2-4E68-AB2A-00E6849C7D71}" type="sibTrans" cxnId="{ADDA7793-A8F5-4561-A7D1-08559229C6B3}">
      <dgm:prSet/>
      <dgm:spPr/>
      <dgm:t>
        <a:bodyPr/>
        <a:lstStyle/>
        <a:p>
          <a:endParaRPr lang="es-EC"/>
        </a:p>
      </dgm:t>
    </dgm:pt>
    <dgm:pt modelId="{C57A931B-56FD-4B84-9594-01552D19F1B7}" type="pres">
      <dgm:prSet presAssocID="{131CC5AA-648B-4D2B-AC9D-370CA54F266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2E9D8986-9FD7-4748-A9E5-01A433638F8D}" type="pres">
      <dgm:prSet presAssocID="{131CC5AA-648B-4D2B-AC9D-370CA54F2668}" presName="arrow" presStyleLbl="bgShp" presStyleIdx="0" presStyleCnt="1"/>
      <dgm:spPr/>
    </dgm:pt>
    <dgm:pt modelId="{DB6AD610-29B2-4951-A2B3-D22B1C0F2E1E}" type="pres">
      <dgm:prSet presAssocID="{131CC5AA-648B-4D2B-AC9D-370CA54F2668}" presName="points" presStyleCnt="0"/>
      <dgm:spPr/>
    </dgm:pt>
    <dgm:pt modelId="{EFCE4E8A-6AF7-4992-A7EF-AFCA864B8080}" type="pres">
      <dgm:prSet presAssocID="{3F3FA1DB-C590-466A-9BF8-238189A2DF12}" presName="compositeA" presStyleCnt="0"/>
      <dgm:spPr/>
    </dgm:pt>
    <dgm:pt modelId="{1258175E-C0F9-42FE-89DD-4957667C3F53}" type="pres">
      <dgm:prSet presAssocID="{3F3FA1DB-C590-466A-9BF8-238189A2DF12}" presName="textA" presStyleLbl="revTx" presStyleIdx="0" presStyleCnt="5" custScaleX="37345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7A7B989-9AB7-423B-B1B7-CBB4013C07EB}" type="pres">
      <dgm:prSet presAssocID="{3F3FA1DB-C590-466A-9BF8-238189A2DF12}" presName="circleA" presStyleLbl="node1" presStyleIdx="0" presStyleCnt="5"/>
      <dgm:spPr/>
    </dgm:pt>
    <dgm:pt modelId="{955327F3-59AF-4242-A01A-9D3685E4FBDF}" type="pres">
      <dgm:prSet presAssocID="{3F3FA1DB-C590-466A-9BF8-238189A2DF12}" presName="spaceA" presStyleCnt="0"/>
      <dgm:spPr/>
    </dgm:pt>
    <dgm:pt modelId="{07E9D6AD-F625-44E8-A708-B9C64459FEAD}" type="pres">
      <dgm:prSet presAssocID="{3B836E35-E066-428F-9C27-E96936C288CA}" presName="space" presStyleCnt="0"/>
      <dgm:spPr/>
    </dgm:pt>
    <dgm:pt modelId="{FB25713D-BCF7-4D40-A4FC-7A417AD76576}" type="pres">
      <dgm:prSet presAssocID="{F770B159-A7AD-41F1-A111-F37593BCB617}" presName="compositeB" presStyleCnt="0"/>
      <dgm:spPr/>
    </dgm:pt>
    <dgm:pt modelId="{27DFDAA2-3450-47EE-B1D6-272AEF199AC4}" type="pres">
      <dgm:prSet presAssocID="{F770B159-A7AD-41F1-A111-F37593BCB617}" presName="textB" presStyleLbl="revTx" presStyleIdx="1" presStyleCnt="5" custScaleX="33581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3648450-77DC-4AC7-8569-5DAE09E41A31}" type="pres">
      <dgm:prSet presAssocID="{F770B159-A7AD-41F1-A111-F37593BCB617}" presName="circleB" presStyleLbl="node1" presStyleIdx="1" presStyleCnt="5"/>
      <dgm:spPr/>
    </dgm:pt>
    <dgm:pt modelId="{2352AA22-C2EB-40E9-AB75-9759C98C2B30}" type="pres">
      <dgm:prSet presAssocID="{F770B159-A7AD-41F1-A111-F37593BCB617}" presName="spaceB" presStyleCnt="0"/>
      <dgm:spPr/>
    </dgm:pt>
    <dgm:pt modelId="{BB765CA7-1167-492A-A081-5BD221E1FA56}" type="pres">
      <dgm:prSet presAssocID="{E77F3053-3662-470B-98B6-E07379C32B82}" presName="space" presStyleCnt="0"/>
      <dgm:spPr/>
    </dgm:pt>
    <dgm:pt modelId="{D43113D0-42A4-42D9-8113-034528DE04E7}" type="pres">
      <dgm:prSet presAssocID="{53E52782-2C21-46FA-A88F-D6885657EDF4}" presName="compositeA" presStyleCnt="0"/>
      <dgm:spPr/>
    </dgm:pt>
    <dgm:pt modelId="{18E4BAC2-2EC5-42B1-8865-124A19E95E5D}" type="pres">
      <dgm:prSet presAssocID="{53E52782-2C21-46FA-A88F-D6885657EDF4}" presName="textA" presStyleLbl="revTx" presStyleIdx="2" presStyleCnt="5" custScaleX="49168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8E4A89C-1CC1-4972-9FAC-9C377EC40B6E}" type="pres">
      <dgm:prSet presAssocID="{53E52782-2C21-46FA-A88F-D6885657EDF4}" presName="circleA" presStyleLbl="node1" presStyleIdx="2" presStyleCnt="5"/>
      <dgm:spPr/>
    </dgm:pt>
    <dgm:pt modelId="{40EA5033-322D-4D55-9D40-304E899E25BF}" type="pres">
      <dgm:prSet presAssocID="{53E52782-2C21-46FA-A88F-D6885657EDF4}" presName="spaceA" presStyleCnt="0"/>
      <dgm:spPr/>
    </dgm:pt>
    <dgm:pt modelId="{9FD25657-E700-4F39-8912-47B8BF51F3BC}" type="pres">
      <dgm:prSet presAssocID="{43158E85-8A31-4E9E-B128-4043973C2B96}" presName="space" presStyleCnt="0"/>
      <dgm:spPr/>
    </dgm:pt>
    <dgm:pt modelId="{22DB3BF8-674D-4B91-8C88-33B66A5B324F}" type="pres">
      <dgm:prSet presAssocID="{BF95781B-CF06-462E-9A6A-88628D473D16}" presName="compositeB" presStyleCnt="0"/>
      <dgm:spPr/>
    </dgm:pt>
    <dgm:pt modelId="{FAD6B73C-5C6E-4E25-BA63-BC684A8362B1}" type="pres">
      <dgm:prSet presAssocID="{BF95781B-CF06-462E-9A6A-88628D473D16}" presName="textB" presStyleLbl="revTx" presStyleIdx="3" presStyleCnt="5" custScaleX="352141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2940973-116E-42CD-9905-3245CF8C5666}" type="pres">
      <dgm:prSet presAssocID="{BF95781B-CF06-462E-9A6A-88628D473D16}" presName="circleB" presStyleLbl="node1" presStyleIdx="3" presStyleCnt="5"/>
      <dgm:spPr/>
    </dgm:pt>
    <dgm:pt modelId="{F6ADB69C-61C7-4EB5-A0D9-629F9C902A60}" type="pres">
      <dgm:prSet presAssocID="{BF95781B-CF06-462E-9A6A-88628D473D16}" presName="spaceB" presStyleCnt="0"/>
      <dgm:spPr/>
    </dgm:pt>
    <dgm:pt modelId="{7C634E5F-74F6-4293-B527-962DE2EB3DC6}" type="pres">
      <dgm:prSet presAssocID="{DDCCDC2E-EFD1-42CF-9685-00051BA251BE}" presName="space" presStyleCnt="0"/>
      <dgm:spPr/>
    </dgm:pt>
    <dgm:pt modelId="{3FE24C2E-F0E6-447F-9CBA-39A18E14D966}" type="pres">
      <dgm:prSet presAssocID="{94B27D03-60A3-45CB-93EA-667EBA4859CB}" presName="compositeA" presStyleCnt="0"/>
      <dgm:spPr/>
    </dgm:pt>
    <dgm:pt modelId="{66FCD790-6628-49E4-A4DE-74F6E76FC49B}" type="pres">
      <dgm:prSet presAssocID="{94B27D03-60A3-45CB-93EA-667EBA4859CB}" presName="textA" presStyleLbl="revTx" presStyleIdx="4" presStyleCnt="5" custScaleX="543208" custLinFactNeighborX="8680" custLinFactNeighborY="-970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BD8C16-5C9E-4A07-8DA5-D67A71EE6DDD}" type="pres">
      <dgm:prSet presAssocID="{94B27D03-60A3-45CB-93EA-667EBA4859CB}" presName="circleA" presStyleLbl="node1" presStyleIdx="4" presStyleCnt="5"/>
      <dgm:spPr/>
    </dgm:pt>
    <dgm:pt modelId="{0BD8DA67-6423-4C4A-8A7B-AC6B187B8155}" type="pres">
      <dgm:prSet presAssocID="{94B27D03-60A3-45CB-93EA-667EBA4859CB}" presName="spaceA" presStyleCnt="0"/>
      <dgm:spPr/>
    </dgm:pt>
  </dgm:ptLst>
  <dgm:cxnLst>
    <dgm:cxn modelId="{F4DB6723-BE93-4FEC-9C5D-6EE8F5E452FB}" type="presOf" srcId="{3F3FA1DB-C590-466A-9BF8-238189A2DF12}" destId="{1258175E-C0F9-42FE-89DD-4957667C3F53}" srcOrd="0" destOrd="0" presId="urn:microsoft.com/office/officeart/2005/8/layout/hProcess11"/>
    <dgm:cxn modelId="{5AF5D92E-B936-4E7A-BAA4-4CC99944224C}" srcId="{131CC5AA-648B-4D2B-AC9D-370CA54F2668}" destId="{BF95781B-CF06-462E-9A6A-88628D473D16}" srcOrd="3" destOrd="0" parTransId="{78EE77A6-053B-4DB1-9B94-8E4BE6F49D93}" sibTransId="{DDCCDC2E-EFD1-42CF-9685-00051BA251BE}"/>
    <dgm:cxn modelId="{D2363CAA-5E8E-4647-A045-9FC65FAC5E08}" type="presOf" srcId="{131CC5AA-648B-4D2B-AC9D-370CA54F2668}" destId="{C57A931B-56FD-4B84-9594-01552D19F1B7}" srcOrd="0" destOrd="0" presId="urn:microsoft.com/office/officeart/2005/8/layout/hProcess11"/>
    <dgm:cxn modelId="{FE3967FF-CE9C-49C8-9F2A-82EBA9BC08C3}" type="presOf" srcId="{94B27D03-60A3-45CB-93EA-667EBA4859CB}" destId="{66FCD790-6628-49E4-A4DE-74F6E76FC49B}" srcOrd="0" destOrd="0" presId="urn:microsoft.com/office/officeart/2005/8/layout/hProcess11"/>
    <dgm:cxn modelId="{488ADCDE-4BCA-4F64-9692-947B75418DCB}" type="presOf" srcId="{F770B159-A7AD-41F1-A111-F37593BCB617}" destId="{27DFDAA2-3450-47EE-B1D6-272AEF199AC4}" srcOrd="0" destOrd="0" presId="urn:microsoft.com/office/officeart/2005/8/layout/hProcess11"/>
    <dgm:cxn modelId="{8876AC49-7355-4011-AB8F-C3E73BAC7282}" srcId="{131CC5AA-648B-4D2B-AC9D-370CA54F2668}" destId="{53E52782-2C21-46FA-A88F-D6885657EDF4}" srcOrd="2" destOrd="0" parTransId="{B1BB822D-4CD2-4551-9B64-8FC03A69801F}" sibTransId="{43158E85-8A31-4E9E-B128-4043973C2B96}"/>
    <dgm:cxn modelId="{FDD75A1D-73CC-48B6-8C18-D9963954C024}" srcId="{131CC5AA-648B-4D2B-AC9D-370CA54F2668}" destId="{3F3FA1DB-C590-466A-9BF8-238189A2DF12}" srcOrd="0" destOrd="0" parTransId="{AF4DE6EF-165D-482B-B0BA-4D44B079041F}" sibTransId="{3B836E35-E066-428F-9C27-E96936C288CA}"/>
    <dgm:cxn modelId="{DECF7BE2-2AAB-481D-9DAB-79D0335CF889}" type="presOf" srcId="{BF95781B-CF06-462E-9A6A-88628D473D16}" destId="{FAD6B73C-5C6E-4E25-BA63-BC684A8362B1}" srcOrd="0" destOrd="0" presId="urn:microsoft.com/office/officeart/2005/8/layout/hProcess11"/>
    <dgm:cxn modelId="{F914DCB8-534C-45AA-B43A-02D4D9D43A09}" type="presOf" srcId="{53E52782-2C21-46FA-A88F-D6885657EDF4}" destId="{18E4BAC2-2EC5-42B1-8865-124A19E95E5D}" srcOrd="0" destOrd="0" presId="urn:microsoft.com/office/officeart/2005/8/layout/hProcess11"/>
    <dgm:cxn modelId="{566D6081-C1EF-4DE6-A7CC-38667526D77E}" srcId="{131CC5AA-648B-4D2B-AC9D-370CA54F2668}" destId="{F770B159-A7AD-41F1-A111-F37593BCB617}" srcOrd="1" destOrd="0" parTransId="{C178749E-970D-4325-BBBF-7C96790CABFF}" sibTransId="{E77F3053-3662-470B-98B6-E07379C32B82}"/>
    <dgm:cxn modelId="{ADDA7793-A8F5-4561-A7D1-08559229C6B3}" srcId="{131CC5AA-648B-4D2B-AC9D-370CA54F2668}" destId="{94B27D03-60A3-45CB-93EA-667EBA4859CB}" srcOrd="4" destOrd="0" parTransId="{4CB9770B-4535-46F9-824F-A142D1A59543}" sibTransId="{743DCF38-44A2-4E68-AB2A-00E6849C7D71}"/>
    <dgm:cxn modelId="{B965C37B-594E-485D-8F22-343619643B26}" type="presParOf" srcId="{C57A931B-56FD-4B84-9594-01552D19F1B7}" destId="{2E9D8986-9FD7-4748-A9E5-01A433638F8D}" srcOrd="0" destOrd="0" presId="urn:microsoft.com/office/officeart/2005/8/layout/hProcess11"/>
    <dgm:cxn modelId="{5CAF78D7-0C28-47CB-B6AA-7472836C7A13}" type="presParOf" srcId="{C57A931B-56FD-4B84-9594-01552D19F1B7}" destId="{DB6AD610-29B2-4951-A2B3-D22B1C0F2E1E}" srcOrd="1" destOrd="0" presId="urn:microsoft.com/office/officeart/2005/8/layout/hProcess11"/>
    <dgm:cxn modelId="{319C2189-36DF-4A3D-BFE5-D170639FF1BA}" type="presParOf" srcId="{DB6AD610-29B2-4951-A2B3-D22B1C0F2E1E}" destId="{EFCE4E8A-6AF7-4992-A7EF-AFCA864B8080}" srcOrd="0" destOrd="0" presId="urn:microsoft.com/office/officeart/2005/8/layout/hProcess11"/>
    <dgm:cxn modelId="{A62BA414-9D8B-4433-A5CA-986659EAA1B6}" type="presParOf" srcId="{EFCE4E8A-6AF7-4992-A7EF-AFCA864B8080}" destId="{1258175E-C0F9-42FE-89DD-4957667C3F53}" srcOrd="0" destOrd="0" presId="urn:microsoft.com/office/officeart/2005/8/layout/hProcess11"/>
    <dgm:cxn modelId="{1ACE8DE2-3587-4B35-8224-C46599F88CFA}" type="presParOf" srcId="{EFCE4E8A-6AF7-4992-A7EF-AFCA864B8080}" destId="{57A7B989-9AB7-423B-B1B7-CBB4013C07EB}" srcOrd="1" destOrd="0" presId="urn:microsoft.com/office/officeart/2005/8/layout/hProcess11"/>
    <dgm:cxn modelId="{896EB94C-50EF-4496-9875-9D2FC3AD6B4D}" type="presParOf" srcId="{EFCE4E8A-6AF7-4992-A7EF-AFCA864B8080}" destId="{955327F3-59AF-4242-A01A-9D3685E4FBDF}" srcOrd="2" destOrd="0" presId="urn:microsoft.com/office/officeart/2005/8/layout/hProcess11"/>
    <dgm:cxn modelId="{368557A9-9DC7-4CE1-91C3-4D0E2D0F1EA6}" type="presParOf" srcId="{DB6AD610-29B2-4951-A2B3-D22B1C0F2E1E}" destId="{07E9D6AD-F625-44E8-A708-B9C64459FEAD}" srcOrd="1" destOrd="0" presId="urn:microsoft.com/office/officeart/2005/8/layout/hProcess11"/>
    <dgm:cxn modelId="{ADA951CE-C1B0-4CCC-A64D-D88705B836FC}" type="presParOf" srcId="{DB6AD610-29B2-4951-A2B3-D22B1C0F2E1E}" destId="{FB25713D-BCF7-4D40-A4FC-7A417AD76576}" srcOrd="2" destOrd="0" presId="urn:microsoft.com/office/officeart/2005/8/layout/hProcess11"/>
    <dgm:cxn modelId="{296EFB6B-240B-445A-90D0-443790D30635}" type="presParOf" srcId="{FB25713D-BCF7-4D40-A4FC-7A417AD76576}" destId="{27DFDAA2-3450-47EE-B1D6-272AEF199AC4}" srcOrd="0" destOrd="0" presId="urn:microsoft.com/office/officeart/2005/8/layout/hProcess11"/>
    <dgm:cxn modelId="{23B0D842-9960-431F-9B32-B81B46B25A3D}" type="presParOf" srcId="{FB25713D-BCF7-4D40-A4FC-7A417AD76576}" destId="{43648450-77DC-4AC7-8569-5DAE09E41A31}" srcOrd="1" destOrd="0" presId="urn:microsoft.com/office/officeart/2005/8/layout/hProcess11"/>
    <dgm:cxn modelId="{8CFB261A-E8DD-48B9-89A4-1AAA27C43764}" type="presParOf" srcId="{FB25713D-BCF7-4D40-A4FC-7A417AD76576}" destId="{2352AA22-C2EB-40E9-AB75-9759C98C2B30}" srcOrd="2" destOrd="0" presId="urn:microsoft.com/office/officeart/2005/8/layout/hProcess11"/>
    <dgm:cxn modelId="{CE5FB098-3A2F-4147-A0AF-CFD6B67907FB}" type="presParOf" srcId="{DB6AD610-29B2-4951-A2B3-D22B1C0F2E1E}" destId="{BB765CA7-1167-492A-A081-5BD221E1FA56}" srcOrd="3" destOrd="0" presId="urn:microsoft.com/office/officeart/2005/8/layout/hProcess11"/>
    <dgm:cxn modelId="{F545B1AA-74EA-4E37-9320-F6132F71F13A}" type="presParOf" srcId="{DB6AD610-29B2-4951-A2B3-D22B1C0F2E1E}" destId="{D43113D0-42A4-42D9-8113-034528DE04E7}" srcOrd="4" destOrd="0" presId="urn:microsoft.com/office/officeart/2005/8/layout/hProcess11"/>
    <dgm:cxn modelId="{8FD2451F-3CE5-44D1-A81D-3F03FBA2ED7A}" type="presParOf" srcId="{D43113D0-42A4-42D9-8113-034528DE04E7}" destId="{18E4BAC2-2EC5-42B1-8865-124A19E95E5D}" srcOrd="0" destOrd="0" presId="urn:microsoft.com/office/officeart/2005/8/layout/hProcess11"/>
    <dgm:cxn modelId="{DBC79891-9BAD-44A5-8D43-2C39D5E44047}" type="presParOf" srcId="{D43113D0-42A4-42D9-8113-034528DE04E7}" destId="{E8E4A89C-1CC1-4972-9FAC-9C377EC40B6E}" srcOrd="1" destOrd="0" presId="urn:microsoft.com/office/officeart/2005/8/layout/hProcess11"/>
    <dgm:cxn modelId="{F56DB95A-5ADD-4281-9637-54260ED429A9}" type="presParOf" srcId="{D43113D0-42A4-42D9-8113-034528DE04E7}" destId="{40EA5033-322D-4D55-9D40-304E899E25BF}" srcOrd="2" destOrd="0" presId="urn:microsoft.com/office/officeart/2005/8/layout/hProcess11"/>
    <dgm:cxn modelId="{20FD8937-E654-4F19-8774-C85B340E5904}" type="presParOf" srcId="{DB6AD610-29B2-4951-A2B3-D22B1C0F2E1E}" destId="{9FD25657-E700-4F39-8912-47B8BF51F3BC}" srcOrd="5" destOrd="0" presId="urn:microsoft.com/office/officeart/2005/8/layout/hProcess11"/>
    <dgm:cxn modelId="{336AD6DF-C292-4E74-A580-9D3390C5169E}" type="presParOf" srcId="{DB6AD610-29B2-4951-A2B3-D22B1C0F2E1E}" destId="{22DB3BF8-674D-4B91-8C88-33B66A5B324F}" srcOrd="6" destOrd="0" presId="urn:microsoft.com/office/officeart/2005/8/layout/hProcess11"/>
    <dgm:cxn modelId="{620FA54D-908A-4512-B87F-9D03460D0446}" type="presParOf" srcId="{22DB3BF8-674D-4B91-8C88-33B66A5B324F}" destId="{FAD6B73C-5C6E-4E25-BA63-BC684A8362B1}" srcOrd="0" destOrd="0" presId="urn:microsoft.com/office/officeart/2005/8/layout/hProcess11"/>
    <dgm:cxn modelId="{9267D3F3-DC92-4F4D-B457-0CE100FE5127}" type="presParOf" srcId="{22DB3BF8-674D-4B91-8C88-33B66A5B324F}" destId="{B2940973-116E-42CD-9905-3245CF8C5666}" srcOrd="1" destOrd="0" presId="urn:microsoft.com/office/officeart/2005/8/layout/hProcess11"/>
    <dgm:cxn modelId="{3F130F4F-0E4E-43E3-85CE-DA3DEA017491}" type="presParOf" srcId="{22DB3BF8-674D-4B91-8C88-33B66A5B324F}" destId="{F6ADB69C-61C7-4EB5-A0D9-629F9C902A60}" srcOrd="2" destOrd="0" presId="urn:microsoft.com/office/officeart/2005/8/layout/hProcess11"/>
    <dgm:cxn modelId="{B7D4BF51-6BEB-4851-BBA7-EC18F6E997CC}" type="presParOf" srcId="{DB6AD610-29B2-4951-A2B3-D22B1C0F2E1E}" destId="{7C634E5F-74F6-4293-B527-962DE2EB3DC6}" srcOrd="7" destOrd="0" presId="urn:microsoft.com/office/officeart/2005/8/layout/hProcess11"/>
    <dgm:cxn modelId="{E28DCC35-6251-4010-9647-882F7DDDED42}" type="presParOf" srcId="{DB6AD610-29B2-4951-A2B3-D22B1C0F2E1E}" destId="{3FE24C2E-F0E6-447F-9CBA-39A18E14D966}" srcOrd="8" destOrd="0" presId="urn:microsoft.com/office/officeart/2005/8/layout/hProcess11"/>
    <dgm:cxn modelId="{FA720749-B8E5-42D5-ADA5-F30BFBE0C927}" type="presParOf" srcId="{3FE24C2E-F0E6-447F-9CBA-39A18E14D966}" destId="{66FCD790-6628-49E4-A4DE-74F6E76FC49B}" srcOrd="0" destOrd="0" presId="urn:microsoft.com/office/officeart/2005/8/layout/hProcess11"/>
    <dgm:cxn modelId="{77BF956A-B62E-401D-B309-2D5C9DA492B8}" type="presParOf" srcId="{3FE24C2E-F0E6-447F-9CBA-39A18E14D966}" destId="{BBBD8C16-5C9E-4A07-8DA5-D67A71EE6DDD}" srcOrd="1" destOrd="0" presId="urn:microsoft.com/office/officeart/2005/8/layout/hProcess11"/>
    <dgm:cxn modelId="{2AC409E4-8982-4A2B-95A6-0058C3FE44FC}" type="presParOf" srcId="{3FE24C2E-F0E6-447F-9CBA-39A18E14D966}" destId="{0BD8DA67-6423-4C4A-8A7B-AC6B187B8155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80E85CF-C473-4935-95F3-A626B0D6DFC0}" type="doc">
      <dgm:prSet loTypeId="urn:microsoft.com/office/officeart/2005/8/layout/vList2" loCatId="list" qsTypeId="urn:microsoft.com/office/officeart/2005/8/quickstyle/simple1" qsCatId="simple" csTypeId="urn:microsoft.com/office/officeart/2005/8/colors/colorful3" csCatId="colorful"/>
      <dgm:spPr/>
      <dgm:t>
        <a:bodyPr/>
        <a:lstStyle/>
        <a:p>
          <a:endParaRPr lang="es-EC"/>
        </a:p>
      </dgm:t>
    </dgm:pt>
    <dgm:pt modelId="{CB0F5939-8419-4A5A-A1BB-2FF263FA25E2}">
      <dgm:prSet/>
      <dgm:spPr/>
      <dgm:t>
        <a:bodyPr/>
        <a:lstStyle/>
        <a:p>
          <a:pPr rtl="0"/>
          <a:r>
            <a:rPr lang="es-EC" dirty="0" smtClean="0"/>
            <a:t>Instituto Nacional de Minería y la Dirección General del Medio Ambiente, colaborará en la aplicación del presente Reglamento, mediante el desarrollo normativo, control y asesoramiento técnico, en la parte relativa a minas y canteras.</a:t>
          </a:r>
          <a:endParaRPr lang="es-EC" dirty="0"/>
        </a:p>
      </dgm:t>
    </dgm:pt>
    <dgm:pt modelId="{4E53ECD8-82DC-404F-8027-5519D9E00C8A}" type="parTrans" cxnId="{FD18BC45-AA52-4DEE-8C57-AB26C2463004}">
      <dgm:prSet/>
      <dgm:spPr/>
      <dgm:t>
        <a:bodyPr/>
        <a:lstStyle/>
        <a:p>
          <a:endParaRPr lang="es-EC"/>
        </a:p>
      </dgm:t>
    </dgm:pt>
    <dgm:pt modelId="{C47025D9-72C6-4BC7-B751-4499427526C5}" type="sibTrans" cxnId="{FD18BC45-AA52-4DEE-8C57-AB26C2463004}">
      <dgm:prSet/>
      <dgm:spPr/>
      <dgm:t>
        <a:bodyPr/>
        <a:lstStyle/>
        <a:p>
          <a:endParaRPr lang="es-EC"/>
        </a:p>
      </dgm:t>
    </dgm:pt>
    <dgm:pt modelId="{63AC94CC-466D-4C87-94D6-C4E19350D928}">
      <dgm:prSet/>
      <dgm:spPr/>
      <dgm:t>
        <a:bodyPr/>
        <a:lstStyle/>
        <a:p>
          <a:pPr rtl="0"/>
          <a:r>
            <a:rPr lang="es-EC" smtClean="0"/>
            <a:t>Exigirá a las empresas se sujeten a las disposiciones del presente Reglamento.</a:t>
          </a:r>
          <a:endParaRPr lang="es-EC"/>
        </a:p>
      </dgm:t>
    </dgm:pt>
    <dgm:pt modelId="{FEA6D11B-DB19-4B06-B395-445DD4793FB4}" type="parTrans" cxnId="{C1CC643A-D4A2-4402-882A-12780D59CE70}">
      <dgm:prSet/>
      <dgm:spPr/>
      <dgm:t>
        <a:bodyPr/>
        <a:lstStyle/>
        <a:p>
          <a:endParaRPr lang="es-EC"/>
        </a:p>
      </dgm:t>
    </dgm:pt>
    <dgm:pt modelId="{1000999A-4CCA-4CBF-BE2D-BE8340BAA049}" type="sibTrans" cxnId="{C1CC643A-D4A2-4402-882A-12780D59CE70}">
      <dgm:prSet/>
      <dgm:spPr/>
      <dgm:t>
        <a:bodyPr/>
        <a:lstStyle/>
        <a:p>
          <a:endParaRPr lang="es-EC"/>
        </a:p>
      </dgm:t>
    </dgm:pt>
    <dgm:pt modelId="{A547CA30-5AC6-4C6A-8D5B-358C715F40E7}" type="pres">
      <dgm:prSet presAssocID="{880E85CF-C473-4935-95F3-A626B0D6DFC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B03ECB6C-111E-4513-9E56-262DA9D320DC}" type="pres">
      <dgm:prSet presAssocID="{CB0F5939-8419-4A5A-A1BB-2FF263FA25E2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CE5639B-BC5A-4C46-8358-95AF615D58F5}" type="pres">
      <dgm:prSet presAssocID="{C47025D9-72C6-4BC7-B751-4499427526C5}" presName="spacer" presStyleCnt="0"/>
      <dgm:spPr/>
      <dgm:t>
        <a:bodyPr/>
        <a:lstStyle/>
        <a:p>
          <a:endParaRPr lang="es-EC"/>
        </a:p>
      </dgm:t>
    </dgm:pt>
    <dgm:pt modelId="{0A7B45D3-88F8-4022-B929-118AEC371081}" type="pres">
      <dgm:prSet presAssocID="{63AC94CC-466D-4C87-94D6-C4E19350D928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19A3B5E-E8B9-477C-A30C-5699190EFC86}" type="presOf" srcId="{880E85CF-C473-4935-95F3-A626B0D6DFC0}" destId="{A547CA30-5AC6-4C6A-8D5B-358C715F40E7}" srcOrd="0" destOrd="0" presId="urn:microsoft.com/office/officeart/2005/8/layout/vList2"/>
    <dgm:cxn modelId="{FD18BC45-AA52-4DEE-8C57-AB26C2463004}" srcId="{880E85CF-C473-4935-95F3-A626B0D6DFC0}" destId="{CB0F5939-8419-4A5A-A1BB-2FF263FA25E2}" srcOrd="0" destOrd="0" parTransId="{4E53ECD8-82DC-404F-8027-5519D9E00C8A}" sibTransId="{C47025D9-72C6-4BC7-B751-4499427526C5}"/>
    <dgm:cxn modelId="{7B8789C3-61C4-40AF-8A8A-E97FDFE2B552}" type="presOf" srcId="{63AC94CC-466D-4C87-94D6-C4E19350D928}" destId="{0A7B45D3-88F8-4022-B929-118AEC371081}" srcOrd="0" destOrd="0" presId="urn:microsoft.com/office/officeart/2005/8/layout/vList2"/>
    <dgm:cxn modelId="{20E85599-153D-4C15-80B5-280208AC9FF0}" type="presOf" srcId="{CB0F5939-8419-4A5A-A1BB-2FF263FA25E2}" destId="{B03ECB6C-111E-4513-9E56-262DA9D320DC}" srcOrd="0" destOrd="0" presId="urn:microsoft.com/office/officeart/2005/8/layout/vList2"/>
    <dgm:cxn modelId="{C1CC643A-D4A2-4402-882A-12780D59CE70}" srcId="{880E85CF-C473-4935-95F3-A626B0D6DFC0}" destId="{63AC94CC-466D-4C87-94D6-C4E19350D928}" srcOrd="1" destOrd="0" parTransId="{FEA6D11B-DB19-4B06-B395-445DD4793FB4}" sibTransId="{1000999A-4CCA-4CBF-BE2D-BE8340BAA049}"/>
    <dgm:cxn modelId="{46555554-6DC4-4C36-BED3-E32A50DD59F1}" type="presParOf" srcId="{A547CA30-5AC6-4C6A-8D5B-358C715F40E7}" destId="{B03ECB6C-111E-4513-9E56-262DA9D320DC}" srcOrd="0" destOrd="0" presId="urn:microsoft.com/office/officeart/2005/8/layout/vList2"/>
    <dgm:cxn modelId="{4F0EF6AE-7713-456F-BD1E-DCD1FC4B5B84}" type="presParOf" srcId="{A547CA30-5AC6-4C6A-8D5B-358C715F40E7}" destId="{5CE5639B-BC5A-4C46-8358-95AF615D58F5}" srcOrd="1" destOrd="0" presId="urn:microsoft.com/office/officeart/2005/8/layout/vList2"/>
    <dgm:cxn modelId="{31254613-2052-4E5A-AB80-F0DC3CCD6D30}" type="presParOf" srcId="{A547CA30-5AC6-4C6A-8D5B-358C715F40E7}" destId="{0A7B45D3-88F8-4022-B929-118AEC371081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84A28F3-0F13-4D13-85EE-5DC9C6EC4C11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F230348E-AC05-4D18-A5EE-4DED24299A22}">
      <dgm:prSet phldrT="[Texto]"/>
      <dgm:spPr/>
      <dgm:t>
        <a:bodyPr/>
        <a:lstStyle/>
        <a:p>
          <a:r>
            <a:rPr lang="es-EC" dirty="0" smtClean="0"/>
            <a:t>Desarrollará las normas técnicas y códigos: Protección personal  y colectiva</a:t>
          </a:r>
          <a:endParaRPr lang="es-EC" dirty="0"/>
        </a:p>
      </dgm:t>
    </dgm:pt>
    <dgm:pt modelId="{66ECF255-F26B-45F5-AE6B-3AFD8C7E5E80}" type="parTrans" cxnId="{DF6702A1-AE0F-4301-80E9-B9972384DC62}">
      <dgm:prSet/>
      <dgm:spPr/>
      <dgm:t>
        <a:bodyPr/>
        <a:lstStyle/>
        <a:p>
          <a:endParaRPr lang="es-EC"/>
        </a:p>
      </dgm:t>
    </dgm:pt>
    <dgm:pt modelId="{B0F82511-8A02-4BAC-A1E9-F9C4A86C7AB8}" type="sibTrans" cxnId="{DF6702A1-AE0F-4301-80E9-B9972384DC62}">
      <dgm:prSet/>
      <dgm:spPr/>
      <dgm:t>
        <a:bodyPr/>
        <a:lstStyle/>
        <a:p>
          <a:endParaRPr lang="es-EC"/>
        </a:p>
      </dgm:t>
    </dgm:pt>
    <dgm:pt modelId="{4015171C-D757-4AD8-BB0D-883D89B0719A}">
      <dgm:prSet/>
      <dgm:spPr/>
      <dgm:t>
        <a:bodyPr/>
        <a:lstStyle/>
        <a:p>
          <a:r>
            <a:rPr lang="es-EC" dirty="0" smtClean="0"/>
            <a:t>Ejecutará los procesos de implantación de normas y control de calidad: Medios de protección</a:t>
          </a:r>
          <a:endParaRPr lang="es-EC" dirty="0"/>
        </a:p>
      </dgm:t>
    </dgm:pt>
    <dgm:pt modelId="{0C769FED-9482-4EC5-B489-7D96A446A499}" type="parTrans" cxnId="{44C4AEA7-0D0C-4210-B937-C9F64D74B7D9}">
      <dgm:prSet/>
      <dgm:spPr/>
      <dgm:t>
        <a:bodyPr/>
        <a:lstStyle/>
        <a:p>
          <a:endParaRPr lang="es-EC"/>
        </a:p>
      </dgm:t>
    </dgm:pt>
    <dgm:pt modelId="{9A5386C6-EE80-4233-96D5-D1933DD531C5}" type="sibTrans" cxnId="{44C4AEA7-0D0C-4210-B937-C9F64D74B7D9}">
      <dgm:prSet/>
      <dgm:spPr/>
      <dgm:t>
        <a:bodyPr/>
        <a:lstStyle/>
        <a:p>
          <a:endParaRPr lang="es-EC"/>
        </a:p>
      </dgm:t>
    </dgm:pt>
    <dgm:pt modelId="{D734A21E-A558-4FE3-9693-A1A320EEC48F}">
      <dgm:prSet/>
      <dgm:spPr/>
      <dgm:t>
        <a:bodyPr/>
        <a:lstStyle/>
        <a:p>
          <a:r>
            <a:rPr lang="es-EC" smtClean="0"/>
            <a:t>Asesorará a las diversas instituciones del paí</a:t>
          </a:r>
          <a:endParaRPr lang="es-EC"/>
        </a:p>
      </dgm:t>
    </dgm:pt>
    <dgm:pt modelId="{126BE320-9701-4020-861F-60E9D4E9A65C}" type="parTrans" cxnId="{58963CFD-3F3E-4453-92D3-452F608BC496}">
      <dgm:prSet/>
      <dgm:spPr/>
      <dgm:t>
        <a:bodyPr/>
        <a:lstStyle/>
        <a:p>
          <a:endParaRPr lang="es-EC"/>
        </a:p>
      </dgm:t>
    </dgm:pt>
    <dgm:pt modelId="{92862336-0B7E-4DEF-A172-EC870AD25684}" type="sibTrans" cxnId="{58963CFD-3F3E-4453-92D3-452F608BC496}">
      <dgm:prSet/>
      <dgm:spPr/>
      <dgm:t>
        <a:bodyPr/>
        <a:lstStyle/>
        <a:p>
          <a:endParaRPr lang="es-EC"/>
        </a:p>
      </dgm:t>
    </dgm:pt>
    <dgm:pt modelId="{B253B4C5-0D16-479D-B2AA-EE2601FB5CE1}" type="pres">
      <dgm:prSet presAssocID="{484A28F3-0F13-4D13-85EE-5DC9C6EC4C11}" presName="CompostProcess" presStyleCnt="0">
        <dgm:presLayoutVars>
          <dgm:dir/>
          <dgm:resizeHandles val="exact"/>
        </dgm:presLayoutVars>
      </dgm:prSet>
      <dgm:spPr/>
    </dgm:pt>
    <dgm:pt modelId="{EBC088DA-0693-4519-B519-104D0528DEE2}" type="pres">
      <dgm:prSet presAssocID="{484A28F3-0F13-4D13-85EE-5DC9C6EC4C11}" presName="arrow" presStyleLbl="bgShp" presStyleIdx="0" presStyleCnt="1"/>
      <dgm:spPr/>
    </dgm:pt>
    <dgm:pt modelId="{1949EBC1-4FE3-47F7-802E-99A764C3381D}" type="pres">
      <dgm:prSet presAssocID="{484A28F3-0F13-4D13-85EE-5DC9C6EC4C11}" presName="linearProcess" presStyleCnt="0"/>
      <dgm:spPr/>
    </dgm:pt>
    <dgm:pt modelId="{3DB3F9A0-82A1-4745-8585-C3B4600D66C1}" type="pres">
      <dgm:prSet presAssocID="{F230348E-AC05-4D18-A5EE-4DED24299A22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BB634186-1DA2-405B-9A2B-F9A23770421C}" type="pres">
      <dgm:prSet presAssocID="{B0F82511-8A02-4BAC-A1E9-F9C4A86C7AB8}" presName="sibTrans" presStyleCnt="0"/>
      <dgm:spPr/>
    </dgm:pt>
    <dgm:pt modelId="{A1558E2A-4C9A-439E-A17F-0B93FE4EFDB6}" type="pres">
      <dgm:prSet presAssocID="{4015171C-D757-4AD8-BB0D-883D89B0719A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0C7A0C9-854D-45C7-984F-3C984B71D72A}" type="pres">
      <dgm:prSet presAssocID="{9A5386C6-EE80-4233-96D5-D1933DD531C5}" presName="sibTrans" presStyleCnt="0"/>
      <dgm:spPr/>
    </dgm:pt>
    <dgm:pt modelId="{89ADDDFC-BF40-4C29-B648-70BF23538D25}" type="pres">
      <dgm:prSet presAssocID="{D734A21E-A558-4FE3-9693-A1A320EEC48F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3B488AA1-2F01-4640-AA30-FAB3E5E947C5}" type="presOf" srcId="{F230348E-AC05-4D18-A5EE-4DED24299A22}" destId="{3DB3F9A0-82A1-4745-8585-C3B4600D66C1}" srcOrd="0" destOrd="0" presId="urn:microsoft.com/office/officeart/2005/8/layout/hProcess9"/>
    <dgm:cxn modelId="{C6403513-7F40-40AC-81BB-CCCD4650E487}" type="presOf" srcId="{484A28F3-0F13-4D13-85EE-5DC9C6EC4C11}" destId="{B253B4C5-0D16-479D-B2AA-EE2601FB5CE1}" srcOrd="0" destOrd="0" presId="urn:microsoft.com/office/officeart/2005/8/layout/hProcess9"/>
    <dgm:cxn modelId="{44C4AEA7-0D0C-4210-B937-C9F64D74B7D9}" srcId="{484A28F3-0F13-4D13-85EE-5DC9C6EC4C11}" destId="{4015171C-D757-4AD8-BB0D-883D89B0719A}" srcOrd="1" destOrd="0" parTransId="{0C769FED-9482-4EC5-B489-7D96A446A499}" sibTransId="{9A5386C6-EE80-4233-96D5-D1933DD531C5}"/>
    <dgm:cxn modelId="{58963CFD-3F3E-4453-92D3-452F608BC496}" srcId="{484A28F3-0F13-4D13-85EE-5DC9C6EC4C11}" destId="{D734A21E-A558-4FE3-9693-A1A320EEC48F}" srcOrd="2" destOrd="0" parTransId="{126BE320-9701-4020-861F-60E9D4E9A65C}" sibTransId="{92862336-0B7E-4DEF-A172-EC870AD25684}"/>
    <dgm:cxn modelId="{19D399FD-8004-4775-8BCD-E1D5096C572A}" type="presOf" srcId="{D734A21E-A558-4FE3-9693-A1A320EEC48F}" destId="{89ADDDFC-BF40-4C29-B648-70BF23538D25}" srcOrd="0" destOrd="0" presId="urn:microsoft.com/office/officeart/2005/8/layout/hProcess9"/>
    <dgm:cxn modelId="{DF6702A1-AE0F-4301-80E9-B9972384DC62}" srcId="{484A28F3-0F13-4D13-85EE-5DC9C6EC4C11}" destId="{F230348E-AC05-4D18-A5EE-4DED24299A22}" srcOrd="0" destOrd="0" parTransId="{66ECF255-F26B-45F5-AE6B-3AFD8C7E5E80}" sibTransId="{B0F82511-8A02-4BAC-A1E9-F9C4A86C7AB8}"/>
    <dgm:cxn modelId="{09585309-1A31-4DA5-A15C-C435F31CB2CD}" type="presOf" srcId="{4015171C-D757-4AD8-BB0D-883D89B0719A}" destId="{A1558E2A-4C9A-439E-A17F-0B93FE4EFDB6}" srcOrd="0" destOrd="0" presId="urn:microsoft.com/office/officeart/2005/8/layout/hProcess9"/>
    <dgm:cxn modelId="{4BB6EF3F-93DA-427F-9A4F-16590A8BE289}" type="presParOf" srcId="{B253B4C5-0D16-479D-B2AA-EE2601FB5CE1}" destId="{EBC088DA-0693-4519-B519-104D0528DEE2}" srcOrd="0" destOrd="0" presId="urn:microsoft.com/office/officeart/2005/8/layout/hProcess9"/>
    <dgm:cxn modelId="{43182DF6-3844-4995-ACA6-8E2030EC541C}" type="presParOf" srcId="{B253B4C5-0D16-479D-B2AA-EE2601FB5CE1}" destId="{1949EBC1-4FE3-47F7-802E-99A764C3381D}" srcOrd="1" destOrd="0" presId="urn:microsoft.com/office/officeart/2005/8/layout/hProcess9"/>
    <dgm:cxn modelId="{78F77A18-3386-44AD-95E4-3E9C0DE80E09}" type="presParOf" srcId="{1949EBC1-4FE3-47F7-802E-99A764C3381D}" destId="{3DB3F9A0-82A1-4745-8585-C3B4600D66C1}" srcOrd="0" destOrd="0" presId="urn:microsoft.com/office/officeart/2005/8/layout/hProcess9"/>
    <dgm:cxn modelId="{F8B015C7-8728-4072-9978-5809F4B88B7A}" type="presParOf" srcId="{1949EBC1-4FE3-47F7-802E-99A764C3381D}" destId="{BB634186-1DA2-405B-9A2B-F9A23770421C}" srcOrd="1" destOrd="0" presId="urn:microsoft.com/office/officeart/2005/8/layout/hProcess9"/>
    <dgm:cxn modelId="{40308077-5F08-407A-B826-94B2CA617C93}" type="presParOf" srcId="{1949EBC1-4FE3-47F7-802E-99A764C3381D}" destId="{A1558E2A-4C9A-439E-A17F-0B93FE4EFDB6}" srcOrd="2" destOrd="0" presId="urn:microsoft.com/office/officeart/2005/8/layout/hProcess9"/>
    <dgm:cxn modelId="{7DCD3177-1197-434B-8A47-C7FADDE48641}" type="presParOf" srcId="{1949EBC1-4FE3-47F7-802E-99A764C3381D}" destId="{60C7A0C9-854D-45C7-984F-3C984B71D72A}" srcOrd="3" destOrd="0" presId="urn:microsoft.com/office/officeart/2005/8/layout/hProcess9"/>
    <dgm:cxn modelId="{BA44E5DE-757F-46A7-B2D0-9388AE5B047D}" type="presParOf" srcId="{1949EBC1-4FE3-47F7-802E-99A764C3381D}" destId="{89ADDDFC-BF40-4C29-B648-70BF23538D25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7BDD899-FF51-43B2-B010-210387436F1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C"/>
        </a:p>
      </dgm:t>
    </dgm:pt>
    <dgm:pt modelId="{3CE21660-84A1-4AE7-A2DA-C06F3A39FF71}">
      <dgm:prSet phldrT="[Texto]"/>
      <dgm:spPr/>
      <dgm:t>
        <a:bodyPr/>
        <a:lstStyle/>
        <a:p>
          <a:r>
            <a:rPr lang="es-EC" dirty="0" smtClean="0"/>
            <a:t>Introducirá en sus programas de formación a nivel de aprendizaje, formación de adultos y capacitación de trabajadores, materias de seguridad e higiene ocupacional.</a:t>
          </a:r>
          <a:endParaRPr lang="es-EC" dirty="0"/>
        </a:p>
      </dgm:t>
    </dgm:pt>
    <dgm:pt modelId="{A28E2A8D-A2D2-4E2D-B05C-76CD194C429F}" type="parTrans" cxnId="{E2CA15FC-38D9-4D62-B678-C7F3ABF6BD61}">
      <dgm:prSet/>
      <dgm:spPr/>
      <dgm:t>
        <a:bodyPr/>
        <a:lstStyle/>
        <a:p>
          <a:endParaRPr lang="es-EC"/>
        </a:p>
      </dgm:t>
    </dgm:pt>
    <dgm:pt modelId="{E9FCBDA3-3A2A-4FB3-B7D9-CC2AAFF00A9F}" type="sibTrans" cxnId="{E2CA15FC-38D9-4D62-B678-C7F3ABF6BD61}">
      <dgm:prSet/>
      <dgm:spPr/>
      <dgm:t>
        <a:bodyPr/>
        <a:lstStyle/>
        <a:p>
          <a:endParaRPr lang="es-EC"/>
        </a:p>
      </dgm:t>
    </dgm:pt>
    <dgm:pt modelId="{37E036AB-D05C-4AEF-87B2-7B38F440049F}">
      <dgm:prSet phldrT="[Texto]"/>
      <dgm:spPr/>
      <dgm:t>
        <a:bodyPr/>
        <a:lstStyle/>
        <a:p>
          <a:r>
            <a:rPr lang="es-EC" dirty="0" smtClean="0"/>
            <a:t>Capacitará a sus instructores en materias de seguridad y salud de los trabajadores.</a:t>
          </a:r>
          <a:endParaRPr lang="es-EC" dirty="0"/>
        </a:p>
      </dgm:t>
    </dgm:pt>
    <dgm:pt modelId="{A3770C89-C2B4-4029-A236-0EC4600ECCF9}" type="parTrans" cxnId="{4A3C7121-D613-4982-AD08-5146B75D96C5}">
      <dgm:prSet/>
      <dgm:spPr/>
      <dgm:t>
        <a:bodyPr/>
        <a:lstStyle/>
        <a:p>
          <a:endParaRPr lang="es-EC"/>
        </a:p>
      </dgm:t>
    </dgm:pt>
    <dgm:pt modelId="{B5FFA85A-5BAD-44BE-BB20-39895666E4E3}" type="sibTrans" cxnId="{4A3C7121-D613-4982-AD08-5146B75D96C5}">
      <dgm:prSet/>
      <dgm:spPr/>
      <dgm:t>
        <a:bodyPr/>
        <a:lstStyle/>
        <a:p>
          <a:endParaRPr lang="es-EC"/>
        </a:p>
      </dgm:t>
    </dgm:pt>
    <dgm:pt modelId="{C1B5644B-1219-4D73-BF54-E6CF5BCF3FDD}">
      <dgm:prSet phldrT="[Texto]"/>
      <dgm:spPr/>
      <dgm:t>
        <a:bodyPr/>
        <a:lstStyle/>
        <a:p>
          <a:r>
            <a:rPr lang="es-EC" dirty="0" smtClean="0"/>
            <a:t>Efectuará asesoramiento a las empresas (instructores y programación de formación interna)</a:t>
          </a:r>
          <a:endParaRPr lang="es-EC" dirty="0"/>
        </a:p>
      </dgm:t>
    </dgm:pt>
    <dgm:pt modelId="{FCF4748B-E8ED-483B-AC26-CAEDB95D843E}" type="parTrans" cxnId="{1BCCAE00-AA4D-47D6-BADA-1870C7BEA054}">
      <dgm:prSet/>
      <dgm:spPr/>
      <dgm:t>
        <a:bodyPr/>
        <a:lstStyle/>
        <a:p>
          <a:endParaRPr lang="es-EC"/>
        </a:p>
      </dgm:t>
    </dgm:pt>
    <dgm:pt modelId="{E0C8D327-74B7-4341-AA62-641D41135662}" type="sibTrans" cxnId="{1BCCAE00-AA4D-47D6-BADA-1870C7BEA054}">
      <dgm:prSet/>
      <dgm:spPr/>
      <dgm:t>
        <a:bodyPr/>
        <a:lstStyle/>
        <a:p>
          <a:endParaRPr lang="es-EC"/>
        </a:p>
      </dgm:t>
    </dgm:pt>
    <dgm:pt modelId="{1E4F162E-D1A9-47E1-BB7F-5EA48D872EE5}">
      <dgm:prSet phldrT="[Texto]"/>
      <dgm:spPr/>
      <dgm:t>
        <a:bodyPr/>
        <a:lstStyle/>
        <a:p>
          <a:r>
            <a:rPr lang="es-EC" dirty="0" smtClean="0"/>
            <a:t>ART 10.-  TODAS LAS INSTITUCIONES ORGANIZACIONES DE EMPRESARIOS Y TRABAJADORES, COLABORARÁN EN LA APLICACIÓN DEL PRESENTE REGLAMENTO.</a:t>
          </a:r>
          <a:endParaRPr lang="es-EC" dirty="0"/>
        </a:p>
      </dgm:t>
    </dgm:pt>
    <dgm:pt modelId="{C2840D9E-E503-482C-9561-422DF3EB479E}" type="parTrans" cxnId="{5248A994-996F-4DBC-80F3-BA1988245315}">
      <dgm:prSet/>
      <dgm:spPr/>
      <dgm:t>
        <a:bodyPr/>
        <a:lstStyle/>
        <a:p>
          <a:endParaRPr lang="es-EC"/>
        </a:p>
      </dgm:t>
    </dgm:pt>
    <dgm:pt modelId="{FC682CFC-5E96-4C87-8592-8BE7A50134B0}" type="sibTrans" cxnId="{5248A994-996F-4DBC-80F3-BA1988245315}">
      <dgm:prSet/>
      <dgm:spPr/>
      <dgm:t>
        <a:bodyPr/>
        <a:lstStyle/>
        <a:p>
          <a:endParaRPr lang="es-EC"/>
        </a:p>
      </dgm:t>
    </dgm:pt>
    <dgm:pt modelId="{7705A3CC-9158-4340-B412-3B44283D2FBA}" type="pres">
      <dgm:prSet presAssocID="{47BDD899-FF51-43B2-B010-210387436F1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CEB57852-B6A7-4CB2-8045-D971C8CDA0B6}" type="pres">
      <dgm:prSet presAssocID="{3CE21660-84A1-4AE7-A2DA-C06F3A39FF71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B25BBBC-240B-4749-977C-5F2CE4239E67}" type="pres">
      <dgm:prSet presAssocID="{3CE21660-84A1-4AE7-A2DA-C06F3A39FF71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9A952450-92F9-432B-8D71-EAC687EB0572}" type="pres">
      <dgm:prSet presAssocID="{C1B5644B-1219-4D73-BF54-E6CF5BCF3FD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2AE8D90-8FFD-40C5-9237-1DF16D9BCFDA}" type="pres">
      <dgm:prSet presAssocID="{C1B5644B-1219-4D73-BF54-E6CF5BCF3FD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E2CA15FC-38D9-4D62-B678-C7F3ABF6BD61}" srcId="{47BDD899-FF51-43B2-B010-210387436F13}" destId="{3CE21660-84A1-4AE7-A2DA-C06F3A39FF71}" srcOrd="0" destOrd="0" parTransId="{A28E2A8D-A2D2-4E2D-B05C-76CD194C429F}" sibTransId="{E9FCBDA3-3A2A-4FB3-B7D9-CC2AAFF00A9F}"/>
    <dgm:cxn modelId="{CDB3A845-ED85-471B-B066-E15D84A7A8F4}" type="presOf" srcId="{3CE21660-84A1-4AE7-A2DA-C06F3A39FF71}" destId="{CEB57852-B6A7-4CB2-8045-D971C8CDA0B6}" srcOrd="0" destOrd="0" presId="urn:microsoft.com/office/officeart/2005/8/layout/vList2"/>
    <dgm:cxn modelId="{4A3C7121-D613-4982-AD08-5146B75D96C5}" srcId="{3CE21660-84A1-4AE7-A2DA-C06F3A39FF71}" destId="{37E036AB-D05C-4AEF-87B2-7B38F440049F}" srcOrd="0" destOrd="0" parTransId="{A3770C89-C2B4-4029-A236-0EC4600ECCF9}" sibTransId="{B5FFA85A-5BAD-44BE-BB20-39895666E4E3}"/>
    <dgm:cxn modelId="{1BCCAE00-AA4D-47D6-BADA-1870C7BEA054}" srcId="{47BDD899-FF51-43B2-B010-210387436F13}" destId="{C1B5644B-1219-4D73-BF54-E6CF5BCF3FDD}" srcOrd="1" destOrd="0" parTransId="{FCF4748B-E8ED-483B-AC26-CAEDB95D843E}" sibTransId="{E0C8D327-74B7-4341-AA62-641D41135662}"/>
    <dgm:cxn modelId="{5248A994-996F-4DBC-80F3-BA1988245315}" srcId="{C1B5644B-1219-4D73-BF54-E6CF5BCF3FDD}" destId="{1E4F162E-D1A9-47E1-BB7F-5EA48D872EE5}" srcOrd="0" destOrd="0" parTransId="{C2840D9E-E503-482C-9561-422DF3EB479E}" sibTransId="{FC682CFC-5E96-4C87-8592-8BE7A50134B0}"/>
    <dgm:cxn modelId="{44581890-7995-4DB2-B180-F29D02475561}" type="presOf" srcId="{C1B5644B-1219-4D73-BF54-E6CF5BCF3FDD}" destId="{9A952450-92F9-432B-8D71-EAC687EB0572}" srcOrd="0" destOrd="0" presId="urn:microsoft.com/office/officeart/2005/8/layout/vList2"/>
    <dgm:cxn modelId="{ED787693-EE00-478D-826F-9A84AD42D323}" type="presOf" srcId="{47BDD899-FF51-43B2-B010-210387436F13}" destId="{7705A3CC-9158-4340-B412-3B44283D2FBA}" srcOrd="0" destOrd="0" presId="urn:microsoft.com/office/officeart/2005/8/layout/vList2"/>
    <dgm:cxn modelId="{EE73831F-2906-4677-A07B-4F1B514B0C2E}" type="presOf" srcId="{37E036AB-D05C-4AEF-87B2-7B38F440049F}" destId="{7B25BBBC-240B-4749-977C-5F2CE4239E67}" srcOrd="0" destOrd="0" presId="urn:microsoft.com/office/officeart/2005/8/layout/vList2"/>
    <dgm:cxn modelId="{31C3E81D-11D7-4220-B31C-A0BB53FD301F}" type="presOf" srcId="{1E4F162E-D1A9-47E1-BB7F-5EA48D872EE5}" destId="{C2AE8D90-8FFD-40C5-9237-1DF16D9BCFDA}" srcOrd="0" destOrd="0" presId="urn:microsoft.com/office/officeart/2005/8/layout/vList2"/>
    <dgm:cxn modelId="{E351691D-2F49-4EA5-AC14-4FFA336E6D36}" type="presParOf" srcId="{7705A3CC-9158-4340-B412-3B44283D2FBA}" destId="{CEB57852-B6A7-4CB2-8045-D971C8CDA0B6}" srcOrd="0" destOrd="0" presId="urn:microsoft.com/office/officeart/2005/8/layout/vList2"/>
    <dgm:cxn modelId="{63DD5E61-37B0-4D18-BDD9-CC9441055A4A}" type="presParOf" srcId="{7705A3CC-9158-4340-B412-3B44283D2FBA}" destId="{7B25BBBC-240B-4749-977C-5F2CE4239E67}" srcOrd="1" destOrd="0" presId="urn:microsoft.com/office/officeart/2005/8/layout/vList2"/>
    <dgm:cxn modelId="{31F1D666-3F1E-407C-BED8-C518018BDF63}" type="presParOf" srcId="{7705A3CC-9158-4340-B412-3B44283D2FBA}" destId="{9A952450-92F9-432B-8D71-EAC687EB0572}" srcOrd="2" destOrd="0" presId="urn:microsoft.com/office/officeart/2005/8/layout/vList2"/>
    <dgm:cxn modelId="{ADF25689-A942-419C-B65C-144FD972EAB0}" type="presParOf" srcId="{7705A3CC-9158-4340-B412-3B44283D2FBA}" destId="{C2AE8D90-8FFD-40C5-9237-1DF16D9BCFDA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F632DA7-B20E-4653-9E85-F932B45A7C67}" type="doc">
      <dgm:prSet loTypeId="urn:microsoft.com/office/officeart/2008/layout/PictureStrips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C"/>
        </a:p>
      </dgm:t>
    </dgm:pt>
    <dgm:pt modelId="{249DD5F5-C1DC-4113-9000-625104DC3411}">
      <dgm:prSet phldrT="[Texto]"/>
      <dgm:spPr/>
      <dgm:t>
        <a:bodyPr/>
        <a:lstStyle/>
        <a:p>
          <a:r>
            <a:rPr lang="es-EC" dirty="0" smtClean="0"/>
            <a:t>Cumplir las disposiciones de este Reglamento</a:t>
          </a:r>
          <a:endParaRPr lang="es-EC" dirty="0"/>
        </a:p>
      </dgm:t>
    </dgm:pt>
    <dgm:pt modelId="{B2ACDF21-D41A-438C-A12A-6611739A06A2}" type="parTrans" cxnId="{91FA0BDC-43D4-49D1-8D2E-DE53E7F1620F}">
      <dgm:prSet/>
      <dgm:spPr/>
      <dgm:t>
        <a:bodyPr/>
        <a:lstStyle/>
        <a:p>
          <a:endParaRPr lang="es-EC"/>
        </a:p>
      </dgm:t>
    </dgm:pt>
    <dgm:pt modelId="{A99AA509-AAE0-47CA-B7D9-98F3F06C30B0}" type="sibTrans" cxnId="{91FA0BDC-43D4-49D1-8D2E-DE53E7F1620F}">
      <dgm:prSet/>
      <dgm:spPr/>
      <dgm:t>
        <a:bodyPr/>
        <a:lstStyle/>
        <a:p>
          <a:endParaRPr lang="es-EC"/>
        </a:p>
      </dgm:t>
    </dgm:pt>
    <dgm:pt modelId="{06BCB2B9-7CA5-417E-9798-F2E03DE7ECD1}">
      <dgm:prSet phldrT="[Texto]"/>
      <dgm:spPr/>
      <dgm:t>
        <a:bodyPr/>
        <a:lstStyle/>
        <a:p>
          <a:r>
            <a:rPr lang="es-EC" dirty="0" smtClean="0"/>
            <a:t>Adoptar las medidas necesarias para la prevención de los riesgos</a:t>
          </a:r>
          <a:endParaRPr lang="es-EC" dirty="0"/>
        </a:p>
      </dgm:t>
    </dgm:pt>
    <dgm:pt modelId="{2AF18A8D-4414-4981-B56A-646E4AA3CD56}" type="parTrans" cxnId="{EF74466C-93C5-4C5B-8ECB-5F1839F878CB}">
      <dgm:prSet/>
      <dgm:spPr/>
      <dgm:t>
        <a:bodyPr/>
        <a:lstStyle/>
        <a:p>
          <a:endParaRPr lang="es-EC"/>
        </a:p>
      </dgm:t>
    </dgm:pt>
    <dgm:pt modelId="{05CD6411-F82A-4CA3-AC70-9DE6DD7EDAF8}" type="sibTrans" cxnId="{EF74466C-93C5-4C5B-8ECB-5F1839F878CB}">
      <dgm:prSet/>
      <dgm:spPr/>
      <dgm:t>
        <a:bodyPr/>
        <a:lstStyle/>
        <a:p>
          <a:endParaRPr lang="es-EC"/>
        </a:p>
      </dgm:t>
    </dgm:pt>
    <dgm:pt modelId="{9401F117-F28D-41E1-88EC-2804D84A6935}">
      <dgm:prSet phldrT="[Texto]"/>
      <dgm:spPr/>
      <dgm:t>
        <a:bodyPr/>
        <a:lstStyle/>
        <a:p>
          <a:r>
            <a:rPr lang="es-EC" dirty="0" smtClean="0"/>
            <a:t>Mantener en buen estado de servicio las instalaciones, máquinas, herramientas y materiales para un trabajo seguro. </a:t>
          </a:r>
          <a:endParaRPr lang="es-EC" dirty="0"/>
        </a:p>
      </dgm:t>
    </dgm:pt>
    <dgm:pt modelId="{199CE9C8-E5B6-4BB2-98D8-465EDF6005FD}" type="parTrans" cxnId="{7B72802A-E3F9-4CBB-A835-E29CA71D70FC}">
      <dgm:prSet/>
      <dgm:spPr/>
      <dgm:t>
        <a:bodyPr/>
        <a:lstStyle/>
        <a:p>
          <a:endParaRPr lang="es-EC"/>
        </a:p>
      </dgm:t>
    </dgm:pt>
    <dgm:pt modelId="{1CD46C8F-8793-47AD-825D-52DEAC9FF56C}" type="sibTrans" cxnId="{7B72802A-E3F9-4CBB-A835-E29CA71D70FC}">
      <dgm:prSet/>
      <dgm:spPr/>
      <dgm:t>
        <a:bodyPr/>
        <a:lstStyle/>
        <a:p>
          <a:endParaRPr lang="es-EC"/>
        </a:p>
      </dgm:t>
    </dgm:pt>
    <dgm:pt modelId="{95F5502D-67F1-402E-998D-8103669AF3ED}">
      <dgm:prSet/>
      <dgm:spPr/>
      <dgm:t>
        <a:bodyPr/>
        <a:lstStyle/>
        <a:p>
          <a:r>
            <a:rPr lang="es-EC" dirty="0" smtClean="0"/>
            <a:t>Organizar y facilitar los Servicios Médicos, Comités y Departamentos de Seguridad.</a:t>
          </a:r>
        </a:p>
      </dgm:t>
    </dgm:pt>
    <dgm:pt modelId="{1F32A8B2-6DB3-4A49-B5F8-2C7383498AA7}" type="parTrans" cxnId="{883B3604-7158-4257-82F7-96194F3E2656}">
      <dgm:prSet/>
      <dgm:spPr/>
      <dgm:t>
        <a:bodyPr/>
        <a:lstStyle/>
        <a:p>
          <a:endParaRPr lang="es-EC"/>
        </a:p>
      </dgm:t>
    </dgm:pt>
    <dgm:pt modelId="{98DBC1A8-D829-4A82-B548-84B708C882D1}" type="sibTrans" cxnId="{883B3604-7158-4257-82F7-96194F3E2656}">
      <dgm:prSet/>
      <dgm:spPr/>
      <dgm:t>
        <a:bodyPr/>
        <a:lstStyle/>
        <a:p>
          <a:endParaRPr lang="es-EC"/>
        </a:p>
      </dgm:t>
    </dgm:pt>
    <dgm:pt modelId="{4620FC7B-83A0-4F79-B8AB-49094E6EE6E0}">
      <dgm:prSet/>
      <dgm:spPr/>
      <dgm:t>
        <a:bodyPr/>
        <a:lstStyle/>
        <a:p>
          <a:r>
            <a:rPr lang="es-EC" dirty="0" smtClean="0"/>
            <a:t>Entregar gratuitamente a sus trabajadores EPP</a:t>
          </a:r>
        </a:p>
      </dgm:t>
    </dgm:pt>
    <dgm:pt modelId="{655AF088-F26D-4134-A003-4085B1587A16}" type="parTrans" cxnId="{F352348B-6B85-45A7-A61F-6EDA6B5B34F1}">
      <dgm:prSet/>
      <dgm:spPr/>
      <dgm:t>
        <a:bodyPr/>
        <a:lstStyle/>
        <a:p>
          <a:endParaRPr lang="es-EC"/>
        </a:p>
      </dgm:t>
    </dgm:pt>
    <dgm:pt modelId="{18029937-9DA6-4300-A4C1-CCD714044E3C}" type="sibTrans" cxnId="{F352348B-6B85-45A7-A61F-6EDA6B5B34F1}">
      <dgm:prSet/>
      <dgm:spPr/>
      <dgm:t>
        <a:bodyPr/>
        <a:lstStyle/>
        <a:p>
          <a:endParaRPr lang="es-EC"/>
        </a:p>
      </dgm:t>
    </dgm:pt>
    <dgm:pt modelId="{FE59001E-D156-4272-87A1-04D8A762BBF8}">
      <dgm:prSet/>
      <dgm:spPr/>
      <dgm:t>
        <a:bodyPr/>
        <a:lstStyle/>
        <a:p>
          <a:r>
            <a:rPr lang="es-EC" dirty="0" smtClean="0"/>
            <a:t>Efectuar reconocimientos médicos periódicos de los trabajadores</a:t>
          </a:r>
          <a:endParaRPr lang="es-EC" dirty="0"/>
        </a:p>
      </dgm:t>
    </dgm:pt>
    <dgm:pt modelId="{5D9B3ABC-3ED2-433C-950A-2CCD18C2CF47}" type="parTrans" cxnId="{85375E7D-962F-4C0E-AAF3-DD211C4A059D}">
      <dgm:prSet/>
      <dgm:spPr/>
      <dgm:t>
        <a:bodyPr/>
        <a:lstStyle/>
        <a:p>
          <a:endParaRPr lang="es-EC"/>
        </a:p>
      </dgm:t>
    </dgm:pt>
    <dgm:pt modelId="{98C17A47-68FA-492A-B308-26C6010755B6}" type="sibTrans" cxnId="{85375E7D-962F-4C0E-AAF3-DD211C4A059D}">
      <dgm:prSet/>
      <dgm:spPr/>
      <dgm:t>
        <a:bodyPr/>
        <a:lstStyle/>
        <a:p>
          <a:endParaRPr lang="es-EC"/>
        </a:p>
      </dgm:t>
    </dgm:pt>
    <dgm:pt modelId="{AB6750CF-99B6-41D4-A8A9-C2029921A635}" type="pres">
      <dgm:prSet presAssocID="{BF632DA7-B20E-4653-9E85-F932B45A7C6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5FA3B32-1F2C-4E29-B73F-542DC47C1925}" type="pres">
      <dgm:prSet presAssocID="{249DD5F5-C1DC-4113-9000-625104DC3411}" presName="composite" presStyleCnt="0"/>
      <dgm:spPr/>
    </dgm:pt>
    <dgm:pt modelId="{4682BDAC-835F-4948-9501-46E94831E76C}" type="pres">
      <dgm:prSet presAssocID="{249DD5F5-C1DC-4113-9000-625104DC3411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45B8C19-FBEA-43D2-9901-866A88B4CF1B}" type="pres">
      <dgm:prSet presAssocID="{249DD5F5-C1DC-4113-9000-625104DC3411}" presName="rect2" presStyleLbl="fgImgPlace1" presStyleIdx="0" presStyleCnt="6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s-ES"/>
        </a:p>
      </dgm:t>
    </dgm:pt>
    <dgm:pt modelId="{5C4BB69C-974D-4453-BB7F-4EF18C731358}" type="pres">
      <dgm:prSet presAssocID="{A99AA509-AAE0-47CA-B7D9-98F3F06C30B0}" presName="sibTrans" presStyleCnt="0"/>
      <dgm:spPr/>
    </dgm:pt>
    <dgm:pt modelId="{0A85D1D2-E8D5-4C20-B2F5-90DD2540222D}" type="pres">
      <dgm:prSet presAssocID="{06BCB2B9-7CA5-417E-9798-F2E03DE7ECD1}" presName="composite" presStyleCnt="0"/>
      <dgm:spPr/>
    </dgm:pt>
    <dgm:pt modelId="{094DE4F5-D2E1-4933-95DC-7F78257301B5}" type="pres">
      <dgm:prSet presAssocID="{06BCB2B9-7CA5-417E-9798-F2E03DE7ECD1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D745BDA-4B33-4F0A-8419-6B8CF4692BB6}" type="pres">
      <dgm:prSet presAssocID="{06BCB2B9-7CA5-417E-9798-F2E03DE7ECD1}" presName="rect2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  <dgm:t>
        <a:bodyPr/>
        <a:lstStyle/>
        <a:p>
          <a:endParaRPr lang="es-ES"/>
        </a:p>
      </dgm:t>
    </dgm:pt>
    <dgm:pt modelId="{A2A065B4-CE2B-4406-87EB-2CD3E295BBCE}" type="pres">
      <dgm:prSet presAssocID="{05CD6411-F82A-4CA3-AC70-9DE6DD7EDAF8}" presName="sibTrans" presStyleCnt="0"/>
      <dgm:spPr/>
    </dgm:pt>
    <dgm:pt modelId="{1D3C42BD-0E10-4720-AB6B-ED8A4949E1DB}" type="pres">
      <dgm:prSet presAssocID="{9401F117-F28D-41E1-88EC-2804D84A6935}" presName="composite" presStyleCnt="0"/>
      <dgm:spPr/>
    </dgm:pt>
    <dgm:pt modelId="{E91372EA-9DFB-4010-9929-0A925D2DB873}" type="pres">
      <dgm:prSet presAssocID="{9401F117-F28D-41E1-88EC-2804D84A6935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928FE8A-A5E7-44A0-960A-B64D81D32EB5}" type="pres">
      <dgm:prSet presAssocID="{9401F117-F28D-41E1-88EC-2804D84A6935}" presName="rect2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</dgm:spPr>
    </dgm:pt>
    <dgm:pt modelId="{829B0D72-697A-4EC9-810E-02F1FC84F5CB}" type="pres">
      <dgm:prSet presAssocID="{1CD46C8F-8793-47AD-825D-52DEAC9FF56C}" presName="sibTrans" presStyleCnt="0"/>
      <dgm:spPr/>
    </dgm:pt>
    <dgm:pt modelId="{F5AE597B-3CBB-46F5-9FB1-E02D06AA332B}" type="pres">
      <dgm:prSet presAssocID="{95F5502D-67F1-402E-998D-8103669AF3ED}" presName="composite" presStyleCnt="0"/>
      <dgm:spPr/>
    </dgm:pt>
    <dgm:pt modelId="{F12BCF27-107B-4CAA-BFFA-8987AF80D76B}" type="pres">
      <dgm:prSet presAssocID="{95F5502D-67F1-402E-998D-8103669AF3ED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954D659-714F-4AB2-8AF3-6A6DD711C145}" type="pres">
      <dgm:prSet presAssocID="{95F5502D-67F1-402E-998D-8103669AF3ED}" presName="rect2" presStyleLbl="fgImgPlace1" presStyleIdx="3" presStyleCnt="6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  <dgm:t>
        <a:bodyPr/>
        <a:lstStyle/>
        <a:p>
          <a:endParaRPr lang="es-ES"/>
        </a:p>
      </dgm:t>
    </dgm:pt>
    <dgm:pt modelId="{66B64074-4A31-4280-9CD3-B1C6D929ECD8}" type="pres">
      <dgm:prSet presAssocID="{98DBC1A8-D829-4A82-B548-84B708C882D1}" presName="sibTrans" presStyleCnt="0"/>
      <dgm:spPr/>
    </dgm:pt>
    <dgm:pt modelId="{6E2F8126-0984-4DBC-9407-54C926FAB672}" type="pres">
      <dgm:prSet presAssocID="{4620FC7B-83A0-4F79-B8AB-49094E6EE6E0}" presName="composite" presStyleCnt="0"/>
      <dgm:spPr/>
    </dgm:pt>
    <dgm:pt modelId="{C92C70DD-266A-4BCE-A270-C77FA199A8DD}" type="pres">
      <dgm:prSet presAssocID="{4620FC7B-83A0-4F79-B8AB-49094E6EE6E0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75C4D630-9787-4620-8683-9B259335ABA0}" type="pres">
      <dgm:prSet presAssocID="{4620FC7B-83A0-4F79-B8AB-49094E6EE6E0}" presName="rect2" presStyleLbl="fgImgPlace1" presStyleIdx="4" presStyleCnt="6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</dgm:spPr>
      <dgm:t>
        <a:bodyPr/>
        <a:lstStyle/>
        <a:p>
          <a:endParaRPr lang="es-ES"/>
        </a:p>
      </dgm:t>
    </dgm:pt>
    <dgm:pt modelId="{93D2AD8A-910B-4601-956C-92BCCFE74EA4}" type="pres">
      <dgm:prSet presAssocID="{18029937-9DA6-4300-A4C1-CCD714044E3C}" presName="sibTrans" presStyleCnt="0"/>
      <dgm:spPr/>
    </dgm:pt>
    <dgm:pt modelId="{5A5CAE67-793D-4F90-9F97-C1B3ADEA6B99}" type="pres">
      <dgm:prSet presAssocID="{FE59001E-D156-4272-87A1-04D8A762BBF8}" presName="composite" presStyleCnt="0"/>
      <dgm:spPr/>
    </dgm:pt>
    <dgm:pt modelId="{371C10C8-79B6-4419-8907-31FEDE256834}" type="pres">
      <dgm:prSet presAssocID="{FE59001E-D156-4272-87A1-04D8A762BBF8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61BB6A4-F1AE-48D2-8FBF-DEC82BC30978}" type="pres">
      <dgm:prSet presAssocID="{FE59001E-D156-4272-87A1-04D8A762BBF8}" presName="rect2" presStyleLbl="fgImgPlace1" presStyleIdx="5" presStyleCnt="6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  <dgm:t>
        <a:bodyPr/>
        <a:lstStyle/>
        <a:p>
          <a:endParaRPr lang="es-ES"/>
        </a:p>
      </dgm:t>
    </dgm:pt>
  </dgm:ptLst>
  <dgm:cxnLst>
    <dgm:cxn modelId="{FA387B5F-3125-4172-8EB0-6161D1F77F33}" type="presOf" srcId="{06BCB2B9-7CA5-417E-9798-F2E03DE7ECD1}" destId="{094DE4F5-D2E1-4933-95DC-7F78257301B5}" srcOrd="0" destOrd="0" presId="urn:microsoft.com/office/officeart/2008/layout/PictureStrips"/>
    <dgm:cxn modelId="{F352348B-6B85-45A7-A61F-6EDA6B5B34F1}" srcId="{BF632DA7-B20E-4653-9E85-F932B45A7C67}" destId="{4620FC7B-83A0-4F79-B8AB-49094E6EE6E0}" srcOrd="4" destOrd="0" parTransId="{655AF088-F26D-4134-A003-4085B1587A16}" sibTransId="{18029937-9DA6-4300-A4C1-CCD714044E3C}"/>
    <dgm:cxn modelId="{072E2401-13E6-456B-82AF-0EF1237C392E}" type="presOf" srcId="{9401F117-F28D-41E1-88EC-2804D84A6935}" destId="{E91372EA-9DFB-4010-9929-0A925D2DB873}" srcOrd="0" destOrd="0" presId="urn:microsoft.com/office/officeart/2008/layout/PictureStrips"/>
    <dgm:cxn modelId="{A171E1BA-20AA-4019-BDAE-18022E1C7BE5}" type="presOf" srcId="{95F5502D-67F1-402E-998D-8103669AF3ED}" destId="{F12BCF27-107B-4CAA-BFFA-8987AF80D76B}" srcOrd="0" destOrd="0" presId="urn:microsoft.com/office/officeart/2008/layout/PictureStrips"/>
    <dgm:cxn modelId="{EF74466C-93C5-4C5B-8ECB-5F1839F878CB}" srcId="{BF632DA7-B20E-4653-9E85-F932B45A7C67}" destId="{06BCB2B9-7CA5-417E-9798-F2E03DE7ECD1}" srcOrd="1" destOrd="0" parTransId="{2AF18A8D-4414-4981-B56A-646E4AA3CD56}" sibTransId="{05CD6411-F82A-4CA3-AC70-9DE6DD7EDAF8}"/>
    <dgm:cxn modelId="{C0AFBDFC-26D4-4C67-8948-1957C78C5A48}" type="presOf" srcId="{4620FC7B-83A0-4F79-B8AB-49094E6EE6E0}" destId="{C92C70DD-266A-4BCE-A270-C77FA199A8DD}" srcOrd="0" destOrd="0" presId="urn:microsoft.com/office/officeart/2008/layout/PictureStrips"/>
    <dgm:cxn modelId="{8E0F27EC-7488-4645-863B-942BB32D436B}" type="presOf" srcId="{BF632DA7-B20E-4653-9E85-F932B45A7C67}" destId="{AB6750CF-99B6-41D4-A8A9-C2029921A635}" srcOrd="0" destOrd="0" presId="urn:microsoft.com/office/officeart/2008/layout/PictureStrips"/>
    <dgm:cxn modelId="{504679F4-C4DA-43AA-A3ED-25BA064C5F21}" type="presOf" srcId="{FE59001E-D156-4272-87A1-04D8A762BBF8}" destId="{371C10C8-79B6-4419-8907-31FEDE256834}" srcOrd="0" destOrd="0" presId="urn:microsoft.com/office/officeart/2008/layout/PictureStrips"/>
    <dgm:cxn modelId="{7B72802A-E3F9-4CBB-A835-E29CA71D70FC}" srcId="{BF632DA7-B20E-4653-9E85-F932B45A7C67}" destId="{9401F117-F28D-41E1-88EC-2804D84A6935}" srcOrd="2" destOrd="0" parTransId="{199CE9C8-E5B6-4BB2-98D8-465EDF6005FD}" sibTransId="{1CD46C8F-8793-47AD-825D-52DEAC9FF56C}"/>
    <dgm:cxn modelId="{883B3604-7158-4257-82F7-96194F3E2656}" srcId="{BF632DA7-B20E-4653-9E85-F932B45A7C67}" destId="{95F5502D-67F1-402E-998D-8103669AF3ED}" srcOrd="3" destOrd="0" parTransId="{1F32A8B2-6DB3-4A49-B5F8-2C7383498AA7}" sibTransId="{98DBC1A8-D829-4A82-B548-84B708C882D1}"/>
    <dgm:cxn modelId="{91FA0BDC-43D4-49D1-8D2E-DE53E7F1620F}" srcId="{BF632DA7-B20E-4653-9E85-F932B45A7C67}" destId="{249DD5F5-C1DC-4113-9000-625104DC3411}" srcOrd="0" destOrd="0" parTransId="{B2ACDF21-D41A-438C-A12A-6611739A06A2}" sibTransId="{A99AA509-AAE0-47CA-B7D9-98F3F06C30B0}"/>
    <dgm:cxn modelId="{85375E7D-962F-4C0E-AAF3-DD211C4A059D}" srcId="{BF632DA7-B20E-4653-9E85-F932B45A7C67}" destId="{FE59001E-D156-4272-87A1-04D8A762BBF8}" srcOrd="5" destOrd="0" parTransId="{5D9B3ABC-3ED2-433C-950A-2CCD18C2CF47}" sibTransId="{98C17A47-68FA-492A-B308-26C6010755B6}"/>
    <dgm:cxn modelId="{0DCB6A69-B8A8-4B52-8C43-83C359C1FB11}" type="presOf" srcId="{249DD5F5-C1DC-4113-9000-625104DC3411}" destId="{4682BDAC-835F-4948-9501-46E94831E76C}" srcOrd="0" destOrd="0" presId="urn:microsoft.com/office/officeart/2008/layout/PictureStrips"/>
    <dgm:cxn modelId="{90249EA7-E45B-48AA-A4B4-3B7EEEAF18AA}" type="presParOf" srcId="{AB6750CF-99B6-41D4-A8A9-C2029921A635}" destId="{05FA3B32-1F2C-4E29-B73F-542DC47C1925}" srcOrd="0" destOrd="0" presId="urn:microsoft.com/office/officeart/2008/layout/PictureStrips"/>
    <dgm:cxn modelId="{EC875762-5AB0-431A-A832-999F6645517C}" type="presParOf" srcId="{05FA3B32-1F2C-4E29-B73F-542DC47C1925}" destId="{4682BDAC-835F-4948-9501-46E94831E76C}" srcOrd="0" destOrd="0" presId="urn:microsoft.com/office/officeart/2008/layout/PictureStrips"/>
    <dgm:cxn modelId="{61FEFA81-AFBA-4EA8-86EE-4FF33CDA8BEA}" type="presParOf" srcId="{05FA3B32-1F2C-4E29-B73F-542DC47C1925}" destId="{645B8C19-FBEA-43D2-9901-866A88B4CF1B}" srcOrd="1" destOrd="0" presId="urn:microsoft.com/office/officeart/2008/layout/PictureStrips"/>
    <dgm:cxn modelId="{1AB536D1-9F60-4017-9D7A-B61083DD59C8}" type="presParOf" srcId="{AB6750CF-99B6-41D4-A8A9-C2029921A635}" destId="{5C4BB69C-974D-4453-BB7F-4EF18C731358}" srcOrd="1" destOrd="0" presId="urn:microsoft.com/office/officeart/2008/layout/PictureStrips"/>
    <dgm:cxn modelId="{BA1C92D3-42BD-48F4-B8B3-AB7FD0149376}" type="presParOf" srcId="{AB6750CF-99B6-41D4-A8A9-C2029921A635}" destId="{0A85D1D2-E8D5-4C20-B2F5-90DD2540222D}" srcOrd="2" destOrd="0" presId="urn:microsoft.com/office/officeart/2008/layout/PictureStrips"/>
    <dgm:cxn modelId="{CE68FA70-FAC2-4238-8ED8-561573718595}" type="presParOf" srcId="{0A85D1D2-E8D5-4C20-B2F5-90DD2540222D}" destId="{094DE4F5-D2E1-4933-95DC-7F78257301B5}" srcOrd="0" destOrd="0" presId="urn:microsoft.com/office/officeart/2008/layout/PictureStrips"/>
    <dgm:cxn modelId="{0D6FA28F-5553-43F8-B3A1-9C87C3D52D21}" type="presParOf" srcId="{0A85D1D2-E8D5-4C20-B2F5-90DD2540222D}" destId="{3D745BDA-4B33-4F0A-8419-6B8CF4692BB6}" srcOrd="1" destOrd="0" presId="urn:microsoft.com/office/officeart/2008/layout/PictureStrips"/>
    <dgm:cxn modelId="{05D619CE-50C8-47B0-8F9A-F7F3317FAFA7}" type="presParOf" srcId="{AB6750CF-99B6-41D4-A8A9-C2029921A635}" destId="{A2A065B4-CE2B-4406-87EB-2CD3E295BBCE}" srcOrd="3" destOrd="0" presId="urn:microsoft.com/office/officeart/2008/layout/PictureStrips"/>
    <dgm:cxn modelId="{76731B6B-2F37-4FAE-9B4C-2E0D5F42A189}" type="presParOf" srcId="{AB6750CF-99B6-41D4-A8A9-C2029921A635}" destId="{1D3C42BD-0E10-4720-AB6B-ED8A4949E1DB}" srcOrd="4" destOrd="0" presId="urn:microsoft.com/office/officeart/2008/layout/PictureStrips"/>
    <dgm:cxn modelId="{E8A810DF-2726-4A18-A585-651F9BED4BA7}" type="presParOf" srcId="{1D3C42BD-0E10-4720-AB6B-ED8A4949E1DB}" destId="{E91372EA-9DFB-4010-9929-0A925D2DB873}" srcOrd="0" destOrd="0" presId="urn:microsoft.com/office/officeart/2008/layout/PictureStrips"/>
    <dgm:cxn modelId="{F75A7725-D6FC-4B84-83ED-7E56DAF2C130}" type="presParOf" srcId="{1D3C42BD-0E10-4720-AB6B-ED8A4949E1DB}" destId="{6928FE8A-A5E7-44A0-960A-B64D81D32EB5}" srcOrd="1" destOrd="0" presId="urn:microsoft.com/office/officeart/2008/layout/PictureStrips"/>
    <dgm:cxn modelId="{58FD9090-A83F-49FA-B40D-5E2899A3838B}" type="presParOf" srcId="{AB6750CF-99B6-41D4-A8A9-C2029921A635}" destId="{829B0D72-697A-4EC9-810E-02F1FC84F5CB}" srcOrd="5" destOrd="0" presId="urn:microsoft.com/office/officeart/2008/layout/PictureStrips"/>
    <dgm:cxn modelId="{B55ECF03-7FA5-44FF-938E-D04B733A94E3}" type="presParOf" srcId="{AB6750CF-99B6-41D4-A8A9-C2029921A635}" destId="{F5AE597B-3CBB-46F5-9FB1-E02D06AA332B}" srcOrd="6" destOrd="0" presId="urn:microsoft.com/office/officeart/2008/layout/PictureStrips"/>
    <dgm:cxn modelId="{9C25E69F-D46B-45BF-9B02-5AE72C166569}" type="presParOf" srcId="{F5AE597B-3CBB-46F5-9FB1-E02D06AA332B}" destId="{F12BCF27-107B-4CAA-BFFA-8987AF80D76B}" srcOrd="0" destOrd="0" presId="urn:microsoft.com/office/officeart/2008/layout/PictureStrips"/>
    <dgm:cxn modelId="{50C27B2C-EE19-4920-980C-E0C684D3169F}" type="presParOf" srcId="{F5AE597B-3CBB-46F5-9FB1-E02D06AA332B}" destId="{1954D659-714F-4AB2-8AF3-6A6DD711C145}" srcOrd="1" destOrd="0" presId="urn:microsoft.com/office/officeart/2008/layout/PictureStrips"/>
    <dgm:cxn modelId="{F51ACBD6-954C-4A71-A90C-6E5022E559C1}" type="presParOf" srcId="{AB6750CF-99B6-41D4-A8A9-C2029921A635}" destId="{66B64074-4A31-4280-9CD3-B1C6D929ECD8}" srcOrd="7" destOrd="0" presId="urn:microsoft.com/office/officeart/2008/layout/PictureStrips"/>
    <dgm:cxn modelId="{49B69D1F-F9B6-46F3-9A2C-F30D87EF5DF1}" type="presParOf" srcId="{AB6750CF-99B6-41D4-A8A9-C2029921A635}" destId="{6E2F8126-0984-4DBC-9407-54C926FAB672}" srcOrd="8" destOrd="0" presId="urn:microsoft.com/office/officeart/2008/layout/PictureStrips"/>
    <dgm:cxn modelId="{08AC6C4A-8983-40AA-AC9F-EC5B3F6F9033}" type="presParOf" srcId="{6E2F8126-0984-4DBC-9407-54C926FAB672}" destId="{C92C70DD-266A-4BCE-A270-C77FA199A8DD}" srcOrd="0" destOrd="0" presId="urn:microsoft.com/office/officeart/2008/layout/PictureStrips"/>
    <dgm:cxn modelId="{6039234D-D83A-4D63-87E0-57F99A05AFC1}" type="presParOf" srcId="{6E2F8126-0984-4DBC-9407-54C926FAB672}" destId="{75C4D630-9787-4620-8683-9B259335ABA0}" srcOrd="1" destOrd="0" presId="urn:microsoft.com/office/officeart/2008/layout/PictureStrips"/>
    <dgm:cxn modelId="{ED2C5507-E5E2-4264-89C4-133F7D929174}" type="presParOf" srcId="{AB6750CF-99B6-41D4-A8A9-C2029921A635}" destId="{93D2AD8A-910B-4601-956C-92BCCFE74EA4}" srcOrd="9" destOrd="0" presId="urn:microsoft.com/office/officeart/2008/layout/PictureStrips"/>
    <dgm:cxn modelId="{BA774093-6CD2-4B3C-B722-2A779B4DF0AB}" type="presParOf" srcId="{AB6750CF-99B6-41D4-A8A9-C2029921A635}" destId="{5A5CAE67-793D-4F90-9F97-C1B3ADEA6B99}" srcOrd="10" destOrd="0" presId="urn:microsoft.com/office/officeart/2008/layout/PictureStrips"/>
    <dgm:cxn modelId="{12AA102B-E162-4B88-B3FE-F8142623ACC0}" type="presParOf" srcId="{5A5CAE67-793D-4F90-9F97-C1B3ADEA6B99}" destId="{371C10C8-79B6-4419-8907-31FEDE256834}" srcOrd="0" destOrd="0" presId="urn:microsoft.com/office/officeart/2008/layout/PictureStrips"/>
    <dgm:cxn modelId="{ADFEEE4F-91A3-409D-86A5-38E72CD0DBF4}" type="presParOf" srcId="{5A5CAE67-793D-4F90-9F97-C1B3ADEA6B99}" destId="{C61BB6A4-F1AE-48D2-8FBF-DEC82BC30978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3135C13-FF68-4423-9A34-8CB6DC78303F}" type="doc">
      <dgm:prSet loTypeId="urn:microsoft.com/office/officeart/2005/8/layout/vList3" loCatId="list" qsTypeId="urn:microsoft.com/office/officeart/2005/8/quickstyle/simple1" qsCatId="simple" csTypeId="urn:microsoft.com/office/officeart/2005/8/colors/colorful4" csCatId="colorful" phldr="1"/>
      <dgm:spPr/>
    </dgm:pt>
    <dgm:pt modelId="{8C020212-C9AB-477F-856B-EF70F722EBF0}">
      <dgm:prSet phldrT="[Texto]"/>
      <dgm:spPr/>
      <dgm:t>
        <a:bodyPr/>
        <a:lstStyle/>
        <a:p>
          <a:r>
            <a:rPr lang="es-EC" dirty="0" smtClean="0"/>
            <a:t>Accidente o enfermedad laboral: el patrono deberá ubicarlo en otra sección de la empresa, previo consentimiento del trabajador y sin mengua a su remuneración.</a:t>
          </a:r>
          <a:endParaRPr lang="es-EC" dirty="0"/>
        </a:p>
      </dgm:t>
    </dgm:pt>
    <dgm:pt modelId="{F94D8A7D-836E-4DC8-90B6-3C4A5AA1BC48}" type="parTrans" cxnId="{5A330E27-FD01-431C-A311-E3E6CAC1586B}">
      <dgm:prSet/>
      <dgm:spPr/>
      <dgm:t>
        <a:bodyPr/>
        <a:lstStyle/>
        <a:p>
          <a:endParaRPr lang="es-EC"/>
        </a:p>
      </dgm:t>
    </dgm:pt>
    <dgm:pt modelId="{457B9E03-5FBE-4254-B033-EF48AB0F339C}" type="sibTrans" cxnId="{5A330E27-FD01-431C-A311-E3E6CAC1586B}">
      <dgm:prSet/>
      <dgm:spPr/>
      <dgm:t>
        <a:bodyPr/>
        <a:lstStyle/>
        <a:p>
          <a:endParaRPr lang="es-EC"/>
        </a:p>
      </dgm:t>
    </dgm:pt>
    <dgm:pt modelId="{56BEADAE-7ACC-424A-ADF0-03B2B997E235}">
      <dgm:prSet phldrT="[Texto]"/>
      <dgm:spPr/>
      <dgm:t>
        <a:bodyPr/>
        <a:lstStyle/>
        <a:p>
          <a:r>
            <a:rPr lang="es-EC" dirty="0" smtClean="0"/>
            <a:t>Especificar en el Reglamento Interno de Seguridad e Higiene. Instruir sobre los riesgos de los diferentes puestos de trabajo</a:t>
          </a:r>
          <a:endParaRPr lang="es-EC" dirty="0"/>
        </a:p>
      </dgm:t>
    </dgm:pt>
    <dgm:pt modelId="{7A5086C6-25CD-4EC6-A975-BEC337FC350B}" type="parTrans" cxnId="{1CDDDB82-A89A-4E00-99F8-6FDDD4D0BF79}">
      <dgm:prSet/>
      <dgm:spPr/>
      <dgm:t>
        <a:bodyPr/>
        <a:lstStyle/>
        <a:p>
          <a:endParaRPr lang="es-EC"/>
        </a:p>
      </dgm:t>
    </dgm:pt>
    <dgm:pt modelId="{55FB6879-22DE-4766-8BBC-6D19673B753E}" type="sibTrans" cxnId="{1CDDDB82-A89A-4E00-99F8-6FDDD4D0BF79}">
      <dgm:prSet/>
      <dgm:spPr/>
      <dgm:t>
        <a:bodyPr/>
        <a:lstStyle/>
        <a:p>
          <a:endParaRPr lang="es-EC"/>
        </a:p>
      </dgm:t>
    </dgm:pt>
    <dgm:pt modelId="{98E590E7-65F3-45E2-B067-D15E17CE4A6C}">
      <dgm:prSet phldrT="[Texto]" custT="1"/>
      <dgm:spPr/>
      <dgm:t>
        <a:bodyPr/>
        <a:lstStyle/>
        <a:p>
          <a:r>
            <a:rPr lang="es-EC" sz="1800" dirty="0" smtClean="0"/>
            <a:t>Inspecciones, comunicar accidentes laborales al IESS . Instruir al personal sobre los riesgos del lugar de trabajo y paralizar las actividades laborales en riesgos inminentes de accidentes.</a:t>
          </a:r>
        </a:p>
        <a:p>
          <a:r>
            <a:rPr lang="es-EC" sz="1800" dirty="0" smtClean="0"/>
            <a:t>.</a:t>
          </a:r>
          <a:endParaRPr lang="es-EC" sz="1800" dirty="0"/>
        </a:p>
      </dgm:t>
    </dgm:pt>
    <dgm:pt modelId="{EF1A6976-89F6-4056-ACDE-731E62EBCAE6}" type="parTrans" cxnId="{7D63F3D6-E81A-4B21-9C35-C421C38B3207}">
      <dgm:prSet/>
      <dgm:spPr/>
      <dgm:t>
        <a:bodyPr/>
        <a:lstStyle/>
        <a:p>
          <a:endParaRPr lang="es-EC"/>
        </a:p>
      </dgm:t>
    </dgm:pt>
    <dgm:pt modelId="{A6FDA697-6B14-4562-9686-1CB59613E1FA}" type="sibTrans" cxnId="{7D63F3D6-E81A-4B21-9C35-C421C38B3207}">
      <dgm:prSet/>
      <dgm:spPr/>
      <dgm:t>
        <a:bodyPr/>
        <a:lstStyle/>
        <a:p>
          <a:endParaRPr lang="es-EC"/>
        </a:p>
      </dgm:t>
    </dgm:pt>
    <dgm:pt modelId="{4F0CDD11-EFD9-4598-81A9-641A9A2E4029}">
      <dgm:prSet/>
      <dgm:spPr/>
      <dgm:t>
        <a:bodyPr/>
        <a:lstStyle/>
        <a:p>
          <a:r>
            <a:rPr lang="es-EC" dirty="0" smtClean="0"/>
            <a:t>Dar formación en materia de prevención de riesgos, al personal,  cumplimiento de recomendaciones, proveer de un ejemplar del Reglamento</a:t>
          </a:r>
        </a:p>
      </dgm:t>
    </dgm:pt>
    <dgm:pt modelId="{E89AB3C6-F1DE-4DE2-BA65-0CF9909C3EEF}" type="parTrans" cxnId="{8B50F02A-E0B7-41F4-98D6-34D372DCA9AC}">
      <dgm:prSet/>
      <dgm:spPr/>
      <dgm:t>
        <a:bodyPr/>
        <a:lstStyle/>
        <a:p>
          <a:endParaRPr lang="es-EC"/>
        </a:p>
      </dgm:t>
    </dgm:pt>
    <dgm:pt modelId="{FE24FFC5-0FA1-4F04-BB0B-DAE7BEEF6D88}" type="sibTrans" cxnId="{8B50F02A-E0B7-41F4-98D6-34D372DCA9AC}">
      <dgm:prSet/>
      <dgm:spPr/>
      <dgm:t>
        <a:bodyPr/>
        <a:lstStyle/>
        <a:p>
          <a:endParaRPr lang="es-EC"/>
        </a:p>
      </dgm:t>
    </dgm:pt>
    <dgm:pt modelId="{505EC780-9695-4AEE-973F-050F3C2EC92D}" type="pres">
      <dgm:prSet presAssocID="{C3135C13-FF68-4423-9A34-8CB6DC78303F}" presName="linearFlow" presStyleCnt="0">
        <dgm:presLayoutVars>
          <dgm:dir/>
          <dgm:resizeHandles val="exact"/>
        </dgm:presLayoutVars>
      </dgm:prSet>
      <dgm:spPr/>
    </dgm:pt>
    <dgm:pt modelId="{247229A1-E276-4855-B11B-E4D44A9B4DD6}" type="pres">
      <dgm:prSet presAssocID="{8C020212-C9AB-477F-856B-EF70F722EBF0}" presName="composite" presStyleCnt="0"/>
      <dgm:spPr/>
    </dgm:pt>
    <dgm:pt modelId="{D4537799-BD7F-4431-B672-D40B5D0CB84F}" type="pres">
      <dgm:prSet presAssocID="{8C020212-C9AB-477F-856B-EF70F722EBF0}" presName="imgShp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</dgm:spPr>
    </dgm:pt>
    <dgm:pt modelId="{864DF295-F350-42D2-983F-5C9900035D0C}" type="pres">
      <dgm:prSet presAssocID="{8C020212-C9AB-477F-856B-EF70F722EBF0}" presName="tx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4CEA2897-02A7-484F-9592-30ED0D395FB6}" type="pres">
      <dgm:prSet presAssocID="{457B9E03-5FBE-4254-B033-EF48AB0F339C}" presName="spacing" presStyleCnt="0"/>
      <dgm:spPr/>
    </dgm:pt>
    <dgm:pt modelId="{5B18FA9F-9A60-4FBC-84B6-DBE7B901E752}" type="pres">
      <dgm:prSet presAssocID="{56BEADAE-7ACC-424A-ADF0-03B2B997E235}" presName="composite" presStyleCnt="0"/>
      <dgm:spPr/>
    </dgm:pt>
    <dgm:pt modelId="{0CA70361-DE21-434F-A4E6-745EDDACD97A}" type="pres">
      <dgm:prSet presAssocID="{56BEADAE-7ACC-424A-ADF0-03B2B997E235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</dgm:spPr>
    </dgm:pt>
    <dgm:pt modelId="{ADD2CB37-C38C-49C4-BE3F-490262A82BEB}" type="pres">
      <dgm:prSet presAssocID="{56BEADAE-7ACC-424A-ADF0-03B2B997E235}" presName="tx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87DDBD7-B575-4CF8-97E1-DA851194C9CB}" type="pres">
      <dgm:prSet presAssocID="{55FB6879-22DE-4766-8BBC-6D19673B753E}" presName="spacing" presStyleCnt="0"/>
      <dgm:spPr/>
    </dgm:pt>
    <dgm:pt modelId="{0B42E6DE-79DA-44BF-A10A-6D38E1440E6E}" type="pres">
      <dgm:prSet presAssocID="{4F0CDD11-EFD9-4598-81A9-641A9A2E4029}" presName="composite" presStyleCnt="0"/>
      <dgm:spPr/>
    </dgm:pt>
    <dgm:pt modelId="{06EFBDD7-E71A-44CE-8F22-7659451046D6}" type="pres">
      <dgm:prSet presAssocID="{4F0CDD11-EFD9-4598-81A9-641A9A2E4029}" presName="imgShp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2D49D7FF-9E79-43A2-AB9D-438B422C5D7C}" type="pres">
      <dgm:prSet presAssocID="{4F0CDD11-EFD9-4598-81A9-641A9A2E4029}" presName="tx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E1735CA-09CD-479C-B3FC-4A56395C6DB1}" type="pres">
      <dgm:prSet presAssocID="{FE24FFC5-0FA1-4F04-BB0B-DAE7BEEF6D88}" presName="spacing" presStyleCnt="0"/>
      <dgm:spPr/>
    </dgm:pt>
    <dgm:pt modelId="{8B3BF431-A938-4047-887F-FB06A9E8B3C9}" type="pres">
      <dgm:prSet presAssocID="{98E590E7-65F3-45E2-B067-D15E17CE4A6C}" presName="composite" presStyleCnt="0"/>
      <dgm:spPr/>
    </dgm:pt>
    <dgm:pt modelId="{2165E5A2-E5D3-4684-9A55-6535EDCFBC13}" type="pres">
      <dgm:prSet presAssocID="{98E590E7-65F3-45E2-B067-D15E17CE4A6C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EAD441FF-5F2C-4D3A-907D-A1685AF9C025}" type="pres">
      <dgm:prSet presAssocID="{98E590E7-65F3-45E2-B067-D15E17CE4A6C}" presName="tx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</dgm:ptLst>
  <dgm:cxnLst>
    <dgm:cxn modelId="{479A9579-3527-4472-A5E5-4CBA5B85E113}" type="presOf" srcId="{98E590E7-65F3-45E2-B067-D15E17CE4A6C}" destId="{EAD441FF-5F2C-4D3A-907D-A1685AF9C025}" srcOrd="0" destOrd="0" presId="urn:microsoft.com/office/officeart/2005/8/layout/vList3"/>
    <dgm:cxn modelId="{1CDDDB82-A89A-4E00-99F8-6FDDD4D0BF79}" srcId="{C3135C13-FF68-4423-9A34-8CB6DC78303F}" destId="{56BEADAE-7ACC-424A-ADF0-03B2B997E235}" srcOrd="1" destOrd="0" parTransId="{7A5086C6-25CD-4EC6-A975-BEC337FC350B}" sibTransId="{55FB6879-22DE-4766-8BBC-6D19673B753E}"/>
    <dgm:cxn modelId="{5A330E27-FD01-431C-A311-E3E6CAC1586B}" srcId="{C3135C13-FF68-4423-9A34-8CB6DC78303F}" destId="{8C020212-C9AB-477F-856B-EF70F722EBF0}" srcOrd="0" destOrd="0" parTransId="{F94D8A7D-836E-4DC8-90B6-3C4A5AA1BC48}" sibTransId="{457B9E03-5FBE-4254-B033-EF48AB0F339C}"/>
    <dgm:cxn modelId="{8B50F02A-E0B7-41F4-98D6-34D372DCA9AC}" srcId="{C3135C13-FF68-4423-9A34-8CB6DC78303F}" destId="{4F0CDD11-EFD9-4598-81A9-641A9A2E4029}" srcOrd="2" destOrd="0" parTransId="{E89AB3C6-F1DE-4DE2-BA65-0CF9909C3EEF}" sibTransId="{FE24FFC5-0FA1-4F04-BB0B-DAE7BEEF6D88}"/>
    <dgm:cxn modelId="{8C53534B-4568-4C04-8D82-96B22B7AC90C}" type="presOf" srcId="{8C020212-C9AB-477F-856B-EF70F722EBF0}" destId="{864DF295-F350-42D2-983F-5C9900035D0C}" srcOrd="0" destOrd="0" presId="urn:microsoft.com/office/officeart/2005/8/layout/vList3"/>
    <dgm:cxn modelId="{A3EED7A2-DA36-4EA9-B531-1757E65958BF}" type="presOf" srcId="{C3135C13-FF68-4423-9A34-8CB6DC78303F}" destId="{505EC780-9695-4AEE-973F-050F3C2EC92D}" srcOrd="0" destOrd="0" presId="urn:microsoft.com/office/officeart/2005/8/layout/vList3"/>
    <dgm:cxn modelId="{7D63F3D6-E81A-4B21-9C35-C421C38B3207}" srcId="{C3135C13-FF68-4423-9A34-8CB6DC78303F}" destId="{98E590E7-65F3-45E2-B067-D15E17CE4A6C}" srcOrd="3" destOrd="0" parTransId="{EF1A6976-89F6-4056-ACDE-731E62EBCAE6}" sibTransId="{A6FDA697-6B14-4562-9686-1CB59613E1FA}"/>
    <dgm:cxn modelId="{C756571F-DBD0-483F-AC09-A8BC228578AC}" type="presOf" srcId="{4F0CDD11-EFD9-4598-81A9-641A9A2E4029}" destId="{2D49D7FF-9E79-43A2-AB9D-438B422C5D7C}" srcOrd="0" destOrd="0" presId="urn:microsoft.com/office/officeart/2005/8/layout/vList3"/>
    <dgm:cxn modelId="{91607E25-ED72-4F51-BBD4-9B81A59238BD}" type="presOf" srcId="{56BEADAE-7ACC-424A-ADF0-03B2B997E235}" destId="{ADD2CB37-C38C-49C4-BE3F-490262A82BEB}" srcOrd="0" destOrd="0" presId="urn:microsoft.com/office/officeart/2005/8/layout/vList3"/>
    <dgm:cxn modelId="{8A03B0D3-D200-40FE-8927-98BADA5960A3}" type="presParOf" srcId="{505EC780-9695-4AEE-973F-050F3C2EC92D}" destId="{247229A1-E276-4855-B11B-E4D44A9B4DD6}" srcOrd="0" destOrd="0" presId="urn:microsoft.com/office/officeart/2005/8/layout/vList3"/>
    <dgm:cxn modelId="{1FD09332-8CD2-4AE2-A505-2382F1F111DD}" type="presParOf" srcId="{247229A1-E276-4855-B11B-E4D44A9B4DD6}" destId="{D4537799-BD7F-4431-B672-D40B5D0CB84F}" srcOrd="0" destOrd="0" presId="urn:microsoft.com/office/officeart/2005/8/layout/vList3"/>
    <dgm:cxn modelId="{1941FBC0-34CA-4406-814B-BC977CCB10E5}" type="presParOf" srcId="{247229A1-E276-4855-B11B-E4D44A9B4DD6}" destId="{864DF295-F350-42D2-983F-5C9900035D0C}" srcOrd="1" destOrd="0" presId="urn:microsoft.com/office/officeart/2005/8/layout/vList3"/>
    <dgm:cxn modelId="{15D5762C-00EB-4FEF-B98B-069CA52EACAD}" type="presParOf" srcId="{505EC780-9695-4AEE-973F-050F3C2EC92D}" destId="{4CEA2897-02A7-484F-9592-30ED0D395FB6}" srcOrd="1" destOrd="0" presId="urn:microsoft.com/office/officeart/2005/8/layout/vList3"/>
    <dgm:cxn modelId="{72528E8C-33F7-4E5D-98D1-AC848B8552C3}" type="presParOf" srcId="{505EC780-9695-4AEE-973F-050F3C2EC92D}" destId="{5B18FA9F-9A60-4FBC-84B6-DBE7B901E752}" srcOrd="2" destOrd="0" presId="urn:microsoft.com/office/officeart/2005/8/layout/vList3"/>
    <dgm:cxn modelId="{4AE9F26E-4572-4751-ACCC-1225CE7C910D}" type="presParOf" srcId="{5B18FA9F-9A60-4FBC-84B6-DBE7B901E752}" destId="{0CA70361-DE21-434F-A4E6-745EDDACD97A}" srcOrd="0" destOrd="0" presId="urn:microsoft.com/office/officeart/2005/8/layout/vList3"/>
    <dgm:cxn modelId="{D2FCB5DE-64D0-4DDA-AE94-E8C32CD1AF36}" type="presParOf" srcId="{5B18FA9F-9A60-4FBC-84B6-DBE7B901E752}" destId="{ADD2CB37-C38C-49C4-BE3F-490262A82BEB}" srcOrd="1" destOrd="0" presId="urn:microsoft.com/office/officeart/2005/8/layout/vList3"/>
    <dgm:cxn modelId="{2CF77B64-6853-4EC9-AC2F-59011C554F8C}" type="presParOf" srcId="{505EC780-9695-4AEE-973F-050F3C2EC92D}" destId="{687DDBD7-B575-4CF8-97E1-DA851194C9CB}" srcOrd="3" destOrd="0" presId="urn:microsoft.com/office/officeart/2005/8/layout/vList3"/>
    <dgm:cxn modelId="{4B0F57FB-E2C0-413D-93CB-90A236318DB7}" type="presParOf" srcId="{505EC780-9695-4AEE-973F-050F3C2EC92D}" destId="{0B42E6DE-79DA-44BF-A10A-6D38E1440E6E}" srcOrd="4" destOrd="0" presId="urn:microsoft.com/office/officeart/2005/8/layout/vList3"/>
    <dgm:cxn modelId="{7AA135E9-DD03-4F27-9668-B5BEF2250907}" type="presParOf" srcId="{0B42E6DE-79DA-44BF-A10A-6D38E1440E6E}" destId="{06EFBDD7-E71A-44CE-8F22-7659451046D6}" srcOrd="0" destOrd="0" presId="urn:microsoft.com/office/officeart/2005/8/layout/vList3"/>
    <dgm:cxn modelId="{44F428E0-C731-4E38-83EB-99EC9C78665A}" type="presParOf" srcId="{0B42E6DE-79DA-44BF-A10A-6D38E1440E6E}" destId="{2D49D7FF-9E79-43A2-AB9D-438B422C5D7C}" srcOrd="1" destOrd="0" presId="urn:microsoft.com/office/officeart/2005/8/layout/vList3"/>
    <dgm:cxn modelId="{57841730-8E2E-4C85-99BB-A2C9D016CCF6}" type="presParOf" srcId="{505EC780-9695-4AEE-973F-050F3C2EC92D}" destId="{6E1735CA-09CD-479C-B3FC-4A56395C6DB1}" srcOrd="5" destOrd="0" presId="urn:microsoft.com/office/officeart/2005/8/layout/vList3"/>
    <dgm:cxn modelId="{C5DE80B6-AC75-43DC-8596-2788F1BECC7A}" type="presParOf" srcId="{505EC780-9695-4AEE-973F-050F3C2EC92D}" destId="{8B3BF431-A938-4047-887F-FB06A9E8B3C9}" srcOrd="6" destOrd="0" presId="urn:microsoft.com/office/officeart/2005/8/layout/vList3"/>
    <dgm:cxn modelId="{37774308-B263-4095-8D5E-493D1F27E4E5}" type="presParOf" srcId="{8B3BF431-A938-4047-887F-FB06A9E8B3C9}" destId="{2165E5A2-E5D3-4684-9A55-6535EDCFBC13}" srcOrd="0" destOrd="0" presId="urn:microsoft.com/office/officeart/2005/8/layout/vList3"/>
    <dgm:cxn modelId="{63BE8594-D6EF-46EB-8F75-B2A5E0E9B845}" type="presParOf" srcId="{8B3BF431-A938-4047-887F-FB06A9E8B3C9}" destId="{EAD441FF-5F2C-4D3A-907D-A1685AF9C025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AEBA1-AB1B-47A8-BE27-829ECAADAC62}">
      <dsp:nvSpPr>
        <dsp:cNvPr id="0" name=""/>
        <dsp:cNvSpPr/>
      </dsp:nvSpPr>
      <dsp:spPr>
        <a:xfrm>
          <a:off x="0" y="65714"/>
          <a:ext cx="9601196" cy="906549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DISPOSICIONES GENERALES. AMBITO DE APLICACIÓN</a:t>
          </a:r>
          <a:endParaRPr lang="es-EC" sz="2800" kern="1200" dirty="0"/>
        </a:p>
      </dsp:txBody>
      <dsp:txXfrm>
        <a:off x="44254" y="109968"/>
        <a:ext cx="9512688" cy="818041"/>
      </dsp:txXfrm>
    </dsp:sp>
    <dsp:sp modelId="{B7D63A65-5B8E-4D4B-9A27-D44EC942E9F8}">
      <dsp:nvSpPr>
        <dsp:cNvPr id="0" name=""/>
        <dsp:cNvSpPr/>
      </dsp:nvSpPr>
      <dsp:spPr>
        <a:xfrm>
          <a:off x="0" y="1052903"/>
          <a:ext cx="9601196" cy="1836607"/>
        </a:xfrm>
        <a:prstGeom prst="roundRect">
          <a:avLst/>
        </a:prstGeom>
        <a:solidFill>
          <a:schemeClr val="accent3">
            <a:hueOff val="-452864"/>
            <a:satOff val="48390"/>
            <a:lumOff val="125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800" kern="1200" dirty="0" smtClean="0"/>
            <a:t>Toda actividad laboral y en todo centro de trabajo, tendiendo como objetivo la prevención, disminución o eliminación de los riesgos del trabajo y el mejoramiento del medio ambiente de trabajo.</a:t>
          </a:r>
          <a:endParaRPr lang="es-EC" sz="2800" kern="1200" dirty="0"/>
        </a:p>
      </dsp:txBody>
      <dsp:txXfrm>
        <a:off x="89656" y="1142559"/>
        <a:ext cx="9421884" cy="165729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581DA4-245B-479E-A9DA-72C4CB4776E2}">
      <dsp:nvSpPr>
        <dsp:cNvPr id="0" name=""/>
        <dsp:cNvSpPr/>
      </dsp:nvSpPr>
      <dsp:spPr>
        <a:xfrm rot="10800000">
          <a:off x="1885002" y="14"/>
          <a:ext cx="6384795" cy="1107208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24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Participar y asistir a los cursos de sobre control de desastres, prevención de riesgos. Uso adecuado del EPP.</a:t>
          </a:r>
          <a:endParaRPr lang="es-EC" sz="1800" kern="1200" dirty="0"/>
        </a:p>
      </dsp:txBody>
      <dsp:txXfrm rot="10800000">
        <a:off x="2161804" y="14"/>
        <a:ext cx="6107993" cy="1107208"/>
      </dsp:txXfrm>
    </dsp:sp>
    <dsp:sp modelId="{4970EACD-456B-4357-9026-124C728E672F}">
      <dsp:nvSpPr>
        <dsp:cNvPr id="0" name=""/>
        <dsp:cNvSpPr/>
      </dsp:nvSpPr>
      <dsp:spPr>
        <a:xfrm>
          <a:off x="1331398" y="14"/>
          <a:ext cx="1107208" cy="110720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2ABE3F-B95E-4A6A-9D8B-57B0B214D1BB}">
      <dsp:nvSpPr>
        <dsp:cNvPr id="0" name=""/>
        <dsp:cNvSpPr/>
      </dsp:nvSpPr>
      <dsp:spPr>
        <a:xfrm rot="10800000">
          <a:off x="1885002" y="1437732"/>
          <a:ext cx="6384795" cy="1107208"/>
        </a:xfrm>
        <a:prstGeom prst="homePlate">
          <a:avLst/>
        </a:prstGeom>
        <a:solidFill>
          <a:schemeClr val="accent4">
            <a:hueOff val="1079507"/>
            <a:satOff val="-17737"/>
            <a:lumOff val="-333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24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Informar al empleador de las averías y riesgos que puedan ocasionar accidentes de trabajo</a:t>
          </a:r>
          <a:endParaRPr lang="es-EC" sz="1800" kern="1200" dirty="0"/>
        </a:p>
      </dsp:txBody>
      <dsp:txXfrm rot="10800000">
        <a:off x="2161804" y="1437732"/>
        <a:ext cx="6107993" cy="1107208"/>
      </dsp:txXfrm>
    </dsp:sp>
    <dsp:sp modelId="{5C5798B9-F03B-434E-828B-8ED9837578F6}">
      <dsp:nvSpPr>
        <dsp:cNvPr id="0" name=""/>
        <dsp:cNvSpPr/>
      </dsp:nvSpPr>
      <dsp:spPr>
        <a:xfrm>
          <a:off x="1331398" y="1437732"/>
          <a:ext cx="1107208" cy="1107208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3D7E3A-FA33-462E-A122-208B7691C711}">
      <dsp:nvSpPr>
        <dsp:cNvPr id="0" name=""/>
        <dsp:cNvSpPr/>
      </dsp:nvSpPr>
      <dsp:spPr>
        <a:xfrm rot="10800000">
          <a:off x="1885002" y="2875450"/>
          <a:ext cx="6384795" cy="1107208"/>
        </a:xfrm>
        <a:prstGeom prst="homePlate">
          <a:avLst/>
        </a:prstGeom>
        <a:solidFill>
          <a:schemeClr val="accent4">
            <a:hueOff val="2159015"/>
            <a:satOff val="-35474"/>
            <a:lumOff val="-66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88248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Higiene personal, no alcohol, colaborar en investigación de Accidentes laborales . Acatar el cambio temporal o definitivo en tareas que puedan agravar o causar accidentes o </a:t>
          </a:r>
          <a:r>
            <a:rPr lang="es-EC" sz="1800" kern="1200" dirty="0" err="1" smtClean="0"/>
            <a:t>enf</a:t>
          </a:r>
          <a:r>
            <a:rPr lang="es-EC" sz="1800" kern="1200" dirty="0" smtClean="0"/>
            <a:t>. Laborales.</a:t>
          </a:r>
          <a:endParaRPr lang="es-EC" sz="1800" kern="1200" dirty="0"/>
        </a:p>
      </dsp:txBody>
      <dsp:txXfrm rot="10800000">
        <a:off x="2161804" y="2875450"/>
        <a:ext cx="6107993" cy="1107208"/>
      </dsp:txXfrm>
    </dsp:sp>
    <dsp:sp modelId="{DB68E759-2275-47A5-88CD-370CDF80349E}">
      <dsp:nvSpPr>
        <dsp:cNvPr id="0" name=""/>
        <dsp:cNvSpPr/>
      </dsp:nvSpPr>
      <dsp:spPr>
        <a:xfrm>
          <a:off x="1331398" y="2875450"/>
          <a:ext cx="1107208" cy="1107208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5CBB43A-4704-4952-B585-2D74C2DD53F8}">
      <dsp:nvSpPr>
        <dsp:cNvPr id="0" name=""/>
        <dsp:cNvSpPr/>
      </dsp:nvSpPr>
      <dsp:spPr>
        <a:xfrm>
          <a:off x="2878277" y="0"/>
          <a:ext cx="4327301" cy="4327301"/>
        </a:xfrm>
        <a:prstGeom prst="diamond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8FDAC6-3B1D-41CF-94BE-0232A1AE30D6}">
      <dsp:nvSpPr>
        <dsp:cNvPr id="0" name=""/>
        <dsp:cNvSpPr/>
      </dsp:nvSpPr>
      <dsp:spPr>
        <a:xfrm>
          <a:off x="2027770" y="327875"/>
          <a:ext cx="3045798" cy="168764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900" kern="1200" dirty="0" smtClean="0"/>
            <a:t>Más de 15 trabajadores (3 representantes de empleadores, 3 de trabajadores) </a:t>
          </a:r>
          <a:endParaRPr lang="es-EC" sz="1900" kern="1200" dirty="0"/>
        </a:p>
      </dsp:txBody>
      <dsp:txXfrm>
        <a:off x="2110154" y="410259"/>
        <a:ext cx="2881030" cy="1522879"/>
      </dsp:txXfrm>
    </dsp:sp>
    <dsp:sp modelId="{3FC9AD18-E1A6-488B-ACA4-33221EA3EEB6}">
      <dsp:nvSpPr>
        <dsp:cNvPr id="0" name=""/>
        <dsp:cNvSpPr/>
      </dsp:nvSpPr>
      <dsp:spPr>
        <a:xfrm>
          <a:off x="5114136" y="341748"/>
          <a:ext cx="3198716" cy="1687647"/>
        </a:xfrm>
        <a:prstGeom prst="roundRect">
          <a:avLst/>
        </a:prstGeom>
        <a:solidFill>
          <a:schemeClr val="accent4">
            <a:hueOff val="719672"/>
            <a:satOff val="-11825"/>
            <a:lumOff val="-22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En más de 1 centro de trabajo se formarán Subcomités (mas de 10 trabajadores)</a:t>
          </a:r>
          <a:endParaRPr lang="es-EC" sz="1800" kern="1200" dirty="0"/>
        </a:p>
      </dsp:txBody>
      <dsp:txXfrm>
        <a:off x="5196520" y="424132"/>
        <a:ext cx="3033948" cy="1522879"/>
      </dsp:txXfrm>
    </dsp:sp>
    <dsp:sp modelId="{29A422C3-6ECE-4740-A62A-1353F92D85A9}">
      <dsp:nvSpPr>
        <dsp:cNvPr id="0" name=""/>
        <dsp:cNvSpPr/>
      </dsp:nvSpPr>
      <dsp:spPr>
        <a:xfrm>
          <a:off x="1938038" y="2339522"/>
          <a:ext cx="3031082" cy="1687647"/>
        </a:xfrm>
        <a:prstGeom prst="roundRect">
          <a:avLst/>
        </a:prstGeom>
        <a:solidFill>
          <a:schemeClr val="accent4">
            <a:hueOff val="1439343"/>
            <a:satOff val="-23649"/>
            <a:lumOff val="-444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Requisitos: trabajar en la empresa, ser mayor de edad,  leer y escribir y  conocimientos básicos de seguridad e higiene industrial</a:t>
          </a:r>
          <a:r>
            <a:rPr lang="es-EC" sz="1500" kern="1200" dirty="0" smtClean="0"/>
            <a:t>.</a:t>
          </a:r>
          <a:endParaRPr lang="es-EC" sz="1500" kern="1200" dirty="0"/>
        </a:p>
      </dsp:txBody>
      <dsp:txXfrm>
        <a:off x="2020422" y="2421906"/>
        <a:ext cx="2866314" cy="1522879"/>
      </dsp:txXfrm>
    </dsp:sp>
    <dsp:sp modelId="{03A4607A-D068-4A50-BBB9-FDA10CEF8D0C}">
      <dsp:nvSpPr>
        <dsp:cNvPr id="0" name=""/>
        <dsp:cNvSpPr/>
      </dsp:nvSpPr>
      <dsp:spPr>
        <a:xfrm>
          <a:off x="5060098" y="2311777"/>
          <a:ext cx="3417739" cy="1687647"/>
        </a:xfrm>
        <a:prstGeom prst="roundRect">
          <a:avLst/>
        </a:prstGeom>
        <a:solidFill>
          <a:schemeClr val="accent4">
            <a:hueOff val="2159015"/>
            <a:satOff val="-35474"/>
            <a:lumOff val="-66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Todos los acuerdos del Comité se adoptarán por mayoría simple. Las actas del Comité serán comunicadas por escrito al Ministerio de Trabajo y Recursos Humanos y al IESS</a:t>
          </a:r>
          <a:endParaRPr lang="es-EC" sz="1600" kern="1200" dirty="0"/>
        </a:p>
      </dsp:txBody>
      <dsp:txXfrm>
        <a:off x="5142482" y="2394161"/>
        <a:ext cx="3252971" cy="152287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1B926D-7159-4030-9DBD-82D99E4018B1}">
      <dsp:nvSpPr>
        <dsp:cNvPr id="0" name=""/>
        <dsp:cNvSpPr/>
      </dsp:nvSpPr>
      <dsp:spPr>
        <a:xfrm>
          <a:off x="4058557" y="1495326"/>
          <a:ext cx="1490540" cy="139395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b="1" kern="1200" dirty="0" smtClean="0"/>
            <a:t>FUNCIONES DEL COMITÉ</a:t>
          </a:r>
          <a:endParaRPr lang="es-EC" sz="1500" b="1" kern="1200" dirty="0"/>
        </a:p>
      </dsp:txBody>
      <dsp:txXfrm>
        <a:off x="4126604" y="1563373"/>
        <a:ext cx="1354446" cy="1257860"/>
      </dsp:txXfrm>
    </dsp:sp>
    <dsp:sp modelId="{403AD4AA-022C-487D-B2B7-8D22F01356F6}">
      <dsp:nvSpPr>
        <dsp:cNvPr id="0" name=""/>
        <dsp:cNvSpPr/>
      </dsp:nvSpPr>
      <dsp:spPr>
        <a:xfrm rot="16120919">
          <a:off x="4612599" y="1324118"/>
          <a:ext cx="342506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42506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E4DBD3-DB85-4AF6-ABF1-EB97407AC627}">
      <dsp:nvSpPr>
        <dsp:cNvPr id="0" name=""/>
        <dsp:cNvSpPr/>
      </dsp:nvSpPr>
      <dsp:spPr>
        <a:xfrm>
          <a:off x="3315233" y="-127065"/>
          <a:ext cx="2899911" cy="1279976"/>
        </a:xfrm>
        <a:prstGeom prst="roundRect">
          <a:avLst/>
        </a:prstGeom>
        <a:solidFill>
          <a:schemeClr val="accent4">
            <a:hueOff val="719672"/>
            <a:satOff val="-11825"/>
            <a:lumOff val="-22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Promover analizar y opinar sobre el Reglamento de Seguridad e Higiene de la empresa, sugerir y proponer reformas</a:t>
          </a:r>
          <a:endParaRPr lang="es-EC" sz="1500" kern="1200" dirty="0"/>
        </a:p>
      </dsp:txBody>
      <dsp:txXfrm>
        <a:off x="3377716" y="-64582"/>
        <a:ext cx="2774945" cy="1155010"/>
      </dsp:txXfrm>
    </dsp:sp>
    <dsp:sp modelId="{4A569E59-DCE1-4822-9EBD-181CE97D25CE}">
      <dsp:nvSpPr>
        <dsp:cNvPr id="0" name=""/>
        <dsp:cNvSpPr/>
      </dsp:nvSpPr>
      <dsp:spPr>
        <a:xfrm rot="1164049">
          <a:off x="5533945" y="2543413"/>
          <a:ext cx="53372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33729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6864B5-6F5B-4037-A1EC-66BAC3AE76A9}">
      <dsp:nvSpPr>
        <dsp:cNvPr id="0" name=""/>
        <dsp:cNvSpPr/>
      </dsp:nvSpPr>
      <dsp:spPr>
        <a:xfrm>
          <a:off x="6052522" y="2337938"/>
          <a:ext cx="2490882" cy="1465458"/>
        </a:xfrm>
        <a:prstGeom prst="roundRect">
          <a:avLst/>
        </a:prstGeom>
        <a:solidFill>
          <a:schemeClr val="accent4">
            <a:hueOff val="1439343"/>
            <a:satOff val="-23649"/>
            <a:lumOff val="-444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smtClean="0"/>
            <a:t>Inspección general, de equipos, instalaciones, edificios. Conocer resultados de investigaciones sobre accidentes laborales.</a:t>
          </a:r>
          <a:endParaRPr lang="es-EC" sz="1500" kern="1200" dirty="0"/>
        </a:p>
      </dsp:txBody>
      <dsp:txXfrm>
        <a:off x="6124060" y="2409476"/>
        <a:ext cx="2347806" cy="1322382"/>
      </dsp:txXfrm>
    </dsp:sp>
    <dsp:sp modelId="{8F744B48-4E7D-4BFF-9D24-9118BFE06E74}">
      <dsp:nvSpPr>
        <dsp:cNvPr id="0" name=""/>
        <dsp:cNvSpPr/>
      </dsp:nvSpPr>
      <dsp:spPr>
        <a:xfrm rot="9601643">
          <a:off x="3545672" y="2553466"/>
          <a:ext cx="52878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28787" y="0"/>
              </a:lnTo>
            </a:path>
          </a:pathLst>
        </a:custGeom>
        <a:noFill/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EDD7F1-52CB-4820-9E01-6A7A1114905A}">
      <dsp:nvSpPr>
        <dsp:cNvPr id="0" name=""/>
        <dsp:cNvSpPr/>
      </dsp:nvSpPr>
      <dsp:spPr>
        <a:xfrm>
          <a:off x="1212326" y="2314932"/>
          <a:ext cx="2349247" cy="1511470"/>
        </a:xfrm>
        <a:prstGeom prst="roundRect">
          <a:avLst/>
        </a:prstGeom>
        <a:solidFill>
          <a:schemeClr val="accent4">
            <a:hueOff val="2159015"/>
            <a:satOff val="-35474"/>
            <a:lumOff val="-66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Sesiones mensuales, campañas de prevención, analizar condiciones de trabajo y solicitar mejoras. Vigilar el cumplimiento del Reglamento</a:t>
          </a:r>
          <a:r>
            <a:rPr lang="es-EC" sz="1200" kern="1200" dirty="0" smtClean="0"/>
            <a:t>.</a:t>
          </a:r>
          <a:endParaRPr lang="es-EC" sz="1200" kern="1200" dirty="0"/>
        </a:p>
      </dsp:txBody>
      <dsp:txXfrm>
        <a:off x="1286110" y="2388716"/>
        <a:ext cx="2201679" cy="1363902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E1863F-59FC-446C-81AA-E8B3A3E94289}">
      <dsp:nvSpPr>
        <dsp:cNvPr id="0" name=""/>
        <dsp:cNvSpPr/>
      </dsp:nvSpPr>
      <dsp:spPr>
        <a:xfrm>
          <a:off x="3963477" y="-250249"/>
          <a:ext cx="1648101" cy="126740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Reconocimiento,  evaluación y control de riesgos</a:t>
          </a:r>
          <a:r>
            <a:rPr lang="es-EC" sz="1400" kern="1200" dirty="0" smtClean="0"/>
            <a:t>.</a:t>
          </a:r>
          <a:endParaRPr lang="es-EC" sz="1400" kern="1200" dirty="0"/>
        </a:p>
      </dsp:txBody>
      <dsp:txXfrm>
        <a:off x="4025347" y="-188379"/>
        <a:ext cx="1524361" cy="1143669"/>
      </dsp:txXfrm>
    </dsp:sp>
    <dsp:sp modelId="{FD95F02A-2B26-4E35-8804-347446683F36}">
      <dsp:nvSpPr>
        <dsp:cNvPr id="0" name=""/>
        <dsp:cNvSpPr/>
      </dsp:nvSpPr>
      <dsp:spPr>
        <a:xfrm>
          <a:off x="3295801" y="383455"/>
          <a:ext cx="2983453" cy="2983453"/>
        </a:xfrm>
        <a:custGeom>
          <a:avLst/>
          <a:gdLst/>
          <a:ahLst/>
          <a:cxnLst/>
          <a:rect l="0" t="0" r="0" b="0"/>
          <a:pathLst>
            <a:path>
              <a:moveTo>
                <a:pt x="2320801" y="251612"/>
              </a:moveTo>
              <a:arcTo wR="1491726" hR="1491726" stAng="18225877" swAng="1372827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6876AD-F9DD-4A57-B492-9036B69D08DD}">
      <dsp:nvSpPr>
        <dsp:cNvPr id="0" name=""/>
        <dsp:cNvSpPr/>
      </dsp:nvSpPr>
      <dsp:spPr>
        <a:xfrm>
          <a:off x="5338943" y="1060043"/>
          <a:ext cx="1880623" cy="1630277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Promoción y adiestramiento de trabajadores. Registro de la accidentalidad, ausentismo y evaluación estadística</a:t>
          </a:r>
          <a:endParaRPr lang="es-EC" sz="1600" kern="1200" dirty="0"/>
        </a:p>
      </dsp:txBody>
      <dsp:txXfrm>
        <a:off x="5418527" y="1139627"/>
        <a:ext cx="1721455" cy="1471109"/>
      </dsp:txXfrm>
    </dsp:sp>
    <dsp:sp modelId="{89735822-861A-428C-9080-ED6886CD72BD}">
      <dsp:nvSpPr>
        <dsp:cNvPr id="0" name=""/>
        <dsp:cNvSpPr/>
      </dsp:nvSpPr>
      <dsp:spPr>
        <a:xfrm>
          <a:off x="3295801" y="383455"/>
          <a:ext cx="2983453" cy="2983453"/>
        </a:xfrm>
        <a:custGeom>
          <a:avLst/>
          <a:gdLst/>
          <a:ahLst/>
          <a:cxnLst/>
          <a:rect l="0" t="0" r="0" b="0"/>
          <a:pathLst>
            <a:path>
              <a:moveTo>
                <a:pt x="2738408" y="2310892"/>
              </a:moveTo>
              <a:arcTo wR="1491726" hR="1491726" stAng="1998479" swAng="1091936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C8D75A-F2E2-46D7-AD89-CD8F039E952F}">
      <dsp:nvSpPr>
        <dsp:cNvPr id="0" name=""/>
        <dsp:cNvSpPr/>
      </dsp:nvSpPr>
      <dsp:spPr>
        <a:xfrm>
          <a:off x="3862819" y="2594149"/>
          <a:ext cx="1849417" cy="154551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Asesoramiento técnico, colaborar en la prevención de riesgos y comunicar los accidentes y enfermedades profesionales</a:t>
          </a:r>
          <a:endParaRPr lang="es-EC" sz="1600" kern="1200" dirty="0"/>
        </a:p>
      </dsp:txBody>
      <dsp:txXfrm>
        <a:off x="3938265" y="2669595"/>
        <a:ext cx="1698525" cy="1394626"/>
      </dsp:txXfrm>
    </dsp:sp>
    <dsp:sp modelId="{1089F67B-C40E-4F90-B8D5-C762D3A8F6AA}">
      <dsp:nvSpPr>
        <dsp:cNvPr id="0" name=""/>
        <dsp:cNvSpPr/>
      </dsp:nvSpPr>
      <dsp:spPr>
        <a:xfrm>
          <a:off x="3295801" y="383455"/>
          <a:ext cx="2983453" cy="2983453"/>
        </a:xfrm>
        <a:custGeom>
          <a:avLst/>
          <a:gdLst/>
          <a:ahLst/>
          <a:cxnLst/>
          <a:rect l="0" t="0" r="0" b="0"/>
          <a:pathLst>
            <a:path>
              <a:moveTo>
                <a:pt x="563522" y="2659495"/>
              </a:moveTo>
              <a:arcTo wR="1491726" hR="1491726" stAng="7708771" swAng="1011091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DCB669-EB3B-4388-941C-826EC1AE4D36}">
      <dsp:nvSpPr>
        <dsp:cNvPr id="0" name=""/>
        <dsp:cNvSpPr/>
      </dsp:nvSpPr>
      <dsp:spPr>
        <a:xfrm>
          <a:off x="2381629" y="1030308"/>
          <a:ext cx="1828344" cy="168974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Confeccionar y mantener actualizado un archivo con documentos técnicos de Higiene y Seguridad</a:t>
          </a:r>
          <a:endParaRPr lang="es-EC" sz="1600" kern="1200" dirty="0"/>
        </a:p>
      </dsp:txBody>
      <dsp:txXfrm>
        <a:off x="2464116" y="1112795"/>
        <a:ext cx="1663370" cy="1524772"/>
      </dsp:txXfrm>
    </dsp:sp>
    <dsp:sp modelId="{AC2E46DC-C4FE-4802-B0A4-A368CE7D3415}">
      <dsp:nvSpPr>
        <dsp:cNvPr id="0" name=""/>
        <dsp:cNvSpPr/>
      </dsp:nvSpPr>
      <dsp:spPr>
        <a:xfrm>
          <a:off x="3295801" y="383455"/>
          <a:ext cx="2983453" cy="2983453"/>
        </a:xfrm>
        <a:custGeom>
          <a:avLst/>
          <a:gdLst/>
          <a:ahLst/>
          <a:cxnLst/>
          <a:rect l="0" t="0" r="0" b="0"/>
          <a:pathLst>
            <a:path>
              <a:moveTo>
                <a:pt x="265549" y="642174"/>
              </a:moveTo>
              <a:arcTo wR="1491726" hR="1491726" stAng="12882961" swAng="1291971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6A764B-265C-4E84-B53D-D30412A8A746}">
      <dsp:nvSpPr>
        <dsp:cNvPr id="0" name=""/>
        <dsp:cNvSpPr/>
      </dsp:nvSpPr>
      <dsp:spPr>
        <a:xfrm>
          <a:off x="3689175" y="51894"/>
          <a:ext cx="2085112" cy="208511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1" kern="1200" dirty="0" smtClean="0"/>
            <a:t>SEGURIDAD EN EL PROYECTO</a:t>
          </a:r>
          <a:endParaRPr lang="es-EC" sz="1800" b="1" kern="1200" dirty="0"/>
        </a:p>
      </dsp:txBody>
      <dsp:txXfrm>
        <a:off x="3967190" y="416789"/>
        <a:ext cx="1529082" cy="938300"/>
      </dsp:txXfrm>
    </dsp:sp>
    <dsp:sp modelId="{D2D9E39D-1FC9-41F6-A70B-CDCE821694EE}">
      <dsp:nvSpPr>
        <dsp:cNvPr id="0" name=""/>
        <dsp:cNvSpPr/>
      </dsp:nvSpPr>
      <dsp:spPr>
        <a:xfrm>
          <a:off x="4702390" y="1231568"/>
          <a:ext cx="3211928" cy="2280654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 El Comité Interinstitucional y Municipios coordinarán la aplicación de las normas legales y reglamentos</a:t>
          </a:r>
          <a:r>
            <a:rPr lang="es-EC" sz="900" kern="1200" dirty="0" smtClean="0"/>
            <a:t>.</a:t>
          </a:r>
          <a:endParaRPr lang="es-EC" sz="900" kern="1200" dirty="0"/>
        </a:p>
      </dsp:txBody>
      <dsp:txXfrm>
        <a:off x="5684705" y="1820737"/>
        <a:ext cx="1927157" cy="1254360"/>
      </dsp:txXfrm>
    </dsp:sp>
    <dsp:sp modelId="{1F6D2BB7-FDBE-4812-8429-7C062F3A6475}">
      <dsp:nvSpPr>
        <dsp:cNvPr id="0" name=""/>
        <dsp:cNvSpPr/>
      </dsp:nvSpPr>
      <dsp:spPr>
        <a:xfrm>
          <a:off x="2047476" y="1331712"/>
          <a:ext cx="2936464" cy="225815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Los Municipios comunicarán al MTRH  las resoluciones mediante las cuales hubiese negado la aprobación de planos de centros de trabajo</a:t>
          </a:r>
          <a:r>
            <a:rPr lang="es-EC" sz="1200" kern="1200" dirty="0" smtClean="0"/>
            <a:t>.</a:t>
          </a:r>
          <a:endParaRPr lang="es-EC" sz="1200" kern="1200" dirty="0"/>
        </a:p>
      </dsp:txBody>
      <dsp:txXfrm>
        <a:off x="2323993" y="1915069"/>
        <a:ext cx="1761878" cy="124198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664CD-B6E3-4E16-AEE8-8FD99519BA1A}">
      <dsp:nvSpPr>
        <dsp:cNvPr id="0" name=""/>
        <dsp:cNvSpPr/>
      </dsp:nvSpPr>
      <dsp:spPr>
        <a:xfrm>
          <a:off x="720089" y="0"/>
          <a:ext cx="8161016" cy="3750854"/>
        </a:xfrm>
        <a:prstGeom prst="rightArrow">
          <a:avLst/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EDAA71-59E7-4F38-8F3E-310E5A0A3FF0}">
      <dsp:nvSpPr>
        <dsp:cNvPr id="0" name=""/>
        <dsp:cNvSpPr/>
      </dsp:nvSpPr>
      <dsp:spPr>
        <a:xfrm>
          <a:off x="10313" y="1125256"/>
          <a:ext cx="3090384" cy="1500341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Construcción sólida, para evitar riesgos de desplome</a:t>
          </a:r>
          <a:endParaRPr lang="es-EC" sz="1800" kern="1200" dirty="0"/>
        </a:p>
      </dsp:txBody>
      <dsp:txXfrm>
        <a:off x="83554" y="1198497"/>
        <a:ext cx="2943902" cy="1353859"/>
      </dsp:txXfrm>
    </dsp:sp>
    <dsp:sp modelId="{CCC889A2-2685-4FE4-A3B1-98EDD0DA6880}">
      <dsp:nvSpPr>
        <dsp:cNvPr id="0" name=""/>
        <dsp:cNvSpPr/>
      </dsp:nvSpPr>
      <dsp:spPr>
        <a:xfrm>
          <a:off x="3255405" y="1125256"/>
          <a:ext cx="3090384" cy="1500341"/>
        </a:xfrm>
        <a:prstGeom prst="roundRect">
          <a:avLst/>
        </a:prstGeom>
        <a:solidFill>
          <a:schemeClr val="accent4">
            <a:hueOff val="1079507"/>
            <a:satOff val="-17737"/>
            <a:lumOff val="-333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Los cimientos, pisos y otros elementos de los edificios ofrecerán resistencia suficiente</a:t>
          </a:r>
          <a:endParaRPr lang="es-EC" sz="1800" kern="1200" dirty="0"/>
        </a:p>
      </dsp:txBody>
      <dsp:txXfrm>
        <a:off x="3328646" y="1198497"/>
        <a:ext cx="2943902" cy="1353859"/>
      </dsp:txXfrm>
    </dsp:sp>
    <dsp:sp modelId="{BB1373E8-F106-4F8D-95A1-68B0F999B560}">
      <dsp:nvSpPr>
        <dsp:cNvPr id="0" name=""/>
        <dsp:cNvSpPr/>
      </dsp:nvSpPr>
      <dsp:spPr>
        <a:xfrm>
          <a:off x="6500497" y="1125256"/>
          <a:ext cx="3090384" cy="1500341"/>
        </a:xfrm>
        <a:prstGeom prst="roundRect">
          <a:avLst/>
        </a:prstGeom>
        <a:solidFill>
          <a:schemeClr val="accent4">
            <a:hueOff val="2159015"/>
            <a:satOff val="-35474"/>
            <a:lumOff val="-66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Locales que deban sostener pesos importantes, se indicará por medio de rótulos o inscripciones visibles, las cargas máximas que puedan soportar</a:t>
          </a:r>
          <a:endParaRPr lang="es-EC" sz="1800" kern="1200" dirty="0"/>
        </a:p>
      </dsp:txBody>
      <dsp:txXfrm>
        <a:off x="6573738" y="1198497"/>
        <a:ext cx="2943902" cy="1353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5E2A6-AADA-4DBB-BEA3-1BF397DA7478}">
      <dsp:nvSpPr>
        <dsp:cNvPr id="0" name=""/>
        <dsp:cNvSpPr/>
      </dsp:nvSpPr>
      <dsp:spPr>
        <a:xfrm>
          <a:off x="3071073" y="0"/>
          <a:ext cx="4050407" cy="4050407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2EB920-CCA0-4582-9AA2-33787E80C58E}">
      <dsp:nvSpPr>
        <dsp:cNvPr id="0" name=""/>
        <dsp:cNvSpPr/>
      </dsp:nvSpPr>
      <dsp:spPr>
        <a:xfrm>
          <a:off x="3237956" y="276897"/>
          <a:ext cx="1886665" cy="171816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Participar como miembro en el Comité Interinstitucional</a:t>
          </a:r>
          <a:r>
            <a:rPr lang="es-EC" sz="1300" kern="1200" dirty="0" smtClean="0"/>
            <a:t>.</a:t>
          </a:r>
          <a:endParaRPr lang="es-EC" sz="1300" kern="1200" dirty="0"/>
        </a:p>
      </dsp:txBody>
      <dsp:txXfrm>
        <a:off x="3321830" y="360771"/>
        <a:ext cx="1718917" cy="1550415"/>
      </dsp:txXfrm>
    </dsp:sp>
    <dsp:sp modelId="{9085DC5D-BBB2-447E-B617-0756A22BC32D}">
      <dsp:nvSpPr>
        <dsp:cNvPr id="0" name=""/>
        <dsp:cNvSpPr/>
      </dsp:nvSpPr>
      <dsp:spPr>
        <a:xfrm>
          <a:off x="5268628" y="379923"/>
          <a:ext cx="1845878" cy="1615137"/>
        </a:xfrm>
        <a:prstGeom prst="roundRect">
          <a:avLst/>
        </a:prstGeom>
        <a:solidFill>
          <a:schemeClr val="accent2">
            <a:hueOff val="750137"/>
            <a:satOff val="-13193"/>
            <a:lumOff val="52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Coordinar las acciones en materia de prevención de riesgos, control y prevención de la contaminación ambiental</a:t>
          </a:r>
          <a:r>
            <a:rPr lang="es-EC" sz="1300" kern="1200" dirty="0" smtClean="0"/>
            <a:t>.</a:t>
          </a:r>
          <a:endParaRPr lang="es-EC" sz="1300" kern="1200" dirty="0"/>
        </a:p>
      </dsp:txBody>
      <dsp:txXfrm>
        <a:off x="5347472" y="458767"/>
        <a:ext cx="1688190" cy="1457449"/>
      </dsp:txXfrm>
    </dsp:sp>
    <dsp:sp modelId="{6B5248EA-AE8A-49C2-88A7-B7DC0129FDF7}">
      <dsp:nvSpPr>
        <dsp:cNvPr id="0" name=""/>
        <dsp:cNvSpPr/>
      </dsp:nvSpPr>
      <dsp:spPr>
        <a:xfrm>
          <a:off x="3340997" y="2085959"/>
          <a:ext cx="1809388" cy="1579658"/>
        </a:xfrm>
        <a:prstGeom prst="roundRect">
          <a:avLst/>
        </a:prstGeom>
        <a:solidFill>
          <a:schemeClr val="accent2">
            <a:hueOff val="1500273"/>
            <a:satOff val="-26385"/>
            <a:lumOff val="104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Definir normas sobre la seguridad e higiene del trabajo en el proyecto.</a:t>
          </a:r>
          <a:endParaRPr lang="es-EC" sz="1600" kern="1200" dirty="0"/>
        </a:p>
      </dsp:txBody>
      <dsp:txXfrm>
        <a:off x="3418110" y="2163072"/>
        <a:ext cx="1655162" cy="1425432"/>
      </dsp:txXfrm>
    </dsp:sp>
    <dsp:sp modelId="{BC1280A9-C1B0-4735-814F-93AF0219E949}">
      <dsp:nvSpPr>
        <dsp:cNvPr id="0" name=""/>
        <dsp:cNvSpPr/>
      </dsp:nvSpPr>
      <dsp:spPr>
        <a:xfrm>
          <a:off x="5320124" y="2098833"/>
          <a:ext cx="1794381" cy="1579658"/>
        </a:xfrm>
        <a:prstGeom prst="roundRect">
          <a:avLst/>
        </a:prstGeom>
        <a:solidFill>
          <a:schemeClr val="accent2">
            <a:hueOff val="2250410"/>
            <a:satOff val="-39578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smtClean="0"/>
            <a:t>Recopilar datos sobre accidentes de trabajo y enfermedades profesionales.</a:t>
          </a:r>
          <a:endParaRPr lang="es-EC" sz="1600" kern="1200"/>
        </a:p>
      </dsp:txBody>
      <dsp:txXfrm>
        <a:off x="5397237" y="2175946"/>
        <a:ext cx="1640155" cy="14254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DF967-9EFC-4964-9B82-411724ABF0CF}">
      <dsp:nvSpPr>
        <dsp:cNvPr id="0" name=""/>
        <dsp:cNvSpPr/>
      </dsp:nvSpPr>
      <dsp:spPr>
        <a:xfrm>
          <a:off x="0" y="25475"/>
          <a:ext cx="9601200" cy="494087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Ser miembro nato del Comité Interinstitucional.</a:t>
          </a:r>
          <a:endParaRPr lang="es-EC" sz="2100" kern="1200" dirty="0"/>
        </a:p>
      </dsp:txBody>
      <dsp:txXfrm>
        <a:off x="24119" y="49594"/>
        <a:ext cx="9552962" cy="445849"/>
      </dsp:txXfrm>
    </dsp:sp>
    <dsp:sp modelId="{66F6FD42-F627-4F94-8226-D26734AFEC2B}">
      <dsp:nvSpPr>
        <dsp:cNvPr id="0" name=""/>
        <dsp:cNvSpPr/>
      </dsp:nvSpPr>
      <dsp:spPr>
        <a:xfrm>
          <a:off x="0" y="580042"/>
          <a:ext cx="9601200" cy="494087"/>
        </a:xfrm>
        <a:prstGeom prst="roundRect">
          <a:avLst/>
        </a:prstGeom>
        <a:solidFill>
          <a:schemeClr val="accent2">
            <a:hueOff val="450082"/>
            <a:satOff val="-7916"/>
            <a:lumOff val="31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smtClean="0"/>
            <a:t>Vigilar el mejoramiento del medio ambiente laboral</a:t>
          </a:r>
          <a:endParaRPr lang="es-EC" sz="2100" kern="1200"/>
        </a:p>
      </dsp:txBody>
      <dsp:txXfrm>
        <a:off x="24119" y="604161"/>
        <a:ext cx="9552962" cy="445849"/>
      </dsp:txXfrm>
    </dsp:sp>
    <dsp:sp modelId="{DD34AF89-1F86-447A-B6BB-8084EA9CC2A5}">
      <dsp:nvSpPr>
        <dsp:cNvPr id="0" name=""/>
        <dsp:cNvSpPr/>
      </dsp:nvSpPr>
      <dsp:spPr>
        <a:xfrm>
          <a:off x="0" y="1134610"/>
          <a:ext cx="9601200" cy="494087"/>
        </a:xfrm>
        <a:prstGeom prst="roundRect">
          <a:avLst/>
        </a:prstGeom>
        <a:solidFill>
          <a:schemeClr val="accent2">
            <a:hueOff val="900164"/>
            <a:satOff val="-15831"/>
            <a:lumOff val="62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smtClean="0"/>
            <a:t>Estudios e investigaciones sobre prevención de riesgos.</a:t>
          </a:r>
          <a:endParaRPr lang="es-EC" sz="2100" kern="1200"/>
        </a:p>
      </dsp:txBody>
      <dsp:txXfrm>
        <a:off x="24119" y="1158729"/>
        <a:ext cx="9552962" cy="445849"/>
      </dsp:txXfrm>
    </dsp:sp>
    <dsp:sp modelId="{5783FED1-F6B1-4038-A237-36C17EB934DB}">
      <dsp:nvSpPr>
        <dsp:cNvPr id="0" name=""/>
        <dsp:cNvSpPr/>
      </dsp:nvSpPr>
      <dsp:spPr>
        <a:xfrm>
          <a:off x="0" y="1689177"/>
          <a:ext cx="9601200" cy="494087"/>
        </a:xfrm>
        <a:prstGeom prst="roundRect">
          <a:avLst/>
        </a:prstGeom>
        <a:solidFill>
          <a:schemeClr val="accent2">
            <a:hueOff val="1350246"/>
            <a:satOff val="-23747"/>
            <a:lumOff val="94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smtClean="0"/>
            <a:t>Promover la formación en todos los niveles de personal técnico</a:t>
          </a:r>
          <a:endParaRPr lang="es-EC" sz="2100" kern="1200"/>
        </a:p>
      </dsp:txBody>
      <dsp:txXfrm>
        <a:off x="24119" y="1713296"/>
        <a:ext cx="9552962" cy="445849"/>
      </dsp:txXfrm>
    </dsp:sp>
    <dsp:sp modelId="{F2FCB838-959C-4E79-B0E8-9571C61E032D}">
      <dsp:nvSpPr>
        <dsp:cNvPr id="0" name=""/>
        <dsp:cNvSpPr/>
      </dsp:nvSpPr>
      <dsp:spPr>
        <a:xfrm>
          <a:off x="0" y="2243744"/>
          <a:ext cx="9601200" cy="494087"/>
        </a:xfrm>
        <a:prstGeom prst="roundRect">
          <a:avLst/>
        </a:prstGeom>
        <a:solidFill>
          <a:schemeClr val="accent2">
            <a:hueOff val="1800328"/>
            <a:satOff val="-31662"/>
            <a:lumOff val="125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smtClean="0"/>
            <a:t>Informar e instruir a empresas y trabajadores sobre prevención.</a:t>
          </a:r>
          <a:endParaRPr lang="es-EC" sz="2100" kern="1200"/>
        </a:p>
      </dsp:txBody>
      <dsp:txXfrm>
        <a:off x="24119" y="2267863"/>
        <a:ext cx="9552962" cy="445849"/>
      </dsp:txXfrm>
    </dsp:sp>
    <dsp:sp modelId="{66E9DB05-E1E4-45A3-B1DF-09DCD78CE035}">
      <dsp:nvSpPr>
        <dsp:cNvPr id="0" name=""/>
        <dsp:cNvSpPr/>
      </dsp:nvSpPr>
      <dsp:spPr>
        <a:xfrm>
          <a:off x="0" y="2798312"/>
          <a:ext cx="9601200" cy="494087"/>
        </a:xfrm>
        <a:prstGeom prst="roundRect">
          <a:avLst/>
        </a:prstGeom>
        <a:solidFill>
          <a:schemeClr val="accent2">
            <a:hueOff val="2250410"/>
            <a:satOff val="-39578"/>
            <a:lumOff val="1569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l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smtClean="0"/>
            <a:t>Mantener contactos e informaciones técnicas con  organismos</a:t>
          </a:r>
          <a:endParaRPr lang="es-EC" sz="2100" kern="1200"/>
        </a:p>
      </dsp:txBody>
      <dsp:txXfrm>
        <a:off x="24119" y="2822431"/>
        <a:ext cx="9552962" cy="4458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9D8986-9FD7-4748-A9E5-01A433638F8D}">
      <dsp:nvSpPr>
        <dsp:cNvPr id="0" name=""/>
        <dsp:cNvSpPr/>
      </dsp:nvSpPr>
      <dsp:spPr>
        <a:xfrm>
          <a:off x="0" y="995362"/>
          <a:ext cx="9601200" cy="1327150"/>
        </a:xfrm>
        <a:prstGeom prst="notched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58175E-C0F9-42FE-89DD-4957667C3F53}">
      <dsp:nvSpPr>
        <dsp:cNvPr id="0" name=""/>
        <dsp:cNvSpPr/>
      </dsp:nvSpPr>
      <dsp:spPr>
        <a:xfrm>
          <a:off x="1032" y="0"/>
          <a:ext cx="1524479" cy="132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Prohibiendo la importación, venta, exhibición y utilización de máquinas.</a:t>
          </a:r>
          <a:endParaRPr lang="es-EC" sz="1600" kern="1200" dirty="0"/>
        </a:p>
      </dsp:txBody>
      <dsp:txXfrm>
        <a:off x="1032" y="0"/>
        <a:ext cx="1524479" cy="1327150"/>
      </dsp:txXfrm>
    </dsp:sp>
    <dsp:sp modelId="{57A7B989-9AB7-423B-B1B7-CBB4013C07EB}">
      <dsp:nvSpPr>
        <dsp:cNvPr id="0" name=""/>
        <dsp:cNvSpPr/>
      </dsp:nvSpPr>
      <dsp:spPr>
        <a:xfrm>
          <a:off x="597378" y="1493043"/>
          <a:ext cx="331787" cy="331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DFDAA2-3450-47EE-B1D6-272AEF199AC4}">
      <dsp:nvSpPr>
        <dsp:cNvPr id="0" name=""/>
        <dsp:cNvSpPr/>
      </dsp:nvSpPr>
      <dsp:spPr>
        <a:xfrm>
          <a:off x="1545922" y="1990725"/>
          <a:ext cx="1370827" cy="132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Incentivando la instalación de industrias (EPP</a:t>
          </a:r>
          <a:r>
            <a:rPr lang="es-EC" sz="1200" kern="1200" dirty="0" smtClean="0"/>
            <a:t>)</a:t>
          </a:r>
          <a:endParaRPr lang="es-EC" sz="1200" kern="1200" dirty="0"/>
        </a:p>
      </dsp:txBody>
      <dsp:txXfrm>
        <a:off x="1545922" y="1990725"/>
        <a:ext cx="1370827" cy="1327150"/>
      </dsp:txXfrm>
    </dsp:sp>
    <dsp:sp modelId="{43648450-77DC-4AC7-8569-5DAE09E41A31}">
      <dsp:nvSpPr>
        <dsp:cNvPr id="0" name=""/>
        <dsp:cNvSpPr/>
      </dsp:nvSpPr>
      <dsp:spPr>
        <a:xfrm>
          <a:off x="2065442" y="1493043"/>
          <a:ext cx="331787" cy="331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E4BAC2-2EC5-42B1-8865-124A19E95E5D}">
      <dsp:nvSpPr>
        <dsp:cNvPr id="0" name=""/>
        <dsp:cNvSpPr/>
      </dsp:nvSpPr>
      <dsp:spPr>
        <a:xfrm>
          <a:off x="2937160" y="0"/>
          <a:ext cx="2007116" cy="132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Toda maquinaria, equipo y productos deberá ser acompañado de una descripción minuciosa de los riesgos del trabajo.</a:t>
          </a:r>
          <a:endParaRPr lang="es-EC" sz="1600" kern="1200" dirty="0"/>
        </a:p>
      </dsp:txBody>
      <dsp:txXfrm>
        <a:off x="2937160" y="0"/>
        <a:ext cx="2007116" cy="1327150"/>
      </dsp:txXfrm>
    </dsp:sp>
    <dsp:sp modelId="{E8E4A89C-1CC1-4972-9FAC-9C377EC40B6E}">
      <dsp:nvSpPr>
        <dsp:cNvPr id="0" name=""/>
        <dsp:cNvSpPr/>
      </dsp:nvSpPr>
      <dsp:spPr>
        <a:xfrm>
          <a:off x="3774824" y="1493043"/>
          <a:ext cx="331787" cy="331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6B73C-5C6E-4E25-BA63-BC684A8362B1}">
      <dsp:nvSpPr>
        <dsp:cNvPr id="0" name=""/>
        <dsp:cNvSpPr/>
      </dsp:nvSpPr>
      <dsp:spPr>
        <a:xfrm>
          <a:off x="4964687" y="1990725"/>
          <a:ext cx="1437492" cy="132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t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Las máquinas y equipos serán utilizados para las funciones establecidas</a:t>
          </a:r>
          <a:r>
            <a:rPr lang="es-EC" sz="1100" kern="1200" dirty="0" smtClean="0"/>
            <a:t>.</a:t>
          </a:r>
          <a:endParaRPr lang="es-EC" sz="1100" kern="1200" dirty="0"/>
        </a:p>
      </dsp:txBody>
      <dsp:txXfrm>
        <a:off x="4964687" y="1990725"/>
        <a:ext cx="1437492" cy="1327150"/>
      </dsp:txXfrm>
    </dsp:sp>
    <dsp:sp modelId="{B2940973-116E-42CD-9905-3245CF8C5666}">
      <dsp:nvSpPr>
        <dsp:cNvPr id="0" name=""/>
        <dsp:cNvSpPr/>
      </dsp:nvSpPr>
      <dsp:spPr>
        <a:xfrm>
          <a:off x="5517539" y="1493043"/>
          <a:ext cx="331787" cy="331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FCD790-6628-49E4-A4DE-74F6E76FC49B}">
      <dsp:nvSpPr>
        <dsp:cNvPr id="0" name=""/>
        <dsp:cNvSpPr/>
      </dsp:nvSpPr>
      <dsp:spPr>
        <a:xfrm>
          <a:off x="6458023" y="0"/>
          <a:ext cx="2217456" cy="13271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92" tIns="113792" rIns="113792" bIns="113792" numCol="1" spcCol="1270" anchor="b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Proceso de clasificación de industrias, el estudio técnico se realizará teniendo en cuenta la seguridad e higiene</a:t>
          </a:r>
          <a:endParaRPr lang="es-EC" sz="1600" kern="1200" dirty="0"/>
        </a:p>
      </dsp:txBody>
      <dsp:txXfrm>
        <a:off x="6458023" y="0"/>
        <a:ext cx="2217456" cy="1327150"/>
      </dsp:txXfrm>
    </dsp:sp>
    <dsp:sp modelId="{BBBD8C16-5C9E-4A07-8DA5-D67A71EE6DDD}">
      <dsp:nvSpPr>
        <dsp:cNvPr id="0" name=""/>
        <dsp:cNvSpPr/>
      </dsp:nvSpPr>
      <dsp:spPr>
        <a:xfrm>
          <a:off x="7365425" y="1493043"/>
          <a:ext cx="331787" cy="33178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3ECB6C-111E-4513-9E56-262DA9D320DC}">
      <dsp:nvSpPr>
        <dsp:cNvPr id="0" name=""/>
        <dsp:cNvSpPr/>
      </dsp:nvSpPr>
      <dsp:spPr>
        <a:xfrm>
          <a:off x="0" y="51897"/>
          <a:ext cx="9601200" cy="1572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dirty="0" smtClean="0"/>
            <a:t>Instituto Nacional de Minería y la Dirección General del Medio Ambiente, colaborará en la aplicación del presente Reglamento, mediante el desarrollo normativo, control y asesoramiento técnico, en la parte relativa a minas y canteras.</a:t>
          </a:r>
          <a:endParaRPr lang="es-EC" sz="2400" kern="1200" dirty="0"/>
        </a:p>
      </dsp:txBody>
      <dsp:txXfrm>
        <a:off x="76762" y="128659"/>
        <a:ext cx="9447676" cy="1418956"/>
      </dsp:txXfrm>
    </dsp:sp>
    <dsp:sp modelId="{0A7B45D3-88F8-4022-B929-118AEC371081}">
      <dsp:nvSpPr>
        <dsp:cNvPr id="0" name=""/>
        <dsp:cNvSpPr/>
      </dsp:nvSpPr>
      <dsp:spPr>
        <a:xfrm>
          <a:off x="0" y="1693497"/>
          <a:ext cx="9601200" cy="1572480"/>
        </a:xfrm>
        <a:prstGeom prst="roundRect">
          <a:avLst/>
        </a:prstGeom>
        <a:solidFill>
          <a:schemeClr val="accent3">
            <a:hueOff val="-452864"/>
            <a:satOff val="48390"/>
            <a:lumOff val="1254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400" kern="1200" smtClean="0"/>
            <a:t>Exigirá a las empresas se sujeten a las disposiciones del presente Reglamento.</a:t>
          </a:r>
          <a:endParaRPr lang="es-EC" sz="2400" kern="1200"/>
        </a:p>
      </dsp:txBody>
      <dsp:txXfrm>
        <a:off x="76762" y="1770259"/>
        <a:ext cx="9447676" cy="141895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C088DA-0693-4519-B519-104D0528DEE2}">
      <dsp:nvSpPr>
        <dsp:cNvPr id="0" name=""/>
        <dsp:cNvSpPr/>
      </dsp:nvSpPr>
      <dsp:spPr>
        <a:xfrm>
          <a:off x="720089" y="0"/>
          <a:ext cx="8161020" cy="3317875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DB3F9A0-82A1-4745-8585-C3B4600D66C1}">
      <dsp:nvSpPr>
        <dsp:cNvPr id="0" name=""/>
        <dsp:cNvSpPr/>
      </dsp:nvSpPr>
      <dsp:spPr>
        <a:xfrm>
          <a:off x="325353" y="995362"/>
          <a:ext cx="2880360" cy="1327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Desarrollará las normas técnicas y códigos: Protección personal  y colectiva</a:t>
          </a:r>
          <a:endParaRPr lang="es-EC" sz="2000" kern="1200" dirty="0"/>
        </a:p>
      </dsp:txBody>
      <dsp:txXfrm>
        <a:off x="390139" y="1060148"/>
        <a:ext cx="2750788" cy="1197578"/>
      </dsp:txXfrm>
    </dsp:sp>
    <dsp:sp modelId="{A1558E2A-4C9A-439E-A17F-0B93FE4EFDB6}">
      <dsp:nvSpPr>
        <dsp:cNvPr id="0" name=""/>
        <dsp:cNvSpPr/>
      </dsp:nvSpPr>
      <dsp:spPr>
        <a:xfrm>
          <a:off x="3360420" y="995362"/>
          <a:ext cx="2880360" cy="1327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Ejecutará los procesos de implantación de normas y control de calidad: Medios de protección</a:t>
          </a:r>
          <a:endParaRPr lang="es-EC" sz="2000" kern="1200" dirty="0"/>
        </a:p>
      </dsp:txBody>
      <dsp:txXfrm>
        <a:off x="3425206" y="1060148"/>
        <a:ext cx="2750788" cy="1197578"/>
      </dsp:txXfrm>
    </dsp:sp>
    <dsp:sp modelId="{89ADDDFC-BF40-4C29-B648-70BF23538D25}">
      <dsp:nvSpPr>
        <dsp:cNvPr id="0" name=""/>
        <dsp:cNvSpPr/>
      </dsp:nvSpPr>
      <dsp:spPr>
        <a:xfrm>
          <a:off x="6395486" y="995362"/>
          <a:ext cx="2880360" cy="13271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smtClean="0"/>
            <a:t>Asesorará a las diversas instituciones del paí</a:t>
          </a:r>
          <a:endParaRPr lang="es-EC" sz="2000" kern="1200"/>
        </a:p>
      </dsp:txBody>
      <dsp:txXfrm>
        <a:off x="6460272" y="1060148"/>
        <a:ext cx="2750788" cy="11975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B57852-B6A7-4CB2-8045-D971C8CDA0B6}">
      <dsp:nvSpPr>
        <dsp:cNvPr id="0" name=""/>
        <dsp:cNvSpPr/>
      </dsp:nvSpPr>
      <dsp:spPr>
        <a:xfrm>
          <a:off x="0" y="402627"/>
          <a:ext cx="9601200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Introducirá en sus programas de formación a nivel de aprendizaje, formación de adultos y capacitación de trabajadores, materias de seguridad e higiene ocupacional.</a:t>
          </a:r>
          <a:endParaRPr lang="es-EC" sz="2200" kern="1200" dirty="0"/>
        </a:p>
      </dsp:txBody>
      <dsp:txXfrm>
        <a:off x="40209" y="442836"/>
        <a:ext cx="9520782" cy="743262"/>
      </dsp:txXfrm>
    </dsp:sp>
    <dsp:sp modelId="{7B25BBBC-240B-4749-977C-5F2CE4239E67}">
      <dsp:nvSpPr>
        <dsp:cNvPr id="0" name=""/>
        <dsp:cNvSpPr/>
      </dsp:nvSpPr>
      <dsp:spPr>
        <a:xfrm>
          <a:off x="0" y="1226307"/>
          <a:ext cx="9601200" cy="3643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700" kern="1200" dirty="0" smtClean="0"/>
            <a:t>Capacitará a sus instructores en materias de seguridad y salud de los trabajadores.</a:t>
          </a:r>
          <a:endParaRPr lang="es-EC" sz="1700" kern="1200" dirty="0"/>
        </a:p>
      </dsp:txBody>
      <dsp:txXfrm>
        <a:off x="0" y="1226307"/>
        <a:ext cx="9601200" cy="364320"/>
      </dsp:txXfrm>
    </dsp:sp>
    <dsp:sp modelId="{9A952450-92F9-432B-8D71-EAC687EB0572}">
      <dsp:nvSpPr>
        <dsp:cNvPr id="0" name=""/>
        <dsp:cNvSpPr/>
      </dsp:nvSpPr>
      <dsp:spPr>
        <a:xfrm>
          <a:off x="0" y="1590627"/>
          <a:ext cx="9601200" cy="8236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200" kern="1200" dirty="0" smtClean="0"/>
            <a:t>Efectuará asesoramiento a las empresas (instructores y programación de formación interna)</a:t>
          </a:r>
          <a:endParaRPr lang="es-EC" sz="2200" kern="1200" dirty="0"/>
        </a:p>
      </dsp:txBody>
      <dsp:txXfrm>
        <a:off x="40209" y="1630836"/>
        <a:ext cx="9520782" cy="743262"/>
      </dsp:txXfrm>
    </dsp:sp>
    <dsp:sp modelId="{C2AE8D90-8FFD-40C5-9237-1DF16D9BCFDA}">
      <dsp:nvSpPr>
        <dsp:cNvPr id="0" name=""/>
        <dsp:cNvSpPr/>
      </dsp:nvSpPr>
      <dsp:spPr>
        <a:xfrm>
          <a:off x="0" y="2414307"/>
          <a:ext cx="9601200" cy="500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38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s-EC" sz="1700" kern="1200" dirty="0" smtClean="0"/>
            <a:t>ART 10.-  TODAS LAS INSTITUCIONES ORGANIZACIONES DE EMPRESARIOS Y TRABAJADORES, COLABORARÁN EN LA APLICACIÓN DEL PRESENTE REGLAMENTO.</a:t>
          </a:r>
          <a:endParaRPr lang="es-EC" sz="1700" kern="1200" dirty="0"/>
        </a:p>
      </dsp:txBody>
      <dsp:txXfrm>
        <a:off x="0" y="2414307"/>
        <a:ext cx="9601200" cy="50094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82BDAC-835F-4948-9501-46E94831E76C}">
      <dsp:nvSpPr>
        <dsp:cNvPr id="0" name=""/>
        <dsp:cNvSpPr/>
      </dsp:nvSpPr>
      <dsp:spPr>
        <a:xfrm>
          <a:off x="127190" y="667172"/>
          <a:ext cx="3001875" cy="9380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3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Cumplir las disposiciones de este Reglamento</a:t>
          </a:r>
          <a:endParaRPr lang="es-EC" sz="1400" kern="1200" dirty="0"/>
        </a:p>
      </dsp:txBody>
      <dsp:txXfrm>
        <a:off x="127190" y="667172"/>
        <a:ext cx="3001875" cy="938085"/>
      </dsp:txXfrm>
    </dsp:sp>
    <dsp:sp modelId="{645B8C19-FBEA-43D2-9901-866A88B4CF1B}">
      <dsp:nvSpPr>
        <dsp:cNvPr id="0" name=""/>
        <dsp:cNvSpPr/>
      </dsp:nvSpPr>
      <dsp:spPr>
        <a:xfrm>
          <a:off x="2112" y="531670"/>
          <a:ext cx="656660" cy="984990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4DE4F5-D2E1-4933-95DC-7F78257301B5}">
      <dsp:nvSpPr>
        <dsp:cNvPr id="0" name=""/>
        <dsp:cNvSpPr/>
      </dsp:nvSpPr>
      <dsp:spPr>
        <a:xfrm>
          <a:off x="3362201" y="667172"/>
          <a:ext cx="3001875" cy="9380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3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Adoptar las medidas necesarias para la prevención de los riesgos</a:t>
          </a:r>
          <a:endParaRPr lang="es-EC" sz="1400" kern="1200" dirty="0"/>
        </a:p>
      </dsp:txBody>
      <dsp:txXfrm>
        <a:off x="3362201" y="667172"/>
        <a:ext cx="3001875" cy="938085"/>
      </dsp:txXfrm>
    </dsp:sp>
    <dsp:sp modelId="{3D745BDA-4B33-4F0A-8419-6B8CF4692BB6}">
      <dsp:nvSpPr>
        <dsp:cNvPr id="0" name=""/>
        <dsp:cNvSpPr/>
      </dsp:nvSpPr>
      <dsp:spPr>
        <a:xfrm>
          <a:off x="3237123" y="531670"/>
          <a:ext cx="656660" cy="984990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372EA-9DFB-4010-9929-0A925D2DB873}">
      <dsp:nvSpPr>
        <dsp:cNvPr id="0" name=""/>
        <dsp:cNvSpPr/>
      </dsp:nvSpPr>
      <dsp:spPr>
        <a:xfrm>
          <a:off x="6597212" y="667172"/>
          <a:ext cx="3001875" cy="9380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3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Mantener en buen estado de servicio las instalaciones, máquinas, herramientas y materiales para un trabajo seguro. </a:t>
          </a:r>
          <a:endParaRPr lang="es-EC" sz="1400" kern="1200" dirty="0"/>
        </a:p>
      </dsp:txBody>
      <dsp:txXfrm>
        <a:off x="6597212" y="667172"/>
        <a:ext cx="3001875" cy="938085"/>
      </dsp:txXfrm>
    </dsp:sp>
    <dsp:sp modelId="{6928FE8A-A5E7-44A0-960A-B64D81D32EB5}">
      <dsp:nvSpPr>
        <dsp:cNvPr id="0" name=""/>
        <dsp:cNvSpPr/>
      </dsp:nvSpPr>
      <dsp:spPr>
        <a:xfrm>
          <a:off x="6472134" y="531670"/>
          <a:ext cx="656660" cy="98499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1000" r="-11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2BCF27-107B-4CAA-BFFA-8987AF80D76B}">
      <dsp:nvSpPr>
        <dsp:cNvPr id="0" name=""/>
        <dsp:cNvSpPr/>
      </dsp:nvSpPr>
      <dsp:spPr>
        <a:xfrm>
          <a:off x="127190" y="1848118"/>
          <a:ext cx="3001875" cy="9380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3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Organizar y facilitar los Servicios Médicos, Comités y Departamentos de Seguridad.</a:t>
          </a:r>
        </a:p>
      </dsp:txBody>
      <dsp:txXfrm>
        <a:off x="127190" y="1848118"/>
        <a:ext cx="3001875" cy="938085"/>
      </dsp:txXfrm>
    </dsp:sp>
    <dsp:sp modelId="{1954D659-714F-4AB2-8AF3-6A6DD711C145}">
      <dsp:nvSpPr>
        <dsp:cNvPr id="0" name=""/>
        <dsp:cNvSpPr/>
      </dsp:nvSpPr>
      <dsp:spPr>
        <a:xfrm>
          <a:off x="2112" y="1712616"/>
          <a:ext cx="656660" cy="984990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2C70DD-266A-4BCE-A270-C77FA199A8DD}">
      <dsp:nvSpPr>
        <dsp:cNvPr id="0" name=""/>
        <dsp:cNvSpPr/>
      </dsp:nvSpPr>
      <dsp:spPr>
        <a:xfrm>
          <a:off x="3362201" y="1848118"/>
          <a:ext cx="3001875" cy="9380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3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Entregar gratuitamente a sus trabajadores EPP</a:t>
          </a:r>
        </a:p>
      </dsp:txBody>
      <dsp:txXfrm>
        <a:off x="3362201" y="1848118"/>
        <a:ext cx="3001875" cy="938085"/>
      </dsp:txXfrm>
    </dsp:sp>
    <dsp:sp modelId="{75C4D630-9787-4620-8683-9B259335ABA0}">
      <dsp:nvSpPr>
        <dsp:cNvPr id="0" name=""/>
        <dsp:cNvSpPr/>
      </dsp:nvSpPr>
      <dsp:spPr>
        <a:xfrm>
          <a:off x="3237123" y="1712616"/>
          <a:ext cx="656660" cy="984990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1000" r="-41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1C10C8-79B6-4419-8907-31FEDE256834}">
      <dsp:nvSpPr>
        <dsp:cNvPr id="0" name=""/>
        <dsp:cNvSpPr/>
      </dsp:nvSpPr>
      <dsp:spPr>
        <a:xfrm>
          <a:off x="6597212" y="1848118"/>
          <a:ext cx="3001875" cy="93808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dkEdge">
          <a:bevelT w="127000" h="25400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397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/>
            <a:t>Efectuar reconocimientos médicos periódicos de los trabajadores</a:t>
          </a:r>
          <a:endParaRPr lang="es-EC" sz="1400" kern="1200" dirty="0"/>
        </a:p>
      </dsp:txBody>
      <dsp:txXfrm>
        <a:off x="6597212" y="1848118"/>
        <a:ext cx="3001875" cy="938085"/>
      </dsp:txXfrm>
    </dsp:sp>
    <dsp:sp modelId="{C61BB6A4-F1AE-48D2-8FBF-DEC82BC30978}">
      <dsp:nvSpPr>
        <dsp:cNvPr id="0" name=""/>
        <dsp:cNvSpPr/>
      </dsp:nvSpPr>
      <dsp:spPr>
        <a:xfrm>
          <a:off x="6472134" y="1712616"/>
          <a:ext cx="656660" cy="984990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>
          <a:noFill/>
        </a:ln>
        <a:effectLst/>
        <a:scene3d>
          <a:camera prst="orthographicFront"/>
          <a:lightRig rig="chilly" dir="t"/>
        </a:scene3d>
        <a:sp3d z="12700" extrusionH="12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DF295-F350-42D2-983F-5C9900035D0C}">
      <dsp:nvSpPr>
        <dsp:cNvPr id="0" name=""/>
        <dsp:cNvSpPr/>
      </dsp:nvSpPr>
      <dsp:spPr>
        <a:xfrm rot="10800000">
          <a:off x="1793716" y="218"/>
          <a:ext cx="6384795" cy="742065"/>
        </a:xfrm>
        <a:prstGeom prst="homePlat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3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Accidente o enfermedad laboral: el patrono deberá ubicarlo en otra sección de la empresa, previo consentimiento del trabajador y sin mengua a su remuneración.</a:t>
          </a:r>
          <a:endParaRPr lang="es-EC" sz="1600" kern="1200" dirty="0"/>
        </a:p>
      </dsp:txBody>
      <dsp:txXfrm rot="10800000">
        <a:off x="1979232" y="218"/>
        <a:ext cx="6199279" cy="742065"/>
      </dsp:txXfrm>
    </dsp:sp>
    <dsp:sp modelId="{D4537799-BD7F-4431-B672-D40B5D0CB84F}">
      <dsp:nvSpPr>
        <dsp:cNvPr id="0" name=""/>
        <dsp:cNvSpPr/>
      </dsp:nvSpPr>
      <dsp:spPr>
        <a:xfrm>
          <a:off x="1422684" y="218"/>
          <a:ext cx="742065" cy="742065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D2CB37-C38C-49C4-BE3F-490262A82BEB}">
      <dsp:nvSpPr>
        <dsp:cNvPr id="0" name=""/>
        <dsp:cNvSpPr/>
      </dsp:nvSpPr>
      <dsp:spPr>
        <a:xfrm rot="10800000">
          <a:off x="1793716" y="949340"/>
          <a:ext cx="6384795" cy="742065"/>
        </a:xfrm>
        <a:prstGeom prst="homePlate">
          <a:avLst/>
        </a:prstGeom>
        <a:solidFill>
          <a:schemeClr val="accent4">
            <a:hueOff val="719672"/>
            <a:satOff val="-11825"/>
            <a:lumOff val="-222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3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Especificar en el Reglamento Interno de Seguridad e Higiene. Instruir sobre los riesgos de los diferentes puestos de trabajo</a:t>
          </a:r>
          <a:endParaRPr lang="es-EC" sz="1600" kern="1200" dirty="0"/>
        </a:p>
      </dsp:txBody>
      <dsp:txXfrm rot="10800000">
        <a:off x="1979232" y="949340"/>
        <a:ext cx="6199279" cy="742065"/>
      </dsp:txXfrm>
    </dsp:sp>
    <dsp:sp modelId="{0CA70361-DE21-434F-A4E6-745EDDACD97A}">
      <dsp:nvSpPr>
        <dsp:cNvPr id="0" name=""/>
        <dsp:cNvSpPr/>
      </dsp:nvSpPr>
      <dsp:spPr>
        <a:xfrm>
          <a:off x="1422684" y="949340"/>
          <a:ext cx="742065" cy="742065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6000" r="-16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49D7FF-9E79-43A2-AB9D-438B422C5D7C}">
      <dsp:nvSpPr>
        <dsp:cNvPr id="0" name=""/>
        <dsp:cNvSpPr/>
      </dsp:nvSpPr>
      <dsp:spPr>
        <a:xfrm rot="10800000">
          <a:off x="1793716" y="1898463"/>
          <a:ext cx="6384795" cy="742065"/>
        </a:xfrm>
        <a:prstGeom prst="homePlate">
          <a:avLst/>
        </a:prstGeom>
        <a:solidFill>
          <a:schemeClr val="accent4">
            <a:hueOff val="1439343"/>
            <a:satOff val="-23649"/>
            <a:lumOff val="-4444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30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Dar formación en materia de prevención de riesgos, al personal,  cumplimiento de recomendaciones, proveer de un ejemplar del Reglamento</a:t>
          </a:r>
        </a:p>
      </dsp:txBody>
      <dsp:txXfrm rot="10800000">
        <a:off x="1979232" y="1898463"/>
        <a:ext cx="6199279" cy="742065"/>
      </dsp:txXfrm>
    </dsp:sp>
    <dsp:sp modelId="{06EFBDD7-E71A-44CE-8F22-7659451046D6}">
      <dsp:nvSpPr>
        <dsp:cNvPr id="0" name=""/>
        <dsp:cNvSpPr/>
      </dsp:nvSpPr>
      <dsp:spPr>
        <a:xfrm>
          <a:off x="1422684" y="1898463"/>
          <a:ext cx="742065" cy="742065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D441FF-5F2C-4D3A-907D-A1685AF9C025}">
      <dsp:nvSpPr>
        <dsp:cNvPr id="0" name=""/>
        <dsp:cNvSpPr/>
      </dsp:nvSpPr>
      <dsp:spPr>
        <a:xfrm rot="10800000">
          <a:off x="1793716" y="2847585"/>
          <a:ext cx="6384795" cy="742065"/>
        </a:xfrm>
        <a:prstGeom prst="homePlate">
          <a:avLst/>
        </a:prstGeom>
        <a:solidFill>
          <a:schemeClr val="accent4">
            <a:hueOff val="2159015"/>
            <a:satOff val="-35474"/>
            <a:lumOff val="-666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7230" tIns="68580" rIns="128016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Inspecciones, comunicar accidentes laborales al IESS . Instruir al personal sobre los riesgos del lugar de trabajo y paralizar las actividades laborales en riesgos inminentes de accidentes.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.</a:t>
          </a:r>
          <a:endParaRPr lang="es-EC" sz="1800" kern="1200" dirty="0"/>
        </a:p>
      </dsp:txBody>
      <dsp:txXfrm rot="10800000">
        <a:off x="1979232" y="2847585"/>
        <a:ext cx="6199279" cy="742065"/>
      </dsp:txXfrm>
    </dsp:sp>
    <dsp:sp modelId="{2165E5A2-E5D3-4684-9A55-6535EDCFBC13}">
      <dsp:nvSpPr>
        <dsp:cNvPr id="0" name=""/>
        <dsp:cNvSpPr/>
      </dsp:nvSpPr>
      <dsp:spPr>
        <a:xfrm>
          <a:off x="1422684" y="2847585"/>
          <a:ext cx="742065" cy="742065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4F7664B-3E08-449E-B2F9-00EA60BF9DE1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A6BAD79F-DFDC-4D07-8B08-33D215DF97F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0738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664B-3E08-449E-B2F9-00EA60BF9DE1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D79F-DFDC-4D07-8B08-33D215DF97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6728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664B-3E08-449E-B2F9-00EA60BF9DE1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D79F-DFDC-4D07-8B08-33D215DF97F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47195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664B-3E08-449E-B2F9-00EA60BF9DE1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D79F-DFDC-4D07-8B08-33D215DF97FD}" type="slidenum">
              <a:rPr lang="es-MX" smtClean="0"/>
              <a:t>‹Nº›</a:t>
            </a:fld>
            <a:endParaRPr lang="es-MX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6411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664B-3E08-449E-B2F9-00EA60BF9DE1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D79F-DFDC-4D07-8B08-33D215DF97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596164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664B-3E08-449E-B2F9-00EA60BF9DE1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D79F-DFDC-4D07-8B08-33D215DF97FD}" type="slidenum">
              <a:rPr lang="es-MX" smtClean="0"/>
              <a:t>‹Nº›</a:t>
            </a:fld>
            <a:endParaRPr lang="es-MX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46544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664B-3E08-449E-B2F9-00EA60BF9DE1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D79F-DFDC-4D07-8B08-33D215DF97F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0367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664B-3E08-449E-B2F9-00EA60BF9DE1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D79F-DFDC-4D07-8B08-33D215DF97F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7807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664B-3E08-449E-B2F9-00EA60BF9DE1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D79F-DFDC-4D07-8B08-33D215DF97F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543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664B-3E08-449E-B2F9-00EA60BF9DE1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D79F-DFDC-4D07-8B08-33D215DF97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92551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664B-3E08-449E-B2F9-00EA60BF9DE1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D79F-DFDC-4D07-8B08-33D215DF97F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28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664B-3E08-449E-B2F9-00EA60BF9DE1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D79F-DFDC-4D07-8B08-33D215DF97FD}" type="slidenum">
              <a:rPr lang="es-MX" smtClean="0"/>
              <a:t>‹Nº›</a:t>
            </a:fld>
            <a:endParaRPr lang="es-MX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8046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664B-3E08-449E-B2F9-00EA60BF9DE1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D79F-DFDC-4D07-8B08-33D215DF97F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6618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664B-3E08-449E-B2F9-00EA60BF9DE1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D79F-DFDC-4D07-8B08-33D215DF97F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9331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664B-3E08-449E-B2F9-00EA60BF9DE1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D79F-DFDC-4D07-8B08-33D215DF97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2909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664B-3E08-449E-B2F9-00EA60BF9DE1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D79F-DFDC-4D07-8B08-33D215DF97F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059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7664B-3E08-449E-B2F9-00EA60BF9DE1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BAD79F-DFDC-4D07-8B08-33D215DF97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9854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4F7664B-3E08-449E-B2F9-00EA60BF9DE1}" type="datetimeFigureOut">
              <a:rPr lang="es-MX" smtClean="0"/>
              <a:t>08/05/2020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6BAD79F-DFDC-4D07-8B08-33D215DF97F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6358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C" sz="2800" b="1" dirty="0" smtClean="0">
                <a:solidFill>
                  <a:schemeClr val="accent1">
                    <a:lumMod val="75000"/>
                  </a:schemeClr>
                </a:solidFill>
              </a:rPr>
              <a:t>REGLAMENTO DE SEGURIDAD Y SALUD DE LOS TRABAJADORES</a:t>
            </a:r>
            <a:r>
              <a:rPr lang="es-EC" sz="3200" dirty="0" smtClean="0"/>
              <a:t>.</a:t>
            </a:r>
            <a:r>
              <a:rPr lang="es-EC" dirty="0" smtClean="0"/>
              <a:t/>
            </a:r>
            <a:br>
              <a:rPr lang="es-EC" dirty="0" smtClean="0"/>
            </a:br>
            <a:r>
              <a:rPr lang="es-EC" sz="1600" i="1" dirty="0" smtClean="0">
                <a:solidFill>
                  <a:schemeClr val="accent1">
                    <a:lumMod val="75000"/>
                  </a:schemeClr>
                </a:solidFill>
              </a:rPr>
              <a:t>Decreto Ejecutivo </a:t>
            </a:r>
            <a:r>
              <a:rPr lang="es-EC" sz="1600" b="1" i="1" dirty="0" smtClean="0">
                <a:solidFill>
                  <a:schemeClr val="accent1">
                    <a:lumMod val="75000"/>
                  </a:schemeClr>
                </a:solidFill>
              </a:rPr>
              <a:t>2393</a:t>
            </a:r>
            <a:r>
              <a:rPr lang="es-EC" sz="1600" i="1" dirty="0" smtClean="0">
                <a:solidFill>
                  <a:schemeClr val="accent1">
                    <a:lumMod val="75000"/>
                  </a:schemeClr>
                </a:solidFill>
              </a:rPr>
              <a:t>, Registro Oficial 565 de 17 de Noviembre de 1986</a:t>
            </a:r>
            <a:r>
              <a:rPr lang="es-EC" sz="1400" i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endParaRPr lang="es-EC" sz="1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MAESTRÍA EN SEGURIDAD INDUSTRIAL MENCIÓN PREVENCIÓN DE RIESGOS Y SALUD OCUPACIONAL</a:t>
            </a:r>
          </a:p>
          <a:p>
            <a:r>
              <a:rPr lang="es-EC" b="1" dirty="0" smtClean="0">
                <a:solidFill>
                  <a:schemeClr val="accent2">
                    <a:lumMod val="50000"/>
                  </a:schemeClr>
                </a:solidFill>
              </a:rPr>
              <a:t>RIESGOS LABORALES. ING MARIO CABRERA</a:t>
            </a:r>
          </a:p>
          <a:p>
            <a:r>
              <a:rPr lang="es-EC" sz="17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endParaRPr lang="es-EC" sz="17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920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INSTITUTO </a:t>
            </a:r>
            <a:r>
              <a:rPr lang="es-EC" dirty="0"/>
              <a:t>ECUATORIANO DE NORMALIZACION.</a:t>
            </a:r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596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C" sz="3200" dirty="0" smtClean="0"/>
              <a:t> </a:t>
            </a:r>
            <a:r>
              <a:rPr lang="es-EC" sz="3200" dirty="0"/>
              <a:t>SERVICIO ECUATORIANO DE </a:t>
            </a:r>
            <a:r>
              <a:rPr lang="es-EC" sz="3200" dirty="0" smtClean="0"/>
              <a:t>CAPACITACION PROFESIONAL</a:t>
            </a:r>
            <a:r>
              <a:rPr lang="es-EC" sz="3200" dirty="0"/>
              <a:t>.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6802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OBLIGACIONES </a:t>
            </a:r>
            <a:r>
              <a:rPr lang="es-EC" sz="3600" dirty="0"/>
              <a:t>DE LOS EMPLEADORES.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4902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OBLIGACIONES </a:t>
            </a:r>
            <a:r>
              <a:rPr lang="es-EC" dirty="0"/>
              <a:t>DE LOS EMPLEADORES.</a:t>
            </a: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/>
          </p:nvPr>
        </p:nvGraphicFramePr>
        <p:xfrm>
          <a:off x="1295401" y="2285999"/>
          <a:ext cx="9601196" cy="3589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767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11062"/>
          </a:xfrm>
        </p:spPr>
        <p:txBody>
          <a:bodyPr>
            <a:normAutofit/>
          </a:bodyPr>
          <a:lstStyle/>
          <a:p>
            <a:r>
              <a:rPr lang="es-EC" sz="3600" dirty="0" smtClean="0"/>
              <a:t>OBLIGACIONES </a:t>
            </a:r>
            <a:r>
              <a:rPr lang="es-EC" sz="3600" dirty="0"/>
              <a:t>DE LOS TRABAJADORES</a:t>
            </a:r>
            <a:r>
              <a:rPr lang="es-EC" dirty="0"/>
              <a:t>.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1" y="1893195"/>
          <a:ext cx="9601196" cy="3982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568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1" y="982133"/>
            <a:ext cx="10050885" cy="1001214"/>
          </a:xfrm>
        </p:spPr>
        <p:txBody>
          <a:bodyPr>
            <a:normAutofit/>
          </a:bodyPr>
          <a:lstStyle/>
          <a:p>
            <a:r>
              <a:rPr lang="es-EC" sz="2800" dirty="0" smtClean="0"/>
              <a:t>DE </a:t>
            </a:r>
            <a:r>
              <a:rPr lang="es-EC" sz="2800" dirty="0"/>
              <a:t>LOS COMITES DE SEGURIDAD E HIGIENE DEL TRABAJO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1880315"/>
          <a:ext cx="10269827" cy="4327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640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800" dirty="0" smtClean="0"/>
              <a:t>DE </a:t>
            </a:r>
            <a:r>
              <a:rPr lang="es-EC" sz="2800" dirty="0"/>
              <a:t>LOS COMITES DE SEGURIDAD E HIGIENE DEL TRABAJO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952224" y="2137893"/>
          <a:ext cx="9601196" cy="3699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661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200" dirty="0" smtClean="0"/>
              <a:t>DE </a:t>
            </a:r>
            <a:r>
              <a:rPr lang="es-EC" sz="3200" dirty="0"/>
              <a:t>LA UNIDAD DE SEGURIDAD E HIGIENE DEL TRABAJO.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1" y="2176529"/>
          <a:ext cx="9601196" cy="38894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6572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DE </a:t>
            </a:r>
            <a:r>
              <a:rPr lang="es-EC" dirty="0"/>
              <a:t>LOS SERVICIOS MEDICOS DE EMPRESA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EC" dirty="0" smtClean="0"/>
              <a:t>Propenderán </a:t>
            </a:r>
            <a:r>
              <a:rPr lang="es-EC" dirty="0"/>
              <a:t>a la mutua </a:t>
            </a:r>
            <a:r>
              <a:rPr lang="es-EC" dirty="0" smtClean="0"/>
              <a:t>colaboración con </a:t>
            </a:r>
            <a:r>
              <a:rPr lang="es-EC" dirty="0"/>
              <a:t>los servicios de Seguridad e Higiene del </a:t>
            </a:r>
            <a:r>
              <a:rPr lang="es-EC" dirty="0" smtClean="0"/>
              <a:t>Trabajo.</a:t>
            </a:r>
          </a:p>
          <a:p>
            <a:pPr marL="0" indent="0">
              <a:buNone/>
            </a:pPr>
            <a:r>
              <a:rPr lang="es-EC" sz="3600" dirty="0" smtClean="0"/>
              <a:t>FORMACION</a:t>
            </a:r>
            <a:r>
              <a:rPr lang="es-EC" sz="3600" dirty="0"/>
              <a:t>, PROPAGANDA Y DIVULGACION</a:t>
            </a:r>
            <a:r>
              <a:rPr lang="es-EC" sz="3600" dirty="0" smtClean="0"/>
              <a:t>.</a:t>
            </a:r>
          </a:p>
          <a:p>
            <a:r>
              <a:rPr lang="es-EC" sz="2600" dirty="0"/>
              <a:t>Los medios de difusión colectiva, tales como prensa, radio, cine, televisión,</a:t>
            </a:r>
          </a:p>
          <a:p>
            <a:r>
              <a:rPr lang="es-EC" sz="2600" dirty="0"/>
              <a:t>etc., deberán cooperar en la difusión de campañas de prevención de</a:t>
            </a:r>
          </a:p>
          <a:p>
            <a:r>
              <a:rPr lang="es-EC" sz="2600" dirty="0"/>
              <a:t>riesgos de trabajo, cuando sean requeridas al respecto.</a:t>
            </a:r>
          </a:p>
        </p:txBody>
      </p:sp>
    </p:spTree>
    <p:extLst>
      <p:ext uri="{BB962C8B-B14F-4D97-AF65-F5344CB8AC3E}">
        <p14:creationId xmlns:p14="http://schemas.microsoft.com/office/powerpoint/2010/main" val="180980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/>
              <a:t>CONDICIONES GENERALES DE LOS CENTROS DE TRABAJO.</a:t>
            </a:r>
            <a:endParaRPr lang="es-EC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1" y="2285999"/>
          <a:ext cx="9601196" cy="3589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64383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REGLAMENTO DE SALUD Y SEGURIDAD DE LOS TRABAJADORES. 2393.</a:t>
            </a:r>
            <a:endParaRPr lang="es-EC" sz="36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1" y="2556932"/>
          <a:ext cx="9601196" cy="29552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98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/>
              <a:t>EDIFICIOS Y </a:t>
            </a:r>
            <a:r>
              <a:rPr lang="es-EC" dirty="0" smtClean="0"/>
              <a:t>LOCALESSEGURIDAD </a:t>
            </a:r>
            <a:r>
              <a:rPr lang="es-EC" dirty="0"/>
              <a:t>ESTRUCTURAL.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1" y="2125014"/>
          <a:ext cx="9601196" cy="37508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424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3600" dirty="0" smtClean="0"/>
              <a:t/>
            </a:r>
            <a:br>
              <a:rPr lang="es-EC" sz="3600" dirty="0" smtClean="0"/>
            </a:br>
            <a:r>
              <a:rPr lang="es-EC" sz="3600" dirty="0" smtClean="0"/>
              <a:t>  </a:t>
            </a:r>
            <a:r>
              <a:rPr lang="es-EC" sz="3600" dirty="0"/>
              <a:t>COMITE INTERINSTITUCIONAL DE SEGURIDAD E HIGIENE DEL TRABAJO.</a:t>
            </a:r>
            <a:r>
              <a:rPr lang="es-EC" dirty="0"/>
              <a:t/>
            </a:r>
            <a:br>
              <a:rPr lang="es-EC" dirty="0"/>
            </a:b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2099256"/>
            <a:ext cx="9601196" cy="4056845"/>
          </a:xfrm>
        </p:spPr>
        <p:txBody>
          <a:bodyPr>
            <a:normAutofit fontScale="92500"/>
          </a:bodyPr>
          <a:lstStyle/>
          <a:p>
            <a:pPr marL="457200" lvl="1" indent="0">
              <a:buNone/>
            </a:pPr>
            <a:r>
              <a:rPr lang="es-EC" dirty="0" smtClean="0"/>
              <a:t>Coordinar las acciones ejecutivas de todos los organismos del sector público con atribuciones en materia de prevención de riesgos del trabajo</a:t>
            </a:r>
          </a:p>
          <a:p>
            <a:pPr lvl="1"/>
            <a:r>
              <a:rPr lang="es-EC" dirty="0" smtClean="0"/>
              <a:t>Colaborar en la elaboración de los planes y programas de higiene y seguridad en el trabajo.</a:t>
            </a:r>
          </a:p>
          <a:p>
            <a:pPr lvl="1"/>
            <a:r>
              <a:rPr lang="es-EC" dirty="0" smtClean="0"/>
              <a:t>Elevar a consideración del Ejecutivo los proyectos de modificación.</a:t>
            </a:r>
          </a:p>
          <a:p>
            <a:pPr lvl="1"/>
            <a:r>
              <a:rPr lang="es-EC" dirty="0" smtClean="0"/>
              <a:t>Programar y evaluar la ejecución de las normas vigentes en materia de prevención de riesgos del trabajo</a:t>
            </a:r>
          </a:p>
          <a:p>
            <a:pPr lvl="1"/>
            <a:r>
              <a:rPr lang="es-EC" dirty="0" smtClean="0"/>
              <a:t>Confeccionar y publicar estadísticas de accidentalidad y enfermedades profesionales</a:t>
            </a:r>
          </a:p>
          <a:p>
            <a:pPr lvl="1"/>
            <a:r>
              <a:rPr lang="es-EC" dirty="0" smtClean="0"/>
              <a:t>Llevar el control de las sanciones.</a:t>
            </a:r>
          </a:p>
          <a:p>
            <a:pPr lvl="1"/>
            <a:r>
              <a:rPr lang="es-EC" dirty="0"/>
              <a:t>Recopilar los reglamentos </a:t>
            </a:r>
            <a:r>
              <a:rPr lang="es-EC" dirty="0" smtClean="0"/>
              <a:t>aprobados</a:t>
            </a:r>
          </a:p>
          <a:p>
            <a:pPr lvl="1"/>
            <a:r>
              <a:rPr lang="es-EC" dirty="0" smtClean="0"/>
              <a:t>Investigación </a:t>
            </a:r>
            <a:r>
              <a:rPr lang="es-EC" dirty="0"/>
              <a:t>de las enfermedades profesionales</a:t>
            </a:r>
          </a:p>
          <a:p>
            <a:pPr lvl="1"/>
            <a:endParaRPr lang="es-EC" dirty="0" smtClean="0"/>
          </a:p>
          <a:p>
            <a:pPr lvl="1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30089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36477"/>
          </a:xfrm>
        </p:spPr>
        <p:txBody>
          <a:bodyPr>
            <a:noAutofit/>
          </a:bodyPr>
          <a:lstStyle/>
          <a:p>
            <a:r>
              <a:rPr lang="es-EC" sz="3200" dirty="0" smtClean="0"/>
              <a:t> </a:t>
            </a:r>
            <a:r>
              <a:rPr lang="es-EC" sz="3200" dirty="0"/>
              <a:t>COMITE INTERINSTITUCIONAL DE SEGURIDAD E HIGIENE DEL TRABAJO.</a:t>
            </a:r>
            <a:br>
              <a:rPr lang="es-EC" sz="3200" dirty="0"/>
            </a:br>
            <a:endParaRPr lang="es-EC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 smtClean="0"/>
              <a:t>Comité Interinstitucional de Seguridad e Higiene del Trabajo compuesto por:</a:t>
            </a:r>
            <a:endParaRPr lang="es-EC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211" y="3133591"/>
            <a:ext cx="3810000" cy="2857500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5821251" y="2923504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Jefe Departamento de Seguridad e Higiene</a:t>
            </a:r>
            <a:endParaRPr lang="es-EC" dirty="0"/>
          </a:p>
        </p:txBody>
      </p:sp>
      <p:sp>
        <p:nvSpPr>
          <p:cNvPr id="6" name="CuadroTexto 5"/>
          <p:cNvSpPr txBox="1"/>
          <p:nvPr/>
        </p:nvSpPr>
        <p:spPr>
          <a:xfrm>
            <a:off x="7255099" y="3231887"/>
            <a:ext cx="4752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Un delegado de la Dirección Nacional de Control Ambiental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541171" y="3133591"/>
            <a:ext cx="3933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Jefe de la Seguridad de Riesgo del IESS.</a:t>
            </a:r>
            <a:endParaRPr lang="es-EC" dirty="0"/>
          </a:p>
        </p:txBody>
      </p:sp>
      <p:sp>
        <p:nvSpPr>
          <p:cNvPr id="8" name="CuadroTexto 7"/>
          <p:cNvSpPr txBox="1"/>
          <p:nvPr/>
        </p:nvSpPr>
        <p:spPr>
          <a:xfrm>
            <a:off x="1037825" y="3999234"/>
            <a:ext cx="3515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Tres delegados por el empleador</a:t>
            </a:r>
            <a:endParaRPr lang="es-EC" dirty="0"/>
          </a:p>
        </p:txBody>
      </p:sp>
      <p:sp>
        <p:nvSpPr>
          <p:cNvPr id="9" name="CuadroTexto 8"/>
          <p:cNvSpPr txBox="1"/>
          <p:nvPr/>
        </p:nvSpPr>
        <p:spPr>
          <a:xfrm>
            <a:off x="7872211" y="4368566"/>
            <a:ext cx="36672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Tres delegados por el sector laboral.</a:t>
            </a:r>
            <a:endParaRPr lang="es-EC" dirty="0"/>
          </a:p>
        </p:txBody>
      </p:sp>
      <p:sp>
        <p:nvSpPr>
          <p:cNvPr id="10" name="CuadroTexto 9"/>
          <p:cNvSpPr txBox="1"/>
          <p:nvPr/>
        </p:nvSpPr>
        <p:spPr>
          <a:xfrm>
            <a:off x="845177" y="4868214"/>
            <a:ext cx="3387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Secretario Técnico (IESS)</a:t>
            </a:r>
            <a:endParaRPr lang="es-EC" dirty="0"/>
          </a:p>
        </p:txBody>
      </p:sp>
      <p:sp>
        <p:nvSpPr>
          <p:cNvPr id="11" name="CuadroTexto 10"/>
          <p:cNvSpPr txBox="1"/>
          <p:nvPr/>
        </p:nvSpPr>
        <p:spPr>
          <a:xfrm>
            <a:off x="7598535" y="5074276"/>
            <a:ext cx="3709116" cy="36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Médico Ocupacional.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39782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11062"/>
          </a:xfrm>
        </p:spPr>
        <p:txBody>
          <a:bodyPr/>
          <a:lstStyle/>
          <a:p>
            <a:r>
              <a:rPr lang="es-EC" dirty="0" smtClean="0"/>
              <a:t> MINISTERIO DE TRABAJO</a:t>
            </a:r>
            <a:endParaRPr lang="es-EC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95401" y="1893195"/>
            <a:ext cx="9601196" cy="3982673"/>
          </a:xfrm>
        </p:spPr>
        <p:txBody>
          <a:bodyPr>
            <a:normAutofit fontScale="92500" lnSpcReduction="20000"/>
          </a:bodyPr>
          <a:lstStyle/>
          <a:p>
            <a:r>
              <a:rPr lang="es-EC" dirty="0" smtClean="0"/>
              <a:t>Participar como miembro del Comité Interinstitucional.</a:t>
            </a:r>
          </a:p>
          <a:p>
            <a:r>
              <a:rPr lang="es-EC" dirty="0"/>
              <a:t>Recolectar datos (población laboral, horarios de trabajo y número </a:t>
            </a:r>
            <a:r>
              <a:rPr lang="es-EC" dirty="0" smtClean="0"/>
              <a:t>de accidentes y enfermedades </a:t>
            </a:r>
            <a:r>
              <a:rPr lang="es-EC" dirty="0"/>
              <a:t>profesionales, sus causas y </a:t>
            </a:r>
            <a:r>
              <a:rPr lang="es-EC" dirty="0" smtClean="0"/>
              <a:t>consecuencias)</a:t>
            </a:r>
          </a:p>
          <a:p>
            <a:r>
              <a:rPr lang="es-EC" dirty="0"/>
              <a:t>Mantener relaciones con Organismos </a:t>
            </a:r>
            <a:r>
              <a:rPr lang="es-EC" dirty="0" smtClean="0"/>
              <a:t>Internacionales</a:t>
            </a:r>
          </a:p>
          <a:p>
            <a:r>
              <a:rPr lang="es-EC" dirty="0"/>
              <a:t>Impulsar, realizar y participar en estudios e </a:t>
            </a:r>
            <a:r>
              <a:rPr lang="es-EC" dirty="0" smtClean="0"/>
              <a:t>investigaciones</a:t>
            </a:r>
          </a:p>
          <a:p>
            <a:r>
              <a:rPr lang="es-EC" dirty="0"/>
              <a:t>Promover, realizar o contribuir a la formación </a:t>
            </a:r>
            <a:r>
              <a:rPr lang="es-EC" dirty="0" smtClean="0"/>
              <a:t>y perfeccionamiento </a:t>
            </a:r>
            <a:r>
              <a:rPr lang="es-EC" dirty="0"/>
              <a:t>de especialistas en seguridad </a:t>
            </a:r>
            <a:r>
              <a:rPr lang="es-EC" dirty="0" smtClean="0"/>
              <a:t>industria</a:t>
            </a:r>
          </a:p>
          <a:p>
            <a:r>
              <a:rPr lang="es-EC" dirty="0"/>
              <a:t>Informar e </a:t>
            </a:r>
            <a:r>
              <a:rPr lang="es-EC" dirty="0" smtClean="0"/>
              <a:t>instruir.</a:t>
            </a:r>
          </a:p>
          <a:p>
            <a:r>
              <a:rPr lang="es-EC" dirty="0" smtClean="0"/>
              <a:t>Vigilar el cumplimiento de </a:t>
            </a:r>
            <a:r>
              <a:rPr lang="es-EC" dirty="0"/>
              <a:t>las normas, suspensión o </a:t>
            </a:r>
            <a:r>
              <a:rPr lang="es-EC" dirty="0" smtClean="0"/>
              <a:t>paralización.</a:t>
            </a:r>
          </a:p>
          <a:p>
            <a:r>
              <a:rPr lang="es-EC" dirty="0"/>
              <a:t>Analizar y aprobar en su caso los Reglamentos Internos de </a:t>
            </a:r>
            <a:r>
              <a:rPr lang="es-EC" dirty="0" smtClean="0"/>
              <a:t>Seguridad e Higiene.</a:t>
            </a:r>
          </a:p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048605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sz="3100" dirty="0" smtClean="0"/>
              <a:t>  </a:t>
            </a:r>
            <a:r>
              <a:rPr lang="es-EC" sz="3100" dirty="0"/>
              <a:t>MINISTERIO DE SALUD PUBLICA Y DEL INSTITUTO</a:t>
            </a:r>
            <a:br>
              <a:rPr lang="es-EC" sz="3100" dirty="0"/>
            </a:br>
            <a:r>
              <a:rPr lang="es-EC" sz="3100" dirty="0"/>
              <a:t>ECUATORIANO DE OBRAS SANITARIAS</a:t>
            </a:r>
            <a:r>
              <a:rPr lang="es-EC" dirty="0"/>
              <a:t>.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1" y="2285999"/>
          <a:ext cx="10192554" cy="4050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3627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014093"/>
          </a:xfrm>
        </p:spPr>
        <p:txBody>
          <a:bodyPr>
            <a:normAutofit fontScale="90000"/>
          </a:bodyPr>
          <a:lstStyle/>
          <a:p>
            <a:r>
              <a:rPr lang="es-EC" dirty="0" smtClean="0"/>
              <a:t>INSTITUTO </a:t>
            </a:r>
            <a:r>
              <a:rPr lang="es-EC" dirty="0"/>
              <a:t>ECUATORIANO DE SEGURIDAD SOCIAL.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04634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2000" b="1" dirty="0" smtClean="0"/>
              <a:t>MINISTERIO </a:t>
            </a:r>
            <a:r>
              <a:rPr lang="es-EC" sz="2000" b="1" dirty="0"/>
              <a:t>DE INDUSTRIAS, COMERCIO, </a:t>
            </a:r>
            <a:r>
              <a:rPr lang="es-EC" sz="2000" b="1" dirty="0" smtClean="0"/>
              <a:t>INTEGRACION Y </a:t>
            </a:r>
            <a:r>
              <a:rPr lang="es-EC" sz="2000" b="1" dirty="0"/>
              <a:t>PESCA</a:t>
            </a:r>
            <a:r>
              <a:rPr lang="es-EC" dirty="0"/>
              <a:t>.</a:t>
            </a:r>
          </a:p>
        </p:txBody>
      </p:sp>
      <p:graphicFrame>
        <p:nvGraphicFramePr>
          <p:cNvPr id="9" name="Marcador de contenido 8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7637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dirty="0" smtClean="0"/>
              <a:t>MINISTERIO </a:t>
            </a:r>
            <a:r>
              <a:rPr lang="es-EC" dirty="0"/>
              <a:t>DE ENERGIA Y MINAS.</a:t>
            </a:r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/>
          </p:nvPr>
        </p:nvGraphicFramePr>
        <p:xfrm>
          <a:off x="1295400" y="2557463"/>
          <a:ext cx="9601200" cy="3317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9118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ánico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ánico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ánico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1318</Words>
  <Application>Microsoft Office PowerPoint</Application>
  <PresentationFormat>Panorámica</PresentationFormat>
  <Paragraphs>110</Paragraphs>
  <Slides>20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3" baseType="lpstr">
      <vt:lpstr>Arial</vt:lpstr>
      <vt:lpstr>Garamond</vt:lpstr>
      <vt:lpstr>Orgánico</vt:lpstr>
      <vt:lpstr>REGLAMENTO DE SEGURIDAD Y SALUD DE LOS TRABAJADORES. Decreto Ejecutivo 2393, Registro Oficial 565 de 17 de Noviembre de 1986.</vt:lpstr>
      <vt:lpstr>REGLAMENTO DE SALUD Y SEGURIDAD DE LOS TRABAJADORES. 2393.</vt:lpstr>
      <vt:lpstr>   COMITE INTERINSTITUCIONAL DE SEGURIDAD E HIGIENE DEL TRABAJO. </vt:lpstr>
      <vt:lpstr> COMITE INTERINSTITUCIONAL DE SEGURIDAD E HIGIENE DEL TRABAJO. </vt:lpstr>
      <vt:lpstr> MINISTERIO DE TRABAJO</vt:lpstr>
      <vt:lpstr>  MINISTERIO DE SALUD PUBLICA Y DEL INSTITUTO ECUATORIANO DE OBRAS SANITARIAS.</vt:lpstr>
      <vt:lpstr>INSTITUTO ECUATORIANO DE SEGURIDAD SOCIAL.</vt:lpstr>
      <vt:lpstr>MINISTERIO DE INDUSTRIAS, COMERCIO, INTEGRACION Y PESCA.</vt:lpstr>
      <vt:lpstr>MINISTERIO DE ENERGIA Y MINAS.</vt:lpstr>
      <vt:lpstr>INSTITUTO ECUATORIANO DE NORMALIZACION.</vt:lpstr>
      <vt:lpstr> SERVICIO ECUATORIANO DE CAPACITACION PROFESIONAL.</vt:lpstr>
      <vt:lpstr>OBLIGACIONES DE LOS EMPLEADORES.</vt:lpstr>
      <vt:lpstr>OBLIGACIONES DE LOS EMPLEADORES.</vt:lpstr>
      <vt:lpstr>OBLIGACIONES DE LOS TRABAJADORES.</vt:lpstr>
      <vt:lpstr>DE LOS COMITES DE SEGURIDAD E HIGIENE DEL TRABAJO</vt:lpstr>
      <vt:lpstr>DE LOS COMITES DE SEGURIDAD E HIGIENE DEL TRABAJO</vt:lpstr>
      <vt:lpstr>DE LA UNIDAD DE SEGURIDAD E HIGIENE DEL TRABAJO.</vt:lpstr>
      <vt:lpstr>DE LOS SERVICIOS MEDICOS DE EMPRESA</vt:lpstr>
      <vt:lpstr>CONDICIONES GENERALES DE LOS CENTROS DE TRABAJO.</vt:lpstr>
      <vt:lpstr>EDIFICIOS Y LOCALESSEGURIDAD ESTRUCTURAL.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REGLAMENTO DE SEGURIDAD Y SALUD DE LOS TRABAJADORES. Decreto Ejecutivo 2393, Registro Oficial 565 de 17 de Noviembre de 1986.</dc:title>
  <dc:creator>cris cabrera</dc:creator>
  <cp:lastModifiedBy>cris cabrera</cp:lastModifiedBy>
  <cp:revision>1</cp:revision>
  <dcterms:created xsi:type="dcterms:W3CDTF">2020-05-08T20:07:43Z</dcterms:created>
  <dcterms:modified xsi:type="dcterms:W3CDTF">2020-05-08T20:08:13Z</dcterms:modified>
</cp:coreProperties>
</file>