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3" r:id="rId9"/>
    <p:sldId id="268" r:id="rId10"/>
    <p:sldId id="274" r:id="rId11"/>
    <p:sldId id="282" r:id="rId12"/>
    <p:sldId id="271" r:id="rId13"/>
    <p:sldId id="258" r:id="rId14"/>
    <p:sldId id="264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27"/>
      <p:bold r:id="rId28"/>
      <p:italic r:id="rId29"/>
      <p:boldItalic r:id="rId30"/>
    </p:embeddedFont>
    <p:embeddedFont>
      <p:font typeface="Josefin Sans" pitchFamily="2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Patrick Hand" panose="00000500000000000000" pitchFamily="2" charset="0"/>
      <p:regular r:id="rId39"/>
    </p:embeddedFont>
    <p:embeddedFont>
      <p:font typeface="Roboto Condensed Light" panose="02000000000000000000" pitchFamily="2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337">
          <p15:clr>
            <a:srgbClr val="9AA0A6"/>
          </p15:clr>
        </p15:guide>
        <p15:guide id="3" orient="horz" pos="290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F4AFFC-FCB8-4A2E-BDE0-2D6A8DB2DBD3}">
  <a:tblStyle styleId="{4CF4AFFC-FCB8-4A2E-BDE0-2D6A8DB2DB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>
        <p:guide pos="2880"/>
        <p:guide orient="horz" pos="337"/>
        <p:guide orient="horz"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b63a33390f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9" name="Google Shape;1739;gb63a33390f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b63a33390f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8" name="Google Shape;2208;gb63a33390f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b63a33390f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b63a33390f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17b3b75f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17b3b75f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63a33390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63a33390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>
          <a:extLst>
            <a:ext uri="{FF2B5EF4-FFF2-40B4-BE49-F238E27FC236}">
              <a16:creationId xmlns:a16="http://schemas.microsoft.com/office/drawing/2014/main" id="{2A109EFA-BE91-18FF-8360-F3693632B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b63a33390f_0_389:notes">
            <a:extLst>
              <a:ext uri="{FF2B5EF4-FFF2-40B4-BE49-F238E27FC236}">
                <a16:creationId xmlns:a16="http://schemas.microsoft.com/office/drawing/2014/main" id="{6C90EA6D-B520-9055-A900-5F2D5AF916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b63a33390f_0_389:notes">
            <a:extLst>
              <a:ext uri="{FF2B5EF4-FFF2-40B4-BE49-F238E27FC236}">
                <a16:creationId xmlns:a16="http://schemas.microsoft.com/office/drawing/2014/main" id="{0E24F566-98CE-E610-50E0-4F17423581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61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916eed8d62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916eed8d62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17b3b75f_0_1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17b3b75f_0_1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916eed8d62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916eed8d62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916eed8d62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916eed8d62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b778e70157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b778e70157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b63a33390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b63a33390f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b63a33390f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b63a33390f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b63a33390f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b63a33390f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49400" y="662525"/>
            <a:ext cx="3608400" cy="3608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18275" y="1322300"/>
            <a:ext cx="3876600" cy="18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874675" y="3423800"/>
            <a:ext cx="31638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127500"/>
            <a:ext cx="9144000" cy="1016100"/>
          </a:xfrm>
          <a:prstGeom prst="rect">
            <a:avLst/>
          </a:prstGeom>
          <a:solidFill>
            <a:srgbClr val="AA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72070" y="539493"/>
            <a:ext cx="8171502" cy="2913473"/>
            <a:chOff x="748270" y="539493"/>
            <a:chExt cx="8171502" cy="2913473"/>
          </a:xfrm>
        </p:grpSpPr>
        <p:sp>
          <p:nvSpPr>
            <p:cNvPr id="14" name="Google Shape;14;p2"/>
            <p:cNvSpPr/>
            <p:nvPr/>
          </p:nvSpPr>
          <p:spPr>
            <a:xfrm rot="-398654">
              <a:off x="758015" y="743465"/>
              <a:ext cx="285869" cy="185017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1694524">
              <a:off x="864159" y="596111"/>
              <a:ext cx="285858" cy="185032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 rot="-831137" flipH="1">
              <a:off x="8278682" y="950949"/>
              <a:ext cx="285866" cy="185036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7" name="Google Shape;17;p2"/>
            <p:cNvSpPr/>
            <p:nvPr/>
          </p:nvSpPr>
          <p:spPr>
            <a:xfrm rot="3971674" flipH="1">
              <a:off x="8452060" y="2549149"/>
              <a:ext cx="285845" cy="185046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-586833">
              <a:off x="8348341" y="3195248"/>
              <a:ext cx="309140" cy="233155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8574029" y="1678570"/>
              <a:ext cx="345743" cy="281058"/>
              <a:chOff x="3892879" y="950703"/>
              <a:chExt cx="345743" cy="281058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892879" y="950703"/>
                <a:ext cx="212671" cy="195390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6863" extrusionOk="0">
                    <a:moveTo>
                      <a:pt x="2982" y="1"/>
                    </a:moveTo>
                    <a:cubicBezTo>
                      <a:pt x="1529" y="1"/>
                      <a:pt x="802" y="1593"/>
                      <a:pt x="802" y="1593"/>
                    </a:cubicBezTo>
                    <a:cubicBezTo>
                      <a:pt x="1" y="3174"/>
                      <a:pt x="1994" y="5144"/>
                      <a:pt x="3873" y="6863"/>
                    </a:cubicBezTo>
                    <a:cubicBezTo>
                      <a:pt x="4377" y="5648"/>
                      <a:pt x="5476" y="3701"/>
                      <a:pt x="7470" y="2739"/>
                    </a:cubicBezTo>
                    <a:cubicBezTo>
                      <a:pt x="6484" y="1914"/>
                      <a:pt x="5453" y="1135"/>
                      <a:pt x="4377" y="447"/>
                    </a:cubicBezTo>
                    <a:cubicBezTo>
                      <a:pt x="3854" y="126"/>
                      <a:pt x="3389" y="1"/>
                      <a:pt x="29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003118" y="1028656"/>
                <a:ext cx="235504" cy="203105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7134" extrusionOk="0">
                    <a:moveTo>
                      <a:pt x="3598" y="1"/>
                    </a:moveTo>
                    <a:cubicBezTo>
                      <a:pt x="1604" y="963"/>
                      <a:pt x="505" y="2910"/>
                      <a:pt x="1" y="4125"/>
                    </a:cubicBezTo>
                    <a:lnTo>
                      <a:pt x="596" y="4675"/>
                    </a:lnTo>
                    <a:cubicBezTo>
                      <a:pt x="2662" y="6525"/>
                      <a:pt x="3933" y="7133"/>
                      <a:pt x="4820" y="7133"/>
                    </a:cubicBezTo>
                    <a:cubicBezTo>
                      <a:pt x="5438" y="7133"/>
                      <a:pt x="5870" y="6838"/>
                      <a:pt x="6255" y="6462"/>
                    </a:cubicBezTo>
                    <a:cubicBezTo>
                      <a:pt x="8272" y="4514"/>
                      <a:pt x="6393" y="2475"/>
                      <a:pt x="4033" y="367"/>
                    </a:cubicBezTo>
                    <a:cubicBezTo>
                      <a:pt x="3941" y="276"/>
                      <a:pt x="3781" y="161"/>
                      <a:pt x="3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22;p2"/>
            <p:cNvSpPr/>
            <p:nvPr/>
          </p:nvSpPr>
          <p:spPr>
            <a:xfrm rot="1122035">
              <a:off x="4285454" y="767600"/>
              <a:ext cx="309144" cy="233158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717867" y="1324558"/>
            <a:ext cx="6126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3"/>
          </p:nvPr>
        </p:nvSpPr>
        <p:spPr>
          <a:xfrm>
            <a:off x="717217" y="1951283"/>
            <a:ext cx="26139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"/>
          </p:nvPr>
        </p:nvSpPr>
        <p:spPr>
          <a:xfrm>
            <a:off x="717225" y="2306131"/>
            <a:ext cx="26139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4" hasCustomPrompt="1"/>
          </p:nvPr>
        </p:nvSpPr>
        <p:spPr>
          <a:xfrm>
            <a:off x="1717867" y="3092570"/>
            <a:ext cx="6126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5"/>
          </p:nvPr>
        </p:nvSpPr>
        <p:spPr>
          <a:xfrm>
            <a:off x="717217" y="3719304"/>
            <a:ext cx="26139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6"/>
          </p:nvPr>
        </p:nvSpPr>
        <p:spPr>
          <a:xfrm>
            <a:off x="717225" y="4074086"/>
            <a:ext cx="26139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7" hasCustomPrompt="1"/>
          </p:nvPr>
        </p:nvSpPr>
        <p:spPr>
          <a:xfrm>
            <a:off x="6813533" y="1324558"/>
            <a:ext cx="6126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p13"/>
          <p:cNvSpPr txBox="1">
            <a:spLocks noGrp="1"/>
          </p:cNvSpPr>
          <p:nvPr>
            <p:ph type="title" idx="8"/>
          </p:nvPr>
        </p:nvSpPr>
        <p:spPr>
          <a:xfrm>
            <a:off x="5812883" y="1951283"/>
            <a:ext cx="26139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9"/>
          </p:nvPr>
        </p:nvSpPr>
        <p:spPr>
          <a:xfrm>
            <a:off x="5812875" y="2306131"/>
            <a:ext cx="26139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13" hasCustomPrompt="1"/>
          </p:nvPr>
        </p:nvSpPr>
        <p:spPr>
          <a:xfrm>
            <a:off x="6813533" y="3092570"/>
            <a:ext cx="6126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14"/>
          </p:nvPr>
        </p:nvSpPr>
        <p:spPr>
          <a:xfrm>
            <a:off x="5807725" y="3719304"/>
            <a:ext cx="26139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15"/>
          </p:nvPr>
        </p:nvSpPr>
        <p:spPr>
          <a:xfrm>
            <a:off x="5807725" y="4074086"/>
            <a:ext cx="26139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grpSp>
        <p:nvGrpSpPr>
          <p:cNvPr id="259" name="Google Shape;259;p13"/>
          <p:cNvGrpSpPr/>
          <p:nvPr/>
        </p:nvGrpSpPr>
        <p:grpSpPr>
          <a:xfrm>
            <a:off x="5736664" y="152759"/>
            <a:ext cx="3130190" cy="817484"/>
            <a:chOff x="5736664" y="152759"/>
            <a:chExt cx="3130190" cy="817484"/>
          </a:xfrm>
        </p:grpSpPr>
        <p:grpSp>
          <p:nvGrpSpPr>
            <p:cNvPr id="260" name="Google Shape;260;p13"/>
            <p:cNvGrpSpPr/>
            <p:nvPr/>
          </p:nvGrpSpPr>
          <p:grpSpPr>
            <a:xfrm>
              <a:off x="7727618" y="250511"/>
              <a:ext cx="742327" cy="656433"/>
              <a:chOff x="2340166" y="2044486"/>
              <a:chExt cx="742327" cy="656433"/>
            </a:xfrm>
          </p:grpSpPr>
          <p:sp>
            <p:nvSpPr>
              <p:cNvPr id="261" name="Google Shape;261;p13"/>
              <p:cNvSpPr/>
              <p:nvPr/>
            </p:nvSpPr>
            <p:spPr>
              <a:xfrm>
                <a:off x="2340166" y="2044486"/>
                <a:ext cx="742327" cy="656433"/>
              </a:xfrm>
              <a:custGeom>
                <a:avLst/>
                <a:gdLst/>
                <a:ahLst/>
                <a:cxnLst/>
                <a:rect l="l" t="t" r="r" b="b"/>
                <a:pathLst>
                  <a:path w="26074" h="23057" extrusionOk="0">
                    <a:moveTo>
                      <a:pt x="7324" y="1"/>
                    </a:moveTo>
                    <a:cubicBezTo>
                      <a:pt x="6259" y="1"/>
                      <a:pt x="5016" y="448"/>
                      <a:pt x="3574" y="1678"/>
                    </a:cubicBezTo>
                    <a:cubicBezTo>
                      <a:pt x="3574" y="1678"/>
                      <a:pt x="0" y="4771"/>
                      <a:pt x="4606" y="9262"/>
                    </a:cubicBezTo>
                    <a:cubicBezTo>
                      <a:pt x="4606" y="9262"/>
                      <a:pt x="12808" y="18129"/>
                      <a:pt x="15580" y="20901"/>
                    </a:cubicBezTo>
                    <a:cubicBezTo>
                      <a:pt x="16449" y="21756"/>
                      <a:pt x="17935" y="23057"/>
                      <a:pt x="19808" y="23057"/>
                    </a:cubicBezTo>
                    <a:cubicBezTo>
                      <a:pt x="20997" y="23057"/>
                      <a:pt x="22341" y="22533"/>
                      <a:pt x="23782" y="21038"/>
                    </a:cubicBezTo>
                    <a:cubicBezTo>
                      <a:pt x="23782" y="21038"/>
                      <a:pt x="26073" y="17968"/>
                      <a:pt x="22866" y="14348"/>
                    </a:cubicBezTo>
                    <a:cubicBezTo>
                      <a:pt x="20254" y="11370"/>
                      <a:pt x="14343" y="5481"/>
                      <a:pt x="11639" y="2595"/>
                    </a:cubicBezTo>
                    <a:cubicBezTo>
                      <a:pt x="10765" y="1660"/>
                      <a:pt x="9374" y="1"/>
                      <a:pt x="73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3"/>
              <p:cNvSpPr/>
              <p:nvPr/>
            </p:nvSpPr>
            <p:spPr>
              <a:xfrm>
                <a:off x="2591307" y="2247853"/>
                <a:ext cx="274565" cy="261241"/>
              </a:xfrm>
              <a:custGeom>
                <a:avLst/>
                <a:gdLst/>
                <a:ahLst/>
                <a:cxnLst/>
                <a:rect l="l" t="t" r="r" b="b"/>
                <a:pathLst>
                  <a:path w="9644" h="9176" extrusionOk="0">
                    <a:moveTo>
                      <a:pt x="4714" y="1"/>
                    </a:moveTo>
                    <a:cubicBezTo>
                      <a:pt x="4676" y="1"/>
                      <a:pt x="4640" y="4"/>
                      <a:pt x="4605" y="11"/>
                    </a:cubicBezTo>
                    <a:cubicBezTo>
                      <a:pt x="2566" y="423"/>
                      <a:pt x="0" y="3081"/>
                      <a:pt x="138" y="3998"/>
                    </a:cubicBezTo>
                    <a:cubicBezTo>
                      <a:pt x="344" y="5510"/>
                      <a:pt x="3987" y="9176"/>
                      <a:pt x="4674" y="9176"/>
                    </a:cubicBezTo>
                    <a:cubicBezTo>
                      <a:pt x="7813" y="9176"/>
                      <a:pt x="9531" y="5670"/>
                      <a:pt x="9577" y="5029"/>
                    </a:cubicBezTo>
                    <a:cubicBezTo>
                      <a:pt x="9644" y="4315"/>
                      <a:pt x="6088" y="1"/>
                      <a:pt x="4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3"/>
              <p:cNvSpPr/>
              <p:nvPr/>
            </p:nvSpPr>
            <p:spPr>
              <a:xfrm>
                <a:off x="2523660" y="2181004"/>
                <a:ext cx="58307" cy="40484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422" extrusionOk="0">
                    <a:moveTo>
                      <a:pt x="968" y="1"/>
                    </a:moveTo>
                    <a:cubicBezTo>
                      <a:pt x="89" y="1"/>
                      <a:pt x="1" y="1422"/>
                      <a:pt x="1003" y="1422"/>
                    </a:cubicBezTo>
                    <a:cubicBezTo>
                      <a:pt x="1025" y="1422"/>
                      <a:pt x="1047" y="1421"/>
                      <a:pt x="1070" y="1420"/>
                    </a:cubicBezTo>
                    <a:cubicBezTo>
                      <a:pt x="1078" y="1420"/>
                      <a:pt x="1086" y="1420"/>
                      <a:pt x="1094" y="1420"/>
                    </a:cubicBezTo>
                    <a:cubicBezTo>
                      <a:pt x="1988" y="1420"/>
                      <a:pt x="2048" y="113"/>
                      <a:pt x="1162" y="22"/>
                    </a:cubicBezTo>
                    <a:cubicBezTo>
                      <a:pt x="1094" y="8"/>
                      <a:pt x="1029" y="1"/>
                      <a:pt x="9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3"/>
              <p:cNvSpPr/>
              <p:nvPr/>
            </p:nvSpPr>
            <p:spPr>
              <a:xfrm>
                <a:off x="2567363" y="2223397"/>
                <a:ext cx="57225" cy="40484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22" extrusionOk="0">
                    <a:moveTo>
                      <a:pt x="968" y="1"/>
                    </a:moveTo>
                    <a:cubicBezTo>
                      <a:pt x="89" y="1"/>
                      <a:pt x="1" y="1422"/>
                      <a:pt x="1003" y="1422"/>
                    </a:cubicBezTo>
                    <a:cubicBezTo>
                      <a:pt x="1025" y="1422"/>
                      <a:pt x="1048" y="1421"/>
                      <a:pt x="1070" y="1420"/>
                    </a:cubicBezTo>
                    <a:cubicBezTo>
                      <a:pt x="1941" y="1397"/>
                      <a:pt x="2010" y="137"/>
                      <a:pt x="1162" y="22"/>
                    </a:cubicBezTo>
                    <a:cubicBezTo>
                      <a:pt x="1094" y="8"/>
                      <a:pt x="1029" y="1"/>
                      <a:pt x="9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3"/>
              <p:cNvSpPr/>
              <p:nvPr/>
            </p:nvSpPr>
            <p:spPr>
              <a:xfrm>
                <a:off x="2536102" y="2080559"/>
                <a:ext cx="57823" cy="40484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422" extrusionOk="0">
                    <a:moveTo>
                      <a:pt x="967" y="0"/>
                    </a:moveTo>
                    <a:cubicBezTo>
                      <a:pt x="87" y="0"/>
                      <a:pt x="0" y="1421"/>
                      <a:pt x="1023" y="1421"/>
                    </a:cubicBezTo>
                    <a:cubicBezTo>
                      <a:pt x="1046" y="1421"/>
                      <a:pt x="1068" y="1421"/>
                      <a:pt x="1091" y="1419"/>
                    </a:cubicBezTo>
                    <a:cubicBezTo>
                      <a:pt x="1962" y="1396"/>
                      <a:pt x="2031" y="136"/>
                      <a:pt x="1160" y="22"/>
                    </a:cubicBezTo>
                    <a:cubicBezTo>
                      <a:pt x="1092" y="7"/>
                      <a:pt x="1027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3"/>
              <p:cNvSpPr/>
              <p:nvPr/>
            </p:nvSpPr>
            <p:spPr>
              <a:xfrm>
                <a:off x="2431045" y="2168619"/>
                <a:ext cx="58534" cy="40484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422" extrusionOk="0">
                    <a:moveTo>
                      <a:pt x="968" y="0"/>
                    </a:moveTo>
                    <a:cubicBezTo>
                      <a:pt x="89" y="0"/>
                      <a:pt x="0" y="1421"/>
                      <a:pt x="1003" y="1421"/>
                    </a:cubicBezTo>
                    <a:cubicBezTo>
                      <a:pt x="1025" y="1421"/>
                      <a:pt x="1047" y="1421"/>
                      <a:pt x="1070" y="1419"/>
                    </a:cubicBezTo>
                    <a:cubicBezTo>
                      <a:pt x="1986" y="1419"/>
                      <a:pt x="2055" y="90"/>
                      <a:pt x="1161" y="22"/>
                    </a:cubicBezTo>
                    <a:cubicBezTo>
                      <a:pt x="1093" y="7"/>
                      <a:pt x="1029" y="0"/>
                      <a:pt x="9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3"/>
              <p:cNvSpPr/>
              <p:nvPr/>
            </p:nvSpPr>
            <p:spPr>
              <a:xfrm>
                <a:off x="2632646" y="2184933"/>
                <a:ext cx="58278" cy="40484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422" extrusionOk="0">
                    <a:moveTo>
                      <a:pt x="966" y="0"/>
                    </a:moveTo>
                    <a:cubicBezTo>
                      <a:pt x="87" y="0"/>
                      <a:pt x="0" y="1421"/>
                      <a:pt x="1023" y="1421"/>
                    </a:cubicBezTo>
                    <a:cubicBezTo>
                      <a:pt x="1045" y="1421"/>
                      <a:pt x="1068" y="1420"/>
                      <a:pt x="1091" y="1419"/>
                    </a:cubicBezTo>
                    <a:cubicBezTo>
                      <a:pt x="1099" y="1419"/>
                      <a:pt x="1106" y="1419"/>
                      <a:pt x="1114" y="1419"/>
                    </a:cubicBezTo>
                    <a:cubicBezTo>
                      <a:pt x="1986" y="1419"/>
                      <a:pt x="2046" y="90"/>
                      <a:pt x="1160" y="22"/>
                    </a:cubicBezTo>
                    <a:cubicBezTo>
                      <a:pt x="1092" y="7"/>
                      <a:pt x="1027" y="0"/>
                      <a:pt x="9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3"/>
              <p:cNvSpPr/>
              <p:nvPr/>
            </p:nvSpPr>
            <p:spPr>
              <a:xfrm>
                <a:off x="2519788" y="2272993"/>
                <a:ext cx="57851" cy="40484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422" extrusionOk="0">
                    <a:moveTo>
                      <a:pt x="967" y="0"/>
                    </a:moveTo>
                    <a:cubicBezTo>
                      <a:pt x="88" y="0"/>
                      <a:pt x="1" y="1421"/>
                      <a:pt x="1024" y="1421"/>
                    </a:cubicBezTo>
                    <a:cubicBezTo>
                      <a:pt x="1046" y="1421"/>
                      <a:pt x="1068" y="1421"/>
                      <a:pt x="1092" y="1419"/>
                    </a:cubicBezTo>
                    <a:cubicBezTo>
                      <a:pt x="1962" y="1396"/>
                      <a:pt x="2031" y="113"/>
                      <a:pt x="1160" y="22"/>
                    </a:cubicBezTo>
                    <a:cubicBezTo>
                      <a:pt x="1092" y="7"/>
                      <a:pt x="1028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>
                <a:off x="2481922" y="2120987"/>
                <a:ext cx="57225" cy="40484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22" extrusionOk="0">
                    <a:moveTo>
                      <a:pt x="968" y="1"/>
                    </a:moveTo>
                    <a:cubicBezTo>
                      <a:pt x="89" y="1"/>
                      <a:pt x="0" y="1422"/>
                      <a:pt x="1003" y="1422"/>
                    </a:cubicBezTo>
                    <a:cubicBezTo>
                      <a:pt x="1025" y="1422"/>
                      <a:pt x="1047" y="1421"/>
                      <a:pt x="1070" y="1420"/>
                    </a:cubicBezTo>
                    <a:cubicBezTo>
                      <a:pt x="1941" y="1397"/>
                      <a:pt x="2009" y="137"/>
                      <a:pt x="1162" y="22"/>
                    </a:cubicBezTo>
                    <a:cubicBezTo>
                      <a:pt x="1093" y="8"/>
                      <a:pt x="1029" y="1"/>
                      <a:pt x="9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3"/>
              <p:cNvSpPr/>
              <p:nvPr/>
            </p:nvSpPr>
            <p:spPr>
              <a:xfrm>
                <a:off x="2577868" y="2135337"/>
                <a:ext cx="58904" cy="40484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422" extrusionOk="0">
                    <a:moveTo>
                      <a:pt x="970" y="1"/>
                    </a:moveTo>
                    <a:cubicBezTo>
                      <a:pt x="107" y="1"/>
                      <a:pt x="1" y="1422"/>
                      <a:pt x="1023" y="1422"/>
                    </a:cubicBezTo>
                    <a:cubicBezTo>
                      <a:pt x="1045" y="1422"/>
                      <a:pt x="1068" y="1421"/>
                      <a:pt x="1091" y="1420"/>
                    </a:cubicBezTo>
                    <a:cubicBezTo>
                      <a:pt x="1099" y="1420"/>
                      <a:pt x="1106" y="1420"/>
                      <a:pt x="1114" y="1420"/>
                    </a:cubicBezTo>
                    <a:cubicBezTo>
                      <a:pt x="2008" y="1420"/>
                      <a:pt x="2068" y="113"/>
                      <a:pt x="1160" y="22"/>
                    </a:cubicBezTo>
                    <a:cubicBezTo>
                      <a:pt x="1093" y="8"/>
                      <a:pt x="1029" y="1"/>
                      <a:pt x="9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3"/>
              <p:cNvSpPr/>
              <p:nvPr/>
            </p:nvSpPr>
            <p:spPr>
              <a:xfrm>
                <a:off x="2472783" y="2223397"/>
                <a:ext cx="58307" cy="40484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422" extrusionOk="0">
                    <a:moveTo>
                      <a:pt x="968" y="1"/>
                    </a:moveTo>
                    <a:cubicBezTo>
                      <a:pt x="89" y="1"/>
                      <a:pt x="1" y="1422"/>
                      <a:pt x="1003" y="1422"/>
                    </a:cubicBezTo>
                    <a:cubicBezTo>
                      <a:pt x="1025" y="1422"/>
                      <a:pt x="1047" y="1421"/>
                      <a:pt x="1070" y="1420"/>
                    </a:cubicBezTo>
                    <a:cubicBezTo>
                      <a:pt x="1078" y="1420"/>
                      <a:pt x="1085" y="1420"/>
                      <a:pt x="1093" y="1420"/>
                    </a:cubicBezTo>
                    <a:cubicBezTo>
                      <a:pt x="1988" y="1420"/>
                      <a:pt x="2048" y="90"/>
                      <a:pt x="1162" y="22"/>
                    </a:cubicBezTo>
                    <a:cubicBezTo>
                      <a:pt x="1094" y="8"/>
                      <a:pt x="1029" y="1"/>
                      <a:pt x="9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3"/>
              <p:cNvSpPr/>
              <p:nvPr/>
            </p:nvSpPr>
            <p:spPr>
              <a:xfrm>
                <a:off x="2866619" y="2525814"/>
                <a:ext cx="56086" cy="40342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417" extrusionOk="0">
                    <a:moveTo>
                      <a:pt x="954" y="0"/>
                    </a:moveTo>
                    <a:cubicBezTo>
                      <a:pt x="42" y="0"/>
                      <a:pt x="1" y="1417"/>
                      <a:pt x="970" y="1417"/>
                    </a:cubicBezTo>
                    <a:cubicBezTo>
                      <a:pt x="1018" y="1417"/>
                      <a:pt x="1069" y="1413"/>
                      <a:pt x="1121" y="1406"/>
                    </a:cubicBezTo>
                    <a:cubicBezTo>
                      <a:pt x="1969" y="1314"/>
                      <a:pt x="1923" y="77"/>
                      <a:pt x="1076" y="8"/>
                    </a:cubicBezTo>
                    <a:cubicBezTo>
                      <a:pt x="1034" y="3"/>
                      <a:pt x="993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3"/>
              <p:cNvSpPr/>
              <p:nvPr/>
            </p:nvSpPr>
            <p:spPr>
              <a:xfrm>
                <a:off x="2913738" y="2564875"/>
                <a:ext cx="56570" cy="40342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417" extrusionOk="0">
                    <a:moveTo>
                      <a:pt x="930" y="0"/>
                    </a:moveTo>
                    <a:cubicBezTo>
                      <a:pt x="30" y="0"/>
                      <a:pt x="0" y="1416"/>
                      <a:pt x="964" y="1416"/>
                    </a:cubicBezTo>
                    <a:cubicBezTo>
                      <a:pt x="1006" y="1416"/>
                      <a:pt x="1048" y="1414"/>
                      <a:pt x="1093" y="1408"/>
                    </a:cubicBezTo>
                    <a:cubicBezTo>
                      <a:pt x="1987" y="1317"/>
                      <a:pt x="1941" y="34"/>
                      <a:pt x="1070" y="11"/>
                    </a:cubicBezTo>
                    <a:cubicBezTo>
                      <a:pt x="1021" y="4"/>
                      <a:pt x="975" y="0"/>
                      <a:pt x="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3"/>
              <p:cNvSpPr/>
              <p:nvPr/>
            </p:nvSpPr>
            <p:spPr>
              <a:xfrm>
                <a:off x="2871829" y="2424714"/>
                <a:ext cx="55431" cy="40342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17" extrusionOk="0">
                    <a:moveTo>
                      <a:pt x="955" y="0"/>
                    </a:moveTo>
                    <a:cubicBezTo>
                      <a:pt x="42" y="0"/>
                      <a:pt x="0" y="1416"/>
                      <a:pt x="951" y="1416"/>
                    </a:cubicBezTo>
                    <a:cubicBezTo>
                      <a:pt x="998" y="1416"/>
                      <a:pt x="1047" y="1413"/>
                      <a:pt x="1099" y="1406"/>
                    </a:cubicBezTo>
                    <a:cubicBezTo>
                      <a:pt x="1947" y="1314"/>
                      <a:pt x="1924" y="54"/>
                      <a:pt x="1076" y="8"/>
                    </a:cubicBezTo>
                    <a:cubicBezTo>
                      <a:pt x="1034" y="3"/>
                      <a:pt x="993" y="0"/>
                      <a:pt x="9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3"/>
              <p:cNvSpPr/>
              <p:nvPr/>
            </p:nvSpPr>
            <p:spPr>
              <a:xfrm>
                <a:off x="2773491" y="2520518"/>
                <a:ext cx="56570" cy="40427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420" extrusionOk="0">
                    <a:moveTo>
                      <a:pt x="932" y="0"/>
                    </a:moveTo>
                    <a:cubicBezTo>
                      <a:pt x="36" y="0"/>
                      <a:pt x="0" y="1419"/>
                      <a:pt x="947" y="1419"/>
                    </a:cubicBezTo>
                    <a:cubicBezTo>
                      <a:pt x="993" y="1419"/>
                      <a:pt x="1042" y="1416"/>
                      <a:pt x="1093" y="1409"/>
                    </a:cubicBezTo>
                    <a:cubicBezTo>
                      <a:pt x="1987" y="1340"/>
                      <a:pt x="1941" y="34"/>
                      <a:pt x="1070" y="11"/>
                    </a:cubicBezTo>
                    <a:cubicBezTo>
                      <a:pt x="1022" y="4"/>
                      <a:pt x="976" y="0"/>
                      <a:pt x="9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2976117" y="2521230"/>
                <a:ext cx="56171" cy="40370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418" extrusionOk="0">
                    <a:moveTo>
                      <a:pt x="935" y="1"/>
                    </a:moveTo>
                    <a:cubicBezTo>
                      <a:pt x="24" y="1"/>
                      <a:pt x="1" y="1417"/>
                      <a:pt x="953" y="1417"/>
                    </a:cubicBezTo>
                    <a:cubicBezTo>
                      <a:pt x="1000" y="1417"/>
                      <a:pt x="1050" y="1414"/>
                      <a:pt x="1102" y="1406"/>
                    </a:cubicBezTo>
                    <a:cubicBezTo>
                      <a:pt x="1972" y="1338"/>
                      <a:pt x="1949" y="32"/>
                      <a:pt x="1056" y="9"/>
                    </a:cubicBezTo>
                    <a:cubicBezTo>
                      <a:pt x="1014" y="3"/>
                      <a:pt x="973" y="1"/>
                      <a:pt x="9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2870064" y="2617717"/>
                <a:ext cx="56541" cy="40399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419" extrusionOk="0">
                    <a:moveTo>
                      <a:pt x="931" y="0"/>
                    </a:moveTo>
                    <a:cubicBezTo>
                      <a:pt x="35" y="0"/>
                      <a:pt x="0" y="1419"/>
                      <a:pt x="966" y="1419"/>
                    </a:cubicBezTo>
                    <a:cubicBezTo>
                      <a:pt x="1013" y="1419"/>
                      <a:pt x="1063" y="1415"/>
                      <a:pt x="1115" y="1408"/>
                    </a:cubicBezTo>
                    <a:cubicBezTo>
                      <a:pt x="1986" y="1340"/>
                      <a:pt x="1963" y="34"/>
                      <a:pt x="1069" y="11"/>
                    </a:cubicBezTo>
                    <a:cubicBezTo>
                      <a:pt x="1021" y="4"/>
                      <a:pt x="975" y="0"/>
                      <a:pt x="9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>
                <a:off x="2820297" y="2469071"/>
                <a:ext cx="56086" cy="40342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417" extrusionOk="0">
                    <a:moveTo>
                      <a:pt x="955" y="0"/>
                    </a:moveTo>
                    <a:cubicBezTo>
                      <a:pt x="42" y="0"/>
                      <a:pt x="1" y="1416"/>
                      <a:pt x="971" y="1416"/>
                    </a:cubicBezTo>
                    <a:cubicBezTo>
                      <a:pt x="1018" y="1416"/>
                      <a:pt x="1069" y="1413"/>
                      <a:pt x="1122" y="1406"/>
                    </a:cubicBezTo>
                    <a:cubicBezTo>
                      <a:pt x="1969" y="1314"/>
                      <a:pt x="1924" y="54"/>
                      <a:pt x="1076" y="8"/>
                    </a:cubicBezTo>
                    <a:cubicBezTo>
                      <a:pt x="1034" y="3"/>
                      <a:pt x="993" y="0"/>
                      <a:pt x="9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3"/>
              <p:cNvSpPr/>
              <p:nvPr/>
            </p:nvSpPr>
            <p:spPr>
              <a:xfrm>
                <a:off x="2926322" y="2476303"/>
                <a:ext cx="47915" cy="4028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15" extrusionOk="0">
                    <a:moveTo>
                      <a:pt x="689" y="0"/>
                    </a:moveTo>
                    <a:cubicBezTo>
                      <a:pt x="0" y="0"/>
                      <a:pt x="11" y="1414"/>
                      <a:pt x="703" y="1414"/>
                    </a:cubicBezTo>
                    <a:cubicBezTo>
                      <a:pt x="738" y="1414"/>
                      <a:pt x="774" y="1411"/>
                      <a:pt x="812" y="1404"/>
                    </a:cubicBezTo>
                    <a:cubicBezTo>
                      <a:pt x="1682" y="1335"/>
                      <a:pt x="1659" y="29"/>
                      <a:pt x="766" y="6"/>
                    </a:cubicBezTo>
                    <a:cubicBezTo>
                      <a:pt x="739" y="2"/>
                      <a:pt x="713" y="0"/>
                      <a:pt x="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3"/>
              <p:cNvSpPr/>
              <p:nvPr/>
            </p:nvSpPr>
            <p:spPr>
              <a:xfrm>
                <a:off x="2827244" y="2572107"/>
                <a:ext cx="48484" cy="4037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8" extrusionOk="0">
                    <a:moveTo>
                      <a:pt x="693" y="1"/>
                    </a:moveTo>
                    <a:cubicBezTo>
                      <a:pt x="0" y="1"/>
                      <a:pt x="34" y="1417"/>
                      <a:pt x="725" y="1417"/>
                    </a:cubicBezTo>
                    <a:cubicBezTo>
                      <a:pt x="759" y="1417"/>
                      <a:pt x="795" y="1414"/>
                      <a:pt x="832" y="1407"/>
                    </a:cubicBezTo>
                    <a:cubicBezTo>
                      <a:pt x="1703" y="1338"/>
                      <a:pt x="1680" y="32"/>
                      <a:pt x="786" y="9"/>
                    </a:cubicBezTo>
                    <a:cubicBezTo>
                      <a:pt x="754" y="4"/>
                      <a:pt x="723" y="1"/>
                      <a:pt x="6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13"/>
            <p:cNvGrpSpPr/>
            <p:nvPr/>
          </p:nvGrpSpPr>
          <p:grpSpPr>
            <a:xfrm>
              <a:off x="5736664" y="747457"/>
              <a:ext cx="238125" cy="210251"/>
              <a:chOff x="2571064" y="1734582"/>
              <a:chExt cx="238125" cy="210251"/>
            </a:xfrm>
          </p:grpSpPr>
          <p:sp>
            <p:nvSpPr>
              <p:cNvPr id="282" name="Google Shape;282;p13"/>
              <p:cNvSpPr/>
              <p:nvPr/>
            </p:nvSpPr>
            <p:spPr>
              <a:xfrm>
                <a:off x="2645429" y="1754369"/>
                <a:ext cx="163759" cy="190464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6690" extrusionOk="0">
                    <a:moveTo>
                      <a:pt x="3415" y="0"/>
                    </a:moveTo>
                    <a:lnTo>
                      <a:pt x="1" y="6484"/>
                    </a:lnTo>
                    <a:cubicBezTo>
                      <a:pt x="428" y="6621"/>
                      <a:pt x="872" y="6690"/>
                      <a:pt x="1314" y="6690"/>
                    </a:cubicBezTo>
                    <a:cubicBezTo>
                      <a:pt x="2129" y="6690"/>
                      <a:pt x="2937" y="6455"/>
                      <a:pt x="3621" y="5980"/>
                    </a:cubicBezTo>
                    <a:cubicBezTo>
                      <a:pt x="5385" y="4789"/>
                      <a:pt x="5752" y="1535"/>
                      <a:pt x="3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616076" y="1740020"/>
                <a:ext cx="125923" cy="198977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6989" extrusionOk="0">
                    <a:moveTo>
                      <a:pt x="3369" y="0"/>
                    </a:moveTo>
                    <a:lnTo>
                      <a:pt x="1" y="6438"/>
                    </a:lnTo>
                    <a:cubicBezTo>
                      <a:pt x="299" y="6667"/>
                      <a:pt x="665" y="6851"/>
                      <a:pt x="1032" y="6988"/>
                    </a:cubicBezTo>
                    <a:lnTo>
                      <a:pt x="4423" y="504"/>
                    </a:lnTo>
                    <a:cubicBezTo>
                      <a:pt x="4285" y="413"/>
                      <a:pt x="4148" y="321"/>
                      <a:pt x="4010" y="252"/>
                    </a:cubicBezTo>
                    <a:cubicBezTo>
                      <a:pt x="3804" y="138"/>
                      <a:pt x="3598" y="69"/>
                      <a:pt x="3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571064" y="1734582"/>
                <a:ext cx="140926" cy="188756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6630" extrusionOk="0">
                    <a:moveTo>
                      <a:pt x="3786" y="1"/>
                    </a:moveTo>
                    <a:cubicBezTo>
                      <a:pt x="1930" y="1"/>
                      <a:pt x="267" y="1428"/>
                      <a:pt x="115" y="3422"/>
                    </a:cubicBezTo>
                    <a:cubicBezTo>
                      <a:pt x="1" y="4682"/>
                      <a:pt x="551" y="5896"/>
                      <a:pt x="1582" y="6629"/>
                    </a:cubicBezTo>
                    <a:lnTo>
                      <a:pt x="4950" y="191"/>
                    </a:lnTo>
                    <a:cubicBezTo>
                      <a:pt x="4561" y="62"/>
                      <a:pt x="4170" y="1"/>
                      <a:pt x="37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13"/>
            <p:cNvGrpSpPr/>
            <p:nvPr/>
          </p:nvGrpSpPr>
          <p:grpSpPr>
            <a:xfrm flipH="1">
              <a:off x="6070313" y="258451"/>
              <a:ext cx="345743" cy="281058"/>
              <a:chOff x="4045279" y="974526"/>
              <a:chExt cx="345743" cy="281058"/>
            </a:xfrm>
          </p:grpSpPr>
          <p:sp>
            <p:nvSpPr>
              <p:cNvPr id="286" name="Google Shape;286;p13"/>
              <p:cNvSpPr/>
              <p:nvPr/>
            </p:nvSpPr>
            <p:spPr>
              <a:xfrm>
                <a:off x="4045279" y="974526"/>
                <a:ext cx="212671" cy="195390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6863" extrusionOk="0">
                    <a:moveTo>
                      <a:pt x="2982" y="1"/>
                    </a:moveTo>
                    <a:cubicBezTo>
                      <a:pt x="1529" y="1"/>
                      <a:pt x="802" y="1593"/>
                      <a:pt x="802" y="1593"/>
                    </a:cubicBezTo>
                    <a:cubicBezTo>
                      <a:pt x="1" y="3174"/>
                      <a:pt x="1994" y="5144"/>
                      <a:pt x="3873" y="6863"/>
                    </a:cubicBezTo>
                    <a:cubicBezTo>
                      <a:pt x="4377" y="5648"/>
                      <a:pt x="5476" y="3701"/>
                      <a:pt x="7470" y="2739"/>
                    </a:cubicBezTo>
                    <a:cubicBezTo>
                      <a:pt x="6484" y="1914"/>
                      <a:pt x="5453" y="1135"/>
                      <a:pt x="4377" y="447"/>
                    </a:cubicBezTo>
                    <a:cubicBezTo>
                      <a:pt x="3854" y="126"/>
                      <a:pt x="3389" y="1"/>
                      <a:pt x="29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4155518" y="1052479"/>
                <a:ext cx="235504" cy="203105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7134" extrusionOk="0">
                    <a:moveTo>
                      <a:pt x="3598" y="1"/>
                    </a:moveTo>
                    <a:cubicBezTo>
                      <a:pt x="1604" y="963"/>
                      <a:pt x="505" y="2910"/>
                      <a:pt x="1" y="4125"/>
                    </a:cubicBezTo>
                    <a:lnTo>
                      <a:pt x="596" y="4675"/>
                    </a:lnTo>
                    <a:cubicBezTo>
                      <a:pt x="2662" y="6525"/>
                      <a:pt x="3933" y="7133"/>
                      <a:pt x="4820" y="7133"/>
                    </a:cubicBezTo>
                    <a:cubicBezTo>
                      <a:pt x="5438" y="7133"/>
                      <a:pt x="5870" y="6838"/>
                      <a:pt x="6255" y="6462"/>
                    </a:cubicBezTo>
                    <a:cubicBezTo>
                      <a:pt x="8272" y="4514"/>
                      <a:pt x="6393" y="2475"/>
                      <a:pt x="4033" y="367"/>
                    </a:cubicBezTo>
                    <a:cubicBezTo>
                      <a:pt x="3941" y="276"/>
                      <a:pt x="3781" y="161"/>
                      <a:pt x="3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8" name="Google Shape;288;p13"/>
            <p:cNvSpPr/>
            <p:nvPr/>
          </p:nvSpPr>
          <p:spPr>
            <a:xfrm rot="1122035">
              <a:off x="7293732" y="681142"/>
              <a:ext cx="309144" cy="233158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 rot="298681" flipH="1">
              <a:off x="6518548" y="786638"/>
              <a:ext cx="266328" cy="172375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90" name="Google Shape;290;p13"/>
            <p:cNvSpPr/>
            <p:nvPr/>
          </p:nvSpPr>
          <p:spPr>
            <a:xfrm rot="-882145" flipH="1">
              <a:off x="8582998" y="183730"/>
              <a:ext cx="266327" cy="172391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91" name="Google Shape;291;p13"/>
            <p:cNvSpPr/>
            <p:nvPr/>
          </p:nvSpPr>
          <p:spPr>
            <a:xfrm rot="-7180208" flipH="1">
              <a:off x="6895030" y="312775"/>
              <a:ext cx="266300" cy="172403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1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578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32" name="Google Shape;532;p21"/>
          <p:cNvGrpSpPr/>
          <p:nvPr/>
        </p:nvGrpSpPr>
        <p:grpSpPr>
          <a:xfrm flipH="1">
            <a:off x="7261829" y="121764"/>
            <a:ext cx="1717123" cy="1270538"/>
            <a:chOff x="7109429" y="197964"/>
            <a:chExt cx="1717123" cy="1270538"/>
          </a:xfrm>
        </p:grpSpPr>
        <p:sp>
          <p:nvSpPr>
            <p:cNvPr id="533" name="Google Shape;533;p21"/>
            <p:cNvSpPr/>
            <p:nvPr/>
          </p:nvSpPr>
          <p:spPr>
            <a:xfrm rot="1122035">
              <a:off x="7138646" y="851555"/>
              <a:ext cx="309144" cy="233158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 rot="10604852" flipH="1">
              <a:off x="7563923" y="1288715"/>
              <a:ext cx="266331" cy="172370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535" name="Google Shape;535;p21"/>
            <p:cNvSpPr/>
            <p:nvPr/>
          </p:nvSpPr>
          <p:spPr>
            <a:xfrm rot="4740224" flipH="1">
              <a:off x="7125174" y="258933"/>
              <a:ext cx="266321" cy="172393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536" name="Google Shape;536;p21"/>
            <p:cNvSpPr/>
            <p:nvPr/>
          </p:nvSpPr>
          <p:spPr>
            <a:xfrm rot="-8099754" flipH="1">
              <a:off x="8538305" y="973408"/>
              <a:ext cx="266300" cy="172400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grpSp>
          <p:nvGrpSpPr>
            <p:cNvPr id="537" name="Google Shape;537;p21"/>
            <p:cNvGrpSpPr/>
            <p:nvPr/>
          </p:nvGrpSpPr>
          <p:grpSpPr>
            <a:xfrm>
              <a:off x="8237833" y="339919"/>
              <a:ext cx="309215" cy="272430"/>
              <a:chOff x="3890683" y="1390057"/>
              <a:chExt cx="309215" cy="272430"/>
            </a:xfrm>
          </p:grpSpPr>
          <p:sp>
            <p:nvSpPr>
              <p:cNvPr id="538" name="Google Shape;538;p21"/>
              <p:cNvSpPr/>
              <p:nvPr/>
            </p:nvSpPr>
            <p:spPr>
              <a:xfrm>
                <a:off x="3987227" y="1415168"/>
                <a:ext cx="212671" cy="247319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8687" extrusionOk="0">
                    <a:moveTo>
                      <a:pt x="4422" y="0"/>
                    </a:moveTo>
                    <a:lnTo>
                      <a:pt x="0" y="8409"/>
                    </a:lnTo>
                    <a:cubicBezTo>
                      <a:pt x="557" y="8594"/>
                      <a:pt x="1134" y="8686"/>
                      <a:pt x="1708" y="8686"/>
                    </a:cubicBezTo>
                    <a:cubicBezTo>
                      <a:pt x="2763" y="8686"/>
                      <a:pt x="3807" y="8376"/>
                      <a:pt x="4697" y="7767"/>
                    </a:cubicBezTo>
                    <a:cubicBezTo>
                      <a:pt x="7011" y="6232"/>
                      <a:pt x="7470" y="1994"/>
                      <a:pt x="44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1"/>
              <p:cNvSpPr/>
              <p:nvPr/>
            </p:nvSpPr>
            <p:spPr>
              <a:xfrm>
                <a:off x="3949390" y="1396890"/>
                <a:ext cx="163759" cy="257682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9051" extrusionOk="0">
                    <a:moveTo>
                      <a:pt x="4377" y="1"/>
                    </a:moveTo>
                    <a:lnTo>
                      <a:pt x="1" y="8363"/>
                    </a:lnTo>
                    <a:cubicBezTo>
                      <a:pt x="413" y="8661"/>
                      <a:pt x="848" y="8890"/>
                      <a:pt x="1329" y="9051"/>
                    </a:cubicBezTo>
                    <a:lnTo>
                      <a:pt x="5751" y="642"/>
                    </a:lnTo>
                    <a:cubicBezTo>
                      <a:pt x="5568" y="528"/>
                      <a:pt x="5385" y="413"/>
                      <a:pt x="5201" y="322"/>
                    </a:cubicBezTo>
                    <a:cubicBezTo>
                      <a:pt x="4926" y="207"/>
                      <a:pt x="4674" y="92"/>
                      <a:pt x="4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1"/>
              <p:cNvSpPr/>
              <p:nvPr/>
            </p:nvSpPr>
            <p:spPr>
              <a:xfrm>
                <a:off x="3890683" y="1390057"/>
                <a:ext cx="183318" cy="244956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8604" extrusionOk="0">
                    <a:moveTo>
                      <a:pt x="4938" y="1"/>
                    </a:moveTo>
                    <a:cubicBezTo>
                      <a:pt x="2517" y="1"/>
                      <a:pt x="351" y="1846"/>
                      <a:pt x="161" y="4434"/>
                    </a:cubicBezTo>
                    <a:cubicBezTo>
                      <a:pt x="1" y="6060"/>
                      <a:pt x="734" y="7641"/>
                      <a:pt x="2063" y="8603"/>
                    </a:cubicBezTo>
                    <a:lnTo>
                      <a:pt x="6439" y="241"/>
                    </a:lnTo>
                    <a:cubicBezTo>
                      <a:pt x="5938" y="78"/>
                      <a:pt x="5433" y="1"/>
                      <a:pt x="4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1" name="Google Shape;541;p21"/>
            <p:cNvGrpSpPr/>
            <p:nvPr/>
          </p:nvGrpSpPr>
          <p:grpSpPr>
            <a:xfrm flipH="1">
              <a:off x="7617675" y="339921"/>
              <a:ext cx="757996" cy="1065816"/>
              <a:chOff x="1580225" y="1798159"/>
              <a:chExt cx="757996" cy="1065816"/>
            </a:xfrm>
          </p:grpSpPr>
          <p:sp>
            <p:nvSpPr>
              <p:cNvPr id="542" name="Google Shape;542;p21"/>
              <p:cNvSpPr/>
              <p:nvPr/>
            </p:nvSpPr>
            <p:spPr>
              <a:xfrm>
                <a:off x="2115359" y="1798159"/>
                <a:ext cx="211931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7444" h="4780" extrusionOk="0">
                    <a:moveTo>
                      <a:pt x="1734" y="0"/>
                    </a:moveTo>
                    <a:cubicBezTo>
                      <a:pt x="1412" y="0"/>
                      <a:pt x="1104" y="52"/>
                      <a:pt x="825" y="172"/>
                    </a:cubicBezTo>
                    <a:cubicBezTo>
                      <a:pt x="504" y="310"/>
                      <a:pt x="0" y="310"/>
                      <a:pt x="0" y="1134"/>
                    </a:cubicBezTo>
                    <a:cubicBezTo>
                      <a:pt x="573" y="1845"/>
                      <a:pt x="1558" y="2624"/>
                      <a:pt x="3185" y="3426"/>
                    </a:cubicBezTo>
                    <a:cubicBezTo>
                      <a:pt x="4353" y="4021"/>
                      <a:pt x="5568" y="4480"/>
                      <a:pt x="6851" y="4777"/>
                    </a:cubicBezTo>
                    <a:cubicBezTo>
                      <a:pt x="6857" y="4779"/>
                      <a:pt x="6864" y="4780"/>
                      <a:pt x="6871" y="4780"/>
                    </a:cubicBezTo>
                    <a:cubicBezTo>
                      <a:pt x="7062" y="4780"/>
                      <a:pt x="7444" y="4189"/>
                      <a:pt x="7378" y="3769"/>
                    </a:cubicBezTo>
                    <a:cubicBezTo>
                      <a:pt x="7332" y="3426"/>
                      <a:pt x="7194" y="3105"/>
                      <a:pt x="7011" y="2830"/>
                    </a:cubicBezTo>
                    <a:cubicBezTo>
                      <a:pt x="6530" y="2211"/>
                      <a:pt x="5934" y="1684"/>
                      <a:pt x="5247" y="1272"/>
                    </a:cubicBezTo>
                    <a:cubicBezTo>
                      <a:pt x="4360" y="729"/>
                      <a:pt x="2944" y="0"/>
                      <a:pt x="1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1"/>
              <p:cNvSpPr/>
              <p:nvPr/>
            </p:nvSpPr>
            <p:spPr>
              <a:xfrm>
                <a:off x="2089681" y="1826115"/>
                <a:ext cx="225710" cy="179389"/>
              </a:xfrm>
              <a:custGeom>
                <a:avLst/>
                <a:gdLst/>
                <a:ahLst/>
                <a:cxnLst/>
                <a:rect l="l" t="t" r="r" b="b"/>
                <a:pathLst>
                  <a:path w="7928" h="6301" extrusionOk="0">
                    <a:moveTo>
                      <a:pt x="1100" y="0"/>
                    </a:moveTo>
                    <a:cubicBezTo>
                      <a:pt x="825" y="504"/>
                      <a:pt x="596" y="1031"/>
                      <a:pt x="413" y="1581"/>
                    </a:cubicBezTo>
                    <a:cubicBezTo>
                      <a:pt x="207" y="2108"/>
                      <a:pt x="92" y="2612"/>
                      <a:pt x="0" y="2910"/>
                    </a:cubicBezTo>
                    <a:cubicBezTo>
                      <a:pt x="665" y="3827"/>
                      <a:pt x="2292" y="5430"/>
                      <a:pt x="5934" y="6301"/>
                    </a:cubicBezTo>
                    <a:cubicBezTo>
                      <a:pt x="6416" y="5934"/>
                      <a:pt x="6805" y="5499"/>
                      <a:pt x="7126" y="4995"/>
                    </a:cubicBezTo>
                    <a:cubicBezTo>
                      <a:pt x="7424" y="4560"/>
                      <a:pt x="7699" y="4102"/>
                      <a:pt x="7928" y="3620"/>
                    </a:cubicBezTo>
                    <a:cubicBezTo>
                      <a:pt x="6668" y="3323"/>
                      <a:pt x="5430" y="2864"/>
                      <a:pt x="4262" y="2292"/>
                    </a:cubicBezTo>
                    <a:cubicBezTo>
                      <a:pt x="2635" y="1467"/>
                      <a:pt x="1673" y="688"/>
                      <a:pt x="11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1"/>
              <p:cNvSpPr/>
              <p:nvPr/>
            </p:nvSpPr>
            <p:spPr>
              <a:xfrm>
                <a:off x="1995585" y="1865633"/>
                <a:ext cx="342636" cy="209368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7354" extrusionOk="0">
                    <a:moveTo>
                      <a:pt x="2693" y="1"/>
                    </a:moveTo>
                    <a:cubicBezTo>
                      <a:pt x="1172" y="1"/>
                      <a:pt x="0" y="1148"/>
                      <a:pt x="1129" y="2897"/>
                    </a:cubicBezTo>
                    <a:cubicBezTo>
                      <a:pt x="1220" y="3034"/>
                      <a:pt x="1335" y="3195"/>
                      <a:pt x="1450" y="3332"/>
                    </a:cubicBezTo>
                    <a:cubicBezTo>
                      <a:pt x="2733" y="4959"/>
                      <a:pt x="5047" y="6127"/>
                      <a:pt x="6902" y="6746"/>
                    </a:cubicBezTo>
                    <a:cubicBezTo>
                      <a:pt x="7590" y="6998"/>
                      <a:pt x="8300" y="7181"/>
                      <a:pt x="9010" y="7319"/>
                    </a:cubicBezTo>
                    <a:cubicBezTo>
                      <a:pt x="9179" y="7341"/>
                      <a:pt x="9346" y="7353"/>
                      <a:pt x="9510" y="7353"/>
                    </a:cubicBezTo>
                    <a:cubicBezTo>
                      <a:pt x="10354" y="7353"/>
                      <a:pt x="11131" y="7036"/>
                      <a:pt x="11668" y="6173"/>
                    </a:cubicBezTo>
                    <a:cubicBezTo>
                      <a:pt x="12035" y="5555"/>
                      <a:pt x="11920" y="4501"/>
                      <a:pt x="10431" y="3607"/>
                    </a:cubicBezTo>
                    <a:cubicBezTo>
                      <a:pt x="10110" y="4111"/>
                      <a:pt x="9721" y="4546"/>
                      <a:pt x="9239" y="4890"/>
                    </a:cubicBezTo>
                    <a:cubicBezTo>
                      <a:pt x="5597" y="4019"/>
                      <a:pt x="3970" y="2439"/>
                      <a:pt x="3305" y="1522"/>
                    </a:cubicBezTo>
                    <a:cubicBezTo>
                      <a:pt x="3397" y="1201"/>
                      <a:pt x="3534" y="720"/>
                      <a:pt x="3718" y="170"/>
                    </a:cubicBezTo>
                    <a:cubicBezTo>
                      <a:pt x="3373" y="55"/>
                      <a:pt x="3025" y="1"/>
                      <a:pt x="26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1"/>
              <p:cNvSpPr/>
              <p:nvPr/>
            </p:nvSpPr>
            <p:spPr>
              <a:xfrm>
                <a:off x="1580225" y="1961152"/>
                <a:ext cx="671892" cy="902812"/>
              </a:xfrm>
              <a:custGeom>
                <a:avLst/>
                <a:gdLst/>
                <a:ahLst/>
                <a:cxnLst/>
                <a:rect l="l" t="t" r="r" b="b"/>
                <a:pathLst>
                  <a:path w="23600" h="31711" extrusionOk="0">
                    <a:moveTo>
                      <a:pt x="16039" y="0"/>
                    </a:moveTo>
                    <a:cubicBezTo>
                      <a:pt x="14297" y="3070"/>
                      <a:pt x="6095" y="17596"/>
                      <a:pt x="3094" y="23095"/>
                    </a:cubicBezTo>
                    <a:cubicBezTo>
                      <a:pt x="2200" y="24744"/>
                      <a:pt x="1" y="28295"/>
                      <a:pt x="3781" y="30793"/>
                    </a:cubicBezTo>
                    <a:cubicBezTo>
                      <a:pt x="3781" y="30793"/>
                      <a:pt x="4913" y="31710"/>
                      <a:pt x="6478" y="31710"/>
                    </a:cubicBezTo>
                    <a:cubicBezTo>
                      <a:pt x="7982" y="31710"/>
                      <a:pt x="9887" y="30863"/>
                      <a:pt x="11571" y="27539"/>
                    </a:cubicBezTo>
                    <a:cubicBezTo>
                      <a:pt x="12396" y="25913"/>
                      <a:pt x="21354" y="8386"/>
                      <a:pt x="23599" y="3964"/>
                    </a:cubicBezTo>
                    <a:cubicBezTo>
                      <a:pt x="22889" y="3826"/>
                      <a:pt x="22156" y="3643"/>
                      <a:pt x="21469" y="3391"/>
                    </a:cubicBezTo>
                    <a:cubicBezTo>
                      <a:pt x="19636" y="2795"/>
                      <a:pt x="17322" y="1604"/>
                      <a:pt x="160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1"/>
              <p:cNvSpPr/>
              <p:nvPr/>
            </p:nvSpPr>
            <p:spPr>
              <a:xfrm>
                <a:off x="1821572" y="2325123"/>
                <a:ext cx="235504" cy="146393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142" extrusionOk="0">
                    <a:moveTo>
                      <a:pt x="367" y="1"/>
                    </a:moveTo>
                    <a:cubicBezTo>
                      <a:pt x="230" y="207"/>
                      <a:pt x="115" y="436"/>
                      <a:pt x="1" y="665"/>
                    </a:cubicBezTo>
                    <a:cubicBezTo>
                      <a:pt x="70" y="917"/>
                      <a:pt x="207" y="1146"/>
                      <a:pt x="367" y="1352"/>
                    </a:cubicBezTo>
                    <a:cubicBezTo>
                      <a:pt x="1307" y="2567"/>
                      <a:pt x="3781" y="4445"/>
                      <a:pt x="7218" y="5087"/>
                    </a:cubicBezTo>
                    <a:cubicBezTo>
                      <a:pt x="7402" y="5120"/>
                      <a:pt x="7599" y="5142"/>
                      <a:pt x="7799" y="5142"/>
                    </a:cubicBezTo>
                    <a:cubicBezTo>
                      <a:pt x="7872" y="5142"/>
                      <a:pt x="7946" y="5139"/>
                      <a:pt x="8020" y="5133"/>
                    </a:cubicBezTo>
                    <a:cubicBezTo>
                      <a:pt x="8111" y="4949"/>
                      <a:pt x="8203" y="4789"/>
                      <a:pt x="8272" y="4629"/>
                    </a:cubicBezTo>
                    <a:cubicBezTo>
                      <a:pt x="7722" y="3827"/>
                      <a:pt x="7035" y="3116"/>
                      <a:pt x="6233" y="2567"/>
                    </a:cubicBezTo>
                    <a:cubicBezTo>
                      <a:pt x="3277" y="642"/>
                      <a:pt x="1444" y="92"/>
                      <a:pt x="3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1"/>
              <p:cNvSpPr/>
              <p:nvPr/>
            </p:nvSpPr>
            <p:spPr>
              <a:xfrm>
                <a:off x="1580225" y="2344028"/>
                <a:ext cx="469670" cy="519948"/>
              </a:xfrm>
              <a:custGeom>
                <a:avLst/>
                <a:gdLst/>
                <a:ahLst/>
                <a:cxnLst/>
                <a:rect l="l" t="t" r="r" b="b"/>
                <a:pathLst>
                  <a:path w="16497" h="18263" extrusionOk="0">
                    <a:moveTo>
                      <a:pt x="8455" y="1"/>
                    </a:moveTo>
                    <a:cubicBezTo>
                      <a:pt x="6347" y="3781"/>
                      <a:pt x="4308" y="7447"/>
                      <a:pt x="3094" y="9647"/>
                    </a:cubicBezTo>
                    <a:cubicBezTo>
                      <a:pt x="2200" y="11296"/>
                      <a:pt x="1" y="14870"/>
                      <a:pt x="3781" y="17345"/>
                    </a:cubicBezTo>
                    <a:cubicBezTo>
                      <a:pt x="3781" y="17345"/>
                      <a:pt x="4919" y="18262"/>
                      <a:pt x="6490" y="18262"/>
                    </a:cubicBezTo>
                    <a:cubicBezTo>
                      <a:pt x="8000" y="18262"/>
                      <a:pt x="9910" y="17415"/>
                      <a:pt x="11594" y="14091"/>
                    </a:cubicBezTo>
                    <a:lnTo>
                      <a:pt x="16497" y="4446"/>
                    </a:lnTo>
                    <a:lnTo>
                      <a:pt x="16497" y="4446"/>
                    </a:lnTo>
                    <a:cubicBezTo>
                      <a:pt x="16383" y="4455"/>
                      <a:pt x="16269" y="4461"/>
                      <a:pt x="16157" y="4461"/>
                    </a:cubicBezTo>
                    <a:cubicBezTo>
                      <a:pt x="15998" y="4461"/>
                      <a:pt x="15843" y="4450"/>
                      <a:pt x="15695" y="4423"/>
                    </a:cubicBezTo>
                    <a:cubicBezTo>
                      <a:pt x="12258" y="3781"/>
                      <a:pt x="9784" y="1903"/>
                      <a:pt x="8844" y="688"/>
                    </a:cubicBezTo>
                    <a:cubicBezTo>
                      <a:pt x="8684" y="482"/>
                      <a:pt x="8547" y="230"/>
                      <a:pt x="84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8" name="Google Shape;548;p21"/>
          <p:cNvSpPr/>
          <p:nvPr/>
        </p:nvSpPr>
        <p:spPr>
          <a:xfrm>
            <a:off x="0" y="4127500"/>
            <a:ext cx="9144000" cy="1016100"/>
          </a:xfrm>
          <a:prstGeom prst="rect">
            <a:avLst/>
          </a:prstGeom>
          <a:solidFill>
            <a:srgbClr val="AA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4"/>
          <p:cNvSpPr txBox="1">
            <a:spLocks noGrp="1"/>
          </p:cNvSpPr>
          <p:nvPr>
            <p:ph type="title"/>
          </p:nvPr>
        </p:nvSpPr>
        <p:spPr>
          <a:xfrm>
            <a:off x="1027175" y="3138050"/>
            <a:ext cx="483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41" name="Google Shape;641;p24"/>
          <p:cNvSpPr txBox="1">
            <a:spLocks noGrp="1"/>
          </p:cNvSpPr>
          <p:nvPr>
            <p:ph type="subTitle" idx="1"/>
          </p:nvPr>
        </p:nvSpPr>
        <p:spPr>
          <a:xfrm>
            <a:off x="1027175" y="1286675"/>
            <a:ext cx="4830000" cy="18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642" name="Google Shape;642;p24"/>
          <p:cNvSpPr/>
          <p:nvPr/>
        </p:nvSpPr>
        <p:spPr>
          <a:xfrm>
            <a:off x="0" y="4127500"/>
            <a:ext cx="9144000" cy="1016100"/>
          </a:xfrm>
          <a:prstGeom prst="rect">
            <a:avLst/>
          </a:prstGeom>
          <a:solidFill>
            <a:srgbClr val="AA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5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91827" y="2700850"/>
            <a:ext cx="13977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6" name="Google Shape;646;p25"/>
          <p:cNvSpPr txBox="1">
            <a:spLocks noGrp="1"/>
          </p:cNvSpPr>
          <p:nvPr>
            <p:ph type="subTitle" idx="1"/>
          </p:nvPr>
        </p:nvSpPr>
        <p:spPr>
          <a:xfrm>
            <a:off x="5017200" y="2805400"/>
            <a:ext cx="34134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47" name="Google Shape;647;p25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999054" y="3648650"/>
            <a:ext cx="13977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8" name="Google Shape;648;p25"/>
          <p:cNvSpPr txBox="1">
            <a:spLocks noGrp="1"/>
          </p:cNvSpPr>
          <p:nvPr>
            <p:ph type="subTitle" idx="4"/>
          </p:nvPr>
        </p:nvSpPr>
        <p:spPr>
          <a:xfrm>
            <a:off x="5423100" y="3753200"/>
            <a:ext cx="30075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49" name="Google Shape;649;p25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3184600" y="1753050"/>
            <a:ext cx="13977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0" name="Google Shape;650;p25"/>
          <p:cNvSpPr txBox="1">
            <a:spLocks noGrp="1"/>
          </p:cNvSpPr>
          <p:nvPr>
            <p:ph type="subTitle" idx="6"/>
          </p:nvPr>
        </p:nvSpPr>
        <p:spPr>
          <a:xfrm>
            <a:off x="4608650" y="1857625"/>
            <a:ext cx="38220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grpSp>
        <p:nvGrpSpPr>
          <p:cNvPr id="651" name="Google Shape;651;p25"/>
          <p:cNvGrpSpPr/>
          <p:nvPr/>
        </p:nvGrpSpPr>
        <p:grpSpPr>
          <a:xfrm>
            <a:off x="7109429" y="197964"/>
            <a:ext cx="1717123" cy="1270538"/>
            <a:chOff x="7109429" y="197964"/>
            <a:chExt cx="1717123" cy="1270538"/>
          </a:xfrm>
        </p:grpSpPr>
        <p:sp>
          <p:nvSpPr>
            <p:cNvPr id="652" name="Google Shape;652;p25"/>
            <p:cNvSpPr/>
            <p:nvPr/>
          </p:nvSpPr>
          <p:spPr>
            <a:xfrm rot="1122035">
              <a:off x="7138646" y="851555"/>
              <a:ext cx="309144" cy="233158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 rot="10604852" flipH="1">
              <a:off x="7563923" y="1288715"/>
              <a:ext cx="266331" cy="172370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654" name="Google Shape;654;p25"/>
            <p:cNvSpPr/>
            <p:nvPr/>
          </p:nvSpPr>
          <p:spPr>
            <a:xfrm rot="4740224" flipH="1">
              <a:off x="7125174" y="258933"/>
              <a:ext cx="266321" cy="172393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655" name="Google Shape;655;p25"/>
            <p:cNvSpPr/>
            <p:nvPr/>
          </p:nvSpPr>
          <p:spPr>
            <a:xfrm rot="-8099754" flipH="1">
              <a:off x="8538305" y="973408"/>
              <a:ext cx="266300" cy="172400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grpSp>
          <p:nvGrpSpPr>
            <p:cNvPr id="656" name="Google Shape;656;p25"/>
            <p:cNvGrpSpPr/>
            <p:nvPr/>
          </p:nvGrpSpPr>
          <p:grpSpPr>
            <a:xfrm>
              <a:off x="8237833" y="339919"/>
              <a:ext cx="309215" cy="272430"/>
              <a:chOff x="3890683" y="1390057"/>
              <a:chExt cx="309215" cy="272430"/>
            </a:xfrm>
          </p:grpSpPr>
          <p:sp>
            <p:nvSpPr>
              <p:cNvPr id="657" name="Google Shape;657;p25"/>
              <p:cNvSpPr/>
              <p:nvPr/>
            </p:nvSpPr>
            <p:spPr>
              <a:xfrm>
                <a:off x="3987227" y="1415168"/>
                <a:ext cx="212671" cy="247319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8687" extrusionOk="0">
                    <a:moveTo>
                      <a:pt x="4422" y="0"/>
                    </a:moveTo>
                    <a:lnTo>
                      <a:pt x="0" y="8409"/>
                    </a:lnTo>
                    <a:cubicBezTo>
                      <a:pt x="557" y="8594"/>
                      <a:pt x="1134" y="8686"/>
                      <a:pt x="1708" y="8686"/>
                    </a:cubicBezTo>
                    <a:cubicBezTo>
                      <a:pt x="2763" y="8686"/>
                      <a:pt x="3807" y="8376"/>
                      <a:pt x="4697" y="7767"/>
                    </a:cubicBezTo>
                    <a:cubicBezTo>
                      <a:pt x="7011" y="6232"/>
                      <a:pt x="7470" y="1994"/>
                      <a:pt x="44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5"/>
              <p:cNvSpPr/>
              <p:nvPr/>
            </p:nvSpPr>
            <p:spPr>
              <a:xfrm>
                <a:off x="3949390" y="1396890"/>
                <a:ext cx="163759" cy="257682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9051" extrusionOk="0">
                    <a:moveTo>
                      <a:pt x="4377" y="1"/>
                    </a:moveTo>
                    <a:lnTo>
                      <a:pt x="1" y="8363"/>
                    </a:lnTo>
                    <a:cubicBezTo>
                      <a:pt x="413" y="8661"/>
                      <a:pt x="848" y="8890"/>
                      <a:pt x="1329" y="9051"/>
                    </a:cubicBezTo>
                    <a:lnTo>
                      <a:pt x="5751" y="642"/>
                    </a:lnTo>
                    <a:cubicBezTo>
                      <a:pt x="5568" y="528"/>
                      <a:pt x="5385" y="413"/>
                      <a:pt x="5201" y="322"/>
                    </a:cubicBezTo>
                    <a:cubicBezTo>
                      <a:pt x="4926" y="207"/>
                      <a:pt x="4674" y="92"/>
                      <a:pt x="4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5"/>
              <p:cNvSpPr/>
              <p:nvPr/>
            </p:nvSpPr>
            <p:spPr>
              <a:xfrm>
                <a:off x="3890683" y="1390057"/>
                <a:ext cx="183318" cy="244956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8604" extrusionOk="0">
                    <a:moveTo>
                      <a:pt x="4938" y="1"/>
                    </a:moveTo>
                    <a:cubicBezTo>
                      <a:pt x="2517" y="1"/>
                      <a:pt x="351" y="1846"/>
                      <a:pt x="161" y="4434"/>
                    </a:cubicBezTo>
                    <a:cubicBezTo>
                      <a:pt x="1" y="6060"/>
                      <a:pt x="734" y="7641"/>
                      <a:pt x="2063" y="8603"/>
                    </a:cubicBezTo>
                    <a:lnTo>
                      <a:pt x="6439" y="241"/>
                    </a:lnTo>
                    <a:cubicBezTo>
                      <a:pt x="5938" y="78"/>
                      <a:pt x="5433" y="1"/>
                      <a:pt x="4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25"/>
            <p:cNvGrpSpPr/>
            <p:nvPr/>
          </p:nvGrpSpPr>
          <p:grpSpPr>
            <a:xfrm flipH="1">
              <a:off x="7617675" y="339921"/>
              <a:ext cx="757996" cy="1065816"/>
              <a:chOff x="1580225" y="1798159"/>
              <a:chExt cx="757996" cy="1065816"/>
            </a:xfrm>
          </p:grpSpPr>
          <p:sp>
            <p:nvSpPr>
              <p:cNvPr id="661" name="Google Shape;661;p25"/>
              <p:cNvSpPr/>
              <p:nvPr/>
            </p:nvSpPr>
            <p:spPr>
              <a:xfrm>
                <a:off x="2115359" y="1798159"/>
                <a:ext cx="211931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7444" h="4780" extrusionOk="0">
                    <a:moveTo>
                      <a:pt x="1734" y="0"/>
                    </a:moveTo>
                    <a:cubicBezTo>
                      <a:pt x="1412" y="0"/>
                      <a:pt x="1104" y="52"/>
                      <a:pt x="825" y="172"/>
                    </a:cubicBezTo>
                    <a:cubicBezTo>
                      <a:pt x="504" y="310"/>
                      <a:pt x="0" y="310"/>
                      <a:pt x="0" y="1134"/>
                    </a:cubicBezTo>
                    <a:cubicBezTo>
                      <a:pt x="573" y="1845"/>
                      <a:pt x="1558" y="2624"/>
                      <a:pt x="3185" y="3426"/>
                    </a:cubicBezTo>
                    <a:cubicBezTo>
                      <a:pt x="4353" y="4021"/>
                      <a:pt x="5568" y="4480"/>
                      <a:pt x="6851" y="4777"/>
                    </a:cubicBezTo>
                    <a:cubicBezTo>
                      <a:pt x="6857" y="4779"/>
                      <a:pt x="6864" y="4780"/>
                      <a:pt x="6871" y="4780"/>
                    </a:cubicBezTo>
                    <a:cubicBezTo>
                      <a:pt x="7062" y="4780"/>
                      <a:pt x="7444" y="4189"/>
                      <a:pt x="7378" y="3769"/>
                    </a:cubicBezTo>
                    <a:cubicBezTo>
                      <a:pt x="7332" y="3426"/>
                      <a:pt x="7194" y="3105"/>
                      <a:pt x="7011" y="2830"/>
                    </a:cubicBezTo>
                    <a:cubicBezTo>
                      <a:pt x="6530" y="2211"/>
                      <a:pt x="5934" y="1684"/>
                      <a:pt x="5247" y="1272"/>
                    </a:cubicBezTo>
                    <a:cubicBezTo>
                      <a:pt x="4360" y="729"/>
                      <a:pt x="2944" y="0"/>
                      <a:pt x="1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5"/>
              <p:cNvSpPr/>
              <p:nvPr/>
            </p:nvSpPr>
            <p:spPr>
              <a:xfrm>
                <a:off x="2089681" y="1826115"/>
                <a:ext cx="225710" cy="179389"/>
              </a:xfrm>
              <a:custGeom>
                <a:avLst/>
                <a:gdLst/>
                <a:ahLst/>
                <a:cxnLst/>
                <a:rect l="l" t="t" r="r" b="b"/>
                <a:pathLst>
                  <a:path w="7928" h="6301" extrusionOk="0">
                    <a:moveTo>
                      <a:pt x="1100" y="0"/>
                    </a:moveTo>
                    <a:cubicBezTo>
                      <a:pt x="825" y="504"/>
                      <a:pt x="596" y="1031"/>
                      <a:pt x="413" y="1581"/>
                    </a:cubicBezTo>
                    <a:cubicBezTo>
                      <a:pt x="207" y="2108"/>
                      <a:pt x="92" y="2612"/>
                      <a:pt x="0" y="2910"/>
                    </a:cubicBezTo>
                    <a:cubicBezTo>
                      <a:pt x="665" y="3827"/>
                      <a:pt x="2292" y="5430"/>
                      <a:pt x="5934" y="6301"/>
                    </a:cubicBezTo>
                    <a:cubicBezTo>
                      <a:pt x="6416" y="5934"/>
                      <a:pt x="6805" y="5499"/>
                      <a:pt x="7126" y="4995"/>
                    </a:cubicBezTo>
                    <a:cubicBezTo>
                      <a:pt x="7424" y="4560"/>
                      <a:pt x="7699" y="4102"/>
                      <a:pt x="7928" y="3620"/>
                    </a:cubicBezTo>
                    <a:cubicBezTo>
                      <a:pt x="6668" y="3323"/>
                      <a:pt x="5430" y="2864"/>
                      <a:pt x="4262" y="2292"/>
                    </a:cubicBezTo>
                    <a:cubicBezTo>
                      <a:pt x="2635" y="1467"/>
                      <a:pt x="1673" y="688"/>
                      <a:pt x="11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5"/>
              <p:cNvSpPr/>
              <p:nvPr/>
            </p:nvSpPr>
            <p:spPr>
              <a:xfrm>
                <a:off x="1995585" y="1865633"/>
                <a:ext cx="342636" cy="209368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7354" extrusionOk="0">
                    <a:moveTo>
                      <a:pt x="2693" y="1"/>
                    </a:moveTo>
                    <a:cubicBezTo>
                      <a:pt x="1172" y="1"/>
                      <a:pt x="0" y="1148"/>
                      <a:pt x="1129" y="2897"/>
                    </a:cubicBezTo>
                    <a:cubicBezTo>
                      <a:pt x="1220" y="3034"/>
                      <a:pt x="1335" y="3195"/>
                      <a:pt x="1450" y="3332"/>
                    </a:cubicBezTo>
                    <a:cubicBezTo>
                      <a:pt x="2733" y="4959"/>
                      <a:pt x="5047" y="6127"/>
                      <a:pt x="6902" y="6746"/>
                    </a:cubicBezTo>
                    <a:cubicBezTo>
                      <a:pt x="7590" y="6998"/>
                      <a:pt x="8300" y="7181"/>
                      <a:pt x="9010" y="7319"/>
                    </a:cubicBezTo>
                    <a:cubicBezTo>
                      <a:pt x="9179" y="7341"/>
                      <a:pt x="9346" y="7353"/>
                      <a:pt x="9510" y="7353"/>
                    </a:cubicBezTo>
                    <a:cubicBezTo>
                      <a:pt x="10354" y="7353"/>
                      <a:pt x="11131" y="7036"/>
                      <a:pt x="11668" y="6173"/>
                    </a:cubicBezTo>
                    <a:cubicBezTo>
                      <a:pt x="12035" y="5555"/>
                      <a:pt x="11920" y="4501"/>
                      <a:pt x="10431" y="3607"/>
                    </a:cubicBezTo>
                    <a:cubicBezTo>
                      <a:pt x="10110" y="4111"/>
                      <a:pt x="9721" y="4546"/>
                      <a:pt x="9239" y="4890"/>
                    </a:cubicBezTo>
                    <a:cubicBezTo>
                      <a:pt x="5597" y="4019"/>
                      <a:pt x="3970" y="2439"/>
                      <a:pt x="3305" y="1522"/>
                    </a:cubicBezTo>
                    <a:cubicBezTo>
                      <a:pt x="3397" y="1201"/>
                      <a:pt x="3534" y="720"/>
                      <a:pt x="3718" y="170"/>
                    </a:cubicBezTo>
                    <a:cubicBezTo>
                      <a:pt x="3373" y="55"/>
                      <a:pt x="3025" y="1"/>
                      <a:pt x="26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5"/>
              <p:cNvSpPr/>
              <p:nvPr/>
            </p:nvSpPr>
            <p:spPr>
              <a:xfrm>
                <a:off x="1580225" y="1961152"/>
                <a:ext cx="671892" cy="902812"/>
              </a:xfrm>
              <a:custGeom>
                <a:avLst/>
                <a:gdLst/>
                <a:ahLst/>
                <a:cxnLst/>
                <a:rect l="l" t="t" r="r" b="b"/>
                <a:pathLst>
                  <a:path w="23600" h="31711" extrusionOk="0">
                    <a:moveTo>
                      <a:pt x="16039" y="0"/>
                    </a:moveTo>
                    <a:cubicBezTo>
                      <a:pt x="14297" y="3070"/>
                      <a:pt x="6095" y="17596"/>
                      <a:pt x="3094" y="23095"/>
                    </a:cubicBezTo>
                    <a:cubicBezTo>
                      <a:pt x="2200" y="24744"/>
                      <a:pt x="1" y="28295"/>
                      <a:pt x="3781" y="30793"/>
                    </a:cubicBezTo>
                    <a:cubicBezTo>
                      <a:pt x="3781" y="30793"/>
                      <a:pt x="4913" y="31710"/>
                      <a:pt x="6478" y="31710"/>
                    </a:cubicBezTo>
                    <a:cubicBezTo>
                      <a:pt x="7982" y="31710"/>
                      <a:pt x="9887" y="30863"/>
                      <a:pt x="11571" y="27539"/>
                    </a:cubicBezTo>
                    <a:cubicBezTo>
                      <a:pt x="12396" y="25913"/>
                      <a:pt x="21354" y="8386"/>
                      <a:pt x="23599" y="3964"/>
                    </a:cubicBezTo>
                    <a:cubicBezTo>
                      <a:pt x="22889" y="3826"/>
                      <a:pt x="22156" y="3643"/>
                      <a:pt x="21469" y="3391"/>
                    </a:cubicBezTo>
                    <a:cubicBezTo>
                      <a:pt x="19636" y="2795"/>
                      <a:pt x="17322" y="1604"/>
                      <a:pt x="160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5"/>
              <p:cNvSpPr/>
              <p:nvPr/>
            </p:nvSpPr>
            <p:spPr>
              <a:xfrm>
                <a:off x="1821572" y="2325123"/>
                <a:ext cx="235504" cy="146393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142" extrusionOk="0">
                    <a:moveTo>
                      <a:pt x="367" y="1"/>
                    </a:moveTo>
                    <a:cubicBezTo>
                      <a:pt x="230" y="207"/>
                      <a:pt x="115" y="436"/>
                      <a:pt x="1" y="665"/>
                    </a:cubicBezTo>
                    <a:cubicBezTo>
                      <a:pt x="70" y="917"/>
                      <a:pt x="207" y="1146"/>
                      <a:pt x="367" y="1352"/>
                    </a:cubicBezTo>
                    <a:cubicBezTo>
                      <a:pt x="1307" y="2567"/>
                      <a:pt x="3781" y="4445"/>
                      <a:pt x="7218" y="5087"/>
                    </a:cubicBezTo>
                    <a:cubicBezTo>
                      <a:pt x="7402" y="5120"/>
                      <a:pt x="7599" y="5142"/>
                      <a:pt x="7799" y="5142"/>
                    </a:cubicBezTo>
                    <a:cubicBezTo>
                      <a:pt x="7872" y="5142"/>
                      <a:pt x="7946" y="5139"/>
                      <a:pt x="8020" y="5133"/>
                    </a:cubicBezTo>
                    <a:cubicBezTo>
                      <a:pt x="8111" y="4949"/>
                      <a:pt x="8203" y="4789"/>
                      <a:pt x="8272" y="4629"/>
                    </a:cubicBezTo>
                    <a:cubicBezTo>
                      <a:pt x="7722" y="3827"/>
                      <a:pt x="7035" y="3116"/>
                      <a:pt x="6233" y="2567"/>
                    </a:cubicBezTo>
                    <a:cubicBezTo>
                      <a:pt x="3277" y="642"/>
                      <a:pt x="1444" y="92"/>
                      <a:pt x="3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5"/>
              <p:cNvSpPr/>
              <p:nvPr/>
            </p:nvSpPr>
            <p:spPr>
              <a:xfrm>
                <a:off x="1580225" y="2344028"/>
                <a:ext cx="469670" cy="519948"/>
              </a:xfrm>
              <a:custGeom>
                <a:avLst/>
                <a:gdLst/>
                <a:ahLst/>
                <a:cxnLst/>
                <a:rect l="l" t="t" r="r" b="b"/>
                <a:pathLst>
                  <a:path w="16497" h="18263" extrusionOk="0">
                    <a:moveTo>
                      <a:pt x="8455" y="1"/>
                    </a:moveTo>
                    <a:cubicBezTo>
                      <a:pt x="6347" y="3781"/>
                      <a:pt x="4308" y="7447"/>
                      <a:pt x="3094" y="9647"/>
                    </a:cubicBezTo>
                    <a:cubicBezTo>
                      <a:pt x="2200" y="11296"/>
                      <a:pt x="1" y="14870"/>
                      <a:pt x="3781" y="17345"/>
                    </a:cubicBezTo>
                    <a:cubicBezTo>
                      <a:pt x="3781" y="17345"/>
                      <a:pt x="4919" y="18262"/>
                      <a:pt x="6490" y="18262"/>
                    </a:cubicBezTo>
                    <a:cubicBezTo>
                      <a:pt x="8000" y="18262"/>
                      <a:pt x="9910" y="17415"/>
                      <a:pt x="11594" y="14091"/>
                    </a:cubicBezTo>
                    <a:lnTo>
                      <a:pt x="16497" y="4446"/>
                    </a:lnTo>
                    <a:lnTo>
                      <a:pt x="16497" y="4446"/>
                    </a:lnTo>
                    <a:cubicBezTo>
                      <a:pt x="16383" y="4455"/>
                      <a:pt x="16269" y="4461"/>
                      <a:pt x="16157" y="4461"/>
                    </a:cubicBezTo>
                    <a:cubicBezTo>
                      <a:pt x="15998" y="4461"/>
                      <a:pt x="15843" y="4450"/>
                      <a:pt x="15695" y="4423"/>
                    </a:cubicBezTo>
                    <a:cubicBezTo>
                      <a:pt x="12258" y="3781"/>
                      <a:pt x="9784" y="1903"/>
                      <a:pt x="8844" y="688"/>
                    </a:cubicBezTo>
                    <a:cubicBezTo>
                      <a:pt x="8684" y="482"/>
                      <a:pt x="8547" y="230"/>
                      <a:pt x="84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1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7"/>
          <p:cNvSpPr txBox="1">
            <a:spLocks noGrp="1"/>
          </p:cNvSpPr>
          <p:nvPr>
            <p:ph type="title"/>
          </p:nvPr>
        </p:nvSpPr>
        <p:spPr>
          <a:xfrm>
            <a:off x="4572125" y="1102520"/>
            <a:ext cx="38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27"/>
          <p:cNvSpPr txBox="1">
            <a:spLocks noGrp="1"/>
          </p:cNvSpPr>
          <p:nvPr>
            <p:ph type="body" idx="1"/>
          </p:nvPr>
        </p:nvSpPr>
        <p:spPr>
          <a:xfrm>
            <a:off x="4572125" y="1724820"/>
            <a:ext cx="3858600" cy="23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AutoNum type="arabicPeriod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AutoNum type="alphaLcPeriod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AutoNum type="romanLcPeriod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AutoNum type="arabicPeriod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AutoNum type="alphaLcPeriod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AutoNum type="romanLcPeriod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AutoNum type="arabicPeriod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AutoNum type="alphaLcPeriod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grpSp>
        <p:nvGrpSpPr>
          <p:cNvPr id="706" name="Google Shape;706;p27"/>
          <p:cNvGrpSpPr/>
          <p:nvPr/>
        </p:nvGrpSpPr>
        <p:grpSpPr>
          <a:xfrm>
            <a:off x="338458" y="371271"/>
            <a:ext cx="8467084" cy="4400958"/>
            <a:chOff x="119418" y="491845"/>
            <a:chExt cx="8467084" cy="4400958"/>
          </a:xfrm>
        </p:grpSpPr>
        <p:sp>
          <p:nvSpPr>
            <p:cNvPr id="707" name="Google Shape;707;p27"/>
            <p:cNvSpPr/>
            <p:nvPr/>
          </p:nvSpPr>
          <p:spPr>
            <a:xfrm rot="659822">
              <a:off x="8184146" y="525334"/>
              <a:ext cx="378598" cy="285541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8" name="Google Shape;708;p27"/>
            <p:cNvGrpSpPr/>
            <p:nvPr/>
          </p:nvGrpSpPr>
          <p:grpSpPr>
            <a:xfrm rot="2552886">
              <a:off x="7854961" y="821529"/>
              <a:ext cx="631326" cy="284341"/>
              <a:chOff x="3929266" y="1226038"/>
              <a:chExt cx="631334" cy="284344"/>
            </a:xfrm>
          </p:grpSpPr>
          <p:sp>
            <p:nvSpPr>
              <p:cNvPr id="709" name="Google Shape;709;p27"/>
              <p:cNvSpPr/>
              <p:nvPr/>
            </p:nvSpPr>
            <p:spPr>
              <a:xfrm rot="5004499" flipH="1">
                <a:off x="3897021" y="1282012"/>
                <a:ext cx="266316" cy="17239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10" name="Google Shape;710;p27"/>
              <p:cNvSpPr/>
              <p:nvPr/>
            </p:nvSpPr>
            <p:spPr>
              <a:xfrm rot="10690808" flipH="1">
                <a:off x="4291611" y="1304578"/>
                <a:ext cx="266319" cy="172388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</p:grpSp>
        <p:grpSp>
          <p:nvGrpSpPr>
            <p:cNvPr id="711" name="Google Shape;711;p27"/>
            <p:cNvGrpSpPr/>
            <p:nvPr/>
          </p:nvGrpSpPr>
          <p:grpSpPr>
            <a:xfrm>
              <a:off x="119418" y="3221570"/>
              <a:ext cx="1667763" cy="1671234"/>
              <a:chOff x="119418" y="3221570"/>
              <a:chExt cx="1667763" cy="1671234"/>
            </a:xfrm>
          </p:grpSpPr>
          <p:grpSp>
            <p:nvGrpSpPr>
              <p:cNvPr id="712" name="Google Shape;712;p27"/>
              <p:cNvGrpSpPr/>
              <p:nvPr/>
            </p:nvGrpSpPr>
            <p:grpSpPr>
              <a:xfrm>
                <a:off x="487592" y="3704885"/>
                <a:ext cx="908163" cy="803080"/>
                <a:chOff x="2340166" y="2044486"/>
                <a:chExt cx="742327" cy="656433"/>
              </a:xfrm>
            </p:grpSpPr>
            <p:sp>
              <p:nvSpPr>
                <p:cNvPr id="713" name="Google Shape;713;p27"/>
                <p:cNvSpPr/>
                <p:nvPr/>
              </p:nvSpPr>
              <p:spPr>
                <a:xfrm>
                  <a:off x="2340166" y="2044486"/>
                  <a:ext cx="742327" cy="656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74" h="23057" extrusionOk="0">
                      <a:moveTo>
                        <a:pt x="7324" y="1"/>
                      </a:moveTo>
                      <a:cubicBezTo>
                        <a:pt x="6259" y="1"/>
                        <a:pt x="5016" y="448"/>
                        <a:pt x="3574" y="1678"/>
                      </a:cubicBezTo>
                      <a:cubicBezTo>
                        <a:pt x="3574" y="1678"/>
                        <a:pt x="0" y="4771"/>
                        <a:pt x="4606" y="9262"/>
                      </a:cubicBezTo>
                      <a:cubicBezTo>
                        <a:pt x="4606" y="9262"/>
                        <a:pt x="12808" y="18129"/>
                        <a:pt x="15580" y="20901"/>
                      </a:cubicBezTo>
                      <a:cubicBezTo>
                        <a:pt x="16449" y="21756"/>
                        <a:pt x="17935" y="23057"/>
                        <a:pt x="19808" y="23057"/>
                      </a:cubicBezTo>
                      <a:cubicBezTo>
                        <a:pt x="20997" y="23057"/>
                        <a:pt x="22341" y="22533"/>
                        <a:pt x="23782" y="21038"/>
                      </a:cubicBezTo>
                      <a:cubicBezTo>
                        <a:pt x="23782" y="21038"/>
                        <a:pt x="26073" y="17968"/>
                        <a:pt x="22866" y="14348"/>
                      </a:cubicBezTo>
                      <a:cubicBezTo>
                        <a:pt x="20254" y="11370"/>
                        <a:pt x="14343" y="5481"/>
                        <a:pt x="11639" y="2595"/>
                      </a:cubicBezTo>
                      <a:cubicBezTo>
                        <a:pt x="10765" y="1660"/>
                        <a:pt x="9374" y="1"/>
                        <a:pt x="73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27"/>
                <p:cNvSpPr/>
                <p:nvPr/>
              </p:nvSpPr>
              <p:spPr>
                <a:xfrm>
                  <a:off x="2591307" y="2247853"/>
                  <a:ext cx="274565" cy="26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4" h="9176" extrusionOk="0">
                      <a:moveTo>
                        <a:pt x="4714" y="1"/>
                      </a:moveTo>
                      <a:cubicBezTo>
                        <a:pt x="4676" y="1"/>
                        <a:pt x="4640" y="4"/>
                        <a:pt x="4605" y="11"/>
                      </a:cubicBezTo>
                      <a:cubicBezTo>
                        <a:pt x="2566" y="423"/>
                        <a:pt x="0" y="3081"/>
                        <a:pt x="138" y="3998"/>
                      </a:cubicBezTo>
                      <a:cubicBezTo>
                        <a:pt x="344" y="5510"/>
                        <a:pt x="3987" y="9176"/>
                        <a:pt x="4674" y="9176"/>
                      </a:cubicBezTo>
                      <a:cubicBezTo>
                        <a:pt x="7813" y="9176"/>
                        <a:pt x="9531" y="5670"/>
                        <a:pt x="9577" y="5029"/>
                      </a:cubicBezTo>
                      <a:cubicBezTo>
                        <a:pt x="9644" y="4315"/>
                        <a:pt x="6088" y="1"/>
                        <a:pt x="47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27"/>
                <p:cNvSpPr/>
                <p:nvPr/>
              </p:nvSpPr>
              <p:spPr>
                <a:xfrm>
                  <a:off x="2523660" y="2181004"/>
                  <a:ext cx="58307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1422" extrusionOk="0">
                      <a:moveTo>
                        <a:pt x="968" y="1"/>
                      </a:moveTo>
                      <a:cubicBezTo>
                        <a:pt x="89" y="1"/>
                        <a:pt x="1" y="1422"/>
                        <a:pt x="1003" y="1422"/>
                      </a:cubicBezTo>
                      <a:cubicBezTo>
                        <a:pt x="1025" y="1422"/>
                        <a:pt x="1047" y="1421"/>
                        <a:pt x="1070" y="1420"/>
                      </a:cubicBezTo>
                      <a:cubicBezTo>
                        <a:pt x="1078" y="1420"/>
                        <a:pt x="1086" y="1420"/>
                        <a:pt x="1094" y="1420"/>
                      </a:cubicBezTo>
                      <a:cubicBezTo>
                        <a:pt x="1988" y="1420"/>
                        <a:pt x="2048" y="113"/>
                        <a:pt x="1162" y="22"/>
                      </a:cubicBezTo>
                      <a:cubicBezTo>
                        <a:pt x="1094" y="8"/>
                        <a:pt x="1029" y="1"/>
                        <a:pt x="9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27"/>
                <p:cNvSpPr/>
                <p:nvPr/>
              </p:nvSpPr>
              <p:spPr>
                <a:xfrm>
                  <a:off x="2567363" y="2223397"/>
                  <a:ext cx="57225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" h="1422" extrusionOk="0">
                      <a:moveTo>
                        <a:pt x="968" y="1"/>
                      </a:moveTo>
                      <a:cubicBezTo>
                        <a:pt x="89" y="1"/>
                        <a:pt x="1" y="1422"/>
                        <a:pt x="1003" y="1422"/>
                      </a:cubicBezTo>
                      <a:cubicBezTo>
                        <a:pt x="1025" y="1422"/>
                        <a:pt x="1048" y="1421"/>
                        <a:pt x="1070" y="1420"/>
                      </a:cubicBezTo>
                      <a:cubicBezTo>
                        <a:pt x="1941" y="1397"/>
                        <a:pt x="2010" y="137"/>
                        <a:pt x="1162" y="22"/>
                      </a:cubicBezTo>
                      <a:cubicBezTo>
                        <a:pt x="1094" y="8"/>
                        <a:pt x="1029" y="1"/>
                        <a:pt x="9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27"/>
                <p:cNvSpPr/>
                <p:nvPr/>
              </p:nvSpPr>
              <p:spPr>
                <a:xfrm>
                  <a:off x="2536102" y="2080559"/>
                  <a:ext cx="57823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" h="1422" extrusionOk="0">
                      <a:moveTo>
                        <a:pt x="967" y="0"/>
                      </a:moveTo>
                      <a:cubicBezTo>
                        <a:pt x="87" y="0"/>
                        <a:pt x="0" y="1421"/>
                        <a:pt x="1023" y="1421"/>
                      </a:cubicBezTo>
                      <a:cubicBezTo>
                        <a:pt x="1046" y="1421"/>
                        <a:pt x="1068" y="1421"/>
                        <a:pt x="1091" y="1419"/>
                      </a:cubicBezTo>
                      <a:cubicBezTo>
                        <a:pt x="1962" y="1396"/>
                        <a:pt x="2031" y="136"/>
                        <a:pt x="1160" y="22"/>
                      </a:cubicBezTo>
                      <a:cubicBezTo>
                        <a:pt x="1092" y="7"/>
                        <a:pt x="1027" y="0"/>
                        <a:pt x="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27"/>
                <p:cNvSpPr/>
                <p:nvPr/>
              </p:nvSpPr>
              <p:spPr>
                <a:xfrm>
                  <a:off x="2431045" y="2168619"/>
                  <a:ext cx="58534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1422" extrusionOk="0">
                      <a:moveTo>
                        <a:pt x="968" y="0"/>
                      </a:moveTo>
                      <a:cubicBezTo>
                        <a:pt x="89" y="0"/>
                        <a:pt x="0" y="1421"/>
                        <a:pt x="1003" y="1421"/>
                      </a:cubicBezTo>
                      <a:cubicBezTo>
                        <a:pt x="1025" y="1421"/>
                        <a:pt x="1047" y="1421"/>
                        <a:pt x="1070" y="1419"/>
                      </a:cubicBezTo>
                      <a:cubicBezTo>
                        <a:pt x="1986" y="1419"/>
                        <a:pt x="2055" y="90"/>
                        <a:pt x="1161" y="22"/>
                      </a:cubicBezTo>
                      <a:cubicBezTo>
                        <a:pt x="1093" y="7"/>
                        <a:pt x="1029" y="0"/>
                        <a:pt x="9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27"/>
                <p:cNvSpPr/>
                <p:nvPr/>
              </p:nvSpPr>
              <p:spPr>
                <a:xfrm>
                  <a:off x="2632646" y="2184933"/>
                  <a:ext cx="58278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" h="1422" extrusionOk="0">
                      <a:moveTo>
                        <a:pt x="966" y="0"/>
                      </a:moveTo>
                      <a:cubicBezTo>
                        <a:pt x="87" y="0"/>
                        <a:pt x="0" y="1421"/>
                        <a:pt x="1023" y="1421"/>
                      </a:cubicBezTo>
                      <a:cubicBezTo>
                        <a:pt x="1045" y="1421"/>
                        <a:pt x="1068" y="1420"/>
                        <a:pt x="1091" y="1419"/>
                      </a:cubicBezTo>
                      <a:cubicBezTo>
                        <a:pt x="1099" y="1419"/>
                        <a:pt x="1106" y="1419"/>
                        <a:pt x="1114" y="1419"/>
                      </a:cubicBezTo>
                      <a:cubicBezTo>
                        <a:pt x="1986" y="1419"/>
                        <a:pt x="2046" y="90"/>
                        <a:pt x="1160" y="22"/>
                      </a:cubicBezTo>
                      <a:cubicBezTo>
                        <a:pt x="1092" y="7"/>
                        <a:pt x="1027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27"/>
                <p:cNvSpPr/>
                <p:nvPr/>
              </p:nvSpPr>
              <p:spPr>
                <a:xfrm>
                  <a:off x="2519788" y="2272993"/>
                  <a:ext cx="57851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" h="1422" extrusionOk="0">
                      <a:moveTo>
                        <a:pt x="967" y="0"/>
                      </a:moveTo>
                      <a:cubicBezTo>
                        <a:pt x="88" y="0"/>
                        <a:pt x="1" y="1421"/>
                        <a:pt x="1024" y="1421"/>
                      </a:cubicBezTo>
                      <a:cubicBezTo>
                        <a:pt x="1046" y="1421"/>
                        <a:pt x="1068" y="1421"/>
                        <a:pt x="1092" y="1419"/>
                      </a:cubicBezTo>
                      <a:cubicBezTo>
                        <a:pt x="1962" y="1396"/>
                        <a:pt x="2031" y="113"/>
                        <a:pt x="1160" y="22"/>
                      </a:cubicBezTo>
                      <a:cubicBezTo>
                        <a:pt x="1092" y="7"/>
                        <a:pt x="1028" y="0"/>
                        <a:pt x="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27"/>
                <p:cNvSpPr/>
                <p:nvPr/>
              </p:nvSpPr>
              <p:spPr>
                <a:xfrm>
                  <a:off x="2481922" y="2120987"/>
                  <a:ext cx="57225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" h="1422" extrusionOk="0">
                      <a:moveTo>
                        <a:pt x="968" y="1"/>
                      </a:moveTo>
                      <a:cubicBezTo>
                        <a:pt x="89" y="1"/>
                        <a:pt x="0" y="1422"/>
                        <a:pt x="1003" y="1422"/>
                      </a:cubicBezTo>
                      <a:cubicBezTo>
                        <a:pt x="1025" y="1422"/>
                        <a:pt x="1047" y="1421"/>
                        <a:pt x="1070" y="1420"/>
                      </a:cubicBezTo>
                      <a:cubicBezTo>
                        <a:pt x="1941" y="1397"/>
                        <a:pt x="2009" y="137"/>
                        <a:pt x="1162" y="22"/>
                      </a:cubicBezTo>
                      <a:cubicBezTo>
                        <a:pt x="1093" y="8"/>
                        <a:pt x="1029" y="1"/>
                        <a:pt x="9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27"/>
                <p:cNvSpPr/>
                <p:nvPr/>
              </p:nvSpPr>
              <p:spPr>
                <a:xfrm>
                  <a:off x="2577868" y="2135337"/>
                  <a:ext cx="58904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422" extrusionOk="0">
                      <a:moveTo>
                        <a:pt x="970" y="1"/>
                      </a:moveTo>
                      <a:cubicBezTo>
                        <a:pt x="107" y="1"/>
                        <a:pt x="1" y="1422"/>
                        <a:pt x="1023" y="1422"/>
                      </a:cubicBezTo>
                      <a:cubicBezTo>
                        <a:pt x="1045" y="1422"/>
                        <a:pt x="1068" y="1421"/>
                        <a:pt x="1091" y="1420"/>
                      </a:cubicBezTo>
                      <a:cubicBezTo>
                        <a:pt x="1099" y="1420"/>
                        <a:pt x="1106" y="1420"/>
                        <a:pt x="1114" y="1420"/>
                      </a:cubicBezTo>
                      <a:cubicBezTo>
                        <a:pt x="2008" y="1420"/>
                        <a:pt x="2068" y="113"/>
                        <a:pt x="1160" y="22"/>
                      </a:cubicBezTo>
                      <a:cubicBezTo>
                        <a:pt x="1093" y="8"/>
                        <a:pt x="1029" y="1"/>
                        <a:pt x="9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27"/>
                <p:cNvSpPr/>
                <p:nvPr/>
              </p:nvSpPr>
              <p:spPr>
                <a:xfrm>
                  <a:off x="2472783" y="2223397"/>
                  <a:ext cx="58307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1422" extrusionOk="0">
                      <a:moveTo>
                        <a:pt x="968" y="1"/>
                      </a:moveTo>
                      <a:cubicBezTo>
                        <a:pt x="89" y="1"/>
                        <a:pt x="1" y="1422"/>
                        <a:pt x="1003" y="1422"/>
                      </a:cubicBezTo>
                      <a:cubicBezTo>
                        <a:pt x="1025" y="1422"/>
                        <a:pt x="1047" y="1421"/>
                        <a:pt x="1070" y="1420"/>
                      </a:cubicBezTo>
                      <a:cubicBezTo>
                        <a:pt x="1078" y="1420"/>
                        <a:pt x="1085" y="1420"/>
                        <a:pt x="1093" y="1420"/>
                      </a:cubicBezTo>
                      <a:cubicBezTo>
                        <a:pt x="1988" y="1420"/>
                        <a:pt x="2048" y="90"/>
                        <a:pt x="1162" y="22"/>
                      </a:cubicBezTo>
                      <a:cubicBezTo>
                        <a:pt x="1094" y="8"/>
                        <a:pt x="1029" y="1"/>
                        <a:pt x="9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27"/>
                <p:cNvSpPr/>
                <p:nvPr/>
              </p:nvSpPr>
              <p:spPr>
                <a:xfrm>
                  <a:off x="2866619" y="2525814"/>
                  <a:ext cx="56086" cy="40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417" extrusionOk="0">
                      <a:moveTo>
                        <a:pt x="954" y="0"/>
                      </a:moveTo>
                      <a:cubicBezTo>
                        <a:pt x="42" y="0"/>
                        <a:pt x="1" y="1417"/>
                        <a:pt x="970" y="1417"/>
                      </a:cubicBezTo>
                      <a:cubicBezTo>
                        <a:pt x="1018" y="1417"/>
                        <a:pt x="1069" y="1413"/>
                        <a:pt x="1121" y="1406"/>
                      </a:cubicBezTo>
                      <a:cubicBezTo>
                        <a:pt x="1969" y="1314"/>
                        <a:pt x="1923" y="77"/>
                        <a:pt x="1076" y="8"/>
                      </a:cubicBezTo>
                      <a:cubicBezTo>
                        <a:pt x="1034" y="3"/>
                        <a:pt x="993" y="0"/>
                        <a:pt x="9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27"/>
                <p:cNvSpPr/>
                <p:nvPr/>
              </p:nvSpPr>
              <p:spPr>
                <a:xfrm>
                  <a:off x="2913738" y="2564875"/>
                  <a:ext cx="56570" cy="40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" h="1417" extrusionOk="0">
                      <a:moveTo>
                        <a:pt x="930" y="0"/>
                      </a:moveTo>
                      <a:cubicBezTo>
                        <a:pt x="30" y="0"/>
                        <a:pt x="0" y="1416"/>
                        <a:pt x="964" y="1416"/>
                      </a:cubicBezTo>
                      <a:cubicBezTo>
                        <a:pt x="1006" y="1416"/>
                        <a:pt x="1048" y="1414"/>
                        <a:pt x="1093" y="1408"/>
                      </a:cubicBezTo>
                      <a:cubicBezTo>
                        <a:pt x="1987" y="1317"/>
                        <a:pt x="1941" y="34"/>
                        <a:pt x="1070" y="11"/>
                      </a:cubicBezTo>
                      <a:cubicBezTo>
                        <a:pt x="1021" y="4"/>
                        <a:pt x="975" y="0"/>
                        <a:pt x="9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27"/>
                <p:cNvSpPr/>
                <p:nvPr/>
              </p:nvSpPr>
              <p:spPr>
                <a:xfrm>
                  <a:off x="2871829" y="2424714"/>
                  <a:ext cx="55431" cy="40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" h="1417" extrusionOk="0">
                      <a:moveTo>
                        <a:pt x="955" y="0"/>
                      </a:moveTo>
                      <a:cubicBezTo>
                        <a:pt x="42" y="0"/>
                        <a:pt x="0" y="1416"/>
                        <a:pt x="951" y="1416"/>
                      </a:cubicBezTo>
                      <a:cubicBezTo>
                        <a:pt x="998" y="1416"/>
                        <a:pt x="1047" y="1413"/>
                        <a:pt x="1099" y="1406"/>
                      </a:cubicBezTo>
                      <a:cubicBezTo>
                        <a:pt x="1947" y="1314"/>
                        <a:pt x="1924" y="54"/>
                        <a:pt x="1076" y="8"/>
                      </a:cubicBezTo>
                      <a:cubicBezTo>
                        <a:pt x="1034" y="3"/>
                        <a:pt x="993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27"/>
                <p:cNvSpPr/>
                <p:nvPr/>
              </p:nvSpPr>
              <p:spPr>
                <a:xfrm>
                  <a:off x="2773491" y="2520518"/>
                  <a:ext cx="56570" cy="40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" h="1420" extrusionOk="0">
                      <a:moveTo>
                        <a:pt x="932" y="0"/>
                      </a:moveTo>
                      <a:cubicBezTo>
                        <a:pt x="36" y="0"/>
                        <a:pt x="0" y="1419"/>
                        <a:pt x="947" y="1419"/>
                      </a:cubicBezTo>
                      <a:cubicBezTo>
                        <a:pt x="993" y="1419"/>
                        <a:pt x="1042" y="1416"/>
                        <a:pt x="1093" y="1409"/>
                      </a:cubicBezTo>
                      <a:cubicBezTo>
                        <a:pt x="1987" y="1340"/>
                        <a:pt x="1941" y="34"/>
                        <a:pt x="1070" y="11"/>
                      </a:cubicBezTo>
                      <a:cubicBezTo>
                        <a:pt x="1022" y="4"/>
                        <a:pt x="976" y="0"/>
                        <a:pt x="9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27"/>
                <p:cNvSpPr/>
                <p:nvPr/>
              </p:nvSpPr>
              <p:spPr>
                <a:xfrm>
                  <a:off x="2976117" y="2521230"/>
                  <a:ext cx="56171" cy="40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418" extrusionOk="0">
                      <a:moveTo>
                        <a:pt x="935" y="1"/>
                      </a:moveTo>
                      <a:cubicBezTo>
                        <a:pt x="24" y="1"/>
                        <a:pt x="1" y="1417"/>
                        <a:pt x="953" y="1417"/>
                      </a:cubicBezTo>
                      <a:cubicBezTo>
                        <a:pt x="1000" y="1417"/>
                        <a:pt x="1050" y="1414"/>
                        <a:pt x="1102" y="1406"/>
                      </a:cubicBezTo>
                      <a:cubicBezTo>
                        <a:pt x="1972" y="1338"/>
                        <a:pt x="1949" y="32"/>
                        <a:pt x="1056" y="9"/>
                      </a:cubicBezTo>
                      <a:cubicBezTo>
                        <a:pt x="1014" y="3"/>
                        <a:pt x="973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27"/>
                <p:cNvSpPr/>
                <p:nvPr/>
              </p:nvSpPr>
              <p:spPr>
                <a:xfrm>
                  <a:off x="2870064" y="2617717"/>
                  <a:ext cx="56541" cy="40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1419" extrusionOk="0">
                      <a:moveTo>
                        <a:pt x="931" y="0"/>
                      </a:moveTo>
                      <a:cubicBezTo>
                        <a:pt x="35" y="0"/>
                        <a:pt x="0" y="1419"/>
                        <a:pt x="966" y="1419"/>
                      </a:cubicBezTo>
                      <a:cubicBezTo>
                        <a:pt x="1013" y="1419"/>
                        <a:pt x="1063" y="1415"/>
                        <a:pt x="1115" y="1408"/>
                      </a:cubicBezTo>
                      <a:cubicBezTo>
                        <a:pt x="1986" y="1340"/>
                        <a:pt x="1963" y="34"/>
                        <a:pt x="1069" y="11"/>
                      </a:cubicBezTo>
                      <a:cubicBezTo>
                        <a:pt x="1021" y="4"/>
                        <a:pt x="975" y="0"/>
                        <a:pt x="9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27"/>
                <p:cNvSpPr/>
                <p:nvPr/>
              </p:nvSpPr>
              <p:spPr>
                <a:xfrm>
                  <a:off x="2820297" y="2469071"/>
                  <a:ext cx="56086" cy="40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417" extrusionOk="0">
                      <a:moveTo>
                        <a:pt x="955" y="0"/>
                      </a:moveTo>
                      <a:cubicBezTo>
                        <a:pt x="42" y="0"/>
                        <a:pt x="1" y="1416"/>
                        <a:pt x="971" y="1416"/>
                      </a:cubicBezTo>
                      <a:cubicBezTo>
                        <a:pt x="1018" y="1416"/>
                        <a:pt x="1069" y="1413"/>
                        <a:pt x="1122" y="1406"/>
                      </a:cubicBezTo>
                      <a:cubicBezTo>
                        <a:pt x="1969" y="1314"/>
                        <a:pt x="1924" y="54"/>
                        <a:pt x="1076" y="8"/>
                      </a:cubicBezTo>
                      <a:cubicBezTo>
                        <a:pt x="1034" y="3"/>
                        <a:pt x="993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27"/>
                <p:cNvSpPr/>
                <p:nvPr/>
              </p:nvSpPr>
              <p:spPr>
                <a:xfrm>
                  <a:off x="2926322" y="2476303"/>
                  <a:ext cx="47915" cy="40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3" h="1415" extrusionOk="0">
                      <a:moveTo>
                        <a:pt x="689" y="0"/>
                      </a:moveTo>
                      <a:cubicBezTo>
                        <a:pt x="0" y="0"/>
                        <a:pt x="11" y="1414"/>
                        <a:pt x="703" y="1414"/>
                      </a:cubicBezTo>
                      <a:cubicBezTo>
                        <a:pt x="738" y="1414"/>
                        <a:pt x="774" y="1411"/>
                        <a:pt x="812" y="1404"/>
                      </a:cubicBezTo>
                      <a:cubicBezTo>
                        <a:pt x="1682" y="1335"/>
                        <a:pt x="1659" y="29"/>
                        <a:pt x="766" y="6"/>
                      </a:cubicBezTo>
                      <a:cubicBezTo>
                        <a:pt x="739" y="2"/>
                        <a:pt x="713" y="0"/>
                        <a:pt x="6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27"/>
                <p:cNvSpPr/>
                <p:nvPr/>
              </p:nvSpPr>
              <p:spPr>
                <a:xfrm>
                  <a:off x="2827244" y="2572107"/>
                  <a:ext cx="48484" cy="40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8" extrusionOk="0">
                      <a:moveTo>
                        <a:pt x="693" y="1"/>
                      </a:moveTo>
                      <a:cubicBezTo>
                        <a:pt x="0" y="1"/>
                        <a:pt x="34" y="1417"/>
                        <a:pt x="725" y="1417"/>
                      </a:cubicBezTo>
                      <a:cubicBezTo>
                        <a:pt x="759" y="1417"/>
                        <a:pt x="795" y="1414"/>
                        <a:pt x="832" y="1407"/>
                      </a:cubicBezTo>
                      <a:cubicBezTo>
                        <a:pt x="1703" y="1338"/>
                        <a:pt x="1680" y="32"/>
                        <a:pt x="786" y="9"/>
                      </a:cubicBezTo>
                      <a:cubicBezTo>
                        <a:pt x="754" y="4"/>
                        <a:pt x="723" y="1"/>
                        <a:pt x="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3" name="Google Shape;733;p27"/>
              <p:cNvGrpSpPr/>
              <p:nvPr/>
            </p:nvGrpSpPr>
            <p:grpSpPr>
              <a:xfrm rot="-2700000">
                <a:off x="184360" y="3344515"/>
                <a:ext cx="511605" cy="395599"/>
                <a:chOff x="3804263" y="1648281"/>
                <a:chExt cx="511610" cy="395602"/>
              </a:xfrm>
            </p:grpSpPr>
            <p:sp>
              <p:nvSpPr>
                <p:cNvPr id="734" name="Google Shape;734;p27"/>
                <p:cNvSpPr/>
                <p:nvPr/>
              </p:nvSpPr>
              <p:spPr>
                <a:xfrm rot="4744281" flipH="1">
                  <a:off x="3780984" y="1810603"/>
                  <a:ext cx="266315" cy="17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  <p:sp>
              <p:nvSpPr>
                <p:cNvPr id="735" name="Google Shape;735;p27"/>
                <p:cNvSpPr/>
                <p:nvPr/>
              </p:nvSpPr>
              <p:spPr>
                <a:xfrm rot="9428378" flipH="1">
                  <a:off x="4026539" y="1693240"/>
                  <a:ext cx="266309" cy="172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</p:grpSp>
          <p:grpSp>
            <p:nvGrpSpPr>
              <p:cNvPr id="736" name="Google Shape;736;p27"/>
              <p:cNvGrpSpPr/>
              <p:nvPr/>
            </p:nvGrpSpPr>
            <p:grpSpPr>
              <a:xfrm rot="5695668" flipH="1">
                <a:off x="1276725" y="4387176"/>
                <a:ext cx="541882" cy="434087"/>
                <a:chOff x="3766050" y="1621086"/>
                <a:chExt cx="541884" cy="434089"/>
              </a:xfrm>
            </p:grpSpPr>
            <p:sp>
              <p:nvSpPr>
                <p:cNvPr id="737" name="Google Shape;737;p27"/>
                <p:cNvSpPr/>
                <p:nvPr/>
              </p:nvSpPr>
              <p:spPr>
                <a:xfrm rot="3234919" flipH="1">
                  <a:off x="3780980" y="1810599"/>
                  <a:ext cx="266318" cy="17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  <p:sp>
              <p:nvSpPr>
                <p:cNvPr id="738" name="Google Shape;738;p27"/>
                <p:cNvSpPr/>
                <p:nvPr/>
              </p:nvSpPr>
              <p:spPr>
                <a:xfrm rot="7574398" flipH="1">
                  <a:off x="4026538" y="1693241"/>
                  <a:ext cx="266312" cy="17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9"/>
          <p:cNvSpPr/>
          <p:nvPr/>
        </p:nvSpPr>
        <p:spPr>
          <a:xfrm>
            <a:off x="0" y="4127500"/>
            <a:ext cx="9144000" cy="1016100"/>
          </a:xfrm>
          <a:prstGeom prst="rect">
            <a:avLst/>
          </a:prstGeom>
          <a:solidFill>
            <a:srgbClr val="AA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9"/>
          <p:cNvSpPr txBox="1">
            <a:spLocks noGrp="1"/>
          </p:cNvSpPr>
          <p:nvPr>
            <p:ph type="title"/>
          </p:nvPr>
        </p:nvSpPr>
        <p:spPr>
          <a:xfrm>
            <a:off x="2079548" y="1093500"/>
            <a:ext cx="3849600" cy="8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29"/>
          <p:cNvSpPr txBox="1">
            <a:spLocks noGrp="1"/>
          </p:cNvSpPr>
          <p:nvPr>
            <p:ph type="subTitle" idx="1"/>
          </p:nvPr>
        </p:nvSpPr>
        <p:spPr>
          <a:xfrm>
            <a:off x="2079548" y="1876625"/>
            <a:ext cx="3849600" cy="11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9"/>
          <p:cNvSpPr txBox="1"/>
          <p:nvPr/>
        </p:nvSpPr>
        <p:spPr>
          <a:xfrm>
            <a:off x="2079548" y="3066425"/>
            <a:ext cx="38496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65" name="Google Shape;765;p29"/>
          <p:cNvGrpSpPr/>
          <p:nvPr/>
        </p:nvGrpSpPr>
        <p:grpSpPr>
          <a:xfrm>
            <a:off x="900397" y="539687"/>
            <a:ext cx="7516675" cy="797746"/>
            <a:chOff x="900397" y="539687"/>
            <a:chExt cx="7516675" cy="797746"/>
          </a:xfrm>
        </p:grpSpPr>
        <p:grpSp>
          <p:nvGrpSpPr>
            <p:cNvPr id="766" name="Google Shape;766;p29"/>
            <p:cNvGrpSpPr/>
            <p:nvPr/>
          </p:nvGrpSpPr>
          <p:grpSpPr>
            <a:xfrm>
              <a:off x="7529236" y="539687"/>
              <a:ext cx="887836" cy="797746"/>
              <a:chOff x="7489364" y="509783"/>
              <a:chExt cx="887836" cy="797746"/>
            </a:xfrm>
          </p:grpSpPr>
          <p:sp>
            <p:nvSpPr>
              <p:cNvPr id="767" name="Google Shape;767;p29"/>
              <p:cNvSpPr/>
              <p:nvPr/>
            </p:nvSpPr>
            <p:spPr>
              <a:xfrm rot="-4474676" flipH="1">
                <a:off x="7474692" y="574888"/>
                <a:ext cx="266334" cy="172370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768" name="Google Shape;768;p29"/>
              <p:cNvSpPr/>
              <p:nvPr/>
            </p:nvSpPr>
            <p:spPr>
              <a:xfrm rot="3394681" flipH="1">
                <a:off x="8122893" y="1017214"/>
                <a:ext cx="178026" cy="278596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grpSp>
            <p:nvGrpSpPr>
              <p:cNvPr id="769" name="Google Shape;769;p29"/>
              <p:cNvGrpSpPr/>
              <p:nvPr/>
            </p:nvGrpSpPr>
            <p:grpSpPr>
              <a:xfrm rot="925227">
                <a:off x="7850885" y="737370"/>
                <a:ext cx="309215" cy="272430"/>
                <a:chOff x="3890683" y="1390057"/>
                <a:chExt cx="309215" cy="272430"/>
              </a:xfrm>
            </p:grpSpPr>
            <p:sp>
              <p:nvSpPr>
                <p:cNvPr id="770" name="Google Shape;770;p29"/>
                <p:cNvSpPr/>
                <p:nvPr/>
              </p:nvSpPr>
              <p:spPr>
                <a:xfrm>
                  <a:off x="3987227" y="1415168"/>
                  <a:ext cx="212671" cy="247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0" h="8687" extrusionOk="0">
                      <a:moveTo>
                        <a:pt x="4422" y="0"/>
                      </a:moveTo>
                      <a:lnTo>
                        <a:pt x="0" y="8409"/>
                      </a:lnTo>
                      <a:cubicBezTo>
                        <a:pt x="557" y="8594"/>
                        <a:pt x="1134" y="8686"/>
                        <a:pt x="1708" y="8686"/>
                      </a:cubicBezTo>
                      <a:cubicBezTo>
                        <a:pt x="2763" y="8686"/>
                        <a:pt x="3807" y="8376"/>
                        <a:pt x="4697" y="7767"/>
                      </a:cubicBezTo>
                      <a:cubicBezTo>
                        <a:pt x="7011" y="6232"/>
                        <a:pt x="7470" y="1994"/>
                        <a:pt x="44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29"/>
                <p:cNvSpPr/>
                <p:nvPr/>
              </p:nvSpPr>
              <p:spPr>
                <a:xfrm>
                  <a:off x="3949390" y="1396890"/>
                  <a:ext cx="163759" cy="257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2" h="9051" extrusionOk="0">
                      <a:moveTo>
                        <a:pt x="4377" y="1"/>
                      </a:moveTo>
                      <a:lnTo>
                        <a:pt x="1" y="8363"/>
                      </a:lnTo>
                      <a:cubicBezTo>
                        <a:pt x="413" y="8661"/>
                        <a:pt x="848" y="8890"/>
                        <a:pt x="1329" y="9051"/>
                      </a:cubicBezTo>
                      <a:lnTo>
                        <a:pt x="5751" y="642"/>
                      </a:lnTo>
                      <a:cubicBezTo>
                        <a:pt x="5568" y="528"/>
                        <a:pt x="5385" y="413"/>
                        <a:pt x="5201" y="322"/>
                      </a:cubicBezTo>
                      <a:cubicBezTo>
                        <a:pt x="4926" y="207"/>
                        <a:pt x="4674" y="92"/>
                        <a:pt x="43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29"/>
                <p:cNvSpPr/>
                <p:nvPr/>
              </p:nvSpPr>
              <p:spPr>
                <a:xfrm>
                  <a:off x="3890683" y="1390057"/>
                  <a:ext cx="183318" cy="244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9" h="8604" extrusionOk="0">
                      <a:moveTo>
                        <a:pt x="4938" y="1"/>
                      </a:moveTo>
                      <a:cubicBezTo>
                        <a:pt x="2517" y="1"/>
                        <a:pt x="351" y="1846"/>
                        <a:pt x="161" y="4434"/>
                      </a:cubicBezTo>
                      <a:cubicBezTo>
                        <a:pt x="1" y="6060"/>
                        <a:pt x="734" y="7641"/>
                        <a:pt x="2063" y="8603"/>
                      </a:cubicBezTo>
                      <a:lnTo>
                        <a:pt x="6439" y="241"/>
                      </a:lnTo>
                      <a:cubicBezTo>
                        <a:pt x="5938" y="78"/>
                        <a:pt x="5433" y="1"/>
                        <a:pt x="49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73" name="Google Shape;773;p29"/>
            <p:cNvGrpSpPr/>
            <p:nvPr/>
          </p:nvGrpSpPr>
          <p:grpSpPr>
            <a:xfrm>
              <a:off x="900397" y="872825"/>
              <a:ext cx="965796" cy="347235"/>
              <a:chOff x="900397" y="872825"/>
              <a:chExt cx="965796" cy="347235"/>
            </a:xfrm>
          </p:grpSpPr>
          <p:sp>
            <p:nvSpPr>
              <p:cNvPr id="774" name="Google Shape;774;p29"/>
              <p:cNvSpPr/>
              <p:nvPr/>
            </p:nvSpPr>
            <p:spPr>
              <a:xfrm rot="-1602233">
                <a:off x="1228717" y="929852"/>
                <a:ext cx="309146" cy="233159"/>
              </a:xfrm>
              <a:custGeom>
                <a:avLst/>
                <a:gdLst/>
                <a:ahLst/>
                <a:cxnLst/>
                <a:rect l="l" t="t" r="r" b="b"/>
                <a:pathLst>
                  <a:path w="39411" h="29724" extrusionOk="0">
                    <a:moveTo>
                      <a:pt x="29588" y="1"/>
                    </a:moveTo>
                    <a:cubicBezTo>
                      <a:pt x="26032" y="1"/>
                      <a:pt x="22390" y="1886"/>
                      <a:pt x="20600" y="5896"/>
                    </a:cubicBezTo>
                    <a:cubicBezTo>
                      <a:pt x="18544" y="2545"/>
                      <a:pt x="15626" y="1160"/>
                      <a:pt x="12750" y="1160"/>
                    </a:cubicBezTo>
                    <a:cubicBezTo>
                      <a:pt x="6266" y="1160"/>
                      <a:pt x="0" y="8198"/>
                      <a:pt x="4333" y="15610"/>
                    </a:cubicBezTo>
                    <a:cubicBezTo>
                      <a:pt x="7770" y="22575"/>
                      <a:pt x="18423" y="29517"/>
                      <a:pt x="20577" y="29724"/>
                    </a:cubicBezTo>
                    <a:cubicBezTo>
                      <a:pt x="29008" y="26654"/>
                      <a:pt x="39410" y="17283"/>
                      <a:pt x="38654" y="7591"/>
                    </a:cubicBezTo>
                    <a:cubicBezTo>
                      <a:pt x="37920" y="2664"/>
                      <a:pt x="33814" y="1"/>
                      <a:pt x="295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 rot="10029471" flipH="1">
                <a:off x="1584057" y="944166"/>
                <a:ext cx="266301" cy="172406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776" name="Google Shape;776;p29"/>
              <p:cNvSpPr/>
              <p:nvPr/>
            </p:nvSpPr>
            <p:spPr>
              <a:xfrm rot="-10029471">
                <a:off x="916232" y="1020216"/>
                <a:ext cx="266301" cy="172406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338458" y="371271"/>
            <a:ext cx="8467084" cy="4400958"/>
            <a:chOff x="119418" y="491845"/>
            <a:chExt cx="8467084" cy="4400958"/>
          </a:xfrm>
        </p:grpSpPr>
        <p:sp>
          <p:nvSpPr>
            <p:cNvPr id="779" name="Google Shape;779;p30"/>
            <p:cNvSpPr/>
            <p:nvPr/>
          </p:nvSpPr>
          <p:spPr>
            <a:xfrm rot="659822">
              <a:off x="8184146" y="525334"/>
              <a:ext cx="378598" cy="285541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0" name="Google Shape;780;p30"/>
            <p:cNvGrpSpPr/>
            <p:nvPr/>
          </p:nvGrpSpPr>
          <p:grpSpPr>
            <a:xfrm rot="2552886">
              <a:off x="7854961" y="821529"/>
              <a:ext cx="631326" cy="284341"/>
              <a:chOff x="3929266" y="1226038"/>
              <a:chExt cx="631334" cy="284344"/>
            </a:xfrm>
          </p:grpSpPr>
          <p:sp>
            <p:nvSpPr>
              <p:cNvPr id="781" name="Google Shape;781;p30"/>
              <p:cNvSpPr/>
              <p:nvPr/>
            </p:nvSpPr>
            <p:spPr>
              <a:xfrm rot="5004499" flipH="1">
                <a:off x="3897021" y="1282012"/>
                <a:ext cx="266316" cy="17239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82" name="Google Shape;782;p30"/>
              <p:cNvSpPr/>
              <p:nvPr/>
            </p:nvSpPr>
            <p:spPr>
              <a:xfrm rot="10690808" flipH="1">
                <a:off x="4291611" y="1304578"/>
                <a:ext cx="266319" cy="172388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</p:grpSp>
        <p:grpSp>
          <p:nvGrpSpPr>
            <p:cNvPr id="783" name="Google Shape;783;p30"/>
            <p:cNvGrpSpPr/>
            <p:nvPr/>
          </p:nvGrpSpPr>
          <p:grpSpPr>
            <a:xfrm>
              <a:off x="119418" y="3221570"/>
              <a:ext cx="1667763" cy="1671234"/>
              <a:chOff x="119418" y="3221570"/>
              <a:chExt cx="1667763" cy="1671234"/>
            </a:xfrm>
          </p:grpSpPr>
          <p:grpSp>
            <p:nvGrpSpPr>
              <p:cNvPr id="784" name="Google Shape;784;p30"/>
              <p:cNvGrpSpPr/>
              <p:nvPr/>
            </p:nvGrpSpPr>
            <p:grpSpPr>
              <a:xfrm>
                <a:off x="487592" y="3704885"/>
                <a:ext cx="908163" cy="803080"/>
                <a:chOff x="2340166" y="2044486"/>
                <a:chExt cx="742327" cy="656433"/>
              </a:xfrm>
            </p:grpSpPr>
            <p:sp>
              <p:nvSpPr>
                <p:cNvPr id="785" name="Google Shape;785;p30"/>
                <p:cNvSpPr/>
                <p:nvPr/>
              </p:nvSpPr>
              <p:spPr>
                <a:xfrm>
                  <a:off x="2340166" y="2044486"/>
                  <a:ext cx="742327" cy="656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74" h="23057" extrusionOk="0">
                      <a:moveTo>
                        <a:pt x="7324" y="1"/>
                      </a:moveTo>
                      <a:cubicBezTo>
                        <a:pt x="6259" y="1"/>
                        <a:pt x="5016" y="448"/>
                        <a:pt x="3574" y="1678"/>
                      </a:cubicBezTo>
                      <a:cubicBezTo>
                        <a:pt x="3574" y="1678"/>
                        <a:pt x="0" y="4771"/>
                        <a:pt x="4606" y="9262"/>
                      </a:cubicBezTo>
                      <a:cubicBezTo>
                        <a:pt x="4606" y="9262"/>
                        <a:pt x="12808" y="18129"/>
                        <a:pt x="15580" y="20901"/>
                      </a:cubicBezTo>
                      <a:cubicBezTo>
                        <a:pt x="16449" y="21756"/>
                        <a:pt x="17935" y="23057"/>
                        <a:pt x="19808" y="23057"/>
                      </a:cubicBezTo>
                      <a:cubicBezTo>
                        <a:pt x="20997" y="23057"/>
                        <a:pt x="22341" y="22533"/>
                        <a:pt x="23782" y="21038"/>
                      </a:cubicBezTo>
                      <a:cubicBezTo>
                        <a:pt x="23782" y="21038"/>
                        <a:pt x="26073" y="17968"/>
                        <a:pt x="22866" y="14348"/>
                      </a:cubicBezTo>
                      <a:cubicBezTo>
                        <a:pt x="20254" y="11370"/>
                        <a:pt x="14343" y="5481"/>
                        <a:pt x="11639" y="2595"/>
                      </a:cubicBezTo>
                      <a:cubicBezTo>
                        <a:pt x="10765" y="1660"/>
                        <a:pt x="9374" y="1"/>
                        <a:pt x="73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30"/>
                <p:cNvSpPr/>
                <p:nvPr/>
              </p:nvSpPr>
              <p:spPr>
                <a:xfrm>
                  <a:off x="2591307" y="2247853"/>
                  <a:ext cx="274565" cy="26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4" h="9176" extrusionOk="0">
                      <a:moveTo>
                        <a:pt x="4714" y="1"/>
                      </a:moveTo>
                      <a:cubicBezTo>
                        <a:pt x="4676" y="1"/>
                        <a:pt x="4640" y="4"/>
                        <a:pt x="4605" y="11"/>
                      </a:cubicBezTo>
                      <a:cubicBezTo>
                        <a:pt x="2566" y="423"/>
                        <a:pt x="0" y="3081"/>
                        <a:pt x="138" y="3998"/>
                      </a:cubicBezTo>
                      <a:cubicBezTo>
                        <a:pt x="344" y="5510"/>
                        <a:pt x="3987" y="9176"/>
                        <a:pt x="4674" y="9176"/>
                      </a:cubicBezTo>
                      <a:cubicBezTo>
                        <a:pt x="7813" y="9176"/>
                        <a:pt x="9531" y="5670"/>
                        <a:pt x="9577" y="5029"/>
                      </a:cubicBezTo>
                      <a:cubicBezTo>
                        <a:pt x="9644" y="4315"/>
                        <a:pt x="6088" y="1"/>
                        <a:pt x="47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30"/>
                <p:cNvSpPr/>
                <p:nvPr/>
              </p:nvSpPr>
              <p:spPr>
                <a:xfrm>
                  <a:off x="2523660" y="2181004"/>
                  <a:ext cx="58307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1422" extrusionOk="0">
                      <a:moveTo>
                        <a:pt x="968" y="1"/>
                      </a:moveTo>
                      <a:cubicBezTo>
                        <a:pt x="89" y="1"/>
                        <a:pt x="1" y="1422"/>
                        <a:pt x="1003" y="1422"/>
                      </a:cubicBezTo>
                      <a:cubicBezTo>
                        <a:pt x="1025" y="1422"/>
                        <a:pt x="1047" y="1421"/>
                        <a:pt x="1070" y="1420"/>
                      </a:cubicBezTo>
                      <a:cubicBezTo>
                        <a:pt x="1078" y="1420"/>
                        <a:pt x="1086" y="1420"/>
                        <a:pt x="1094" y="1420"/>
                      </a:cubicBezTo>
                      <a:cubicBezTo>
                        <a:pt x="1988" y="1420"/>
                        <a:pt x="2048" y="113"/>
                        <a:pt x="1162" y="22"/>
                      </a:cubicBezTo>
                      <a:cubicBezTo>
                        <a:pt x="1094" y="8"/>
                        <a:pt x="1029" y="1"/>
                        <a:pt x="9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30"/>
                <p:cNvSpPr/>
                <p:nvPr/>
              </p:nvSpPr>
              <p:spPr>
                <a:xfrm>
                  <a:off x="2567363" y="2223397"/>
                  <a:ext cx="57225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" h="1422" extrusionOk="0">
                      <a:moveTo>
                        <a:pt x="968" y="1"/>
                      </a:moveTo>
                      <a:cubicBezTo>
                        <a:pt x="89" y="1"/>
                        <a:pt x="1" y="1422"/>
                        <a:pt x="1003" y="1422"/>
                      </a:cubicBezTo>
                      <a:cubicBezTo>
                        <a:pt x="1025" y="1422"/>
                        <a:pt x="1048" y="1421"/>
                        <a:pt x="1070" y="1420"/>
                      </a:cubicBezTo>
                      <a:cubicBezTo>
                        <a:pt x="1941" y="1397"/>
                        <a:pt x="2010" y="137"/>
                        <a:pt x="1162" y="22"/>
                      </a:cubicBezTo>
                      <a:cubicBezTo>
                        <a:pt x="1094" y="8"/>
                        <a:pt x="1029" y="1"/>
                        <a:pt x="9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30"/>
                <p:cNvSpPr/>
                <p:nvPr/>
              </p:nvSpPr>
              <p:spPr>
                <a:xfrm>
                  <a:off x="2536102" y="2080559"/>
                  <a:ext cx="57823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" h="1422" extrusionOk="0">
                      <a:moveTo>
                        <a:pt x="967" y="0"/>
                      </a:moveTo>
                      <a:cubicBezTo>
                        <a:pt x="87" y="0"/>
                        <a:pt x="0" y="1421"/>
                        <a:pt x="1023" y="1421"/>
                      </a:cubicBezTo>
                      <a:cubicBezTo>
                        <a:pt x="1046" y="1421"/>
                        <a:pt x="1068" y="1421"/>
                        <a:pt x="1091" y="1419"/>
                      </a:cubicBezTo>
                      <a:cubicBezTo>
                        <a:pt x="1962" y="1396"/>
                        <a:pt x="2031" y="136"/>
                        <a:pt x="1160" y="22"/>
                      </a:cubicBezTo>
                      <a:cubicBezTo>
                        <a:pt x="1092" y="7"/>
                        <a:pt x="1027" y="0"/>
                        <a:pt x="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30"/>
                <p:cNvSpPr/>
                <p:nvPr/>
              </p:nvSpPr>
              <p:spPr>
                <a:xfrm>
                  <a:off x="2431045" y="2168619"/>
                  <a:ext cx="58534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1422" extrusionOk="0">
                      <a:moveTo>
                        <a:pt x="968" y="0"/>
                      </a:moveTo>
                      <a:cubicBezTo>
                        <a:pt x="89" y="0"/>
                        <a:pt x="0" y="1421"/>
                        <a:pt x="1003" y="1421"/>
                      </a:cubicBezTo>
                      <a:cubicBezTo>
                        <a:pt x="1025" y="1421"/>
                        <a:pt x="1047" y="1421"/>
                        <a:pt x="1070" y="1419"/>
                      </a:cubicBezTo>
                      <a:cubicBezTo>
                        <a:pt x="1986" y="1419"/>
                        <a:pt x="2055" y="90"/>
                        <a:pt x="1161" y="22"/>
                      </a:cubicBezTo>
                      <a:cubicBezTo>
                        <a:pt x="1093" y="7"/>
                        <a:pt x="1029" y="0"/>
                        <a:pt x="9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30"/>
                <p:cNvSpPr/>
                <p:nvPr/>
              </p:nvSpPr>
              <p:spPr>
                <a:xfrm>
                  <a:off x="2632646" y="2184933"/>
                  <a:ext cx="58278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" h="1422" extrusionOk="0">
                      <a:moveTo>
                        <a:pt x="966" y="0"/>
                      </a:moveTo>
                      <a:cubicBezTo>
                        <a:pt x="87" y="0"/>
                        <a:pt x="0" y="1421"/>
                        <a:pt x="1023" y="1421"/>
                      </a:cubicBezTo>
                      <a:cubicBezTo>
                        <a:pt x="1045" y="1421"/>
                        <a:pt x="1068" y="1420"/>
                        <a:pt x="1091" y="1419"/>
                      </a:cubicBezTo>
                      <a:cubicBezTo>
                        <a:pt x="1099" y="1419"/>
                        <a:pt x="1106" y="1419"/>
                        <a:pt x="1114" y="1419"/>
                      </a:cubicBezTo>
                      <a:cubicBezTo>
                        <a:pt x="1986" y="1419"/>
                        <a:pt x="2046" y="90"/>
                        <a:pt x="1160" y="22"/>
                      </a:cubicBezTo>
                      <a:cubicBezTo>
                        <a:pt x="1092" y="7"/>
                        <a:pt x="1027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30"/>
                <p:cNvSpPr/>
                <p:nvPr/>
              </p:nvSpPr>
              <p:spPr>
                <a:xfrm>
                  <a:off x="2519788" y="2272993"/>
                  <a:ext cx="57851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" h="1422" extrusionOk="0">
                      <a:moveTo>
                        <a:pt x="967" y="0"/>
                      </a:moveTo>
                      <a:cubicBezTo>
                        <a:pt x="88" y="0"/>
                        <a:pt x="1" y="1421"/>
                        <a:pt x="1024" y="1421"/>
                      </a:cubicBezTo>
                      <a:cubicBezTo>
                        <a:pt x="1046" y="1421"/>
                        <a:pt x="1068" y="1421"/>
                        <a:pt x="1092" y="1419"/>
                      </a:cubicBezTo>
                      <a:cubicBezTo>
                        <a:pt x="1962" y="1396"/>
                        <a:pt x="2031" y="113"/>
                        <a:pt x="1160" y="22"/>
                      </a:cubicBezTo>
                      <a:cubicBezTo>
                        <a:pt x="1092" y="7"/>
                        <a:pt x="1028" y="0"/>
                        <a:pt x="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30"/>
                <p:cNvSpPr/>
                <p:nvPr/>
              </p:nvSpPr>
              <p:spPr>
                <a:xfrm>
                  <a:off x="2481922" y="2120987"/>
                  <a:ext cx="57225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" h="1422" extrusionOk="0">
                      <a:moveTo>
                        <a:pt x="968" y="1"/>
                      </a:moveTo>
                      <a:cubicBezTo>
                        <a:pt x="89" y="1"/>
                        <a:pt x="0" y="1422"/>
                        <a:pt x="1003" y="1422"/>
                      </a:cubicBezTo>
                      <a:cubicBezTo>
                        <a:pt x="1025" y="1422"/>
                        <a:pt x="1047" y="1421"/>
                        <a:pt x="1070" y="1420"/>
                      </a:cubicBezTo>
                      <a:cubicBezTo>
                        <a:pt x="1941" y="1397"/>
                        <a:pt x="2009" y="137"/>
                        <a:pt x="1162" y="22"/>
                      </a:cubicBezTo>
                      <a:cubicBezTo>
                        <a:pt x="1093" y="8"/>
                        <a:pt x="1029" y="1"/>
                        <a:pt x="9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30"/>
                <p:cNvSpPr/>
                <p:nvPr/>
              </p:nvSpPr>
              <p:spPr>
                <a:xfrm>
                  <a:off x="2577868" y="2135337"/>
                  <a:ext cx="58904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422" extrusionOk="0">
                      <a:moveTo>
                        <a:pt x="970" y="1"/>
                      </a:moveTo>
                      <a:cubicBezTo>
                        <a:pt x="107" y="1"/>
                        <a:pt x="1" y="1422"/>
                        <a:pt x="1023" y="1422"/>
                      </a:cubicBezTo>
                      <a:cubicBezTo>
                        <a:pt x="1045" y="1422"/>
                        <a:pt x="1068" y="1421"/>
                        <a:pt x="1091" y="1420"/>
                      </a:cubicBezTo>
                      <a:cubicBezTo>
                        <a:pt x="1099" y="1420"/>
                        <a:pt x="1106" y="1420"/>
                        <a:pt x="1114" y="1420"/>
                      </a:cubicBezTo>
                      <a:cubicBezTo>
                        <a:pt x="2008" y="1420"/>
                        <a:pt x="2068" y="113"/>
                        <a:pt x="1160" y="22"/>
                      </a:cubicBezTo>
                      <a:cubicBezTo>
                        <a:pt x="1093" y="8"/>
                        <a:pt x="1029" y="1"/>
                        <a:pt x="9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30"/>
                <p:cNvSpPr/>
                <p:nvPr/>
              </p:nvSpPr>
              <p:spPr>
                <a:xfrm>
                  <a:off x="2472783" y="2223397"/>
                  <a:ext cx="58307" cy="40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1422" extrusionOk="0">
                      <a:moveTo>
                        <a:pt x="968" y="1"/>
                      </a:moveTo>
                      <a:cubicBezTo>
                        <a:pt x="89" y="1"/>
                        <a:pt x="1" y="1422"/>
                        <a:pt x="1003" y="1422"/>
                      </a:cubicBezTo>
                      <a:cubicBezTo>
                        <a:pt x="1025" y="1422"/>
                        <a:pt x="1047" y="1421"/>
                        <a:pt x="1070" y="1420"/>
                      </a:cubicBezTo>
                      <a:cubicBezTo>
                        <a:pt x="1078" y="1420"/>
                        <a:pt x="1085" y="1420"/>
                        <a:pt x="1093" y="1420"/>
                      </a:cubicBezTo>
                      <a:cubicBezTo>
                        <a:pt x="1988" y="1420"/>
                        <a:pt x="2048" y="90"/>
                        <a:pt x="1162" y="22"/>
                      </a:cubicBezTo>
                      <a:cubicBezTo>
                        <a:pt x="1094" y="8"/>
                        <a:pt x="1029" y="1"/>
                        <a:pt x="9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30"/>
                <p:cNvSpPr/>
                <p:nvPr/>
              </p:nvSpPr>
              <p:spPr>
                <a:xfrm>
                  <a:off x="2866619" y="2525814"/>
                  <a:ext cx="56086" cy="40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417" extrusionOk="0">
                      <a:moveTo>
                        <a:pt x="954" y="0"/>
                      </a:moveTo>
                      <a:cubicBezTo>
                        <a:pt x="42" y="0"/>
                        <a:pt x="1" y="1417"/>
                        <a:pt x="970" y="1417"/>
                      </a:cubicBezTo>
                      <a:cubicBezTo>
                        <a:pt x="1018" y="1417"/>
                        <a:pt x="1069" y="1413"/>
                        <a:pt x="1121" y="1406"/>
                      </a:cubicBezTo>
                      <a:cubicBezTo>
                        <a:pt x="1969" y="1314"/>
                        <a:pt x="1923" y="77"/>
                        <a:pt x="1076" y="8"/>
                      </a:cubicBezTo>
                      <a:cubicBezTo>
                        <a:pt x="1034" y="3"/>
                        <a:pt x="993" y="0"/>
                        <a:pt x="9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30"/>
                <p:cNvSpPr/>
                <p:nvPr/>
              </p:nvSpPr>
              <p:spPr>
                <a:xfrm>
                  <a:off x="2913738" y="2564875"/>
                  <a:ext cx="56570" cy="40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" h="1417" extrusionOk="0">
                      <a:moveTo>
                        <a:pt x="930" y="0"/>
                      </a:moveTo>
                      <a:cubicBezTo>
                        <a:pt x="30" y="0"/>
                        <a:pt x="0" y="1416"/>
                        <a:pt x="964" y="1416"/>
                      </a:cubicBezTo>
                      <a:cubicBezTo>
                        <a:pt x="1006" y="1416"/>
                        <a:pt x="1048" y="1414"/>
                        <a:pt x="1093" y="1408"/>
                      </a:cubicBezTo>
                      <a:cubicBezTo>
                        <a:pt x="1987" y="1317"/>
                        <a:pt x="1941" y="34"/>
                        <a:pt x="1070" y="11"/>
                      </a:cubicBezTo>
                      <a:cubicBezTo>
                        <a:pt x="1021" y="4"/>
                        <a:pt x="975" y="0"/>
                        <a:pt x="9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30"/>
                <p:cNvSpPr/>
                <p:nvPr/>
              </p:nvSpPr>
              <p:spPr>
                <a:xfrm>
                  <a:off x="2871829" y="2424714"/>
                  <a:ext cx="55431" cy="40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" h="1417" extrusionOk="0">
                      <a:moveTo>
                        <a:pt x="955" y="0"/>
                      </a:moveTo>
                      <a:cubicBezTo>
                        <a:pt x="42" y="0"/>
                        <a:pt x="0" y="1416"/>
                        <a:pt x="951" y="1416"/>
                      </a:cubicBezTo>
                      <a:cubicBezTo>
                        <a:pt x="998" y="1416"/>
                        <a:pt x="1047" y="1413"/>
                        <a:pt x="1099" y="1406"/>
                      </a:cubicBezTo>
                      <a:cubicBezTo>
                        <a:pt x="1947" y="1314"/>
                        <a:pt x="1924" y="54"/>
                        <a:pt x="1076" y="8"/>
                      </a:cubicBezTo>
                      <a:cubicBezTo>
                        <a:pt x="1034" y="3"/>
                        <a:pt x="993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30"/>
                <p:cNvSpPr/>
                <p:nvPr/>
              </p:nvSpPr>
              <p:spPr>
                <a:xfrm>
                  <a:off x="2773491" y="2520518"/>
                  <a:ext cx="56570" cy="40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" h="1420" extrusionOk="0">
                      <a:moveTo>
                        <a:pt x="932" y="0"/>
                      </a:moveTo>
                      <a:cubicBezTo>
                        <a:pt x="36" y="0"/>
                        <a:pt x="0" y="1419"/>
                        <a:pt x="947" y="1419"/>
                      </a:cubicBezTo>
                      <a:cubicBezTo>
                        <a:pt x="993" y="1419"/>
                        <a:pt x="1042" y="1416"/>
                        <a:pt x="1093" y="1409"/>
                      </a:cubicBezTo>
                      <a:cubicBezTo>
                        <a:pt x="1987" y="1340"/>
                        <a:pt x="1941" y="34"/>
                        <a:pt x="1070" y="11"/>
                      </a:cubicBezTo>
                      <a:cubicBezTo>
                        <a:pt x="1022" y="4"/>
                        <a:pt x="976" y="0"/>
                        <a:pt x="9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30"/>
                <p:cNvSpPr/>
                <p:nvPr/>
              </p:nvSpPr>
              <p:spPr>
                <a:xfrm>
                  <a:off x="2976117" y="2521230"/>
                  <a:ext cx="56171" cy="40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418" extrusionOk="0">
                      <a:moveTo>
                        <a:pt x="935" y="1"/>
                      </a:moveTo>
                      <a:cubicBezTo>
                        <a:pt x="24" y="1"/>
                        <a:pt x="1" y="1417"/>
                        <a:pt x="953" y="1417"/>
                      </a:cubicBezTo>
                      <a:cubicBezTo>
                        <a:pt x="1000" y="1417"/>
                        <a:pt x="1050" y="1414"/>
                        <a:pt x="1102" y="1406"/>
                      </a:cubicBezTo>
                      <a:cubicBezTo>
                        <a:pt x="1972" y="1338"/>
                        <a:pt x="1949" y="32"/>
                        <a:pt x="1056" y="9"/>
                      </a:cubicBezTo>
                      <a:cubicBezTo>
                        <a:pt x="1014" y="3"/>
                        <a:pt x="973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30"/>
                <p:cNvSpPr/>
                <p:nvPr/>
              </p:nvSpPr>
              <p:spPr>
                <a:xfrm>
                  <a:off x="2870064" y="2617717"/>
                  <a:ext cx="56541" cy="40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1419" extrusionOk="0">
                      <a:moveTo>
                        <a:pt x="931" y="0"/>
                      </a:moveTo>
                      <a:cubicBezTo>
                        <a:pt x="35" y="0"/>
                        <a:pt x="0" y="1419"/>
                        <a:pt x="966" y="1419"/>
                      </a:cubicBezTo>
                      <a:cubicBezTo>
                        <a:pt x="1013" y="1419"/>
                        <a:pt x="1063" y="1415"/>
                        <a:pt x="1115" y="1408"/>
                      </a:cubicBezTo>
                      <a:cubicBezTo>
                        <a:pt x="1986" y="1340"/>
                        <a:pt x="1963" y="34"/>
                        <a:pt x="1069" y="11"/>
                      </a:cubicBezTo>
                      <a:cubicBezTo>
                        <a:pt x="1021" y="4"/>
                        <a:pt x="975" y="0"/>
                        <a:pt x="9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30"/>
                <p:cNvSpPr/>
                <p:nvPr/>
              </p:nvSpPr>
              <p:spPr>
                <a:xfrm>
                  <a:off x="2820297" y="2469071"/>
                  <a:ext cx="56086" cy="40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417" extrusionOk="0">
                      <a:moveTo>
                        <a:pt x="955" y="0"/>
                      </a:moveTo>
                      <a:cubicBezTo>
                        <a:pt x="42" y="0"/>
                        <a:pt x="1" y="1416"/>
                        <a:pt x="971" y="1416"/>
                      </a:cubicBezTo>
                      <a:cubicBezTo>
                        <a:pt x="1018" y="1416"/>
                        <a:pt x="1069" y="1413"/>
                        <a:pt x="1122" y="1406"/>
                      </a:cubicBezTo>
                      <a:cubicBezTo>
                        <a:pt x="1969" y="1314"/>
                        <a:pt x="1924" y="54"/>
                        <a:pt x="1076" y="8"/>
                      </a:cubicBezTo>
                      <a:cubicBezTo>
                        <a:pt x="1034" y="3"/>
                        <a:pt x="993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30"/>
                <p:cNvSpPr/>
                <p:nvPr/>
              </p:nvSpPr>
              <p:spPr>
                <a:xfrm>
                  <a:off x="2926322" y="2476303"/>
                  <a:ext cx="47915" cy="40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3" h="1415" extrusionOk="0">
                      <a:moveTo>
                        <a:pt x="689" y="0"/>
                      </a:moveTo>
                      <a:cubicBezTo>
                        <a:pt x="0" y="0"/>
                        <a:pt x="11" y="1414"/>
                        <a:pt x="703" y="1414"/>
                      </a:cubicBezTo>
                      <a:cubicBezTo>
                        <a:pt x="738" y="1414"/>
                        <a:pt x="774" y="1411"/>
                        <a:pt x="812" y="1404"/>
                      </a:cubicBezTo>
                      <a:cubicBezTo>
                        <a:pt x="1682" y="1335"/>
                        <a:pt x="1659" y="29"/>
                        <a:pt x="766" y="6"/>
                      </a:cubicBezTo>
                      <a:cubicBezTo>
                        <a:pt x="739" y="2"/>
                        <a:pt x="713" y="0"/>
                        <a:pt x="6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30"/>
                <p:cNvSpPr/>
                <p:nvPr/>
              </p:nvSpPr>
              <p:spPr>
                <a:xfrm>
                  <a:off x="2827244" y="2572107"/>
                  <a:ext cx="48484" cy="40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8" extrusionOk="0">
                      <a:moveTo>
                        <a:pt x="693" y="1"/>
                      </a:moveTo>
                      <a:cubicBezTo>
                        <a:pt x="0" y="1"/>
                        <a:pt x="34" y="1417"/>
                        <a:pt x="725" y="1417"/>
                      </a:cubicBezTo>
                      <a:cubicBezTo>
                        <a:pt x="759" y="1417"/>
                        <a:pt x="795" y="1414"/>
                        <a:pt x="832" y="1407"/>
                      </a:cubicBezTo>
                      <a:cubicBezTo>
                        <a:pt x="1703" y="1338"/>
                        <a:pt x="1680" y="32"/>
                        <a:pt x="786" y="9"/>
                      </a:cubicBezTo>
                      <a:cubicBezTo>
                        <a:pt x="754" y="4"/>
                        <a:pt x="723" y="1"/>
                        <a:pt x="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5" name="Google Shape;805;p30"/>
              <p:cNvGrpSpPr/>
              <p:nvPr/>
            </p:nvGrpSpPr>
            <p:grpSpPr>
              <a:xfrm rot="-2700000">
                <a:off x="184360" y="3344515"/>
                <a:ext cx="511605" cy="395599"/>
                <a:chOff x="3804263" y="1648281"/>
                <a:chExt cx="511610" cy="395602"/>
              </a:xfrm>
            </p:grpSpPr>
            <p:sp>
              <p:nvSpPr>
                <p:cNvPr id="806" name="Google Shape;806;p30"/>
                <p:cNvSpPr/>
                <p:nvPr/>
              </p:nvSpPr>
              <p:spPr>
                <a:xfrm rot="4744281" flipH="1">
                  <a:off x="3780984" y="1810603"/>
                  <a:ext cx="266315" cy="17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  <p:sp>
              <p:nvSpPr>
                <p:cNvPr id="807" name="Google Shape;807;p30"/>
                <p:cNvSpPr/>
                <p:nvPr/>
              </p:nvSpPr>
              <p:spPr>
                <a:xfrm rot="9428378" flipH="1">
                  <a:off x="4026539" y="1693240"/>
                  <a:ext cx="266309" cy="172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</p:grpSp>
          <p:grpSp>
            <p:nvGrpSpPr>
              <p:cNvPr id="808" name="Google Shape;808;p30"/>
              <p:cNvGrpSpPr/>
              <p:nvPr/>
            </p:nvGrpSpPr>
            <p:grpSpPr>
              <a:xfrm rot="5695668" flipH="1">
                <a:off x="1276725" y="4387176"/>
                <a:ext cx="541882" cy="434087"/>
                <a:chOff x="3766050" y="1621086"/>
                <a:chExt cx="541884" cy="434089"/>
              </a:xfrm>
            </p:grpSpPr>
            <p:sp>
              <p:nvSpPr>
                <p:cNvPr id="809" name="Google Shape;809;p30"/>
                <p:cNvSpPr/>
                <p:nvPr/>
              </p:nvSpPr>
              <p:spPr>
                <a:xfrm rot="3234919" flipH="1">
                  <a:off x="3780980" y="1810599"/>
                  <a:ext cx="266318" cy="17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  <p:sp>
              <p:nvSpPr>
                <p:cNvPr id="810" name="Google Shape;810;p30"/>
                <p:cNvSpPr/>
                <p:nvPr/>
              </p:nvSpPr>
              <p:spPr>
                <a:xfrm rot="7574398" flipH="1">
                  <a:off x="4026538" y="1693241"/>
                  <a:ext cx="266312" cy="17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31"/>
          <p:cNvGrpSpPr/>
          <p:nvPr/>
        </p:nvGrpSpPr>
        <p:grpSpPr>
          <a:xfrm>
            <a:off x="7253408" y="211539"/>
            <a:ext cx="1515439" cy="1748904"/>
            <a:chOff x="7253408" y="211539"/>
            <a:chExt cx="1515439" cy="1748904"/>
          </a:xfrm>
        </p:grpSpPr>
        <p:sp>
          <p:nvSpPr>
            <p:cNvPr id="813" name="Google Shape;813;p31"/>
            <p:cNvSpPr/>
            <p:nvPr/>
          </p:nvSpPr>
          <p:spPr>
            <a:xfrm rot="1122035">
              <a:off x="8267046" y="1683880"/>
              <a:ext cx="309144" cy="233158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 rot="-6500105" flipH="1">
              <a:off x="7274846" y="895390"/>
              <a:ext cx="266333" cy="172372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815" name="Google Shape;815;p31"/>
            <p:cNvSpPr/>
            <p:nvPr/>
          </p:nvSpPr>
          <p:spPr>
            <a:xfrm rot="4740224" flipH="1">
              <a:off x="8525674" y="408795"/>
              <a:ext cx="266321" cy="172393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816" name="Google Shape;816;p31"/>
            <p:cNvSpPr/>
            <p:nvPr/>
          </p:nvSpPr>
          <p:spPr>
            <a:xfrm rot="10029471" flipH="1">
              <a:off x="8446557" y="1081466"/>
              <a:ext cx="266301" cy="172406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grpSp>
          <p:nvGrpSpPr>
            <p:cNvPr id="817" name="Google Shape;817;p31"/>
            <p:cNvGrpSpPr/>
            <p:nvPr/>
          </p:nvGrpSpPr>
          <p:grpSpPr>
            <a:xfrm>
              <a:off x="7734836" y="211539"/>
              <a:ext cx="662112" cy="1322579"/>
              <a:chOff x="6933061" y="1619764"/>
              <a:chExt cx="662112" cy="1322579"/>
            </a:xfrm>
          </p:grpSpPr>
          <p:sp>
            <p:nvSpPr>
              <p:cNvPr id="818" name="Google Shape;818;p31"/>
              <p:cNvSpPr/>
              <p:nvPr/>
            </p:nvSpPr>
            <p:spPr>
              <a:xfrm>
                <a:off x="7047855" y="1924771"/>
                <a:ext cx="533585" cy="803253"/>
              </a:xfrm>
              <a:custGeom>
                <a:avLst/>
                <a:gdLst/>
                <a:ahLst/>
                <a:cxnLst/>
                <a:rect l="l" t="t" r="r" b="b"/>
                <a:pathLst>
                  <a:path w="18742" h="28214" extrusionOk="0">
                    <a:moveTo>
                      <a:pt x="11211" y="1"/>
                    </a:moveTo>
                    <a:cubicBezTo>
                      <a:pt x="9211" y="1"/>
                      <a:pt x="8936" y="1293"/>
                      <a:pt x="8936" y="1293"/>
                    </a:cubicBezTo>
                    <a:lnTo>
                      <a:pt x="230" y="23746"/>
                    </a:lnTo>
                    <a:lnTo>
                      <a:pt x="0" y="24341"/>
                    </a:lnTo>
                    <a:cubicBezTo>
                      <a:pt x="3556" y="28191"/>
                      <a:pt x="8857" y="28213"/>
                      <a:pt x="8979" y="28213"/>
                    </a:cubicBezTo>
                    <a:cubicBezTo>
                      <a:pt x="8981" y="28213"/>
                      <a:pt x="8982" y="28213"/>
                      <a:pt x="8982" y="28213"/>
                    </a:cubicBezTo>
                    <a:lnTo>
                      <a:pt x="9257" y="27526"/>
                    </a:lnTo>
                    <a:lnTo>
                      <a:pt x="18238" y="4798"/>
                    </a:lnTo>
                    <a:cubicBezTo>
                      <a:pt x="18238" y="4798"/>
                      <a:pt x="18742" y="3332"/>
                      <a:pt x="16611" y="1842"/>
                    </a:cubicBezTo>
                    <a:cubicBezTo>
                      <a:pt x="15901" y="1384"/>
                      <a:pt x="15168" y="995"/>
                      <a:pt x="14389" y="720"/>
                    </a:cubicBezTo>
                    <a:cubicBezTo>
                      <a:pt x="13701" y="445"/>
                      <a:pt x="12991" y="239"/>
                      <a:pt x="12258" y="101"/>
                    </a:cubicBezTo>
                    <a:cubicBezTo>
                      <a:pt x="11865" y="31"/>
                      <a:pt x="11518" y="1"/>
                      <a:pt x="1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1"/>
              <p:cNvSpPr/>
              <p:nvPr/>
            </p:nvSpPr>
            <p:spPr>
              <a:xfrm>
                <a:off x="6933061" y="2589507"/>
                <a:ext cx="463150" cy="205496"/>
              </a:xfrm>
              <a:custGeom>
                <a:avLst/>
                <a:gdLst/>
                <a:ahLst/>
                <a:cxnLst/>
                <a:rect l="l" t="t" r="r" b="b"/>
                <a:pathLst>
                  <a:path w="16268" h="7218" extrusionOk="0">
                    <a:moveTo>
                      <a:pt x="1582" y="0"/>
                    </a:moveTo>
                    <a:cubicBezTo>
                      <a:pt x="818" y="0"/>
                      <a:pt x="209" y="171"/>
                      <a:pt x="229" y="718"/>
                    </a:cubicBezTo>
                    <a:cubicBezTo>
                      <a:pt x="229" y="718"/>
                      <a:pt x="0" y="1543"/>
                      <a:pt x="4926" y="3972"/>
                    </a:cubicBezTo>
                    <a:cubicBezTo>
                      <a:pt x="6049" y="4499"/>
                      <a:pt x="7400" y="5117"/>
                      <a:pt x="9096" y="5851"/>
                    </a:cubicBezTo>
                    <a:cubicBezTo>
                      <a:pt x="9439" y="5988"/>
                      <a:pt x="9966" y="6171"/>
                      <a:pt x="10562" y="6355"/>
                    </a:cubicBezTo>
                    <a:cubicBezTo>
                      <a:pt x="11932" y="6776"/>
                      <a:pt x="13736" y="7217"/>
                      <a:pt x="14897" y="7217"/>
                    </a:cubicBezTo>
                    <a:cubicBezTo>
                      <a:pt x="15504" y="7217"/>
                      <a:pt x="15936" y="7097"/>
                      <a:pt x="16038" y="6790"/>
                    </a:cubicBezTo>
                    <a:cubicBezTo>
                      <a:pt x="16038" y="6790"/>
                      <a:pt x="16267" y="5599"/>
                      <a:pt x="13289" y="4178"/>
                    </a:cubicBezTo>
                    <a:lnTo>
                      <a:pt x="13014" y="4865"/>
                    </a:lnTo>
                    <a:cubicBezTo>
                      <a:pt x="13014" y="4865"/>
                      <a:pt x="13013" y="4865"/>
                      <a:pt x="13011" y="4865"/>
                    </a:cubicBezTo>
                    <a:cubicBezTo>
                      <a:pt x="12889" y="4865"/>
                      <a:pt x="7588" y="4843"/>
                      <a:pt x="4032" y="993"/>
                    </a:cubicBezTo>
                    <a:lnTo>
                      <a:pt x="4262" y="398"/>
                    </a:lnTo>
                    <a:cubicBezTo>
                      <a:pt x="3751" y="270"/>
                      <a:pt x="2543" y="0"/>
                      <a:pt x="1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1"/>
              <p:cNvSpPr/>
              <p:nvPr/>
            </p:nvSpPr>
            <p:spPr>
              <a:xfrm>
                <a:off x="7212871" y="2183770"/>
                <a:ext cx="263575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9258" h="3812" extrusionOk="0">
                    <a:moveTo>
                      <a:pt x="468" y="0"/>
                    </a:moveTo>
                    <a:cubicBezTo>
                      <a:pt x="257" y="0"/>
                      <a:pt x="120" y="27"/>
                      <a:pt x="70" y="77"/>
                    </a:cubicBezTo>
                    <a:lnTo>
                      <a:pt x="1" y="283"/>
                    </a:lnTo>
                    <a:cubicBezTo>
                      <a:pt x="688" y="833"/>
                      <a:pt x="1948" y="1612"/>
                      <a:pt x="4240" y="2552"/>
                    </a:cubicBezTo>
                    <a:cubicBezTo>
                      <a:pt x="5843" y="3170"/>
                      <a:pt x="7516" y="3583"/>
                      <a:pt x="9234" y="3812"/>
                    </a:cubicBezTo>
                    <a:lnTo>
                      <a:pt x="9257" y="3697"/>
                    </a:lnTo>
                    <a:cubicBezTo>
                      <a:pt x="9005" y="3056"/>
                      <a:pt x="7539" y="2231"/>
                      <a:pt x="4217" y="925"/>
                    </a:cubicBezTo>
                    <a:cubicBezTo>
                      <a:pt x="2515" y="265"/>
                      <a:pt x="1130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1"/>
              <p:cNvSpPr/>
              <p:nvPr/>
            </p:nvSpPr>
            <p:spPr>
              <a:xfrm>
                <a:off x="7047855" y="2191827"/>
                <a:ext cx="427278" cy="536204"/>
              </a:xfrm>
              <a:custGeom>
                <a:avLst/>
                <a:gdLst/>
                <a:ahLst/>
                <a:cxnLst/>
                <a:rect l="l" t="t" r="r" b="b"/>
                <a:pathLst>
                  <a:path w="15008" h="18834" extrusionOk="0">
                    <a:moveTo>
                      <a:pt x="5797" y="0"/>
                    </a:moveTo>
                    <a:lnTo>
                      <a:pt x="0" y="14961"/>
                    </a:lnTo>
                    <a:cubicBezTo>
                      <a:pt x="3556" y="18811"/>
                      <a:pt x="8857" y="18833"/>
                      <a:pt x="8979" y="18833"/>
                    </a:cubicBezTo>
                    <a:cubicBezTo>
                      <a:pt x="8981" y="18833"/>
                      <a:pt x="8982" y="18833"/>
                      <a:pt x="8982" y="18833"/>
                    </a:cubicBezTo>
                    <a:lnTo>
                      <a:pt x="15007" y="3529"/>
                    </a:lnTo>
                    <a:cubicBezTo>
                      <a:pt x="13312" y="3300"/>
                      <a:pt x="11639" y="2887"/>
                      <a:pt x="10036" y="2269"/>
                    </a:cubicBezTo>
                    <a:cubicBezTo>
                      <a:pt x="7744" y="1329"/>
                      <a:pt x="6484" y="573"/>
                      <a:pt x="5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1"/>
              <p:cNvSpPr/>
              <p:nvPr/>
            </p:nvSpPr>
            <p:spPr>
              <a:xfrm>
                <a:off x="7396821" y="1870705"/>
                <a:ext cx="140272" cy="106535"/>
              </a:xfrm>
              <a:custGeom>
                <a:avLst/>
                <a:gdLst/>
                <a:ahLst/>
                <a:cxnLst/>
                <a:rect l="l" t="t" r="r" b="b"/>
                <a:pathLst>
                  <a:path w="4927" h="3742" extrusionOk="0">
                    <a:moveTo>
                      <a:pt x="1681" y="1"/>
                    </a:moveTo>
                    <a:cubicBezTo>
                      <a:pt x="1338" y="1"/>
                      <a:pt x="1051" y="68"/>
                      <a:pt x="872" y="236"/>
                    </a:cubicBezTo>
                    <a:cubicBezTo>
                      <a:pt x="528" y="557"/>
                      <a:pt x="161" y="1473"/>
                      <a:pt x="1" y="2000"/>
                    </a:cubicBezTo>
                    <a:cubicBezTo>
                      <a:pt x="711" y="2138"/>
                      <a:pt x="1444" y="2344"/>
                      <a:pt x="2132" y="2619"/>
                    </a:cubicBezTo>
                    <a:cubicBezTo>
                      <a:pt x="2911" y="2894"/>
                      <a:pt x="3644" y="3283"/>
                      <a:pt x="4331" y="3741"/>
                    </a:cubicBezTo>
                    <a:cubicBezTo>
                      <a:pt x="4583" y="3169"/>
                      <a:pt x="4927" y="2298"/>
                      <a:pt x="4881" y="1794"/>
                    </a:cubicBezTo>
                    <a:cubicBezTo>
                      <a:pt x="4812" y="1267"/>
                      <a:pt x="4262" y="786"/>
                      <a:pt x="3575" y="465"/>
                    </a:cubicBezTo>
                    <a:cubicBezTo>
                      <a:pt x="3300" y="328"/>
                      <a:pt x="3025" y="236"/>
                      <a:pt x="2727" y="144"/>
                    </a:cubicBezTo>
                    <a:cubicBezTo>
                      <a:pt x="2356" y="57"/>
                      <a:pt x="1995" y="1"/>
                      <a:pt x="1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1"/>
              <p:cNvSpPr/>
              <p:nvPr/>
            </p:nvSpPr>
            <p:spPr>
              <a:xfrm>
                <a:off x="7049819" y="2702565"/>
                <a:ext cx="183973" cy="19314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6784" extrusionOk="0">
                    <a:moveTo>
                      <a:pt x="848" y="1"/>
                    </a:moveTo>
                    <a:lnTo>
                      <a:pt x="115" y="4537"/>
                    </a:lnTo>
                    <a:lnTo>
                      <a:pt x="0" y="5270"/>
                    </a:lnTo>
                    <a:cubicBezTo>
                      <a:pt x="1145" y="6236"/>
                      <a:pt x="2598" y="6783"/>
                      <a:pt x="4101" y="6783"/>
                    </a:cubicBezTo>
                    <a:cubicBezTo>
                      <a:pt x="4131" y="6783"/>
                      <a:pt x="4162" y="6783"/>
                      <a:pt x="4193" y="6783"/>
                    </a:cubicBezTo>
                    <a:lnTo>
                      <a:pt x="4422" y="6301"/>
                    </a:lnTo>
                    <a:lnTo>
                      <a:pt x="6461" y="2384"/>
                    </a:lnTo>
                    <a:cubicBezTo>
                      <a:pt x="5865" y="2200"/>
                      <a:pt x="5338" y="2017"/>
                      <a:pt x="5018" y="1880"/>
                    </a:cubicBezTo>
                    <a:cubicBezTo>
                      <a:pt x="3322" y="1146"/>
                      <a:pt x="1948" y="528"/>
                      <a:pt x="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1"/>
              <p:cNvSpPr/>
              <p:nvPr/>
            </p:nvSpPr>
            <p:spPr>
              <a:xfrm>
                <a:off x="6973461" y="2819836"/>
                <a:ext cx="267504" cy="122506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4303" extrusionOk="0">
                    <a:moveTo>
                      <a:pt x="704" y="1"/>
                    </a:moveTo>
                    <a:cubicBezTo>
                      <a:pt x="285" y="1"/>
                      <a:pt x="1" y="115"/>
                      <a:pt x="47" y="441"/>
                    </a:cubicBezTo>
                    <a:cubicBezTo>
                      <a:pt x="185" y="1472"/>
                      <a:pt x="3415" y="2916"/>
                      <a:pt x="4446" y="3191"/>
                    </a:cubicBezTo>
                    <a:cubicBezTo>
                      <a:pt x="4446" y="3191"/>
                      <a:pt x="7094" y="4303"/>
                      <a:pt x="8475" y="4303"/>
                    </a:cubicBezTo>
                    <a:cubicBezTo>
                      <a:pt x="8911" y="4303"/>
                      <a:pt x="9220" y="4192"/>
                      <a:pt x="9281" y="3901"/>
                    </a:cubicBezTo>
                    <a:cubicBezTo>
                      <a:pt x="9395" y="3351"/>
                      <a:pt x="8204" y="2664"/>
                      <a:pt x="7104" y="2182"/>
                    </a:cubicBezTo>
                    <a:lnTo>
                      <a:pt x="6875" y="2641"/>
                    </a:lnTo>
                    <a:cubicBezTo>
                      <a:pt x="6816" y="2642"/>
                      <a:pt x="6756" y="2643"/>
                      <a:pt x="6697" y="2643"/>
                    </a:cubicBezTo>
                    <a:cubicBezTo>
                      <a:pt x="5225" y="2643"/>
                      <a:pt x="3805" y="2099"/>
                      <a:pt x="2682" y="1151"/>
                    </a:cubicBezTo>
                    <a:lnTo>
                      <a:pt x="2797" y="418"/>
                    </a:lnTo>
                    <a:cubicBezTo>
                      <a:pt x="2213" y="242"/>
                      <a:pt x="1315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1"/>
              <p:cNvSpPr/>
              <p:nvPr/>
            </p:nvSpPr>
            <p:spPr>
              <a:xfrm>
                <a:off x="7474460" y="1619764"/>
                <a:ext cx="120713" cy="264202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9280" extrusionOk="0">
                    <a:moveTo>
                      <a:pt x="4239" y="0"/>
                    </a:moveTo>
                    <a:cubicBezTo>
                      <a:pt x="2841" y="2108"/>
                      <a:pt x="779" y="7057"/>
                      <a:pt x="0" y="8981"/>
                    </a:cubicBezTo>
                    <a:cubicBezTo>
                      <a:pt x="298" y="9050"/>
                      <a:pt x="573" y="9142"/>
                      <a:pt x="848" y="9279"/>
                    </a:cubicBezTo>
                    <a:cubicBezTo>
                      <a:pt x="2612" y="5041"/>
                      <a:pt x="4239" y="0"/>
                      <a:pt x="4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6" name="Google Shape;826;p31"/>
              <p:cNvGrpSpPr/>
              <p:nvPr/>
            </p:nvGrpSpPr>
            <p:grpSpPr>
              <a:xfrm>
                <a:off x="7258538" y="2052890"/>
                <a:ext cx="294869" cy="580974"/>
                <a:chOff x="3454938" y="1923315"/>
                <a:chExt cx="294869" cy="580974"/>
              </a:xfrm>
            </p:grpSpPr>
            <p:sp>
              <p:nvSpPr>
                <p:cNvPr id="827" name="Google Shape;827;p31"/>
                <p:cNvSpPr/>
                <p:nvPr/>
              </p:nvSpPr>
              <p:spPr>
                <a:xfrm>
                  <a:off x="3649991" y="1923315"/>
                  <a:ext cx="99816" cy="4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6" h="1654" extrusionOk="0">
                      <a:moveTo>
                        <a:pt x="95" y="0"/>
                      </a:moveTo>
                      <a:cubicBezTo>
                        <a:pt x="49" y="0"/>
                        <a:pt x="23" y="8"/>
                        <a:pt x="23" y="23"/>
                      </a:cubicBezTo>
                      <a:cubicBezTo>
                        <a:pt x="0" y="69"/>
                        <a:pt x="206" y="138"/>
                        <a:pt x="527" y="275"/>
                      </a:cubicBezTo>
                      <a:cubicBezTo>
                        <a:pt x="848" y="413"/>
                        <a:pt x="1283" y="596"/>
                        <a:pt x="1764" y="825"/>
                      </a:cubicBezTo>
                      <a:cubicBezTo>
                        <a:pt x="2246" y="1054"/>
                        <a:pt x="2658" y="1260"/>
                        <a:pt x="2979" y="1421"/>
                      </a:cubicBezTo>
                      <a:cubicBezTo>
                        <a:pt x="3246" y="1565"/>
                        <a:pt x="3421" y="1653"/>
                        <a:pt x="3487" y="1653"/>
                      </a:cubicBezTo>
                      <a:cubicBezTo>
                        <a:pt x="3495" y="1653"/>
                        <a:pt x="3501" y="1652"/>
                        <a:pt x="3506" y="1650"/>
                      </a:cubicBezTo>
                      <a:cubicBezTo>
                        <a:pt x="3506" y="1627"/>
                        <a:pt x="3368" y="1467"/>
                        <a:pt x="3070" y="1237"/>
                      </a:cubicBezTo>
                      <a:cubicBezTo>
                        <a:pt x="2314" y="733"/>
                        <a:pt x="1467" y="344"/>
                        <a:pt x="596" y="92"/>
                      </a:cubicBezTo>
                      <a:cubicBezTo>
                        <a:pt x="367" y="31"/>
                        <a:pt x="189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31"/>
                <p:cNvSpPr/>
                <p:nvPr/>
              </p:nvSpPr>
              <p:spPr>
                <a:xfrm>
                  <a:off x="3668241" y="1973338"/>
                  <a:ext cx="67218" cy="31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2" extrusionOk="0">
                      <a:moveTo>
                        <a:pt x="53" y="0"/>
                      </a:moveTo>
                      <a:cubicBezTo>
                        <a:pt x="38" y="0"/>
                        <a:pt x="28" y="3"/>
                        <a:pt x="24" y="7"/>
                      </a:cubicBezTo>
                      <a:cubicBezTo>
                        <a:pt x="1" y="76"/>
                        <a:pt x="505" y="374"/>
                        <a:pt x="1123" y="672"/>
                      </a:cubicBezTo>
                      <a:cubicBezTo>
                        <a:pt x="1655" y="947"/>
                        <a:pt x="2119" y="1121"/>
                        <a:pt x="2268" y="1121"/>
                      </a:cubicBezTo>
                      <a:cubicBezTo>
                        <a:pt x="2292" y="1121"/>
                        <a:pt x="2308" y="1117"/>
                        <a:pt x="2315" y="1107"/>
                      </a:cubicBezTo>
                      <a:cubicBezTo>
                        <a:pt x="2361" y="1061"/>
                        <a:pt x="1857" y="741"/>
                        <a:pt x="1238" y="443"/>
                      </a:cubicBezTo>
                      <a:cubicBezTo>
                        <a:pt x="662" y="175"/>
                        <a:pt x="179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31"/>
                <p:cNvSpPr/>
                <p:nvPr/>
              </p:nvSpPr>
              <p:spPr>
                <a:xfrm>
                  <a:off x="3620638" y="1995061"/>
                  <a:ext cx="99816" cy="4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6" h="1653" extrusionOk="0">
                      <a:moveTo>
                        <a:pt x="72" y="0"/>
                      </a:moveTo>
                      <a:cubicBezTo>
                        <a:pt x="26" y="0"/>
                        <a:pt x="0" y="8"/>
                        <a:pt x="0" y="23"/>
                      </a:cubicBezTo>
                      <a:cubicBezTo>
                        <a:pt x="0" y="46"/>
                        <a:pt x="184" y="138"/>
                        <a:pt x="504" y="275"/>
                      </a:cubicBezTo>
                      <a:cubicBezTo>
                        <a:pt x="825" y="413"/>
                        <a:pt x="1260" y="596"/>
                        <a:pt x="1742" y="825"/>
                      </a:cubicBezTo>
                      <a:cubicBezTo>
                        <a:pt x="2223" y="1054"/>
                        <a:pt x="2658" y="1261"/>
                        <a:pt x="2956" y="1421"/>
                      </a:cubicBezTo>
                      <a:cubicBezTo>
                        <a:pt x="3249" y="1547"/>
                        <a:pt x="3427" y="1653"/>
                        <a:pt x="3473" y="1653"/>
                      </a:cubicBezTo>
                      <a:cubicBezTo>
                        <a:pt x="3478" y="1653"/>
                        <a:pt x="3481" y="1652"/>
                        <a:pt x="3483" y="1650"/>
                      </a:cubicBezTo>
                      <a:cubicBezTo>
                        <a:pt x="3506" y="1627"/>
                        <a:pt x="3345" y="1444"/>
                        <a:pt x="3070" y="1238"/>
                      </a:cubicBezTo>
                      <a:cubicBezTo>
                        <a:pt x="2681" y="986"/>
                        <a:pt x="2291" y="756"/>
                        <a:pt x="1856" y="573"/>
                      </a:cubicBezTo>
                      <a:cubicBezTo>
                        <a:pt x="1444" y="390"/>
                        <a:pt x="1008" y="207"/>
                        <a:pt x="573" y="92"/>
                      </a:cubicBezTo>
                      <a:cubicBezTo>
                        <a:pt x="344" y="31"/>
                        <a:pt x="166" y="0"/>
                        <a:pt x="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31"/>
                <p:cNvSpPr/>
                <p:nvPr/>
              </p:nvSpPr>
              <p:spPr>
                <a:xfrm>
                  <a:off x="3638233" y="2044885"/>
                  <a:ext cx="67218" cy="32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8" extrusionOk="0">
                      <a:moveTo>
                        <a:pt x="86" y="0"/>
                      </a:moveTo>
                      <a:cubicBezTo>
                        <a:pt x="64" y="0"/>
                        <a:pt x="50" y="5"/>
                        <a:pt x="47" y="15"/>
                      </a:cubicBezTo>
                      <a:cubicBezTo>
                        <a:pt x="1" y="83"/>
                        <a:pt x="505" y="381"/>
                        <a:pt x="1124" y="679"/>
                      </a:cubicBezTo>
                      <a:cubicBezTo>
                        <a:pt x="1681" y="938"/>
                        <a:pt x="2152" y="1128"/>
                        <a:pt x="2296" y="1128"/>
                      </a:cubicBezTo>
                      <a:cubicBezTo>
                        <a:pt x="2318" y="1128"/>
                        <a:pt x="2332" y="1123"/>
                        <a:pt x="2338" y="1114"/>
                      </a:cubicBezTo>
                      <a:cubicBezTo>
                        <a:pt x="2361" y="1046"/>
                        <a:pt x="1880" y="748"/>
                        <a:pt x="1238" y="450"/>
                      </a:cubicBezTo>
                      <a:cubicBezTo>
                        <a:pt x="707" y="174"/>
                        <a:pt x="226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31"/>
                <p:cNvSpPr/>
                <p:nvPr/>
              </p:nvSpPr>
              <p:spPr>
                <a:xfrm>
                  <a:off x="3592594" y="2068772"/>
                  <a:ext cx="99816" cy="47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6" h="1661" extrusionOk="0">
                      <a:moveTo>
                        <a:pt x="95" y="0"/>
                      </a:moveTo>
                      <a:cubicBezTo>
                        <a:pt x="48" y="0"/>
                        <a:pt x="23" y="8"/>
                        <a:pt x="23" y="23"/>
                      </a:cubicBezTo>
                      <a:cubicBezTo>
                        <a:pt x="0" y="69"/>
                        <a:pt x="206" y="161"/>
                        <a:pt x="527" y="275"/>
                      </a:cubicBezTo>
                      <a:cubicBezTo>
                        <a:pt x="848" y="413"/>
                        <a:pt x="1283" y="596"/>
                        <a:pt x="1764" y="825"/>
                      </a:cubicBezTo>
                      <a:cubicBezTo>
                        <a:pt x="2245" y="1054"/>
                        <a:pt x="2658" y="1261"/>
                        <a:pt x="2979" y="1421"/>
                      </a:cubicBezTo>
                      <a:cubicBezTo>
                        <a:pt x="3231" y="1557"/>
                        <a:pt x="3402" y="1660"/>
                        <a:pt x="3461" y="1660"/>
                      </a:cubicBezTo>
                      <a:cubicBezTo>
                        <a:pt x="3472" y="1660"/>
                        <a:pt x="3479" y="1657"/>
                        <a:pt x="3483" y="1650"/>
                      </a:cubicBezTo>
                      <a:cubicBezTo>
                        <a:pt x="3505" y="1627"/>
                        <a:pt x="3368" y="1467"/>
                        <a:pt x="3070" y="1261"/>
                      </a:cubicBezTo>
                      <a:cubicBezTo>
                        <a:pt x="2681" y="1009"/>
                        <a:pt x="2291" y="779"/>
                        <a:pt x="1879" y="596"/>
                      </a:cubicBezTo>
                      <a:cubicBezTo>
                        <a:pt x="1466" y="390"/>
                        <a:pt x="1031" y="230"/>
                        <a:pt x="596" y="92"/>
                      </a:cubicBezTo>
                      <a:cubicBezTo>
                        <a:pt x="367" y="31"/>
                        <a:pt x="188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31"/>
                <p:cNvSpPr/>
                <p:nvPr/>
              </p:nvSpPr>
              <p:spPr>
                <a:xfrm>
                  <a:off x="3610844" y="2119251"/>
                  <a:ext cx="67218" cy="31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2" extrusionOk="0">
                      <a:moveTo>
                        <a:pt x="71" y="0"/>
                      </a:moveTo>
                      <a:cubicBezTo>
                        <a:pt x="46" y="0"/>
                        <a:pt x="30" y="5"/>
                        <a:pt x="23" y="14"/>
                      </a:cubicBezTo>
                      <a:cubicBezTo>
                        <a:pt x="1" y="83"/>
                        <a:pt x="505" y="358"/>
                        <a:pt x="1123" y="679"/>
                      </a:cubicBezTo>
                      <a:cubicBezTo>
                        <a:pt x="1678" y="946"/>
                        <a:pt x="2160" y="1121"/>
                        <a:pt x="2286" y="1121"/>
                      </a:cubicBezTo>
                      <a:cubicBezTo>
                        <a:pt x="2300" y="1121"/>
                        <a:pt x="2310" y="1119"/>
                        <a:pt x="2315" y="1114"/>
                      </a:cubicBezTo>
                      <a:cubicBezTo>
                        <a:pt x="2360" y="1045"/>
                        <a:pt x="1856" y="725"/>
                        <a:pt x="1238" y="427"/>
                      </a:cubicBezTo>
                      <a:cubicBezTo>
                        <a:pt x="687" y="171"/>
                        <a:pt x="221" y="0"/>
                        <a:pt x="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31"/>
                <p:cNvSpPr/>
                <p:nvPr/>
              </p:nvSpPr>
              <p:spPr>
                <a:xfrm>
                  <a:off x="3563241" y="2140945"/>
                  <a:ext cx="99816" cy="47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6" h="1662" extrusionOk="0">
                      <a:moveTo>
                        <a:pt x="37" y="0"/>
                      </a:moveTo>
                      <a:cubicBezTo>
                        <a:pt x="13" y="0"/>
                        <a:pt x="0" y="3"/>
                        <a:pt x="0" y="9"/>
                      </a:cubicBezTo>
                      <a:cubicBezTo>
                        <a:pt x="0" y="54"/>
                        <a:pt x="183" y="146"/>
                        <a:pt x="504" y="283"/>
                      </a:cubicBezTo>
                      <a:cubicBezTo>
                        <a:pt x="825" y="421"/>
                        <a:pt x="1260" y="604"/>
                        <a:pt x="1741" y="833"/>
                      </a:cubicBezTo>
                      <a:cubicBezTo>
                        <a:pt x="2222" y="1062"/>
                        <a:pt x="2635" y="1269"/>
                        <a:pt x="2956" y="1429"/>
                      </a:cubicBezTo>
                      <a:cubicBezTo>
                        <a:pt x="3249" y="1555"/>
                        <a:pt x="3427" y="1661"/>
                        <a:pt x="3473" y="1661"/>
                      </a:cubicBezTo>
                      <a:cubicBezTo>
                        <a:pt x="3477" y="1661"/>
                        <a:pt x="3481" y="1660"/>
                        <a:pt x="3483" y="1658"/>
                      </a:cubicBezTo>
                      <a:cubicBezTo>
                        <a:pt x="3505" y="1612"/>
                        <a:pt x="3345" y="1452"/>
                        <a:pt x="3070" y="1246"/>
                      </a:cubicBezTo>
                      <a:cubicBezTo>
                        <a:pt x="2291" y="742"/>
                        <a:pt x="1443" y="352"/>
                        <a:pt x="573" y="100"/>
                      </a:cubicBezTo>
                      <a:cubicBezTo>
                        <a:pt x="310" y="30"/>
                        <a:pt x="115" y="0"/>
                        <a:pt x="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31"/>
                <p:cNvSpPr/>
                <p:nvPr/>
              </p:nvSpPr>
              <p:spPr>
                <a:xfrm>
                  <a:off x="3580836" y="2190371"/>
                  <a:ext cx="67218" cy="32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8" extrusionOk="0">
                      <a:moveTo>
                        <a:pt x="81" y="1"/>
                      </a:moveTo>
                      <a:cubicBezTo>
                        <a:pt x="61" y="1"/>
                        <a:pt x="49" y="5"/>
                        <a:pt x="46" y="14"/>
                      </a:cubicBezTo>
                      <a:cubicBezTo>
                        <a:pt x="1" y="83"/>
                        <a:pt x="505" y="380"/>
                        <a:pt x="1123" y="678"/>
                      </a:cubicBezTo>
                      <a:cubicBezTo>
                        <a:pt x="1655" y="954"/>
                        <a:pt x="2136" y="1128"/>
                        <a:pt x="2275" y="1128"/>
                      </a:cubicBezTo>
                      <a:cubicBezTo>
                        <a:pt x="2298" y="1128"/>
                        <a:pt x="2311" y="1123"/>
                        <a:pt x="2315" y="1114"/>
                      </a:cubicBezTo>
                      <a:cubicBezTo>
                        <a:pt x="2361" y="1068"/>
                        <a:pt x="1879" y="747"/>
                        <a:pt x="1238" y="449"/>
                      </a:cubicBezTo>
                      <a:cubicBezTo>
                        <a:pt x="700" y="190"/>
                        <a:pt x="214" y="1"/>
                        <a:pt x="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835;p31"/>
                <p:cNvSpPr/>
                <p:nvPr/>
              </p:nvSpPr>
              <p:spPr>
                <a:xfrm>
                  <a:off x="3542343" y="2205090"/>
                  <a:ext cx="99844" cy="4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7" h="1654" extrusionOk="0">
                      <a:moveTo>
                        <a:pt x="83" y="1"/>
                      </a:moveTo>
                      <a:cubicBezTo>
                        <a:pt x="37" y="1"/>
                        <a:pt x="9" y="9"/>
                        <a:pt x="1" y="24"/>
                      </a:cubicBezTo>
                      <a:cubicBezTo>
                        <a:pt x="1" y="70"/>
                        <a:pt x="184" y="138"/>
                        <a:pt x="505" y="276"/>
                      </a:cubicBezTo>
                      <a:cubicBezTo>
                        <a:pt x="826" y="413"/>
                        <a:pt x="1284" y="597"/>
                        <a:pt x="1742" y="826"/>
                      </a:cubicBezTo>
                      <a:cubicBezTo>
                        <a:pt x="2223" y="1055"/>
                        <a:pt x="2659" y="1261"/>
                        <a:pt x="2956" y="1421"/>
                      </a:cubicBezTo>
                      <a:cubicBezTo>
                        <a:pt x="3244" y="1565"/>
                        <a:pt x="3422" y="1654"/>
                        <a:pt x="3471" y="1654"/>
                      </a:cubicBezTo>
                      <a:cubicBezTo>
                        <a:pt x="3477" y="1654"/>
                        <a:pt x="3481" y="1653"/>
                        <a:pt x="3483" y="1650"/>
                      </a:cubicBezTo>
                      <a:cubicBezTo>
                        <a:pt x="3506" y="1628"/>
                        <a:pt x="3369" y="1444"/>
                        <a:pt x="3071" y="1261"/>
                      </a:cubicBezTo>
                      <a:cubicBezTo>
                        <a:pt x="2682" y="986"/>
                        <a:pt x="2292" y="780"/>
                        <a:pt x="1880" y="574"/>
                      </a:cubicBezTo>
                      <a:cubicBezTo>
                        <a:pt x="1444" y="390"/>
                        <a:pt x="1032" y="230"/>
                        <a:pt x="574" y="93"/>
                      </a:cubicBezTo>
                      <a:cubicBezTo>
                        <a:pt x="345" y="31"/>
                        <a:pt x="177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31"/>
                <p:cNvSpPr/>
                <p:nvPr/>
              </p:nvSpPr>
              <p:spPr>
                <a:xfrm>
                  <a:off x="3559967" y="2254942"/>
                  <a:ext cx="67218" cy="32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9" extrusionOk="0">
                      <a:moveTo>
                        <a:pt x="81" y="1"/>
                      </a:moveTo>
                      <a:cubicBezTo>
                        <a:pt x="61" y="1"/>
                        <a:pt x="49" y="5"/>
                        <a:pt x="46" y="14"/>
                      </a:cubicBezTo>
                      <a:cubicBezTo>
                        <a:pt x="1" y="83"/>
                        <a:pt x="505" y="381"/>
                        <a:pt x="1146" y="678"/>
                      </a:cubicBezTo>
                      <a:cubicBezTo>
                        <a:pt x="1678" y="954"/>
                        <a:pt x="2141" y="1128"/>
                        <a:pt x="2291" y="1128"/>
                      </a:cubicBezTo>
                      <a:cubicBezTo>
                        <a:pt x="2315" y="1128"/>
                        <a:pt x="2331" y="1123"/>
                        <a:pt x="2337" y="1114"/>
                      </a:cubicBezTo>
                      <a:cubicBezTo>
                        <a:pt x="2360" y="1068"/>
                        <a:pt x="1879" y="747"/>
                        <a:pt x="1238" y="449"/>
                      </a:cubicBezTo>
                      <a:cubicBezTo>
                        <a:pt x="700" y="190"/>
                        <a:pt x="214" y="1"/>
                        <a:pt x="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31"/>
                <p:cNvSpPr/>
                <p:nvPr/>
              </p:nvSpPr>
              <p:spPr>
                <a:xfrm>
                  <a:off x="3512335" y="2276609"/>
                  <a:ext cx="100499" cy="47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1662" extrusionOk="0">
                      <a:moveTo>
                        <a:pt x="61" y="1"/>
                      </a:moveTo>
                      <a:cubicBezTo>
                        <a:pt x="37" y="1"/>
                        <a:pt x="24" y="4"/>
                        <a:pt x="24" y="9"/>
                      </a:cubicBezTo>
                      <a:cubicBezTo>
                        <a:pt x="1" y="55"/>
                        <a:pt x="207" y="147"/>
                        <a:pt x="528" y="284"/>
                      </a:cubicBezTo>
                      <a:cubicBezTo>
                        <a:pt x="849" y="422"/>
                        <a:pt x="1284" y="605"/>
                        <a:pt x="1765" y="834"/>
                      </a:cubicBezTo>
                      <a:cubicBezTo>
                        <a:pt x="2246" y="1063"/>
                        <a:pt x="2659" y="1269"/>
                        <a:pt x="2979" y="1430"/>
                      </a:cubicBezTo>
                      <a:cubicBezTo>
                        <a:pt x="3252" y="1555"/>
                        <a:pt x="3428" y="1662"/>
                        <a:pt x="3491" y="1662"/>
                      </a:cubicBezTo>
                      <a:cubicBezTo>
                        <a:pt x="3497" y="1662"/>
                        <a:pt x="3502" y="1661"/>
                        <a:pt x="3506" y="1659"/>
                      </a:cubicBezTo>
                      <a:cubicBezTo>
                        <a:pt x="3529" y="1636"/>
                        <a:pt x="3369" y="1475"/>
                        <a:pt x="3071" y="1246"/>
                      </a:cubicBezTo>
                      <a:cubicBezTo>
                        <a:pt x="2705" y="994"/>
                        <a:pt x="2292" y="765"/>
                        <a:pt x="1880" y="582"/>
                      </a:cubicBezTo>
                      <a:cubicBezTo>
                        <a:pt x="1467" y="399"/>
                        <a:pt x="1032" y="215"/>
                        <a:pt x="597" y="101"/>
                      </a:cubicBezTo>
                      <a:cubicBezTo>
                        <a:pt x="334" y="31"/>
                        <a:pt x="138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31"/>
                <p:cNvSpPr/>
                <p:nvPr/>
              </p:nvSpPr>
              <p:spPr>
                <a:xfrm>
                  <a:off x="3530613" y="2326660"/>
                  <a:ext cx="67218" cy="32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9" extrusionOk="0">
                      <a:moveTo>
                        <a:pt x="71" y="1"/>
                      </a:moveTo>
                      <a:cubicBezTo>
                        <a:pt x="46" y="1"/>
                        <a:pt x="30" y="6"/>
                        <a:pt x="23" y="15"/>
                      </a:cubicBezTo>
                      <a:cubicBezTo>
                        <a:pt x="0" y="84"/>
                        <a:pt x="505" y="382"/>
                        <a:pt x="1123" y="680"/>
                      </a:cubicBezTo>
                      <a:cubicBezTo>
                        <a:pt x="1661" y="939"/>
                        <a:pt x="2129" y="1128"/>
                        <a:pt x="2273" y="1128"/>
                      </a:cubicBezTo>
                      <a:cubicBezTo>
                        <a:pt x="2294" y="1128"/>
                        <a:pt x="2309" y="1124"/>
                        <a:pt x="2315" y="1115"/>
                      </a:cubicBezTo>
                      <a:cubicBezTo>
                        <a:pt x="2360" y="1046"/>
                        <a:pt x="1856" y="726"/>
                        <a:pt x="1238" y="428"/>
                      </a:cubicBezTo>
                      <a:cubicBezTo>
                        <a:pt x="687" y="172"/>
                        <a:pt x="221" y="1"/>
                        <a:pt x="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31"/>
                <p:cNvSpPr/>
                <p:nvPr/>
              </p:nvSpPr>
              <p:spPr>
                <a:xfrm>
                  <a:off x="3484946" y="2350576"/>
                  <a:ext cx="99844" cy="47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7" h="1660" extrusionOk="0">
                      <a:moveTo>
                        <a:pt x="76" y="1"/>
                      </a:moveTo>
                      <a:cubicBezTo>
                        <a:pt x="34" y="1"/>
                        <a:pt x="8" y="8"/>
                        <a:pt x="1" y="23"/>
                      </a:cubicBezTo>
                      <a:cubicBezTo>
                        <a:pt x="1" y="69"/>
                        <a:pt x="184" y="138"/>
                        <a:pt x="505" y="275"/>
                      </a:cubicBezTo>
                      <a:cubicBezTo>
                        <a:pt x="826" y="412"/>
                        <a:pt x="1261" y="596"/>
                        <a:pt x="1742" y="825"/>
                      </a:cubicBezTo>
                      <a:cubicBezTo>
                        <a:pt x="2223" y="1054"/>
                        <a:pt x="2658" y="1283"/>
                        <a:pt x="2956" y="1421"/>
                      </a:cubicBezTo>
                      <a:cubicBezTo>
                        <a:pt x="3229" y="1557"/>
                        <a:pt x="3402" y="1660"/>
                        <a:pt x="3462" y="1660"/>
                      </a:cubicBezTo>
                      <a:cubicBezTo>
                        <a:pt x="3473" y="1660"/>
                        <a:pt x="3480" y="1657"/>
                        <a:pt x="3483" y="1650"/>
                      </a:cubicBezTo>
                      <a:cubicBezTo>
                        <a:pt x="3506" y="1627"/>
                        <a:pt x="3346" y="1466"/>
                        <a:pt x="3071" y="1260"/>
                      </a:cubicBezTo>
                      <a:cubicBezTo>
                        <a:pt x="2681" y="1008"/>
                        <a:pt x="2292" y="779"/>
                        <a:pt x="1857" y="596"/>
                      </a:cubicBezTo>
                      <a:cubicBezTo>
                        <a:pt x="1444" y="390"/>
                        <a:pt x="1009" y="229"/>
                        <a:pt x="573" y="115"/>
                      </a:cubicBezTo>
                      <a:cubicBezTo>
                        <a:pt x="339" y="36"/>
                        <a:pt x="168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31"/>
                <p:cNvSpPr/>
                <p:nvPr/>
              </p:nvSpPr>
              <p:spPr>
                <a:xfrm>
                  <a:off x="3502570" y="2401026"/>
                  <a:ext cx="67218" cy="31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2" extrusionOk="0">
                      <a:moveTo>
                        <a:pt x="86" y="1"/>
                      </a:moveTo>
                      <a:cubicBezTo>
                        <a:pt x="63" y="1"/>
                        <a:pt x="49" y="5"/>
                        <a:pt x="46" y="15"/>
                      </a:cubicBezTo>
                      <a:cubicBezTo>
                        <a:pt x="0" y="61"/>
                        <a:pt x="504" y="359"/>
                        <a:pt x="1123" y="680"/>
                      </a:cubicBezTo>
                      <a:cubicBezTo>
                        <a:pt x="1699" y="947"/>
                        <a:pt x="2182" y="1122"/>
                        <a:pt x="2308" y="1122"/>
                      </a:cubicBezTo>
                      <a:cubicBezTo>
                        <a:pt x="2323" y="1122"/>
                        <a:pt x="2333" y="1120"/>
                        <a:pt x="2337" y="1115"/>
                      </a:cubicBezTo>
                      <a:cubicBezTo>
                        <a:pt x="2360" y="1046"/>
                        <a:pt x="1879" y="725"/>
                        <a:pt x="1238" y="428"/>
                      </a:cubicBezTo>
                      <a:cubicBezTo>
                        <a:pt x="707" y="172"/>
                        <a:pt x="226" y="1"/>
                        <a:pt x="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31"/>
                <p:cNvSpPr/>
                <p:nvPr/>
              </p:nvSpPr>
              <p:spPr>
                <a:xfrm>
                  <a:off x="3454938" y="2422322"/>
                  <a:ext cx="99844" cy="4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7" h="1654" extrusionOk="0">
                      <a:moveTo>
                        <a:pt x="96" y="0"/>
                      </a:moveTo>
                      <a:cubicBezTo>
                        <a:pt x="49" y="0"/>
                        <a:pt x="24" y="8"/>
                        <a:pt x="24" y="23"/>
                      </a:cubicBezTo>
                      <a:cubicBezTo>
                        <a:pt x="1" y="69"/>
                        <a:pt x="207" y="138"/>
                        <a:pt x="528" y="275"/>
                      </a:cubicBezTo>
                      <a:cubicBezTo>
                        <a:pt x="848" y="413"/>
                        <a:pt x="1284" y="596"/>
                        <a:pt x="1765" y="825"/>
                      </a:cubicBezTo>
                      <a:cubicBezTo>
                        <a:pt x="2246" y="1054"/>
                        <a:pt x="2658" y="1260"/>
                        <a:pt x="2979" y="1421"/>
                      </a:cubicBezTo>
                      <a:cubicBezTo>
                        <a:pt x="3247" y="1565"/>
                        <a:pt x="3422" y="1653"/>
                        <a:pt x="3471" y="1653"/>
                      </a:cubicBezTo>
                      <a:cubicBezTo>
                        <a:pt x="3477" y="1653"/>
                        <a:pt x="3481" y="1652"/>
                        <a:pt x="3483" y="1650"/>
                      </a:cubicBezTo>
                      <a:cubicBezTo>
                        <a:pt x="3506" y="1627"/>
                        <a:pt x="3369" y="1467"/>
                        <a:pt x="3071" y="1238"/>
                      </a:cubicBezTo>
                      <a:cubicBezTo>
                        <a:pt x="2315" y="733"/>
                        <a:pt x="1467" y="344"/>
                        <a:pt x="596" y="92"/>
                      </a:cubicBezTo>
                      <a:cubicBezTo>
                        <a:pt x="367" y="31"/>
                        <a:pt x="189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31"/>
                <p:cNvSpPr/>
                <p:nvPr/>
              </p:nvSpPr>
              <p:spPr>
                <a:xfrm>
                  <a:off x="3473216" y="2472345"/>
                  <a:ext cx="67218" cy="31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2" extrusionOk="0">
                      <a:moveTo>
                        <a:pt x="69" y="1"/>
                      </a:moveTo>
                      <a:cubicBezTo>
                        <a:pt x="56" y="1"/>
                        <a:pt x="48" y="3"/>
                        <a:pt x="46" y="7"/>
                      </a:cubicBezTo>
                      <a:cubicBezTo>
                        <a:pt x="0" y="76"/>
                        <a:pt x="504" y="374"/>
                        <a:pt x="1123" y="672"/>
                      </a:cubicBezTo>
                      <a:cubicBezTo>
                        <a:pt x="1674" y="947"/>
                        <a:pt x="2141" y="1122"/>
                        <a:pt x="2290" y="1122"/>
                      </a:cubicBezTo>
                      <a:cubicBezTo>
                        <a:pt x="2315" y="1122"/>
                        <a:pt x="2331" y="1117"/>
                        <a:pt x="2337" y="1107"/>
                      </a:cubicBezTo>
                      <a:cubicBezTo>
                        <a:pt x="2360" y="1061"/>
                        <a:pt x="1879" y="741"/>
                        <a:pt x="1238" y="443"/>
                      </a:cubicBezTo>
                      <a:cubicBezTo>
                        <a:pt x="682" y="176"/>
                        <a:pt x="183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43" name="Google Shape;843;p31"/>
            <p:cNvGrpSpPr/>
            <p:nvPr/>
          </p:nvGrpSpPr>
          <p:grpSpPr>
            <a:xfrm>
              <a:off x="7253408" y="403294"/>
              <a:ext cx="309215" cy="272430"/>
              <a:chOff x="3890683" y="1390057"/>
              <a:chExt cx="309215" cy="272430"/>
            </a:xfrm>
          </p:grpSpPr>
          <p:sp>
            <p:nvSpPr>
              <p:cNvPr id="844" name="Google Shape;844;p31"/>
              <p:cNvSpPr/>
              <p:nvPr/>
            </p:nvSpPr>
            <p:spPr>
              <a:xfrm>
                <a:off x="3987227" y="1415168"/>
                <a:ext cx="212671" cy="247319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8687" extrusionOk="0">
                    <a:moveTo>
                      <a:pt x="4422" y="0"/>
                    </a:moveTo>
                    <a:lnTo>
                      <a:pt x="0" y="8409"/>
                    </a:lnTo>
                    <a:cubicBezTo>
                      <a:pt x="557" y="8594"/>
                      <a:pt x="1134" y="8686"/>
                      <a:pt x="1708" y="8686"/>
                    </a:cubicBezTo>
                    <a:cubicBezTo>
                      <a:pt x="2763" y="8686"/>
                      <a:pt x="3807" y="8376"/>
                      <a:pt x="4697" y="7767"/>
                    </a:cubicBezTo>
                    <a:cubicBezTo>
                      <a:pt x="7011" y="6232"/>
                      <a:pt x="7470" y="1994"/>
                      <a:pt x="44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1"/>
              <p:cNvSpPr/>
              <p:nvPr/>
            </p:nvSpPr>
            <p:spPr>
              <a:xfrm>
                <a:off x="3949390" y="1396890"/>
                <a:ext cx="163759" cy="257682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9051" extrusionOk="0">
                    <a:moveTo>
                      <a:pt x="4377" y="1"/>
                    </a:moveTo>
                    <a:lnTo>
                      <a:pt x="1" y="8363"/>
                    </a:lnTo>
                    <a:cubicBezTo>
                      <a:pt x="413" y="8661"/>
                      <a:pt x="848" y="8890"/>
                      <a:pt x="1329" y="9051"/>
                    </a:cubicBezTo>
                    <a:lnTo>
                      <a:pt x="5751" y="642"/>
                    </a:lnTo>
                    <a:cubicBezTo>
                      <a:pt x="5568" y="528"/>
                      <a:pt x="5385" y="413"/>
                      <a:pt x="5201" y="322"/>
                    </a:cubicBezTo>
                    <a:cubicBezTo>
                      <a:pt x="4926" y="207"/>
                      <a:pt x="4674" y="92"/>
                      <a:pt x="4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1"/>
              <p:cNvSpPr/>
              <p:nvPr/>
            </p:nvSpPr>
            <p:spPr>
              <a:xfrm>
                <a:off x="3890683" y="1390057"/>
                <a:ext cx="183318" cy="244956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8604" extrusionOk="0">
                    <a:moveTo>
                      <a:pt x="4938" y="1"/>
                    </a:moveTo>
                    <a:cubicBezTo>
                      <a:pt x="2517" y="1"/>
                      <a:pt x="351" y="1846"/>
                      <a:pt x="161" y="4434"/>
                    </a:cubicBezTo>
                    <a:cubicBezTo>
                      <a:pt x="1" y="6060"/>
                      <a:pt x="734" y="7641"/>
                      <a:pt x="2063" y="8603"/>
                    </a:cubicBezTo>
                    <a:lnTo>
                      <a:pt x="6439" y="241"/>
                    </a:lnTo>
                    <a:cubicBezTo>
                      <a:pt x="5938" y="78"/>
                      <a:pt x="5433" y="1"/>
                      <a:pt x="4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32"/>
          <p:cNvSpPr/>
          <p:nvPr/>
        </p:nvSpPr>
        <p:spPr>
          <a:xfrm>
            <a:off x="0" y="4127500"/>
            <a:ext cx="9144000" cy="1016100"/>
          </a:xfrm>
          <a:prstGeom prst="rect">
            <a:avLst/>
          </a:prstGeom>
          <a:solidFill>
            <a:srgbClr val="AA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9" name="Google Shape;849;p32"/>
          <p:cNvGrpSpPr/>
          <p:nvPr/>
        </p:nvGrpSpPr>
        <p:grpSpPr>
          <a:xfrm>
            <a:off x="289783" y="196654"/>
            <a:ext cx="8564433" cy="991162"/>
            <a:chOff x="289783" y="120454"/>
            <a:chExt cx="8564433" cy="991162"/>
          </a:xfrm>
        </p:grpSpPr>
        <p:grpSp>
          <p:nvGrpSpPr>
            <p:cNvPr id="850" name="Google Shape;850;p32"/>
            <p:cNvGrpSpPr/>
            <p:nvPr/>
          </p:nvGrpSpPr>
          <p:grpSpPr>
            <a:xfrm>
              <a:off x="7966381" y="248525"/>
              <a:ext cx="887836" cy="797746"/>
              <a:chOff x="7489364" y="509783"/>
              <a:chExt cx="887836" cy="797746"/>
            </a:xfrm>
          </p:grpSpPr>
          <p:sp>
            <p:nvSpPr>
              <p:cNvPr id="851" name="Google Shape;851;p32"/>
              <p:cNvSpPr/>
              <p:nvPr/>
            </p:nvSpPr>
            <p:spPr>
              <a:xfrm rot="-4474676" flipH="1">
                <a:off x="7474692" y="574888"/>
                <a:ext cx="266334" cy="172370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852" name="Google Shape;852;p32"/>
              <p:cNvSpPr/>
              <p:nvPr/>
            </p:nvSpPr>
            <p:spPr>
              <a:xfrm rot="3394681" flipH="1">
                <a:off x="8122893" y="1017214"/>
                <a:ext cx="178026" cy="278596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grpSp>
            <p:nvGrpSpPr>
              <p:cNvPr id="853" name="Google Shape;853;p32"/>
              <p:cNvGrpSpPr/>
              <p:nvPr/>
            </p:nvGrpSpPr>
            <p:grpSpPr>
              <a:xfrm rot="925227">
                <a:off x="7850885" y="737370"/>
                <a:ext cx="309215" cy="272430"/>
                <a:chOff x="3890683" y="1390057"/>
                <a:chExt cx="309215" cy="272430"/>
              </a:xfrm>
            </p:grpSpPr>
            <p:sp>
              <p:nvSpPr>
                <p:cNvPr id="854" name="Google Shape;854;p32"/>
                <p:cNvSpPr/>
                <p:nvPr/>
              </p:nvSpPr>
              <p:spPr>
                <a:xfrm>
                  <a:off x="3987227" y="1415168"/>
                  <a:ext cx="212671" cy="247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0" h="8687" extrusionOk="0">
                      <a:moveTo>
                        <a:pt x="4422" y="0"/>
                      </a:moveTo>
                      <a:lnTo>
                        <a:pt x="0" y="8409"/>
                      </a:lnTo>
                      <a:cubicBezTo>
                        <a:pt x="557" y="8594"/>
                        <a:pt x="1134" y="8686"/>
                        <a:pt x="1708" y="8686"/>
                      </a:cubicBezTo>
                      <a:cubicBezTo>
                        <a:pt x="2763" y="8686"/>
                        <a:pt x="3807" y="8376"/>
                        <a:pt x="4697" y="7767"/>
                      </a:cubicBezTo>
                      <a:cubicBezTo>
                        <a:pt x="7011" y="6232"/>
                        <a:pt x="7470" y="1994"/>
                        <a:pt x="44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32"/>
                <p:cNvSpPr/>
                <p:nvPr/>
              </p:nvSpPr>
              <p:spPr>
                <a:xfrm>
                  <a:off x="3949390" y="1396890"/>
                  <a:ext cx="163759" cy="257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2" h="9051" extrusionOk="0">
                      <a:moveTo>
                        <a:pt x="4377" y="1"/>
                      </a:moveTo>
                      <a:lnTo>
                        <a:pt x="1" y="8363"/>
                      </a:lnTo>
                      <a:cubicBezTo>
                        <a:pt x="413" y="8661"/>
                        <a:pt x="848" y="8890"/>
                        <a:pt x="1329" y="9051"/>
                      </a:cubicBezTo>
                      <a:lnTo>
                        <a:pt x="5751" y="642"/>
                      </a:lnTo>
                      <a:cubicBezTo>
                        <a:pt x="5568" y="528"/>
                        <a:pt x="5385" y="413"/>
                        <a:pt x="5201" y="322"/>
                      </a:cubicBezTo>
                      <a:cubicBezTo>
                        <a:pt x="4926" y="207"/>
                        <a:pt x="4674" y="92"/>
                        <a:pt x="43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32"/>
                <p:cNvSpPr/>
                <p:nvPr/>
              </p:nvSpPr>
              <p:spPr>
                <a:xfrm>
                  <a:off x="3890683" y="1390057"/>
                  <a:ext cx="183318" cy="244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9" h="8604" extrusionOk="0">
                      <a:moveTo>
                        <a:pt x="4938" y="1"/>
                      </a:moveTo>
                      <a:cubicBezTo>
                        <a:pt x="2517" y="1"/>
                        <a:pt x="351" y="1846"/>
                        <a:pt x="161" y="4434"/>
                      </a:cubicBezTo>
                      <a:cubicBezTo>
                        <a:pt x="1" y="6060"/>
                        <a:pt x="734" y="7641"/>
                        <a:pt x="2063" y="8603"/>
                      </a:cubicBezTo>
                      <a:lnTo>
                        <a:pt x="6439" y="241"/>
                      </a:lnTo>
                      <a:cubicBezTo>
                        <a:pt x="5938" y="78"/>
                        <a:pt x="5433" y="1"/>
                        <a:pt x="49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57" name="Google Shape;857;p32"/>
            <p:cNvGrpSpPr/>
            <p:nvPr/>
          </p:nvGrpSpPr>
          <p:grpSpPr>
            <a:xfrm rot="-2700000">
              <a:off x="302471" y="398071"/>
              <a:ext cx="965787" cy="435928"/>
              <a:chOff x="900397" y="784127"/>
              <a:chExt cx="965796" cy="435933"/>
            </a:xfrm>
          </p:grpSpPr>
          <p:sp>
            <p:nvSpPr>
              <p:cNvPr id="858" name="Google Shape;858;p32"/>
              <p:cNvSpPr/>
              <p:nvPr/>
            </p:nvSpPr>
            <p:spPr>
              <a:xfrm rot="956724">
                <a:off x="1228693" y="822106"/>
                <a:ext cx="309152" cy="233165"/>
              </a:xfrm>
              <a:custGeom>
                <a:avLst/>
                <a:gdLst/>
                <a:ahLst/>
                <a:cxnLst/>
                <a:rect l="l" t="t" r="r" b="b"/>
                <a:pathLst>
                  <a:path w="39411" h="29724" extrusionOk="0">
                    <a:moveTo>
                      <a:pt x="29588" y="1"/>
                    </a:moveTo>
                    <a:cubicBezTo>
                      <a:pt x="26032" y="1"/>
                      <a:pt x="22390" y="1886"/>
                      <a:pt x="20600" y="5896"/>
                    </a:cubicBezTo>
                    <a:cubicBezTo>
                      <a:pt x="18544" y="2545"/>
                      <a:pt x="15626" y="1160"/>
                      <a:pt x="12750" y="1160"/>
                    </a:cubicBezTo>
                    <a:cubicBezTo>
                      <a:pt x="6266" y="1160"/>
                      <a:pt x="0" y="8198"/>
                      <a:pt x="4333" y="15610"/>
                    </a:cubicBezTo>
                    <a:cubicBezTo>
                      <a:pt x="7770" y="22575"/>
                      <a:pt x="18423" y="29517"/>
                      <a:pt x="20577" y="29724"/>
                    </a:cubicBezTo>
                    <a:cubicBezTo>
                      <a:pt x="29008" y="26654"/>
                      <a:pt x="39410" y="17283"/>
                      <a:pt x="38654" y="7591"/>
                    </a:cubicBezTo>
                    <a:cubicBezTo>
                      <a:pt x="37920" y="2664"/>
                      <a:pt x="33814" y="1"/>
                      <a:pt x="295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2"/>
              <p:cNvSpPr/>
              <p:nvPr/>
            </p:nvSpPr>
            <p:spPr>
              <a:xfrm rot="10029471" flipH="1">
                <a:off x="1584057" y="944166"/>
                <a:ext cx="266301" cy="172406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860" name="Google Shape;860;p32"/>
              <p:cNvSpPr/>
              <p:nvPr/>
            </p:nvSpPr>
            <p:spPr>
              <a:xfrm rot="-10029471">
                <a:off x="916232" y="1020216"/>
                <a:ext cx="266301" cy="172406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33"/>
          <p:cNvGrpSpPr/>
          <p:nvPr/>
        </p:nvGrpSpPr>
        <p:grpSpPr>
          <a:xfrm flipH="1">
            <a:off x="325400" y="243280"/>
            <a:ext cx="8493200" cy="4656939"/>
            <a:chOff x="342229" y="310413"/>
            <a:chExt cx="8493200" cy="4656939"/>
          </a:xfrm>
        </p:grpSpPr>
        <p:grpSp>
          <p:nvGrpSpPr>
            <p:cNvPr id="863" name="Google Shape;863;p33"/>
            <p:cNvGrpSpPr/>
            <p:nvPr/>
          </p:nvGrpSpPr>
          <p:grpSpPr>
            <a:xfrm>
              <a:off x="7068466" y="310413"/>
              <a:ext cx="1766962" cy="1663821"/>
              <a:chOff x="7220866" y="310413"/>
              <a:chExt cx="1766962" cy="1663821"/>
            </a:xfrm>
          </p:grpSpPr>
          <p:grpSp>
            <p:nvGrpSpPr>
              <p:cNvPr id="864" name="Google Shape;864;p33"/>
              <p:cNvGrpSpPr/>
              <p:nvPr/>
            </p:nvGrpSpPr>
            <p:grpSpPr>
              <a:xfrm>
                <a:off x="7855428" y="310413"/>
                <a:ext cx="1132401" cy="1124818"/>
                <a:chOff x="2399528" y="668550"/>
                <a:chExt cx="1132401" cy="1124818"/>
              </a:xfrm>
            </p:grpSpPr>
            <p:sp>
              <p:nvSpPr>
                <p:cNvPr id="865" name="Google Shape;865;p33"/>
                <p:cNvSpPr/>
                <p:nvPr/>
              </p:nvSpPr>
              <p:spPr>
                <a:xfrm>
                  <a:off x="2520187" y="668550"/>
                  <a:ext cx="68527" cy="64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" h="2261" extrusionOk="0">
                      <a:moveTo>
                        <a:pt x="924" y="1"/>
                      </a:moveTo>
                      <a:cubicBezTo>
                        <a:pt x="594" y="1"/>
                        <a:pt x="316" y="73"/>
                        <a:pt x="230" y="174"/>
                      </a:cubicBezTo>
                      <a:cubicBezTo>
                        <a:pt x="70" y="357"/>
                        <a:pt x="1" y="1961"/>
                        <a:pt x="253" y="2076"/>
                      </a:cubicBezTo>
                      <a:cubicBezTo>
                        <a:pt x="596" y="2204"/>
                        <a:pt x="904" y="2261"/>
                        <a:pt x="1172" y="2261"/>
                      </a:cubicBezTo>
                      <a:cubicBezTo>
                        <a:pt x="1960" y="2261"/>
                        <a:pt x="2407" y="1769"/>
                        <a:pt x="2407" y="1136"/>
                      </a:cubicBezTo>
                      <a:cubicBezTo>
                        <a:pt x="2407" y="274"/>
                        <a:pt x="1567" y="1"/>
                        <a:pt x="92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33"/>
                <p:cNvSpPr/>
                <p:nvPr/>
              </p:nvSpPr>
              <p:spPr>
                <a:xfrm>
                  <a:off x="2575648" y="1086074"/>
                  <a:ext cx="186564" cy="140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4947" extrusionOk="0">
                      <a:moveTo>
                        <a:pt x="3277" y="1"/>
                      </a:moveTo>
                      <a:cubicBezTo>
                        <a:pt x="2807" y="1"/>
                        <a:pt x="2337" y="12"/>
                        <a:pt x="1879" y="35"/>
                      </a:cubicBezTo>
                      <a:cubicBezTo>
                        <a:pt x="825" y="81"/>
                        <a:pt x="161" y="356"/>
                        <a:pt x="92" y="1639"/>
                      </a:cubicBezTo>
                      <a:cubicBezTo>
                        <a:pt x="0" y="2738"/>
                        <a:pt x="321" y="3976"/>
                        <a:pt x="1306" y="4526"/>
                      </a:cubicBezTo>
                      <a:cubicBezTo>
                        <a:pt x="1827" y="4806"/>
                        <a:pt x="2419" y="4947"/>
                        <a:pt x="3019" y="4947"/>
                      </a:cubicBezTo>
                      <a:cubicBezTo>
                        <a:pt x="3105" y="4947"/>
                        <a:pt x="3191" y="4944"/>
                        <a:pt x="3277" y="4938"/>
                      </a:cubicBezTo>
                      <a:cubicBezTo>
                        <a:pt x="3363" y="4944"/>
                        <a:pt x="3448" y="4947"/>
                        <a:pt x="3534" y="4947"/>
                      </a:cubicBezTo>
                      <a:cubicBezTo>
                        <a:pt x="4134" y="4947"/>
                        <a:pt x="4726" y="4806"/>
                        <a:pt x="5247" y="4526"/>
                      </a:cubicBezTo>
                      <a:cubicBezTo>
                        <a:pt x="6232" y="3976"/>
                        <a:pt x="6553" y="2738"/>
                        <a:pt x="6484" y="1639"/>
                      </a:cubicBezTo>
                      <a:cubicBezTo>
                        <a:pt x="6393" y="356"/>
                        <a:pt x="5728" y="81"/>
                        <a:pt x="4674" y="35"/>
                      </a:cubicBezTo>
                      <a:cubicBezTo>
                        <a:pt x="4216" y="12"/>
                        <a:pt x="3746" y="1"/>
                        <a:pt x="3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33"/>
                <p:cNvSpPr/>
                <p:nvPr/>
              </p:nvSpPr>
              <p:spPr>
                <a:xfrm>
                  <a:off x="2640874" y="1225353"/>
                  <a:ext cx="891054" cy="558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98" h="19613" extrusionOk="0">
                      <a:moveTo>
                        <a:pt x="161" y="0"/>
                      </a:moveTo>
                      <a:lnTo>
                        <a:pt x="161" y="0"/>
                      </a:lnTo>
                      <a:cubicBezTo>
                        <a:pt x="0" y="1970"/>
                        <a:pt x="688" y="3918"/>
                        <a:pt x="2040" y="5361"/>
                      </a:cubicBezTo>
                      <a:cubicBezTo>
                        <a:pt x="3744" y="7102"/>
                        <a:pt x="6048" y="8066"/>
                        <a:pt x="8426" y="8066"/>
                      </a:cubicBezTo>
                      <a:cubicBezTo>
                        <a:pt x="9022" y="8066"/>
                        <a:pt x="9622" y="8005"/>
                        <a:pt x="10219" y="7882"/>
                      </a:cubicBezTo>
                      <a:cubicBezTo>
                        <a:pt x="11662" y="7561"/>
                        <a:pt x="13083" y="7148"/>
                        <a:pt x="14457" y="6644"/>
                      </a:cubicBezTo>
                      <a:cubicBezTo>
                        <a:pt x="16680" y="5911"/>
                        <a:pt x="18765" y="5224"/>
                        <a:pt x="21331" y="5155"/>
                      </a:cubicBezTo>
                      <a:cubicBezTo>
                        <a:pt x="21456" y="5150"/>
                        <a:pt x="21581" y="5147"/>
                        <a:pt x="21705" y="5147"/>
                      </a:cubicBezTo>
                      <a:cubicBezTo>
                        <a:pt x="24251" y="5147"/>
                        <a:pt x="26683" y="6256"/>
                        <a:pt x="28365" y="8157"/>
                      </a:cubicBezTo>
                      <a:cubicBezTo>
                        <a:pt x="29648" y="9692"/>
                        <a:pt x="30220" y="11662"/>
                        <a:pt x="29991" y="13655"/>
                      </a:cubicBezTo>
                      <a:cubicBezTo>
                        <a:pt x="29831" y="15511"/>
                        <a:pt x="28640" y="17115"/>
                        <a:pt x="26921" y="17848"/>
                      </a:cubicBezTo>
                      <a:cubicBezTo>
                        <a:pt x="26008" y="18246"/>
                        <a:pt x="25034" y="18447"/>
                        <a:pt x="24065" y="18447"/>
                      </a:cubicBezTo>
                      <a:cubicBezTo>
                        <a:pt x="23139" y="18447"/>
                        <a:pt x="22216" y="18263"/>
                        <a:pt x="21354" y="17894"/>
                      </a:cubicBezTo>
                      <a:cubicBezTo>
                        <a:pt x="21239" y="18100"/>
                        <a:pt x="21125" y="18306"/>
                        <a:pt x="20987" y="18490"/>
                      </a:cubicBezTo>
                      <a:cubicBezTo>
                        <a:pt x="20896" y="18627"/>
                        <a:pt x="20804" y="18742"/>
                        <a:pt x="20712" y="18856"/>
                      </a:cubicBezTo>
                      <a:cubicBezTo>
                        <a:pt x="21789" y="19337"/>
                        <a:pt x="22958" y="19589"/>
                        <a:pt x="24149" y="19612"/>
                      </a:cubicBezTo>
                      <a:cubicBezTo>
                        <a:pt x="25226" y="19612"/>
                        <a:pt x="26326" y="19360"/>
                        <a:pt x="27311" y="18925"/>
                      </a:cubicBezTo>
                      <a:cubicBezTo>
                        <a:pt x="29396" y="18008"/>
                        <a:pt x="30839" y="16038"/>
                        <a:pt x="31045" y="13770"/>
                      </a:cubicBezTo>
                      <a:cubicBezTo>
                        <a:pt x="31297" y="11456"/>
                        <a:pt x="30610" y="9142"/>
                        <a:pt x="29121" y="7378"/>
                      </a:cubicBezTo>
                      <a:cubicBezTo>
                        <a:pt x="27234" y="5206"/>
                        <a:pt x="24529" y="3979"/>
                        <a:pt x="21688" y="3979"/>
                      </a:cubicBezTo>
                      <a:cubicBezTo>
                        <a:pt x="21561" y="3979"/>
                        <a:pt x="21435" y="3982"/>
                        <a:pt x="21308" y="3987"/>
                      </a:cubicBezTo>
                      <a:cubicBezTo>
                        <a:pt x="18582" y="4055"/>
                        <a:pt x="16428" y="4766"/>
                        <a:pt x="14160" y="5522"/>
                      </a:cubicBezTo>
                      <a:cubicBezTo>
                        <a:pt x="12808" y="6003"/>
                        <a:pt x="11410" y="6415"/>
                        <a:pt x="10013" y="6736"/>
                      </a:cubicBezTo>
                      <a:cubicBezTo>
                        <a:pt x="9481" y="6847"/>
                        <a:pt x="8947" y="6901"/>
                        <a:pt x="8417" y="6901"/>
                      </a:cubicBezTo>
                      <a:cubicBezTo>
                        <a:pt x="6321" y="6901"/>
                        <a:pt x="4295" y="6055"/>
                        <a:pt x="2796" y="4537"/>
                      </a:cubicBezTo>
                      <a:cubicBezTo>
                        <a:pt x="1650" y="3322"/>
                        <a:pt x="1077" y="1696"/>
                        <a:pt x="1215" y="46"/>
                      </a:cubicBezTo>
                      <a:lnTo>
                        <a:pt x="986" y="46"/>
                      </a:lnTo>
                      <a:cubicBezTo>
                        <a:pt x="711" y="46"/>
                        <a:pt x="436" y="46"/>
                        <a:pt x="1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33"/>
                <p:cNvSpPr/>
                <p:nvPr/>
              </p:nvSpPr>
              <p:spPr>
                <a:xfrm>
                  <a:off x="3023037" y="1560284"/>
                  <a:ext cx="261041" cy="233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9" h="8187" extrusionOk="0">
                      <a:moveTo>
                        <a:pt x="4558" y="0"/>
                      </a:moveTo>
                      <a:cubicBezTo>
                        <a:pt x="2790" y="0"/>
                        <a:pt x="902" y="944"/>
                        <a:pt x="462" y="3564"/>
                      </a:cubicBezTo>
                      <a:cubicBezTo>
                        <a:pt x="1" y="6328"/>
                        <a:pt x="2341" y="8187"/>
                        <a:pt x="4610" y="8187"/>
                      </a:cubicBezTo>
                      <a:cubicBezTo>
                        <a:pt x="5725" y="8187"/>
                        <a:pt x="6824" y="7738"/>
                        <a:pt x="7564" y="6726"/>
                      </a:cubicBezTo>
                      <a:cubicBezTo>
                        <a:pt x="9168" y="4526"/>
                        <a:pt x="7908" y="494"/>
                        <a:pt x="5319" y="58"/>
                      </a:cubicBezTo>
                      <a:cubicBezTo>
                        <a:pt x="5071" y="20"/>
                        <a:pt x="4816" y="0"/>
                        <a:pt x="45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33"/>
                <p:cNvSpPr/>
                <p:nvPr/>
              </p:nvSpPr>
              <p:spPr>
                <a:xfrm>
                  <a:off x="3046041" y="1606947"/>
                  <a:ext cx="176713" cy="145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7" h="5094" extrusionOk="0">
                      <a:moveTo>
                        <a:pt x="3570" y="1"/>
                      </a:moveTo>
                      <a:cubicBezTo>
                        <a:pt x="1801" y="1"/>
                        <a:pt x="0" y="1718"/>
                        <a:pt x="1578" y="3964"/>
                      </a:cubicBezTo>
                      <a:cubicBezTo>
                        <a:pt x="2110" y="4687"/>
                        <a:pt x="3194" y="5094"/>
                        <a:pt x="3970" y="5094"/>
                      </a:cubicBezTo>
                      <a:cubicBezTo>
                        <a:pt x="4030" y="5094"/>
                        <a:pt x="4088" y="5091"/>
                        <a:pt x="4144" y="5087"/>
                      </a:cubicBezTo>
                      <a:cubicBezTo>
                        <a:pt x="5267" y="4949"/>
                        <a:pt x="6206" y="3414"/>
                        <a:pt x="6000" y="2200"/>
                      </a:cubicBezTo>
                      <a:cubicBezTo>
                        <a:pt x="5722" y="643"/>
                        <a:pt x="4652" y="1"/>
                        <a:pt x="3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33"/>
                <p:cNvSpPr/>
                <p:nvPr/>
              </p:nvSpPr>
              <p:spPr>
                <a:xfrm>
                  <a:off x="2749148" y="670514"/>
                  <a:ext cx="68527" cy="6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" h="2264" extrusionOk="0">
                      <a:moveTo>
                        <a:pt x="1483" y="1"/>
                      </a:moveTo>
                      <a:cubicBezTo>
                        <a:pt x="840" y="1"/>
                        <a:pt x="1" y="274"/>
                        <a:pt x="1" y="1136"/>
                      </a:cubicBezTo>
                      <a:cubicBezTo>
                        <a:pt x="1" y="1782"/>
                        <a:pt x="442" y="2264"/>
                        <a:pt x="1222" y="2264"/>
                      </a:cubicBezTo>
                      <a:cubicBezTo>
                        <a:pt x="1493" y="2264"/>
                        <a:pt x="1805" y="2206"/>
                        <a:pt x="2154" y="2076"/>
                      </a:cubicBezTo>
                      <a:cubicBezTo>
                        <a:pt x="2406" y="1961"/>
                        <a:pt x="2315" y="357"/>
                        <a:pt x="2177" y="174"/>
                      </a:cubicBezTo>
                      <a:cubicBezTo>
                        <a:pt x="2092" y="73"/>
                        <a:pt x="1813" y="1"/>
                        <a:pt x="148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33"/>
                <p:cNvSpPr/>
                <p:nvPr/>
              </p:nvSpPr>
              <p:spPr>
                <a:xfrm>
                  <a:off x="2399528" y="684579"/>
                  <a:ext cx="181354" cy="460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0" h="16176" extrusionOk="0">
                      <a:moveTo>
                        <a:pt x="4330" y="1"/>
                      </a:moveTo>
                      <a:cubicBezTo>
                        <a:pt x="3070" y="161"/>
                        <a:pt x="1283" y="482"/>
                        <a:pt x="756" y="1971"/>
                      </a:cubicBezTo>
                      <a:cubicBezTo>
                        <a:pt x="481" y="2819"/>
                        <a:pt x="321" y="3712"/>
                        <a:pt x="252" y="4606"/>
                      </a:cubicBezTo>
                      <a:cubicBezTo>
                        <a:pt x="69" y="6370"/>
                        <a:pt x="0" y="8111"/>
                        <a:pt x="0" y="9875"/>
                      </a:cubicBezTo>
                      <a:cubicBezTo>
                        <a:pt x="0" y="11548"/>
                        <a:pt x="92" y="13518"/>
                        <a:pt x="1283" y="14756"/>
                      </a:cubicBezTo>
                      <a:cubicBezTo>
                        <a:pt x="2039" y="15580"/>
                        <a:pt x="4583" y="16039"/>
                        <a:pt x="6232" y="16176"/>
                      </a:cubicBezTo>
                      <a:lnTo>
                        <a:pt x="6232" y="15741"/>
                      </a:lnTo>
                      <a:cubicBezTo>
                        <a:pt x="6232" y="15489"/>
                        <a:pt x="6278" y="15260"/>
                        <a:pt x="6370" y="15030"/>
                      </a:cubicBezTo>
                      <a:cubicBezTo>
                        <a:pt x="4720" y="14893"/>
                        <a:pt x="2475" y="14412"/>
                        <a:pt x="2016" y="13931"/>
                      </a:cubicBezTo>
                      <a:lnTo>
                        <a:pt x="2039" y="13908"/>
                      </a:lnTo>
                      <a:cubicBezTo>
                        <a:pt x="1237" y="13083"/>
                        <a:pt x="1192" y="11548"/>
                        <a:pt x="1169" y="10402"/>
                      </a:cubicBezTo>
                      <a:cubicBezTo>
                        <a:pt x="1100" y="8867"/>
                        <a:pt x="1123" y="7355"/>
                        <a:pt x="1237" y="5843"/>
                      </a:cubicBezTo>
                      <a:cubicBezTo>
                        <a:pt x="1329" y="4720"/>
                        <a:pt x="1375" y="3460"/>
                        <a:pt x="1764" y="2406"/>
                      </a:cubicBezTo>
                      <a:cubicBezTo>
                        <a:pt x="2035" y="1657"/>
                        <a:pt x="3119" y="1154"/>
                        <a:pt x="4071" y="1154"/>
                      </a:cubicBezTo>
                      <a:cubicBezTo>
                        <a:pt x="4167" y="1154"/>
                        <a:pt x="4261" y="1159"/>
                        <a:pt x="4353" y="1169"/>
                      </a:cubicBezTo>
                      <a:cubicBezTo>
                        <a:pt x="4330" y="917"/>
                        <a:pt x="4330" y="665"/>
                        <a:pt x="4330" y="390"/>
                      </a:cubicBezTo>
                      <a:lnTo>
                        <a:pt x="4330" y="230"/>
                      </a:lnTo>
                      <a:cubicBezTo>
                        <a:pt x="4330" y="207"/>
                        <a:pt x="4330" y="184"/>
                        <a:pt x="4330" y="161"/>
                      </a:cubicBezTo>
                      <a:lnTo>
                        <a:pt x="4330" y="115"/>
                      </a:lnTo>
                      <a:lnTo>
                        <a:pt x="433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33"/>
                <p:cNvSpPr/>
                <p:nvPr/>
              </p:nvSpPr>
              <p:spPr>
                <a:xfrm>
                  <a:off x="2755668" y="686544"/>
                  <a:ext cx="182037" cy="46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4" h="16199" extrusionOk="0">
                      <a:moveTo>
                        <a:pt x="2040" y="0"/>
                      </a:moveTo>
                      <a:cubicBezTo>
                        <a:pt x="2040" y="69"/>
                        <a:pt x="2040" y="138"/>
                        <a:pt x="2063" y="184"/>
                      </a:cubicBezTo>
                      <a:cubicBezTo>
                        <a:pt x="2063" y="207"/>
                        <a:pt x="2063" y="207"/>
                        <a:pt x="2063" y="229"/>
                      </a:cubicBezTo>
                      <a:lnTo>
                        <a:pt x="2063" y="413"/>
                      </a:lnTo>
                      <a:cubicBezTo>
                        <a:pt x="2086" y="665"/>
                        <a:pt x="2063" y="917"/>
                        <a:pt x="2040" y="1192"/>
                      </a:cubicBezTo>
                      <a:cubicBezTo>
                        <a:pt x="2147" y="1177"/>
                        <a:pt x="2258" y="1170"/>
                        <a:pt x="2370" y="1170"/>
                      </a:cubicBezTo>
                      <a:cubicBezTo>
                        <a:pt x="3310" y="1170"/>
                        <a:pt x="4363" y="1669"/>
                        <a:pt x="4629" y="2406"/>
                      </a:cubicBezTo>
                      <a:cubicBezTo>
                        <a:pt x="5018" y="3460"/>
                        <a:pt x="5064" y="4720"/>
                        <a:pt x="5156" y="5843"/>
                      </a:cubicBezTo>
                      <a:cubicBezTo>
                        <a:pt x="5270" y="7355"/>
                        <a:pt x="5293" y="8890"/>
                        <a:pt x="5248" y="10402"/>
                      </a:cubicBezTo>
                      <a:cubicBezTo>
                        <a:pt x="5202" y="11548"/>
                        <a:pt x="5156" y="13083"/>
                        <a:pt x="4354" y="13908"/>
                      </a:cubicBezTo>
                      <a:lnTo>
                        <a:pt x="4354" y="13930"/>
                      </a:lnTo>
                      <a:cubicBezTo>
                        <a:pt x="3896" y="14434"/>
                        <a:pt x="1650" y="14893"/>
                        <a:pt x="1" y="15053"/>
                      </a:cubicBezTo>
                      <a:cubicBezTo>
                        <a:pt x="92" y="15259"/>
                        <a:pt x="138" y="15511"/>
                        <a:pt x="138" y="15740"/>
                      </a:cubicBezTo>
                      <a:cubicBezTo>
                        <a:pt x="161" y="15901"/>
                        <a:pt x="161" y="16038"/>
                        <a:pt x="138" y="16199"/>
                      </a:cubicBezTo>
                      <a:cubicBezTo>
                        <a:pt x="1788" y="16038"/>
                        <a:pt x="4331" y="15580"/>
                        <a:pt x="5087" y="14755"/>
                      </a:cubicBezTo>
                      <a:cubicBezTo>
                        <a:pt x="6279" y="13518"/>
                        <a:pt x="6370" y="11548"/>
                        <a:pt x="6370" y="9898"/>
                      </a:cubicBezTo>
                      <a:cubicBezTo>
                        <a:pt x="6393" y="8134"/>
                        <a:pt x="6301" y="6370"/>
                        <a:pt x="6118" y="4628"/>
                      </a:cubicBezTo>
                      <a:cubicBezTo>
                        <a:pt x="6049" y="3712"/>
                        <a:pt x="5889" y="2841"/>
                        <a:pt x="5637" y="1971"/>
                      </a:cubicBezTo>
                      <a:cubicBezTo>
                        <a:pt x="5087" y="504"/>
                        <a:pt x="3300" y="161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3" name="Google Shape;873;p33"/>
              <p:cNvGrpSpPr/>
              <p:nvPr/>
            </p:nvGrpSpPr>
            <p:grpSpPr>
              <a:xfrm>
                <a:off x="8248754" y="1693176"/>
                <a:ext cx="345743" cy="281058"/>
                <a:chOff x="4045279" y="974526"/>
                <a:chExt cx="345743" cy="281058"/>
              </a:xfrm>
            </p:grpSpPr>
            <p:sp>
              <p:nvSpPr>
                <p:cNvPr id="874" name="Google Shape;874;p33"/>
                <p:cNvSpPr/>
                <p:nvPr/>
              </p:nvSpPr>
              <p:spPr>
                <a:xfrm>
                  <a:off x="4045279" y="974526"/>
                  <a:ext cx="212671" cy="19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0" h="6863" extrusionOk="0">
                      <a:moveTo>
                        <a:pt x="2982" y="1"/>
                      </a:moveTo>
                      <a:cubicBezTo>
                        <a:pt x="1529" y="1"/>
                        <a:pt x="802" y="1593"/>
                        <a:pt x="802" y="1593"/>
                      </a:cubicBezTo>
                      <a:cubicBezTo>
                        <a:pt x="1" y="3174"/>
                        <a:pt x="1994" y="5144"/>
                        <a:pt x="3873" y="6863"/>
                      </a:cubicBezTo>
                      <a:cubicBezTo>
                        <a:pt x="4377" y="5648"/>
                        <a:pt x="5476" y="3701"/>
                        <a:pt x="7470" y="2739"/>
                      </a:cubicBezTo>
                      <a:cubicBezTo>
                        <a:pt x="6484" y="1914"/>
                        <a:pt x="5453" y="1135"/>
                        <a:pt x="4377" y="447"/>
                      </a:cubicBezTo>
                      <a:cubicBezTo>
                        <a:pt x="3854" y="126"/>
                        <a:pt x="3389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33"/>
                <p:cNvSpPr/>
                <p:nvPr/>
              </p:nvSpPr>
              <p:spPr>
                <a:xfrm>
                  <a:off x="4155518" y="1052479"/>
                  <a:ext cx="235504" cy="203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2" h="7134" extrusionOk="0">
                      <a:moveTo>
                        <a:pt x="3598" y="1"/>
                      </a:moveTo>
                      <a:cubicBezTo>
                        <a:pt x="1604" y="963"/>
                        <a:pt x="505" y="2910"/>
                        <a:pt x="1" y="4125"/>
                      </a:cubicBezTo>
                      <a:lnTo>
                        <a:pt x="596" y="4675"/>
                      </a:lnTo>
                      <a:cubicBezTo>
                        <a:pt x="2662" y="6525"/>
                        <a:pt x="3933" y="7133"/>
                        <a:pt x="4820" y="7133"/>
                      </a:cubicBezTo>
                      <a:cubicBezTo>
                        <a:pt x="5438" y="7133"/>
                        <a:pt x="5870" y="6838"/>
                        <a:pt x="6255" y="6462"/>
                      </a:cubicBezTo>
                      <a:cubicBezTo>
                        <a:pt x="8272" y="4514"/>
                        <a:pt x="6393" y="2475"/>
                        <a:pt x="4033" y="367"/>
                      </a:cubicBezTo>
                      <a:cubicBezTo>
                        <a:pt x="3941" y="276"/>
                        <a:pt x="3781" y="161"/>
                        <a:pt x="35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6" name="Google Shape;876;p33"/>
              <p:cNvSpPr/>
              <p:nvPr/>
            </p:nvSpPr>
            <p:spPr>
              <a:xfrm rot="1122035">
                <a:off x="7250084" y="422905"/>
                <a:ext cx="309144" cy="233158"/>
              </a:xfrm>
              <a:custGeom>
                <a:avLst/>
                <a:gdLst/>
                <a:ahLst/>
                <a:cxnLst/>
                <a:rect l="l" t="t" r="r" b="b"/>
                <a:pathLst>
                  <a:path w="39411" h="29724" extrusionOk="0">
                    <a:moveTo>
                      <a:pt x="29588" y="1"/>
                    </a:moveTo>
                    <a:cubicBezTo>
                      <a:pt x="26032" y="1"/>
                      <a:pt x="22390" y="1886"/>
                      <a:pt x="20600" y="5896"/>
                    </a:cubicBezTo>
                    <a:cubicBezTo>
                      <a:pt x="18544" y="2545"/>
                      <a:pt x="15626" y="1160"/>
                      <a:pt x="12750" y="1160"/>
                    </a:cubicBezTo>
                    <a:cubicBezTo>
                      <a:pt x="6266" y="1160"/>
                      <a:pt x="0" y="8198"/>
                      <a:pt x="4333" y="15610"/>
                    </a:cubicBezTo>
                    <a:cubicBezTo>
                      <a:pt x="7770" y="22575"/>
                      <a:pt x="18423" y="29517"/>
                      <a:pt x="20577" y="29724"/>
                    </a:cubicBezTo>
                    <a:cubicBezTo>
                      <a:pt x="29008" y="26654"/>
                      <a:pt x="39410" y="17283"/>
                      <a:pt x="38654" y="7591"/>
                    </a:cubicBezTo>
                    <a:cubicBezTo>
                      <a:pt x="37920" y="2664"/>
                      <a:pt x="33814" y="1"/>
                      <a:pt x="295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3"/>
              <p:cNvSpPr/>
              <p:nvPr/>
            </p:nvSpPr>
            <p:spPr>
              <a:xfrm rot="621898" flipH="1">
                <a:off x="7427251" y="895386"/>
                <a:ext cx="266329" cy="172376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878" name="Google Shape;878;p33"/>
              <p:cNvSpPr/>
              <p:nvPr/>
            </p:nvSpPr>
            <p:spPr>
              <a:xfrm rot="-1471198" flipH="1">
                <a:off x="8618273" y="528419"/>
                <a:ext cx="266325" cy="172391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879" name="Google Shape;879;p33"/>
              <p:cNvSpPr/>
              <p:nvPr/>
            </p:nvSpPr>
            <p:spPr>
              <a:xfrm rot="-7304935" flipH="1">
                <a:off x="8085133" y="1354816"/>
                <a:ext cx="266305" cy="17240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  <p:grpSp>
          <p:nvGrpSpPr>
            <p:cNvPr id="880" name="Google Shape;880;p33"/>
            <p:cNvGrpSpPr/>
            <p:nvPr/>
          </p:nvGrpSpPr>
          <p:grpSpPr>
            <a:xfrm>
              <a:off x="342229" y="3696814"/>
              <a:ext cx="1717123" cy="1270538"/>
              <a:chOff x="7109429" y="197964"/>
              <a:chExt cx="1717123" cy="1270538"/>
            </a:xfrm>
          </p:grpSpPr>
          <p:sp>
            <p:nvSpPr>
              <p:cNvPr id="881" name="Google Shape;881;p33"/>
              <p:cNvSpPr/>
              <p:nvPr/>
            </p:nvSpPr>
            <p:spPr>
              <a:xfrm rot="1122035">
                <a:off x="7138646" y="851555"/>
                <a:ext cx="309144" cy="233158"/>
              </a:xfrm>
              <a:custGeom>
                <a:avLst/>
                <a:gdLst/>
                <a:ahLst/>
                <a:cxnLst/>
                <a:rect l="l" t="t" r="r" b="b"/>
                <a:pathLst>
                  <a:path w="39411" h="29724" extrusionOk="0">
                    <a:moveTo>
                      <a:pt x="29588" y="1"/>
                    </a:moveTo>
                    <a:cubicBezTo>
                      <a:pt x="26032" y="1"/>
                      <a:pt x="22390" y="1886"/>
                      <a:pt x="20600" y="5896"/>
                    </a:cubicBezTo>
                    <a:cubicBezTo>
                      <a:pt x="18544" y="2545"/>
                      <a:pt x="15626" y="1160"/>
                      <a:pt x="12750" y="1160"/>
                    </a:cubicBezTo>
                    <a:cubicBezTo>
                      <a:pt x="6266" y="1160"/>
                      <a:pt x="0" y="8198"/>
                      <a:pt x="4333" y="15610"/>
                    </a:cubicBezTo>
                    <a:cubicBezTo>
                      <a:pt x="7770" y="22575"/>
                      <a:pt x="18423" y="29517"/>
                      <a:pt x="20577" y="29724"/>
                    </a:cubicBezTo>
                    <a:cubicBezTo>
                      <a:pt x="29008" y="26654"/>
                      <a:pt x="39410" y="17283"/>
                      <a:pt x="38654" y="7591"/>
                    </a:cubicBezTo>
                    <a:cubicBezTo>
                      <a:pt x="37920" y="2664"/>
                      <a:pt x="33814" y="1"/>
                      <a:pt x="295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3"/>
              <p:cNvSpPr/>
              <p:nvPr/>
            </p:nvSpPr>
            <p:spPr>
              <a:xfrm rot="10604852" flipH="1">
                <a:off x="7563923" y="1288715"/>
                <a:ext cx="266331" cy="172370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883" name="Google Shape;883;p33"/>
              <p:cNvSpPr/>
              <p:nvPr/>
            </p:nvSpPr>
            <p:spPr>
              <a:xfrm rot="4740224" flipH="1">
                <a:off x="7125174" y="258933"/>
                <a:ext cx="266321" cy="172393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884" name="Google Shape;884;p33"/>
              <p:cNvSpPr/>
              <p:nvPr/>
            </p:nvSpPr>
            <p:spPr>
              <a:xfrm rot="-8099754" flipH="1">
                <a:off x="8538305" y="973408"/>
                <a:ext cx="266300" cy="172400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grpSp>
            <p:nvGrpSpPr>
              <p:cNvPr id="885" name="Google Shape;885;p33"/>
              <p:cNvGrpSpPr/>
              <p:nvPr/>
            </p:nvGrpSpPr>
            <p:grpSpPr>
              <a:xfrm>
                <a:off x="8237833" y="339919"/>
                <a:ext cx="309215" cy="272430"/>
                <a:chOff x="3890683" y="1390057"/>
                <a:chExt cx="309215" cy="272430"/>
              </a:xfrm>
            </p:grpSpPr>
            <p:sp>
              <p:nvSpPr>
                <p:cNvPr id="886" name="Google Shape;886;p33"/>
                <p:cNvSpPr/>
                <p:nvPr/>
              </p:nvSpPr>
              <p:spPr>
                <a:xfrm>
                  <a:off x="3987227" y="1415168"/>
                  <a:ext cx="212671" cy="247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0" h="8687" extrusionOk="0">
                      <a:moveTo>
                        <a:pt x="4422" y="0"/>
                      </a:moveTo>
                      <a:lnTo>
                        <a:pt x="0" y="8409"/>
                      </a:lnTo>
                      <a:cubicBezTo>
                        <a:pt x="557" y="8594"/>
                        <a:pt x="1134" y="8686"/>
                        <a:pt x="1708" y="8686"/>
                      </a:cubicBezTo>
                      <a:cubicBezTo>
                        <a:pt x="2763" y="8686"/>
                        <a:pt x="3807" y="8376"/>
                        <a:pt x="4697" y="7767"/>
                      </a:cubicBezTo>
                      <a:cubicBezTo>
                        <a:pt x="7011" y="6232"/>
                        <a:pt x="7470" y="1994"/>
                        <a:pt x="44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33"/>
                <p:cNvSpPr/>
                <p:nvPr/>
              </p:nvSpPr>
              <p:spPr>
                <a:xfrm>
                  <a:off x="3949390" y="1396890"/>
                  <a:ext cx="163759" cy="257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2" h="9051" extrusionOk="0">
                      <a:moveTo>
                        <a:pt x="4377" y="1"/>
                      </a:moveTo>
                      <a:lnTo>
                        <a:pt x="1" y="8363"/>
                      </a:lnTo>
                      <a:cubicBezTo>
                        <a:pt x="413" y="8661"/>
                        <a:pt x="848" y="8890"/>
                        <a:pt x="1329" y="9051"/>
                      </a:cubicBezTo>
                      <a:lnTo>
                        <a:pt x="5751" y="642"/>
                      </a:lnTo>
                      <a:cubicBezTo>
                        <a:pt x="5568" y="528"/>
                        <a:pt x="5385" y="413"/>
                        <a:pt x="5201" y="322"/>
                      </a:cubicBezTo>
                      <a:cubicBezTo>
                        <a:pt x="4926" y="207"/>
                        <a:pt x="4674" y="92"/>
                        <a:pt x="43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33"/>
                <p:cNvSpPr/>
                <p:nvPr/>
              </p:nvSpPr>
              <p:spPr>
                <a:xfrm>
                  <a:off x="3890683" y="1390057"/>
                  <a:ext cx="183318" cy="244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9" h="8604" extrusionOk="0">
                      <a:moveTo>
                        <a:pt x="4938" y="1"/>
                      </a:moveTo>
                      <a:cubicBezTo>
                        <a:pt x="2517" y="1"/>
                        <a:pt x="351" y="1846"/>
                        <a:pt x="161" y="4434"/>
                      </a:cubicBezTo>
                      <a:cubicBezTo>
                        <a:pt x="1" y="6060"/>
                        <a:pt x="734" y="7641"/>
                        <a:pt x="2063" y="8603"/>
                      </a:cubicBezTo>
                      <a:lnTo>
                        <a:pt x="6439" y="241"/>
                      </a:lnTo>
                      <a:cubicBezTo>
                        <a:pt x="5938" y="78"/>
                        <a:pt x="5433" y="1"/>
                        <a:pt x="49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9" name="Google Shape;889;p33"/>
              <p:cNvGrpSpPr/>
              <p:nvPr/>
            </p:nvGrpSpPr>
            <p:grpSpPr>
              <a:xfrm flipH="1">
                <a:off x="7617675" y="339921"/>
                <a:ext cx="757996" cy="1065816"/>
                <a:chOff x="1580225" y="1798159"/>
                <a:chExt cx="757996" cy="1065816"/>
              </a:xfrm>
            </p:grpSpPr>
            <p:sp>
              <p:nvSpPr>
                <p:cNvPr id="890" name="Google Shape;890;p33"/>
                <p:cNvSpPr/>
                <p:nvPr/>
              </p:nvSpPr>
              <p:spPr>
                <a:xfrm>
                  <a:off x="2115359" y="1798159"/>
                  <a:ext cx="211931" cy="136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4" h="4780" extrusionOk="0">
                      <a:moveTo>
                        <a:pt x="1734" y="0"/>
                      </a:moveTo>
                      <a:cubicBezTo>
                        <a:pt x="1412" y="0"/>
                        <a:pt x="1104" y="52"/>
                        <a:pt x="825" y="172"/>
                      </a:cubicBezTo>
                      <a:cubicBezTo>
                        <a:pt x="504" y="310"/>
                        <a:pt x="0" y="310"/>
                        <a:pt x="0" y="1134"/>
                      </a:cubicBezTo>
                      <a:cubicBezTo>
                        <a:pt x="573" y="1845"/>
                        <a:pt x="1558" y="2624"/>
                        <a:pt x="3185" y="3426"/>
                      </a:cubicBezTo>
                      <a:cubicBezTo>
                        <a:pt x="4353" y="4021"/>
                        <a:pt x="5568" y="4480"/>
                        <a:pt x="6851" y="4777"/>
                      </a:cubicBezTo>
                      <a:cubicBezTo>
                        <a:pt x="6857" y="4779"/>
                        <a:pt x="6864" y="4780"/>
                        <a:pt x="6871" y="4780"/>
                      </a:cubicBezTo>
                      <a:cubicBezTo>
                        <a:pt x="7062" y="4780"/>
                        <a:pt x="7444" y="4189"/>
                        <a:pt x="7378" y="3769"/>
                      </a:cubicBezTo>
                      <a:cubicBezTo>
                        <a:pt x="7332" y="3426"/>
                        <a:pt x="7194" y="3105"/>
                        <a:pt x="7011" y="2830"/>
                      </a:cubicBezTo>
                      <a:cubicBezTo>
                        <a:pt x="6530" y="2211"/>
                        <a:pt x="5934" y="1684"/>
                        <a:pt x="5247" y="1272"/>
                      </a:cubicBezTo>
                      <a:cubicBezTo>
                        <a:pt x="4360" y="729"/>
                        <a:pt x="2944" y="0"/>
                        <a:pt x="17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33"/>
                <p:cNvSpPr/>
                <p:nvPr/>
              </p:nvSpPr>
              <p:spPr>
                <a:xfrm>
                  <a:off x="2089681" y="1826115"/>
                  <a:ext cx="225710" cy="179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8" h="6301" extrusionOk="0">
                      <a:moveTo>
                        <a:pt x="1100" y="0"/>
                      </a:moveTo>
                      <a:cubicBezTo>
                        <a:pt x="825" y="504"/>
                        <a:pt x="596" y="1031"/>
                        <a:pt x="413" y="1581"/>
                      </a:cubicBezTo>
                      <a:cubicBezTo>
                        <a:pt x="207" y="2108"/>
                        <a:pt x="92" y="2612"/>
                        <a:pt x="0" y="2910"/>
                      </a:cubicBezTo>
                      <a:cubicBezTo>
                        <a:pt x="665" y="3827"/>
                        <a:pt x="2292" y="5430"/>
                        <a:pt x="5934" y="6301"/>
                      </a:cubicBezTo>
                      <a:cubicBezTo>
                        <a:pt x="6416" y="5934"/>
                        <a:pt x="6805" y="5499"/>
                        <a:pt x="7126" y="4995"/>
                      </a:cubicBezTo>
                      <a:cubicBezTo>
                        <a:pt x="7424" y="4560"/>
                        <a:pt x="7699" y="4102"/>
                        <a:pt x="7928" y="3620"/>
                      </a:cubicBezTo>
                      <a:cubicBezTo>
                        <a:pt x="6668" y="3323"/>
                        <a:pt x="5430" y="2864"/>
                        <a:pt x="4262" y="2292"/>
                      </a:cubicBezTo>
                      <a:cubicBezTo>
                        <a:pt x="2635" y="1467"/>
                        <a:pt x="1673" y="688"/>
                        <a:pt x="11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33"/>
                <p:cNvSpPr/>
                <p:nvPr/>
              </p:nvSpPr>
              <p:spPr>
                <a:xfrm>
                  <a:off x="1995585" y="1865633"/>
                  <a:ext cx="342636" cy="209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5" h="7354" extrusionOk="0">
                      <a:moveTo>
                        <a:pt x="2693" y="1"/>
                      </a:moveTo>
                      <a:cubicBezTo>
                        <a:pt x="1172" y="1"/>
                        <a:pt x="0" y="1148"/>
                        <a:pt x="1129" y="2897"/>
                      </a:cubicBezTo>
                      <a:cubicBezTo>
                        <a:pt x="1220" y="3034"/>
                        <a:pt x="1335" y="3195"/>
                        <a:pt x="1450" y="3332"/>
                      </a:cubicBezTo>
                      <a:cubicBezTo>
                        <a:pt x="2733" y="4959"/>
                        <a:pt x="5047" y="6127"/>
                        <a:pt x="6902" y="6746"/>
                      </a:cubicBezTo>
                      <a:cubicBezTo>
                        <a:pt x="7590" y="6998"/>
                        <a:pt x="8300" y="7181"/>
                        <a:pt x="9010" y="7319"/>
                      </a:cubicBezTo>
                      <a:cubicBezTo>
                        <a:pt x="9179" y="7341"/>
                        <a:pt x="9346" y="7353"/>
                        <a:pt x="9510" y="7353"/>
                      </a:cubicBezTo>
                      <a:cubicBezTo>
                        <a:pt x="10354" y="7353"/>
                        <a:pt x="11131" y="7036"/>
                        <a:pt x="11668" y="6173"/>
                      </a:cubicBezTo>
                      <a:cubicBezTo>
                        <a:pt x="12035" y="5555"/>
                        <a:pt x="11920" y="4501"/>
                        <a:pt x="10431" y="3607"/>
                      </a:cubicBezTo>
                      <a:cubicBezTo>
                        <a:pt x="10110" y="4111"/>
                        <a:pt x="9721" y="4546"/>
                        <a:pt x="9239" y="4890"/>
                      </a:cubicBezTo>
                      <a:cubicBezTo>
                        <a:pt x="5597" y="4019"/>
                        <a:pt x="3970" y="2439"/>
                        <a:pt x="3305" y="1522"/>
                      </a:cubicBezTo>
                      <a:cubicBezTo>
                        <a:pt x="3397" y="1201"/>
                        <a:pt x="3534" y="720"/>
                        <a:pt x="3718" y="170"/>
                      </a:cubicBezTo>
                      <a:cubicBezTo>
                        <a:pt x="3373" y="55"/>
                        <a:pt x="3025" y="1"/>
                        <a:pt x="26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33"/>
                <p:cNvSpPr/>
                <p:nvPr/>
              </p:nvSpPr>
              <p:spPr>
                <a:xfrm>
                  <a:off x="1580225" y="1961152"/>
                  <a:ext cx="671892" cy="902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00" h="31711" extrusionOk="0">
                      <a:moveTo>
                        <a:pt x="16039" y="0"/>
                      </a:moveTo>
                      <a:cubicBezTo>
                        <a:pt x="14297" y="3070"/>
                        <a:pt x="6095" y="17596"/>
                        <a:pt x="3094" y="23095"/>
                      </a:cubicBezTo>
                      <a:cubicBezTo>
                        <a:pt x="2200" y="24744"/>
                        <a:pt x="1" y="28295"/>
                        <a:pt x="3781" y="30793"/>
                      </a:cubicBezTo>
                      <a:cubicBezTo>
                        <a:pt x="3781" y="30793"/>
                        <a:pt x="4913" y="31710"/>
                        <a:pt x="6478" y="31710"/>
                      </a:cubicBezTo>
                      <a:cubicBezTo>
                        <a:pt x="7982" y="31710"/>
                        <a:pt x="9887" y="30863"/>
                        <a:pt x="11571" y="27539"/>
                      </a:cubicBezTo>
                      <a:cubicBezTo>
                        <a:pt x="12396" y="25913"/>
                        <a:pt x="21354" y="8386"/>
                        <a:pt x="23599" y="3964"/>
                      </a:cubicBezTo>
                      <a:cubicBezTo>
                        <a:pt x="22889" y="3826"/>
                        <a:pt x="22156" y="3643"/>
                        <a:pt x="21469" y="3391"/>
                      </a:cubicBezTo>
                      <a:cubicBezTo>
                        <a:pt x="19636" y="2795"/>
                        <a:pt x="17322" y="1604"/>
                        <a:pt x="160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33"/>
                <p:cNvSpPr/>
                <p:nvPr/>
              </p:nvSpPr>
              <p:spPr>
                <a:xfrm>
                  <a:off x="1821572" y="2325123"/>
                  <a:ext cx="235504" cy="14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2" h="5142" extrusionOk="0">
                      <a:moveTo>
                        <a:pt x="367" y="1"/>
                      </a:moveTo>
                      <a:cubicBezTo>
                        <a:pt x="230" y="207"/>
                        <a:pt x="115" y="436"/>
                        <a:pt x="1" y="665"/>
                      </a:cubicBezTo>
                      <a:cubicBezTo>
                        <a:pt x="70" y="917"/>
                        <a:pt x="207" y="1146"/>
                        <a:pt x="367" y="1352"/>
                      </a:cubicBezTo>
                      <a:cubicBezTo>
                        <a:pt x="1307" y="2567"/>
                        <a:pt x="3781" y="4445"/>
                        <a:pt x="7218" y="5087"/>
                      </a:cubicBezTo>
                      <a:cubicBezTo>
                        <a:pt x="7402" y="5120"/>
                        <a:pt x="7599" y="5142"/>
                        <a:pt x="7799" y="5142"/>
                      </a:cubicBezTo>
                      <a:cubicBezTo>
                        <a:pt x="7872" y="5142"/>
                        <a:pt x="7946" y="5139"/>
                        <a:pt x="8020" y="5133"/>
                      </a:cubicBezTo>
                      <a:cubicBezTo>
                        <a:pt x="8111" y="4949"/>
                        <a:pt x="8203" y="4789"/>
                        <a:pt x="8272" y="4629"/>
                      </a:cubicBezTo>
                      <a:cubicBezTo>
                        <a:pt x="7722" y="3827"/>
                        <a:pt x="7035" y="3116"/>
                        <a:pt x="6233" y="2567"/>
                      </a:cubicBezTo>
                      <a:cubicBezTo>
                        <a:pt x="3277" y="642"/>
                        <a:pt x="1444" y="92"/>
                        <a:pt x="3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33"/>
                <p:cNvSpPr/>
                <p:nvPr/>
              </p:nvSpPr>
              <p:spPr>
                <a:xfrm>
                  <a:off x="1580225" y="2344028"/>
                  <a:ext cx="469670" cy="519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7" h="18263" extrusionOk="0">
                      <a:moveTo>
                        <a:pt x="8455" y="1"/>
                      </a:moveTo>
                      <a:cubicBezTo>
                        <a:pt x="6347" y="3781"/>
                        <a:pt x="4308" y="7447"/>
                        <a:pt x="3094" y="9647"/>
                      </a:cubicBezTo>
                      <a:cubicBezTo>
                        <a:pt x="2200" y="11296"/>
                        <a:pt x="1" y="14870"/>
                        <a:pt x="3781" y="17345"/>
                      </a:cubicBezTo>
                      <a:cubicBezTo>
                        <a:pt x="3781" y="17345"/>
                        <a:pt x="4919" y="18262"/>
                        <a:pt x="6490" y="18262"/>
                      </a:cubicBezTo>
                      <a:cubicBezTo>
                        <a:pt x="8000" y="18262"/>
                        <a:pt x="9910" y="17415"/>
                        <a:pt x="11594" y="14091"/>
                      </a:cubicBezTo>
                      <a:lnTo>
                        <a:pt x="16497" y="4446"/>
                      </a:lnTo>
                      <a:lnTo>
                        <a:pt x="16497" y="4446"/>
                      </a:lnTo>
                      <a:cubicBezTo>
                        <a:pt x="16383" y="4455"/>
                        <a:pt x="16269" y="4461"/>
                        <a:pt x="16157" y="4461"/>
                      </a:cubicBezTo>
                      <a:cubicBezTo>
                        <a:pt x="15998" y="4461"/>
                        <a:pt x="15843" y="4450"/>
                        <a:pt x="15695" y="4423"/>
                      </a:cubicBezTo>
                      <a:cubicBezTo>
                        <a:pt x="12258" y="3781"/>
                        <a:pt x="9784" y="1903"/>
                        <a:pt x="8844" y="688"/>
                      </a:cubicBezTo>
                      <a:cubicBezTo>
                        <a:pt x="8684" y="482"/>
                        <a:pt x="8547" y="230"/>
                        <a:pt x="84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874442" y="2391803"/>
            <a:ext cx="3100800" cy="12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874442" y="3711414"/>
            <a:ext cx="31008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5801442" y="1164570"/>
            <a:ext cx="1246800" cy="7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13225" y="1111400"/>
            <a:ext cx="7717500" cy="3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7068466" y="310413"/>
            <a:ext cx="1766962" cy="1663821"/>
            <a:chOff x="7220866" y="310413"/>
            <a:chExt cx="1766962" cy="1663821"/>
          </a:xfrm>
        </p:grpSpPr>
        <p:grpSp>
          <p:nvGrpSpPr>
            <p:cNvPr id="31" name="Google Shape;31;p4"/>
            <p:cNvGrpSpPr/>
            <p:nvPr/>
          </p:nvGrpSpPr>
          <p:grpSpPr>
            <a:xfrm>
              <a:off x="7855428" y="310413"/>
              <a:ext cx="1132401" cy="1124818"/>
              <a:chOff x="2399528" y="668550"/>
              <a:chExt cx="1132401" cy="1124818"/>
            </a:xfrm>
          </p:grpSpPr>
          <p:sp>
            <p:nvSpPr>
              <p:cNvPr id="32" name="Google Shape;32;p4"/>
              <p:cNvSpPr/>
              <p:nvPr/>
            </p:nvSpPr>
            <p:spPr>
              <a:xfrm>
                <a:off x="2520187" y="668550"/>
                <a:ext cx="68527" cy="64371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261" extrusionOk="0">
                    <a:moveTo>
                      <a:pt x="924" y="1"/>
                    </a:moveTo>
                    <a:cubicBezTo>
                      <a:pt x="594" y="1"/>
                      <a:pt x="316" y="73"/>
                      <a:pt x="230" y="174"/>
                    </a:cubicBezTo>
                    <a:cubicBezTo>
                      <a:pt x="70" y="357"/>
                      <a:pt x="1" y="1961"/>
                      <a:pt x="253" y="2076"/>
                    </a:cubicBezTo>
                    <a:cubicBezTo>
                      <a:pt x="596" y="2204"/>
                      <a:pt x="904" y="2261"/>
                      <a:pt x="1172" y="2261"/>
                    </a:cubicBezTo>
                    <a:cubicBezTo>
                      <a:pt x="1960" y="2261"/>
                      <a:pt x="2407" y="1769"/>
                      <a:pt x="2407" y="1136"/>
                    </a:cubicBezTo>
                    <a:cubicBezTo>
                      <a:pt x="2407" y="274"/>
                      <a:pt x="1567" y="1"/>
                      <a:pt x="9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4"/>
              <p:cNvSpPr/>
              <p:nvPr/>
            </p:nvSpPr>
            <p:spPr>
              <a:xfrm>
                <a:off x="2575648" y="1086074"/>
                <a:ext cx="186564" cy="140841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4947" extrusionOk="0">
                    <a:moveTo>
                      <a:pt x="3277" y="1"/>
                    </a:moveTo>
                    <a:cubicBezTo>
                      <a:pt x="2807" y="1"/>
                      <a:pt x="2337" y="12"/>
                      <a:pt x="1879" y="35"/>
                    </a:cubicBezTo>
                    <a:cubicBezTo>
                      <a:pt x="825" y="81"/>
                      <a:pt x="161" y="356"/>
                      <a:pt x="92" y="1639"/>
                    </a:cubicBezTo>
                    <a:cubicBezTo>
                      <a:pt x="0" y="2738"/>
                      <a:pt x="321" y="3976"/>
                      <a:pt x="1306" y="4526"/>
                    </a:cubicBezTo>
                    <a:cubicBezTo>
                      <a:pt x="1827" y="4806"/>
                      <a:pt x="2419" y="4947"/>
                      <a:pt x="3019" y="4947"/>
                    </a:cubicBezTo>
                    <a:cubicBezTo>
                      <a:pt x="3105" y="4947"/>
                      <a:pt x="3191" y="4944"/>
                      <a:pt x="3277" y="4938"/>
                    </a:cubicBezTo>
                    <a:cubicBezTo>
                      <a:pt x="3363" y="4944"/>
                      <a:pt x="3448" y="4947"/>
                      <a:pt x="3534" y="4947"/>
                    </a:cubicBezTo>
                    <a:cubicBezTo>
                      <a:pt x="4134" y="4947"/>
                      <a:pt x="4726" y="4806"/>
                      <a:pt x="5247" y="4526"/>
                    </a:cubicBezTo>
                    <a:cubicBezTo>
                      <a:pt x="6232" y="3976"/>
                      <a:pt x="6553" y="2738"/>
                      <a:pt x="6484" y="1639"/>
                    </a:cubicBezTo>
                    <a:cubicBezTo>
                      <a:pt x="6393" y="356"/>
                      <a:pt x="5728" y="81"/>
                      <a:pt x="4674" y="35"/>
                    </a:cubicBezTo>
                    <a:cubicBezTo>
                      <a:pt x="4216" y="12"/>
                      <a:pt x="3746" y="1"/>
                      <a:pt x="3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2640874" y="1225353"/>
                <a:ext cx="891054" cy="558382"/>
              </a:xfrm>
              <a:custGeom>
                <a:avLst/>
                <a:gdLst/>
                <a:ahLst/>
                <a:cxnLst/>
                <a:rect l="l" t="t" r="r" b="b"/>
                <a:pathLst>
                  <a:path w="31298" h="19613" extrusionOk="0">
                    <a:moveTo>
                      <a:pt x="161" y="0"/>
                    </a:moveTo>
                    <a:lnTo>
                      <a:pt x="161" y="0"/>
                    </a:lnTo>
                    <a:cubicBezTo>
                      <a:pt x="0" y="1970"/>
                      <a:pt x="688" y="3918"/>
                      <a:pt x="2040" y="5361"/>
                    </a:cubicBezTo>
                    <a:cubicBezTo>
                      <a:pt x="3744" y="7102"/>
                      <a:pt x="6048" y="8066"/>
                      <a:pt x="8426" y="8066"/>
                    </a:cubicBezTo>
                    <a:cubicBezTo>
                      <a:pt x="9022" y="8066"/>
                      <a:pt x="9622" y="8005"/>
                      <a:pt x="10219" y="7882"/>
                    </a:cubicBezTo>
                    <a:cubicBezTo>
                      <a:pt x="11662" y="7561"/>
                      <a:pt x="13083" y="7148"/>
                      <a:pt x="14457" y="6644"/>
                    </a:cubicBezTo>
                    <a:cubicBezTo>
                      <a:pt x="16680" y="5911"/>
                      <a:pt x="18765" y="5224"/>
                      <a:pt x="21331" y="5155"/>
                    </a:cubicBezTo>
                    <a:cubicBezTo>
                      <a:pt x="21456" y="5150"/>
                      <a:pt x="21581" y="5147"/>
                      <a:pt x="21705" y="5147"/>
                    </a:cubicBezTo>
                    <a:cubicBezTo>
                      <a:pt x="24251" y="5147"/>
                      <a:pt x="26683" y="6256"/>
                      <a:pt x="28365" y="8157"/>
                    </a:cubicBezTo>
                    <a:cubicBezTo>
                      <a:pt x="29648" y="9692"/>
                      <a:pt x="30220" y="11662"/>
                      <a:pt x="29991" y="13655"/>
                    </a:cubicBezTo>
                    <a:cubicBezTo>
                      <a:pt x="29831" y="15511"/>
                      <a:pt x="28640" y="17115"/>
                      <a:pt x="26921" y="17848"/>
                    </a:cubicBezTo>
                    <a:cubicBezTo>
                      <a:pt x="26008" y="18246"/>
                      <a:pt x="25034" y="18447"/>
                      <a:pt x="24065" y="18447"/>
                    </a:cubicBezTo>
                    <a:cubicBezTo>
                      <a:pt x="23139" y="18447"/>
                      <a:pt x="22216" y="18263"/>
                      <a:pt x="21354" y="17894"/>
                    </a:cubicBezTo>
                    <a:cubicBezTo>
                      <a:pt x="21239" y="18100"/>
                      <a:pt x="21125" y="18306"/>
                      <a:pt x="20987" y="18490"/>
                    </a:cubicBezTo>
                    <a:cubicBezTo>
                      <a:pt x="20896" y="18627"/>
                      <a:pt x="20804" y="18742"/>
                      <a:pt x="20712" y="18856"/>
                    </a:cubicBezTo>
                    <a:cubicBezTo>
                      <a:pt x="21789" y="19337"/>
                      <a:pt x="22958" y="19589"/>
                      <a:pt x="24149" y="19612"/>
                    </a:cubicBezTo>
                    <a:cubicBezTo>
                      <a:pt x="25226" y="19612"/>
                      <a:pt x="26326" y="19360"/>
                      <a:pt x="27311" y="18925"/>
                    </a:cubicBezTo>
                    <a:cubicBezTo>
                      <a:pt x="29396" y="18008"/>
                      <a:pt x="30839" y="16038"/>
                      <a:pt x="31045" y="13770"/>
                    </a:cubicBezTo>
                    <a:cubicBezTo>
                      <a:pt x="31297" y="11456"/>
                      <a:pt x="30610" y="9142"/>
                      <a:pt x="29121" y="7378"/>
                    </a:cubicBezTo>
                    <a:cubicBezTo>
                      <a:pt x="27234" y="5206"/>
                      <a:pt x="24529" y="3979"/>
                      <a:pt x="21688" y="3979"/>
                    </a:cubicBezTo>
                    <a:cubicBezTo>
                      <a:pt x="21561" y="3979"/>
                      <a:pt x="21435" y="3982"/>
                      <a:pt x="21308" y="3987"/>
                    </a:cubicBezTo>
                    <a:cubicBezTo>
                      <a:pt x="18582" y="4055"/>
                      <a:pt x="16428" y="4766"/>
                      <a:pt x="14160" y="5522"/>
                    </a:cubicBezTo>
                    <a:cubicBezTo>
                      <a:pt x="12808" y="6003"/>
                      <a:pt x="11410" y="6415"/>
                      <a:pt x="10013" y="6736"/>
                    </a:cubicBezTo>
                    <a:cubicBezTo>
                      <a:pt x="9481" y="6847"/>
                      <a:pt x="8947" y="6901"/>
                      <a:pt x="8417" y="6901"/>
                    </a:cubicBezTo>
                    <a:cubicBezTo>
                      <a:pt x="6321" y="6901"/>
                      <a:pt x="4295" y="6055"/>
                      <a:pt x="2796" y="4537"/>
                    </a:cubicBezTo>
                    <a:cubicBezTo>
                      <a:pt x="1650" y="3322"/>
                      <a:pt x="1077" y="1696"/>
                      <a:pt x="1215" y="46"/>
                    </a:cubicBezTo>
                    <a:lnTo>
                      <a:pt x="986" y="46"/>
                    </a:lnTo>
                    <a:cubicBezTo>
                      <a:pt x="711" y="46"/>
                      <a:pt x="436" y="46"/>
                      <a:pt x="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023037" y="1560284"/>
                <a:ext cx="261041" cy="233084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8187" extrusionOk="0">
                    <a:moveTo>
                      <a:pt x="4558" y="0"/>
                    </a:moveTo>
                    <a:cubicBezTo>
                      <a:pt x="2790" y="0"/>
                      <a:pt x="902" y="944"/>
                      <a:pt x="462" y="3564"/>
                    </a:cubicBezTo>
                    <a:cubicBezTo>
                      <a:pt x="1" y="6328"/>
                      <a:pt x="2341" y="8187"/>
                      <a:pt x="4610" y="8187"/>
                    </a:cubicBezTo>
                    <a:cubicBezTo>
                      <a:pt x="5725" y="8187"/>
                      <a:pt x="6824" y="7738"/>
                      <a:pt x="7564" y="6726"/>
                    </a:cubicBezTo>
                    <a:cubicBezTo>
                      <a:pt x="9168" y="4526"/>
                      <a:pt x="7908" y="494"/>
                      <a:pt x="5319" y="58"/>
                    </a:cubicBezTo>
                    <a:cubicBezTo>
                      <a:pt x="5071" y="20"/>
                      <a:pt x="4816" y="0"/>
                      <a:pt x="4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046041" y="1606947"/>
                <a:ext cx="176713" cy="145026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5094" extrusionOk="0">
                    <a:moveTo>
                      <a:pt x="3570" y="1"/>
                    </a:moveTo>
                    <a:cubicBezTo>
                      <a:pt x="1801" y="1"/>
                      <a:pt x="0" y="1718"/>
                      <a:pt x="1578" y="3964"/>
                    </a:cubicBezTo>
                    <a:cubicBezTo>
                      <a:pt x="2110" y="4687"/>
                      <a:pt x="3194" y="5094"/>
                      <a:pt x="3970" y="5094"/>
                    </a:cubicBezTo>
                    <a:cubicBezTo>
                      <a:pt x="4030" y="5094"/>
                      <a:pt x="4088" y="5091"/>
                      <a:pt x="4144" y="5087"/>
                    </a:cubicBezTo>
                    <a:cubicBezTo>
                      <a:pt x="5267" y="4949"/>
                      <a:pt x="6206" y="3414"/>
                      <a:pt x="6000" y="2200"/>
                    </a:cubicBezTo>
                    <a:cubicBezTo>
                      <a:pt x="5722" y="643"/>
                      <a:pt x="4652" y="1"/>
                      <a:pt x="3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2749148" y="670514"/>
                <a:ext cx="68527" cy="64456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264" extrusionOk="0">
                    <a:moveTo>
                      <a:pt x="1483" y="1"/>
                    </a:moveTo>
                    <a:cubicBezTo>
                      <a:pt x="840" y="1"/>
                      <a:pt x="1" y="274"/>
                      <a:pt x="1" y="1136"/>
                    </a:cubicBezTo>
                    <a:cubicBezTo>
                      <a:pt x="1" y="1782"/>
                      <a:pt x="442" y="2264"/>
                      <a:pt x="1222" y="2264"/>
                    </a:cubicBezTo>
                    <a:cubicBezTo>
                      <a:pt x="1493" y="2264"/>
                      <a:pt x="1805" y="2206"/>
                      <a:pt x="2154" y="2076"/>
                    </a:cubicBezTo>
                    <a:cubicBezTo>
                      <a:pt x="2406" y="1961"/>
                      <a:pt x="2315" y="357"/>
                      <a:pt x="2177" y="174"/>
                    </a:cubicBezTo>
                    <a:cubicBezTo>
                      <a:pt x="2092" y="73"/>
                      <a:pt x="1813" y="1"/>
                      <a:pt x="14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2399528" y="684579"/>
                <a:ext cx="181354" cy="460531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16176" extrusionOk="0">
                    <a:moveTo>
                      <a:pt x="4330" y="1"/>
                    </a:moveTo>
                    <a:cubicBezTo>
                      <a:pt x="3070" y="161"/>
                      <a:pt x="1283" y="482"/>
                      <a:pt x="756" y="1971"/>
                    </a:cubicBezTo>
                    <a:cubicBezTo>
                      <a:pt x="481" y="2819"/>
                      <a:pt x="321" y="3712"/>
                      <a:pt x="252" y="4606"/>
                    </a:cubicBezTo>
                    <a:cubicBezTo>
                      <a:pt x="69" y="6370"/>
                      <a:pt x="0" y="8111"/>
                      <a:pt x="0" y="9875"/>
                    </a:cubicBezTo>
                    <a:cubicBezTo>
                      <a:pt x="0" y="11548"/>
                      <a:pt x="92" y="13518"/>
                      <a:pt x="1283" y="14756"/>
                    </a:cubicBezTo>
                    <a:cubicBezTo>
                      <a:pt x="2039" y="15580"/>
                      <a:pt x="4583" y="16039"/>
                      <a:pt x="6232" y="16176"/>
                    </a:cubicBezTo>
                    <a:lnTo>
                      <a:pt x="6232" y="15741"/>
                    </a:lnTo>
                    <a:cubicBezTo>
                      <a:pt x="6232" y="15489"/>
                      <a:pt x="6278" y="15260"/>
                      <a:pt x="6370" y="15030"/>
                    </a:cubicBezTo>
                    <a:cubicBezTo>
                      <a:pt x="4720" y="14893"/>
                      <a:pt x="2475" y="14412"/>
                      <a:pt x="2016" y="13931"/>
                    </a:cubicBezTo>
                    <a:lnTo>
                      <a:pt x="2039" y="13908"/>
                    </a:lnTo>
                    <a:cubicBezTo>
                      <a:pt x="1237" y="13083"/>
                      <a:pt x="1192" y="11548"/>
                      <a:pt x="1169" y="10402"/>
                    </a:cubicBezTo>
                    <a:cubicBezTo>
                      <a:pt x="1100" y="8867"/>
                      <a:pt x="1123" y="7355"/>
                      <a:pt x="1237" y="5843"/>
                    </a:cubicBezTo>
                    <a:cubicBezTo>
                      <a:pt x="1329" y="4720"/>
                      <a:pt x="1375" y="3460"/>
                      <a:pt x="1764" y="2406"/>
                    </a:cubicBezTo>
                    <a:cubicBezTo>
                      <a:pt x="2035" y="1657"/>
                      <a:pt x="3119" y="1154"/>
                      <a:pt x="4071" y="1154"/>
                    </a:cubicBezTo>
                    <a:cubicBezTo>
                      <a:pt x="4167" y="1154"/>
                      <a:pt x="4261" y="1159"/>
                      <a:pt x="4353" y="1169"/>
                    </a:cubicBezTo>
                    <a:cubicBezTo>
                      <a:pt x="4330" y="917"/>
                      <a:pt x="4330" y="665"/>
                      <a:pt x="4330" y="390"/>
                    </a:cubicBezTo>
                    <a:lnTo>
                      <a:pt x="4330" y="230"/>
                    </a:lnTo>
                    <a:cubicBezTo>
                      <a:pt x="4330" y="207"/>
                      <a:pt x="4330" y="184"/>
                      <a:pt x="4330" y="161"/>
                    </a:cubicBezTo>
                    <a:lnTo>
                      <a:pt x="4330" y="115"/>
                    </a:lnTo>
                    <a:lnTo>
                      <a:pt x="433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2755668" y="686544"/>
                <a:ext cx="182037" cy="461186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16199" extrusionOk="0">
                    <a:moveTo>
                      <a:pt x="2040" y="0"/>
                    </a:moveTo>
                    <a:cubicBezTo>
                      <a:pt x="2040" y="69"/>
                      <a:pt x="2040" y="138"/>
                      <a:pt x="2063" y="184"/>
                    </a:cubicBezTo>
                    <a:cubicBezTo>
                      <a:pt x="2063" y="207"/>
                      <a:pt x="2063" y="207"/>
                      <a:pt x="2063" y="229"/>
                    </a:cubicBezTo>
                    <a:lnTo>
                      <a:pt x="2063" y="413"/>
                    </a:lnTo>
                    <a:cubicBezTo>
                      <a:pt x="2086" y="665"/>
                      <a:pt x="2063" y="917"/>
                      <a:pt x="2040" y="1192"/>
                    </a:cubicBezTo>
                    <a:cubicBezTo>
                      <a:pt x="2147" y="1177"/>
                      <a:pt x="2258" y="1170"/>
                      <a:pt x="2370" y="1170"/>
                    </a:cubicBezTo>
                    <a:cubicBezTo>
                      <a:pt x="3310" y="1170"/>
                      <a:pt x="4363" y="1669"/>
                      <a:pt x="4629" y="2406"/>
                    </a:cubicBezTo>
                    <a:cubicBezTo>
                      <a:pt x="5018" y="3460"/>
                      <a:pt x="5064" y="4720"/>
                      <a:pt x="5156" y="5843"/>
                    </a:cubicBezTo>
                    <a:cubicBezTo>
                      <a:pt x="5270" y="7355"/>
                      <a:pt x="5293" y="8890"/>
                      <a:pt x="5248" y="10402"/>
                    </a:cubicBezTo>
                    <a:cubicBezTo>
                      <a:pt x="5202" y="11548"/>
                      <a:pt x="5156" y="13083"/>
                      <a:pt x="4354" y="13908"/>
                    </a:cubicBezTo>
                    <a:lnTo>
                      <a:pt x="4354" y="13930"/>
                    </a:lnTo>
                    <a:cubicBezTo>
                      <a:pt x="3896" y="14434"/>
                      <a:pt x="1650" y="14893"/>
                      <a:pt x="1" y="15053"/>
                    </a:cubicBezTo>
                    <a:cubicBezTo>
                      <a:pt x="92" y="15259"/>
                      <a:pt x="138" y="15511"/>
                      <a:pt x="138" y="15740"/>
                    </a:cubicBezTo>
                    <a:cubicBezTo>
                      <a:pt x="161" y="15901"/>
                      <a:pt x="161" y="16038"/>
                      <a:pt x="138" y="16199"/>
                    </a:cubicBezTo>
                    <a:cubicBezTo>
                      <a:pt x="1788" y="16038"/>
                      <a:pt x="4331" y="15580"/>
                      <a:pt x="5087" y="14755"/>
                    </a:cubicBezTo>
                    <a:cubicBezTo>
                      <a:pt x="6279" y="13518"/>
                      <a:pt x="6370" y="11548"/>
                      <a:pt x="6370" y="9898"/>
                    </a:cubicBezTo>
                    <a:cubicBezTo>
                      <a:pt x="6393" y="8134"/>
                      <a:pt x="6301" y="6370"/>
                      <a:pt x="6118" y="4628"/>
                    </a:cubicBezTo>
                    <a:cubicBezTo>
                      <a:pt x="6049" y="3712"/>
                      <a:pt x="5889" y="2841"/>
                      <a:pt x="5637" y="1971"/>
                    </a:cubicBezTo>
                    <a:cubicBezTo>
                      <a:pt x="5087" y="504"/>
                      <a:pt x="3300" y="161"/>
                      <a:pt x="2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4"/>
            <p:cNvGrpSpPr/>
            <p:nvPr/>
          </p:nvGrpSpPr>
          <p:grpSpPr>
            <a:xfrm>
              <a:off x="8248754" y="1693176"/>
              <a:ext cx="345743" cy="281058"/>
              <a:chOff x="4045279" y="974526"/>
              <a:chExt cx="345743" cy="281058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4045279" y="974526"/>
                <a:ext cx="212671" cy="195390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6863" extrusionOk="0">
                    <a:moveTo>
                      <a:pt x="2982" y="1"/>
                    </a:moveTo>
                    <a:cubicBezTo>
                      <a:pt x="1529" y="1"/>
                      <a:pt x="802" y="1593"/>
                      <a:pt x="802" y="1593"/>
                    </a:cubicBezTo>
                    <a:cubicBezTo>
                      <a:pt x="1" y="3174"/>
                      <a:pt x="1994" y="5144"/>
                      <a:pt x="3873" y="6863"/>
                    </a:cubicBezTo>
                    <a:cubicBezTo>
                      <a:pt x="4377" y="5648"/>
                      <a:pt x="5476" y="3701"/>
                      <a:pt x="7470" y="2739"/>
                    </a:cubicBezTo>
                    <a:cubicBezTo>
                      <a:pt x="6484" y="1914"/>
                      <a:pt x="5453" y="1135"/>
                      <a:pt x="4377" y="447"/>
                    </a:cubicBezTo>
                    <a:cubicBezTo>
                      <a:pt x="3854" y="126"/>
                      <a:pt x="3389" y="1"/>
                      <a:pt x="29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155518" y="1052479"/>
                <a:ext cx="235504" cy="203105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7134" extrusionOk="0">
                    <a:moveTo>
                      <a:pt x="3598" y="1"/>
                    </a:moveTo>
                    <a:cubicBezTo>
                      <a:pt x="1604" y="963"/>
                      <a:pt x="505" y="2910"/>
                      <a:pt x="1" y="4125"/>
                    </a:cubicBezTo>
                    <a:lnTo>
                      <a:pt x="596" y="4675"/>
                    </a:lnTo>
                    <a:cubicBezTo>
                      <a:pt x="2662" y="6525"/>
                      <a:pt x="3933" y="7133"/>
                      <a:pt x="4820" y="7133"/>
                    </a:cubicBezTo>
                    <a:cubicBezTo>
                      <a:pt x="5438" y="7133"/>
                      <a:pt x="5870" y="6838"/>
                      <a:pt x="6255" y="6462"/>
                    </a:cubicBezTo>
                    <a:cubicBezTo>
                      <a:pt x="8272" y="4514"/>
                      <a:pt x="6393" y="2475"/>
                      <a:pt x="4033" y="367"/>
                    </a:cubicBezTo>
                    <a:cubicBezTo>
                      <a:pt x="3941" y="276"/>
                      <a:pt x="3781" y="161"/>
                      <a:pt x="3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" name="Google Shape;43;p4"/>
            <p:cNvSpPr/>
            <p:nvPr/>
          </p:nvSpPr>
          <p:spPr>
            <a:xfrm rot="1122035">
              <a:off x="7250084" y="422905"/>
              <a:ext cx="309144" cy="233158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621898" flipH="1">
              <a:off x="7427251" y="895386"/>
              <a:ext cx="266329" cy="172376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45" name="Google Shape;45;p4"/>
            <p:cNvSpPr/>
            <p:nvPr/>
          </p:nvSpPr>
          <p:spPr>
            <a:xfrm rot="-1471198" flipH="1">
              <a:off x="8618273" y="528419"/>
              <a:ext cx="266325" cy="172391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46" name="Google Shape;46;p4"/>
            <p:cNvSpPr/>
            <p:nvPr/>
          </p:nvSpPr>
          <p:spPr>
            <a:xfrm rot="-7304935" flipH="1">
              <a:off x="8085133" y="1354816"/>
              <a:ext cx="266305" cy="172403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1138775" y="2511875"/>
            <a:ext cx="3005700" cy="6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1138763" y="3087103"/>
            <a:ext cx="3005700" cy="12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 idx="2"/>
          </p:nvPr>
        </p:nvSpPr>
        <p:spPr>
          <a:xfrm>
            <a:off x="4999525" y="2511875"/>
            <a:ext cx="3005700" cy="6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3"/>
          </p:nvPr>
        </p:nvSpPr>
        <p:spPr>
          <a:xfrm>
            <a:off x="4999537" y="3087103"/>
            <a:ext cx="3005700" cy="12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3542851" y="1340119"/>
            <a:ext cx="2058298" cy="729717"/>
            <a:chOff x="3612882" y="1108137"/>
            <a:chExt cx="2058298" cy="729717"/>
          </a:xfrm>
        </p:grpSpPr>
        <p:grpSp>
          <p:nvGrpSpPr>
            <p:cNvPr id="53" name="Google Shape;53;p5"/>
            <p:cNvGrpSpPr/>
            <p:nvPr/>
          </p:nvGrpSpPr>
          <p:grpSpPr>
            <a:xfrm>
              <a:off x="3612882" y="1331126"/>
              <a:ext cx="238125" cy="210251"/>
              <a:chOff x="2571064" y="1734582"/>
              <a:chExt cx="238125" cy="210251"/>
            </a:xfrm>
          </p:grpSpPr>
          <p:sp>
            <p:nvSpPr>
              <p:cNvPr id="54" name="Google Shape;54;p5"/>
              <p:cNvSpPr/>
              <p:nvPr/>
            </p:nvSpPr>
            <p:spPr>
              <a:xfrm>
                <a:off x="2645429" y="1754369"/>
                <a:ext cx="163759" cy="190464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6690" extrusionOk="0">
                    <a:moveTo>
                      <a:pt x="3415" y="0"/>
                    </a:moveTo>
                    <a:lnTo>
                      <a:pt x="1" y="6484"/>
                    </a:lnTo>
                    <a:cubicBezTo>
                      <a:pt x="428" y="6621"/>
                      <a:pt x="872" y="6690"/>
                      <a:pt x="1314" y="6690"/>
                    </a:cubicBezTo>
                    <a:cubicBezTo>
                      <a:pt x="2129" y="6690"/>
                      <a:pt x="2937" y="6455"/>
                      <a:pt x="3621" y="5980"/>
                    </a:cubicBezTo>
                    <a:cubicBezTo>
                      <a:pt x="5385" y="4789"/>
                      <a:pt x="5752" y="1535"/>
                      <a:pt x="3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2616076" y="1740020"/>
                <a:ext cx="125923" cy="198977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6989" extrusionOk="0">
                    <a:moveTo>
                      <a:pt x="3369" y="0"/>
                    </a:moveTo>
                    <a:lnTo>
                      <a:pt x="1" y="6438"/>
                    </a:lnTo>
                    <a:cubicBezTo>
                      <a:pt x="299" y="6667"/>
                      <a:pt x="665" y="6851"/>
                      <a:pt x="1032" y="6988"/>
                    </a:cubicBezTo>
                    <a:lnTo>
                      <a:pt x="4423" y="504"/>
                    </a:lnTo>
                    <a:cubicBezTo>
                      <a:pt x="4285" y="413"/>
                      <a:pt x="4148" y="321"/>
                      <a:pt x="4010" y="252"/>
                    </a:cubicBezTo>
                    <a:cubicBezTo>
                      <a:pt x="3804" y="138"/>
                      <a:pt x="3598" y="69"/>
                      <a:pt x="33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2571064" y="1734582"/>
                <a:ext cx="140926" cy="188756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6630" extrusionOk="0">
                    <a:moveTo>
                      <a:pt x="3786" y="1"/>
                    </a:moveTo>
                    <a:cubicBezTo>
                      <a:pt x="1930" y="1"/>
                      <a:pt x="267" y="1428"/>
                      <a:pt x="115" y="3422"/>
                    </a:cubicBezTo>
                    <a:cubicBezTo>
                      <a:pt x="1" y="4682"/>
                      <a:pt x="551" y="5896"/>
                      <a:pt x="1582" y="6629"/>
                    </a:cubicBezTo>
                    <a:lnTo>
                      <a:pt x="4950" y="191"/>
                    </a:lnTo>
                    <a:cubicBezTo>
                      <a:pt x="4561" y="62"/>
                      <a:pt x="4170" y="1"/>
                      <a:pt x="3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5"/>
            <p:cNvGrpSpPr/>
            <p:nvPr/>
          </p:nvGrpSpPr>
          <p:grpSpPr>
            <a:xfrm rot="5111584" flipH="1">
              <a:off x="4339839" y="1295723"/>
              <a:ext cx="345749" cy="281063"/>
              <a:chOff x="4045279" y="974526"/>
              <a:chExt cx="345743" cy="281058"/>
            </a:xfrm>
          </p:grpSpPr>
          <p:sp>
            <p:nvSpPr>
              <p:cNvPr id="58" name="Google Shape;58;p5"/>
              <p:cNvSpPr/>
              <p:nvPr/>
            </p:nvSpPr>
            <p:spPr>
              <a:xfrm>
                <a:off x="4045279" y="974526"/>
                <a:ext cx="212671" cy="195390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6863" extrusionOk="0">
                    <a:moveTo>
                      <a:pt x="2982" y="1"/>
                    </a:moveTo>
                    <a:cubicBezTo>
                      <a:pt x="1529" y="1"/>
                      <a:pt x="802" y="1593"/>
                      <a:pt x="802" y="1593"/>
                    </a:cubicBezTo>
                    <a:cubicBezTo>
                      <a:pt x="1" y="3174"/>
                      <a:pt x="1994" y="5144"/>
                      <a:pt x="3873" y="6863"/>
                    </a:cubicBezTo>
                    <a:cubicBezTo>
                      <a:pt x="4377" y="5648"/>
                      <a:pt x="5476" y="3701"/>
                      <a:pt x="7470" y="2739"/>
                    </a:cubicBezTo>
                    <a:cubicBezTo>
                      <a:pt x="6484" y="1914"/>
                      <a:pt x="5453" y="1135"/>
                      <a:pt x="4377" y="447"/>
                    </a:cubicBezTo>
                    <a:cubicBezTo>
                      <a:pt x="3854" y="126"/>
                      <a:pt x="3389" y="1"/>
                      <a:pt x="29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>
                <a:off x="4155518" y="1052479"/>
                <a:ext cx="235504" cy="203105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7134" extrusionOk="0">
                    <a:moveTo>
                      <a:pt x="3598" y="1"/>
                    </a:moveTo>
                    <a:cubicBezTo>
                      <a:pt x="1604" y="963"/>
                      <a:pt x="505" y="2910"/>
                      <a:pt x="1" y="4125"/>
                    </a:cubicBezTo>
                    <a:lnTo>
                      <a:pt x="596" y="4675"/>
                    </a:lnTo>
                    <a:cubicBezTo>
                      <a:pt x="2662" y="6525"/>
                      <a:pt x="3933" y="7133"/>
                      <a:pt x="4820" y="7133"/>
                    </a:cubicBezTo>
                    <a:cubicBezTo>
                      <a:pt x="5438" y="7133"/>
                      <a:pt x="5870" y="6838"/>
                      <a:pt x="6255" y="6462"/>
                    </a:cubicBezTo>
                    <a:cubicBezTo>
                      <a:pt x="8272" y="4514"/>
                      <a:pt x="6393" y="2475"/>
                      <a:pt x="4033" y="367"/>
                    </a:cubicBezTo>
                    <a:cubicBezTo>
                      <a:pt x="3941" y="276"/>
                      <a:pt x="3781" y="161"/>
                      <a:pt x="3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5"/>
            <p:cNvSpPr/>
            <p:nvPr/>
          </p:nvSpPr>
          <p:spPr>
            <a:xfrm rot="1122035">
              <a:off x="5332818" y="1374542"/>
              <a:ext cx="309144" cy="233158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 rot="189054" flipH="1">
              <a:off x="4795245" y="1658287"/>
              <a:ext cx="266332" cy="172378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62" name="Google Shape;62;p5"/>
            <p:cNvSpPr/>
            <p:nvPr/>
          </p:nvSpPr>
          <p:spPr>
            <a:xfrm rot="3523184" flipH="1">
              <a:off x="4866195" y="1180517"/>
              <a:ext cx="266328" cy="172393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63" name="Google Shape;63;p5"/>
            <p:cNvSpPr/>
            <p:nvPr/>
          </p:nvSpPr>
          <p:spPr>
            <a:xfrm rot="-10507396" flipH="1">
              <a:off x="3983674" y="1618759"/>
              <a:ext cx="266301" cy="172412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64" name="Google Shape;64;p5"/>
          <p:cNvGrpSpPr/>
          <p:nvPr/>
        </p:nvGrpSpPr>
        <p:grpSpPr>
          <a:xfrm rot="-326730">
            <a:off x="1501029" y="1194084"/>
            <a:ext cx="483321" cy="839213"/>
            <a:chOff x="1488557" y="1194076"/>
            <a:chExt cx="483315" cy="839202"/>
          </a:xfrm>
        </p:grpSpPr>
        <p:sp>
          <p:nvSpPr>
            <p:cNvPr id="65" name="Google Shape;65;p5"/>
            <p:cNvSpPr/>
            <p:nvPr/>
          </p:nvSpPr>
          <p:spPr>
            <a:xfrm rot="-4139133">
              <a:off x="1588853" y="1793803"/>
              <a:ext cx="264202" cy="170999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66" name="Google Shape;66;p5"/>
            <p:cNvSpPr/>
            <p:nvPr/>
          </p:nvSpPr>
          <p:spPr>
            <a:xfrm rot="-2045900">
              <a:off x="1513774" y="1643694"/>
              <a:ext cx="264202" cy="171008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67" name="Google Shape;67;p5"/>
            <p:cNvSpPr/>
            <p:nvPr/>
          </p:nvSpPr>
          <p:spPr>
            <a:xfrm rot="-123225">
              <a:off x="1554179" y="1472473"/>
              <a:ext cx="264187" cy="171025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grpSp>
          <p:nvGrpSpPr>
            <p:cNvPr id="68" name="Google Shape;68;p5"/>
            <p:cNvGrpSpPr/>
            <p:nvPr/>
          </p:nvGrpSpPr>
          <p:grpSpPr>
            <a:xfrm>
              <a:off x="1626129" y="1194076"/>
              <a:ext cx="345743" cy="281058"/>
              <a:chOff x="4045279" y="974526"/>
              <a:chExt cx="345743" cy="281058"/>
            </a:xfrm>
          </p:grpSpPr>
          <p:sp>
            <p:nvSpPr>
              <p:cNvPr id="69" name="Google Shape;69;p5"/>
              <p:cNvSpPr/>
              <p:nvPr/>
            </p:nvSpPr>
            <p:spPr>
              <a:xfrm>
                <a:off x="4045279" y="974526"/>
                <a:ext cx="212671" cy="195390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6863" extrusionOk="0">
                    <a:moveTo>
                      <a:pt x="2982" y="1"/>
                    </a:moveTo>
                    <a:cubicBezTo>
                      <a:pt x="1529" y="1"/>
                      <a:pt x="802" y="1593"/>
                      <a:pt x="802" y="1593"/>
                    </a:cubicBezTo>
                    <a:cubicBezTo>
                      <a:pt x="1" y="3174"/>
                      <a:pt x="1994" y="5144"/>
                      <a:pt x="3873" y="6863"/>
                    </a:cubicBezTo>
                    <a:cubicBezTo>
                      <a:pt x="4377" y="5648"/>
                      <a:pt x="5476" y="3701"/>
                      <a:pt x="7470" y="2739"/>
                    </a:cubicBezTo>
                    <a:cubicBezTo>
                      <a:pt x="6484" y="1914"/>
                      <a:pt x="5453" y="1135"/>
                      <a:pt x="4377" y="447"/>
                    </a:cubicBezTo>
                    <a:cubicBezTo>
                      <a:pt x="3854" y="126"/>
                      <a:pt x="3389" y="1"/>
                      <a:pt x="29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4155518" y="1052479"/>
                <a:ext cx="235504" cy="203105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7134" extrusionOk="0">
                    <a:moveTo>
                      <a:pt x="3598" y="1"/>
                    </a:moveTo>
                    <a:cubicBezTo>
                      <a:pt x="1604" y="963"/>
                      <a:pt x="505" y="2910"/>
                      <a:pt x="1" y="4125"/>
                    </a:cubicBezTo>
                    <a:lnTo>
                      <a:pt x="596" y="4675"/>
                    </a:lnTo>
                    <a:cubicBezTo>
                      <a:pt x="2662" y="6525"/>
                      <a:pt x="3933" y="7133"/>
                      <a:pt x="4820" y="7133"/>
                    </a:cubicBezTo>
                    <a:cubicBezTo>
                      <a:pt x="5438" y="7133"/>
                      <a:pt x="5870" y="6838"/>
                      <a:pt x="6255" y="6462"/>
                    </a:cubicBezTo>
                    <a:cubicBezTo>
                      <a:pt x="8272" y="4514"/>
                      <a:pt x="6393" y="2475"/>
                      <a:pt x="4033" y="367"/>
                    </a:cubicBezTo>
                    <a:cubicBezTo>
                      <a:pt x="3941" y="276"/>
                      <a:pt x="3781" y="161"/>
                      <a:pt x="3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" name="Google Shape;71;p5"/>
          <p:cNvGrpSpPr/>
          <p:nvPr/>
        </p:nvGrpSpPr>
        <p:grpSpPr>
          <a:xfrm>
            <a:off x="7256257" y="1254029"/>
            <a:ext cx="425444" cy="708168"/>
            <a:chOff x="7243811" y="1234093"/>
            <a:chExt cx="425444" cy="708168"/>
          </a:xfrm>
        </p:grpSpPr>
        <p:sp>
          <p:nvSpPr>
            <p:cNvPr id="72" name="Google Shape;72;p5"/>
            <p:cNvSpPr/>
            <p:nvPr/>
          </p:nvSpPr>
          <p:spPr>
            <a:xfrm rot="8987225">
              <a:off x="7379974" y="1598975"/>
              <a:ext cx="264204" cy="171017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3" name="Google Shape;73;p5"/>
            <p:cNvSpPr/>
            <p:nvPr/>
          </p:nvSpPr>
          <p:spPr>
            <a:xfrm rot="-10689929">
              <a:off x="7328068" y="1767047"/>
              <a:ext cx="264193" cy="171029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4" name="Google Shape;74;p5"/>
            <p:cNvSpPr/>
            <p:nvPr/>
          </p:nvSpPr>
          <p:spPr>
            <a:xfrm rot="1122035">
              <a:off x="7273028" y="1277498"/>
              <a:ext cx="309144" cy="233158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2642625" y="1772275"/>
            <a:ext cx="3858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ubTitle" idx="1"/>
          </p:nvPr>
        </p:nvSpPr>
        <p:spPr>
          <a:xfrm>
            <a:off x="2642625" y="2402740"/>
            <a:ext cx="3858900" cy="10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7"/>
          <p:cNvSpPr/>
          <p:nvPr/>
        </p:nvSpPr>
        <p:spPr>
          <a:xfrm>
            <a:off x="0" y="4127500"/>
            <a:ext cx="9144000" cy="1016100"/>
          </a:xfrm>
          <a:prstGeom prst="rect">
            <a:avLst/>
          </a:prstGeom>
          <a:solidFill>
            <a:srgbClr val="AA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7"/>
          <p:cNvGrpSpPr/>
          <p:nvPr/>
        </p:nvGrpSpPr>
        <p:grpSpPr>
          <a:xfrm>
            <a:off x="507181" y="539510"/>
            <a:ext cx="8129637" cy="480754"/>
            <a:chOff x="507181" y="539510"/>
            <a:chExt cx="8129637" cy="480754"/>
          </a:xfrm>
        </p:grpSpPr>
        <p:grpSp>
          <p:nvGrpSpPr>
            <p:cNvPr id="117" name="Google Shape;117;p7"/>
            <p:cNvGrpSpPr/>
            <p:nvPr/>
          </p:nvGrpSpPr>
          <p:grpSpPr>
            <a:xfrm rot="-621786">
              <a:off x="537599" y="585818"/>
              <a:ext cx="550052" cy="388137"/>
              <a:chOff x="542314" y="1273315"/>
              <a:chExt cx="280381" cy="197869"/>
            </a:xfrm>
          </p:grpSpPr>
          <p:sp>
            <p:nvSpPr>
              <p:cNvPr id="118" name="Google Shape;118;p7"/>
              <p:cNvSpPr/>
              <p:nvPr/>
            </p:nvSpPr>
            <p:spPr>
              <a:xfrm>
                <a:off x="542314" y="1384009"/>
                <a:ext cx="134675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19" name="Google Shape;119;p7"/>
              <p:cNvSpPr/>
              <p:nvPr/>
            </p:nvSpPr>
            <p:spPr>
              <a:xfrm rot="2093297">
                <a:off x="600014" y="1320835"/>
                <a:ext cx="134680" cy="87178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20" name="Google Shape;120;p7"/>
              <p:cNvSpPr/>
              <p:nvPr/>
            </p:nvSpPr>
            <p:spPr>
              <a:xfrm rot="4016074">
                <a:off x="688867" y="1308761"/>
                <a:ext cx="134681" cy="87179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  <p:grpSp>
          <p:nvGrpSpPr>
            <p:cNvPr id="121" name="Google Shape;121;p7"/>
            <p:cNvGrpSpPr/>
            <p:nvPr/>
          </p:nvGrpSpPr>
          <p:grpSpPr>
            <a:xfrm rot="621786" flipH="1">
              <a:off x="8056349" y="585818"/>
              <a:ext cx="550052" cy="388137"/>
              <a:chOff x="542314" y="1273315"/>
              <a:chExt cx="280381" cy="197869"/>
            </a:xfrm>
          </p:grpSpPr>
          <p:sp>
            <p:nvSpPr>
              <p:cNvPr id="122" name="Google Shape;122;p7"/>
              <p:cNvSpPr/>
              <p:nvPr/>
            </p:nvSpPr>
            <p:spPr>
              <a:xfrm>
                <a:off x="542314" y="1384009"/>
                <a:ext cx="134675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23" name="Google Shape;123;p7"/>
              <p:cNvSpPr/>
              <p:nvPr/>
            </p:nvSpPr>
            <p:spPr>
              <a:xfrm rot="2093297">
                <a:off x="600014" y="1320835"/>
                <a:ext cx="134680" cy="87178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24" name="Google Shape;124;p7"/>
              <p:cNvSpPr/>
              <p:nvPr/>
            </p:nvSpPr>
            <p:spPr>
              <a:xfrm rot="4016074">
                <a:off x="688867" y="1308761"/>
                <a:ext cx="134681" cy="87179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/>
          <p:nvPr/>
        </p:nvSpPr>
        <p:spPr>
          <a:xfrm>
            <a:off x="2374800" y="374550"/>
            <a:ext cx="4394400" cy="439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8"/>
          <p:cNvGrpSpPr/>
          <p:nvPr/>
        </p:nvGrpSpPr>
        <p:grpSpPr>
          <a:xfrm>
            <a:off x="158482" y="174028"/>
            <a:ext cx="8827036" cy="4795443"/>
            <a:chOff x="158482" y="174028"/>
            <a:chExt cx="8827036" cy="4795443"/>
          </a:xfrm>
        </p:grpSpPr>
        <p:grpSp>
          <p:nvGrpSpPr>
            <p:cNvPr id="128" name="Google Shape;128;p8"/>
            <p:cNvGrpSpPr/>
            <p:nvPr/>
          </p:nvGrpSpPr>
          <p:grpSpPr>
            <a:xfrm>
              <a:off x="158482" y="174028"/>
              <a:ext cx="8827036" cy="4795443"/>
              <a:chOff x="137377" y="157106"/>
              <a:chExt cx="8827036" cy="4795443"/>
            </a:xfrm>
          </p:grpSpPr>
          <p:grpSp>
            <p:nvGrpSpPr>
              <p:cNvPr id="129" name="Google Shape;129;p8"/>
              <p:cNvGrpSpPr/>
              <p:nvPr/>
            </p:nvGrpSpPr>
            <p:grpSpPr>
              <a:xfrm>
                <a:off x="7197450" y="3173269"/>
                <a:ext cx="1766962" cy="1779281"/>
                <a:chOff x="7211225" y="2856519"/>
                <a:chExt cx="1766962" cy="1779281"/>
              </a:xfrm>
            </p:grpSpPr>
            <p:grpSp>
              <p:nvGrpSpPr>
                <p:cNvPr id="130" name="Google Shape;130;p8"/>
                <p:cNvGrpSpPr/>
                <p:nvPr/>
              </p:nvGrpSpPr>
              <p:grpSpPr>
                <a:xfrm>
                  <a:off x="7845787" y="3346605"/>
                  <a:ext cx="1132401" cy="1124818"/>
                  <a:chOff x="2399528" y="668550"/>
                  <a:chExt cx="1132401" cy="1124818"/>
                </a:xfrm>
              </p:grpSpPr>
              <p:sp>
                <p:nvSpPr>
                  <p:cNvPr id="131" name="Google Shape;131;p8"/>
                  <p:cNvSpPr/>
                  <p:nvPr/>
                </p:nvSpPr>
                <p:spPr>
                  <a:xfrm>
                    <a:off x="2520187" y="668550"/>
                    <a:ext cx="68527" cy="643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7" h="2261" extrusionOk="0">
                        <a:moveTo>
                          <a:pt x="924" y="1"/>
                        </a:moveTo>
                        <a:cubicBezTo>
                          <a:pt x="594" y="1"/>
                          <a:pt x="316" y="73"/>
                          <a:pt x="230" y="174"/>
                        </a:cubicBezTo>
                        <a:cubicBezTo>
                          <a:pt x="70" y="357"/>
                          <a:pt x="1" y="1961"/>
                          <a:pt x="253" y="2076"/>
                        </a:cubicBezTo>
                        <a:cubicBezTo>
                          <a:pt x="596" y="2204"/>
                          <a:pt x="904" y="2261"/>
                          <a:pt x="1172" y="2261"/>
                        </a:cubicBezTo>
                        <a:cubicBezTo>
                          <a:pt x="1960" y="2261"/>
                          <a:pt x="2407" y="1769"/>
                          <a:pt x="2407" y="1136"/>
                        </a:cubicBezTo>
                        <a:cubicBezTo>
                          <a:pt x="2407" y="274"/>
                          <a:pt x="1567" y="1"/>
                          <a:pt x="92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" name="Google Shape;132;p8"/>
                  <p:cNvSpPr/>
                  <p:nvPr/>
                </p:nvSpPr>
                <p:spPr>
                  <a:xfrm>
                    <a:off x="2575648" y="1086074"/>
                    <a:ext cx="186564" cy="1408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53" h="4947" extrusionOk="0">
                        <a:moveTo>
                          <a:pt x="3277" y="1"/>
                        </a:moveTo>
                        <a:cubicBezTo>
                          <a:pt x="2807" y="1"/>
                          <a:pt x="2337" y="12"/>
                          <a:pt x="1879" y="35"/>
                        </a:cubicBezTo>
                        <a:cubicBezTo>
                          <a:pt x="825" y="81"/>
                          <a:pt x="161" y="356"/>
                          <a:pt x="92" y="1639"/>
                        </a:cubicBezTo>
                        <a:cubicBezTo>
                          <a:pt x="0" y="2738"/>
                          <a:pt x="321" y="3976"/>
                          <a:pt x="1306" y="4526"/>
                        </a:cubicBezTo>
                        <a:cubicBezTo>
                          <a:pt x="1827" y="4806"/>
                          <a:pt x="2419" y="4947"/>
                          <a:pt x="3019" y="4947"/>
                        </a:cubicBezTo>
                        <a:cubicBezTo>
                          <a:pt x="3105" y="4947"/>
                          <a:pt x="3191" y="4944"/>
                          <a:pt x="3277" y="4938"/>
                        </a:cubicBezTo>
                        <a:cubicBezTo>
                          <a:pt x="3363" y="4944"/>
                          <a:pt x="3448" y="4947"/>
                          <a:pt x="3534" y="4947"/>
                        </a:cubicBezTo>
                        <a:cubicBezTo>
                          <a:pt x="4134" y="4947"/>
                          <a:pt x="4726" y="4806"/>
                          <a:pt x="5247" y="4526"/>
                        </a:cubicBezTo>
                        <a:cubicBezTo>
                          <a:pt x="6232" y="3976"/>
                          <a:pt x="6553" y="2738"/>
                          <a:pt x="6484" y="1639"/>
                        </a:cubicBezTo>
                        <a:cubicBezTo>
                          <a:pt x="6393" y="356"/>
                          <a:pt x="5728" y="81"/>
                          <a:pt x="4674" y="35"/>
                        </a:cubicBezTo>
                        <a:cubicBezTo>
                          <a:pt x="4216" y="12"/>
                          <a:pt x="3746" y="1"/>
                          <a:pt x="327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" name="Google Shape;133;p8"/>
                  <p:cNvSpPr/>
                  <p:nvPr/>
                </p:nvSpPr>
                <p:spPr>
                  <a:xfrm>
                    <a:off x="2640874" y="1225353"/>
                    <a:ext cx="891054" cy="5583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98" h="19613" extrusionOk="0">
                        <a:moveTo>
                          <a:pt x="161" y="0"/>
                        </a:moveTo>
                        <a:lnTo>
                          <a:pt x="161" y="0"/>
                        </a:lnTo>
                        <a:cubicBezTo>
                          <a:pt x="0" y="1970"/>
                          <a:pt x="688" y="3918"/>
                          <a:pt x="2040" y="5361"/>
                        </a:cubicBezTo>
                        <a:cubicBezTo>
                          <a:pt x="3744" y="7102"/>
                          <a:pt x="6048" y="8066"/>
                          <a:pt x="8426" y="8066"/>
                        </a:cubicBezTo>
                        <a:cubicBezTo>
                          <a:pt x="9022" y="8066"/>
                          <a:pt x="9622" y="8005"/>
                          <a:pt x="10219" y="7882"/>
                        </a:cubicBezTo>
                        <a:cubicBezTo>
                          <a:pt x="11662" y="7561"/>
                          <a:pt x="13083" y="7148"/>
                          <a:pt x="14457" y="6644"/>
                        </a:cubicBezTo>
                        <a:cubicBezTo>
                          <a:pt x="16680" y="5911"/>
                          <a:pt x="18765" y="5224"/>
                          <a:pt x="21331" y="5155"/>
                        </a:cubicBezTo>
                        <a:cubicBezTo>
                          <a:pt x="21456" y="5150"/>
                          <a:pt x="21581" y="5147"/>
                          <a:pt x="21705" y="5147"/>
                        </a:cubicBezTo>
                        <a:cubicBezTo>
                          <a:pt x="24251" y="5147"/>
                          <a:pt x="26683" y="6256"/>
                          <a:pt x="28365" y="8157"/>
                        </a:cubicBezTo>
                        <a:cubicBezTo>
                          <a:pt x="29648" y="9692"/>
                          <a:pt x="30220" y="11662"/>
                          <a:pt x="29991" y="13655"/>
                        </a:cubicBezTo>
                        <a:cubicBezTo>
                          <a:pt x="29831" y="15511"/>
                          <a:pt x="28640" y="17115"/>
                          <a:pt x="26921" y="17848"/>
                        </a:cubicBezTo>
                        <a:cubicBezTo>
                          <a:pt x="26008" y="18246"/>
                          <a:pt x="25034" y="18447"/>
                          <a:pt x="24065" y="18447"/>
                        </a:cubicBezTo>
                        <a:cubicBezTo>
                          <a:pt x="23139" y="18447"/>
                          <a:pt x="22216" y="18263"/>
                          <a:pt x="21354" y="17894"/>
                        </a:cubicBezTo>
                        <a:cubicBezTo>
                          <a:pt x="21239" y="18100"/>
                          <a:pt x="21125" y="18306"/>
                          <a:pt x="20987" y="18490"/>
                        </a:cubicBezTo>
                        <a:cubicBezTo>
                          <a:pt x="20896" y="18627"/>
                          <a:pt x="20804" y="18742"/>
                          <a:pt x="20712" y="18856"/>
                        </a:cubicBezTo>
                        <a:cubicBezTo>
                          <a:pt x="21789" y="19337"/>
                          <a:pt x="22958" y="19589"/>
                          <a:pt x="24149" y="19612"/>
                        </a:cubicBezTo>
                        <a:cubicBezTo>
                          <a:pt x="25226" y="19612"/>
                          <a:pt x="26326" y="19360"/>
                          <a:pt x="27311" y="18925"/>
                        </a:cubicBezTo>
                        <a:cubicBezTo>
                          <a:pt x="29396" y="18008"/>
                          <a:pt x="30839" y="16038"/>
                          <a:pt x="31045" y="13770"/>
                        </a:cubicBezTo>
                        <a:cubicBezTo>
                          <a:pt x="31297" y="11456"/>
                          <a:pt x="30610" y="9142"/>
                          <a:pt x="29121" y="7378"/>
                        </a:cubicBezTo>
                        <a:cubicBezTo>
                          <a:pt x="27234" y="5206"/>
                          <a:pt x="24529" y="3979"/>
                          <a:pt x="21688" y="3979"/>
                        </a:cubicBezTo>
                        <a:cubicBezTo>
                          <a:pt x="21561" y="3979"/>
                          <a:pt x="21435" y="3982"/>
                          <a:pt x="21308" y="3987"/>
                        </a:cubicBezTo>
                        <a:cubicBezTo>
                          <a:pt x="18582" y="4055"/>
                          <a:pt x="16428" y="4766"/>
                          <a:pt x="14160" y="5522"/>
                        </a:cubicBezTo>
                        <a:cubicBezTo>
                          <a:pt x="12808" y="6003"/>
                          <a:pt x="11410" y="6415"/>
                          <a:pt x="10013" y="6736"/>
                        </a:cubicBezTo>
                        <a:cubicBezTo>
                          <a:pt x="9481" y="6847"/>
                          <a:pt x="8947" y="6901"/>
                          <a:pt x="8417" y="6901"/>
                        </a:cubicBezTo>
                        <a:cubicBezTo>
                          <a:pt x="6321" y="6901"/>
                          <a:pt x="4295" y="6055"/>
                          <a:pt x="2796" y="4537"/>
                        </a:cubicBezTo>
                        <a:cubicBezTo>
                          <a:pt x="1650" y="3322"/>
                          <a:pt x="1077" y="1696"/>
                          <a:pt x="1215" y="46"/>
                        </a:cubicBezTo>
                        <a:lnTo>
                          <a:pt x="986" y="46"/>
                        </a:lnTo>
                        <a:cubicBezTo>
                          <a:pt x="711" y="46"/>
                          <a:pt x="436" y="46"/>
                          <a:pt x="16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" name="Google Shape;134;p8"/>
                  <p:cNvSpPr/>
                  <p:nvPr/>
                </p:nvSpPr>
                <p:spPr>
                  <a:xfrm>
                    <a:off x="3023037" y="1560284"/>
                    <a:ext cx="261041" cy="233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69" h="8187" extrusionOk="0">
                        <a:moveTo>
                          <a:pt x="4558" y="0"/>
                        </a:moveTo>
                        <a:cubicBezTo>
                          <a:pt x="2790" y="0"/>
                          <a:pt x="902" y="944"/>
                          <a:pt x="462" y="3564"/>
                        </a:cubicBezTo>
                        <a:cubicBezTo>
                          <a:pt x="1" y="6328"/>
                          <a:pt x="2341" y="8187"/>
                          <a:pt x="4610" y="8187"/>
                        </a:cubicBezTo>
                        <a:cubicBezTo>
                          <a:pt x="5725" y="8187"/>
                          <a:pt x="6824" y="7738"/>
                          <a:pt x="7564" y="6726"/>
                        </a:cubicBezTo>
                        <a:cubicBezTo>
                          <a:pt x="9168" y="4526"/>
                          <a:pt x="7908" y="494"/>
                          <a:pt x="5319" y="58"/>
                        </a:cubicBezTo>
                        <a:cubicBezTo>
                          <a:pt x="5071" y="20"/>
                          <a:pt x="4816" y="0"/>
                          <a:pt x="4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135;p8"/>
                  <p:cNvSpPr/>
                  <p:nvPr/>
                </p:nvSpPr>
                <p:spPr>
                  <a:xfrm>
                    <a:off x="3046041" y="1606947"/>
                    <a:ext cx="176713" cy="145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7" h="5094" extrusionOk="0">
                        <a:moveTo>
                          <a:pt x="3570" y="1"/>
                        </a:moveTo>
                        <a:cubicBezTo>
                          <a:pt x="1801" y="1"/>
                          <a:pt x="0" y="1718"/>
                          <a:pt x="1578" y="3964"/>
                        </a:cubicBezTo>
                        <a:cubicBezTo>
                          <a:pt x="2110" y="4687"/>
                          <a:pt x="3194" y="5094"/>
                          <a:pt x="3970" y="5094"/>
                        </a:cubicBezTo>
                        <a:cubicBezTo>
                          <a:pt x="4030" y="5094"/>
                          <a:pt x="4088" y="5091"/>
                          <a:pt x="4144" y="5087"/>
                        </a:cubicBezTo>
                        <a:cubicBezTo>
                          <a:pt x="5267" y="4949"/>
                          <a:pt x="6206" y="3414"/>
                          <a:pt x="6000" y="2200"/>
                        </a:cubicBezTo>
                        <a:cubicBezTo>
                          <a:pt x="5722" y="643"/>
                          <a:pt x="4652" y="1"/>
                          <a:pt x="357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" name="Google Shape;136;p8"/>
                  <p:cNvSpPr/>
                  <p:nvPr/>
                </p:nvSpPr>
                <p:spPr>
                  <a:xfrm>
                    <a:off x="2749148" y="670514"/>
                    <a:ext cx="68527" cy="64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7" h="2264" extrusionOk="0">
                        <a:moveTo>
                          <a:pt x="1483" y="1"/>
                        </a:moveTo>
                        <a:cubicBezTo>
                          <a:pt x="840" y="1"/>
                          <a:pt x="1" y="274"/>
                          <a:pt x="1" y="1136"/>
                        </a:cubicBezTo>
                        <a:cubicBezTo>
                          <a:pt x="1" y="1782"/>
                          <a:pt x="442" y="2264"/>
                          <a:pt x="1222" y="2264"/>
                        </a:cubicBezTo>
                        <a:cubicBezTo>
                          <a:pt x="1493" y="2264"/>
                          <a:pt x="1805" y="2206"/>
                          <a:pt x="2154" y="2076"/>
                        </a:cubicBezTo>
                        <a:cubicBezTo>
                          <a:pt x="2406" y="1961"/>
                          <a:pt x="2315" y="357"/>
                          <a:pt x="2177" y="174"/>
                        </a:cubicBezTo>
                        <a:cubicBezTo>
                          <a:pt x="2092" y="73"/>
                          <a:pt x="1813" y="1"/>
                          <a:pt x="148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" name="Google Shape;137;p8"/>
                  <p:cNvSpPr/>
                  <p:nvPr/>
                </p:nvSpPr>
                <p:spPr>
                  <a:xfrm>
                    <a:off x="2399528" y="684579"/>
                    <a:ext cx="181354" cy="4605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70" h="16176" extrusionOk="0">
                        <a:moveTo>
                          <a:pt x="4330" y="1"/>
                        </a:moveTo>
                        <a:cubicBezTo>
                          <a:pt x="3070" y="161"/>
                          <a:pt x="1283" y="482"/>
                          <a:pt x="756" y="1971"/>
                        </a:cubicBezTo>
                        <a:cubicBezTo>
                          <a:pt x="481" y="2819"/>
                          <a:pt x="321" y="3712"/>
                          <a:pt x="252" y="4606"/>
                        </a:cubicBezTo>
                        <a:cubicBezTo>
                          <a:pt x="69" y="6370"/>
                          <a:pt x="0" y="8111"/>
                          <a:pt x="0" y="9875"/>
                        </a:cubicBezTo>
                        <a:cubicBezTo>
                          <a:pt x="0" y="11548"/>
                          <a:pt x="92" y="13518"/>
                          <a:pt x="1283" y="14756"/>
                        </a:cubicBezTo>
                        <a:cubicBezTo>
                          <a:pt x="2039" y="15580"/>
                          <a:pt x="4583" y="16039"/>
                          <a:pt x="6232" y="16176"/>
                        </a:cubicBezTo>
                        <a:lnTo>
                          <a:pt x="6232" y="15741"/>
                        </a:lnTo>
                        <a:cubicBezTo>
                          <a:pt x="6232" y="15489"/>
                          <a:pt x="6278" y="15260"/>
                          <a:pt x="6370" y="15030"/>
                        </a:cubicBezTo>
                        <a:cubicBezTo>
                          <a:pt x="4720" y="14893"/>
                          <a:pt x="2475" y="14412"/>
                          <a:pt x="2016" y="13931"/>
                        </a:cubicBezTo>
                        <a:lnTo>
                          <a:pt x="2039" y="13908"/>
                        </a:lnTo>
                        <a:cubicBezTo>
                          <a:pt x="1237" y="13083"/>
                          <a:pt x="1192" y="11548"/>
                          <a:pt x="1169" y="10402"/>
                        </a:cubicBezTo>
                        <a:cubicBezTo>
                          <a:pt x="1100" y="8867"/>
                          <a:pt x="1123" y="7355"/>
                          <a:pt x="1237" y="5843"/>
                        </a:cubicBezTo>
                        <a:cubicBezTo>
                          <a:pt x="1329" y="4720"/>
                          <a:pt x="1375" y="3460"/>
                          <a:pt x="1764" y="2406"/>
                        </a:cubicBezTo>
                        <a:cubicBezTo>
                          <a:pt x="2035" y="1657"/>
                          <a:pt x="3119" y="1154"/>
                          <a:pt x="4071" y="1154"/>
                        </a:cubicBezTo>
                        <a:cubicBezTo>
                          <a:pt x="4167" y="1154"/>
                          <a:pt x="4261" y="1159"/>
                          <a:pt x="4353" y="1169"/>
                        </a:cubicBezTo>
                        <a:cubicBezTo>
                          <a:pt x="4330" y="917"/>
                          <a:pt x="4330" y="665"/>
                          <a:pt x="4330" y="390"/>
                        </a:cubicBezTo>
                        <a:lnTo>
                          <a:pt x="4330" y="230"/>
                        </a:lnTo>
                        <a:cubicBezTo>
                          <a:pt x="4330" y="207"/>
                          <a:pt x="4330" y="184"/>
                          <a:pt x="4330" y="161"/>
                        </a:cubicBezTo>
                        <a:lnTo>
                          <a:pt x="4330" y="115"/>
                        </a:lnTo>
                        <a:lnTo>
                          <a:pt x="4330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" name="Google Shape;138;p8"/>
                  <p:cNvSpPr/>
                  <p:nvPr/>
                </p:nvSpPr>
                <p:spPr>
                  <a:xfrm>
                    <a:off x="2755668" y="686544"/>
                    <a:ext cx="182037" cy="4611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4" h="16199" extrusionOk="0">
                        <a:moveTo>
                          <a:pt x="2040" y="0"/>
                        </a:moveTo>
                        <a:cubicBezTo>
                          <a:pt x="2040" y="69"/>
                          <a:pt x="2040" y="138"/>
                          <a:pt x="2063" y="184"/>
                        </a:cubicBezTo>
                        <a:cubicBezTo>
                          <a:pt x="2063" y="207"/>
                          <a:pt x="2063" y="207"/>
                          <a:pt x="2063" y="229"/>
                        </a:cubicBezTo>
                        <a:lnTo>
                          <a:pt x="2063" y="413"/>
                        </a:lnTo>
                        <a:cubicBezTo>
                          <a:pt x="2086" y="665"/>
                          <a:pt x="2063" y="917"/>
                          <a:pt x="2040" y="1192"/>
                        </a:cubicBezTo>
                        <a:cubicBezTo>
                          <a:pt x="2147" y="1177"/>
                          <a:pt x="2258" y="1170"/>
                          <a:pt x="2370" y="1170"/>
                        </a:cubicBezTo>
                        <a:cubicBezTo>
                          <a:pt x="3310" y="1170"/>
                          <a:pt x="4363" y="1669"/>
                          <a:pt x="4629" y="2406"/>
                        </a:cubicBezTo>
                        <a:cubicBezTo>
                          <a:pt x="5018" y="3460"/>
                          <a:pt x="5064" y="4720"/>
                          <a:pt x="5156" y="5843"/>
                        </a:cubicBezTo>
                        <a:cubicBezTo>
                          <a:pt x="5270" y="7355"/>
                          <a:pt x="5293" y="8890"/>
                          <a:pt x="5248" y="10402"/>
                        </a:cubicBezTo>
                        <a:cubicBezTo>
                          <a:pt x="5202" y="11548"/>
                          <a:pt x="5156" y="13083"/>
                          <a:pt x="4354" y="13908"/>
                        </a:cubicBezTo>
                        <a:lnTo>
                          <a:pt x="4354" y="13930"/>
                        </a:lnTo>
                        <a:cubicBezTo>
                          <a:pt x="3896" y="14434"/>
                          <a:pt x="1650" y="14893"/>
                          <a:pt x="1" y="15053"/>
                        </a:cubicBezTo>
                        <a:cubicBezTo>
                          <a:pt x="92" y="15259"/>
                          <a:pt x="138" y="15511"/>
                          <a:pt x="138" y="15740"/>
                        </a:cubicBezTo>
                        <a:cubicBezTo>
                          <a:pt x="161" y="15901"/>
                          <a:pt x="161" y="16038"/>
                          <a:pt x="138" y="16199"/>
                        </a:cubicBezTo>
                        <a:cubicBezTo>
                          <a:pt x="1788" y="16038"/>
                          <a:pt x="4331" y="15580"/>
                          <a:pt x="5087" y="14755"/>
                        </a:cubicBezTo>
                        <a:cubicBezTo>
                          <a:pt x="6279" y="13518"/>
                          <a:pt x="6370" y="11548"/>
                          <a:pt x="6370" y="9898"/>
                        </a:cubicBezTo>
                        <a:cubicBezTo>
                          <a:pt x="6393" y="8134"/>
                          <a:pt x="6301" y="6370"/>
                          <a:pt x="6118" y="4628"/>
                        </a:cubicBezTo>
                        <a:cubicBezTo>
                          <a:pt x="6049" y="3712"/>
                          <a:pt x="5889" y="2841"/>
                          <a:pt x="5637" y="1971"/>
                        </a:cubicBezTo>
                        <a:cubicBezTo>
                          <a:pt x="5087" y="504"/>
                          <a:pt x="3300" y="161"/>
                          <a:pt x="204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9" name="Google Shape;139;p8"/>
                <p:cNvGrpSpPr/>
                <p:nvPr/>
              </p:nvGrpSpPr>
              <p:grpSpPr>
                <a:xfrm>
                  <a:off x="8431913" y="2856519"/>
                  <a:ext cx="345743" cy="281058"/>
                  <a:chOff x="4045279" y="974526"/>
                  <a:chExt cx="345743" cy="281058"/>
                </a:xfrm>
              </p:grpSpPr>
              <p:sp>
                <p:nvSpPr>
                  <p:cNvPr id="140" name="Google Shape;140;p8"/>
                  <p:cNvSpPr/>
                  <p:nvPr/>
                </p:nvSpPr>
                <p:spPr>
                  <a:xfrm>
                    <a:off x="4045279" y="974526"/>
                    <a:ext cx="212671" cy="195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70" h="6863" extrusionOk="0">
                        <a:moveTo>
                          <a:pt x="2982" y="1"/>
                        </a:moveTo>
                        <a:cubicBezTo>
                          <a:pt x="1529" y="1"/>
                          <a:pt x="802" y="1593"/>
                          <a:pt x="802" y="1593"/>
                        </a:cubicBezTo>
                        <a:cubicBezTo>
                          <a:pt x="1" y="3174"/>
                          <a:pt x="1994" y="5144"/>
                          <a:pt x="3873" y="6863"/>
                        </a:cubicBezTo>
                        <a:cubicBezTo>
                          <a:pt x="4377" y="5648"/>
                          <a:pt x="5476" y="3701"/>
                          <a:pt x="7470" y="2739"/>
                        </a:cubicBezTo>
                        <a:cubicBezTo>
                          <a:pt x="6484" y="1914"/>
                          <a:pt x="5453" y="1135"/>
                          <a:pt x="4377" y="447"/>
                        </a:cubicBezTo>
                        <a:cubicBezTo>
                          <a:pt x="3854" y="126"/>
                          <a:pt x="3389" y="1"/>
                          <a:pt x="298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" name="Google Shape;141;p8"/>
                  <p:cNvSpPr/>
                  <p:nvPr/>
                </p:nvSpPr>
                <p:spPr>
                  <a:xfrm>
                    <a:off x="4155518" y="1052479"/>
                    <a:ext cx="235504" cy="2031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72" h="7134" extrusionOk="0">
                        <a:moveTo>
                          <a:pt x="3598" y="1"/>
                        </a:moveTo>
                        <a:cubicBezTo>
                          <a:pt x="1604" y="963"/>
                          <a:pt x="505" y="2910"/>
                          <a:pt x="1" y="4125"/>
                        </a:cubicBezTo>
                        <a:lnTo>
                          <a:pt x="596" y="4675"/>
                        </a:lnTo>
                        <a:cubicBezTo>
                          <a:pt x="2662" y="6525"/>
                          <a:pt x="3933" y="7133"/>
                          <a:pt x="4820" y="7133"/>
                        </a:cubicBezTo>
                        <a:cubicBezTo>
                          <a:pt x="5438" y="7133"/>
                          <a:pt x="5870" y="6838"/>
                          <a:pt x="6255" y="6462"/>
                        </a:cubicBezTo>
                        <a:cubicBezTo>
                          <a:pt x="8272" y="4514"/>
                          <a:pt x="6393" y="2475"/>
                          <a:pt x="4033" y="367"/>
                        </a:cubicBezTo>
                        <a:cubicBezTo>
                          <a:pt x="3941" y="276"/>
                          <a:pt x="3781" y="161"/>
                          <a:pt x="359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2" name="Google Shape;142;p8"/>
                <p:cNvSpPr/>
                <p:nvPr/>
              </p:nvSpPr>
              <p:spPr>
                <a:xfrm rot="1122035">
                  <a:off x="7240443" y="3459098"/>
                  <a:ext cx="309144" cy="233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11" h="29724" extrusionOk="0">
                      <a:moveTo>
                        <a:pt x="29588" y="1"/>
                      </a:moveTo>
                      <a:cubicBezTo>
                        <a:pt x="26032" y="1"/>
                        <a:pt x="22390" y="1886"/>
                        <a:pt x="20600" y="5896"/>
                      </a:cubicBezTo>
                      <a:cubicBezTo>
                        <a:pt x="18544" y="2545"/>
                        <a:pt x="15626" y="1160"/>
                        <a:pt x="12750" y="1160"/>
                      </a:cubicBezTo>
                      <a:cubicBezTo>
                        <a:pt x="6266" y="1160"/>
                        <a:pt x="0" y="8198"/>
                        <a:pt x="4333" y="15610"/>
                      </a:cubicBezTo>
                      <a:cubicBezTo>
                        <a:pt x="7770" y="22575"/>
                        <a:pt x="18423" y="29517"/>
                        <a:pt x="20577" y="29724"/>
                      </a:cubicBezTo>
                      <a:cubicBezTo>
                        <a:pt x="29008" y="26654"/>
                        <a:pt x="39410" y="17283"/>
                        <a:pt x="38654" y="7591"/>
                      </a:cubicBezTo>
                      <a:cubicBezTo>
                        <a:pt x="37920" y="2664"/>
                        <a:pt x="33814" y="1"/>
                        <a:pt x="295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8"/>
                <p:cNvSpPr/>
                <p:nvPr/>
              </p:nvSpPr>
              <p:spPr>
                <a:xfrm rot="621898" flipH="1">
                  <a:off x="7417610" y="3931579"/>
                  <a:ext cx="266329" cy="172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  <p:sp>
              <p:nvSpPr>
                <p:cNvPr id="144" name="Google Shape;144;p8"/>
                <p:cNvSpPr/>
                <p:nvPr/>
              </p:nvSpPr>
              <p:spPr>
                <a:xfrm rot="-1471198" flipH="1">
                  <a:off x="8608632" y="3564612"/>
                  <a:ext cx="266325" cy="172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  <p:sp>
              <p:nvSpPr>
                <p:cNvPr id="145" name="Google Shape;145;p8"/>
                <p:cNvSpPr/>
                <p:nvPr/>
              </p:nvSpPr>
              <p:spPr>
                <a:xfrm rot="-7304935" flipH="1">
                  <a:off x="8075492" y="4391009"/>
                  <a:ext cx="266305" cy="172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</p:grpSp>
          <p:grpSp>
            <p:nvGrpSpPr>
              <p:cNvPr id="146" name="Google Shape;146;p8"/>
              <p:cNvGrpSpPr/>
              <p:nvPr/>
            </p:nvGrpSpPr>
            <p:grpSpPr>
              <a:xfrm flipH="1">
                <a:off x="137377" y="157106"/>
                <a:ext cx="1717123" cy="1270538"/>
                <a:chOff x="7109429" y="197964"/>
                <a:chExt cx="1717123" cy="1270538"/>
              </a:xfrm>
            </p:grpSpPr>
            <p:sp>
              <p:nvSpPr>
                <p:cNvPr id="147" name="Google Shape;147;p8"/>
                <p:cNvSpPr/>
                <p:nvPr/>
              </p:nvSpPr>
              <p:spPr>
                <a:xfrm rot="1122035">
                  <a:off x="7138646" y="851555"/>
                  <a:ext cx="309144" cy="233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11" h="29724" extrusionOk="0">
                      <a:moveTo>
                        <a:pt x="29588" y="1"/>
                      </a:moveTo>
                      <a:cubicBezTo>
                        <a:pt x="26032" y="1"/>
                        <a:pt x="22390" y="1886"/>
                        <a:pt x="20600" y="5896"/>
                      </a:cubicBezTo>
                      <a:cubicBezTo>
                        <a:pt x="18544" y="2545"/>
                        <a:pt x="15626" y="1160"/>
                        <a:pt x="12750" y="1160"/>
                      </a:cubicBezTo>
                      <a:cubicBezTo>
                        <a:pt x="6266" y="1160"/>
                        <a:pt x="0" y="8198"/>
                        <a:pt x="4333" y="15610"/>
                      </a:cubicBezTo>
                      <a:cubicBezTo>
                        <a:pt x="7770" y="22575"/>
                        <a:pt x="18423" y="29517"/>
                        <a:pt x="20577" y="29724"/>
                      </a:cubicBezTo>
                      <a:cubicBezTo>
                        <a:pt x="29008" y="26654"/>
                        <a:pt x="39410" y="17283"/>
                        <a:pt x="38654" y="7591"/>
                      </a:cubicBezTo>
                      <a:cubicBezTo>
                        <a:pt x="37920" y="2664"/>
                        <a:pt x="33814" y="1"/>
                        <a:pt x="295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8"/>
                <p:cNvSpPr/>
                <p:nvPr/>
              </p:nvSpPr>
              <p:spPr>
                <a:xfrm rot="10604852" flipH="1">
                  <a:off x="7563923" y="1288715"/>
                  <a:ext cx="266331" cy="172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  <p:sp>
              <p:nvSpPr>
                <p:cNvPr id="149" name="Google Shape;149;p8"/>
                <p:cNvSpPr/>
                <p:nvPr/>
              </p:nvSpPr>
              <p:spPr>
                <a:xfrm rot="4740224" flipH="1">
                  <a:off x="7125174" y="258933"/>
                  <a:ext cx="266321" cy="17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  <p:sp>
              <p:nvSpPr>
                <p:cNvPr id="150" name="Google Shape;150;p8"/>
                <p:cNvSpPr/>
                <p:nvPr/>
              </p:nvSpPr>
              <p:spPr>
                <a:xfrm rot="-8099754" flipH="1">
                  <a:off x="8538305" y="973408"/>
                  <a:ext cx="266300" cy="1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  <p:grpSp>
              <p:nvGrpSpPr>
                <p:cNvPr id="151" name="Google Shape;151;p8"/>
                <p:cNvGrpSpPr/>
                <p:nvPr/>
              </p:nvGrpSpPr>
              <p:grpSpPr>
                <a:xfrm>
                  <a:off x="8237833" y="339919"/>
                  <a:ext cx="309215" cy="272430"/>
                  <a:chOff x="3890683" y="1390057"/>
                  <a:chExt cx="309215" cy="272430"/>
                </a:xfrm>
              </p:grpSpPr>
              <p:sp>
                <p:nvSpPr>
                  <p:cNvPr id="152" name="Google Shape;152;p8"/>
                  <p:cNvSpPr/>
                  <p:nvPr/>
                </p:nvSpPr>
                <p:spPr>
                  <a:xfrm>
                    <a:off x="3987227" y="1415168"/>
                    <a:ext cx="212671" cy="2473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70" h="8687" extrusionOk="0">
                        <a:moveTo>
                          <a:pt x="4422" y="0"/>
                        </a:moveTo>
                        <a:lnTo>
                          <a:pt x="0" y="8409"/>
                        </a:lnTo>
                        <a:cubicBezTo>
                          <a:pt x="557" y="8594"/>
                          <a:pt x="1134" y="8686"/>
                          <a:pt x="1708" y="8686"/>
                        </a:cubicBezTo>
                        <a:cubicBezTo>
                          <a:pt x="2763" y="8686"/>
                          <a:pt x="3807" y="8376"/>
                          <a:pt x="4697" y="7767"/>
                        </a:cubicBezTo>
                        <a:cubicBezTo>
                          <a:pt x="7011" y="6232"/>
                          <a:pt x="7470" y="1994"/>
                          <a:pt x="442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153;p8"/>
                  <p:cNvSpPr/>
                  <p:nvPr/>
                </p:nvSpPr>
                <p:spPr>
                  <a:xfrm>
                    <a:off x="3949390" y="1396890"/>
                    <a:ext cx="163759" cy="2576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52" h="9051" extrusionOk="0">
                        <a:moveTo>
                          <a:pt x="4377" y="1"/>
                        </a:moveTo>
                        <a:lnTo>
                          <a:pt x="1" y="8363"/>
                        </a:lnTo>
                        <a:cubicBezTo>
                          <a:pt x="413" y="8661"/>
                          <a:pt x="848" y="8890"/>
                          <a:pt x="1329" y="9051"/>
                        </a:cubicBezTo>
                        <a:lnTo>
                          <a:pt x="5751" y="642"/>
                        </a:lnTo>
                        <a:cubicBezTo>
                          <a:pt x="5568" y="528"/>
                          <a:pt x="5385" y="413"/>
                          <a:pt x="5201" y="322"/>
                        </a:cubicBezTo>
                        <a:cubicBezTo>
                          <a:pt x="4926" y="207"/>
                          <a:pt x="4674" y="92"/>
                          <a:pt x="437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" name="Google Shape;154;p8"/>
                  <p:cNvSpPr/>
                  <p:nvPr/>
                </p:nvSpPr>
                <p:spPr>
                  <a:xfrm>
                    <a:off x="3890683" y="1390057"/>
                    <a:ext cx="183318" cy="244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8604" extrusionOk="0">
                        <a:moveTo>
                          <a:pt x="4938" y="1"/>
                        </a:moveTo>
                        <a:cubicBezTo>
                          <a:pt x="2517" y="1"/>
                          <a:pt x="351" y="1846"/>
                          <a:pt x="161" y="4434"/>
                        </a:cubicBezTo>
                        <a:cubicBezTo>
                          <a:pt x="1" y="6060"/>
                          <a:pt x="734" y="7641"/>
                          <a:pt x="2063" y="8603"/>
                        </a:cubicBezTo>
                        <a:lnTo>
                          <a:pt x="6439" y="241"/>
                        </a:lnTo>
                        <a:cubicBezTo>
                          <a:pt x="5938" y="78"/>
                          <a:pt x="5433" y="1"/>
                          <a:pt x="493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5" name="Google Shape;155;p8"/>
                <p:cNvGrpSpPr/>
                <p:nvPr/>
              </p:nvGrpSpPr>
              <p:grpSpPr>
                <a:xfrm flipH="1">
                  <a:off x="7617675" y="339921"/>
                  <a:ext cx="757996" cy="1065816"/>
                  <a:chOff x="1580225" y="1798159"/>
                  <a:chExt cx="757996" cy="1065816"/>
                </a:xfrm>
              </p:grpSpPr>
              <p:sp>
                <p:nvSpPr>
                  <p:cNvPr id="156" name="Google Shape;156;p8"/>
                  <p:cNvSpPr/>
                  <p:nvPr/>
                </p:nvSpPr>
                <p:spPr>
                  <a:xfrm>
                    <a:off x="2115359" y="1798159"/>
                    <a:ext cx="211931" cy="1360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4" h="4780" extrusionOk="0">
                        <a:moveTo>
                          <a:pt x="1734" y="0"/>
                        </a:moveTo>
                        <a:cubicBezTo>
                          <a:pt x="1412" y="0"/>
                          <a:pt x="1104" y="52"/>
                          <a:pt x="825" y="172"/>
                        </a:cubicBezTo>
                        <a:cubicBezTo>
                          <a:pt x="504" y="310"/>
                          <a:pt x="0" y="310"/>
                          <a:pt x="0" y="1134"/>
                        </a:cubicBezTo>
                        <a:cubicBezTo>
                          <a:pt x="573" y="1845"/>
                          <a:pt x="1558" y="2624"/>
                          <a:pt x="3185" y="3426"/>
                        </a:cubicBezTo>
                        <a:cubicBezTo>
                          <a:pt x="4353" y="4021"/>
                          <a:pt x="5568" y="4480"/>
                          <a:pt x="6851" y="4777"/>
                        </a:cubicBezTo>
                        <a:cubicBezTo>
                          <a:pt x="6857" y="4779"/>
                          <a:pt x="6864" y="4780"/>
                          <a:pt x="6871" y="4780"/>
                        </a:cubicBezTo>
                        <a:cubicBezTo>
                          <a:pt x="7062" y="4780"/>
                          <a:pt x="7444" y="4189"/>
                          <a:pt x="7378" y="3769"/>
                        </a:cubicBezTo>
                        <a:cubicBezTo>
                          <a:pt x="7332" y="3426"/>
                          <a:pt x="7194" y="3105"/>
                          <a:pt x="7011" y="2830"/>
                        </a:cubicBezTo>
                        <a:cubicBezTo>
                          <a:pt x="6530" y="2211"/>
                          <a:pt x="5934" y="1684"/>
                          <a:pt x="5247" y="1272"/>
                        </a:cubicBezTo>
                        <a:cubicBezTo>
                          <a:pt x="4360" y="729"/>
                          <a:pt x="2944" y="0"/>
                          <a:pt x="173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" name="Google Shape;157;p8"/>
                  <p:cNvSpPr/>
                  <p:nvPr/>
                </p:nvSpPr>
                <p:spPr>
                  <a:xfrm>
                    <a:off x="2089681" y="1826115"/>
                    <a:ext cx="225710" cy="1793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28" h="6301" extrusionOk="0">
                        <a:moveTo>
                          <a:pt x="1100" y="0"/>
                        </a:moveTo>
                        <a:cubicBezTo>
                          <a:pt x="825" y="504"/>
                          <a:pt x="596" y="1031"/>
                          <a:pt x="413" y="1581"/>
                        </a:cubicBezTo>
                        <a:cubicBezTo>
                          <a:pt x="207" y="2108"/>
                          <a:pt x="92" y="2612"/>
                          <a:pt x="0" y="2910"/>
                        </a:cubicBezTo>
                        <a:cubicBezTo>
                          <a:pt x="665" y="3827"/>
                          <a:pt x="2292" y="5430"/>
                          <a:pt x="5934" y="6301"/>
                        </a:cubicBezTo>
                        <a:cubicBezTo>
                          <a:pt x="6416" y="5934"/>
                          <a:pt x="6805" y="5499"/>
                          <a:pt x="7126" y="4995"/>
                        </a:cubicBezTo>
                        <a:cubicBezTo>
                          <a:pt x="7424" y="4560"/>
                          <a:pt x="7699" y="4102"/>
                          <a:pt x="7928" y="3620"/>
                        </a:cubicBezTo>
                        <a:cubicBezTo>
                          <a:pt x="6668" y="3323"/>
                          <a:pt x="5430" y="2864"/>
                          <a:pt x="4262" y="2292"/>
                        </a:cubicBezTo>
                        <a:cubicBezTo>
                          <a:pt x="2635" y="1467"/>
                          <a:pt x="1673" y="688"/>
                          <a:pt x="110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" name="Google Shape;158;p8"/>
                  <p:cNvSpPr/>
                  <p:nvPr/>
                </p:nvSpPr>
                <p:spPr>
                  <a:xfrm>
                    <a:off x="1995585" y="1865633"/>
                    <a:ext cx="342636" cy="209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5" h="7354" extrusionOk="0">
                        <a:moveTo>
                          <a:pt x="2693" y="1"/>
                        </a:moveTo>
                        <a:cubicBezTo>
                          <a:pt x="1172" y="1"/>
                          <a:pt x="0" y="1148"/>
                          <a:pt x="1129" y="2897"/>
                        </a:cubicBezTo>
                        <a:cubicBezTo>
                          <a:pt x="1220" y="3034"/>
                          <a:pt x="1335" y="3195"/>
                          <a:pt x="1450" y="3332"/>
                        </a:cubicBezTo>
                        <a:cubicBezTo>
                          <a:pt x="2733" y="4959"/>
                          <a:pt x="5047" y="6127"/>
                          <a:pt x="6902" y="6746"/>
                        </a:cubicBezTo>
                        <a:cubicBezTo>
                          <a:pt x="7590" y="6998"/>
                          <a:pt x="8300" y="7181"/>
                          <a:pt x="9010" y="7319"/>
                        </a:cubicBezTo>
                        <a:cubicBezTo>
                          <a:pt x="9179" y="7341"/>
                          <a:pt x="9346" y="7353"/>
                          <a:pt x="9510" y="7353"/>
                        </a:cubicBezTo>
                        <a:cubicBezTo>
                          <a:pt x="10354" y="7353"/>
                          <a:pt x="11131" y="7036"/>
                          <a:pt x="11668" y="6173"/>
                        </a:cubicBezTo>
                        <a:cubicBezTo>
                          <a:pt x="12035" y="5555"/>
                          <a:pt x="11920" y="4501"/>
                          <a:pt x="10431" y="3607"/>
                        </a:cubicBezTo>
                        <a:cubicBezTo>
                          <a:pt x="10110" y="4111"/>
                          <a:pt x="9721" y="4546"/>
                          <a:pt x="9239" y="4890"/>
                        </a:cubicBezTo>
                        <a:cubicBezTo>
                          <a:pt x="5597" y="4019"/>
                          <a:pt x="3970" y="2439"/>
                          <a:pt x="3305" y="1522"/>
                        </a:cubicBezTo>
                        <a:cubicBezTo>
                          <a:pt x="3397" y="1201"/>
                          <a:pt x="3534" y="720"/>
                          <a:pt x="3718" y="170"/>
                        </a:cubicBezTo>
                        <a:cubicBezTo>
                          <a:pt x="3373" y="55"/>
                          <a:pt x="3025" y="1"/>
                          <a:pt x="269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" name="Google Shape;159;p8"/>
                  <p:cNvSpPr/>
                  <p:nvPr/>
                </p:nvSpPr>
                <p:spPr>
                  <a:xfrm>
                    <a:off x="1580225" y="1961152"/>
                    <a:ext cx="671892" cy="9028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00" h="31711" extrusionOk="0">
                        <a:moveTo>
                          <a:pt x="16039" y="0"/>
                        </a:moveTo>
                        <a:cubicBezTo>
                          <a:pt x="14297" y="3070"/>
                          <a:pt x="6095" y="17596"/>
                          <a:pt x="3094" y="23095"/>
                        </a:cubicBezTo>
                        <a:cubicBezTo>
                          <a:pt x="2200" y="24744"/>
                          <a:pt x="1" y="28295"/>
                          <a:pt x="3781" y="30793"/>
                        </a:cubicBezTo>
                        <a:cubicBezTo>
                          <a:pt x="3781" y="30793"/>
                          <a:pt x="4913" y="31710"/>
                          <a:pt x="6478" y="31710"/>
                        </a:cubicBezTo>
                        <a:cubicBezTo>
                          <a:pt x="7982" y="31710"/>
                          <a:pt x="9887" y="30863"/>
                          <a:pt x="11571" y="27539"/>
                        </a:cubicBezTo>
                        <a:cubicBezTo>
                          <a:pt x="12396" y="25913"/>
                          <a:pt x="21354" y="8386"/>
                          <a:pt x="23599" y="3964"/>
                        </a:cubicBezTo>
                        <a:cubicBezTo>
                          <a:pt x="22889" y="3826"/>
                          <a:pt x="22156" y="3643"/>
                          <a:pt x="21469" y="3391"/>
                        </a:cubicBezTo>
                        <a:cubicBezTo>
                          <a:pt x="19636" y="2795"/>
                          <a:pt x="17322" y="1604"/>
                          <a:pt x="1603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" name="Google Shape;160;p8"/>
                  <p:cNvSpPr/>
                  <p:nvPr/>
                </p:nvSpPr>
                <p:spPr>
                  <a:xfrm>
                    <a:off x="1821572" y="2325123"/>
                    <a:ext cx="235504" cy="146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72" h="5142" extrusionOk="0">
                        <a:moveTo>
                          <a:pt x="367" y="1"/>
                        </a:moveTo>
                        <a:cubicBezTo>
                          <a:pt x="230" y="207"/>
                          <a:pt x="115" y="436"/>
                          <a:pt x="1" y="665"/>
                        </a:cubicBezTo>
                        <a:cubicBezTo>
                          <a:pt x="70" y="917"/>
                          <a:pt x="207" y="1146"/>
                          <a:pt x="367" y="1352"/>
                        </a:cubicBezTo>
                        <a:cubicBezTo>
                          <a:pt x="1307" y="2567"/>
                          <a:pt x="3781" y="4445"/>
                          <a:pt x="7218" y="5087"/>
                        </a:cubicBezTo>
                        <a:cubicBezTo>
                          <a:pt x="7402" y="5120"/>
                          <a:pt x="7599" y="5142"/>
                          <a:pt x="7799" y="5142"/>
                        </a:cubicBezTo>
                        <a:cubicBezTo>
                          <a:pt x="7872" y="5142"/>
                          <a:pt x="7946" y="5139"/>
                          <a:pt x="8020" y="5133"/>
                        </a:cubicBezTo>
                        <a:cubicBezTo>
                          <a:pt x="8111" y="4949"/>
                          <a:pt x="8203" y="4789"/>
                          <a:pt x="8272" y="4629"/>
                        </a:cubicBezTo>
                        <a:cubicBezTo>
                          <a:pt x="7722" y="3827"/>
                          <a:pt x="7035" y="3116"/>
                          <a:pt x="6233" y="2567"/>
                        </a:cubicBezTo>
                        <a:cubicBezTo>
                          <a:pt x="3277" y="642"/>
                          <a:pt x="1444" y="92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" name="Google Shape;161;p8"/>
                  <p:cNvSpPr/>
                  <p:nvPr/>
                </p:nvSpPr>
                <p:spPr>
                  <a:xfrm>
                    <a:off x="1580225" y="2344028"/>
                    <a:ext cx="469670" cy="519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7" h="18263" extrusionOk="0">
                        <a:moveTo>
                          <a:pt x="8455" y="1"/>
                        </a:moveTo>
                        <a:cubicBezTo>
                          <a:pt x="6347" y="3781"/>
                          <a:pt x="4308" y="7447"/>
                          <a:pt x="3094" y="9647"/>
                        </a:cubicBezTo>
                        <a:cubicBezTo>
                          <a:pt x="2200" y="11296"/>
                          <a:pt x="1" y="14870"/>
                          <a:pt x="3781" y="17345"/>
                        </a:cubicBezTo>
                        <a:cubicBezTo>
                          <a:pt x="3781" y="17345"/>
                          <a:pt x="4919" y="18262"/>
                          <a:pt x="6490" y="18262"/>
                        </a:cubicBezTo>
                        <a:cubicBezTo>
                          <a:pt x="8000" y="18262"/>
                          <a:pt x="9910" y="17415"/>
                          <a:pt x="11594" y="14091"/>
                        </a:cubicBezTo>
                        <a:lnTo>
                          <a:pt x="16497" y="4446"/>
                        </a:lnTo>
                        <a:lnTo>
                          <a:pt x="16497" y="4446"/>
                        </a:lnTo>
                        <a:cubicBezTo>
                          <a:pt x="16383" y="4455"/>
                          <a:pt x="16269" y="4461"/>
                          <a:pt x="16157" y="4461"/>
                        </a:cubicBezTo>
                        <a:cubicBezTo>
                          <a:pt x="15998" y="4461"/>
                          <a:pt x="15843" y="4450"/>
                          <a:pt x="15695" y="4423"/>
                        </a:cubicBezTo>
                        <a:cubicBezTo>
                          <a:pt x="12258" y="3781"/>
                          <a:pt x="9784" y="1903"/>
                          <a:pt x="8844" y="688"/>
                        </a:cubicBezTo>
                        <a:cubicBezTo>
                          <a:pt x="8684" y="482"/>
                          <a:pt x="8547" y="230"/>
                          <a:pt x="84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62" name="Google Shape;162;p8"/>
            <p:cNvGrpSpPr/>
            <p:nvPr/>
          </p:nvGrpSpPr>
          <p:grpSpPr>
            <a:xfrm>
              <a:off x="7983598" y="371692"/>
              <a:ext cx="744567" cy="790047"/>
              <a:chOff x="8060975" y="371271"/>
              <a:chExt cx="744567" cy="790047"/>
            </a:xfrm>
          </p:grpSpPr>
          <p:sp>
            <p:nvSpPr>
              <p:cNvPr id="163" name="Google Shape;163;p8"/>
              <p:cNvSpPr/>
              <p:nvPr/>
            </p:nvSpPr>
            <p:spPr>
              <a:xfrm rot="659822">
                <a:off x="8403186" y="404760"/>
                <a:ext cx="378598" cy="285541"/>
              </a:xfrm>
              <a:custGeom>
                <a:avLst/>
                <a:gdLst/>
                <a:ahLst/>
                <a:cxnLst/>
                <a:rect l="l" t="t" r="r" b="b"/>
                <a:pathLst>
                  <a:path w="39411" h="29724" extrusionOk="0">
                    <a:moveTo>
                      <a:pt x="29588" y="1"/>
                    </a:moveTo>
                    <a:cubicBezTo>
                      <a:pt x="26032" y="1"/>
                      <a:pt x="22390" y="1886"/>
                      <a:pt x="20600" y="5896"/>
                    </a:cubicBezTo>
                    <a:cubicBezTo>
                      <a:pt x="18544" y="2545"/>
                      <a:pt x="15626" y="1160"/>
                      <a:pt x="12750" y="1160"/>
                    </a:cubicBezTo>
                    <a:cubicBezTo>
                      <a:pt x="6266" y="1160"/>
                      <a:pt x="0" y="8198"/>
                      <a:pt x="4333" y="15610"/>
                    </a:cubicBezTo>
                    <a:cubicBezTo>
                      <a:pt x="7770" y="22575"/>
                      <a:pt x="18423" y="29517"/>
                      <a:pt x="20577" y="29724"/>
                    </a:cubicBezTo>
                    <a:cubicBezTo>
                      <a:pt x="29008" y="26654"/>
                      <a:pt x="39410" y="17283"/>
                      <a:pt x="38654" y="7591"/>
                    </a:cubicBezTo>
                    <a:cubicBezTo>
                      <a:pt x="37920" y="2664"/>
                      <a:pt x="33814" y="1"/>
                      <a:pt x="295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4" name="Google Shape;164;p8"/>
              <p:cNvGrpSpPr/>
              <p:nvPr/>
            </p:nvGrpSpPr>
            <p:grpSpPr>
              <a:xfrm rot="2552886">
                <a:off x="8074001" y="700955"/>
                <a:ext cx="631326" cy="284341"/>
                <a:chOff x="3929266" y="1226038"/>
                <a:chExt cx="631334" cy="284344"/>
              </a:xfrm>
            </p:grpSpPr>
            <p:sp>
              <p:nvSpPr>
                <p:cNvPr id="165" name="Google Shape;165;p8"/>
                <p:cNvSpPr/>
                <p:nvPr/>
              </p:nvSpPr>
              <p:spPr>
                <a:xfrm rot="5004499" flipH="1">
                  <a:off x="3897021" y="1282012"/>
                  <a:ext cx="266316" cy="172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166" name="Google Shape;166;p8"/>
                <p:cNvSpPr/>
                <p:nvPr/>
              </p:nvSpPr>
              <p:spPr>
                <a:xfrm rot="10690808" flipH="1">
                  <a:off x="4291611" y="1304578"/>
                  <a:ext cx="266319" cy="172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</p:grpSp>
        <p:grpSp>
          <p:nvGrpSpPr>
            <p:cNvPr id="167" name="Google Shape;167;p8"/>
            <p:cNvGrpSpPr/>
            <p:nvPr/>
          </p:nvGrpSpPr>
          <p:grpSpPr>
            <a:xfrm>
              <a:off x="415835" y="4077017"/>
              <a:ext cx="808005" cy="694792"/>
              <a:chOff x="493212" y="4076596"/>
              <a:chExt cx="808005" cy="694792"/>
            </a:xfrm>
          </p:grpSpPr>
          <p:grpSp>
            <p:nvGrpSpPr>
              <p:cNvPr id="168" name="Google Shape;168;p8"/>
              <p:cNvGrpSpPr/>
              <p:nvPr/>
            </p:nvGrpSpPr>
            <p:grpSpPr>
              <a:xfrm rot="-8247114">
                <a:off x="656865" y="4252618"/>
                <a:ext cx="631326" cy="284341"/>
                <a:chOff x="3929266" y="1226038"/>
                <a:chExt cx="631334" cy="284344"/>
              </a:xfrm>
            </p:grpSpPr>
            <p:sp>
              <p:nvSpPr>
                <p:cNvPr id="169" name="Google Shape;169;p8"/>
                <p:cNvSpPr/>
                <p:nvPr/>
              </p:nvSpPr>
              <p:spPr>
                <a:xfrm rot="5004499" flipH="1">
                  <a:off x="3897021" y="1282012"/>
                  <a:ext cx="266316" cy="172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170" name="Google Shape;170;p8"/>
                <p:cNvSpPr/>
                <p:nvPr/>
              </p:nvSpPr>
              <p:spPr>
                <a:xfrm rot="10690808" flipH="1">
                  <a:off x="4291611" y="1304578"/>
                  <a:ext cx="266319" cy="172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171" name="Google Shape;171;p8"/>
              <p:cNvGrpSpPr/>
              <p:nvPr/>
            </p:nvGrpSpPr>
            <p:grpSpPr>
              <a:xfrm rot="-2429664">
                <a:off x="543062" y="4411718"/>
                <a:ext cx="345756" cy="281069"/>
                <a:chOff x="4045279" y="974526"/>
                <a:chExt cx="345743" cy="281058"/>
              </a:xfrm>
            </p:grpSpPr>
            <p:sp>
              <p:nvSpPr>
                <p:cNvPr id="172" name="Google Shape;172;p8"/>
                <p:cNvSpPr/>
                <p:nvPr/>
              </p:nvSpPr>
              <p:spPr>
                <a:xfrm>
                  <a:off x="4045279" y="974526"/>
                  <a:ext cx="212671" cy="19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0" h="6863" extrusionOk="0">
                      <a:moveTo>
                        <a:pt x="2982" y="1"/>
                      </a:moveTo>
                      <a:cubicBezTo>
                        <a:pt x="1529" y="1"/>
                        <a:pt x="802" y="1593"/>
                        <a:pt x="802" y="1593"/>
                      </a:cubicBezTo>
                      <a:cubicBezTo>
                        <a:pt x="1" y="3174"/>
                        <a:pt x="1994" y="5144"/>
                        <a:pt x="3873" y="6863"/>
                      </a:cubicBezTo>
                      <a:cubicBezTo>
                        <a:pt x="4377" y="5648"/>
                        <a:pt x="5476" y="3701"/>
                        <a:pt x="7470" y="2739"/>
                      </a:cubicBezTo>
                      <a:cubicBezTo>
                        <a:pt x="6484" y="1914"/>
                        <a:pt x="5453" y="1135"/>
                        <a:pt x="4377" y="447"/>
                      </a:cubicBezTo>
                      <a:cubicBezTo>
                        <a:pt x="3854" y="126"/>
                        <a:pt x="3389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4155518" y="1052479"/>
                  <a:ext cx="235504" cy="203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2" h="7134" extrusionOk="0">
                      <a:moveTo>
                        <a:pt x="3598" y="1"/>
                      </a:moveTo>
                      <a:cubicBezTo>
                        <a:pt x="1604" y="963"/>
                        <a:pt x="505" y="2910"/>
                        <a:pt x="1" y="4125"/>
                      </a:cubicBezTo>
                      <a:lnTo>
                        <a:pt x="596" y="4675"/>
                      </a:lnTo>
                      <a:cubicBezTo>
                        <a:pt x="2662" y="6525"/>
                        <a:pt x="3933" y="7133"/>
                        <a:pt x="4820" y="7133"/>
                      </a:cubicBezTo>
                      <a:cubicBezTo>
                        <a:pt x="5438" y="7133"/>
                        <a:pt x="5870" y="6838"/>
                        <a:pt x="6255" y="6462"/>
                      </a:cubicBezTo>
                      <a:cubicBezTo>
                        <a:pt x="8272" y="4514"/>
                        <a:pt x="6393" y="2475"/>
                        <a:pt x="4033" y="367"/>
                      </a:cubicBezTo>
                      <a:cubicBezTo>
                        <a:pt x="3941" y="276"/>
                        <a:pt x="3781" y="161"/>
                        <a:pt x="35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2678250" y="1659300"/>
            <a:ext cx="3787500" cy="18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5103292" y="1558513"/>
            <a:ext cx="268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5103292" y="2183013"/>
            <a:ext cx="26847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1009491" y="838877"/>
            <a:ext cx="4123560" cy="3528978"/>
            <a:chOff x="1009491" y="838877"/>
            <a:chExt cx="4123560" cy="3528978"/>
          </a:xfrm>
        </p:grpSpPr>
        <p:grpSp>
          <p:nvGrpSpPr>
            <p:cNvPr id="179" name="Google Shape;179;p9"/>
            <p:cNvGrpSpPr/>
            <p:nvPr/>
          </p:nvGrpSpPr>
          <p:grpSpPr>
            <a:xfrm rot="9899963">
              <a:off x="4493702" y="3855004"/>
              <a:ext cx="595146" cy="419959"/>
              <a:chOff x="542314" y="1273315"/>
              <a:chExt cx="280381" cy="197869"/>
            </a:xfrm>
          </p:grpSpPr>
          <p:sp>
            <p:nvSpPr>
              <p:cNvPr id="180" name="Google Shape;180;p9"/>
              <p:cNvSpPr/>
              <p:nvPr/>
            </p:nvSpPr>
            <p:spPr>
              <a:xfrm>
                <a:off x="542314" y="1384009"/>
                <a:ext cx="134675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81" name="Google Shape;181;p9"/>
              <p:cNvSpPr/>
              <p:nvPr/>
            </p:nvSpPr>
            <p:spPr>
              <a:xfrm rot="4016074">
                <a:off x="688867" y="1308761"/>
                <a:ext cx="134681" cy="87179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  <p:grpSp>
          <p:nvGrpSpPr>
            <p:cNvPr id="182" name="Google Shape;182;p9"/>
            <p:cNvGrpSpPr/>
            <p:nvPr/>
          </p:nvGrpSpPr>
          <p:grpSpPr>
            <a:xfrm>
              <a:off x="1009491" y="838877"/>
              <a:ext cx="668350" cy="711484"/>
              <a:chOff x="857091" y="686477"/>
              <a:chExt cx="668350" cy="711484"/>
            </a:xfrm>
          </p:grpSpPr>
          <p:sp>
            <p:nvSpPr>
              <p:cNvPr id="183" name="Google Shape;183;p9"/>
              <p:cNvSpPr/>
              <p:nvPr/>
            </p:nvSpPr>
            <p:spPr>
              <a:xfrm rot="-2500393">
                <a:off x="882428" y="1141321"/>
                <a:ext cx="285866" cy="185016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84" name="Google Shape;184;p9"/>
              <p:cNvSpPr/>
              <p:nvPr/>
            </p:nvSpPr>
            <p:spPr>
              <a:xfrm rot="2753945">
                <a:off x="1216604" y="760972"/>
                <a:ext cx="285848" cy="185048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grpSp>
            <p:nvGrpSpPr>
              <p:cNvPr id="185" name="Google Shape;185;p9"/>
              <p:cNvGrpSpPr/>
              <p:nvPr/>
            </p:nvGrpSpPr>
            <p:grpSpPr>
              <a:xfrm>
                <a:off x="966613" y="860271"/>
                <a:ext cx="227022" cy="200116"/>
                <a:chOff x="1603713" y="1935899"/>
                <a:chExt cx="227022" cy="200116"/>
              </a:xfrm>
            </p:grpSpPr>
            <p:sp>
              <p:nvSpPr>
                <p:cNvPr id="186" name="Google Shape;186;p9"/>
                <p:cNvSpPr/>
                <p:nvPr/>
              </p:nvSpPr>
              <p:spPr>
                <a:xfrm>
                  <a:off x="1674805" y="1954604"/>
                  <a:ext cx="155930" cy="181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7" h="6372" extrusionOk="0">
                      <a:moveTo>
                        <a:pt x="3254" y="1"/>
                      </a:moveTo>
                      <a:lnTo>
                        <a:pt x="1" y="6164"/>
                      </a:lnTo>
                      <a:cubicBezTo>
                        <a:pt x="418" y="6303"/>
                        <a:pt x="846" y="6372"/>
                        <a:pt x="1271" y="6372"/>
                      </a:cubicBezTo>
                      <a:cubicBezTo>
                        <a:pt x="2036" y="6372"/>
                        <a:pt x="2789" y="6148"/>
                        <a:pt x="3437" y="5706"/>
                      </a:cubicBezTo>
                      <a:cubicBezTo>
                        <a:pt x="5133" y="4560"/>
                        <a:pt x="5477" y="1467"/>
                        <a:pt x="325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9"/>
                <p:cNvSpPr/>
                <p:nvPr/>
              </p:nvSpPr>
              <p:spPr>
                <a:xfrm>
                  <a:off x="1646761" y="1940910"/>
                  <a:ext cx="120713" cy="18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0" h="6646" extrusionOk="0">
                      <a:moveTo>
                        <a:pt x="3231" y="1"/>
                      </a:moveTo>
                      <a:lnTo>
                        <a:pt x="1" y="6141"/>
                      </a:lnTo>
                      <a:cubicBezTo>
                        <a:pt x="298" y="6347"/>
                        <a:pt x="642" y="6531"/>
                        <a:pt x="986" y="6645"/>
                      </a:cubicBezTo>
                      <a:lnTo>
                        <a:pt x="4239" y="482"/>
                      </a:lnTo>
                      <a:cubicBezTo>
                        <a:pt x="4102" y="390"/>
                        <a:pt x="3964" y="322"/>
                        <a:pt x="3827" y="253"/>
                      </a:cubicBezTo>
                      <a:cubicBezTo>
                        <a:pt x="3621" y="138"/>
                        <a:pt x="3437" y="70"/>
                        <a:pt x="323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9"/>
                <p:cNvSpPr/>
                <p:nvPr/>
              </p:nvSpPr>
              <p:spPr>
                <a:xfrm>
                  <a:off x="1603713" y="1935899"/>
                  <a:ext cx="135062" cy="179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4" h="6318" extrusionOk="0">
                      <a:moveTo>
                        <a:pt x="3641" y="0"/>
                      </a:moveTo>
                      <a:cubicBezTo>
                        <a:pt x="1858" y="0"/>
                        <a:pt x="267" y="1363"/>
                        <a:pt x="115" y="3247"/>
                      </a:cubicBezTo>
                      <a:cubicBezTo>
                        <a:pt x="0" y="4438"/>
                        <a:pt x="550" y="5607"/>
                        <a:pt x="1513" y="6317"/>
                      </a:cubicBezTo>
                      <a:lnTo>
                        <a:pt x="4743" y="177"/>
                      </a:lnTo>
                      <a:cubicBezTo>
                        <a:pt x="4375" y="57"/>
                        <a:pt x="4004" y="0"/>
                        <a:pt x="36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89" name="Google Shape;189;p9"/>
            <p:cNvSpPr/>
            <p:nvPr/>
          </p:nvSpPr>
          <p:spPr>
            <a:xfrm rot="1122035">
              <a:off x="4794684" y="4091292"/>
              <a:ext cx="309144" cy="233158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9"/>
          <p:cNvGrpSpPr/>
          <p:nvPr/>
        </p:nvGrpSpPr>
        <p:grpSpPr>
          <a:xfrm>
            <a:off x="7289075" y="175871"/>
            <a:ext cx="1612617" cy="1515439"/>
            <a:chOff x="7136675" y="328271"/>
            <a:chExt cx="1612617" cy="1515439"/>
          </a:xfrm>
        </p:grpSpPr>
        <p:sp>
          <p:nvSpPr>
            <p:cNvPr id="191" name="Google Shape;191;p9"/>
            <p:cNvSpPr/>
            <p:nvPr/>
          </p:nvSpPr>
          <p:spPr>
            <a:xfrm rot="4277965" flipH="1">
              <a:off x="7142087" y="558920"/>
              <a:ext cx="309144" cy="233158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 rot="-9699895">
              <a:off x="7982375" y="1602920"/>
              <a:ext cx="266333" cy="172372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93" name="Google Shape;193;p9"/>
            <p:cNvSpPr/>
            <p:nvPr/>
          </p:nvSpPr>
          <p:spPr>
            <a:xfrm rot="659776">
              <a:off x="8468966" y="352087"/>
              <a:ext cx="266321" cy="172393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94" name="Google Shape;194;p9"/>
            <p:cNvSpPr/>
            <p:nvPr/>
          </p:nvSpPr>
          <p:spPr>
            <a:xfrm rot="-4629471">
              <a:off x="7796298" y="431207"/>
              <a:ext cx="266301" cy="172406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grpSp>
          <p:nvGrpSpPr>
            <p:cNvPr id="195" name="Google Shape;195;p9"/>
            <p:cNvGrpSpPr/>
            <p:nvPr/>
          </p:nvGrpSpPr>
          <p:grpSpPr>
            <a:xfrm rot="-5400000" flipH="1">
              <a:off x="7664505" y="390961"/>
              <a:ext cx="662112" cy="1322579"/>
              <a:chOff x="6933061" y="1619764"/>
              <a:chExt cx="662112" cy="1322579"/>
            </a:xfrm>
          </p:grpSpPr>
          <p:sp>
            <p:nvSpPr>
              <p:cNvPr id="196" name="Google Shape;196;p9"/>
              <p:cNvSpPr/>
              <p:nvPr/>
            </p:nvSpPr>
            <p:spPr>
              <a:xfrm>
                <a:off x="7047855" y="1924771"/>
                <a:ext cx="533585" cy="803253"/>
              </a:xfrm>
              <a:custGeom>
                <a:avLst/>
                <a:gdLst/>
                <a:ahLst/>
                <a:cxnLst/>
                <a:rect l="l" t="t" r="r" b="b"/>
                <a:pathLst>
                  <a:path w="18742" h="28214" extrusionOk="0">
                    <a:moveTo>
                      <a:pt x="11211" y="1"/>
                    </a:moveTo>
                    <a:cubicBezTo>
                      <a:pt x="9211" y="1"/>
                      <a:pt x="8936" y="1293"/>
                      <a:pt x="8936" y="1293"/>
                    </a:cubicBezTo>
                    <a:lnTo>
                      <a:pt x="230" y="23746"/>
                    </a:lnTo>
                    <a:lnTo>
                      <a:pt x="0" y="24341"/>
                    </a:lnTo>
                    <a:cubicBezTo>
                      <a:pt x="3556" y="28191"/>
                      <a:pt x="8857" y="28213"/>
                      <a:pt x="8979" y="28213"/>
                    </a:cubicBezTo>
                    <a:cubicBezTo>
                      <a:pt x="8981" y="28213"/>
                      <a:pt x="8982" y="28213"/>
                      <a:pt x="8982" y="28213"/>
                    </a:cubicBezTo>
                    <a:lnTo>
                      <a:pt x="9257" y="27526"/>
                    </a:lnTo>
                    <a:lnTo>
                      <a:pt x="18238" y="4798"/>
                    </a:lnTo>
                    <a:cubicBezTo>
                      <a:pt x="18238" y="4798"/>
                      <a:pt x="18742" y="3332"/>
                      <a:pt x="16611" y="1842"/>
                    </a:cubicBezTo>
                    <a:cubicBezTo>
                      <a:pt x="15901" y="1384"/>
                      <a:pt x="15168" y="995"/>
                      <a:pt x="14389" y="720"/>
                    </a:cubicBezTo>
                    <a:cubicBezTo>
                      <a:pt x="13701" y="445"/>
                      <a:pt x="12991" y="239"/>
                      <a:pt x="12258" y="101"/>
                    </a:cubicBezTo>
                    <a:cubicBezTo>
                      <a:pt x="11865" y="31"/>
                      <a:pt x="11518" y="1"/>
                      <a:pt x="1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6933061" y="2589507"/>
                <a:ext cx="463150" cy="205496"/>
              </a:xfrm>
              <a:custGeom>
                <a:avLst/>
                <a:gdLst/>
                <a:ahLst/>
                <a:cxnLst/>
                <a:rect l="l" t="t" r="r" b="b"/>
                <a:pathLst>
                  <a:path w="16268" h="7218" extrusionOk="0">
                    <a:moveTo>
                      <a:pt x="1582" y="0"/>
                    </a:moveTo>
                    <a:cubicBezTo>
                      <a:pt x="818" y="0"/>
                      <a:pt x="209" y="171"/>
                      <a:pt x="229" y="718"/>
                    </a:cubicBezTo>
                    <a:cubicBezTo>
                      <a:pt x="229" y="718"/>
                      <a:pt x="0" y="1543"/>
                      <a:pt x="4926" y="3972"/>
                    </a:cubicBezTo>
                    <a:cubicBezTo>
                      <a:pt x="6049" y="4499"/>
                      <a:pt x="7400" y="5117"/>
                      <a:pt x="9096" y="5851"/>
                    </a:cubicBezTo>
                    <a:cubicBezTo>
                      <a:pt x="9439" y="5988"/>
                      <a:pt x="9966" y="6171"/>
                      <a:pt x="10562" y="6355"/>
                    </a:cubicBezTo>
                    <a:cubicBezTo>
                      <a:pt x="11932" y="6776"/>
                      <a:pt x="13736" y="7217"/>
                      <a:pt x="14897" y="7217"/>
                    </a:cubicBezTo>
                    <a:cubicBezTo>
                      <a:pt x="15504" y="7217"/>
                      <a:pt x="15936" y="7097"/>
                      <a:pt x="16038" y="6790"/>
                    </a:cubicBezTo>
                    <a:cubicBezTo>
                      <a:pt x="16038" y="6790"/>
                      <a:pt x="16267" y="5599"/>
                      <a:pt x="13289" y="4178"/>
                    </a:cubicBezTo>
                    <a:lnTo>
                      <a:pt x="13014" y="4865"/>
                    </a:lnTo>
                    <a:cubicBezTo>
                      <a:pt x="13014" y="4865"/>
                      <a:pt x="13013" y="4865"/>
                      <a:pt x="13011" y="4865"/>
                    </a:cubicBezTo>
                    <a:cubicBezTo>
                      <a:pt x="12889" y="4865"/>
                      <a:pt x="7588" y="4843"/>
                      <a:pt x="4032" y="993"/>
                    </a:cubicBezTo>
                    <a:lnTo>
                      <a:pt x="4262" y="398"/>
                    </a:lnTo>
                    <a:cubicBezTo>
                      <a:pt x="3751" y="270"/>
                      <a:pt x="2543" y="0"/>
                      <a:pt x="1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7212871" y="2183770"/>
                <a:ext cx="263575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9258" h="3812" extrusionOk="0">
                    <a:moveTo>
                      <a:pt x="468" y="0"/>
                    </a:moveTo>
                    <a:cubicBezTo>
                      <a:pt x="257" y="0"/>
                      <a:pt x="120" y="27"/>
                      <a:pt x="70" y="77"/>
                    </a:cubicBezTo>
                    <a:lnTo>
                      <a:pt x="1" y="283"/>
                    </a:lnTo>
                    <a:cubicBezTo>
                      <a:pt x="688" y="833"/>
                      <a:pt x="1948" y="1612"/>
                      <a:pt x="4240" y="2552"/>
                    </a:cubicBezTo>
                    <a:cubicBezTo>
                      <a:pt x="5843" y="3170"/>
                      <a:pt x="7516" y="3583"/>
                      <a:pt x="9234" y="3812"/>
                    </a:cubicBezTo>
                    <a:lnTo>
                      <a:pt x="9257" y="3697"/>
                    </a:lnTo>
                    <a:cubicBezTo>
                      <a:pt x="9005" y="3056"/>
                      <a:pt x="7539" y="2231"/>
                      <a:pt x="4217" y="925"/>
                    </a:cubicBezTo>
                    <a:cubicBezTo>
                      <a:pt x="2515" y="265"/>
                      <a:pt x="1130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7047855" y="2191827"/>
                <a:ext cx="427278" cy="536204"/>
              </a:xfrm>
              <a:custGeom>
                <a:avLst/>
                <a:gdLst/>
                <a:ahLst/>
                <a:cxnLst/>
                <a:rect l="l" t="t" r="r" b="b"/>
                <a:pathLst>
                  <a:path w="15008" h="18834" extrusionOk="0">
                    <a:moveTo>
                      <a:pt x="5797" y="0"/>
                    </a:moveTo>
                    <a:lnTo>
                      <a:pt x="0" y="14961"/>
                    </a:lnTo>
                    <a:cubicBezTo>
                      <a:pt x="3556" y="18811"/>
                      <a:pt x="8857" y="18833"/>
                      <a:pt x="8979" y="18833"/>
                    </a:cubicBezTo>
                    <a:cubicBezTo>
                      <a:pt x="8981" y="18833"/>
                      <a:pt x="8982" y="18833"/>
                      <a:pt x="8982" y="18833"/>
                    </a:cubicBezTo>
                    <a:lnTo>
                      <a:pt x="15007" y="3529"/>
                    </a:lnTo>
                    <a:cubicBezTo>
                      <a:pt x="13312" y="3300"/>
                      <a:pt x="11639" y="2887"/>
                      <a:pt x="10036" y="2269"/>
                    </a:cubicBezTo>
                    <a:cubicBezTo>
                      <a:pt x="7744" y="1329"/>
                      <a:pt x="6484" y="573"/>
                      <a:pt x="5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>
                <a:off x="7396821" y="1870705"/>
                <a:ext cx="140272" cy="106535"/>
              </a:xfrm>
              <a:custGeom>
                <a:avLst/>
                <a:gdLst/>
                <a:ahLst/>
                <a:cxnLst/>
                <a:rect l="l" t="t" r="r" b="b"/>
                <a:pathLst>
                  <a:path w="4927" h="3742" extrusionOk="0">
                    <a:moveTo>
                      <a:pt x="1681" y="1"/>
                    </a:moveTo>
                    <a:cubicBezTo>
                      <a:pt x="1338" y="1"/>
                      <a:pt x="1051" y="68"/>
                      <a:pt x="872" y="236"/>
                    </a:cubicBezTo>
                    <a:cubicBezTo>
                      <a:pt x="528" y="557"/>
                      <a:pt x="161" y="1473"/>
                      <a:pt x="1" y="2000"/>
                    </a:cubicBezTo>
                    <a:cubicBezTo>
                      <a:pt x="711" y="2138"/>
                      <a:pt x="1444" y="2344"/>
                      <a:pt x="2132" y="2619"/>
                    </a:cubicBezTo>
                    <a:cubicBezTo>
                      <a:pt x="2911" y="2894"/>
                      <a:pt x="3644" y="3283"/>
                      <a:pt x="4331" y="3741"/>
                    </a:cubicBezTo>
                    <a:cubicBezTo>
                      <a:pt x="4583" y="3169"/>
                      <a:pt x="4927" y="2298"/>
                      <a:pt x="4881" y="1794"/>
                    </a:cubicBezTo>
                    <a:cubicBezTo>
                      <a:pt x="4812" y="1267"/>
                      <a:pt x="4262" y="786"/>
                      <a:pt x="3575" y="465"/>
                    </a:cubicBezTo>
                    <a:cubicBezTo>
                      <a:pt x="3300" y="328"/>
                      <a:pt x="3025" y="236"/>
                      <a:pt x="2727" y="144"/>
                    </a:cubicBezTo>
                    <a:cubicBezTo>
                      <a:pt x="2356" y="57"/>
                      <a:pt x="1995" y="1"/>
                      <a:pt x="1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7049819" y="2702565"/>
                <a:ext cx="183973" cy="19314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6784" extrusionOk="0">
                    <a:moveTo>
                      <a:pt x="848" y="1"/>
                    </a:moveTo>
                    <a:lnTo>
                      <a:pt x="115" y="4537"/>
                    </a:lnTo>
                    <a:lnTo>
                      <a:pt x="0" y="5270"/>
                    </a:lnTo>
                    <a:cubicBezTo>
                      <a:pt x="1145" y="6236"/>
                      <a:pt x="2598" y="6783"/>
                      <a:pt x="4101" y="6783"/>
                    </a:cubicBezTo>
                    <a:cubicBezTo>
                      <a:pt x="4131" y="6783"/>
                      <a:pt x="4162" y="6783"/>
                      <a:pt x="4193" y="6783"/>
                    </a:cubicBezTo>
                    <a:lnTo>
                      <a:pt x="4422" y="6301"/>
                    </a:lnTo>
                    <a:lnTo>
                      <a:pt x="6461" y="2384"/>
                    </a:lnTo>
                    <a:cubicBezTo>
                      <a:pt x="5865" y="2200"/>
                      <a:pt x="5338" y="2017"/>
                      <a:pt x="5018" y="1880"/>
                    </a:cubicBezTo>
                    <a:cubicBezTo>
                      <a:pt x="3322" y="1146"/>
                      <a:pt x="1948" y="528"/>
                      <a:pt x="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9"/>
              <p:cNvSpPr/>
              <p:nvPr/>
            </p:nvSpPr>
            <p:spPr>
              <a:xfrm>
                <a:off x="6973461" y="2819836"/>
                <a:ext cx="267504" cy="122506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4303" extrusionOk="0">
                    <a:moveTo>
                      <a:pt x="704" y="1"/>
                    </a:moveTo>
                    <a:cubicBezTo>
                      <a:pt x="285" y="1"/>
                      <a:pt x="1" y="115"/>
                      <a:pt x="47" y="441"/>
                    </a:cubicBezTo>
                    <a:cubicBezTo>
                      <a:pt x="185" y="1472"/>
                      <a:pt x="3415" y="2916"/>
                      <a:pt x="4446" y="3191"/>
                    </a:cubicBezTo>
                    <a:cubicBezTo>
                      <a:pt x="4446" y="3191"/>
                      <a:pt x="7094" y="4303"/>
                      <a:pt x="8475" y="4303"/>
                    </a:cubicBezTo>
                    <a:cubicBezTo>
                      <a:pt x="8911" y="4303"/>
                      <a:pt x="9220" y="4192"/>
                      <a:pt x="9281" y="3901"/>
                    </a:cubicBezTo>
                    <a:cubicBezTo>
                      <a:pt x="9395" y="3351"/>
                      <a:pt x="8204" y="2664"/>
                      <a:pt x="7104" y="2182"/>
                    </a:cubicBezTo>
                    <a:lnTo>
                      <a:pt x="6875" y="2641"/>
                    </a:lnTo>
                    <a:cubicBezTo>
                      <a:pt x="6816" y="2642"/>
                      <a:pt x="6756" y="2643"/>
                      <a:pt x="6697" y="2643"/>
                    </a:cubicBezTo>
                    <a:cubicBezTo>
                      <a:pt x="5225" y="2643"/>
                      <a:pt x="3805" y="2099"/>
                      <a:pt x="2682" y="1151"/>
                    </a:cubicBezTo>
                    <a:lnTo>
                      <a:pt x="2797" y="418"/>
                    </a:lnTo>
                    <a:cubicBezTo>
                      <a:pt x="2213" y="242"/>
                      <a:pt x="1315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9"/>
              <p:cNvSpPr/>
              <p:nvPr/>
            </p:nvSpPr>
            <p:spPr>
              <a:xfrm>
                <a:off x="7474460" y="1619764"/>
                <a:ext cx="120713" cy="264202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9280" extrusionOk="0">
                    <a:moveTo>
                      <a:pt x="4239" y="0"/>
                    </a:moveTo>
                    <a:cubicBezTo>
                      <a:pt x="2841" y="2108"/>
                      <a:pt x="779" y="7057"/>
                      <a:pt x="0" y="8981"/>
                    </a:cubicBezTo>
                    <a:cubicBezTo>
                      <a:pt x="298" y="9050"/>
                      <a:pt x="573" y="9142"/>
                      <a:pt x="848" y="9279"/>
                    </a:cubicBezTo>
                    <a:cubicBezTo>
                      <a:pt x="2612" y="5041"/>
                      <a:pt x="4239" y="0"/>
                      <a:pt x="4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4" name="Google Shape;204;p9"/>
              <p:cNvGrpSpPr/>
              <p:nvPr/>
            </p:nvGrpSpPr>
            <p:grpSpPr>
              <a:xfrm>
                <a:off x="7258538" y="2052890"/>
                <a:ext cx="294869" cy="580974"/>
                <a:chOff x="3454938" y="1923315"/>
                <a:chExt cx="294869" cy="580974"/>
              </a:xfrm>
            </p:grpSpPr>
            <p:sp>
              <p:nvSpPr>
                <p:cNvPr id="205" name="Google Shape;205;p9"/>
                <p:cNvSpPr/>
                <p:nvPr/>
              </p:nvSpPr>
              <p:spPr>
                <a:xfrm>
                  <a:off x="3649991" y="1923315"/>
                  <a:ext cx="99816" cy="4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6" h="1654" extrusionOk="0">
                      <a:moveTo>
                        <a:pt x="95" y="0"/>
                      </a:moveTo>
                      <a:cubicBezTo>
                        <a:pt x="49" y="0"/>
                        <a:pt x="23" y="8"/>
                        <a:pt x="23" y="23"/>
                      </a:cubicBezTo>
                      <a:cubicBezTo>
                        <a:pt x="0" y="69"/>
                        <a:pt x="206" y="138"/>
                        <a:pt x="527" y="275"/>
                      </a:cubicBezTo>
                      <a:cubicBezTo>
                        <a:pt x="848" y="413"/>
                        <a:pt x="1283" y="596"/>
                        <a:pt x="1764" y="825"/>
                      </a:cubicBezTo>
                      <a:cubicBezTo>
                        <a:pt x="2246" y="1054"/>
                        <a:pt x="2658" y="1260"/>
                        <a:pt x="2979" y="1421"/>
                      </a:cubicBezTo>
                      <a:cubicBezTo>
                        <a:pt x="3246" y="1565"/>
                        <a:pt x="3421" y="1653"/>
                        <a:pt x="3487" y="1653"/>
                      </a:cubicBezTo>
                      <a:cubicBezTo>
                        <a:pt x="3495" y="1653"/>
                        <a:pt x="3501" y="1652"/>
                        <a:pt x="3506" y="1650"/>
                      </a:cubicBezTo>
                      <a:cubicBezTo>
                        <a:pt x="3506" y="1627"/>
                        <a:pt x="3368" y="1467"/>
                        <a:pt x="3070" y="1237"/>
                      </a:cubicBezTo>
                      <a:cubicBezTo>
                        <a:pt x="2314" y="733"/>
                        <a:pt x="1467" y="344"/>
                        <a:pt x="596" y="92"/>
                      </a:cubicBezTo>
                      <a:cubicBezTo>
                        <a:pt x="367" y="31"/>
                        <a:pt x="189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9"/>
                <p:cNvSpPr/>
                <p:nvPr/>
              </p:nvSpPr>
              <p:spPr>
                <a:xfrm>
                  <a:off x="3668241" y="1973338"/>
                  <a:ext cx="67218" cy="31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2" extrusionOk="0">
                      <a:moveTo>
                        <a:pt x="53" y="0"/>
                      </a:moveTo>
                      <a:cubicBezTo>
                        <a:pt x="38" y="0"/>
                        <a:pt x="28" y="3"/>
                        <a:pt x="24" y="7"/>
                      </a:cubicBezTo>
                      <a:cubicBezTo>
                        <a:pt x="1" y="76"/>
                        <a:pt x="505" y="374"/>
                        <a:pt x="1123" y="672"/>
                      </a:cubicBezTo>
                      <a:cubicBezTo>
                        <a:pt x="1655" y="947"/>
                        <a:pt x="2119" y="1121"/>
                        <a:pt x="2268" y="1121"/>
                      </a:cubicBezTo>
                      <a:cubicBezTo>
                        <a:pt x="2292" y="1121"/>
                        <a:pt x="2308" y="1117"/>
                        <a:pt x="2315" y="1107"/>
                      </a:cubicBezTo>
                      <a:cubicBezTo>
                        <a:pt x="2361" y="1061"/>
                        <a:pt x="1857" y="741"/>
                        <a:pt x="1238" y="443"/>
                      </a:cubicBezTo>
                      <a:cubicBezTo>
                        <a:pt x="662" y="175"/>
                        <a:pt x="179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9"/>
                <p:cNvSpPr/>
                <p:nvPr/>
              </p:nvSpPr>
              <p:spPr>
                <a:xfrm>
                  <a:off x="3620638" y="1995061"/>
                  <a:ext cx="99816" cy="4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6" h="1653" extrusionOk="0">
                      <a:moveTo>
                        <a:pt x="72" y="0"/>
                      </a:moveTo>
                      <a:cubicBezTo>
                        <a:pt x="26" y="0"/>
                        <a:pt x="0" y="8"/>
                        <a:pt x="0" y="23"/>
                      </a:cubicBezTo>
                      <a:cubicBezTo>
                        <a:pt x="0" y="46"/>
                        <a:pt x="184" y="138"/>
                        <a:pt x="504" y="275"/>
                      </a:cubicBezTo>
                      <a:cubicBezTo>
                        <a:pt x="825" y="413"/>
                        <a:pt x="1260" y="596"/>
                        <a:pt x="1742" y="825"/>
                      </a:cubicBezTo>
                      <a:cubicBezTo>
                        <a:pt x="2223" y="1054"/>
                        <a:pt x="2658" y="1261"/>
                        <a:pt x="2956" y="1421"/>
                      </a:cubicBezTo>
                      <a:cubicBezTo>
                        <a:pt x="3249" y="1547"/>
                        <a:pt x="3427" y="1653"/>
                        <a:pt x="3473" y="1653"/>
                      </a:cubicBezTo>
                      <a:cubicBezTo>
                        <a:pt x="3478" y="1653"/>
                        <a:pt x="3481" y="1652"/>
                        <a:pt x="3483" y="1650"/>
                      </a:cubicBezTo>
                      <a:cubicBezTo>
                        <a:pt x="3506" y="1627"/>
                        <a:pt x="3345" y="1444"/>
                        <a:pt x="3070" y="1238"/>
                      </a:cubicBezTo>
                      <a:cubicBezTo>
                        <a:pt x="2681" y="986"/>
                        <a:pt x="2291" y="756"/>
                        <a:pt x="1856" y="573"/>
                      </a:cubicBezTo>
                      <a:cubicBezTo>
                        <a:pt x="1444" y="390"/>
                        <a:pt x="1008" y="207"/>
                        <a:pt x="573" y="92"/>
                      </a:cubicBezTo>
                      <a:cubicBezTo>
                        <a:pt x="344" y="31"/>
                        <a:pt x="166" y="0"/>
                        <a:pt x="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9"/>
                <p:cNvSpPr/>
                <p:nvPr/>
              </p:nvSpPr>
              <p:spPr>
                <a:xfrm>
                  <a:off x="3638233" y="2044885"/>
                  <a:ext cx="67218" cy="32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8" extrusionOk="0">
                      <a:moveTo>
                        <a:pt x="86" y="0"/>
                      </a:moveTo>
                      <a:cubicBezTo>
                        <a:pt x="64" y="0"/>
                        <a:pt x="50" y="5"/>
                        <a:pt x="47" y="15"/>
                      </a:cubicBezTo>
                      <a:cubicBezTo>
                        <a:pt x="1" y="83"/>
                        <a:pt x="505" y="381"/>
                        <a:pt x="1124" y="679"/>
                      </a:cubicBezTo>
                      <a:cubicBezTo>
                        <a:pt x="1681" y="938"/>
                        <a:pt x="2152" y="1128"/>
                        <a:pt x="2296" y="1128"/>
                      </a:cubicBezTo>
                      <a:cubicBezTo>
                        <a:pt x="2318" y="1128"/>
                        <a:pt x="2332" y="1123"/>
                        <a:pt x="2338" y="1114"/>
                      </a:cubicBezTo>
                      <a:cubicBezTo>
                        <a:pt x="2361" y="1046"/>
                        <a:pt x="1880" y="748"/>
                        <a:pt x="1238" y="450"/>
                      </a:cubicBezTo>
                      <a:cubicBezTo>
                        <a:pt x="707" y="174"/>
                        <a:pt x="226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9"/>
                <p:cNvSpPr/>
                <p:nvPr/>
              </p:nvSpPr>
              <p:spPr>
                <a:xfrm>
                  <a:off x="3592594" y="2068772"/>
                  <a:ext cx="99816" cy="47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6" h="1661" extrusionOk="0">
                      <a:moveTo>
                        <a:pt x="95" y="0"/>
                      </a:moveTo>
                      <a:cubicBezTo>
                        <a:pt x="48" y="0"/>
                        <a:pt x="23" y="8"/>
                        <a:pt x="23" y="23"/>
                      </a:cubicBezTo>
                      <a:cubicBezTo>
                        <a:pt x="0" y="69"/>
                        <a:pt x="206" y="161"/>
                        <a:pt x="527" y="275"/>
                      </a:cubicBezTo>
                      <a:cubicBezTo>
                        <a:pt x="848" y="413"/>
                        <a:pt x="1283" y="596"/>
                        <a:pt x="1764" y="825"/>
                      </a:cubicBezTo>
                      <a:cubicBezTo>
                        <a:pt x="2245" y="1054"/>
                        <a:pt x="2658" y="1261"/>
                        <a:pt x="2979" y="1421"/>
                      </a:cubicBezTo>
                      <a:cubicBezTo>
                        <a:pt x="3231" y="1557"/>
                        <a:pt x="3402" y="1660"/>
                        <a:pt x="3461" y="1660"/>
                      </a:cubicBezTo>
                      <a:cubicBezTo>
                        <a:pt x="3472" y="1660"/>
                        <a:pt x="3479" y="1657"/>
                        <a:pt x="3483" y="1650"/>
                      </a:cubicBezTo>
                      <a:cubicBezTo>
                        <a:pt x="3505" y="1627"/>
                        <a:pt x="3368" y="1467"/>
                        <a:pt x="3070" y="1261"/>
                      </a:cubicBezTo>
                      <a:cubicBezTo>
                        <a:pt x="2681" y="1009"/>
                        <a:pt x="2291" y="779"/>
                        <a:pt x="1879" y="596"/>
                      </a:cubicBezTo>
                      <a:cubicBezTo>
                        <a:pt x="1466" y="390"/>
                        <a:pt x="1031" y="230"/>
                        <a:pt x="596" y="92"/>
                      </a:cubicBezTo>
                      <a:cubicBezTo>
                        <a:pt x="367" y="31"/>
                        <a:pt x="188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9"/>
                <p:cNvSpPr/>
                <p:nvPr/>
              </p:nvSpPr>
              <p:spPr>
                <a:xfrm>
                  <a:off x="3610844" y="2119251"/>
                  <a:ext cx="67218" cy="31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2" extrusionOk="0">
                      <a:moveTo>
                        <a:pt x="71" y="0"/>
                      </a:moveTo>
                      <a:cubicBezTo>
                        <a:pt x="46" y="0"/>
                        <a:pt x="30" y="5"/>
                        <a:pt x="23" y="14"/>
                      </a:cubicBezTo>
                      <a:cubicBezTo>
                        <a:pt x="1" y="83"/>
                        <a:pt x="505" y="358"/>
                        <a:pt x="1123" y="679"/>
                      </a:cubicBezTo>
                      <a:cubicBezTo>
                        <a:pt x="1678" y="946"/>
                        <a:pt x="2160" y="1121"/>
                        <a:pt x="2286" y="1121"/>
                      </a:cubicBezTo>
                      <a:cubicBezTo>
                        <a:pt x="2300" y="1121"/>
                        <a:pt x="2310" y="1119"/>
                        <a:pt x="2315" y="1114"/>
                      </a:cubicBezTo>
                      <a:cubicBezTo>
                        <a:pt x="2360" y="1045"/>
                        <a:pt x="1856" y="725"/>
                        <a:pt x="1238" y="427"/>
                      </a:cubicBezTo>
                      <a:cubicBezTo>
                        <a:pt x="687" y="171"/>
                        <a:pt x="221" y="0"/>
                        <a:pt x="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9"/>
                <p:cNvSpPr/>
                <p:nvPr/>
              </p:nvSpPr>
              <p:spPr>
                <a:xfrm>
                  <a:off x="3563241" y="2140945"/>
                  <a:ext cx="99816" cy="47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6" h="1662" extrusionOk="0">
                      <a:moveTo>
                        <a:pt x="37" y="0"/>
                      </a:moveTo>
                      <a:cubicBezTo>
                        <a:pt x="13" y="0"/>
                        <a:pt x="0" y="3"/>
                        <a:pt x="0" y="9"/>
                      </a:cubicBezTo>
                      <a:cubicBezTo>
                        <a:pt x="0" y="54"/>
                        <a:pt x="183" y="146"/>
                        <a:pt x="504" y="283"/>
                      </a:cubicBezTo>
                      <a:cubicBezTo>
                        <a:pt x="825" y="421"/>
                        <a:pt x="1260" y="604"/>
                        <a:pt x="1741" y="833"/>
                      </a:cubicBezTo>
                      <a:cubicBezTo>
                        <a:pt x="2222" y="1062"/>
                        <a:pt x="2635" y="1269"/>
                        <a:pt x="2956" y="1429"/>
                      </a:cubicBezTo>
                      <a:cubicBezTo>
                        <a:pt x="3249" y="1555"/>
                        <a:pt x="3427" y="1661"/>
                        <a:pt x="3473" y="1661"/>
                      </a:cubicBezTo>
                      <a:cubicBezTo>
                        <a:pt x="3477" y="1661"/>
                        <a:pt x="3481" y="1660"/>
                        <a:pt x="3483" y="1658"/>
                      </a:cubicBezTo>
                      <a:cubicBezTo>
                        <a:pt x="3505" y="1612"/>
                        <a:pt x="3345" y="1452"/>
                        <a:pt x="3070" y="1246"/>
                      </a:cubicBezTo>
                      <a:cubicBezTo>
                        <a:pt x="2291" y="742"/>
                        <a:pt x="1443" y="352"/>
                        <a:pt x="573" y="100"/>
                      </a:cubicBezTo>
                      <a:cubicBezTo>
                        <a:pt x="310" y="30"/>
                        <a:pt x="115" y="0"/>
                        <a:pt x="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9"/>
                <p:cNvSpPr/>
                <p:nvPr/>
              </p:nvSpPr>
              <p:spPr>
                <a:xfrm>
                  <a:off x="3580836" y="2190371"/>
                  <a:ext cx="67218" cy="32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8" extrusionOk="0">
                      <a:moveTo>
                        <a:pt x="81" y="1"/>
                      </a:moveTo>
                      <a:cubicBezTo>
                        <a:pt x="61" y="1"/>
                        <a:pt x="49" y="5"/>
                        <a:pt x="46" y="14"/>
                      </a:cubicBezTo>
                      <a:cubicBezTo>
                        <a:pt x="1" y="83"/>
                        <a:pt x="505" y="380"/>
                        <a:pt x="1123" y="678"/>
                      </a:cubicBezTo>
                      <a:cubicBezTo>
                        <a:pt x="1655" y="954"/>
                        <a:pt x="2136" y="1128"/>
                        <a:pt x="2275" y="1128"/>
                      </a:cubicBezTo>
                      <a:cubicBezTo>
                        <a:pt x="2298" y="1128"/>
                        <a:pt x="2311" y="1123"/>
                        <a:pt x="2315" y="1114"/>
                      </a:cubicBezTo>
                      <a:cubicBezTo>
                        <a:pt x="2361" y="1068"/>
                        <a:pt x="1879" y="747"/>
                        <a:pt x="1238" y="449"/>
                      </a:cubicBezTo>
                      <a:cubicBezTo>
                        <a:pt x="700" y="190"/>
                        <a:pt x="214" y="1"/>
                        <a:pt x="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9"/>
                <p:cNvSpPr/>
                <p:nvPr/>
              </p:nvSpPr>
              <p:spPr>
                <a:xfrm>
                  <a:off x="3542343" y="2205090"/>
                  <a:ext cx="99844" cy="4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7" h="1654" extrusionOk="0">
                      <a:moveTo>
                        <a:pt x="83" y="1"/>
                      </a:moveTo>
                      <a:cubicBezTo>
                        <a:pt x="37" y="1"/>
                        <a:pt x="9" y="9"/>
                        <a:pt x="1" y="24"/>
                      </a:cubicBezTo>
                      <a:cubicBezTo>
                        <a:pt x="1" y="70"/>
                        <a:pt x="184" y="138"/>
                        <a:pt x="505" y="276"/>
                      </a:cubicBezTo>
                      <a:cubicBezTo>
                        <a:pt x="826" y="413"/>
                        <a:pt x="1284" y="597"/>
                        <a:pt x="1742" y="826"/>
                      </a:cubicBezTo>
                      <a:cubicBezTo>
                        <a:pt x="2223" y="1055"/>
                        <a:pt x="2659" y="1261"/>
                        <a:pt x="2956" y="1421"/>
                      </a:cubicBezTo>
                      <a:cubicBezTo>
                        <a:pt x="3244" y="1565"/>
                        <a:pt x="3422" y="1654"/>
                        <a:pt x="3471" y="1654"/>
                      </a:cubicBezTo>
                      <a:cubicBezTo>
                        <a:pt x="3477" y="1654"/>
                        <a:pt x="3481" y="1653"/>
                        <a:pt x="3483" y="1650"/>
                      </a:cubicBezTo>
                      <a:cubicBezTo>
                        <a:pt x="3506" y="1628"/>
                        <a:pt x="3369" y="1444"/>
                        <a:pt x="3071" y="1261"/>
                      </a:cubicBezTo>
                      <a:cubicBezTo>
                        <a:pt x="2682" y="986"/>
                        <a:pt x="2292" y="780"/>
                        <a:pt x="1880" y="574"/>
                      </a:cubicBezTo>
                      <a:cubicBezTo>
                        <a:pt x="1444" y="390"/>
                        <a:pt x="1032" y="230"/>
                        <a:pt x="574" y="93"/>
                      </a:cubicBezTo>
                      <a:cubicBezTo>
                        <a:pt x="345" y="31"/>
                        <a:pt x="177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9"/>
                <p:cNvSpPr/>
                <p:nvPr/>
              </p:nvSpPr>
              <p:spPr>
                <a:xfrm>
                  <a:off x="3559967" y="2254942"/>
                  <a:ext cx="67218" cy="32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9" extrusionOk="0">
                      <a:moveTo>
                        <a:pt x="81" y="1"/>
                      </a:moveTo>
                      <a:cubicBezTo>
                        <a:pt x="61" y="1"/>
                        <a:pt x="49" y="5"/>
                        <a:pt x="46" y="14"/>
                      </a:cubicBezTo>
                      <a:cubicBezTo>
                        <a:pt x="1" y="83"/>
                        <a:pt x="505" y="381"/>
                        <a:pt x="1146" y="678"/>
                      </a:cubicBezTo>
                      <a:cubicBezTo>
                        <a:pt x="1678" y="954"/>
                        <a:pt x="2141" y="1128"/>
                        <a:pt x="2291" y="1128"/>
                      </a:cubicBezTo>
                      <a:cubicBezTo>
                        <a:pt x="2315" y="1128"/>
                        <a:pt x="2331" y="1123"/>
                        <a:pt x="2337" y="1114"/>
                      </a:cubicBezTo>
                      <a:cubicBezTo>
                        <a:pt x="2360" y="1068"/>
                        <a:pt x="1879" y="747"/>
                        <a:pt x="1238" y="449"/>
                      </a:cubicBezTo>
                      <a:cubicBezTo>
                        <a:pt x="700" y="190"/>
                        <a:pt x="214" y="1"/>
                        <a:pt x="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9"/>
                <p:cNvSpPr/>
                <p:nvPr/>
              </p:nvSpPr>
              <p:spPr>
                <a:xfrm>
                  <a:off x="3512335" y="2276609"/>
                  <a:ext cx="100499" cy="47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1662" extrusionOk="0">
                      <a:moveTo>
                        <a:pt x="61" y="1"/>
                      </a:moveTo>
                      <a:cubicBezTo>
                        <a:pt x="37" y="1"/>
                        <a:pt x="24" y="4"/>
                        <a:pt x="24" y="9"/>
                      </a:cubicBezTo>
                      <a:cubicBezTo>
                        <a:pt x="1" y="55"/>
                        <a:pt x="207" y="147"/>
                        <a:pt x="528" y="284"/>
                      </a:cubicBezTo>
                      <a:cubicBezTo>
                        <a:pt x="849" y="422"/>
                        <a:pt x="1284" y="605"/>
                        <a:pt x="1765" y="834"/>
                      </a:cubicBezTo>
                      <a:cubicBezTo>
                        <a:pt x="2246" y="1063"/>
                        <a:pt x="2659" y="1269"/>
                        <a:pt x="2979" y="1430"/>
                      </a:cubicBezTo>
                      <a:cubicBezTo>
                        <a:pt x="3252" y="1555"/>
                        <a:pt x="3428" y="1662"/>
                        <a:pt x="3491" y="1662"/>
                      </a:cubicBezTo>
                      <a:cubicBezTo>
                        <a:pt x="3497" y="1662"/>
                        <a:pt x="3502" y="1661"/>
                        <a:pt x="3506" y="1659"/>
                      </a:cubicBezTo>
                      <a:cubicBezTo>
                        <a:pt x="3529" y="1636"/>
                        <a:pt x="3369" y="1475"/>
                        <a:pt x="3071" y="1246"/>
                      </a:cubicBezTo>
                      <a:cubicBezTo>
                        <a:pt x="2705" y="994"/>
                        <a:pt x="2292" y="765"/>
                        <a:pt x="1880" y="582"/>
                      </a:cubicBezTo>
                      <a:cubicBezTo>
                        <a:pt x="1467" y="399"/>
                        <a:pt x="1032" y="215"/>
                        <a:pt x="597" y="101"/>
                      </a:cubicBezTo>
                      <a:cubicBezTo>
                        <a:pt x="334" y="31"/>
                        <a:pt x="138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9"/>
                <p:cNvSpPr/>
                <p:nvPr/>
              </p:nvSpPr>
              <p:spPr>
                <a:xfrm>
                  <a:off x="3530613" y="2326660"/>
                  <a:ext cx="67218" cy="32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9" extrusionOk="0">
                      <a:moveTo>
                        <a:pt x="71" y="1"/>
                      </a:moveTo>
                      <a:cubicBezTo>
                        <a:pt x="46" y="1"/>
                        <a:pt x="30" y="6"/>
                        <a:pt x="23" y="15"/>
                      </a:cubicBezTo>
                      <a:cubicBezTo>
                        <a:pt x="0" y="84"/>
                        <a:pt x="505" y="382"/>
                        <a:pt x="1123" y="680"/>
                      </a:cubicBezTo>
                      <a:cubicBezTo>
                        <a:pt x="1661" y="939"/>
                        <a:pt x="2129" y="1128"/>
                        <a:pt x="2273" y="1128"/>
                      </a:cubicBezTo>
                      <a:cubicBezTo>
                        <a:pt x="2294" y="1128"/>
                        <a:pt x="2309" y="1124"/>
                        <a:pt x="2315" y="1115"/>
                      </a:cubicBezTo>
                      <a:cubicBezTo>
                        <a:pt x="2360" y="1046"/>
                        <a:pt x="1856" y="726"/>
                        <a:pt x="1238" y="428"/>
                      </a:cubicBezTo>
                      <a:cubicBezTo>
                        <a:pt x="687" y="172"/>
                        <a:pt x="221" y="1"/>
                        <a:pt x="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9"/>
                <p:cNvSpPr/>
                <p:nvPr/>
              </p:nvSpPr>
              <p:spPr>
                <a:xfrm>
                  <a:off x="3484946" y="2350576"/>
                  <a:ext cx="99844" cy="47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7" h="1660" extrusionOk="0">
                      <a:moveTo>
                        <a:pt x="76" y="1"/>
                      </a:moveTo>
                      <a:cubicBezTo>
                        <a:pt x="34" y="1"/>
                        <a:pt x="8" y="8"/>
                        <a:pt x="1" y="23"/>
                      </a:cubicBezTo>
                      <a:cubicBezTo>
                        <a:pt x="1" y="69"/>
                        <a:pt x="184" y="138"/>
                        <a:pt x="505" y="275"/>
                      </a:cubicBezTo>
                      <a:cubicBezTo>
                        <a:pt x="826" y="412"/>
                        <a:pt x="1261" y="596"/>
                        <a:pt x="1742" y="825"/>
                      </a:cubicBezTo>
                      <a:cubicBezTo>
                        <a:pt x="2223" y="1054"/>
                        <a:pt x="2658" y="1283"/>
                        <a:pt x="2956" y="1421"/>
                      </a:cubicBezTo>
                      <a:cubicBezTo>
                        <a:pt x="3229" y="1557"/>
                        <a:pt x="3402" y="1660"/>
                        <a:pt x="3462" y="1660"/>
                      </a:cubicBezTo>
                      <a:cubicBezTo>
                        <a:pt x="3473" y="1660"/>
                        <a:pt x="3480" y="1657"/>
                        <a:pt x="3483" y="1650"/>
                      </a:cubicBezTo>
                      <a:cubicBezTo>
                        <a:pt x="3506" y="1627"/>
                        <a:pt x="3346" y="1466"/>
                        <a:pt x="3071" y="1260"/>
                      </a:cubicBezTo>
                      <a:cubicBezTo>
                        <a:pt x="2681" y="1008"/>
                        <a:pt x="2292" y="779"/>
                        <a:pt x="1857" y="596"/>
                      </a:cubicBezTo>
                      <a:cubicBezTo>
                        <a:pt x="1444" y="390"/>
                        <a:pt x="1009" y="229"/>
                        <a:pt x="573" y="115"/>
                      </a:cubicBezTo>
                      <a:cubicBezTo>
                        <a:pt x="339" y="36"/>
                        <a:pt x="168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9"/>
                <p:cNvSpPr/>
                <p:nvPr/>
              </p:nvSpPr>
              <p:spPr>
                <a:xfrm>
                  <a:off x="3502570" y="2401026"/>
                  <a:ext cx="67218" cy="31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2" extrusionOk="0">
                      <a:moveTo>
                        <a:pt x="86" y="1"/>
                      </a:moveTo>
                      <a:cubicBezTo>
                        <a:pt x="63" y="1"/>
                        <a:pt x="49" y="5"/>
                        <a:pt x="46" y="15"/>
                      </a:cubicBezTo>
                      <a:cubicBezTo>
                        <a:pt x="0" y="61"/>
                        <a:pt x="504" y="359"/>
                        <a:pt x="1123" y="680"/>
                      </a:cubicBezTo>
                      <a:cubicBezTo>
                        <a:pt x="1699" y="947"/>
                        <a:pt x="2182" y="1122"/>
                        <a:pt x="2308" y="1122"/>
                      </a:cubicBezTo>
                      <a:cubicBezTo>
                        <a:pt x="2323" y="1122"/>
                        <a:pt x="2333" y="1120"/>
                        <a:pt x="2337" y="1115"/>
                      </a:cubicBezTo>
                      <a:cubicBezTo>
                        <a:pt x="2360" y="1046"/>
                        <a:pt x="1879" y="725"/>
                        <a:pt x="1238" y="428"/>
                      </a:cubicBezTo>
                      <a:cubicBezTo>
                        <a:pt x="707" y="172"/>
                        <a:pt x="226" y="1"/>
                        <a:pt x="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9"/>
                <p:cNvSpPr/>
                <p:nvPr/>
              </p:nvSpPr>
              <p:spPr>
                <a:xfrm>
                  <a:off x="3454938" y="2422322"/>
                  <a:ext cx="99844" cy="4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7" h="1654" extrusionOk="0">
                      <a:moveTo>
                        <a:pt x="96" y="0"/>
                      </a:moveTo>
                      <a:cubicBezTo>
                        <a:pt x="49" y="0"/>
                        <a:pt x="24" y="8"/>
                        <a:pt x="24" y="23"/>
                      </a:cubicBezTo>
                      <a:cubicBezTo>
                        <a:pt x="1" y="69"/>
                        <a:pt x="207" y="138"/>
                        <a:pt x="528" y="275"/>
                      </a:cubicBezTo>
                      <a:cubicBezTo>
                        <a:pt x="848" y="413"/>
                        <a:pt x="1284" y="596"/>
                        <a:pt x="1765" y="825"/>
                      </a:cubicBezTo>
                      <a:cubicBezTo>
                        <a:pt x="2246" y="1054"/>
                        <a:pt x="2658" y="1260"/>
                        <a:pt x="2979" y="1421"/>
                      </a:cubicBezTo>
                      <a:cubicBezTo>
                        <a:pt x="3247" y="1565"/>
                        <a:pt x="3422" y="1653"/>
                        <a:pt x="3471" y="1653"/>
                      </a:cubicBezTo>
                      <a:cubicBezTo>
                        <a:pt x="3477" y="1653"/>
                        <a:pt x="3481" y="1652"/>
                        <a:pt x="3483" y="1650"/>
                      </a:cubicBezTo>
                      <a:cubicBezTo>
                        <a:pt x="3506" y="1627"/>
                        <a:pt x="3369" y="1467"/>
                        <a:pt x="3071" y="1238"/>
                      </a:cubicBezTo>
                      <a:cubicBezTo>
                        <a:pt x="2315" y="733"/>
                        <a:pt x="1467" y="344"/>
                        <a:pt x="596" y="92"/>
                      </a:cubicBezTo>
                      <a:cubicBezTo>
                        <a:pt x="367" y="31"/>
                        <a:pt x="189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9"/>
                <p:cNvSpPr/>
                <p:nvPr/>
              </p:nvSpPr>
              <p:spPr>
                <a:xfrm>
                  <a:off x="3473216" y="2472345"/>
                  <a:ext cx="67218" cy="31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1122" extrusionOk="0">
                      <a:moveTo>
                        <a:pt x="69" y="1"/>
                      </a:moveTo>
                      <a:cubicBezTo>
                        <a:pt x="56" y="1"/>
                        <a:pt x="48" y="3"/>
                        <a:pt x="46" y="7"/>
                      </a:cubicBezTo>
                      <a:cubicBezTo>
                        <a:pt x="0" y="76"/>
                        <a:pt x="504" y="374"/>
                        <a:pt x="1123" y="672"/>
                      </a:cubicBezTo>
                      <a:cubicBezTo>
                        <a:pt x="1674" y="947"/>
                        <a:pt x="2141" y="1122"/>
                        <a:pt x="2290" y="1122"/>
                      </a:cubicBezTo>
                      <a:cubicBezTo>
                        <a:pt x="2315" y="1122"/>
                        <a:pt x="2331" y="1117"/>
                        <a:pt x="2337" y="1107"/>
                      </a:cubicBezTo>
                      <a:cubicBezTo>
                        <a:pt x="2360" y="1061"/>
                        <a:pt x="1879" y="741"/>
                        <a:pt x="1238" y="443"/>
                      </a:cubicBezTo>
                      <a:cubicBezTo>
                        <a:pt x="682" y="176"/>
                        <a:pt x="183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1" name="Google Shape;221;p9"/>
            <p:cNvGrpSpPr/>
            <p:nvPr/>
          </p:nvGrpSpPr>
          <p:grpSpPr>
            <a:xfrm rot="5400000" flipH="1">
              <a:off x="8403001" y="1552887"/>
              <a:ext cx="309215" cy="272430"/>
              <a:chOff x="3890683" y="1390057"/>
              <a:chExt cx="309215" cy="272430"/>
            </a:xfrm>
          </p:grpSpPr>
          <p:sp>
            <p:nvSpPr>
              <p:cNvPr id="222" name="Google Shape;222;p9"/>
              <p:cNvSpPr/>
              <p:nvPr/>
            </p:nvSpPr>
            <p:spPr>
              <a:xfrm>
                <a:off x="3987227" y="1415168"/>
                <a:ext cx="212671" cy="247319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8687" extrusionOk="0">
                    <a:moveTo>
                      <a:pt x="4422" y="0"/>
                    </a:moveTo>
                    <a:lnTo>
                      <a:pt x="0" y="8409"/>
                    </a:lnTo>
                    <a:cubicBezTo>
                      <a:pt x="557" y="8594"/>
                      <a:pt x="1134" y="8686"/>
                      <a:pt x="1708" y="8686"/>
                    </a:cubicBezTo>
                    <a:cubicBezTo>
                      <a:pt x="2763" y="8686"/>
                      <a:pt x="3807" y="8376"/>
                      <a:pt x="4697" y="7767"/>
                    </a:cubicBezTo>
                    <a:cubicBezTo>
                      <a:pt x="7011" y="6232"/>
                      <a:pt x="7470" y="1994"/>
                      <a:pt x="44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9"/>
              <p:cNvSpPr/>
              <p:nvPr/>
            </p:nvSpPr>
            <p:spPr>
              <a:xfrm>
                <a:off x="3949390" y="1396890"/>
                <a:ext cx="163759" cy="257682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9051" extrusionOk="0">
                    <a:moveTo>
                      <a:pt x="4377" y="1"/>
                    </a:moveTo>
                    <a:lnTo>
                      <a:pt x="1" y="8363"/>
                    </a:lnTo>
                    <a:cubicBezTo>
                      <a:pt x="413" y="8661"/>
                      <a:pt x="848" y="8890"/>
                      <a:pt x="1329" y="9051"/>
                    </a:cubicBezTo>
                    <a:lnTo>
                      <a:pt x="5751" y="642"/>
                    </a:lnTo>
                    <a:cubicBezTo>
                      <a:pt x="5568" y="528"/>
                      <a:pt x="5385" y="413"/>
                      <a:pt x="5201" y="322"/>
                    </a:cubicBezTo>
                    <a:cubicBezTo>
                      <a:pt x="4926" y="207"/>
                      <a:pt x="4674" y="92"/>
                      <a:pt x="4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3890683" y="1390057"/>
                <a:ext cx="183318" cy="244956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8604" extrusionOk="0">
                    <a:moveTo>
                      <a:pt x="4938" y="1"/>
                    </a:moveTo>
                    <a:cubicBezTo>
                      <a:pt x="2517" y="1"/>
                      <a:pt x="351" y="1846"/>
                      <a:pt x="161" y="4434"/>
                    </a:cubicBezTo>
                    <a:cubicBezTo>
                      <a:pt x="1" y="6060"/>
                      <a:pt x="734" y="7641"/>
                      <a:pt x="2063" y="8603"/>
                    </a:cubicBezTo>
                    <a:lnTo>
                      <a:pt x="6439" y="241"/>
                    </a:lnTo>
                    <a:cubicBezTo>
                      <a:pt x="5938" y="78"/>
                      <a:pt x="5433" y="1"/>
                      <a:pt x="4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/>
          <p:nvPr/>
        </p:nvSpPr>
        <p:spPr>
          <a:xfrm flipH="1">
            <a:off x="4531550" y="1054078"/>
            <a:ext cx="3481800" cy="3481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1"/>
          <p:cNvSpPr txBox="1">
            <a:spLocks noGrp="1"/>
          </p:cNvSpPr>
          <p:nvPr>
            <p:ph type="subTitle" idx="1"/>
          </p:nvPr>
        </p:nvSpPr>
        <p:spPr>
          <a:xfrm>
            <a:off x="4814750" y="2801671"/>
            <a:ext cx="29154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2" name="Google Shape;242;p11"/>
          <p:cNvSpPr txBox="1">
            <a:spLocks noGrp="1"/>
          </p:cNvSpPr>
          <p:nvPr>
            <p:ph type="title" hasCustomPrompt="1"/>
          </p:nvPr>
        </p:nvSpPr>
        <p:spPr>
          <a:xfrm>
            <a:off x="5295200" y="1785297"/>
            <a:ext cx="1954500" cy="11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43" name="Google Shape;243;p11"/>
          <p:cNvSpPr/>
          <p:nvPr/>
        </p:nvSpPr>
        <p:spPr>
          <a:xfrm>
            <a:off x="0" y="4127500"/>
            <a:ext cx="9144000" cy="1016100"/>
          </a:xfrm>
          <a:prstGeom prst="rect">
            <a:avLst/>
          </a:prstGeom>
          <a:solidFill>
            <a:srgbClr val="AA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36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7" r:id="rId11"/>
    <p:sldLayoutId id="2147483670" r:id="rId12"/>
    <p:sldLayoutId id="2147483671" r:id="rId13"/>
    <p:sldLayoutId id="2147483673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6"/>
          <p:cNvSpPr/>
          <p:nvPr/>
        </p:nvSpPr>
        <p:spPr>
          <a:xfrm>
            <a:off x="725600" y="662525"/>
            <a:ext cx="3608400" cy="3608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6"/>
          <p:cNvSpPr txBox="1">
            <a:spLocks noGrp="1"/>
          </p:cNvSpPr>
          <p:nvPr>
            <p:ph type="ctrTitle"/>
          </p:nvPr>
        </p:nvSpPr>
        <p:spPr>
          <a:xfrm>
            <a:off x="4518275" y="1322300"/>
            <a:ext cx="3876600" cy="18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07" name="Google Shape;907;p36"/>
          <p:cNvGrpSpPr/>
          <p:nvPr/>
        </p:nvGrpSpPr>
        <p:grpSpPr>
          <a:xfrm>
            <a:off x="1467470" y="1036316"/>
            <a:ext cx="2429459" cy="3398361"/>
            <a:chOff x="1651001" y="872830"/>
            <a:chExt cx="2669149" cy="3733642"/>
          </a:xfrm>
        </p:grpSpPr>
        <p:sp>
          <p:nvSpPr>
            <p:cNvPr id="908" name="Google Shape;908;p36"/>
            <p:cNvSpPr/>
            <p:nvPr/>
          </p:nvSpPr>
          <p:spPr>
            <a:xfrm>
              <a:off x="2291391" y="1954963"/>
              <a:ext cx="452630" cy="587187"/>
            </a:xfrm>
            <a:custGeom>
              <a:avLst/>
              <a:gdLst/>
              <a:ahLst/>
              <a:cxnLst/>
              <a:rect l="l" t="t" r="r" b="b"/>
              <a:pathLst>
                <a:path w="25276" h="32790" extrusionOk="0">
                  <a:moveTo>
                    <a:pt x="4857" y="1"/>
                  </a:moveTo>
                  <a:cubicBezTo>
                    <a:pt x="3477" y="1"/>
                    <a:pt x="2105" y="859"/>
                    <a:pt x="1749" y="2496"/>
                  </a:cubicBezTo>
                  <a:cubicBezTo>
                    <a:pt x="1" y="10876"/>
                    <a:pt x="7933" y="24723"/>
                    <a:pt x="11877" y="30639"/>
                  </a:cubicBezTo>
                  <a:cubicBezTo>
                    <a:pt x="12731" y="31950"/>
                    <a:pt x="13659" y="32789"/>
                    <a:pt x="15062" y="32789"/>
                  </a:cubicBezTo>
                  <a:cubicBezTo>
                    <a:pt x="15865" y="32789"/>
                    <a:pt x="16825" y="32514"/>
                    <a:pt x="18016" y="31894"/>
                  </a:cubicBezTo>
                  <a:lnTo>
                    <a:pt x="25276" y="26337"/>
                  </a:lnTo>
                  <a:lnTo>
                    <a:pt x="23573" y="20690"/>
                  </a:lnTo>
                  <a:lnTo>
                    <a:pt x="15641" y="23558"/>
                  </a:lnTo>
                  <a:lnTo>
                    <a:pt x="7843" y="2092"/>
                  </a:lnTo>
                  <a:cubicBezTo>
                    <a:pt x="7316" y="679"/>
                    <a:pt x="6084" y="1"/>
                    <a:pt x="4857" y="1"/>
                  </a:cubicBezTo>
                  <a:close/>
                </a:path>
              </a:pathLst>
            </a:custGeom>
            <a:solidFill>
              <a:srgbClr val="EE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2209536" y="1914850"/>
              <a:ext cx="295348" cy="348032"/>
            </a:xfrm>
            <a:custGeom>
              <a:avLst/>
              <a:gdLst/>
              <a:ahLst/>
              <a:cxnLst/>
              <a:rect l="l" t="t" r="r" b="b"/>
              <a:pathLst>
                <a:path w="16493" h="19435" extrusionOk="0">
                  <a:moveTo>
                    <a:pt x="6801" y="0"/>
                  </a:moveTo>
                  <a:cubicBezTo>
                    <a:pt x="4861" y="0"/>
                    <a:pt x="2942" y="1019"/>
                    <a:pt x="1928" y="2943"/>
                  </a:cubicBezTo>
                  <a:cubicBezTo>
                    <a:pt x="359" y="5901"/>
                    <a:pt x="1" y="10965"/>
                    <a:pt x="5155" y="19435"/>
                  </a:cubicBezTo>
                  <a:cubicBezTo>
                    <a:pt x="5155" y="19435"/>
                    <a:pt x="7259" y="13081"/>
                    <a:pt x="15426" y="13081"/>
                  </a:cubicBezTo>
                  <a:cubicBezTo>
                    <a:pt x="15770" y="13081"/>
                    <a:pt x="16126" y="13092"/>
                    <a:pt x="16492" y="13116"/>
                  </a:cubicBezTo>
                  <a:cubicBezTo>
                    <a:pt x="16492" y="13116"/>
                    <a:pt x="14790" y="5587"/>
                    <a:pt x="10711" y="1644"/>
                  </a:cubicBezTo>
                  <a:cubicBezTo>
                    <a:pt x="9620" y="534"/>
                    <a:pt x="8205" y="0"/>
                    <a:pt x="6801" y="0"/>
                  </a:cubicBezTo>
                  <a:close/>
                </a:path>
              </a:pathLst>
            </a:custGeom>
            <a:solidFill>
              <a:srgbClr val="25B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1763352" y="2798943"/>
              <a:ext cx="750360" cy="1374705"/>
            </a:xfrm>
            <a:custGeom>
              <a:avLst/>
              <a:gdLst/>
              <a:ahLst/>
              <a:cxnLst/>
              <a:rect l="l" t="t" r="r" b="b"/>
              <a:pathLst>
                <a:path w="41902" h="76767" extrusionOk="0">
                  <a:moveTo>
                    <a:pt x="3899" y="0"/>
                  </a:moveTo>
                  <a:cubicBezTo>
                    <a:pt x="0" y="9815"/>
                    <a:pt x="2824" y="15327"/>
                    <a:pt x="3317" y="25051"/>
                  </a:cubicBezTo>
                  <a:cubicBezTo>
                    <a:pt x="4034" y="40736"/>
                    <a:pt x="1883" y="60768"/>
                    <a:pt x="1883" y="76139"/>
                  </a:cubicBezTo>
                  <a:lnTo>
                    <a:pt x="12817" y="76767"/>
                  </a:lnTo>
                  <a:cubicBezTo>
                    <a:pt x="13714" y="68745"/>
                    <a:pt x="15058" y="60768"/>
                    <a:pt x="16850" y="52926"/>
                  </a:cubicBezTo>
                  <a:cubicBezTo>
                    <a:pt x="19450" y="41767"/>
                    <a:pt x="19943" y="28726"/>
                    <a:pt x="22676" y="21556"/>
                  </a:cubicBezTo>
                  <a:cubicBezTo>
                    <a:pt x="25141" y="41946"/>
                    <a:pt x="24917" y="74616"/>
                    <a:pt x="24917" y="74616"/>
                  </a:cubicBezTo>
                  <a:lnTo>
                    <a:pt x="35538" y="75109"/>
                  </a:lnTo>
                  <a:cubicBezTo>
                    <a:pt x="37823" y="69193"/>
                    <a:pt x="40467" y="53822"/>
                    <a:pt x="41408" y="42753"/>
                  </a:cubicBezTo>
                  <a:cubicBezTo>
                    <a:pt x="41901" y="25276"/>
                    <a:pt x="39526" y="0"/>
                    <a:pt x="39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1805883" y="4162402"/>
              <a:ext cx="318610" cy="121305"/>
            </a:xfrm>
            <a:custGeom>
              <a:avLst/>
              <a:gdLst/>
              <a:ahLst/>
              <a:cxnLst/>
              <a:rect l="l" t="t" r="r" b="b"/>
              <a:pathLst>
                <a:path w="17792" h="6774" extrusionOk="0">
                  <a:moveTo>
                    <a:pt x="180" y="0"/>
                  </a:moveTo>
                  <a:cubicBezTo>
                    <a:pt x="180" y="0"/>
                    <a:pt x="1" y="4303"/>
                    <a:pt x="1" y="4706"/>
                  </a:cubicBezTo>
                  <a:cubicBezTo>
                    <a:pt x="1" y="5064"/>
                    <a:pt x="762" y="6409"/>
                    <a:pt x="3272" y="6588"/>
                  </a:cubicBezTo>
                  <a:cubicBezTo>
                    <a:pt x="5309" y="6705"/>
                    <a:pt x="8228" y="6773"/>
                    <a:pt x="10819" y="6773"/>
                  </a:cubicBezTo>
                  <a:cubicBezTo>
                    <a:pt x="13186" y="6773"/>
                    <a:pt x="15280" y="6716"/>
                    <a:pt x="16178" y="6588"/>
                  </a:cubicBezTo>
                  <a:cubicBezTo>
                    <a:pt x="16671" y="6498"/>
                    <a:pt x="17792" y="4571"/>
                    <a:pt x="14565" y="3854"/>
                  </a:cubicBezTo>
                  <a:cubicBezTo>
                    <a:pt x="13221" y="3541"/>
                    <a:pt x="8605" y="1614"/>
                    <a:pt x="8291" y="1031"/>
                  </a:cubicBezTo>
                  <a:lnTo>
                    <a:pt x="7619" y="40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30416" y="4135111"/>
              <a:ext cx="319416" cy="121305"/>
            </a:xfrm>
            <a:custGeom>
              <a:avLst/>
              <a:gdLst/>
              <a:ahLst/>
              <a:cxnLst/>
              <a:rect l="l" t="t" r="r" b="b"/>
              <a:pathLst>
                <a:path w="17837" h="6774" extrusionOk="0">
                  <a:moveTo>
                    <a:pt x="224" y="1"/>
                  </a:moveTo>
                  <a:cubicBezTo>
                    <a:pt x="224" y="1"/>
                    <a:pt x="0" y="4303"/>
                    <a:pt x="0" y="4661"/>
                  </a:cubicBezTo>
                  <a:cubicBezTo>
                    <a:pt x="0" y="5065"/>
                    <a:pt x="762" y="6409"/>
                    <a:pt x="3316" y="6588"/>
                  </a:cubicBezTo>
                  <a:cubicBezTo>
                    <a:pt x="5330" y="6705"/>
                    <a:pt x="8238" y="6774"/>
                    <a:pt x="10824" y="6774"/>
                  </a:cubicBezTo>
                  <a:cubicBezTo>
                    <a:pt x="13186" y="6774"/>
                    <a:pt x="15279" y="6717"/>
                    <a:pt x="16178" y="6588"/>
                  </a:cubicBezTo>
                  <a:cubicBezTo>
                    <a:pt x="16716" y="6499"/>
                    <a:pt x="17836" y="4572"/>
                    <a:pt x="14609" y="3855"/>
                  </a:cubicBezTo>
                  <a:cubicBezTo>
                    <a:pt x="13220" y="3541"/>
                    <a:pt x="8649" y="1614"/>
                    <a:pt x="8291" y="987"/>
                  </a:cubicBezTo>
                  <a:lnTo>
                    <a:pt x="7663" y="404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1651001" y="1826996"/>
              <a:ext cx="903630" cy="1125110"/>
            </a:xfrm>
            <a:custGeom>
              <a:avLst/>
              <a:gdLst/>
              <a:ahLst/>
              <a:cxnLst/>
              <a:rect l="l" t="t" r="r" b="b"/>
              <a:pathLst>
                <a:path w="50461" h="62829" extrusionOk="0">
                  <a:moveTo>
                    <a:pt x="22958" y="1"/>
                  </a:moveTo>
                  <a:cubicBezTo>
                    <a:pt x="18660" y="1"/>
                    <a:pt x="13919" y="1396"/>
                    <a:pt x="9098" y="5833"/>
                  </a:cubicBezTo>
                  <a:cubicBezTo>
                    <a:pt x="1" y="14302"/>
                    <a:pt x="6185" y="58175"/>
                    <a:pt x="6185" y="58175"/>
                  </a:cubicBezTo>
                  <a:cubicBezTo>
                    <a:pt x="13949" y="61701"/>
                    <a:pt x="21526" y="62828"/>
                    <a:pt x="28039" y="62828"/>
                  </a:cubicBezTo>
                  <a:cubicBezTo>
                    <a:pt x="39573" y="62828"/>
                    <a:pt x="47772" y="59296"/>
                    <a:pt x="47772" y="59296"/>
                  </a:cubicBezTo>
                  <a:cubicBezTo>
                    <a:pt x="50461" y="42132"/>
                    <a:pt x="47190" y="19859"/>
                    <a:pt x="44725" y="11390"/>
                  </a:cubicBezTo>
                  <a:cubicBezTo>
                    <a:pt x="43201" y="6012"/>
                    <a:pt x="39213" y="4443"/>
                    <a:pt x="33969" y="2472"/>
                  </a:cubicBezTo>
                  <a:cubicBezTo>
                    <a:pt x="30953" y="1340"/>
                    <a:pt x="27168" y="1"/>
                    <a:pt x="22958" y="1"/>
                  </a:cubicBezTo>
                  <a:close/>
                </a:path>
              </a:pathLst>
            </a:custGeom>
            <a:solidFill>
              <a:srgbClr val="91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1965582" y="1825294"/>
              <a:ext cx="280897" cy="256221"/>
            </a:xfrm>
            <a:custGeom>
              <a:avLst/>
              <a:gdLst/>
              <a:ahLst/>
              <a:cxnLst/>
              <a:rect l="l" t="t" r="r" b="b"/>
              <a:pathLst>
                <a:path w="15686" h="14308" extrusionOk="0">
                  <a:moveTo>
                    <a:pt x="2927" y="1"/>
                  </a:moveTo>
                  <a:cubicBezTo>
                    <a:pt x="2772" y="1"/>
                    <a:pt x="2633" y="4"/>
                    <a:pt x="2510" y="12"/>
                  </a:cubicBezTo>
                  <a:lnTo>
                    <a:pt x="1" y="864"/>
                  </a:lnTo>
                  <a:lnTo>
                    <a:pt x="13221" y="14308"/>
                  </a:lnTo>
                  <a:lnTo>
                    <a:pt x="15685" y="2342"/>
                  </a:lnTo>
                  <a:lnTo>
                    <a:pt x="13669" y="1267"/>
                  </a:lnTo>
                  <a:cubicBezTo>
                    <a:pt x="11728" y="972"/>
                    <a:pt x="5415" y="1"/>
                    <a:pt x="2927" y="1"/>
                  </a:cubicBezTo>
                  <a:close/>
                </a:path>
              </a:pathLst>
            </a:custGeom>
            <a:solidFill>
              <a:srgbClr val="EE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1848413" y="2184197"/>
              <a:ext cx="192631" cy="134181"/>
            </a:xfrm>
            <a:custGeom>
              <a:avLst/>
              <a:gdLst/>
              <a:ahLst/>
              <a:cxnLst/>
              <a:rect l="l" t="t" r="r" b="b"/>
              <a:pathLst>
                <a:path w="10757" h="7493" extrusionOk="0">
                  <a:moveTo>
                    <a:pt x="10611" y="0"/>
                  </a:moveTo>
                  <a:cubicBezTo>
                    <a:pt x="9471" y="0"/>
                    <a:pt x="1946" y="268"/>
                    <a:pt x="1" y="7262"/>
                  </a:cubicBezTo>
                  <a:cubicBezTo>
                    <a:pt x="1" y="7262"/>
                    <a:pt x="687" y="7492"/>
                    <a:pt x="1753" y="7492"/>
                  </a:cubicBezTo>
                  <a:cubicBezTo>
                    <a:pt x="4014" y="7492"/>
                    <a:pt x="7985" y="6457"/>
                    <a:pt x="10756" y="2"/>
                  </a:cubicBezTo>
                  <a:cubicBezTo>
                    <a:pt x="10756" y="2"/>
                    <a:pt x="10705" y="0"/>
                    <a:pt x="10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1747307" y="1993088"/>
              <a:ext cx="784062" cy="532856"/>
            </a:xfrm>
            <a:custGeom>
              <a:avLst/>
              <a:gdLst/>
              <a:ahLst/>
              <a:cxnLst/>
              <a:rect l="l" t="t" r="r" b="b"/>
              <a:pathLst>
                <a:path w="43784" h="29756" extrusionOk="0">
                  <a:moveTo>
                    <a:pt x="7040" y="1"/>
                  </a:moveTo>
                  <a:cubicBezTo>
                    <a:pt x="5069" y="1"/>
                    <a:pt x="2164" y="1863"/>
                    <a:pt x="1793" y="3549"/>
                  </a:cubicBezTo>
                  <a:cubicBezTo>
                    <a:pt x="0" y="12242"/>
                    <a:pt x="11965" y="23536"/>
                    <a:pt x="17702" y="28779"/>
                  </a:cubicBezTo>
                  <a:cubicBezTo>
                    <a:pt x="18467" y="29467"/>
                    <a:pt x="19305" y="29756"/>
                    <a:pt x="20176" y="29756"/>
                  </a:cubicBezTo>
                  <a:cubicBezTo>
                    <a:pt x="21344" y="29756"/>
                    <a:pt x="22570" y="29236"/>
                    <a:pt x="23752" y="28465"/>
                  </a:cubicBezTo>
                  <a:lnTo>
                    <a:pt x="43783" y="14886"/>
                  </a:lnTo>
                  <a:lnTo>
                    <a:pt x="41094" y="9823"/>
                  </a:lnTo>
                  <a:lnTo>
                    <a:pt x="20794" y="19906"/>
                  </a:lnTo>
                  <a:lnTo>
                    <a:pt x="8560" y="680"/>
                  </a:lnTo>
                  <a:cubicBezTo>
                    <a:pt x="8238" y="203"/>
                    <a:pt x="7690" y="1"/>
                    <a:pt x="7040" y="1"/>
                  </a:cubicBezTo>
                  <a:close/>
                </a:path>
              </a:pathLst>
            </a:custGeom>
            <a:solidFill>
              <a:srgbClr val="EE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1728039" y="1962179"/>
              <a:ext cx="313005" cy="352061"/>
            </a:xfrm>
            <a:custGeom>
              <a:avLst/>
              <a:gdLst/>
              <a:ahLst/>
              <a:cxnLst/>
              <a:rect l="l" t="t" r="r" b="b"/>
              <a:pathLst>
                <a:path w="17479" h="19660" extrusionOk="0">
                  <a:moveTo>
                    <a:pt x="7053" y="0"/>
                  </a:moveTo>
                  <a:cubicBezTo>
                    <a:pt x="5382" y="0"/>
                    <a:pt x="3738" y="812"/>
                    <a:pt x="2734" y="2317"/>
                  </a:cubicBezTo>
                  <a:cubicBezTo>
                    <a:pt x="897" y="5140"/>
                    <a:pt x="1" y="10518"/>
                    <a:pt x="6723" y="19660"/>
                  </a:cubicBezTo>
                  <a:cubicBezTo>
                    <a:pt x="6723" y="19660"/>
                    <a:pt x="8426" y="12624"/>
                    <a:pt x="17478" y="12445"/>
                  </a:cubicBezTo>
                  <a:cubicBezTo>
                    <a:pt x="17478" y="12445"/>
                    <a:pt x="14879" y="4199"/>
                    <a:pt x="9994" y="928"/>
                  </a:cubicBezTo>
                  <a:cubicBezTo>
                    <a:pt x="9096" y="301"/>
                    <a:pt x="8070" y="0"/>
                    <a:pt x="7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984850" y="1758893"/>
              <a:ext cx="247983" cy="142060"/>
            </a:xfrm>
            <a:custGeom>
              <a:avLst/>
              <a:gdLst/>
              <a:ahLst/>
              <a:cxnLst/>
              <a:rect l="l" t="t" r="r" b="b"/>
              <a:pathLst>
                <a:path w="13848" h="7933" extrusionOk="0">
                  <a:moveTo>
                    <a:pt x="0" y="1"/>
                  </a:moveTo>
                  <a:cubicBezTo>
                    <a:pt x="135" y="1928"/>
                    <a:pt x="179" y="3855"/>
                    <a:pt x="90" y="5782"/>
                  </a:cubicBezTo>
                  <a:cubicBezTo>
                    <a:pt x="0" y="6543"/>
                    <a:pt x="13848" y="7933"/>
                    <a:pt x="13848" y="7933"/>
                  </a:cubicBezTo>
                  <a:lnTo>
                    <a:pt x="13489" y="12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E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708788" y="993742"/>
              <a:ext cx="832215" cy="829171"/>
            </a:xfrm>
            <a:custGeom>
              <a:avLst/>
              <a:gdLst/>
              <a:ahLst/>
              <a:cxnLst/>
              <a:rect l="l" t="t" r="r" b="b"/>
              <a:pathLst>
                <a:path w="46473" h="46303" extrusionOk="0">
                  <a:moveTo>
                    <a:pt x="23805" y="0"/>
                  </a:moveTo>
                  <a:cubicBezTo>
                    <a:pt x="13783" y="0"/>
                    <a:pt x="4174" y="6669"/>
                    <a:pt x="2510" y="9611"/>
                  </a:cubicBezTo>
                  <a:cubicBezTo>
                    <a:pt x="0" y="14048"/>
                    <a:pt x="2062" y="24669"/>
                    <a:pt x="2062" y="24669"/>
                  </a:cubicBezTo>
                  <a:cubicBezTo>
                    <a:pt x="672" y="26192"/>
                    <a:pt x="986" y="28612"/>
                    <a:pt x="2062" y="31256"/>
                  </a:cubicBezTo>
                  <a:cubicBezTo>
                    <a:pt x="2990" y="33688"/>
                    <a:pt x="5401" y="35290"/>
                    <a:pt x="8047" y="35290"/>
                  </a:cubicBezTo>
                  <a:cubicBezTo>
                    <a:pt x="8083" y="35290"/>
                    <a:pt x="8120" y="35290"/>
                    <a:pt x="8156" y="35289"/>
                  </a:cubicBezTo>
                  <a:cubicBezTo>
                    <a:pt x="11105" y="40675"/>
                    <a:pt x="16398" y="46302"/>
                    <a:pt x="26153" y="46302"/>
                  </a:cubicBezTo>
                  <a:cubicBezTo>
                    <a:pt x="27519" y="46302"/>
                    <a:pt x="28972" y="46192"/>
                    <a:pt x="30518" y="45955"/>
                  </a:cubicBezTo>
                  <a:cubicBezTo>
                    <a:pt x="43156" y="44028"/>
                    <a:pt x="46472" y="28523"/>
                    <a:pt x="44007" y="19560"/>
                  </a:cubicBezTo>
                  <a:cubicBezTo>
                    <a:pt x="41767" y="11404"/>
                    <a:pt x="38406" y="6519"/>
                    <a:pt x="38406" y="6519"/>
                  </a:cubicBezTo>
                  <a:cubicBezTo>
                    <a:pt x="34089" y="1720"/>
                    <a:pt x="28894" y="0"/>
                    <a:pt x="23805" y="0"/>
                  </a:cubicBezTo>
                  <a:close/>
                </a:path>
              </a:pathLst>
            </a:custGeom>
            <a:solidFill>
              <a:srgbClr val="EE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668657" y="872830"/>
              <a:ext cx="886027" cy="768984"/>
            </a:xfrm>
            <a:custGeom>
              <a:avLst/>
              <a:gdLst/>
              <a:ahLst/>
              <a:cxnLst/>
              <a:rect l="l" t="t" r="r" b="b"/>
              <a:pathLst>
                <a:path w="49478" h="42942" extrusionOk="0">
                  <a:moveTo>
                    <a:pt x="26739" y="0"/>
                  </a:moveTo>
                  <a:cubicBezTo>
                    <a:pt x="21948" y="0"/>
                    <a:pt x="18195" y="1037"/>
                    <a:pt x="18195" y="1037"/>
                  </a:cubicBezTo>
                  <a:cubicBezTo>
                    <a:pt x="14879" y="2067"/>
                    <a:pt x="7484" y="3591"/>
                    <a:pt x="3675" y="12644"/>
                  </a:cubicBezTo>
                  <a:cubicBezTo>
                    <a:pt x="0" y="21517"/>
                    <a:pt x="2779" y="27611"/>
                    <a:pt x="3272" y="29404"/>
                  </a:cubicBezTo>
                  <a:cubicBezTo>
                    <a:pt x="3854" y="31376"/>
                    <a:pt x="3496" y="31824"/>
                    <a:pt x="5737" y="32496"/>
                  </a:cubicBezTo>
                  <a:cubicBezTo>
                    <a:pt x="7977" y="33168"/>
                    <a:pt x="9456" y="35364"/>
                    <a:pt x="10442" y="37022"/>
                  </a:cubicBezTo>
                  <a:cubicBezTo>
                    <a:pt x="11383" y="38725"/>
                    <a:pt x="12100" y="39666"/>
                    <a:pt x="12638" y="40742"/>
                  </a:cubicBezTo>
                  <a:cubicBezTo>
                    <a:pt x="13145" y="41638"/>
                    <a:pt x="15448" y="42942"/>
                    <a:pt x="16393" y="42942"/>
                  </a:cubicBezTo>
                  <a:cubicBezTo>
                    <a:pt x="16535" y="42942"/>
                    <a:pt x="16646" y="42912"/>
                    <a:pt x="16716" y="42848"/>
                  </a:cubicBezTo>
                  <a:cubicBezTo>
                    <a:pt x="17254" y="42310"/>
                    <a:pt x="13489" y="35409"/>
                    <a:pt x="12728" y="31600"/>
                  </a:cubicBezTo>
                  <a:cubicBezTo>
                    <a:pt x="12011" y="27791"/>
                    <a:pt x="13400" y="25819"/>
                    <a:pt x="17971" y="24519"/>
                  </a:cubicBezTo>
                  <a:cubicBezTo>
                    <a:pt x="22542" y="23175"/>
                    <a:pt x="39123" y="17976"/>
                    <a:pt x="42215" y="16363"/>
                  </a:cubicBezTo>
                  <a:cubicBezTo>
                    <a:pt x="47548" y="26894"/>
                    <a:pt x="47055" y="33079"/>
                    <a:pt x="46921" y="34244"/>
                  </a:cubicBezTo>
                  <a:cubicBezTo>
                    <a:pt x="46913" y="34347"/>
                    <a:pt x="46926" y="34397"/>
                    <a:pt x="46955" y="34397"/>
                  </a:cubicBezTo>
                  <a:cubicBezTo>
                    <a:pt x="47268" y="34397"/>
                    <a:pt x="49478" y="28756"/>
                    <a:pt x="49027" y="23264"/>
                  </a:cubicBezTo>
                  <a:cubicBezTo>
                    <a:pt x="48444" y="16587"/>
                    <a:pt x="45038" y="5966"/>
                    <a:pt x="37241" y="2157"/>
                  </a:cubicBezTo>
                  <a:cubicBezTo>
                    <a:pt x="33839" y="493"/>
                    <a:pt x="30042" y="0"/>
                    <a:pt x="26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2234427" y="1429431"/>
              <a:ext cx="72239" cy="139553"/>
            </a:xfrm>
            <a:custGeom>
              <a:avLst/>
              <a:gdLst/>
              <a:ahLst/>
              <a:cxnLst/>
              <a:rect l="l" t="t" r="r" b="b"/>
              <a:pathLst>
                <a:path w="4034" h="7793" extrusionOk="0">
                  <a:moveTo>
                    <a:pt x="799" y="0"/>
                  </a:moveTo>
                  <a:cubicBezTo>
                    <a:pt x="704" y="0"/>
                    <a:pt x="608" y="59"/>
                    <a:pt x="583" y="159"/>
                  </a:cubicBezTo>
                  <a:lnTo>
                    <a:pt x="0" y="7374"/>
                  </a:lnTo>
                  <a:cubicBezTo>
                    <a:pt x="60" y="7613"/>
                    <a:pt x="538" y="7793"/>
                    <a:pt x="1182" y="7793"/>
                  </a:cubicBezTo>
                  <a:cubicBezTo>
                    <a:pt x="1504" y="7793"/>
                    <a:pt x="1867" y="7748"/>
                    <a:pt x="2241" y="7643"/>
                  </a:cubicBezTo>
                  <a:cubicBezTo>
                    <a:pt x="3272" y="7330"/>
                    <a:pt x="4033" y="6523"/>
                    <a:pt x="3720" y="5985"/>
                  </a:cubicBezTo>
                  <a:cubicBezTo>
                    <a:pt x="3585" y="5761"/>
                    <a:pt x="1748" y="1773"/>
                    <a:pt x="986" y="115"/>
                  </a:cubicBezTo>
                  <a:cubicBezTo>
                    <a:pt x="947" y="36"/>
                    <a:pt x="873" y="0"/>
                    <a:pt x="799" y="0"/>
                  </a:cubicBezTo>
                  <a:close/>
                </a:path>
              </a:pathLst>
            </a:custGeom>
            <a:solidFill>
              <a:srgbClr val="DB9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2086762" y="1434875"/>
              <a:ext cx="44715" cy="36639"/>
            </a:xfrm>
            <a:custGeom>
              <a:avLst/>
              <a:gdLst/>
              <a:ahLst/>
              <a:cxnLst/>
              <a:rect l="l" t="t" r="r" b="b"/>
              <a:pathLst>
                <a:path w="2497" h="2046" extrusionOk="0">
                  <a:moveTo>
                    <a:pt x="1242" y="0"/>
                  </a:moveTo>
                  <a:cubicBezTo>
                    <a:pt x="1113" y="0"/>
                    <a:pt x="981" y="26"/>
                    <a:pt x="852" y="79"/>
                  </a:cubicBezTo>
                  <a:cubicBezTo>
                    <a:pt x="0" y="438"/>
                    <a:pt x="0" y="1648"/>
                    <a:pt x="852" y="1962"/>
                  </a:cubicBezTo>
                  <a:cubicBezTo>
                    <a:pt x="990" y="2020"/>
                    <a:pt x="1127" y="2046"/>
                    <a:pt x="1260" y="2046"/>
                  </a:cubicBezTo>
                  <a:cubicBezTo>
                    <a:pt x="1947" y="2046"/>
                    <a:pt x="2497" y="1338"/>
                    <a:pt x="2196" y="662"/>
                  </a:cubicBezTo>
                  <a:cubicBezTo>
                    <a:pt x="2026" y="253"/>
                    <a:pt x="1649" y="0"/>
                    <a:pt x="1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2372458" y="1409858"/>
              <a:ext cx="44715" cy="36782"/>
            </a:xfrm>
            <a:custGeom>
              <a:avLst/>
              <a:gdLst/>
              <a:ahLst/>
              <a:cxnLst/>
              <a:rect l="l" t="t" r="r" b="b"/>
              <a:pathLst>
                <a:path w="2497" h="2054" extrusionOk="0">
                  <a:moveTo>
                    <a:pt x="1273" y="1"/>
                  </a:moveTo>
                  <a:cubicBezTo>
                    <a:pt x="1134" y="1"/>
                    <a:pt x="992" y="29"/>
                    <a:pt x="852" y="87"/>
                  </a:cubicBezTo>
                  <a:cubicBezTo>
                    <a:pt x="0" y="401"/>
                    <a:pt x="0" y="1611"/>
                    <a:pt x="852" y="1969"/>
                  </a:cubicBezTo>
                  <a:cubicBezTo>
                    <a:pt x="989" y="2027"/>
                    <a:pt x="1126" y="2053"/>
                    <a:pt x="1258" y="2053"/>
                  </a:cubicBezTo>
                  <a:cubicBezTo>
                    <a:pt x="1946" y="2053"/>
                    <a:pt x="2497" y="1339"/>
                    <a:pt x="2196" y="625"/>
                  </a:cubicBezTo>
                  <a:cubicBezTo>
                    <a:pt x="2030" y="227"/>
                    <a:pt x="1668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2184662" y="1610584"/>
              <a:ext cx="94713" cy="48816"/>
            </a:xfrm>
            <a:custGeom>
              <a:avLst/>
              <a:gdLst/>
              <a:ahLst/>
              <a:cxnLst/>
              <a:rect l="l" t="t" r="r" b="b"/>
              <a:pathLst>
                <a:path w="5289" h="2726" extrusionOk="0">
                  <a:moveTo>
                    <a:pt x="311" y="0"/>
                  </a:moveTo>
                  <a:cubicBezTo>
                    <a:pt x="225" y="0"/>
                    <a:pt x="142" y="48"/>
                    <a:pt x="90" y="126"/>
                  </a:cubicBezTo>
                  <a:cubicBezTo>
                    <a:pt x="1" y="1426"/>
                    <a:pt x="987" y="2591"/>
                    <a:pt x="2286" y="2726"/>
                  </a:cubicBezTo>
                  <a:cubicBezTo>
                    <a:pt x="5289" y="2726"/>
                    <a:pt x="4975" y="440"/>
                    <a:pt x="4885" y="306"/>
                  </a:cubicBezTo>
                  <a:cubicBezTo>
                    <a:pt x="4828" y="219"/>
                    <a:pt x="4732" y="169"/>
                    <a:pt x="4636" y="169"/>
                  </a:cubicBezTo>
                  <a:cubicBezTo>
                    <a:pt x="4583" y="169"/>
                    <a:pt x="4530" y="184"/>
                    <a:pt x="4482" y="216"/>
                  </a:cubicBezTo>
                  <a:cubicBezTo>
                    <a:pt x="3989" y="569"/>
                    <a:pt x="3420" y="690"/>
                    <a:pt x="2869" y="690"/>
                  </a:cubicBezTo>
                  <a:cubicBezTo>
                    <a:pt x="1669" y="690"/>
                    <a:pt x="555" y="112"/>
                    <a:pt x="494" y="82"/>
                  </a:cubicBezTo>
                  <a:cubicBezTo>
                    <a:pt x="437" y="25"/>
                    <a:pt x="373" y="0"/>
                    <a:pt x="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3202238" y="2431392"/>
              <a:ext cx="466275" cy="1145203"/>
            </a:xfrm>
            <a:custGeom>
              <a:avLst/>
              <a:gdLst/>
              <a:ahLst/>
              <a:cxnLst/>
              <a:rect l="l" t="t" r="r" b="b"/>
              <a:pathLst>
                <a:path w="26038" h="63951" extrusionOk="0">
                  <a:moveTo>
                    <a:pt x="19808" y="1"/>
                  </a:moveTo>
                  <a:cubicBezTo>
                    <a:pt x="15551" y="45"/>
                    <a:pt x="12011" y="3182"/>
                    <a:pt x="11518" y="7395"/>
                  </a:cubicBezTo>
                  <a:lnTo>
                    <a:pt x="5692" y="56690"/>
                  </a:lnTo>
                  <a:cubicBezTo>
                    <a:pt x="5423" y="59065"/>
                    <a:pt x="3407" y="60858"/>
                    <a:pt x="1031" y="60858"/>
                  </a:cubicBezTo>
                  <a:lnTo>
                    <a:pt x="1" y="60858"/>
                  </a:lnTo>
                  <a:lnTo>
                    <a:pt x="1" y="63950"/>
                  </a:lnTo>
                  <a:lnTo>
                    <a:pt x="1031" y="63950"/>
                  </a:lnTo>
                  <a:cubicBezTo>
                    <a:pt x="1060" y="63951"/>
                    <a:pt x="1089" y="63951"/>
                    <a:pt x="1119" y="63951"/>
                  </a:cubicBezTo>
                  <a:cubicBezTo>
                    <a:pt x="5024" y="63951"/>
                    <a:pt x="8339" y="60963"/>
                    <a:pt x="8784" y="57049"/>
                  </a:cubicBezTo>
                  <a:lnTo>
                    <a:pt x="14610" y="7753"/>
                  </a:lnTo>
                  <a:cubicBezTo>
                    <a:pt x="14924" y="5154"/>
                    <a:pt x="17164" y="3182"/>
                    <a:pt x="19808" y="3182"/>
                  </a:cubicBezTo>
                  <a:lnTo>
                    <a:pt x="26038" y="3138"/>
                  </a:lnTo>
                  <a:lnTo>
                    <a:pt x="26038" y="1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2278551" y="3464225"/>
              <a:ext cx="971858" cy="857895"/>
            </a:xfrm>
            <a:custGeom>
              <a:avLst/>
              <a:gdLst/>
              <a:ahLst/>
              <a:cxnLst/>
              <a:rect l="l" t="t" r="r" b="b"/>
              <a:pathLst>
                <a:path w="54271" h="47907" extrusionOk="0">
                  <a:moveTo>
                    <a:pt x="54271" y="0"/>
                  </a:moveTo>
                  <a:lnTo>
                    <a:pt x="1" y="583"/>
                  </a:lnTo>
                  <a:lnTo>
                    <a:pt x="1" y="47906"/>
                  </a:lnTo>
                  <a:lnTo>
                    <a:pt x="3138" y="47906"/>
                  </a:lnTo>
                  <a:lnTo>
                    <a:pt x="3138" y="3092"/>
                  </a:lnTo>
                  <a:lnTo>
                    <a:pt x="51134" y="3092"/>
                  </a:lnTo>
                  <a:lnTo>
                    <a:pt x="51134" y="22900"/>
                  </a:lnTo>
                  <a:lnTo>
                    <a:pt x="54271" y="22900"/>
                  </a:lnTo>
                  <a:lnTo>
                    <a:pt x="54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2278551" y="2525836"/>
              <a:ext cx="1472623" cy="950441"/>
            </a:xfrm>
            <a:custGeom>
              <a:avLst/>
              <a:gdLst/>
              <a:ahLst/>
              <a:cxnLst/>
              <a:rect l="l" t="t" r="r" b="b"/>
              <a:pathLst>
                <a:path w="82235" h="53075" extrusionOk="0">
                  <a:moveTo>
                    <a:pt x="62688" y="0"/>
                  </a:moveTo>
                  <a:cubicBezTo>
                    <a:pt x="59404" y="0"/>
                    <a:pt x="55217" y="1650"/>
                    <a:pt x="54853" y="4720"/>
                  </a:cubicBezTo>
                  <a:lnTo>
                    <a:pt x="50954" y="42364"/>
                  </a:lnTo>
                  <a:cubicBezTo>
                    <a:pt x="50685" y="44425"/>
                    <a:pt x="48938" y="45994"/>
                    <a:pt x="46831" y="45994"/>
                  </a:cubicBezTo>
                  <a:lnTo>
                    <a:pt x="6409" y="45994"/>
                  </a:lnTo>
                  <a:cubicBezTo>
                    <a:pt x="2511" y="45994"/>
                    <a:pt x="1" y="49131"/>
                    <a:pt x="1" y="52985"/>
                  </a:cubicBezTo>
                  <a:lnTo>
                    <a:pt x="1" y="53074"/>
                  </a:lnTo>
                  <a:lnTo>
                    <a:pt x="68656" y="53074"/>
                  </a:lnTo>
                  <a:cubicBezTo>
                    <a:pt x="71748" y="53074"/>
                    <a:pt x="74347" y="50744"/>
                    <a:pt x="74706" y="47697"/>
                  </a:cubicBezTo>
                  <a:lnTo>
                    <a:pt x="82234" y="1673"/>
                  </a:lnTo>
                  <a:lnTo>
                    <a:pt x="63726" y="60"/>
                  </a:lnTo>
                  <a:cubicBezTo>
                    <a:pt x="63395" y="20"/>
                    <a:pt x="63047" y="0"/>
                    <a:pt x="62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1900577" y="4108626"/>
              <a:ext cx="499977" cy="428258"/>
            </a:xfrm>
            <a:custGeom>
              <a:avLst/>
              <a:gdLst/>
              <a:ahLst/>
              <a:cxnLst/>
              <a:rect l="l" t="t" r="r" b="b"/>
              <a:pathLst>
                <a:path w="27920" h="23915" extrusionOk="0">
                  <a:moveTo>
                    <a:pt x="15999" y="1"/>
                  </a:moveTo>
                  <a:cubicBezTo>
                    <a:pt x="5333" y="1"/>
                    <a:pt x="1" y="12862"/>
                    <a:pt x="7529" y="20391"/>
                  </a:cubicBezTo>
                  <a:cubicBezTo>
                    <a:pt x="9963" y="22825"/>
                    <a:pt x="12954" y="23915"/>
                    <a:pt x="15888" y="23915"/>
                  </a:cubicBezTo>
                  <a:cubicBezTo>
                    <a:pt x="22030" y="23915"/>
                    <a:pt x="27920" y="19139"/>
                    <a:pt x="27920" y="11921"/>
                  </a:cubicBezTo>
                  <a:cubicBezTo>
                    <a:pt x="27920" y="5334"/>
                    <a:pt x="22587" y="1"/>
                    <a:pt x="15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1883727" y="4095786"/>
              <a:ext cx="529668" cy="453704"/>
            </a:xfrm>
            <a:custGeom>
              <a:avLst/>
              <a:gdLst/>
              <a:ahLst/>
              <a:cxnLst/>
              <a:rect l="l" t="t" r="r" b="b"/>
              <a:pathLst>
                <a:path w="29578" h="25336" extrusionOk="0">
                  <a:moveTo>
                    <a:pt x="16940" y="3541"/>
                  </a:moveTo>
                  <a:cubicBezTo>
                    <a:pt x="25051" y="3541"/>
                    <a:pt x="29085" y="13355"/>
                    <a:pt x="23349" y="19092"/>
                  </a:cubicBezTo>
                  <a:cubicBezTo>
                    <a:pt x="21496" y="20944"/>
                    <a:pt x="19218" y="21773"/>
                    <a:pt x="16983" y="21773"/>
                  </a:cubicBezTo>
                  <a:cubicBezTo>
                    <a:pt x="12297" y="21773"/>
                    <a:pt x="7798" y="18130"/>
                    <a:pt x="7798" y="12638"/>
                  </a:cubicBezTo>
                  <a:cubicBezTo>
                    <a:pt x="7843" y="7619"/>
                    <a:pt x="11876" y="3541"/>
                    <a:pt x="16940" y="3541"/>
                  </a:cubicBezTo>
                  <a:close/>
                  <a:moveTo>
                    <a:pt x="16940" y="1"/>
                  </a:moveTo>
                  <a:cubicBezTo>
                    <a:pt x="5647" y="1"/>
                    <a:pt x="1" y="13624"/>
                    <a:pt x="7977" y="21601"/>
                  </a:cubicBezTo>
                  <a:cubicBezTo>
                    <a:pt x="10557" y="24181"/>
                    <a:pt x="13727" y="25336"/>
                    <a:pt x="16836" y="25336"/>
                  </a:cubicBezTo>
                  <a:cubicBezTo>
                    <a:pt x="23341" y="25336"/>
                    <a:pt x="29578" y="20280"/>
                    <a:pt x="29578" y="12638"/>
                  </a:cubicBezTo>
                  <a:cubicBezTo>
                    <a:pt x="29578" y="5647"/>
                    <a:pt x="23931" y="1"/>
                    <a:pt x="16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2118870" y="4254680"/>
              <a:ext cx="135631" cy="135649"/>
            </a:xfrm>
            <a:custGeom>
              <a:avLst/>
              <a:gdLst/>
              <a:ahLst/>
              <a:cxnLst/>
              <a:rect l="l" t="t" r="r" b="b"/>
              <a:pathLst>
                <a:path w="7574" h="7575" extrusionOk="0">
                  <a:moveTo>
                    <a:pt x="3809" y="1"/>
                  </a:moveTo>
                  <a:cubicBezTo>
                    <a:pt x="1703" y="1"/>
                    <a:pt x="0" y="1704"/>
                    <a:pt x="0" y="3765"/>
                  </a:cubicBezTo>
                  <a:cubicBezTo>
                    <a:pt x="0" y="5872"/>
                    <a:pt x="1703" y="7575"/>
                    <a:pt x="3809" y="7575"/>
                  </a:cubicBezTo>
                  <a:cubicBezTo>
                    <a:pt x="5871" y="7575"/>
                    <a:pt x="7574" y="5872"/>
                    <a:pt x="7574" y="3765"/>
                  </a:cubicBezTo>
                  <a:cubicBezTo>
                    <a:pt x="7574" y="1704"/>
                    <a:pt x="5871" y="1"/>
                    <a:pt x="3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3003214" y="3746501"/>
              <a:ext cx="398066" cy="326901"/>
            </a:xfrm>
            <a:custGeom>
              <a:avLst/>
              <a:gdLst/>
              <a:ahLst/>
              <a:cxnLst/>
              <a:rect l="l" t="t" r="r" b="b"/>
              <a:pathLst>
                <a:path w="22229" h="18255" extrusionOk="0">
                  <a:moveTo>
                    <a:pt x="11154" y="1"/>
                  </a:moveTo>
                  <a:cubicBezTo>
                    <a:pt x="7650" y="1"/>
                    <a:pt x="4317" y="2018"/>
                    <a:pt x="2824" y="5434"/>
                  </a:cubicBezTo>
                  <a:cubicBezTo>
                    <a:pt x="0" y="11731"/>
                    <a:pt x="4878" y="18254"/>
                    <a:pt x="11064" y="18254"/>
                  </a:cubicBezTo>
                  <a:cubicBezTo>
                    <a:pt x="12143" y="18254"/>
                    <a:pt x="13262" y="18056"/>
                    <a:pt x="14386" y="17624"/>
                  </a:cubicBezTo>
                  <a:cubicBezTo>
                    <a:pt x="21960" y="14711"/>
                    <a:pt x="22228" y="4090"/>
                    <a:pt x="14834" y="774"/>
                  </a:cubicBezTo>
                  <a:cubicBezTo>
                    <a:pt x="13635" y="250"/>
                    <a:pt x="12384" y="1"/>
                    <a:pt x="11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2949456" y="3298097"/>
              <a:ext cx="503183" cy="1222241"/>
            </a:xfrm>
            <a:custGeom>
              <a:avLst/>
              <a:gdLst/>
              <a:ahLst/>
              <a:cxnLst/>
              <a:rect l="l" t="t" r="r" b="b"/>
              <a:pathLst>
                <a:path w="28099" h="68253" extrusionOk="0">
                  <a:moveTo>
                    <a:pt x="2196" y="1"/>
                  </a:moveTo>
                  <a:lnTo>
                    <a:pt x="0" y="852"/>
                  </a:lnTo>
                  <a:lnTo>
                    <a:pt x="25903" y="68252"/>
                  </a:lnTo>
                  <a:lnTo>
                    <a:pt x="28099" y="67401"/>
                  </a:lnTo>
                  <a:lnTo>
                    <a:pt x="2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2918959" y="3309343"/>
              <a:ext cx="564176" cy="1198961"/>
            </a:xfrm>
            <a:custGeom>
              <a:avLst/>
              <a:gdLst/>
              <a:ahLst/>
              <a:cxnLst/>
              <a:rect l="l" t="t" r="r" b="b"/>
              <a:pathLst>
                <a:path w="31505" h="66953" extrusionOk="0">
                  <a:moveTo>
                    <a:pt x="29353" y="0"/>
                  </a:moveTo>
                  <a:lnTo>
                    <a:pt x="0" y="66011"/>
                  </a:lnTo>
                  <a:lnTo>
                    <a:pt x="2151" y="66952"/>
                  </a:lnTo>
                  <a:lnTo>
                    <a:pt x="31505" y="986"/>
                  </a:lnTo>
                  <a:lnTo>
                    <a:pt x="293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>
              <a:off x="2589927" y="3657626"/>
              <a:ext cx="1222241" cy="503183"/>
            </a:xfrm>
            <a:custGeom>
              <a:avLst/>
              <a:gdLst/>
              <a:ahLst/>
              <a:cxnLst/>
              <a:rect l="l" t="t" r="r" b="b"/>
              <a:pathLst>
                <a:path w="68253" h="28099" extrusionOk="0">
                  <a:moveTo>
                    <a:pt x="67401" y="0"/>
                  </a:moveTo>
                  <a:lnTo>
                    <a:pt x="1" y="25903"/>
                  </a:lnTo>
                  <a:lnTo>
                    <a:pt x="852" y="28099"/>
                  </a:lnTo>
                  <a:lnTo>
                    <a:pt x="68252" y="2196"/>
                  </a:lnTo>
                  <a:lnTo>
                    <a:pt x="67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2601961" y="3627129"/>
              <a:ext cx="1198155" cy="564176"/>
            </a:xfrm>
            <a:custGeom>
              <a:avLst/>
              <a:gdLst/>
              <a:ahLst/>
              <a:cxnLst/>
              <a:rect l="l" t="t" r="r" b="b"/>
              <a:pathLst>
                <a:path w="66908" h="31505" extrusionOk="0">
                  <a:moveTo>
                    <a:pt x="942" y="0"/>
                  </a:moveTo>
                  <a:lnTo>
                    <a:pt x="1" y="2152"/>
                  </a:lnTo>
                  <a:lnTo>
                    <a:pt x="65967" y="31505"/>
                  </a:lnTo>
                  <a:lnTo>
                    <a:pt x="66908" y="29309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>
              <a:off x="2466347" y="3227756"/>
              <a:ext cx="1511930" cy="1364229"/>
            </a:xfrm>
            <a:custGeom>
              <a:avLst/>
              <a:gdLst/>
              <a:ahLst/>
              <a:cxnLst/>
              <a:rect l="l" t="t" r="r" b="b"/>
              <a:pathLst>
                <a:path w="84430" h="76182" extrusionOk="0">
                  <a:moveTo>
                    <a:pt x="41152" y="5226"/>
                  </a:moveTo>
                  <a:cubicBezTo>
                    <a:pt x="45601" y="5226"/>
                    <a:pt x="50121" y="6133"/>
                    <a:pt x="54449" y="8052"/>
                  </a:cubicBezTo>
                  <a:cubicBezTo>
                    <a:pt x="66594" y="13429"/>
                    <a:pt x="74302" y="25619"/>
                    <a:pt x="73943" y="38928"/>
                  </a:cubicBezTo>
                  <a:cubicBezTo>
                    <a:pt x="73630" y="52193"/>
                    <a:pt x="65294" y="63979"/>
                    <a:pt x="52881" y="68730"/>
                  </a:cubicBezTo>
                  <a:cubicBezTo>
                    <a:pt x="49050" y="70215"/>
                    <a:pt x="45056" y="70935"/>
                    <a:pt x="41095" y="70935"/>
                  </a:cubicBezTo>
                  <a:cubicBezTo>
                    <a:pt x="32268" y="70935"/>
                    <a:pt x="23609" y="67359"/>
                    <a:pt x="17299" y="60708"/>
                  </a:cubicBezTo>
                  <a:cubicBezTo>
                    <a:pt x="8112" y="51073"/>
                    <a:pt x="5692" y="36867"/>
                    <a:pt x="11069" y="24722"/>
                  </a:cubicBezTo>
                  <a:cubicBezTo>
                    <a:pt x="16534" y="12502"/>
                    <a:pt x="28557" y="5226"/>
                    <a:pt x="41152" y="5226"/>
                  </a:cubicBezTo>
                  <a:close/>
                  <a:moveTo>
                    <a:pt x="41067" y="1"/>
                  </a:moveTo>
                  <a:cubicBezTo>
                    <a:pt x="31504" y="1"/>
                    <a:pt x="22074" y="3608"/>
                    <a:pt x="14834" y="10472"/>
                  </a:cubicBezTo>
                  <a:cubicBezTo>
                    <a:pt x="3675" y="21092"/>
                    <a:pt x="0" y="37360"/>
                    <a:pt x="5557" y="51745"/>
                  </a:cubicBezTo>
                  <a:cubicBezTo>
                    <a:pt x="11069" y="66130"/>
                    <a:pt x="24738" y="75765"/>
                    <a:pt x="40109" y="76169"/>
                  </a:cubicBezTo>
                  <a:cubicBezTo>
                    <a:pt x="40442" y="76178"/>
                    <a:pt x="40775" y="76182"/>
                    <a:pt x="41108" y="76182"/>
                  </a:cubicBezTo>
                  <a:cubicBezTo>
                    <a:pt x="56132" y="76182"/>
                    <a:pt x="69777" y="67305"/>
                    <a:pt x="75915" y="53538"/>
                  </a:cubicBezTo>
                  <a:cubicBezTo>
                    <a:pt x="84430" y="34313"/>
                    <a:pt x="75781" y="11816"/>
                    <a:pt x="56555" y="3301"/>
                  </a:cubicBezTo>
                  <a:cubicBezTo>
                    <a:pt x="51577" y="1082"/>
                    <a:pt x="46302" y="1"/>
                    <a:pt x="41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2499243" y="3213376"/>
              <a:ext cx="1454161" cy="1392505"/>
            </a:xfrm>
            <a:custGeom>
              <a:avLst/>
              <a:gdLst/>
              <a:ahLst/>
              <a:cxnLst/>
              <a:rect l="l" t="t" r="r" b="b"/>
              <a:pathLst>
                <a:path w="81204" h="77761" extrusionOk="0">
                  <a:moveTo>
                    <a:pt x="39265" y="3555"/>
                  </a:moveTo>
                  <a:cubicBezTo>
                    <a:pt x="39561" y="3555"/>
                    <a:pt x="39857" y="3559"/>
                    <a:pt x="40154" y="3567"/>
                  </a:cubicBezTo>
                  <a:cubicBezTo>
                    <a:pt x="54450" y="3925"/>
                    <a:pt x="67087" y="12888"/>
                    <a:pt x="72241" y="26198"/>
                  </a:cubicBezTo>
                  <a:cubicBezTo>
                    <a:pt x="79232" y="44392"/>
                    <a:pt x="70134" y="64827"/>
                    <a:pt x="51940" y="71863"/>
                  </a:cubicBezTo>
                  <a:cubicBezTo>
                    <a:pt x="47830" y="73441"/>
                    <a:pt x="43549" y="74206"/>
                    <a:pt x="39305" y="74206"/>
                  </a:cubicBezTo>
                  <a:cubicBezTo>
                    <a:pt x="29804" y="74206"/>
                    <a:pt x="20484" y="70369"/>
                    <a:pt x="13669" y="63214"/>
                  </a:cubicBezTo>
                  <a:cubicBezTo>
                    <a:pt x="3855" y="52862"/>
                    <a:pt x="1211" y="37580"/>
                    <a:pt x="6992" y="24540"/>
                  </a:cubicBezTo>
                  <a:cubicBezTo>
                    <a:pt x="12696" y="11770"/>
                    <a:pt x="25361" y="3555"/>
                    <a:pt x="39265" y="3555"/>
                  </a:cubicBezTo>
                  <a:close/>
                  <a:moveTo>
                    <a:pt x="39258" y="1"/>
                  </a:moveTo>
                  <a:cubicBezTo>
                    <a:pt x="38085" y="1"/>
                    <a:pt x="36904" y="53"/>
                    <a:pt x="35717" y="161"/>
                  </a:cubicBezTo>
                  <a:cubicBezTo>
                    <a:pt x="33880" y="340"/>
                    <a:pt x="32043" y="609"/>
                    <a:pt x="30250" y="1057"/>
                  </a:cubicBezTo>
                  <a:cubicBezTo>
                    <a:pt x="28592" y="1460"/>
                    <a:pt x="26934" y="1953"/>
                    <a:pt x="25321" y="2581"/>
                  </a:cubicBezTo>
                  <a:cubicBezTo>
                    <a:pt x="10622" y="8227"/>
                    <a:pt x="807" y="22164"/>
                    <a:pt x="404" y="37894"/>
                  </a:cubicBezTo>
                  <a:cubicBezTo>
                    <a:pt x="1" y="53624"/>
                    <a:pt x="9098" y="68009"/>
                    <a:pt x="23483" y="74417"/>
                  </a:cubicBezTo>
                  <a:cubicBezTo>
                    <a:pt x="28563" y="76665"/>
                    <a:pt x="33945" y="77761"/>
                    <a:pt x="39283" y="77761"/>
                  </a:cubicBezTo>
                  <a:cubicBezTo>
                    <a:pt x="49061" y="77761"/>
                    <a:pt x="58693" y="74083"/>
                    <a:pt x="66056" y="67068"/>
                  </a:cubicBezTo>
                  <a:cubicBezTo>
                    <a:pt x="77439" y="56223"/>
                    <a:pt x="81203" y="39597"/>
                    <a:pt x="75557" y="24943"/>
                  </a:cubicBezTo>
                  <a:cubicBezTo>
                    <a:pt x="69712" y="9788"/>
                    <a:pt x="55233" y="1"/>
                    <a:pt x="39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>
              <a:off x="3134834" y="3841392"/>
              <a:ext cx="134843" cy="135649"/>
            </a:xfrm>
            <a:custGeom>
              <a:avLst/>
              <a:gdLst/>
              <a:ahLst/>
              <a:cxnLst/>
              <a:rect l="l" t="t" r="r" b="b"/>
              <a:pathLst>
                <a:path w="7530" h="7575" extrusionOk="0">
                  <a:moveTo>
                    <a:pt x="3765" y="1"/>
                  </a:moveTo>
                  <a:cubicBezTo>
                    <a:pt x="1703" y="1"/>
                    <a:pt x="0" y="1704"/>
                    <a:pt x="0" y="3765"/>
                  </a:cubicBezTo>
                  <a:cubicBezTo>
                    <a:pt x="0" y="5871"/>
                    <a:pt x="1703" y="7574"/>
                    <a:pt x="3765" y="7574"/>
                  </a:cubicBezTo>
                  <a:cubicBezTo>
                    <a:pt x="5871" y="7574"/>
                    <a:pt x="7529" y="5871"/>
                    <a:pt x="7529" y="3765"/>
                  </a:cubicBezTo>
                  <a:cubicBezTo>
                    <a:pt x="7529" y="1704"/>
                    <a:pt x="5871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3601880" y="2415347"/>
              <a:ext cx="321028" cy="92295"/>
            </a:xfrm>
            <a:custGeom>
              <a:avLst/>
              <a:gdLst/>
              <a:ahLst/>
              <a:cxnLst/>
              <a:rect l="l" t="t" r="r" b="b"/>
              <a:pathLst>
                <a:path w="17927" h="5154" extrusionOk="0">
                  <a:moveTo>
                    <a:pt x="1883" y="0"/>
                  </a:moveTo>
                  <a:cubicBezTo>
                    <a:pt x="852" y="0"/>
                    <a:pt x="1" y="807"/>
                    <a:pt x="1" y="1838"/>
                  </a:cubicBezTo>
                  <a:lnTo>
                    <a:pt x="1" y="3317"/>
                  </a:lnTo>
                  <a:cubicBezTo>
                    <a:pt x="1" y="4347"/>
                    <a:pt x="852" y="5154"/>
                    <a:pt x="1883" y="5154"/>
                  </a:cubicBezTo>
                  <a:lnTo>
                    <a:pt x="16089" y="5154"/>
                  </a:lnTo>
                  <a:cubicBezTo>
                    <a:pt x="17120" y="5154"/>
                    <a:pt x="17926" y="4347"/>
                    <a:pt x="17926" y="3317"/>
                  </a:cubicBezTo>
                  <a:lnTo>
                    <a:pt x="17926" y="1838"/>
                  </a:lnTo>
                  <a:cubicBezTo>
                    <a:pt x="17926" y="807"/>
                    <a:pt x="17120" y="0"/>
                    <a:pt x="16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2362824" y="3074199"/>
              <a:ext cx="1101848" cy="1141191"/>
            </a:xfrm>
            <a:custGeom>
              <a:avLst/>
              <a:gdLst/>
              <a:ahLst/>
              <a:cxnLst/>
              <a:rect l="l" t="t" r="r" b="b"/>
              <a:pathLst>
                <a:path w="61530" h="63727" extrusionOk="0">
                  <a:moveTo>
                    <a:pt x="40512" y="1"/>
                  </a:moveTo>
                  <a:cubicBezTo>
                    <a:pt x="40512" y="1"/>
                    <a:pt x="6274" y="2958"/>
                    <a:pt x="3137" y="16358"/>
                  </a:cubicBezTo>
                  <a:cubicBezTo>
                    <a:pt x="0" y="29757"/>
                    <a:pt x="4078" y="62292"/>
                    <a:pt x="4078" y="62292"/>
                  </a:cubicBezTo>
                  <a:lnTo>
                    <a:pt x="12279" y="63726"/>
                  </a:lnTo>
                  <a:lnTo>
                    <a:pt x="17523" y="25813"/>
                  </a:lnTo>
                  <a:cubicBezTo>
                    <a:pt x="61530" y="25231"/>
                    <a:pt x="56287" y="8426"/>
                    <a:pt x="56287" y="8426"/>
                  </a:cubicBezTo>
                  <a:lnTo>
                    <a:pt x="55928" y="2645"/>
                  </a:lnTo>
                  <a:lnTo>
                    <a:pt x="40512" y="1"/>
                  </a:lnTo>
                  <a:close/>
                </a:path>
              </a:pathLst>
            </a:custGeom>
            <a:solidFill>
              <a:srgbClr val="ECA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2263312" y="4196910"/>
              <a:ext cx="318610" cy="119067"/>
            </a:xfrm>
            <a:custGeom>
              <a:avLst/>
              <a:gdLst/>
              <a:ahLst/>
              <a:cxnLst/>
              <a:rect l="l" t="t" r="r" b="b"/>
              <a:pathLst>
                <a:path w="17792" h="6649" extrusionOk="0">
                  <a:moveTo>
                    <a:pt x="17657" y="0"/>
                  </a:moveTo>
                  <a:lnTo>
                    <a:pt x="10218" y="269"/>
                  </a:lnTo>
                  <a:lnTo>
                    <a:pt x="9546" y="897"/>
                  </a:lnTo>
                  <a:cubicBezTo>
                    <a:pt x="9187" y="1479"/>
                    <a:pt x="4572" y="3317"/>
                    <a:pt x="3182" y="3630"/>
                  </a:cubicBezTo>
                  <a:cubicBezTo>
                    <a:pt x="0" y="4303"/>
                    <a:pt x="1076" y="6274"/>
                    <a:pt x="1569" y="6364"/>
                  </a:cubicBezTo>
                  <a:cubicBezTo>
                    <a:pt x="2726" y="6557"/>
                    <a:pt x="5865" y="6648"/>
                    <a:pt x="9018" y="6648"/>
                  </a:cubicBezTo>
                  <a:cubicBezTo>
                    <a:pt x="10993" y="6648"/>
                    <a:pt x="12974" y="6612"/>
                    <a:pt x="14475" y="6543"/>
                  </a:cubicBezTo>
                  <a:cubicBezTo>
                    <a:pt x="16985" y="6409"/>
                    <a:pt x="17792" y="5064"/>
                    <a:pt x="17792" y="4661"/>
                  </a:cubicBezTo>
                  <a:cubicBezTo>
                    <a:pt x="17792" y="4303"/>
                    <a:pt x="17657" y="0"/>
                    <a:pt x="17657" y="0"/>
                  </a:cubicBezTo>
                  <a:close/>
                </a:path>
              </a:pathLst>
            </a:custGeom>
            <a:solidFill>
              <a:srgbClr val="8F6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2482392" y="3074199"/>
              <a:ext cx="1105878" cy="1141191"/>
            </a:xfrm>
            <a:custGeom>
              <a:avLst/>
              <a:gdLst/>
              <a:ahLst/>
              <a:cxnLst/>
              <a:rect l="l" t="t" r="r" b="b"/>
              <a:pathLst>
                <a:path w="61755" h="63727" extrusionOk="0">
                  <a:moveTo>
                    <a:pt x="40736" y="1"/>
                  </a:moveTo>
                  <a:cubicBezTo>
                    <a:pt x="40736" y="1"/>
                    <a:pt x="6230" y="4392"/>
                    <a:pt x="3093" y="17792"/>
                  </a:cubicBezTo>
                  <a:cubicBezTo>
                    <a:pt x="1" y="31191"/>
                    <a:pt x="4348" y="62292"/>
                    <a:pt x="4348" y="62292"/>
                  </a:cubicBezTo>
                  <a:lnTo>
                    <a:pt x="12504" y="63726"/>
                  </a:lnTo>
                  <a:lnTo>
                    <a:pt x="17747" y="25813"/>
                  </a:lnTo>
                  <a:cubicBezTo>
                    <a:pt x="61754" y="25231"/>
                    <a:pt x="56511" y="8426"/>
                    <a:pt x="56511" y="8426"/>
                  </a:cubicBezTo>
                  <a:lnTo>
                    <a:pt x="56197" y="2645"/>
                  </a:lnTo>
                  <a:lnTo>
                    <a:pt x="40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2386891" y="4196910"/>
              <a:ext cx="318610" cy="119067"/>
            </a:xfrm>
            <a:custGeom>
              <a:avLst/>
              <a:gdLst/>
              <a:ahLst/>
              <a:cxnLst/>
              <a:rect l="l" t="t" r="r" b="b"/>
              <a:pathLst>
                <a:path w="17792" h="6649" extrusionOk="0">
                  <a:moveTo>
                    <a:pt x="17657" y="0"/>
                  </a:moveTo>
                  <a:lnTo>
                    <a:pt x="10218" y="269"/>
                  </a:lnTo>
                  <a:lnTo>
                    <a:pt x="9591" y="897"/>
                  </a:lnTo>
                  <a:cubicBezTo>
                    <a:pt x="9232" y="1479"/>
                    <a:pt x="4572" y="3317"/>
                    <a:pt x="3227" y="3630"/>
                  </a:cubicBezTo>
                  <a:cubicBezTo>
                    <a:pt x="1" y="4303"/>
                    <a:pt x="1076" y="6274"/>
                    <a:pt x="1614" y="6364"/>
                  </a:cubicBezTo>
                  <a:cubicBezTo>
                    <a:pt x="2744" y="6557"/>
                    <a:pt x="5889" y="6648"/>
                    <a:pt x="9041" y="6648"/>
                  </a:cubicBezTo>
                  <a:cubicBezTo>
                    <a:pt x="11015" y="6648"/>
                    <a:pt x="12991" y="6612"/>
                    <a:pt x="14476" y="6543"/>
                  </a:cubicBezTo>
                  <a:cubicBezTo>
                    <a:pt x="17030" y="6409"/>
                    <a:pt x="17792" y="5064"/>
                    <a:pt x="17792" y="4661"/>
                  </a:cubicBezTo>
                  <a:cubicBezTo>
                    <a:pt x="17792" y="4303"/>
                    <a:pt x="17657" y="0"/>
                    <a:pt x="17657" y="0"/>
                  </a:cubicBezTo>
                  <a:close/>
                </a:path>
              </a:pathLst>
            </a:custGeom>
            <a:solidFill>
              <a:srgbClr val="8F6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2853149" y="2327868"/>
              <a:ext cx="113175" cy="250401"/>
            </a:xfrm>
            <a:custGeom>
              <a:avLst/>
              <a:gdLst/>
              <a:ahLst/>
              <a:cxnLst/>
              <a:rect l="l" t="t" r="r" b="b"/>
              <a:pathLst>
                <a:path w="6320" h="13983" extrusionOk="0">
                  <a:moveTo>
                    <a:pt x="45" y="1"/>
                  </a:moveTo>
                  <a:cubicBezTo>
                    <a:pt x="45" y="1"/>
                    <a:pt x="1" y="8202"/>
                    <a:pt x="4616" y="13983"/>
                  </a:cubicBezTo>
                  <a:cubicBezTo>
                    <a:pt x="4616" y="13983"/>
                    <a:pt x="6319" y="7305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2390903" y="2035761"/>
              <a:ext cx="855495" cy="496127"/>
            </a:xfrm>
            <a:custGeom>
              <a:avLst/>
              <a:gdLst/>
              <a:ahLst/>
              <a:cxnLst/>
              <a:rect l="l" t="t" r="r" b="b"/>
              <a:pathLst>
                <a:path w="47773" h="27705" extrusionOk="0">
                  <a:moveTo>
                    <a:pt x="2600" y="0"/>
                  </a:moveTo>
                  <a:lnTo>
                    <a:pt x="1" y="3899"/>
                  </a:lnTo>
                  <a:lnTo>
                    <a:pt x="21556" y="25320"/>
                  </a:lnTo>
                  <a:cubicBezTo>
                    <a:pt x="22988" y="26887"/>
                    <a:pt x="24990" y="27705"/>
                    <a:pt x="27021" y="27705"/>
                  </a:cubicBezTo>
                  <a:cubicBezTo>
                    <a:pt x="28360" y="27705"/>
                    <a:pt x="29712" y="27350"/>
                    <a:pt x="30922" y="26620"/>
                  </a:cubicBezTo>
                  <a:lnTo>
                    <a:pt x="47279" y="16492"/>
                  </a:lnTo>
                  <a:cubicBezTo>
                    <a:pt x="47279" y="16492"/>
                    <a:pt x="47772" y="9815"/>
                    <a:pt x="43112" y="8694"/>
                  </a:cubicBezTo>
                  <a:lnTo>
                    <a:pt x="25903" y="17478"/>
                  </a:lnTo>
                  <a:lnTo>
                    <a:pt x="2600" y="0"/>
                  </a:lnTo>
                  <a:close/>
                </a:path>
              </a:pathLst>
            </a:custGeom>
            <a:solidFill>
              <a:srgbClr val="8F6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2853955" y="2145695"/>
              <a:ext cx="431768" cy="432574"/>
            </a:xfrm>
            <a:custGeom>
              <a:avLst/>
              <a:gdLst/>
              <a:ahLst/>
              <a:cxnLst/>
              <a:rect l="l" t="t" r="r" b="b"/>
              <a:pathLst>
                <a:path w="24111" h="24156" extrusionOk="0">
                  <a:moveTo>
                    <a:pt x="14520" y="1"/>
                  </a:moveTo>
                  <a:cubicBezTo>
                    <a:pt x="14520" y="1"/>
                    <a:pt x="4751" y="5379"/>
                    <a:pt x="0" y="10174"/>
                  </a:cubicBezTo>
                  <a:cubicBezTo>
                    <a:pt x="0" y="10174"/>
                    <a:pt x="5557" y="21063"/>
                    <a:pt x="4571" y="24156"/>
                  </a:cubicBezTo>
                  <a:cubicBezTo>
                    <a:pt x="4571" y="24156"/>
                    <a:pt x="24110" y="13580"/>
                    <a:pt x="14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2313865" y="1948534"/>
              <a:ext cx="166146" cy="178824"/>
            </a:xfrm>
            <a:custGeom>
              <a:avLst/>
              <a:gdLst/>
              <a:ahLst/>
              <a:cxnLst/>
              <a:rect l="l" t="t" r="r" b="b"/>
              <a:pathLst>
                <a:path w="9278" h="9986" extrusionOk="0">
                  <a:moveTo>
                    <a:pt x="3813" y="1"/>
                  </a:moveTo>
                  <a:cubicBezTo>
                    <a:pt x="3769" y="1"/>
                    <a:pt x="3724" y="11"/>
                    <a:pt x="3675" y="32"/>
                  </a:cubicBezTo>
                  <a:cubicBezTo>
                    <a:pt x="3317" y="121"/>
                    <a:pt x="3451" y="704"/>
                    <a:pt x="3631" y="1152"/>
                  </a:cubicBezTo>
                  <a:cubicBezTo>
                    <a:pt x="3858" y="1911"/>
                    <a:pt x="4568" y="3570"/>
                    <a:pt x="4372" y="3570"/>
                  </a:cubicBezTo>
                  <a:cubicBezTo>
                    <a:pt x="4336" y="3570"/>
                    <a:pt x="4271" y="3516"/>
                    <a:pt x="4168" y="3393"/>
                  </a:cubicBezTo>
                  <a:cubicBezTo>
                    <a:pt x="3631" y="2676"/>
                    <a:pt x="3093" y="1914"/>
                    <a:pt x="2734" y="1376"/>
                  </a:cubicBezTo>
                  <a:cubicBezTo>
                    <a:pt x="2406" y="898"/>
                    <a:pt x="1997" y="440"/>
                    <a:pt x="1722" y="440"/>
                  </a:cubicBezTo>
                  <a:cubicBezTo>
                    <a:pt x="1584" y="440"/>
                    <a:pt x="1480" y="554"/>
                    <a:pt x="1435" y="838"/>
                  </a:cubicBezTo>
                  <a:cubicBezTo>
                    <a:pt x="1345" y="1286"/>
                    <a:pt x="2779" y="3258"/>
                    <a:pt x="3317" y="4065"/>
                  </a:cubicBezTo>
                  <a:cubicBezTo>
                    <a:pt x="3433" y="4220"/>
                    <a:pt x="3382" y="4441"/>
                    <a:pt x="3280" y="4441"/>
                  </a:cubicBezTo>
                  <a:cubicBezTo>
                    <a:pt x="3263" y="4441"/>
                    <a:pt x="3246" y="4436"/>
                    <a:pt x="3227" y="4423"/>
                  </a:cubicBezTo>
                  <a:cubicBezTo>
                    <a:pt x="2690" y="3841"/>
                    <a:pt x="2152" y="3213"/>
                    <a:pt x="1704" y="2541"/>
                  </a:cubicBezTo>
                  <a:cubicBezTo>
                    <a:pt x="1349" y="2077"/>
                    <a:pt x="1044" y="1896"/>
                    <a:pt x="819" y="1896"/>
                  </a:cubicBezTo>
                  <a:cubicBezTo>
                    <a:pt x="675" y="1896"/>
                    <a:pt x="564" y="1970"/>
                    <a:pt x="494" y="2093"/>
                  </a:cubicBezTo>
                  <a:cubicBezTo>
                    <a:pt x="225" y="2676"/>
                    <a:pt x="1838" y="4334"/>
                    <a:pt x="2466" y="5230"/>
                  </a:cubicBezTo>
                  <a:cubicBezTo>
                    <a:pt x="2528" y="5324"/>
                    <a:pt x="2569" y="5440"/>
                    <a:pt x="2481" y="5440"/>
                  </a:cubicBezTo>
                  <a:cubicBezTo>
                    <a:pt x="2443" y="5440"/>
                    <a:pt x="2381" y="5418"/>
                    <a:pt x="2286" y="5364"/>
                  </a:cubicBezTo>
                  <a:cubicBezTo>
                    <a:pt x="2017" y="5185"/>
                    <a:pt x="942" y="4110"/>
                    <a:pt x="494" y="3796"/>
                  </a:cubicBezTo>
                  <a:cubicBezTo>
                    <a:pt x="431" y="3717"/>
                    <a:pt x="351" y="3683"/>
                    <a:pt x="275" y="3683"/>
                  </a:cubicBezTo>
                  <a:cubicBezTo>
                    <a:pt x="133" y="3683"/>
                    <a:pt x="1" y="3801"/>
                    <a:pt x="1" y="3975"/>
                  </a:cubicBezTo>
                  <a:cubicBezTo>
                    <a:pt x="583" y="5947"/>
                    <a:pt x="3855" y="9398"/>
                    <a:pt x="5737" y="9980"/>
                  </a:cubicBezTo>
                  <a:cubicBezTo>
                    <a:pt x="5751" y="9984"/>
                    <a:pt x="5769" y="9986"/>
                    <a:pt x="5790" y="9986"/>
                  </a:cubicBezTo>
                  <a:cubicBezTo>
                    <a:pt x="6289" y="9986"/>
                    <a:pt x="8589" y="8946"/>
                    <a:pt x="9277" y="6709"/>
                  </a:cubicBezTo>
                  <a:cubicBezTo>
                    <a:pt x="9277" y="6709"/>
                    <a:pt x="8291" y="4468"/>
                    <a:pt x="8022" y="3706"/>
                  </a:cubicBezTo>
                  <a:cubicBezTo>
                    <a:pt x="7823" y="3027"/>
                    <a:pt x="7410" y="1246"/>
                    <a:pt x="7005" y="1246"/>
                  </a:cubicBezTo>
                  <a:cubicBezTo>
                    <a:pt x="6956" y="1246"/>
                    <a:pt x="6906" y="1272"/>
                    <a:pt x="6857" y="1331"/>
                  </a:cubicBezTo>
                  <a:cubicBezTo>
                    <a:pt x="6544" y="1645"/>
                    <a:pt x="6588" y="2093"/>
                    <a:pt x="6499" y="2900"/>
                  </a:cubicBezTo>
                  <a:cubicBezTo>
                    <a:pt x="6499" y="3198"/>
                    <a:pt x="6499" y="3682"/>
                    <a:pt x="6267" y="3682"/>
                  </a:cubicBezTo>
                  <a:cubicBezTo>
                    <a:pt x="6220" y="3682"/>
                    <a:pt x="6163" y="3662"/>
                    <a:pt x="6095" y="3617"/>
                  </a:cubicBezTo>
                  <a:cubicBezTo>
                    <a:pt x="5871" y="3482"/>
                    <a:pt x="4751" y="1107"/>
                    <a:pt x="4527" y="793"/>
                  </a:cubicBezTo>
                  <a:cubicBezTo>
                    <a:pt x="4224" y="301"/>
                    <a:pt x="4049" y="1"/>
                    <a:pt x="3813" y="1"/>
                  </a:cubicBezTo>
                  <a:close/>
                </a:path>
              </a:pathLst>
            </a:custGeom>
            <a:solidFill>
              <a:srgbClr val="8F6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2906925" y="2102180"/>
              <a:ext cx="653248" cy="1143824"/>
            </a:xfrm>
            <a:custGeom>
              <a:avLst/>
              <a:gdLst/>
              <a:ahLst/>
              <a:cxnLst/>
              <a:rect l="l" t="t" r="r" b="b"/>
              <a:pathLst>
                <a:path w="36479" h="63874" extrusionOk="0">
                  <a:moveTo>
                    <a:pt x="18013" y="1"/>
                  </a:moveTo>
                  <a:cubicBezTo>
                    <a:pt x="17870" y="1"/>
                    <a:pt x="17736" y="4"/>
                    <a:pt x="17612" y="11"/>
                  </a:cubicBezTo>
                  <a:cubicBezTo>
                    <a:pt x="14923" y="101"/>
                    <a:pt x="12234" y="3238"/>
                    <a:pt x="10756" y="5478"/>
                  </a:cubicBezTo>
                  <a:cubicBezTo>
                    <a:pt x="5960" y="12469"/>
                    <a:pt x="807" y="36624"/>
                    <a:pt x="90" y="56342"/>
                  </a:cubicBezTo>
                  <a:cubicBezTo>
                    <a:pt x="0" y="59703"/>
                    <a:pt x="3585" y="60823"/>
                    <a:pt x="6812" y="61944"/>
                  </a:cubicBezTo>
                  <a:cubicBezTo>
                    <a:pt x="10038" y="63060"/>
                    <a:pt x="14342" y="63874"/>
                    <a:pt x="19636" y="63874"/>
                  </a:cubicBezTo>
                  <a:cubicBezTo>
                    <a:pt x="24123" y="63874"/>
                    <a:pt x="29321" y="63289"/>
                    <a:pt x="35179" y="61809"/>
                  </a:cubicBezTo>
                  <a:lnTo>
                    <a:pt x="36479" y="12828"/>
                  </a:lnTo>
                  <a:cubicBezTo>
                    <a:pt x="36087" y="3527"/>
                    <a:pt x="22588" y="1"/>
                    <a:pt x="18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3544916" y="1298778"/>
              <a:ext cx="589855" cy="985038"/>
            </a:xfrm>
            <a:custGeom>
              <a:avLst/>
              <a:gdLst/>
              <a:ahLst/>
              <a:cxnLst/>
              <a:rect l="l" t="t" r="r" b="b"/>
              <a:pathLst>
                <a:path w="32939" h="55007" extrusionOk="0">
                  <a:moveTo>
                    <a:pt x="11108" y="0"/>
                  </a:moveTo>
                  <a:cubicBezTo>
                    <a:pt x="6704" y="0"/>
                    <a:pt x="3137" y="3377"/>
                    <a:pt x="3137" y="3377"/>
                  </a:cubicBezTo>
                  <a:cubicBezTo>
                    <a:pt x="3137" y="3377"/>
                    <a:pt x="0" y="25202"/>
                    <a:pt x="2823" y="36853"/>
                  </a:cubicBezTo>
                  <a:cubicBezTo>
                    <a:pt x="5647" y="48505"/>
                    <a:pt x="7439" y="52762"/>
                    <a:pt x="17164" y="54689"/>
                  </a:cubicBezTo>
                  <a:cubicBezTo>
                    <a:pt x="18253" y="54908"/>
                    <a:pt x="19284" y="55006"/>
                    <a:pt x="20257" y="55006"/>
                  </a:cubicBezTo>
                  <a:cubicBezTo>
                    <a:pt x="28852" y="55006"/>
                    <a:pt x="32938" y="47340"/>
                    <a:pt x="32938" y="47340"/>
                  </a:cubicBezTo>
                  <a:lnTo>
                    <a:pt x="32938" y="47340"/>
                  </a:lnTo>
                  <a:cubicBezTo>
                    <a:pt x="31837" y="47719"/>
                    <a:pt x="30863" y="47914"/>
                    <a:pt x="29992" y="47914"/>
                  </a:cubicBezTo>
                  <a:cubicBezTo>
                    <a:pt x="26752" y="47914"/>
                    <a:pt x="24947" y="45217"/>
                    <a:pt x="23393" y="39318"/>
                  </a:cubicBezTo>
                  <a:cubicBezTo>
                    <a:pt x="21421" y="31744"/>
                    <a:pt x="23214" y="24754"/>
                    <a:pt x="23393" y="14177"/>
                  </a:cubicBezTo>
                  <a:cubicBezTo>
                    <a:pt x="23617" y="3601"/>
                    <a:pt x="16626" y="1361"/>
                    <a:pt x="13713" y="420"/>
                  </a:cubicBezTo>
                  <a:cubicBezTo>
                    <a:pt x="12827" y="124"/>
                    <a:pt x="11952" y="0"/>
                    <a:pt x="1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2687039" y="1223764"/>
              <a:ext cx="713721" cy="779120"/>
            </a:xfrm>
            <a:custGeom>
              <a:avLst/>
              <a:gdLst/>
              <a:ahLst/>
              <a:cxnLst/>
              <a:rect l="l" t="t" r="r" b="b"/>
              <a:pathLst>
                <a:path w="39856" h="43508" extrusionOk="0">
                  <a:moveTo>
                    <a:pt x="30155" y="0"/>
                  </a:moveTo>
                  <a:cubicBezTo>
                    <a:pt x="29085" y="0"/>
                    <a:pt x="27770" y="193"/>
                    <a:pt x="26171" y="620"/>
                  </a:cubicBezTo>
                  <a:cubicBezTo>
                    <a:pt x="0" y="7656"/>
                    <a:pt x="17433" y="43507"/>
                    <a:pt x="17433" y="43507"/>
                  </a:cubicBezTo>
                  <a:lnTo>
                    <a:pt x="29533" y="15812"/>
                  </a:lnTo>
                  <a:cubicBezTo>
                    <a:pt x="29533" y="15812"/>
                    <a:pt x="39856" y="0"/>
                    <a:pt x="30155" y="0"/>
                  </a:cubicBezTo>
                  <a:close/>
                </a:path>
              </a:pathLst>
            </a:custGeom>
            <a:solidFill>
              <a:srgbClr val="1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2950261" y="1221221"/>
              <a:ext cx="839450" cy="860420"/>
            </a:xfrm>
            <a:custGeom>
              <a:avLst/>
              <a:gdLst/>
              <a:ahLst/>
              <a:cxnLst/>
              <a:rect l="l" t="t" r="r" b="b"/>
              <a:pathLst>
                <a:path w="46877" h="48048" extrusionOk="0">
                  <a:moveTo>
                    <a:pt x="17931" y="1"/>
                  </a:moveTo>
                  <a:cubicBezTo>
                    <a:pt x="1768" y="1"/>
                    <a:pt x="0" y="12414"/>
                    <a:pt x="0" y="12414"/>
                  </a:cubicBezTo>
                  <a:cubicBezTo>
                    <a:pt x="0" y="12414"/>
                    <a:pt x="269" y="37241"/>
                    <a:pt x="6005" y="41319"/>
                  </a:cubicBezTo>
                  <a:cubicBezTo>
                    <a:pt x="12815" y="46109"/>
                    <a:pt x="18676" y="48047"/>
                    <a:pt x="23630" y="48047"/>
                  </a:cubicBezTo>
                  <a:cubicBezTo>
                    <a:pt x="40547" y="48047"/>
                    <a:pt x="46876" y="25441"/>
                    <a:pt x="44276" y="16671"/>
                  </a:cubicBezTo>
                  <a:cubicBezTo>
                    <a:pt x="41318" y="6678"/>
                    <a:pt x="32490" y="1569"/>
                    <a:pt x="25410" y="762"/>
                  </a:cubicBezTo>
                  <a:cubicBezTo>
                    <a:pt x="22626" y="233"/>
                    <a:pt x="20144" y="1"/>
                    <a:pt x="17931" y="1"/>
                  </a:cubicBezTo>
                  <a:close/>
                </a:path>
              </a:pathLst>
            </a:custGeom>
            <a:solidFill>
              <a:srgbClr val="1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2886851" y="1571330"/>
              <a:ext cx="594511" cy="619474"/>
            </a:xfrm>
            <a:custGeom>
              <a:avLst/>
              <a:gdLst/>
              <a:ahLst/>
              <a:cxnLst/>
              <a:rect l="l" t="t" r="r" b="b"/>
              <a:pathLst>
                <a:path w="33199" h="34593" extrusionOk="0">
                  <a:moveTo>
                    <a:pt x="3378" y="0"/>
                  </a:moveTo>
                  <a:cubicBezTo>
                    <a:pt x="2727" y="0"/>
                    <a:pt x="745" y="4554"/>
                    <a:pt x="180" y="13432"/>
                  </a:cubicBezTo>
                  <a:cubicBezTo>
                    <a:pt x="1" y="16211"/>
                    <a:pt x="449" y="18944"/>
                    <a:pt x="1569" y="21499"/>
                  </a:cubicBezTo>
                  <a:cubicBezTo>
                    <a:pt x="4124" y="27369"/>
                    <a:pt x="8740" y="28624"/>
                    <a:pt x="11877" y="29610"/>
                  </a:cubicBezTo>
                  <a:cubicBezTo>
                    <a:pt x="13086" y="30013"/>
                    <a:pt x="12683" y="32120"/>
                    <a:pt x="12504" y="33778"/>
                  </a:cubicBezTo>
                  <a:cubicBezTo>
                    <a:pt x="14022" y="34361"/>
                    <a:pt x="15506" y="34592"/>
                    <a:pt x="16904" y="34592"/>
                  </a:cubicBezTo>
                  <a:cubicBezTo>
                    <a:pt x="22277" y="34592"/>
                    <a:pt x="26396" y="31179"/>
                    <a:pt x="26396" y="31179"/>
                  </a:cubicBezTo>
                  <a:cubicBezTo>
                    <a:pt x="25903" y="30103"/>
                    <a:pt x="25545" y="28938"/>
                    <a:pt x="25321" y="27818"/>
                  </a:cubicBezTo>
                  <a:cubicBezTo>
                    <a:pt x="29085" y="24277"/>
                    <a:pt x="30833" y="20916"/>
                    <a:pt x="32088" y="16480"/>
                  </a:cubicBezTo>
                  <a:cubicBezTo>
                    <a:pt x="33198" y="12407"/>
                    <a:pt x="32517" y="11665"/>
                    <a:pt x="31873" y="11665"/>
                  </a:cubicBezTo>
                  <a:cubicBezTo>
                    <a:pt x="31504" y="11665"/>
                    <a:pt x="31146" y="11909"/>
                    <a:pt x="31146" y="11909"/>
                  </a:cubicBezTo>
                  <a:cubicBezTo>
                    <a:pt x="29388" y="13039"/>
                    <a:pt x="27427" y="13516"/>
                    <a:pt x="25384" y="13516"/>
                  </a:cubicBezTo>
                  <a:cubicBezTo>
                    <a:pt x="15764" y="13516"/>
                    <a:pt x="4317" y="2940"/>
                    <a:pt x="3541" y="167"/>
                  </a:cubicBezTo>
                  <a:cubicBezTo>
                    <a:pt x="3505" y="56"/>
                    <a:pt x="3450" y="0"/>
                    <a:pt x="3378" y="0"/>
                  </a:cubicBezTo>
                  <a:close/>
                </a:path>
              </a:pathLst>
            </a:custGeom>
            <a:solidFill>
              <a:srgbClr val="8F6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>
              <a:off x="2886063" y="1722774"/>
              <a:ext cx="72239" cy="115235"/>
            </a:xfrm>
            <a:custGeom>
              <a:avLst/>
              <a:gdLst/>
              <a:ahLst/>
              <a:cxnLst/>
              <a:rect l="l" t="t" r="r" b="b"/>
              <a:pathLst>
                <a:path w="4034" h="6435" extrusionOk="0">
                  <a:moveTo>
                    <a:pt x="3585" y="1"/>
                  </a:moveTo>
                  <a:cubicBezTo>
                    <a:pt x="2510" y="1480"/>
                    <a:pt x="1748" y="3228"/>
                    <a:pt x="448" y="4706"/>
                  </a:cubicBezTo>
                  <a:cubicBezTo>
                    <a:pt x="134" y="5065"/>
                    <a:pt x="0" y="5558"/>
                    <a:pt x="403" y="5872"/>
                  </a:cubicBezTo>
                  <a:cubicBezTo>
                    <a:pt x="940" y="6305"/>
                    <a:pt x="1639" y="6434"/>
                    <a:pt x="2241" y="6434"/>
                  </a:cubicBezTo>
                  <a:cubicBezTo>
                    <a:pt x="2945" y="6434"/>
                    <a:pt x="3516" y="6258"/>
                    <a:pt x="3540" y="6185"/>
                  </a:cubicBezTo>
                  <a:cubicBezTo>
                    <a:pt x="4033" y="4169"/>
                    <a:pt x="3585" y="1"/>
                    <a:pt x="3585" y="1"/>
                  </a:cubicBezTo>
                  <a:close/>
                </a:path>
              </a:pathLst>
            </a:custGeom>
            <a:solidFill>
              <a:srgbClr val="7A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>
              <a:off x="3360325" y="1770927"/>
              <a:ext cx="145284" cy="124762"/>
            </a:xfrm>
            <a:custGeom>
              <a:avLst/>
              <a:gdLst/>
              <a:ahLst/>
              <a:cxnLst/>
              <a:rect l="l" t="t" r="r" b="b"/>
              <a:pathLst>
                <a:path w="8113" h="6967" extrusionOk="0">
                  <a:moveTo>
                    <a:pt x="4617" y="1"/>
                  </a:moveTo>
                  <a:cubicBezTo>
                    <a:pt x="1525" y="1"/>
                    <a:pt x="1" y="3765"/>
                    <a:pt x="2152" y="5961"/>
                  </a:cubicBezTo>
                  <a:cubicBezTo>
                    <a:pt x="2860" y="6655"/>
                    <a:pt x="3731" y="6966"/>
                    <a:pt x="4587" y="6966"/>
                  </a:cubicBezTo>
                  <a:cubicBezTo>
                    <a:pt x="6384" y="6966"/>
                    <a:pt x="8112" y="5591"/>
                    <a:pt x="8112" y="3496"/>
                  </a:cubicBezTo>
                  <a:cubicBezTo>
                    <a:pt x="8112" y="1569"/>
                    <a:pt x="6544" y="1"/>
                    <a:pt x="4617" y="1"/>
                  </a:cubicBezTo>
                  <a:close/>
                </a:path>
              </a:pathLst>
            </a:custGeom>
            <a:solidFill>
              <a:srgbClr val="8F6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>
              <a:off x="3043345" y="1725192"/>
              <a:ext cx="36137" cy="24086"/>
            </a:xfrm>
            <a:custGeom>
              <a:avLst/>
              <a:gdLst/>
              <a:ahLst/>
              <a:cxnLst/>
              <a:rect l="l" t="t" r="r" b="b"/>
              <a:pathLst>
                <a:path w="2018" h="1345" fill="none" extrusionOk="0">
                  <a:moveTo>
                    <a:pt x="2017" y="1345"/>
                  </a:moveTo>
                  <a:cubicBezTo>
                    <a:pt x="2017" y="0"/>
                    <a:pt x="1" y="0"/>
                    <a:pt x="1" y="1345"/>
                  </a:cubicBezTo>
                </a:path>
              </a:pathLst>
            </a:custGeom>
            <a:noFill/>
            <a:ln w="20175" cap="rnd" cmpd="sng">
              <a:solidFill>
                <a:schemeClr val="dk1"/>
              </a:solidFill>
              <a:prstDash val="solid"/>
              <a:miter lim="448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>
              <a:off x="2925370" y="1892107"/>
              <a:ext cx="64861" cy="35045"/>
            </a:xfrm>
            <a:custGeom>
              <a:avLst/>
              <a:gdLst/>
              <a:ahLst/>
              <a:cxnLst/>
              <a:rect l="l" t="t" r="r" b="b"/>
              <a:pathLst>
                <a:path w="3622" h="1957" extrusionOk="0">
                  <a:moveTo>
                    <a:pt x="3541" y="1"/>
                  </a:moveTo>
                  <a:lnTo>
                    <a:pt x="3541" y="1"/>
                  </a:lnTo>
                  <a:cubicBezTo>
                    <a:pt x="2779" y="479"/>
                    <a:pt x="2152" y="628"/>
                    <a:pt x="1651" y="628"/>
                  </a:cubicBezTo>
                  <a:cubicBezTo>
                    <a:pt x="815" y="628"/>
                    <a:pt x="330" y="213"/>
                    <a:pt x="157" y="213"/>
                  </a:cubicBezTo>
                  <a:cubicBezTo>
                    <a:pt x="123" y="213"/>
                    <a:pt x="100" y="230"/>
                    <a:pt x="91" y="270"/>
                  </a:cubicBezTo>
                  <a:cubicBezTo>
                    <a:pt x="1" y="1031"/>
                    <a:pt x="494" y="1748"/>
                    <a:pt x="1256" y="1928"/>
                  </a:cubicBezTo>
                  <a:cubicBezTo>
                    <a:pt x="1393" y="1947"/>
                    <a:pt x="1528" y="1956"/>
                    <a:pt x="1660" y="1956"/>
                  </a:cubicBezTo>
                  <a:cubicBezTo>
                    <a:pt x="2770" y="1956"/>
                    <a:pt x="3621" y="1283"/>
                    <a:pt x="3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>
              <a:off x="3429341" y="1582755"/>
              <a:ext cx="127627" cy="167775"/>
            </a:xfrm>
            <a:custGeom>
              <a:avLst/>
              <a:gdLst/>
              <a:ahLst/>
              <a:cxnLst/>
              <a:rect l="l" t="t" r="r" b="b"/>
              <a:pathLst>
                <a:path w="7127" h="9369" extrusionOk="0">
                  <a:moveTo>
                    <a:pt x="6290" y="1"/>
                  </a:moveTo>
                  <a:cubicBezTo>
                    <a:pt x="6180" y="1"/>
                    <a:pt x="6064" y="69"/>
                    <a:pt x="6006" y="157"/>
                  </a:cubicBezTo>
                  <a:lnTo>
                    <a:pt x="4303" y="2846"/>
                  </a:lnTo>
                  <a:cubicBezTo>
                    <a:pt x="3138" y="4683"/>
                    <a:pt x="1704" y="6386"/>
                    <a:pt x="135" y="7954"/>
                  </a:cubicBezTo>
                  <a:cubicBezTo>
                    <a:pt x="46" y="8044"/>
                    <a:pt x="1" y="8223"/>
                    <a:pt x="91" y="8358"/>
                  </a:cubicBezTo>
                  <a:lnTo>
                    <a:pt x="584" y="9209"/>
                  </a:lnTo>
                  <a:cubicBezTo>
                    <a:pt x="659" y="9310"/>
                    <a:pt x="777" y="9368"/>
                    <a:pt x="898" y="9368"/>
                  </a:cubicBezTo>
                  <a:cubicBezTo>
                    <a:pt x="992" y="9368"/>
                    <a:pt x="1088" y="9333"/>
                    <a:pt x="1166" y="9254"/>
                  </a:cubicBezTo>
                  <a:cubicBezTo>
                    <a:pt x="1614" y="8716"/>
                    <a:pt x="2555" y="7775"/>
                    <a:pt x="3586" y="6655"/>
                  </a:cubicBezTo>
                  <a:cubicBezTo>
                    <a:pt x="5020" y="4862"/>
                    <a:pt x="6185" y="2890"/>
                    <a:pt x="7082" y="829"/>
                  </a:cubicBezTo>
                  <a:cubicBezTo>
                    <a:pt x="7126" y="650"/>
                    <a:pt x="7082" y="515"/>
                    <a:pt x="6947" y="381"/>
                  </a:cubicBezTo>
                  <a:lnTo>
                    <a:pt x="6454" y="67"/>
                  </a:lnTo>
                  <a:cubicBezTo>
                    <a:pt x="6407" y="20"/>
                    <a:pt x="6350" y="1"/>
                    <a:pt x="6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>
              <a:off x="2651725" y="2230864"/>
              <a:ext cx="193419" cy="161544"/>
            </a:xfrm>
            <a:custGeom>
              <a:avLst/>
              <a:gdLst/>
              <a:ahLst/>
              <a:cxnLst/>
              <a:rect l="l" t="t" r="r" b="b"/>
              <a:pathLst>
                <a:path w="10801" h="9021" extrusionOk="0">
                  <a:moveTo>
                    <a:pt x="5146" y="1"/>
                  </a:moveTo>
                  <a:cubicBezTo>
                    <a:pt x="4861" y="1"/>
                    <a:pt x="4583" y="81"/>
                    <a:pt x="4347" y="264"/>
                  </a:cubicBezTo>
                  <a:cubicBezTo>
                    <a:pt x="4123" y="443"/>
                    <a:pt x="3944" y="667"/>
                    <a:pt x="3765" y="891"/>
                  </a:cubicBezTo>
                  <a:cubicBezTo>
                    <a:pt x="3720" y="981"/>
                    <a:pt x="4482" y="1519"/>
                    <a:pt x="4392" y="1564"/>
                  </a:cubicBezTo>
                  <a:cubicBezTo>
                    <a:pt x="3675" y="2505"/>
                    <a:pt x="2868" y="3760"/>
                    <a:pt x="1345" y="3939"/>
                  </a:cubicBezTo>
                  <a:cubicBezTo>
                    <a:pt x="897" y="3984"/>
                    <a:pt x="404" y="4118"/>
                    <a:pt x="314" y="4387"/>
                  </a:cubicBezTo>
                  <a:cubicBezTo>
                    <a:pt x="0" y="5328"/>
                    <a:pt x="986" y="5283"/>
                    <a:pt x="2376" y="5328"/>
                  </a:cubicBezTo>
                  <a:cubicBezTo>
                    <a:pt x="2644" y="5328"/>
                    <a:pt x="2868" y="5283"/>
                    <a:pt x="3093" y="5238"/>
                  </a:cubicBezTo>
                  <a:lnTo>
                    <a:pt x="3093" y="5238"/>
                  </a:lnTo>
                  <a:cubicBezTo>
                    <a:pt x="2824" y="5373"/>
                    <a:pt x="2510" y="5507"/>
                    <a:pt x="2196" y="5597"/>
                  </a:cubicBezTo>
                  <a:cubicBezTo>
                    <a:pt x="1748" y="5687"/>
                    <a:pt x="1345" y="5911"/>
                    <a:pt x="1255" y="6135"/>
                  </a:cubicBezTo>
                  <a:cubicBezTo>
                    <a:pt x="1127" y="6744"/>
                    <a:pt x="1458" y="6917"/>
                    <a:pt x="2050" y="6917"/>
                  </a:cubicBezTo>
                  <a:cubicBezTo>
                    <a:pt x="2286" y="6917"/>
                    <a:pt x="2563" y="6890"/>
                    <a:pt x="2868" y="6852"/>
                  </a:cubicBezTo>
                  <a:lnTo>
                    <a:pt x="2868" y="6852"/>
                  </a:lnTo>
                  <a:cubicBezTo>
                    <a:pt x="2689" y="6897"/>
                    <a:pt x="2600" y="7031"/>
                    <a:pt x="2510" y="7210"/>
                  </a:cubicBezTo>
                  <a:cubicBezTo>
                    <a:pt x="2401" y="7780"/>
                    <a:pt x="2720" y="7956"/>
                    <a:pt x="3297" y="7956"/>
                  </a:cubicBezTo>
                  <a:cubicBezTo>
                    <a:pt x="3673" y="7956"/>
                    <a:pt x="4158" y="7881"/>
                    <a:pt x="4706" y="7793"/>
                  </a:cubicBezTo>
                  <a:cubicBezTo>
                    <a:pt x="5692" y="7614"/>
                    <a:pt x="6633" y="7076"/>
                    <a:pt x="7350" y="6269"/>
                  </a:cubicBezTo>
                  <a:lnTo>
                    <a:pt x="7350" y="6269"/>
                  </a:lnTo>
                  <a:cubicBezTo>
                    <a:pt x="6902" y="6941"/>
                    <a:pt x="6274" y="7479"/>
                    <a:pt x="5602" y="7838"/>
                  </a:cubicBezTo>
                  <a:cubicBezTo>
                    <a:pt x="5244" y="8017"/>
                    <a:pt x="4930" y="8241"/>
                    <a:pt x="4930" y="8465"/>
                  </a:cubicBezTo>
                  <a:cubicBezTo>
                    <a:pt x="4930" y="8869"/>
                    <a:pt x="5112" y="9021"/>
                    <a:pt x="5422" y="9021"/>
                  </a:cubicBezTo>
                  <a:cubicBezTo>
                    <a:pt x="5766" y="9021"/>
                    <a:pt x="6268" y="8835"/>
                    <a:pt x="6857" y="8599"/>
                  </a:cubicBezTo>
                  <a:cubicBezTo>
                    <a:pt x="9098" y="7793"/>
                    <a:pt x="10801" y="4477"/>
                    <a:pt x="8784" y="3311"/>
                  </a:cubicBezTo>
                  <a:cubicBezTo>
                    <a:pt x="8739" y="2594"/>
                    <a:pt x="8201" y="2012"/>
                    <a:pt x="7484" y="1922"/>
                  </a:cubicBezTo>
                  <a:cubicBezTo>
                    <a:pt x="7395" y="1564"/>
                    <a:pt x="7126" y="1250"/>
                    <a:pt x="6812" y="1071"/>
                  </a:cubicBezTo>
                  <a:cubicBezTo>
                    <a:pt x="6558" y="468"/>
                    <a:pt x="5834" y="1"/>
                    <a:pt x="5146" y="1"/>
                  </a:cubicBezTo>
                  <a:close/>
                </a:path>
              </a:pathLst>
            </a:custGeom>
            <a:solidFill>
              <a:srgbClr val="EE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>
              <a:off x="3544110" y="2431392"/>
              <a:ext cx="465470" cy="1145203"/>
            </a:xfrm>
            <a:custGeom>
              <a:avLst/>
              <a:gdLst/>
              <a:ahLst/>
              <a:cxnLst/>
              <a:rect l="l" t="t" r="r" b="b"/>
              <a:pathLst>
                <a:path w="25993" h="63951" extrusionOk="0">
                  <a:moveTo>
                    <a:pt x="19763" y="1"/>
                  </a:moveTo>
                  <a:cubicBezTo>
                    <a:pt x="15506" y="45"/>
                    <a:pt x="11966" y="3227"/>
                    <a:pt x="11473" y="7395"/>
                  </a:cubicBezTo>
                  <a:lnTo>
                    <a:pt x="5647" y="56690"/>
                  </a:lnTo>
                  <a:cubicBezTo>
                    <a:pt x="5423" y="59065"/>
                    <a:pt x="3406" y="60858"/>
                    <a:pt x="1031" y="60858"/>
                  </a:cubicBezTo>
                  <a:lnTo>
                    <a:pt x="0" y="60858"/>
                  </a:lnTo>
                  <a:lnTo>
                    <a:pt x="0" y="63950"/>
                  </a:lnTo>
                  <a:lnTo>
                    <a:pt x="1031" y="63950"/>
                  </a:lnTo>
                  <a:cubicBezTo>
                    <a:pt x="4975" y="63950"/>
                    <a:pt x="8291" y="60992"/>
                    <a:pt x="8739" y="57049"/>
                  </a:cubicBezTo>
                  <a:lnTo>
                    <a:pt x="14565" y="7753"/>
                  </a:lnTo>
                  <a:cubicBezTo>
                    <a:pt x="14879" y="5154"/>
                    <a:pt x="17119" y="3182"/>
                    <a:pt x="19763" y="3182"/>
                  </a:cubicBezTo>
                  <a:lnTo>
                    <a:pt x="25992" y="3138"/>
                  </a:lnTo>
                  <a:lnTo>
                    <a:pt x="259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>
              <a:off x="2600367" y="3521206"/>
              <a:ext cx="971840" cy="857895"/>
            </a:xfrm>
            <a:custGeom>
              <a:avLst/>
              <a:gdLst/>
              <a:ahLst/>
              <a:cxnLst/>
              <a:rect l="l" t="t" r="r" b="b"/>
              <a:pathLst>
                <a:path w="54270" h="47907" extrusionOk="0">
                  <a:moveTo>
                    <a:pt x="54270" y="0"/>
                  </a:moveTo>
                  <a:lnTo>
                    <a:pt x="0" y="448"/>
                  </a:lnTo>
                  <a:lnTo>
                    <a:pt x="0" y="47906"/>
                  </a:lnTo>
                  <a:lnTo>
                    <a:pt x="3137" y="47906"/>
                  </a:lnTo>
                  <a:lnTo>
                    <a:pt x="3137" y="3092"/>
                  </a:lnTo>
                  <a:lnTo>
                    <a:pt x="51133" y="3092"/>
                  </a:lnTo>
                  <a:lnTo>
                    <a:pt x="51133" y="22900"/>
                  </a:lnTo>
                  <a:lnTo>
                    <a:pt x="54270" y="22900"/>
                  </a:lnTo>
                  <a:lnTo>
                    <a:pt x="542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>
              <a:off x="2600367" y="2550029"/>
              <a:ext cx="1150808" cy="983229"/>
            </a:xfrm>
            <a:custGeom>
              <a:avLst/>
              <a:gdLst/>
              <a:ahLst/>
              <a:cxnLst/>
              <a:rect l="l" t="t" r="r" b="b"/>
              <a:pathLst>
                <a:path w="64264" h="54906" extrusionOk="0">
                  <a:moveTo>
                    <a:pt x="60117" y="0"/>
                  </a:moveTo>
                  <a:cubicBezTo>
                    <a:pt x="57191" y="0"/>
                    <a:pt x="55717" y="2342"/>
                    <a:pt x="55345" y="5520"/>
                  </a:cubicBezTo>
                  <a:lnTo>
                    <a:pt x="50954" y="44240"/>
                  </a:lnTo>
                  <a:cubicBezTo>
                    <a:pt x="50730" y="46301"/>
                    <a:pt x="48937" y="47869"/>
                    <a:pt x="46876" y="47869"/>
                  </a:cubicBezTo>
                  <a:lnTo>
                    <a:pt x="6409" y="47869"/>
                  </a:lnTo>
                  <a:cubicBezTo>
                    <a:pt x="2555" y="47869"/>
                    <a:pt x="0" y="51006"/>
                    <a:pt x="0" y="54860"/>
                  </a:cubicBezTo>
                  <a:lnTo>
                    <a:pt x="0" y="54905"/>
                  </a:lnTo>
                  <a:lnTo>
                    <a:pt x="52477" y="54905"/>
                  </a:lnTo>
                  <a:cubicBezTo>
                    <a:pt x="55569" y="54905"/>
                    <a:pt x="58169" y="52620"/>
                    <a:pt x="58527" y="49528"/>
                  </a:cubicBezTo>
                  <a:lnTo>
                    <a:pt x="64263" y="322"/>
                  </a:lnTo>
                  <a:lnTo>
                    <a:pt x="60902" y="53"/>
                  </a:lnTo>
                  <a:cubicBezTo>
                    <a:pt x="60630" y="18"/>
                    <a:pt x="60368" y="0"/>
                    <a:pt x="60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>
              <a:off x="2222375" y="4165608"/>
              <a:ext cx="499977" cy="428258"/>
            </a:xfrm>
            <a:custGeom>
              <a:avLst/>
              <a:gdLst/>
              <a:ahLst/>
              <a:cxnLst/>
              <a:rect l="l" t="t" r="r" b="b"/>
              <a:pathLst>
                <a:path w="27920" h="23915" extrusionOk="0">
                  <a:moveTo>
                    <a:pt x="15955" y="1"/>
                  </a:moveTo>
                  <a:cubicBezTo>
                    <a:pt x="5334" y="1"/>
                    <a:pt x="1" y="12862"/>
                    <a:pt x="7530" y="20391"/>
                  </a:cubicBezTo>
                  <a:cubicBezTo>
                    <a:pt x="9964" y="22825"/>
                    <a:pt x="12955" y="23915"/>
                    <a:pt x="15888" y="23915"/>
                  </a:cubicBezTo>
                  <a:cubicBezTo>
                    <a:pt x="22030" y="23915"/>
                    <a:pt x="27920" y="19139"/>
                    <a:pt x="27920" y="11921"/>
                  </a:cubicBezTo>
                  <a:cubicBezTo>
                    <a:pt x="27920" y="5333"/>
                    <a:pt x="22587" y="1"/>
                    <a:pt x="159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>
              <a:off x="2205524" y="4152768"/>
              <a:ext cx="529686" cy="453704"/>
            </a:xfrm>
            <a:custGeom>
              <a:avLst/>
              <a:gdLst/>
              <a:ahLst/>
              <a:cxnLst/>
              <a:rect l="l" t="t" r="r" b="b"/>
              <a:pathLst>
                <a:path w="29579" h="25336" extrusionOk="0">
                  <a:moveTo>
                    <a:pt x="16896" y="3541"/>
                  </a:moveTo>
                  <a:cubicBezTo>
                    <a:pt x="25007" y="3541"/>
                    <a:pt x="29085" y="13355"/>
                    <a:pt x="23349" y="19091"/>
                  </a:cubicBezTo>
                  <a:cubicBezTo>
                    <a:pt x="21496" y="20944"/>
                    <a:pt x="19218" y="21773"/>
                    <a:pt x="16983" y="21773"/>
                  </a:cubicBezTo>
                  <a:cubicBezTo>
                    <a:pt x="12297" y="21773"/>
                    <a:pt x="7799" y="18130"/>
                    <a:pt x="7799" y="12638"/>
                  </a:cubicBezTo>
                  <a:cubicBezTo>
                    <a:pt x="7799" y="7619"/>
                    <a:pt x="11877" y="3541"/>
                    <a:pt x="16896" y="3541"/>
                  </a:cubicBezTo>
                  <a:close/>
                  <a:moveTo>
                    <a:pt x="16896" y="1"/>
                  </a:moveTo>
                  <a:cubicBezTo>
                    <a:pt x="5647" y="1"/>
                    <a:pt x="1" y="13624"/>
                    <a:pt x="7978" y="21601"/>
                  </a:cubicBezTo>
                  <a:cubicBezTo>
                    <a:pt x="10557" y="24180"/>
                    <a:pt x="13727" y="25335"/>
                    <a:pt x="16836" y="25335"/>
                  </a:cubicBezTo>
                  <a:cubicBezTo>
                    <a:pt x="23341" y="25335"/>
                    <a:pt x="29578" y="20279"/>
                    <a:pt x="29578" y="12638"/>
                  </a:cubicBezTo>
                  <a:cubicBezTo>
                    <a:pt x="29578" y="5647"/>
                    <a:pt x="23887" y="1"/>
                    <a:pt x="16896" y="1"/>
                  </a:cubicBezTo>
                  <a:close/>
                </a:path>
              </a:pathLst>
            </a:custGeom>
            <a:solidFill>
              <a:srgbClr val="1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>
              <a:off x="2440668" y="4311661"/>
              <a:ext cx="135631" cy="135649"/>
            </a:xfrm>
            <a:custGeom>
              <a:avLst/>
              <a:gdLst/>
              <a:ahLst/>
              <a:cxnLst/>
              <a:rect l="l" t="t" r="r" b="b"/>
              <a:pathLst>
                <a:path w="7574" h="7575" extrusionOk="0">
                  <a:moveTo>
                    <a:pt x="3765" y="1"/>
                  </a:moveTo>
                  <a:cubicBezTo>
                    <a:pt x="1703" y="1"/>
                    <a:pt x="0" y="1704"/>
                    <a:pt x="0" y="3765"/>
                  </a:cubicBezTo>
                  <a:cubicBezTo>
                    <a:pt x="0" y="5871"/>
                    <a:pt x="1703" y="7574"/>
                    <a:pt x="3765" y="7574"/>
                  </a:cubicBezTo>
                  <a:cubicBezTo>
                    <a:pt x="5871" y="7574"/>
                    <a:pt x="7574" y="5871"/>
                    <a:pt x="7574" y="3765"/>
                  </a:cubicBezTo>
                  <a:cubicBezTo>
                    <a:pt x="7574" y="1704"/>
                    <a:pt x="5871" y="1"/>
                    <a:pt x="3765" y="1"/>
                  </a:cubicBezTo>
                  <a:close/>
                </a:path>
              </a:pathLst>
            </a:custGeom>
            <a:solidFill>
              <a:srgbClr val="1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>
              <a:off x="3290522" y="3298097"/>
              <a:ext cx="503989" cy="1222241"/>
            </a:xfrm>
            <a:custGeom>
              <a:avLst/>
              <a:gdLst/>
              <a:ahLst/>
              <a:cxnLst/>
              <a:rect l="l" t="t" r="r" b="b"/>
              <a:pathLst>
                <a:path w="28144" h="68253" extrusionOk="0">
                  <a:moveTo>
                    <a:pt x="2196" y="1"/>
                  </a:moveTo>
                  <a:lnTo>
                    <a:pt x="0" y="852"/>
                  </a:lnTo>
                  <a:lnTo>
                    <a:pt x="25947" y="68252"/>
                  </a:lnTo>
                  <a:lnTo>
                    <a:pt x="28143" y="67401"/>
                  </a:lnTo>
                  <a:lnTo>
                    <a:pt x="21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>
              <a:off x="3260831" y="3309343"/>
              <a:ext cx="563370" cy="1198961"/>
            </a:xfrm>
            <a:custGeom>
              <a:avLst/>
              <a:gdLst/>
              <a:ahLst/>
              <a:cxnLst/>
              <a:rect l="l" t="t" r="r" b="b"/>
              <a:pathLst>
                <a:path w="31460" h="66953" extrusionOk="0">
                  <a:moveTo>
                    <a:pt x="29308" y="0"/>
                  </a:moveTo>
                  <a:lnTo>
                    <a:pt x="0" y="66011"/>
                  </a:lnTo>
                  <a:lnTo>
                    <a:pt x="2151" y="66952"/>
                  </a:lnTo>
                  <a:lnTo>
                    <a:pt x="31459" y="986"/>
                  </a:lnTo>
                  <a:lnTo>
                    <a:pt x="29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>
              <a:off x="2931799" y="3657626"/>
              <a:ext cx="1221435" cy="503183"/>
            </a:xfrm>
            <a:custGeom>
              <a:avLst/>
              <a:gdLst/>
              <a:ahLst/>
              <a:cxnLst/>
              <a:rect l="l" t="t" r="r" b="b"/>
              <a:pathLst>
                <a:path w="68208" h="28099" extrusionOk="0">
                  <a:moveTo>
                    <a:pt x="67356" y="0"/>
                  </a:moveTo>
                  <a:lnTo>
                    <a:pt x="0" y="25903"/>
                  </a:lnTo>
                  <a:lnTo>
                    <a:pt x="852" y="28099"/>
                  </a:lnTo>
                  <a:lnTo>
                    <a:pt x="68207" y="2196"/>
                  </a:lnTo>
                  <a:lnTo>
                    <a:pt x="673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>
              <a:off x="2943027" y="3627129"/>
              <a:ext cx="1198961" cy="563370"/>
            </a:xfrm>
            <a:custGeom>
              <a:avLst/>
              <a:gdLst/>
              <a:ahLst/>
              <a:cxnLst/>
              <a:rect l="l" t="t" r="r" b="b"/>
              <a:pathLst>
                <a:path w="66953" h="31460" extrusionOk="0">
                  <a:moveTo>
                    <a:pt x="987" y="0"/>
                  </a:moveTo>
                  <a:lnTo>
                    <a:pt x="1" y="2152"/>
                  </a:lnTo>
                  <a:lnTo>
                    <a:pt x="66012" y="31460"/>
                  </a:lnTo>
                  <a:lnTo>
                    <a:pt x="66953" y="29309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>
              <a:off x="2808219" y="3227756"/>
              <a:ext cx="1511930" cy="1364229"/>
            </a:xfrm>
            <a:custGeom>
              <a:avLst/>
              <a:gdLst/>
              <a:ahLst/>
              <a:cxnLst/>
              <a:rect l="l" t="t" r="r" b="b"/>
              <a:pathLst>
                <a:path w="84430" h="76182" extrusionOk="0">
                  <a:moveTo>
                    <a:pt x="41152" y="5226"/>
                  </a:moveTo>
                  <a:cubicBezTo>
                    <a:pt x="45601" y="5226"/>
                    <a:pt x="50121" y="6133"/>
                    <a:pt x="54449" y="8052"/>
                  </a:cubicBezTo>
                  <a:cubicBezTo>
                    <a:pt x="66593" y="13429"/>
                    <a:pt x="74257" y="25619"/>
                    <a:pt x="73943" y="38928"/>
                  </a:cubicBezTo>
                  <a:cubicBezTo>
                    <a:pt x="73584" y="52193"/>
                    <a:pt x="65294" y="63979"/>
                    <a:pt x="52880" y="68730"/>
                  </a:cubicBezTo>
                  <a:cubicBezTo>
                    <a:pt x="49036" y="70215"/>
                    <a:pt x="45036" y="70935"/>
                    <a:pt x="41074" y="70935"/>
                  </a:cubicBezTo>
                  <a:cubicBezTo>
                    <a:pt x="32242" y="70935"/>
                    <a:pt x="23595" y="67359"/>
                    <a:pt x="17253" y="60708"/>
                  </a:cubicBezTo>
                  <a:cubicBezTo>
                    <a:pt x="8111" y="51073"/>
                    <a:pt x="5647" y="36867"/>
                    <a:pt x="11069" y="24722"/>
                  </a:cubicBezTo>
                  <a:cubicBezTo>
                    <a:pt x="16533" y="12502"/>
                    <a:pt x="28557" y="5226"/>
                    <a:pt x="41152" y="5226"/>
                  </a:cubicBezTo>
                  <a:close/>
                  <a:moveTo>
                    <a:pt x="41056" y="1"/>
                  </a:moveTo>
                  <a:cubicBezTo>
                    <a:pt x="31483" y="1"/>
                    <a:pt x="22045" y="3608"/>
                    <a:pt x="14833" y="10472"/>
                  </a:cubicBezTo>
                  <a:cubicBezTo>
                    <a:pt x="3675" y="21092"/>
                    <a:pt x="0" y="37360"/>
                    <a:pt x="5512" y="51745"/>
                  </a:cubicBezTo>
                  <a:cubicBezTo>
                    <a:pt x="11069" y="66130"/>
                    <a:pt x="24693" y="75765"/>
                    <a:pt x="40108" y="76169"/>
                  </a:cubicBezTo>
                  <a:cubicBezTo>
                    <a:pt x="40442" y="76178"/>
                    <a:pt x="40775" y="76182"/>
                    <a:pt x="41107" y="76182"/>
                  </a:cubicBezTo>
                  <a:cubicBezTo>
                    <a:pt x="56132" y="76182"/>
                    <a:pt x="69776" y="67305"/>
                    <a:pt x="75870" y="53538"/>
                  </a:cubicBezTo>
                  <a:cubicBezTo>
                    <a:pt x="84429" y="34313"/>
                    <a:pt x="75780" y="11816"/>
                    <a:pt x="56555" y="3301"/>
                  </a:cubicBezTo>
                  <a:cubicBezTo>
                    <a:pt x="51577" y="1082"/>
                    <a:pt x="46296" y="1"/>
                    <a:pt x="41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>
              <a:off x="2841115" y="3213376"/>
              <a:ext cx="1454161" cy="1392505"/>
            </a:xfrm>
            <a:custGeom>
              <a:avLst/>
              <a:gdLst/>
              <a:ahLst/>
              <a:cxnLst/>
              <a:rect l="l" t="t" r="r" b="b"/>
              <a:pathLst>
                <a:path w="81204" h="77761" extrusionOk="0">
                  <a:moveTo>
                    <a:pt x="39262" y="3555"/>
                  </a:moveTo>
                  <a:cubicBezTo>
                    <a:pt x="39559" y="3555"/>
                    <a:pt x="39856" y="3559"/>
                    <a:pt x="40154" y="3567"/>
                  </a:cubicBezTo>
                  <a:cubicBezTo>
                    <a:pt x="54449" y="3925"/>
                    <a:pt x="67087" y="12888"/>
                    <a:pt x="72240" y="26198"/>
                  </a:cubicBezTo>
                  <a:cubicBezTo>
                    <a:pt x="79186" y="44392"/>
                    <a:pt x="70134" y="64827"/>
                    <a:pt x="51940" y="71863"/>
                  </a:cubicBezTo>
                  <a:cubicBezTo>
                    <a:pt x="47830" y="73441"/>
                    <a:pt x="43545" y="74206"/>
                    <a:pt x="39296" y="74206"/>
                  </a:cubicBezTo>
                  <a:cubicBezTo>
                    <a:pt x="29784" y="74206"/>
                    <a:pt x="20452" y="70369"/>
                    <a:pt x="13669" y="63214"/>
                  </a:cubicBezTo>
                  <a:cubicBezTo>
                    <a:pt x="3810" y="52862"/>
                    <a:pt x="1166" y="37580"/>
                    <a:pt x="6991" y="24540"/>
                  </a:cubicBezTo>
                  <a:cubicBezTo>
                    <a:pt x="12652" y="11770"/>
                    <a:pt x="25316" y="3555"/>
                    <a:pt x="39262" y="3555"/>
                  </a:cubicBezTo>
                  <a:close/>
                  <a:moveTo>
                    <a:pt x="39250" y="1"/>
                  </a:moveTo>
                  <a:cubicBezTo>
                    <a:pt x="38079" y="1"/>
                    <a:pt x="36900" y="53"/>
                    <a:pt x="35717" y="161"/>
                  </a:cubicBezTo>
                  <a:cubicBezTo>
                    <a:pt x="33880" y="340"/>
                    <a:pt x="32042" y="609"/>
                    <a:pt x="30250" y="1057"/>
                  </a:cubicBezTo>
                  <a:cubicBezTo>
                    <a:pt x="28547" y="1460"/>
                    <a:pt x="26889" y="1953"/>
                    <a:pt x="25275" y="2581"/>
                  </a:cubicBezTo>
                  <a:cubicBezTo>
                    <a:pt x="10621" y="8227"/>
                    <a:pt x="807" y="22164"/>
                    <a:pt x="404" y="37894"/>
                  </a:cubicBezTo>
                  <a:cubicBezTo>
                    <a:pt x="0" y="53624"/>
                    <a:pt x="9098" y="68009"/>
                    <a:pt x="23483" y="74417"/>
                  </a:cubicBezTo>
                  <a:cubicBezTo>
                    <a:pt x="28547" y="76665"/>
                    <a:pt x="33918" y="77761"/>
                    <a:pt x="39252" y="77761"/>
                  </a:cubicBezTo>
                  <a:cubicBezTo>
                    <a:pt x="49022" y="77761"/>
                    <a:pt x="58664" y="74083"/>
                    <a:pt x="66056" y="67068"/>
                  </a:cubicBezTo>
                  <a:cubicBezTo>
                    <a:pt x="77439" y="56223"/>
                    <a:pt x="81203" y="39597"/>
                    <a:pt x="75557" y="24943"/>
                  </a:cubicBezTo>
                  <a:cubicBezTo>
                    <a:pt x="69712" y="9788"/>
                    <a:pt x="55194" y="1"/>
                    <a:pt x="39250" y="1"/>
                  </a:cubicBezTo>
                  <a:close/>
                </a:path>
              </a:pathLst>
            </a:custGeom>
            <a:solidFill>
              <a:srgbClr val="1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>
              <a:off x="3358731" y="3746501"/>
              <a:ext cx="370775" cy="326239"/>
            </a:xfrm>
            <a:custGeom>
              <a:avLst/>
              <a:gdLst/>
              <a:ahLst/>
              <a:cxnLst/>
              <a:rect l="l" t="t" r="r" b="b"/>
              <a:pathLst>
                <a:path w="20705" h="18218" extrusionOk="0">
                  <a:moveTo>
                    <a:pt x="10334" y="0"/>
                  </a:moveTo>
                  <a:cubicBezTo>
                    <a:pt x="8542" y="0"/>
                    <a:pt x="6733" y="527"/>
                    <a:pt x="5154" y="1625"/>
                  </a:cubicBezTo>
                  <a:cubicBezTo>
                    <a:pt x="1031" y="4493"/>
                    <a:pt x="0" y="10185"/>
                    <a:pt x="2868" y="14307"/>
                  </a:cubicBezTo>
                  <a:cubicBezTo>
                    <a:pt x="4638" y="16851"/>
                    <a:pt x="7465" y="18218"/>
                    <a:pt x="10351" y="18218"/>
                  </a:cubicBezTo>
                  <a:cubicBezTo>
                    <a:pt x="12141" y="18218"/>
                    <a:pt x="13955" y="17691"/>
                    <a:pt x="15551" y="16593"/>
                  </a:cubicBezTo>
                  <a:cubicBezTo>
                    <a:pt x="19674" y="13725"/>
                    <a:pt x="20704" y="8078"/>
                    <a:pt x="17836" y="3911"/>
                  </a:cubicBezTo>
                  <a:cubicBezTo>
                    <a:pt x="16067" y="1367"/>
                    <a:pt x="13222" y="0"/>
                    <a:pt x="10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>
              <a:off x="3477494" y="3841392"/>
              <a:ext cx="134843" cy="135649"/>
            </a:xfrm>
            <a:custGeom>
              <a:avLst/>
              <a:gdLst/>
              <a:ahLst/>
              <a:cxnLst/>
              <a:rect l="l" t="t" r="r" b="b"/>
              <a:pathLst>
                <a:path w="7530" h="7575" extrusionOk="0">
                  <a:moveTo>
                    <a:pt x="3765" y="1"/>
                  </a:moveTo>
                  <a:cubicBezTo>
                    <a:pt x="1704" y="1"/>
                    <a:pt x="1" y="1704"/>
                    <a:pt x="1" y="3765"/>
                  </a:cubicBezTo>
                  <a:cubicBezTo>
                    <a:pt x="1" y="5871"/>
                    <a:pt x="1704" y="7574"/>
                    <a:pt x="3765" y="7574"/>
                  </a:cubicBezTo>
                  <a:cubicBezTo>
                    <a:pt x="5871" y="7574"/>
                    <a:pt x="7530" y="5871"/>
                    <a:pt x="7530" y="3765"/>
                  </a:cubicBezTo>
                  <a:cubicBezTo>
                    <a:pt x="7530" y="1704"/>
                    <a:pt x="5871" y="1"/>
                    <a:pt x="3765" y="1"/>
                  </a:cubicBezTo>
                  <a:close/>
                </a:path>
              </a:pathLst>
            </a:custGeom>
            <a:solidFill>
              <a:srgbClr val="1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>
              <a:off x="3943752" y="2415347"/>
              <a:ext cx="321028" cy="92295"/>
            </a:xfrm>
            <a:custGeom>
              <a:avLst/>
              <a:gdLst/>
              <a:ahLst/>
              <a:cxnLst/>
              <a:rect l="l" t="t" r="r" b="b"/>
              <a:pathLst>
                <a:path w="17927" h="5154" extrusionOk="0">
                  <a:moveTo>
                    <a:pt x="1838" y="0"/>
                  </a:moveTo>
                  <a:cubicBezTo>
                    <a:pt x="807" y="0"/>
                    <a:pt x="1" y="807"/>
                    <a:pt x="1" y="1838"/>
                  </a:cubicBezTo>
                  <a:lnTo>
                    <a:pt x="1" y="3317"/>
                  </a:lnTo>
                  <a:cubicBezTo>
                    <a:pt x="1" y="4347"/>
                    <a:pt x="807" y="5154"/>
                    <a:pt x="1838" y="5154"/>
                  </a:cubicBezTo>
                  <a:lnTo>
                    <a:pt x="16044" y="5154"/>
                  </a:lnTo>
                  <a:cubicBezTo>
                    <a:pt x="17075" y="5154"/>
                    <a:pt x="17926" y="4347"/>
                    <a:pt x="17926" y="3317"/>
                  </a:cubicBezTo>
                  <a:lnTo>
                    <a:pt x="17926" y="1838"/>
                  </a:lnTo>
                  <a:cubicBezTo>
                    <a:pt x="17926" y="807"/>
                    <a:pt x="17075" y="0"/>
                    <a:pt x="16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>
              <a:off x="3426941" y="2469911"/>
              <a:ext cx="252012" cy="162922"/>
            </a:xfrm>
            <a:custGeom>
              <a:avLst/>
              <a:gdLst/>
              <a:ahLst/>
              <a:cxnLst/>
              <a:rect l="l" t="t" r="r" b="b"/>
              <a:pathLst>
                <a:path w="14073" h="9098" extrusionOk="0">
                  <a:moveTo>
                    <a:pt x="14072" y="1"/>
                  </a:moveTo>
                  <a:cubicBezTo>
                    <a:pt x="14072" y="1"/>
                    <a:pt x="4975" y="1032"/>
                    <a:pt x="1" y="9098"/>
                  </a:cubicBezTo>
                  <a:cubicBezTo>
                    <a:pt x="1" y="9098"/>
                    <a:pt x="10980" y="7754"/>
                    <a:pt x="14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>
              <a:off x="3388422" y="2323678"/>
              <a:ext cx="347495" cy="1020978"/>
            </a:xfrm>
            <a:custGeom>
              <a:avLst/>
              <a:gdLst/>
              <a:ahLst/>
              <a:cxnLst/>
              <a:rect l="l" t="t" r="r" b="b"/>
              <a:pathLst>
                <a:path w="19405" h="57014" extrusionOk="0">
                  <a:moveTo>
                    <a:pt x="5768" y="1"/>
                  </a:moveTo>
                  <a:cubicBezTo>
                    <a:pt x="4629" y="1"/>
                    <a:pt x="3786" y="548"/>
                    <a:pt x="3765" y="548"/>
                  </a:cubicBezTo>
                  <a:cubicBezTo>
                    <a:pt x="762" y="2251"/>
                    <a:pt x="0" y="6419"/>
                    <a:pt x="1703" y="9377"/>
                  </a:cubicBezTo>
                  <a:lnTo>
                    <a:pt x="10890" y="27302"/>
                  </a:lnTo>
                  <a:lnTo>
                    <a:pt x="4706" y="56297"/>
                  </a:lnTo>
                  <a:lnTo>
                    <a:pt x="9994" y="57014"/>
                  </a:lnTo>
                  <a:lnTo>
                    <a:pt x="18374" y="29722"/>
                  </a:lnTo>
                  <a:cubicBezTo>
                    <a:pt x="19405" y="26092"/>
                    <a:pt x="19405" y="24031"/>
                    <a:pt x="17881" y="20804"/>
                  </a:cubicBezTo>
                  <a:lnTo>
                    <a:pt x="9904" y="3461"/>
                  </a:lnTo>
                  <a:cubicBezTo>
                    <a:pt x="8636" y="666"/>
                    <a:pt x="7022" y="1"/>
                    <a:pt x="5768" y="1"/>
                  </a:cubicBezTo>
                  <a:close/>
                </a:path>
              </a:pathLst>
            </a:custGeom>
            <a:solidFill>
              <a:srgbClr val="8F6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>
              <a:off x="3310578" y="2184394"/>
              <a:ext cx="368375" cy="448440"/>
            </a:xfrm>
            <a:custGeom>
              <a:avLst/>
              <a:gdLst/>
              <a:ahLst/>
              <a:cxnLst/>
              <a:rect l="l" t="t" r="r" b="b"/>
              <a:pathLst>
                <a:path w="20571" h="25042" extrusionOk="0">
                  <a:moveTo>
                    <a:pt x="7030" y="1"/>
                  </a:moveTo>
                  <a:cubicBezTo>
                    <a:pt x="4597" y="1"/>
                    <a:pt x="1094" y="2302"/>
                    <a:pt x="718" y="5189"/>
                  </a:cubicBezTo>
                  <a:cubicBezTo>
                    <a:pt x="1" y="10791"/>
                    <a:pt x="6499" y="25042"/>
                    <a:pt x="6499" y="25042"/>
                  </a:cubicBezTo>
                  <a:cubicBezTo>
                    <a:pt x="11876" y="17603"/>
                    <a:pt x="20570" y="15945"/>
                    <a:pt x="20570" y="15945"/>
                  </a:cubicBezTo>
                  <a:lnTo>
                    <a:pt x="13714" y="5548"/>
                  </a:lnTo>
                  <a:cubicBezTo>
                    <a:pt x="12504" y="4024"/>
                    <a:pt x="10711" y="529"/>
                    <a:pt x="7529" y="36"/>
                  </a:cubicBezTo>
                  <a:cubicBezTo>
                    <a:pt x="7369" y="12"/>
                    <a:pt x="7202" y="1"/>
                    <a:pt x="7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>
              <a:off x="3381993" y="3320589"/>
              <a:ext cx="215893" cy="213547"/>
            </a:xfrm>
            <a:custGeom>
              <a:avLst/>
              <a:gdLst/>
              <a:ahLst/>
              <a:cxnLst/>
              <a:rect l="l" t="t" r="r" b="b"/>
              <a:pathLst>
                <a:path w="12056" h="11925" extrusionOk="0">
                  <a:moveTo>
                    <a:pt x="4722" y="230"/>
                  </a:moveTo>
                  <a:cubicBezTo>
                    <a:pt x="4610" y="268"/>
                    <a:pt x="4501" y="310"/>
                    <a:pt x="4393" y="358"/>
                  </a:cubicBezTo>
                  <a:lnTo>
                    <a:pt x="4722" y="230"/>
                  </a:lnTo>
                  <a:close/>
                  <a:moveTo>
                    <a:pt x="6225" y="1"/>
                  </a:moveTo>
                  <a:cubicBezTo>
                    <a:pt x="5858" y="1"/>
                    <a:pt x="5489" y="36"/>
                    <a:pt x="5131" y="116"/>
                  </a:cubicBezTo>
                  <a:lnTo>
                    <a:pt x="5131" y="116"/>
                  </a:lnTo>
                  <a:cubicBezTo>
                    <a:pt x="5175" y="70"/>
                    <a:pt x="5199" y="44"/>
                    <a:pt x="5199" y="44"/>
                  </a:cubicBezTo>
                  <a:lnTo>
                    <a:pt x="5199" y="44"/>
                  </a:lnTo>
                  <a:lnTo>
                    <a:pt x="4722" y="230"/>
                  </a:lnTo>
                  <a:lnTo>
                    <a:pt x="4722" y="230"/>
                  </a:lnTo>
                  <a:cubicBezTo>
                    <a:pt x="4856" y="185"/>
                    <a:pt x="4992" y="147"/>
                    <a:pt x="5131" y="116"/>
                  </a:cubicBezTo>
                  <a:lnTo>
                    <a:pt x="5131" y="116"/>
                  </a:lnTo>
                  <a:cubicBezTo>
                    <a:pt x="4661" y="607"/>
                    <a:pt x="1938" y="3464"/>
                    <a:pt x="1569" y="4078"/>
                  </a:cubicBezTo>
                  <a:cubicBezTo>
                    <a:pt x="1166" y="4795"/>
                    <a:pt x="1" y="6094"/>
                    <a:pt x="763" y="6094"/>
                  </a:cubicBezTo>
                  <a:cubicBezTo>
                    <a:pt x="1211" y="6094"/>
                    <a:pt x="2331" y="5556"/>
                    <a:pt x="3093" y="5108"/>
                  </a:cubicBezTo>
                  <a:cubicBezTo>
                    <a:pt x="3177" y="5066"/>
                    <a:pt x="3266" y="5046"/>
                    <a:pt x="3353" y="5046"/>
                  </a:cubicBezTo>
                  <a:cubicBezTo>
                    <a:pt x="3637" y="5046"/>
                    <a:pt x="3900" y="5258"/>
                    <a:pt x="3900" y="5601"/>
                  </a:cubicBezTo>
                  <a:lnTo>
                    <a:pt x="3900" y="6766"/>
                  </a:lnTo>
                  <a:cubicBezTo>
                    <a:pt x="3900" y="8229"/>
                    <a:pt x="3023" y="10218"/>
                    <a:pt x="3567" y="10218"/>
                  </a:cubicBezTo>
                  <a:cubicBezTo>
                    <a:pt x="3573" y="10218"/>
                    <a:pt x="3580" y="10218"/>
                    <a:pt x="3586" y="10217"/>
                  </a:cubicBezTo>
                  <a:cubicBezTo>
                    <a:pt x="4124" y="10217"/>
                    <a:pt x="5334" y="8559"/>
                    <a:pt x="5648" y="7483"/>
                  </a:cubicBezTo>
                  <a:cubicBezTo>
                    <a:pt x="5855" y="6862"/>
                    <a:pt x="5987" y="6465"/>
                    <a:pt x="6070" y="6465"/>
                  </a:cubicBezTo>
                  <a:cubicBezTo>
                    <a:pt x="6131" y="6465"/>
                    <a:pt x="6166" y="6678"/>
                    <a:pt x="6185" y="7170"/>
                  </a:cubicBezTo>
                  <a:cubicBezTo>
                    <a:pt x="6185" y="8066"/>
                    <a:pt x="5916" y="8962"/>
                    <a:pt x="5423" y="9724"/>
                  </a:cubicBezTo>
                  <a:cubicBezTo>
                    <a:pt x="5080" y="10334"/>
                    <a:pt x="4769" y="11399"/>
                    <a:pt x="5154" y="11399"/>
                  </a:cubicBezTo>
                  <a:cubicBezTo>
                    <a:pt x="5221" y="11399"/>
                    <a:pt x="5310" y="11366"/>
                    <a:pt x="5423" y="11293"/>
                  </a:cubicBezTo>
                  <a:cubicBezTo>
                    <a:pt x="6185" y="10845"/>
                    <a:pt x="8157" y="8200"/>
                    <a:pt x="8157" y="7349"/>
                  </a:cubicBezTo>
                  <a:cubicBezTo>
                    <a:pt x="8157" y="7236"/>
                    <a:pt x="8164" y="7186"/>
                    <a:pt x="8176" y="7186"/>
                  </a:cubicBezTo>
                  <a:cubicBezTo>
                    <a:pt x="8251" y="7186"/>
                    <a:pt x="8513" y="9320"/>
                    <a:pt x="8202" y="9903"/>
                  </a:cubicBezTo>
                  <a:cubicBezTo>
                    <a:pt x="7811" y="10598"/>
                    <a:pt x="7462" y="11924"/>
                    <a:pt x="7808" y="11924"/>
                  </a:cubicBezTo>
                  <a:cubicBezTo>
                    <a:pt x="7819" y="11924"/>
                    <a:pt x="7831" y="11923"/>
                    <a:pt x="7843" y="11920"/>
                  </a:cubicBezTo>
                  <a:cubicBezTo>
                    <a:pt x="8516" y="11741"/>
                    <a:pt x="9636" y="9321"/>
                    <a:pt x="9770" y="8156"/>
                  </a:cubicBezTo>
                  <a:cubicBezTo>
                    <a:pt x="9770" y="8100"/>
                    <a:pt x="9840" y="7974"/>
                    <a:pt x="9892" y="7974"/>
                  </a:cubicBezTo>
                  <a:cubicBezTo>
                    <a:pt x="9924" y="7974"/>
                    <a:pt x="9950" y="8020"/>
                    <a:pt x="9950" y="8156"/>
                  </a:cubicBezTo>
                  <a:cubicBezTo>
                    <a:pt x="9950" y="8654"/>
                    <a:pt x="9873" y="10614"/>
                    <a:pt x="10182" y="10614"/>
                  </a:cubicBezTo>
                  <a:cubicBezTo>
                    <a:pt x="10207" y="10614"/>
                    <a:pt x="10234" y="10602"/>
                    <a:pt x="10263" y="10576"/>
                  </a:cubicBezTo>
                  <a:cubicBezTo>
                    <a:pt x="12056" y="8783"/>
                    <a:pt x="11294" y="3405"/>
                    <a:pt x="10353" y="1344"/>
                  </a:cubicBezTo>
                  <a:cubicBezTo>
                    <a:pt x="10216" y="1037"/>
                    <a:pt x="8233" y="1"/>
                    <a:pt x="6225" y="1"/>
                  </a:cubicBezTo>
                  <a:close/>
                </a:path>
              </a:pathLst>
            </a:custGeom>
            <a:solidFill>
              <a:srgbClr val="8F6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>
              <a:off x="2409544" y="2108054"/>
              <a:ext cx="259050" cy="154470"/>
            </a:xfrm>
            <a:custGeom>
              <a:avLst/>
              <a:gdLst/>
              <a:ahLst/>
              <a:cxnLst/>
              <a:rect l="l" t="t" r="r" b="b"/>
              <a:pathLst>
                <a:path w="14466" h="8626" extrusionOk="0">
                  <a:moveTo>
                    <a:pt x="9231" y="1"/>
                  </a:moveTo>
                  <a:cubicBezTo>
                    <a:pt x="5821" y="1"/>
                    <a:pt x="0" y="3806"/>
                    <a:pt x="2455" y="6091"/>
                  </a:cubicBezTo>
                  <a:cubicBezTo>
                    <a:pt x="2455" y="6091"/>
                    <a:pt x="2859" y="5598"/>
                    <a:pt x="3531" y="4971"/>
                  </a:cubicBezTo>
                  <a:cubicBezTo>
                    <a:pt x="3665" y="5374"/>
                    <a:pt x="3889" y="5778"/>
                    <a:pt x="4203" y="6091"/>
                  </a:cubicBezTo>
                  <a:cubicBezTo>
                    <a:pt x="4293" y="6405"/>
                    <a:pt x="4427" y="6719"/>
                    <a:pt x="4606" y="6988"/>
                  </a:cubicBezTo>
                  <a:cubicBezTo>
                    <a:pt x="4606" y="7077"/>
                    <a:pt x="4606" y="7212"/>
                    <a:pt x="4606" y="7301"/>
                  </a:cubicBezTo>
                  <a:cubicBezTo>
                    <a:pt x="4757" y="8116"/>
                    <a:pt x="5457" y="8626"/>
                    <a:pt x="6185" y="8626"/>
                  </a:cubicBezTo>
                  <a:cubicBezTo>
                    <a:pt x="6538" y="8626"/>
                    <a:pt x="6898" y="8506"/>
                    <a:pt x="7206" y="8242"/>
                  </a:cubicBezTo>
                  <a:cubicBezTo>
                    <a:pt x="8286" y="7317"/>
                    <a:pt x="9997" y="6225"/>
                    <a:pt x="11939" y="6225"/>
                  </a:cubicBezTo>
                  <a:cubicBezTo>
                    <a:pt x="12253" y="6225"/>
                    <a:pt x="12573" y="6253"/>
                    <a:pt x="12897" y="6315"/>
                  </a:cubicBezTo>
                  <a:cubicBezTo>
                    <a:pt x="13223" y="6381"/>
                    <a:pt x="13526" y="6612"/>
                    <a:pt x="13805" y="6612"/>
                  </a:cubicBezTo>
                  <a:cubicBezTo>
                    <a:pt x="13909" y="6612"/>
                    <a:pt x="14009" y="6580"/>
                    <a:pt x="14107" y="6495"/>
                  </a:cubicBezTo>
                  <a:cubicBezTo>
                    <a:pt x="14465" y="6181"/>
                    <a:pt x="14107" y="5419"/>
                    <a:pt x="12314" y="4881"/>
                  </a:cubicBezTo>
                  <a:cubicBezTo>
                    <a:pt x="12090" y="4837"/>
                    <a:pt x="11866" y="4792"/>
                    <a:pt x="11642" y="4747"/>
                  </a:cubicBezTo>
                  <a:cubicBezTo>
                    <a:pt x="11911" y="4747"/>
                    <a:pt x="12180" y="4792"/>
                    <a:pt x="12404" y="4837"/>
                  </a:cubicBezTo>
                  <a:cubicBezTo>
                    <a:pt x="12730" y="4902"/>
                    <a:pt x="13009" y="5133"/>
                    <a:pt x="13292" y="5133"/>
                  </a:cubicBezTo>
                  <a:cubicBezTo>
                    <a:pt x="13398" y="5133"/>
                    <a:pt x="13504" y="5101"/>
                    <a:pt x="13614" y="5016"/>
                  </a:cubicBezTo>
                  <a:cubicBezTo>
                    <a:pt x="13973" y="4657"/>
                    <a:pt x="13614" y="3940"/>
                    <a:pt x="11821" y="3403"/>
                  </a:cubicBezTo>
                  <a:cubicBezTo>
                    <a:pt x="11194" y="3268"/>
                    <a:pt x="10522" y="3178"/>
                    <a:pt x="9850" y="3134"/>
                  </a:cubicBezTo>
                  <a:cubicBezTo>
                    <a:pt x="10295" y="2997"/>
                    <a:pt x="10766" y="2938"/>
                    <a:pt x="11223" y="2938"/>
                  </a:cubicBezTo>
                  <a:cubicBezTo>
                    <a:pt x="11365" y="2938"/>
                    <a:pt x="11505" y="2944"/>
                    <a:pt x="11642" y="2954"/>
                  </a:cubicBezTo>
                  <a:cubicBezTo>
                    <a:pt x="11932" y="2983"/>
                    <a:pt x="12204" y="3144"/>
                    <a:pt x="12457" y="3144"/>
                  </a:cubicBezTo>
                  <a:cubicBezTo>
                    <a:pt x="12594" y="3144"/>
                    <a:pt x="12726" y="3096"/>
                    <a:pt x="12852" y="2954"/>
                  </a:cubicBezTo>
                  <a:cubicBezTo>
                    <a:pt x="13166" y="2551"/>
                    <a:pt x="12673" y="1879"/>
                    <a:pt x="10880" y="1610"/>
                  </a:cubicBezTo>
                  <a:cubicBezTo>
                    <a:pt x="10522" y="1565"/>
                    <a:pt x="10175" y="1543"/>
                    <a:pt x="9833" y="1543"/>
                  </a:cubicBezTo>
                  <a:cubicBezTo>
                    <a:pt x="9491" y="1543"/>
                    <a:pt x="9155" y="1565"/>
                    <a:pt x="8819" y="1610"/>
                  </a:cubicBezTo>
                  <a:cubicBezTo>
                    <a:pt x="9302" y="1461"/>
                    <a:pt x="9784" y="1374"/>
                    <a:pt x="10292" y="1374"/>
                  </a:cubicBezTo>
                  <a:cubicBezTo>
                    <a:pt x="10398" y="1374"/>
                    <a:pt x="10504" y="1378"/>
                    <a:pt x="10611" y="1386"/>
                  </a:cubicBezTo>
                  <a:cubicBezTo>
                    <a:pt x="10910" y="1386"/>
                    <a:pt x="11189" y="1565"/>
                    <a:pt x="11448" y="1565"/>
                  </a:cubicBezTo>
                  <a:cubicBezTo>
                    <a:pt x="11577" y="1565"/>
                    <a:pt x="11702" y="1520"/>
                    <a:pt x="11821" y="1386"/>
                  </a:cubicBezTo>
                  <a:cubicBezTo>
                    <a:pt x="12135" y="983"/>
                    <a:pt x="11642" y="355"/>
                    <a:pt x="9805" y="41"/>
                  </a:cubicBezTo>
                  <a:cubicBezTo>
                    <a:pt x="9623" y="14"/>
                    <a:pt x="9431" y="1"/>
                    <a:pt x="9231" y="1"/>
                  </a:cubicBezTo>
                  <a:close/>
                </a:path>
              </a:pathLst>
            </a:custGeom>
            <a:solidFill>
              <a:srgbClr val="EE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FD0C1BB8-FE4D-6663-E578-D99A5C091F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LIC ELISA CURAY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3C8BED-5DB1-3388-2B49-D7414C6070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180" t="24707" r="28636" b="45707"/>
          <a:stretch/>
        </p:blipFill>
        <p:spPr>
          <a:xfrm>
            <a:off x="4515151" y="1036316"/>
            <a:ext cx="3903249" cy="22068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54"/>
          <p:cNvSpPr txBox="1">
            <a:spLocks noGrp="1"/>
          </p:cNvSpPr>
          <p:nvPr>
            <p:ph type="subTitle" idx="1"/>
          </p:nvPr>
        </p:nvSpPr>
        <p:spPr>
          <a:xfrm>
            <a:off x="3905307" y="48641"/>
            <a:ext cx="481974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s-EC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Destino y responsables:</a:t>
            </a:r>
            <a:r>
              <a:rPr lang="es-EC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endParaRPr lang="es-EC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Depende la movilidad del </a:t>
            </a:r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equipo, aparato y hasta de mismos insumos, considerando que es un equipo interdisciplinario quien puede utilizarlo. Por lo tanto la asignación de responsables sobre uso, mantenimiento y conservación suele ser motivo de discusión y conflictos</a:t>
            </a:r>
            <a:r>
              <a:rPr lang="es-MX" sz="20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. </a:t>
            </a:r>
            <a:endParaRPr sz="2000" dirty="0"/>
          </a:p>
        </p:txBody>
      </p:sp>
      <p:grpSp>
        <p:nvGrpSpPr>
          <p:cNvPr id="1743" name="Google Shape;1743;p54"/>
          <p:cNvGrpSpPr/>
          <p:nvPr/>
        </p:nvGrpSpPr>
        <p:grpSpPr>
          <a:xfrm>
            <a:off x="418954" y="436690"/>
            <a:ext cx="998278" cy="307106"/>
            <a:chOff x="5736824" y="1306229"/>
            <a:chExt cx="998278" cy="307106"/>
          </a:xfrm>
        </p:grpSpPr>
        <p:sp>
          <p:nvSpPr>
            <p:cNvPr id="1744" name="Google Shape;1744;p54"/>
            <p:cNvSpPr/>
            <p:nvPr/>
          </p:nvSpPr>
          <p:spPr>
            <a:xfrm rot="29745">
              <a:off x="6066655" y="1307562"/>
              <a:ext cx="309130" cy="233147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4"/>
            <p:cNvSpPr/>
            <p:nvPr/>
          </p:nvSpPr>
          <p:spPr>
            <a:xfrm rot="-5662215" flipH="1">
              <a:off x="5699741" y="1387793"/>
              <a:ext cx="266330" cy="172372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746" name="Google Shape;1746;p54"/>
            <p:cNvSpPr/>
            <p:nvPr/>
          </p:nvSpPr>
          <p:spPr>
            <a:xfrm rot="-654913" flipH="1">
              <a:off x="6454894" y="1407325"/>
              <a:ext cx="266291" cy="172386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747" name="Google Shape;1747;p54"/>
          <p:cNvGrpSpPr/>
          <p:nvPr/>
        </p:nvGrpSpPr>
        <p:grpSpPr>
          <a:xfrm>
            <a:off x="1209988" y="868576"/>
            <a:ext cx="2976336" cy="3596487"/>
            <a:chOff x="1209988" y="868576"/>
            <a:chExt cx="2976336" cy="3596487"/>
          </a:xfrm>
        </p:grpSpPr>
        <p:grpSp>
          <p:nvGrpSpPr>
            <p:cNvPr id="1748" name="Google Shape;1748;p54"/>
            <p:cNvGrpSpPr/>
            <p:nvPr/>
          </p:nvGrpSpPr>
          <p:grpSpPr>
            <a:xfrm>
              <a:off x="1541476" y="1054078"/>
              <a:ext cx="2644848" cy="3410985"/>
              <a:chOff x="1720659" y="1127079"/>
              <a:chExt cx="2756486" cy="3554961"/>
            </a:xfrm>
          </p:grpSpPr>
          <p:sp>
            <p:nvSpPr>
              <p:cNvPr id="1749" name="Google Shape;1749;p54"/>
              <p:cNvSpPr/>
              <p:nvPr/>
            </p:nvSpPr>
            <p:spPr>
              <a:xfrm>
                <a:off x="1806845" y="4448640"/>
                <a:ext cx="2670300" cy="233400"/>
              </a:xfrm>
              <a:prstGeom prst="ellipse">
                <a:avLst/>
              </a:prstGeom>
              <a:solidFill>
                <a:srgbClr val="8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50" name="Google Shape;1750;p54"/>
              <p:cNvGrpSpPr/>
              <p:nvPr/>
            </p:nvGrpSpPr>
            <p:grpSpPr>
              <a:xfrm>
                <a:off x="1720659" y="1127079"/>
                <a:ext cx="2605930" cy="3481676"/>
                <a:chOff x="1720659" y="1127079"/>
                <a:chExt cx="2605930" cy="3481676"/>
              </a:xfrm>
            </p:grpSpPr>
            <p:sp>
              <p:nvSpPr>
                <p:cNvPr id="1751" name="Google Shape;1751;p54"/>
                <p:cNvSpPr/>
                <p:nvPr/>
              </p:nvSpPr>
              <p:spPr>
                <a:xfrm flipH="1">
                  <a:off x="2220141" y="1627946"/>
                  <a:ext cx="1143924" cy="406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60" h="24346" extrusionOk="0">
                      <a:moveTo>
                        <a:pt x="3655" y="0"/>
                      </a:moveTo>
                      <a:cubicBezTo>
                        <a:pt x="3621" y="0"/>
                        <a:pt x="3590" y="6"/>
                        <a:pt x="3562" y="15"/>
                      </a:cubicBezTo>
                      <a:cubicBezTo>
                        <a:pt x="3261" y="101"/>
                        <a:pt x="2744" y="316"/>
                        <a:pt x="3390" y="1479"/>
                      </a:cubicBezTo>
                      <a:cubicBezTo>
                        <a:pt x="3993" y="2642"/>
                        <a:pt x="6750" y="6390"/>
                        <a:pt x="6750" y="6390"/>
                      </a:cubicBezTo>
                      <a:cubicBezTo>
                        <a:pt x="6750" y="6390"/>
                        <a:pt x="2231" y="1792"/>
                        <a:pt x="1075" y="1792"/>
                      </a:cubicBezTo>
                      <a:cubicBezTo>
                        <a:pt x="1021" y="1792"/>
                        <a:pt x="974" y="1803"/>
                        <a:pt x="935" y="1824"/>
                      </a:cubicBezTo>
                      <a:cubicBezTo>
                        <a:pt x="203" y="2169"/>
                        <a:pt x="763" y="2815"/>
                        <a:pt x="1409" y="3461"/>
                      </a:cubicBezTo>
                      <a:cubicBezTo>
                        <a:pt x="2055" y="4150"/>
                        <a:pt x="4596" y="6777"/>
                        <a:pt x="5070" y="7294"/>
                      </a:cubicBezTo>
                      <a:cubicBezTo>
                        <a:pt x="5180" y="7404"/>
                        <a:pt x="5177" y="7451"/>
                        <a:pt x="5098" y="7451"/>
                      </a:cubicBezTo>
                      <a:cubicBezTo>
                        <a:pt x="4803" y="7451"/>
                        <a:pt x="3450" y="6794"/>
                        <a:pt x="2873" y="6217"/>
                      </a:cubicBezTo>
                      <a:cubicBezTo>
                        <a:pt x="2184" y="5485"/>
                        <a:pt x="1021" y="4365"/>
                        <a:pt x="1021" y="4365"/>
                      </a:cubicBezTo>
                      <a:cubicBezTo>
                        <a:pt x="1021" y="4365"/>
                        <a:pt x="667" y="4155"/>
                        <a:pt x="393" y="4155"/>
                      </a:cubicBezTo>
                      <a:cubicBezTo>
                        <a:pt x="171" y="4155"/>
                        <a:pt x="1" y="4294"/>
                        <a:pt x="117" y="4796"/>
                      </a:cubicBezTo>
                      <a:cubicBezTo>
                        <a:pt x="375" y="5916"/>
                        <a:pt x="2615" y="8414"/>
                        <a:pt x="3993" y="9448"/>
                      </a:cubicBezTo>
                      <a:cubicBezTo>
                        <a:pt x="4585" y="9891"/>
                        <a:pt x="4669" y="10279"/>
                        <a:pt x="4374" y="10279"/>
                      </a:cubicBezTo>
                      <a:cubicBezTo>
                        <a:pt x="4153" y="10279"/>
                        <a:pt x="3721" y="10062"/>
                        <a:pt x="3132" y="9491"/>
                      </a:cubicBezTo>
                      <a:cubicBezTo>
                        <a:pt x="1883" y="8328"/>
                        <a:pt x="1538" y="8026"/>
                        <a:pt x="1064" y="7811"/>
                      </a:cubicBezTo>
                      <a:cubicBezTo>
                        <a:pt x="806" y="7711"/>
                        <a:pt x="600" y="7658"/>
                        <a:pt x="453" y="7658"/>
                      </a:cubicBezTo>
                      <a:cubicBezTo>
                        <a:pt x="160" y="7658"/>
                        <a:pt x="102" y="7869"/>
                        <a:pt x="332" y="8328"/>
                      </a:cubicBezTo>
                      <a:cubicBezTo>
                        <a:pt x="677" y="8974"/>
                        <a:pt x="5285" y="13195"/>
                        <a:pt x="8559" y="14918"/>
                      </a:cubicBezTo>
                      <a:cubicBezTo>
                        <a:pt x="9250" y="15282"/>
                        <a:pt x="23375" y="24345"/>
                        <a:pt x="43142" y="24345"/>
                      </a:cubicBezTo>
                      <a:cubicBezTo>
                        <a:pt x="46774" y="24345"/>
                        <a:pt x="50596" y="24039"/>
                        <a:pt x="54561" y="23317"/>
                      </a:cubicBezTo>
                      <a:cubicBezTo>
                        <a:pt x="68301" y="20819"/>
                        <a:pt x="68559" y="15133"/>
                        <a:pt x="65717" y="13497"/>
                      </a:cubicBezTo>
                      <a:cubicBezTo>
                        <a:pt x="65477" y="13357"/>
                        <a:pt x="64961" y="13298"/>
                        <a:pt x="64211" y="13298"/>
                      </a:cubicBezTo>
                      <a:cubicBezTo>
                        <a:pt x="59913" y="13298"/>
                        <a:pt x="47944" y="15246"/>
                        <a:pt x="36427" y="15246"/>
                      </a:cubicBezTo>
                      <a:cubicBezTo>
                        <a:pt x="34417" y="15246"/>
                        <a:pt x="32422" y="15187"/>
                        <a:pt x="30483" y="15047"/>
                      </a:cubicBezTo>
                      <a:cubicBezTo>
                        <a:pt x="19844" y="14272"/>
                        <a:pt x="13728" y="8802"/>
                        <a:pt x="13728" y="8802"/>
                      </a:cubicBezTo>
                      <a:cubicBezTo>
                        <a:pt x="12177" y="6691"/>
                        <a:pt x="10799" y="4408"/>
                        <a:pt x="9636" y="1996"/>
                      </a:cubicBezTo>
                      <a:cubicBezTo>
                        <a:pt x="9217" y="1177"/>
                        <a:pt x="8722" y="855"/>
                        <a:pt x="8356" y="855"/>
                      </a:cubicBezTo>
                      <a:cubicBezTo>
                        <a:pt x="7895" y="855"/>
                        <a:pt x="7639" y="1367"/>
                        <a:pt x="7999" y="2039"/>
                      </a:cubicBezTo>
                      <a:lnTo>
                        <a:pt x="9291" y="4451"/>
                      </a:lnTo>
                      <a:cubicBezTo>
                        <a:pt x="9291" y="4451"/>
                        <a:pt x="9679" y="5184"/>
                        <a:pt x="9334" y="5313"/>
                      </a:cubicBezTo>
                      <a:cubicBezTo>
                        <a:pt x="9281" y="5335"/>
                        <a:pt x="9222" y="5345"/>
                        <a:pt x="9159" y="5345"/>
                      </a:cubicBezTo>
                      <a:cubicBezTo>
                        <a:pt x="8103" y="5345"/>
                        <a:pt x="5780" y="2434"/>
                        <a:pt x="5415" y="1824"/>
                      </a:cubicBezTo>
                      <a:cubicBezTo>
                        <a:pt x="4454" y="363"/>
                        <a:pt x="3939" y="0"/>
                        <a:pt x="3655" y="0"/>
                      </a:cubicBezTo>
                      <a:close/>
                    </a:path>
                  </a:pathLst>
                </a:custGeom>
                <a:solidFill>
                  <a:srgbClr val="DB78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" name="Google Shape;1752;p54"/>
                <p:cNvSpPr/>
                <p:nvPr/>
              </p:nvSpPr>
              <p:spPr>
                <a:xfrm flipH="1">
                  <a:off x="3419609" y="2089569"/>
                  <a:ext cx="386375" cy="791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7" h="47409" extrusionOk="0">
                      <a:moveTo>
                        <a:pt x="20400" y="0"/>
                      </a:moveTo>
                      <a:cubicBezTo>
                        <a:pt x="20371" y="0"/>
                        <a:pt x="20343" y="0"/>
                        <a:pt x="20314" y="1"/>
                      </a:cubicBezTo>
                      <a:cubicBezTo>
                        <a:pt x="17299" y="87"/>
                        <a:pt x="12302" y="2973"/>
                        <a:pt x="11699" y="5643"/>
                      </a:cubicBezTo>
                      <a:lnTo>
                        <a:pt x="7521" y="29936"/>
                      </a:lnTo>
                      <a:cubicBezTo>
                        <a:pt x="7521" y="29936"/>
                        <a:pt x="3386" y="38551"/>
                        <a:pt x="673" y="45916"/>
                      </a:cubicBezTo>
                      <a:cubicBezTo>
                        <a:pt x="238" y="47093"/>
                        <a:pt x="1" y="47343"/>
                        <a:pt x="294" y="47343"/>
                      </a:cubicBezTo>
                      <a:cubicBezTo>
                        <a:pt x="495" y="47343"/>
                        <a:pt x="945" y="47226"/>
                        <a:pt x="1750" y="47209"/>
                      </a:cubicBezTo>
                      <a:cubicBezTo>
                        <a:pt x="2143" y="47209"/>
                        <a:pt x="3262" y="47409"/>
                        <a:pt x="4020" y="47409"/>
                      </a:cubicBezTo>
                      <a:cubicBezTo>
                        <a:pt x="4257" y="47409"/>
                        <a:pt x="4459" y="47389"/>
                        <a:pt x="4592" y="47338"/>
                      </a:cubicBezTo>
                      <a:lnTo>
                        <a:pt x="14758" y="33210"/>
                      </a:lnTo>
                      <a:cubicBezTo>
                        <a:pt x="16997" y="28386"/>
                        <a:pt x="20099" y="24854"/>
                        <a:pt x="19926" y="22657"/>
                      </a:cubicBezTo>
                      <a:lnTo>
                        <a:pt x="23157" y="8055"/>
                      </a:lnTo>
                      <a:cubicBezTo>
                        <a:pt x="22688" y="1962"/>
                        <a:pt x="22978" y="0"/>
                        <a:pt x="20400" y="0"/>
                      </a:cubicBezTo>
                      <a:close/>
                    </a:path>
                  </a:pathLst>
                </a:custGeom>
                <a:solidFill>
                  <a:srgbClr val="F3CC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" name="Google Shape;1753;p54"/>
                <p:cNvSpPr/>
                <p:nvPr/>
              </p:nvSpPr>
              <p:spPr>
                <a:xfrm flipH="1">
                  <a:off x="3228432" y="4469818"/>
                  <a:ext cx="284629" cy="110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59" h="6639" extrusionOk="0">
                      <a:moveTo>
                        <a:pt x="9262" y="0"/>
                      </a:moveTo>
                      <a:cubicBezTo>
                        <a:pt x="9262" y="0"/>
                        <a:pt x="5127" y="4781"/>
                        <a:pt x="1121" y="5169"/>
                      </a:cubicBezTo>
                      <a:cubicBezTo>
                        <a:pt x="1" y="6041"/>
                        <a:pt x="3760" y="6639"/>
                        <a:pt x="7772" y="6639"/>
                      </a:cubicBezTo>
                      <a:cubicBezTo>
                        <a:pt x="10700" y="6639"/>
                        <a:pt x="13764" y="6320"/>
                        <a:pt x="15163" y="5557"/>
                      </a:cubicBezTo>
                      <a:cubicBezTo>
                        <a:pt x="17058" y="4480"/>
                        <a:pt x="15335" y="733"/>
                        <a:pt x="15335" y="733"/>
                      </a:cubicBezTo>
                      <a:lnTo>
                        <a:pt x="926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" name="Google Shape;1754;p54"/>
                <p:cNvSpPr/>
                <p:nvPr/>
              </p:nvSpPr>
              <p:spPr>
                <a:xfrm flipH="1">
                  <a:off x="3208310" y="4042198"/>
                  <a:ext cx="173224" cy="43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26362" extrusionOk="0">
                      <a:moveTo>
                        <a:pt x="10381" y="1"/>
                      </a:moveTo>
                      <a:lnTo>
                        <a:pt x="1" y="2025"/>
                      </a:lnTo>
                      <a:lnTo>
                        <a:pt x="1379" y="25629"/>
                      </a:lnTo>
                      <a:lnTo>
                        <a:pt x="7452" y="26362"/>
                      </a:lnTo>
                      <a:lnTo>
                        <a:pt x="10381" y="1"/>
                      </a:lnTo>
                      <a:close/>
                    </a:path>
                  </a:pathLst>
                </a:custGeom>
                <a:solidFill>
                  <a:srgbClr val="F3CC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54"/>
                <p:cNvSpPr/>
                <p:nvPr/>
              </p:nvSpPr>
              <p:spPr>
                <a:xfrm flipH="1">
                  <a:off x="2837486" y="4468383"/>
                  <a:ext cx="272516" cy="11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3" h="7152" extrusionOk="0">
                      <a:moveTo>
                        <a:pt x="14093" y="0"/>
                      </a:moveTo>
                      <a:lnTo>
                        <a:pt x="7977" y="43"/>
                      </a:lnTo>
                      <a:cubicBezTo>
                        <a:pt x="7977" y="43"/>
                        <a:pt x="4531" y="5341"/>
                        <a:pt x="611" y="6246"/>
                      </a:cubicBezTo>
                      <a:cubicBezTo>
                        <a:pt x="0" y="6872"/>
                        <a:pt x="1199" y="7152"/>
                        <a:pt x="3136" y="7152"/>
                      </a:cubicBezTo>
                      <a:cubicBezTo>
                        <a:pt x="6658" y="7152"/>
                        <a:pt x="12621" y="6227"/>
                        <a:pt x="14567" y="4781"/>
                      </a:cubicBezTo>
                      <a:cubicBezTo>
                        <a:pt x="16333" y="3446"/>
                        <a:pt x="14093" y="0"/>
                        <a:pt x="1409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54"/>
                <p:cNvSpPr/>
                <p:nvPr/>
              </p:nvSpPr>
              <p:spPr>
                <a:xfrm flipH="1">
                  <a:off x="2874844" y="4025680"/>
                  <a:ext cx="176811" cy="443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7" h="26577" extrusionOk="0">
                      <a:moveTo>
                        <a:pt x="10036" y="0"/>
                      </a:moveTo>
                      <a:lnTo>
                        <a:pt x="0" y="3403"/>
                      </a:lnTo>
                      <a:lnTo>
                        <a:pt x="4480" y="26576"/>
                      </a:lnTo>
                      <a:lnTo>
                        <a:pt x="10596" y="26533"/>
                      </a:lnTo>
                      <a:lnTo>
                        <a:pt x="10036" y="0"/>
                      </a:lnTo>
                      <a:close/>
                    </a:path>
                  </a:pathLst>
                </a:custGeom>
                <a:solidFill>
                  <a:srgbClr val="F3CC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54"/>
                <p:cNvSpPr/>
                <p:nvPr/>
              </p:nvSpPr>
              <p:spPr>
                <a:xfrm flipH="1">
                  <a:off x="3158005" y="4472688"/>
                  <a:ext cx="142323" cy="104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0" h="6290" extrusionOk="0">
                      <a:moveTo>
                        <a:pt x="2499" y="1"/>
                      </a:moveTo>
                      <a:cubicBezTo>
                        <a:pt x="1465" y="1"/>
                        <a:pt x="561" y="776"/>
                        <a:pt x="475" y="1810"/>
                      </a:cubicBezTo>
                      <a:lnTo>
                        <a:pt x="44" y="5299"/>
                      </a:lnTo>
                      <a:cubicBezTo>
                        <a:pt x="1" y="5816"/>
                        <a:pt x="432" y="6289"/>
                        <a:pt x="949" y="6289"/>
                      </a:cubicBezTo>
                      <a:lnTo>
                        <a:pt x="7582" y="6289"/>
                      </a:lnTo>
                      <a:cubicBezTo>
                        <a:pt x="8142" y="6289"/>
                        <a:pt x="8529" y="5772"/>
                        <a:pt x="8443" y="5213"/>
                      </a:cubicBezTo>
                      <a:lnTo>
                        <a:pt x="7668" y="1637"/>
                      </a:lnTo>
                      <a:cubicBezTo>
                        <a:pt x="7453" y="690"/>
                        <a:pt x="6634" y="1"/>
                        <a:pt x="56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" name="Google Shape;1758;p54"/>
                <p:cNvSpPr/>
                <p:nvPr/>
              </p:nvSpPr>
              <p:spPr>
                <a:xfrm flipH="1">
                  <a:off x="4184266" y="4472688"/>
                  <a:ext cx="142323" cy="104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0" h="6290" extrusionOk="0">
                      <a:moveTo>
                        <a:pt x="2887" y="1"/>
                      </a:moveTo>
                      <a:cubicBezTo>
                        <a:pt x="1939" y="1"/>
                        <a:pt x="1078" y="690"/>
                        <a:pt x="862" y="1637"/>
                      </a:cubicBezTo>
                      <a:lnTo>
                        <a:pt x="87" y="5213"/>
                      </a:lnTo>
                      <a:cubicBezTo>
                        <a:pt x="1" y="5772"/>
                        <a:pt x="432" y="6289"/>
                        <a:pt x="992" y="6289"/>
                      </a:cubicBezTo>
                      <a:lnTo>
                        <a:pt x="7582" y="6289"/>
                      </a:lnTo>
                      <a:cubicBezTo>
                        <a:pt x="8142" y="6289"/>
                        <a:pt x="8529" y="5816"/>
                        <a:pt x="8486" y="5299"/>
                      </a:cubicBezTo>
                      <a:lnTo>
                        <a:pt x="8099" y="1810"/>
                      </a:lnTo>
                      <a:cubicBezTo>
                        <a:pt x="7969" y="776"/>
                        <a:pt x="7065" y="1"/>
                        <a:pt x="60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59" name="Google Shape;1759;p54"/>
                <p:cNvGrpSpPr/>
                <p:nvPr/>
              </p:nvGrpSpPr>
              <p:grpSpPr>
                <a:xfrm>
                  <a:off x="3184601" y="2808242"/>
                  <a:ext cx="1113240" cy="1720524"/>
                  <a:chOff x="3184601" y="2808242"/>
                  <a:chExt cx="1113240" cy="1720524"/>
                </a:xfrm>
              </p:grpSpPr>
              <p:sp>
                <p:nvSpPr>
                  <p:cNvPr id="1760" name="Google Shape;1760;p54"/>
                  <p:cNvSpPr/>
                  <p:nvPr/>
                </p:nvSpPr>
                <p:spPr>
                  <a:xfrm flipH="1">
                    <a:off x="3360678" y="3665618"/>
                    <a:ext cx="771865" cy="8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61" h="4998" extrusionOk="0">
                        <a:moveTo>
                          <a:pt x="1" y="1"/>
                        </a:moveTo>
                        <a:lnTo>
                          <a:pt x="1" y="4997"/>
                        </a:lnTo>
                        <a:lnTo>
                          <a:pt x="46261" y="4997"/>
                        </a:lnTo>
                        <a:lnTo>
                          <a:pt x="46261" y="1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1" name="Google Shape;1761;p54"/>
                  <p:cNvSpPr/>
                  <p:nvPr/>
                </p:nvSpPr>
                <p:spPr>
                  <a:xfrm flipH="1">
                    <a:off x="3184601" y="2808242"/>
                    <a:ext cx="1113240" cy="1720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721" h="103118" extrusionOk="0">
                        <a:moveTo>
                          <a:pt x="30709" y="0"/>
                        </a:moveTo>
                        <a:cubicBezTo>
                          <a:pt x="22735" y="0"/>
                          <a:pt x="15890" y="5759"/>
                          <a:pt x="14602" y="13655"/>
                        </a:cubicBezTo>
                        <a:lnTo>
                          <a:pt x="1" y="102299"/>
                        </a:lnTo>
                        <a:lnTo>
                          <a:pt x="4997" y="103074"/>
                        </a:lnTo>
                        <a:lnTo>
                          <a:pt x="19599" y="14473"/>
                        </a:lnTo>
                        <a:cubicBezTo>
                          <a:pt x="20499" y="9032"/>
                          <a:pt x="25191" y="5040"/>
                          <a:pt x="30709" y="5040"/>
                        </a:cubicBezTo>
                        <a:cubicBezTo>
                          <a:pt x="30739" y="5040"/>
                          <a:pt x="30768" y="5040"/>
                          <a:pt x="30798" y="5040"/>
                        </a:cubicBezTo>
                        <a:lnTo>
                          <a:pt x="35880" y="5040"/>
                        </a:lnTo>
                        <a:cubicBezTo>
                          <a:pt x="35910" y="5040"/>
                          <a:pt x="35940" y="5040"/>
                          <a:pt x="35969" y="5040"/>
                        </a:cubicBezTo>
                        <a:cubicBezTo>
                          <a:pt x="41487" y="5040"/>
                          <a:pt x="46180" y="9032"/>
                          <a:pt x="47122" y="14473"/>
                        </a:cubicBezTo>
                        <a:lnTo>
                          <a:pt x="61681" y="103117"/>
                        </a:lnTo>
                        <a:lnTo>
                          <a:pt x="66721" y="102299"/>
                        </a:lnTo>
                        <a:lnTo>
                          <a:pt x="52119" y="13655"/>
                        </a:lnTo>
                        <a:cubicBezTo>
                          <a:pt x="50789" y="5759"/>
                          <a:pt x="43986" y="0"/>
                          <a:pt x="35970" y="0"/>
                        </a:cubicBezTo>
                        <a:cubicBezTo>
                          <a:pt x="35940" y="0"/>
                          <a:pt x="35910" y="1"/>
                          <a:pt x="35880" y="1"/>
                        </a:cubicBezTo>
                        <a:lnTo>
                          <a:pt x="30798" y="1"/>
                        </a:lnTo>
                        <a:cubicBezTo>
                          <a:pt x="30768" y="1"/>
                          <a:pt x="30738" y="0"/>
                          <a:pt x="30709" y="0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2" name="Google Shape;1762;p54"/>
                  <p:cNvSpPr/>
                  <p:nvPr/>
                </p:nvSpPr>
                <p:spPr>
                  <a:xfrm flipH="1">
                    <a:off x="3727197" y="3230823"/>
                    <a:ext cx="344979" cy="84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76" h="5084" extrusionOk="0">
                        <a:moveTo>
                          <a:pt x="1" y="1"/>
                        </a:moveTo>
                        <a:lnTo>
                          <a:pt x="1" y="5083"/>
                        </a:lnTo>
                        <a:lnTo>
                          <a:pt x="20676" y="5083"/>
                        </a:lnTo>
                        <a:lnTo>
                          <a:pt x="20676" y="1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3" name="Google Shape;1763;p54"/>
                  <p:cNvSpPr/>
                  <p:nvPr/>
                </p:nvSpPr>
                <p:spPr>
                  <a:xfrm flipH="1">
                    <a:off x="3866617" y="4119100"/>
                    <a:ext cx="350001" cy="84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77" h="5084" extrusionOk="0">
                        <a:moveTo>
                          <a:pt x="0" y="1"/>
                        </a:moveTo>
                        <a:lnTo>
                          <a:pt x="0" y="5083"/>
                        </a:lnTo>
                        <a:lnTo>
                          <a:pt x="20976" y="5083"/>
                        </a:lnTo>
                        <a:lnTo>
                          <a:pt x="20976" y="1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64" name="Google Shape;1764;p54"/>
                <p:cNvSpPr/>
                <p:nvPr/>
              </p:nvSpPr>
              <p:spPr>
                <a:xfrm flipH="1">
                  <a:off x="2550738" y="2694067"/>
                  <a:ext cx="1204507" cy="15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91" h="90885" extrusionOk="0">
                      <a:moveTo>
                        <a:pt x="45840" y="0"/>
                      </a:moveTo>
                      <a:cubicBezTo>
                        <a:pt x="34171" y="0"/>
                        <a:pt x="13009" y="9299"/>
                        <a:pt x="13009" y="9299"/>
                      </a:cubicBezTo>
                      <a:lnTo>
                        <a:pt x="1" y="82695"/>
                      </a:lnTo>
                      <a:cubicBezTo>
                        <a:pt x="216" y="82781"/>
                        <a:pt x="475" y="82911"/>
                        <a:pt x="733" y="82997"/>
                      </a:cubicBezTo>
                      <a:cubicBezTo>
                        <a:pt x="1681" y="83470"/>
                        <a:pt x="2671" y="83901"/>
                        <a:pt x="3662" y="84289"/>
                      </a:cubicBezTo>
                      <a:cubicBezTo>
                        <a:pt x="5299" y="84978"/>
                        <a:pt x="6979" y="85667"/>
                        <a:pt x="8658" y="86227"/>
                      </a:cubicBezTo>
                      <a:cubicBezTo>
                        <a:pt x="10338" y="86787"/>
                        <a:pt x="12018" y="87304"/>
                        <a:pt x="13698" y="87778"/>
                      </a:cubicBezTo>
                      <a:cubicBezTo>
                        <a:pt x="17661" y="88898"/>
                        <a:pt x="21710" y="89716"/>
                        <a:pt x="25801" y="90190"/>
                      </a:cubicBezTo>
                      <a:cubicBezTo>
                        <a:pt x="27266" y="90405"/>
                        <a:pt x="28773" y="90534"/>
                        <a:pt x="30324" y="90664"/>
                      </a:cubicBezTo>
                      <a:cubicBezTo>
                        <a:pt x="31832" y="90793"/>
                        <a:pt x="33339" y="90836"/>
                        <a:pt x="34847" y="90879"/>
                      </a:cubicBezTo>
                      <a:cubicBezTo>
                        <a:pt x="35204" y="90883"/>
                        <a:pt x="35562" y="90884"/>
                        <a:pt x="35920" y="90884"/>
                      </a:cubicBezTo>
                      <a:cubicBezTo>
                        <a:pt x="39912" y="90884"/>
                        <a:pt x="43902" y="90661"/>
                        <a:pt x="47855" y="90147"/>
                      </a:cubicBezTo>
                      <a:cubicBezTo>
                        <a:pt x="49448" y="89975"/>
                        <a:pt x="50999" y="89759"/>
                        <a:pt x="52636" y="89458"/>
                      </a:cubicBezTo>
                      <a:cubicBezTo>
                        <a:pt x="55737" y="88941"/>
                        <a:pt x="58838" y="88295"/>
                        <a:pt x="61983" y="87476"/>
                      </a:cubicBezTo>
                      <a:cubicBezTo>
                        <a:pt x="63792" y="87002"/>
                        <a:pt x="65644" y="86443"/>
                        <a:pt x="67496" y="85883"/>
                      </a:cubicBezTo>
                      <a:cubicBezTo>
                        <a:pt x="68874" y="85452"/>
                        <a:pt x="70253" y="85021"/>
                        <a:pt x="71631" y="84547"/>
                      </a:cubicBezTo>
                      <a:cubicBezTo>
                        <a:pt x="71803" y="84504"/>
                        <a:pt x="71932" y="84418"/>
                        <a:pt x="72105" y="84375"/>
                      </a:cubicBezTo>
                      <a:cubicBezTo>
                        <a:pt x="72105" y="84375"/>
                        <a:pt x="72148" y="84375"/>
                        <a:pt x="72191" y="84332"/>
                      </a:cubicBezTo>
                      <a:lnTo>
                        <a:pt x="72019" y="83341"/>
                      </a:lnTo>
                      <a:cubicBezTo>
                        <a:pt x="72019" y="83341"/>
                        <a:pt x="58838" y="8567"/>
                        <a:pt x="52119" y="1804"/>
                      </a:cubicBezTo>
                      <a:cubicBezTo>
                        <a:pt x="50826" y="520"/>
                        <a:pt x="48598" y="0"/>
                        <a:pt x="458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54"/>
                <p:cNvSpPr/>
                <p:nvPr/>
              </p:nvSpPr>
              <p:spPr>
                <a:xfrm flipH="1">
                  <a:off x="3458418" y="1830852"/>
                  <a:ext cx="191894" cy="368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22097" extrusionOk="0">
                      <a:moveTo>
                        <a:pt x="11501" y="0"/>
                      </a:moveTo>
                      <a:cubicBezTo>
                        <a:pt x="11501" y="1"/>
                        <a:pt x="9476" y="1422"/>
                        <a:pt x="9003" y="1939"/>
                      </a:cubicBezTo>
                      <a:cubicBezTo>
                        <a:pt x="8572" y="2413"/>
                        <a:pt x="1637" y="16110"/>
                        <a:pt x="517" y="18780"/>
                      </a:cubicBezTo>
                      <a:cubicBezTo>
                        <a:pt x="0" y="20632"/>
                        <a:pt x="7064" y="21752"/>
                        <a:pt x="7797" y="22097"/>
                      </a:cubicBezTo>
                      <a:cubicBezTo>
                        <a:pt x="9003" y="20675"/>
                        <a:pt x="10553" y="8701"/>
                        <a:pt x="10553" y="8701"/>
                      </a:cubicBezTo>
                      <a:lnTo>
                        <a:pt x="1150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54"/>
                <p:cNvSpPr/>
                <p:nvPr/>
              </p:nvSpPr>
              <p:spPr>
                <a:xfrm flipH="1">
                  <a:off x="2820951" y="1801486"/>
                  <a:ext cx="802765" cy="11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3" h="67294" extrusionOk="0">
                      <a:moveTo>
                        <a:pt x="24567" y="0"/>
                      </a:moveTo>
                      <a:cubicBezTo>
                        <a:pt x="24124" y="0"/>
                        <a:pt x="23843" y="105"/>
                        <a:pt x="23475" y="124"/>
                      </a:cubicBezTo>
                      <a:lnTo>
                        <a:pt x="11716" y="942"/>
                      </a:lnTo>
                      <a:cubicBezTo>
                        <a:pt x="10811" y="1330"/>
                        <a:pt x="9950" y="1717"/>
                        <a:pt x="9088" y="2191"/>
                      </a:cubicBezTo>
                      <a:cubicBezTo>
                        <a:pt x="6160" y="4000"/>
                        <a:pt x="4867" y="8437"/>
                        <a:pt x="4523" y="9471"/>
                      </a:cubicBezTo>
                      <a:cubicBezTo>
                        <a:pt x="4221" y="10504"/>
                        <a:pt x="345" y="50777"/>
                        <a:pt x="0" y="65035"/>
                      </a:cubicBezTo>
                      <a:cubicBezTo>
                        <a:pt x="1655" y="66616"/>
                        <a:pt x="5114" y="67294"/>
                        <a:pt x="9550" y="67294"/>
                      </a:cubicBezTo>
                      <a:cubicBezTo>
                        <a:pt x="20584" y="67294"/>
                        <a:pt x="37668" y="63101"/>
                        <a:pt x="48113" y="58186"/>
                      </a:cubicBezTo>
                      <a:cubicBezTo>
                        <a:pt x="44796" y="50174"/>
                        <a:pt x="36914" y="26269"/>
                        <a:pt x="36914" y="26269"/>
                      </a:cubicBezTo>
                      <a:lnTo>
                        <a:pt x="38809" y="22220"/>
                      </a:lnTo>
                      <a:cubicBezTo>
                        <a:pt x="38809" y="22220"/>
                        <a:pt x="36870" y="5249"/>
                        <a:pt x="27825" y="1028"/>
                      </a:cubicBezTo>
                      <a:cubicBezTo>
                        <a:pt x="26048" y="189"/>
                        <a:pt x="25162" y="0"/>
                        <a:pt x="245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54"/>
                <p:cNvSpPr/>
                <p:nvPr/>
              </p:nvSpPr>
              <p:spPr>
                <a:xfrm flipH="1">
                  <a:off x="3228432" y="1666271"/>
                  <a:ext cx="268078" cy="32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67" h="19255" extrusionOk="0">
                      <a:moveTo>
                        <a:pt x="12965" y="1"/>
                      </a:moveTo>
                      <a:cubicBezTo>
                        <a:pt x="12965" y="1"/>
                        <a:pt x="3940" y="6070"/>
                        <a:pt x="442" y="6070"/>
                      </a:cubicBezTo>
                      <a:cubicBezTo>
                        <a:pt x="282" y="6070"/>
                        <a:pt x="135" y="6057"/>
                        <a:pt x="0" y="6031"/>
                      </a:cubicBezTo>
                      <a:lnTo>
                        <a:pt x="0" y="6031"/>
                      </a:lnTo>
                      <a:cubicBezTo>
                        <a:pt x="0" y="6031"/>
                        <a:pt x="3618" y="8228"/>
                        <a:pt x="3403" y="9348"/>
                      </a:cubicBezTo>
                      <a:cubicBezTo>
                        <a:pt x="3403" y="9348"/>
                        <a:pt x="1508" y="13138"/>
                        <a:pt x="5212" y="19254"/>
                      </a:cubicBezTo>
                      <a:cubicBezTo>
                        <a:pt x="10165" y="16928"/>
                        <a:pt x="14042" y="12793"/>
                        <a:pt x="16066" y="7754"/>
                      </a:cubicBezTo>
                      <a:cubicBezTo>
                        <a:pt x="16066" y="7754"/>
                        <a:pt x="15205" y="7711"/>
                        <a:pt x="13956" y="6117"/>
                      </a:cubicBezTo>
                      <a:cubicBezTo>
                        <a:pt x="12707" y="4523"/>
                        <a:pt x="12965" y="1"/>
                        <a:pt x="12965" y="1"/>
                      </a:cubicBezTo>
                      <a:close/>
                    </a:path>
                  </a:pathLst>
                </a:custGeom>
                <a:solidFill>
                  <a:srgbClr val="F3CC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54"/>
                <p:cNvSpPr/>
                <p:nvPr/>
              </p:nvSpPr>
              <p:spPr>
                <a:xfrm flipH="1">
                  <a:off x="3083990" y="1141828"/>
                  <a:ext cx="358627" cy="31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4" h="19071" extrusionOk="0">
                      <a:moveTo>
                        <a:pt x="11303" y="1"/>
                      </a:moveTo>
                      <a:cubicBezTo>
                        <a:pt x="4805" y="1"/>
                        <a:pt x="4179" y="7700"/>
                        <a:pt x="4179" y="7700"/>
                      </a:cubicBezTo>
                      <a:cubicBezTo>
                        <a:pt x="0" y="13170"/>
                        <a:pt x="8400" y="19071"/>
                        <a:pt x="8400" y="19071"/>
                      </a:cubicBezTo>
                      <a:cubicBezTo>
                        <a:pt x="8400" y="19071"/>
                        <a:pt x="16584" y="16400"/>
                        <a:pt x="19039" y="13170"/>
                      </a:cubicBezTo>
                      <a:cubicBezTo>
                        <a:pt x="21494" y="9939"/>
                        <a:pt x="21063" y="1583"/>
                        <a:pt x="13008" y="162"/>
                      </a:cubicBezTo>
                      <a:cubicBezTo>
                        <a:pt x="12399" y="52"/>
                        <a:pt x="11832" y="1"/>
                        <a:pt x="11303" y="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54"/>
                <p:cNvSpPr/>
                <p:nvPr/>
              </p:nvSpPr>
              <p:spPr>
                <a:xfrm flipH="1">
                  <a:off x="3396600" y="1427676"/>
                  <a:ext cx="734" cy="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87" extrusionOk="0">
                      <a:moveTo>
                        <a:pt x="0" y="1"/>
                      </a:moveTo>
                      <a:lnTo>
                        <a:pt x="43" y="87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solidFill>
                  <a:srgbClr val="D895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54"/>
                <p:cNvSpPr/>
                <p:nvPr/>
              </p:nvSpPr>
              <p:spPr>
                <a:xfrm flipH="1">
                  <a:off x="3170218" y="1278895"/>
                  <a:ext cx="469316" cy="506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8" h="30378" extrusionOk="0">
                      <a:moveTo>
                        <a:pt x="13895" y="0"/>
                      </a:moveTo>
                      <a:cubicBezTo>
                        <a:pt x="9104" y="0"/>
                        <a:pt x="3877" y="1699"/>
                        <a:pt x="1163" y="7367"/>
                      </a:cubicBezTo>
                      <a:cubicBezTo>
                        <a:pt x="345" y="10296"/>
                        <a:pt x="1" y="13397"/>
                        <a:pt x="87" y="16455"/>
                      </a:cubicBezTo>
                      <a:cubicBezTo>
                        <a:pt x="208" y="22097"/>
                        <a:pt x="4575" y="30377"/>
                        <a:pt x="11890" y="30377"/>
                      </a:cubicBezTo>
                      <a:cubicBezTo>
                        <a:pt x="12338" y="30377"/>
                        <a:pt x="12797" y="30346"/>
                        <a:pt x="13267" y="30282"/>
                      </a:cubicBezTo>
                      <a:cubicBezTo>
                        <a:pt x="21408" y="29162"/>
                        <a:pt x="23260" y="23821"/>
                        <a:pt x="24207" y="19384"/>
                      </a:cubicBezTo>
                      <a:cubicBezTo>
                        <a:pt x="24207" y="19384"/>
                        <a:pt x="26447" y="19126"/>
                        <a:pt x="27610" y="16111"/>
                      </a:cubicBezTo>
                      <a:cubicBezTo>
                        <a:pt x="28127" y="14775"/>
                        <a:pt x="28084" y="12622"/>
                        <a:pt x="26964" y="11933"/>
                      </a:cubicBezTo>
                      <a:cubicBezTo>
                        <a:pt x="26964" y="11933"/>
                        <a:pt x="26275" y="4955"/>
                        <a:pt x="23906" y="2715"/>
                      </a:cubicBezTo>
                      <a:cubicBezTo>
                        <a:pt x="22762" y="1592"/>
                        <a:pt x="18533" y="0"/>
                        <a:pt x="13895" y="0"/>
                      </a:cubicBezTo>
                      <a:close/>
                    </a:path>
                  </a:pathLst>
                </a:custGeom>
                <a:solidFill>
                  <a:srgbClr val="F3CC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54"/>
                <p:cNvSpPr/>
                <p:nvPr/>
              </p:nvSpPr>
              <p:spPr>
                <a:xfrm flipH="1">
                  <a:off x="3179562" y="1206916"/>
                  <a:ext cx="510277" cy="432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3" h="25901" extrusionOk="0">
                      <a:moveTo>
                        <a:pt x="16890" y="1"/>
                      </a:moveTo>
                      <a:cubicBezTo>
                        <a:pt x="16500" y="1"/>
                        <a:pt x="16151" y="8"/>
                        <a:pt x="15851" y="8"/>
                      </a:cubicBezTo>
                      <a:cubicBezTo>
                        <a:pt x="15851" y="8"/>
                        <a:pt x="8658" y="137"/>
                        <a:pt x="4265" y="4186"/>
                      </a:cubicBezTo>
                      <a:cubicBezTo>
                        <a:pt x="173" y="7977"/>
                        <a:pt x="0" y="15170"/>
                        <a:pt x="862" y="19391"/>
                      </a:cubicBezTo>
                      <a:cubicBezTo>
                        <a:pt x="1607" y="22842"/>
                        <a:pt x="3994" y="25900"/>
                        <a:pt x="4189" y="25900"/>
                      </a:cubicBezTo>
                      <a:cubicBezTo>
                        <a:pt x="4208" y="25900"/>
                        <a:pt x="4205" y="25871"/>
                        <a:pt x="4178" y="25809"/>
                      </a:cubicBezTo>
                      <a:cubicBezTo>
                        <a:pt x="3877" y="25077"/>
                        <a:pt x="2197" y="22794"/>
                        <a:pt x="3575" y="15342"/>
                      </a:cubicBezTo>
                      <a:lnTo>
                        <a:pt x="3575" y="15342"/>
                      </a:lnTo>
                      <a:cubicBezTo>
                        <a:pt x="5729" y="15773"/>
                        <a:pt x="13956" y="17410"/>
                        <a:pt x="17057" y="17410"/>
                      </a:cubicBezTo>
                      <a:cubicBezTo>
                        <a:pt x="20115" y="17410"/>
                        <a:pt x="22915" y="17539"/>
                        <a:pt x="23777" y="18659"/>
                      </a:cubicBezTo>
                      <a:cubicBezTo>
                        <a:pt x="25327" y="20683"/>
                        <a:pt x="24983" y="20855"/>
                        <a:pt x="25413" y="21071"/>
                      </a:cubicBezTo>
                      <a:cubicBezTo>
                        <a:pt x="25579" y="21163"/>
                        <a:pt x="25926" y="21239"/>
                        <a:pt x="26279" y="21239"/>
                      </a:cubicBezTo>
                      <a:cubicBezTo>
                        <a:pt x="26751" y="21239"/>
                        <a:pt x="27235" y="21102"/>
                        <a:pt x="27309" y="20683"/>
                      </a:cubicBezTo>
                      <a:cubicBezTo>
                        <a:pt x="27481" y="19951"/>
                        <a:pt x="27438" y="20640"/>
                        <a:pt x="27696" y="19434"/>
                      </a:cubicBezTo>
                      <a:cubicBezTo>
                        <a:pt x="27912" y="18228"/>
                        <a:pt x="27998" y="18013"/>
                        <a:pt x="29290" y="17194"/>
                      </a:cubicBezTo>
                      <a:cubicBezTo>
                        <a:pt x="30582" y="16333"/>
                        <a:pt x="30238" y="16117"/>
                        <a:pt x="30238" y="14825"/>
                      </a:cubicBezTo>
                      <a:cubicBezTo>
                        <a:pt x="30582" y="11078"/>
                        <a:pt x="29376" y="7374"/>
                        <a:pt x="26921" y="4531"/>
                      </a:cubicBezTo>
                      <a:cubicBezTo>
                        <a:pt x="23461" y="290"/>
                        <a:pt x="19359" y="1"/>
                        <a:pt x="16890" y="1"/>
                      </a:cubicBez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2" name="Google Shape;1772;p54"/>
                <p:cNvSpPr/>
                <p:nvPr/>
              </p:nvSpPr>
              <p:spPr>
                <a:xfrm flipH="1">
                  <a:off x="3547525" y="1563326"/>
                  <a:ext cx="40925" cy="1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" h="1646" extrusionOk="0">
                      <a:moveTo>
                        <a:pt x="532" y="1"/>
                      </a:moveTo>
                      <a:cubicBezTo>
                        <a:pt x="513" y="1"/>
                        <a:pt x="494" y="2"/>
                        <a:pt x="474" y="5"/>
                      </a:cubicBezTo>
                      <a:cubicBezTo>
                        <a:pt x="173" y="91"/>
                        <a:pt x="1" y="522"/>
                        <a:pt x="87" y="952"/>
                      </a:cubicBezTo>
                      <a:cubicBezTo>
                        <a:pt x="167" y="1356"/>
                        <a:pt x="474" y="1646"/>
                        <a:pt x="761" y="1646"/>
                      </a:cubicBezTo>
                      <a:cubicBezTo>
                        <a:pt x="780" y="1646"/>
                        <a:pt x="800" y="1644"/>
                        <a:pt x="819" y="1642"/>
                      </a:cubicBezTo>
                      <a:cubicBezTo>
                        <a:pt x="1207" y="1469"/>
                        <a:pt x="1379" y="1039"/>
                        <a:pt x="1250" y="694"/>
                      </a:cubicBezTo>
                      <a:cubicBezTo>
                        <a:pt x="1129" y="291"/>
                        <a:pt x="819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3" name="Google Shape;1773;p54"/>
                <p:cNvSpPr/>
                <p:nvPr/>
              </p:nvSpPr>
              <p:spPr>
                <a:xfrm flipH="1">
                  <a:off x="3377202" y="1546075"/>
                  <a:ext cx="43148" cy="1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1645" extrusionOk="0">
                      <a:moveTo>
                        <a:pt x="540" y="0"/>
                      </a:moveTo>
                      <a:cubicBezTo>
                        <a:pt x="518" y="0"/>
                        <a:pt x="497" y="1"/>
                        <a:pt x="475" y="4"/>
                      </a:cubicBezTo>
                      <a:cubicBezTo>
                        <a:pt x="173" y="90"/>
                        <a:pt x="1" y="478"/>
                        <a:pt x="44" y="952"/>
                      </a:cubicBezTo>
                      <a:cubicBezTo>
                        <a:pt x="125" y="1355"/>
                        <a:pt x="432" y="1645"/>
                        <a:pt x="718" y="1645"/>
                      </a:cubicBezTo>
                      <a:cubicBezTo>
                        <a:pt x="738" y="1645"/>
                        <a:pt x="757" y="1644"/>
                        <a:pt x="776" y="1641"/>
                      </a:cubicBezTo>
                      <a:cubicBezTo>
                        <a:pt x="1121" y="1598"/>
                        <a:pt x="1336" y="1167"/>
                        <a:pt x="1207" y="736"/>
                      </a:cubicBezTo>
                      <a:cubicBezTo>
                        <a:pt x="1126" y="293"/>
                        <a:pt x="857" y="0"/>
                        <a:pt x="5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4" name="Google Shape;1774;p54"/>
                <p:cNvSpPr/>
                <p:nvPr/>
              </p:nvSpPr>
              <p:spPr>
                <a:xfrm flipH="1">
                  <a:off x="3402357" y="1649019"/>
                  <a:ext cx="107685" cy="64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3874" extrusionOk="0">
                      <a:moveTo>
                        <a:pt x="5770" y="1"/>
                      </a:moveTo>
                      <a:cubicBezTo>
                        <a:pt x="5667" y="1"/>
                        <a:pt x="5571" y="44"/>
                        <a:pt x="5506" y="130"/>
                      </a:cubicBezTo>
                      <a:cubicBezTo>
                        <a:pt x="5438" y="198"/>
                        <a:pt x="3781" y="1458"/>
                        <a:pt x="2030" y="1458"/>
                      </a:cubicBezTo>
                      <a:cubicBezTo>
                        <a:pt x="1549" y="1458"/>
                        <a:pt x="1060" y="1362"/>
                        <a:pt x="596" y="1121"/>
                      </a:cubicBezTo>
                      <a:cubicBezTo>
                        <a:pt x="541" y="1094"/>
                        <a:pt x="478" y="1079"/>
                        <a:pt x="414" y="1079"/>
                      </a:cubicBezTo>
                      <a:cubicBezTo>
                        <a:pt x="277" y="1079"/>
                        <a:pt x="138" y="1146"/>
                        <a:pt x="79" y="1293"/>
                      </a:cubicBezTo>
                      <a:cubicBezTo>
                        <a:pt x="1" y="1449"/>
                        <a:pt x="29" y="3873"/>
                        <a:pt x="2862" y="3873"/>
                      </a:cubicBezTo>
                      <a:cubicBezTo>
                        <a:pt x="3153" y="3873"/>
                        <a:pt x="3473" y="3848"/>
                        <a:pt x="3826" y="3791"/>
                      </a:cubicBezTo>
                      <a:cubicBezTo>
                        <a:pt x="5420" y="3361"/>
                        <a:pt x="6454" y="1724"/>
                        <a:pt x="6066" y="130"/>
                      </a:cubicBezTo>
                      <a:cubicBezTo>
                        <a:pt x="5980" y="44"/>
                        <a:pt x="5872" y="1"/>
                        <a:pt x="57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5" name="Google Shape;1775;p54"/>
                <p:cNvSpPr/>
                <p:nvPr/>
              </p:nvSpPr>
              <p:spPr>
                <a:xfrm flipH="1">
                  <a:off x="3457701" y="1546072"/>
                  <a:ext cx="43848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8" h="4982" extrusionOk="0">
                      <a:moveTo>
                        <a:pt x="1406" y="1"/>
                      </a:moveTo>
                      <a:cubicBezTo>
                        <a:pt x="1347" y="1"/>
                        <a:pt x="1293" y="33"/>
                        <a:pt x="1293" y="98"/>
                      </a:cubicBezTo>
                      <a:cubicBezTo>
                        <a:pt x="948" y="1218"/>
                        <a:pt x="216" y="3931"/>
                        <a:pt x="173" y="4060"/>
                      </a:cubicBezTo>
                      <a:cubicBezTo>
                        <a:pt x="1" y="4448"/>
                        <a:pt x="474" y="4879"/>
                        <a:pt x="1250" y="4965"/>
                      </a:cubicBezTo>
                      <a:cubicBezTo>
                        <a:pt x="1349" y="4977"/>
                        <a:pt x="1446" y="4982"/>
                        <a:pt x="1541" y="4982"/>
                      </a:cubicBezTo>
                      <a:cubicBezTo>
                        <a:pt x="2145" y="4982"/>
                        <a:pt x="2628" y="4764"/>
                        <a:pt x="2628" y="4577"/>
                      </a:cubicBezTo>
                      <a:lnTo>
                        <a:pt x="1551" y="98"/>
                      </a:lnTo>
                      <a:cubicBezTo>
                        <a:pt x="1530" y="33"/>
                        <a:pt x="1465" y="1"/>
                        <a:pt x="1406" y="1"/>
                      </a:cubicBezTo>
                      <a:close/>
                    </a:path>
                  </a:pathLst>
                </a:custGeom>
                <a:solidFill>
                  <a:srgbClr val="EBBE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6" name="Google Shape;1776;p54"/>
                <p:cNvSpPr/>
                <p:nvPr/>
              </p:nvSpPr>
              <p:spPr>
                <a:xfrm flipH="1">
                  <a:off x="2986967" y="2074436"/>
                  <a:ext cx="377431" cy="752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1" h="45124" extrusionOk="0">
                      <a:moveTo>
                        <a:pt x="19939" y="1"/>
                      </a:moveTo>
                      <a:cubicBezTo>
                        <a:pt x="19887" y="1"/>
                        <a:pt x="19833" y="1"/>
                        <a:pt x="19778" y="3"/>
                      </a:cubicBezTo>
                      <a:cubicBezTo>
                        <a:pt x="16763" y="46"/>
                        <a:pt x="11766" y="2932"/>
                        <a:pt x="11163" y="5646"/>
                      </a:cubicBezTo>
                      <a:lnTo>
                        <a:pt x="14566" y="28345"/>
                      </a:lnTo>
                      <a:cubicBezTo>
                        <a:pt x="14566" y="28345"/>
                        <a:pt x="5262" y="39372"/>
                        <a:pt x="1386" y="42602"/>
                      </a:cubicBezTo>
                      <a:cubicBezTo>
                        <a:pt x="0" y="43763"/>
                        <a:pt x="2033" y="43947"/>
                        <a:pt x="3890" y="43947"/>
                      </a:cubicBezTo>
                      <a:cubicBezTo>
                        <a:pt x="4169" y="43947"/>
                        <a:pt x="4444" y="43943"/>
                        <a:pt x="4702" y="43938"/>
                      </a:cubicBezTo>
                      <a:cubicBezTo>
                        <a:pt x="5182" y="43938"/>
                        <a:pt x="5476" y="45123"/>
                        <a:pt x="5963" y="45123"/>
                      </a:cubicBezTo>
                      <a:cubicBezTo>
                        <a:pt x="6001" y="45123"/>
                        <a:pt x="6040" y="45116"/>
                        <a:pt x="6081" y="45101"/>
                      </a:cubicBezTo>
                      <a:lnTo>
                        <a:pt x="19261" y="35022"/>
                      </a:lnTo>
                      <a:cubicBezTo>
                        <a:pt x="21156" y="33212"/>
                        <a:pt x="22535" y="32093"/>
                        <a:pt x="22362" y="29896"/>
                      </a:cubicBezTo>
                      <a:lnTo>
                        <a:pt x="22621" y="8015"/>
                      </a:lnTo>
                      <a:cubicBezTo>
                        <a:pt x="22157" y="2025"/>
                        <a:pt x="22436" y="1"/>
                        <a:pt x="19939" y="1"/>
                      </a:cubicBezTo>
                      <a:close/>
                    </a:path>
                  </a:pathLst>
                </a:custGeom>
                <a:solidFill>
                  <a:srgbClr val="F3CC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7" name="Google Shape;1777;p54"/>
                <p:cNvSpPr/>
                <p:nvPr/>
              </p:nvSpPr>
              <p:spPr>
                <a:xfrm flipH="1">
                  <a:off x="2965410" y="1810012"/>
                  <a:ext cx="311909" cy="44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4" h="26491" extrusionOk="0">
                      <a:moveTo>
                        <a:pt x="5815" y="0"/>
                      </a:moveTo>
                      <a:lnTo>
                        <a:pt x="0" y="26490"/>
                      </a:lnTo>
                      <a:lnTo>
                        <a:pt x="0" y="26490"/>
                      </a:lnTo>
                      <a:lnTo>
                        <a:pt x="18220" y="23174"/>
                      </a:lnTo>
                      <a:cubicBezTo>
                        <a:pt x="18220" y="23174"/>
                        <a:pt x="18694" y="4351"/>
                        <a:pt x="58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78" name="Google Shape;1778;p54"/>
                <p:cNvGrpSpPr/>
                <p:nvPr/>
              </p:nvGrpSpPr>
              <p:grpSpPr>
                <a:xfrm>
                  <a:off x="2864065" y="2808242"/>
                  <a:ext cx="1112522" cy="1720524"/>
                  <a:chOff x="2864065" y="2808242"/>
                  <a:chExt cx="1112522" cy="1720524"/>
                </a:xfrm>
              </p:grpSpPr>
              <p:sp>
                <p:nvSpPr>
                  <p:cNvPr id="1779" name="Google Shape;1779;p54"/>
                  <p:cNvSpPr/>
                  <p:nvPr/>
                </p:nvSpPr>
                <p:spPr>
                  <a:xfrm flipH="1">
                    <a:off x="3039425" y="3665618"/>
                    <a:ext cx="771865" cy="8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61" h="4998" extrusionOk="0">
                        <a:moveTo>
                          <a:pt x="0" y="1"/>
                        </a:moveTo>
                        <a:lnTo>
                          <a:pt x="0" y="4997"/>
                        </a:lnTo>
                        <a:lnTo>
                          <a:pt x="46260" y="4997"/>
                        </a:lnTo>
                        <a:lnTo>
                          <a:pt x="46260" y="1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0" name="Google Shape;1780;p54"/>
                  <p:cNvSpPr/>
                  <p:nvPr/>
                </p:nvSpPr>
                <p:spPr>
                  <a:xfrm flipH="1">
                    <a:off x="3110569" y="3231541"/>
                    <a:ext cx="636049" cy="8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121" h="4998" extrusionOk="0">
                        <a:moveTo>
                          <a:pt x="1" y="1"/>
                        </a:moveTo>
                        <a:lnTo>
                          <a:pt x="1" y="4997"/>
                        </a:lnTo>
                        <a:lnTo>
                          <a:pt x="38120" y="4997"/>
                        </a:lnTo>
                        <a:lnTo>
                          <a:pt x="38120" y="1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1" name="Google Shape;1781;p54"/>
                  <p:cNvSpPr/>
                  <p:nvPr/>
                </p:nvSpPr>
                <p:spPr>
                  <a:xfrm flipH="1">
                    <a:off x="2956784" y="4119817"/>
                    <a:ext cx="909132" cy="8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488" h="4998" extrusionOk="0">
                        <a:moveTo>
                          <a:pt x="1" y="1"/>
                        </a:moveTo>
                        <a:lnTo>
                          <a:pt x="1" y="4997"/>
                        </a:lnTo>
                        <a:lnTo>
                          <a:pt x="54488" y="4997"/>
                        </a:lnTo>
                        <a:lnTo>
                          <a:pt x="52980" y="1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2" name="Google Shape;1782;p54"/>
                  <p:cNvSpPr/>
                  <p:nvPr/>
                </p:nvSpPr>
                <p:spPr>
                  <a:xfrm flipH="1">
                    <a:off x="2864065" y="2808242"/>
                    <a:ext cx="1112522" cy="1720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678" h="103118" extrusionOk="0">
                        <a:moveTo>
                          <a:pt x="30708" y="0"/>
                        </a:moveTo>
                        <a:cubicBezTo>
                          <a:pt x="22735" y="0"/>
                          <a:pt x="15889" y="5759"/>
                          <a:pt x="14602" y="13655"/>
                        </a:cubicBezTo>
                        <a:lnTo>
                          <a:pt x="0" y="102299"/>
                        </a:lnTo>
                        <a:lnTo>
                          <a:pt x="4997" y="103074"/>
                        </a:lnTo>
                        <a:lnTo>
                          <a:pt x="19598" y="14473"/>
                        </a:lnTo>
                        <a:cubicBezTo>
                          <a:pt x="20498" y="9032"/>
                          <a:pt x="25191" y="5040"/>
                          <a:pt x="30709" y="5040"/>
                        </a:cubicBezTo>
                        <a:cubicBezTo>
                          <a:pt x="30738" y="5040"/>
                          <a:pt x="30768" y="5040"/>
                          <a:pt x="30797" y="5040"/>
                        </a:cubicBezTo>
                        <a:lnTo>
                          <a:pt x="35880" y="5040"/>
                        </a:lnTo>
                        <a:cubicBezTo>
                          <a:pt x="35910" y="5040"/>
                          <a:pt x="35939" y="5040"/>
                          <a:pt x="35969" y="5040"/>
                        </a:cubicBezTo>
                        <a:cubicBezTo>
                          <a:pt x="41487" y="5040"/>
                          <a:pt x="46180" y="9032"/>
                          <a:pt x="47122" y="14473"/>
                        </a:cubicBezTo>
                        <a:lnTo>
                          <a:pt x="61681" y="103117"/>
                        </a:lnTo>
                        <a:lnTo>
                          <a:pt x="66677" y="102299"/>
                        </a:lnTo>
                        <a:lnTo>
                          <a:pt x="52119" y="13655"/>
                        </a:lnTo>
                        <a:cubicBezTo>
                          <a:pt x="50788" y="5759"/>
                          <a:pt x="43943" y="0"/>
                          <a:pt x="35969" y="0"/>
                        </a:cubicBezTo>
                        <a:cubicBezTo>
                          <a:pt x="35939" y="0"/>
                          <a:pt x="35910" y="1"/>
                          <a:pt x="35880" y="1"/>
                        </a:cubicBezTo>
                        <a:lnTo>
                          <a:pt x="30797" y="1"/>
                        </a:lnTo>
                        <a:cubicBezTo>
                          <a:pt x="30768" y="1"/>
                          <a:pt x="30738" y="0"/>
                          <a:pt x="30708" y="0"/>
                        </a:cubicBez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83" name="Google Shape;1783;p54"/>
                <p:cNvSpPr/>
                <p:nvPr/>
              </p:nvSpPr>
              <p:spPr>
                <a:xfrm flipH="1">
                  <a:off x="2836769" y="4472688"/>
                  <a:ext cx="142306" cy="104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9" h="6290" extrusionOk="0">
                      <a:moveTo>
                        <a:pt x="2499" y="1"/>
                      </a:moveTo>
                      <a:cubicBezTo>
                        <a:pt x="1465" y="1"/>
                        <a:pt x="560" y="776"/>
                        <a:pt x="431" y="1810"/>
                      </a:cubicBezTo>
                      <a:lnTo>
                        <a:pt x="44" y="5299"/>
                      </a:lnTo>
                      <a:cubicBezTo>
                        <a:pt x="0" y="5816"/>
                        <a:pt x="388" y="6289"/>
                        <a:pt x="948" y="6289"/>
                      </a:cubicBezTo>
                      <a:lnTo>
                        <a:pt x="7538" y="6289"/>
                      </a:lnTo>
                      <a:cubicBezTo>
                        <a:pt x="8098" y="6289"/>
                        <a:pt x="8529" y="5772"/>
                        <a:pt x="8400" y="5213"/>
                      </a:cubicBezTo>
                      <a:lnTo>
                        <a:pt x="7667" y="1637"/>
                      </a:lnTo>
                      <a:cubicBezTo>
                        <a:pt x="7452" y="690"/>
                        <a:pt x="6591" y="1"/>
                        <a:pt x="56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54"/>
                <p:cNvSpPr/>
                <p:nvPr/>
              </p:nvSpPr>
              <p:spPr>
                <a:xfrm flipH="1">
                  <a:off x="3863030" y="4472688"/>
                  <a:ext cx="143024" cy="104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2" h="6290" extrusionOk="0">
                      <a:moveTo>
                        <a:pt x="2929" y="1"/>
                      </a:moveTo>
                      <a:cubicBezTo>
                        <a:pt x="1939" y="1"/>
                        <a:pt x="1120" y="690"/>
                        <a:pt x="905" y="1637"/>
                      </a:cubicBezTo>
                      <a:lnTo>
                        <a:pt x="130" y="5213"/>
                      </a:lnTo>
                      <a:cubicBezTo>
                        <a:pt x="0" y="5772"/>
                        <a:pt x="431" y="6289"/>
                        <a:pt x="991" y="6289"/>
                      </a:cubicBezTo>
                      <a:lnTo>
                        <a:pt x="7624" y="6289"/>
                      </a:lnTo>
                      <a:cubicBezTo>
                        <a:pt x="8141" y="6289"/>
                        <a:pt x="8572" y="5816"/>
                        <a:pt x="8529" y="5299"/>
                      </a:cubicBezTo>
                      <a:lnTo>
                        <a:pt x="8098" y="1810"/>
                      </a:lnTo>
                      <a:cubicBezTo>
                        <a:pt x="8012" y="776"/>
                        <a:pt x="7107" y="1"/>
                        <a:pt x="60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5" name="Google Shape;1785;p54"/>
                <p:cNvSpPr/>
                <p:nvPr/>
              </p:nvSpPr>
              <p:spPr>
                <a:xfrm flipH="1">
                  <a:off x="2364600" y="4471253"/>
                  <a:ext cx="284029" cy="110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3" h="6648" extrusionOk="0">
                      <a:moveTo>
                        <a:pt x="9270" y="1"/>
                      </a:moveTo>
                      <a:cubicBezTo>
                        <a:pt x="9270" y="1"/>
                        <a:pt x="5135" y="4782"/>
                        <a:pt x="1129" y="5169"/>
                      </a:cubicBezTo>
                      <a:cubicBezTo>
                        <a:pt x="1" y="6047"/>
                        <a:pt x="3821" y="6647"/>
                        <a:pt x="7856" y="6647"/>
                      </a:cubicBezTo>
                      <a:cubicBezTo>
                        <a:pt x="10752" y="6647"/>
                        <a:pt x="13760" y="6338"/>
                        <a:pt x="15128" y="5600"/>
                      </a:cubicBezTo>
                      <a:cubicBezTo>
                        <a:pt x="17023" y="4523"/>
                        <a:pt x="15300" y="776"/>
                        <a:pt x="15300" y="776"/>
                      </a:cubicBezTo>
                      <a:lnTo>
                        <a:pt x="927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6" name="Google Shape;1786;p54"/>
                <p:cNvSpPr/>
                <p:nvPr/>
              </p:nvSpPr>
              <p:spPr>
                <a:xfrm flipH="1">
                  <a:off x="2068508" y="4496414"/>
                  <a:ext cx="279707" cy="11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4" h="6733" extrusionOk="0">
                      <a:moveTo>
                        <a:pt x="8752" y="0"/>
                      </a:moveTo>
                      <a:cubicBezTo>
                        <a:pt x="8752" y="0"/>
                        <a:pt x="4876" y="4953"/>
                        <a:pt x="913" y="5557"/>
                      </a:cubicBezTo>
                      <a:cubicBezTo>
                        <a:pt x="0" y="6324"/>
                        <a:pt x="2475" y="6732"/>
                        <a:pt x="5642" y="6732"/>
                      </a:cubicBezTo>
                      <a:cubicBezTo>
                        <a:pt x="9050" y="6732"/>
                        <a:pt x="13260" y="6260"/>
                        <a:pt x="14912" y="5255"/>
                      </a:cubicBezTo>
                      <a:cubicBezTo>
                        <a:pt x="16764" y="4049"/>
                        <a:pt x="14826" y="388"/>
                        <a:pt x="14826" y="388"/>
                      </a:cubicBezTo>
                      <a:lnTo>
                        <a:pt x="875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7" name="Google Shape;1787;p54"/>
                <p:cNvSpPr/>
                <p:nvPr/>
              </p:nvSpPr>
              <p:spPr>
                <a:xfrm flipH="1">
                  <a:off x="1977241" y="2655892"/>
                  <a:ext cx="811392" cy="1826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0" h="109449" extrusionOk="0">
                      <a:moveTo>
                        <a:pt x="30195" y="0"/>
                      </a:moveTo>
                      <a:lnTo>
                        <a:pt x="8185" y="4480"/>
                      </a:lnTo>
                      <a:cubicBezTo>
                        <a:pt x="1" y="23906"/>
                        <a:pt x="1078" y="49319"/>
                        <a:pt x="2068" y="54746"/>
                      </a:cubicBezTo>
                      <a:cubicBezTo>
                        <a:pt x="3059" y="60173"/>
                        <a:pt x="16196" y="109449"/>
                        <a:pt x="16196" y="109449"/>
                      </a:cubicBezTo>
                      <a:lnTo>
                        <a:pt x="24509" y="109449"/>
                      </a:lnTo>
                      <a:cubicBezTo>
                        <a:pt x="26189" y="97345"/>
                        <a:pt x="23863" y="63533"/>
                        <a:pt x="23863" y="63533"/>
                      </a:cubicBezTo>
                      <a:cubicBezTo>
                        <a:pt x="48630" y="23303"/>
                        <a:pt x="30195" y="1"/>
                        <a:pt x="301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54"/>
                <p:cNvSpPr/>
                <p:nvPr/>
              </p:nvSpPr>
              <p:spPr>
                <a:xfrm flipH="1">
                  <a:off x="1955667" y="2714823"/>
                  <a:ext cx="585744" cy="1788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06" h="107209" extrusionOk="0">
                      <a:moveTo>
                        <a:pt x="15636" y="0"/>
                      </a:moveTo>
                      <a:cubicBezTo>
                        <a:pt x="1078" y="11544"/>
                        <a:pt x="1" y="46045"/>
                        <a:pt x="389" y="51559"/>
                      </a:cubicBezTo>
                      <a:cubicBezTo>
                        <a:pt x="776" y="57072"/>
                        <a:pt x="18436" y="107209"/>
                        <a:pt x="18436" y="107209"/>
                      </a:cubicBezTo>
                      <a:lnTo>
                        <a:pt x="27137" y="107209"/>
                      </a:lnTo>
                      <a:cubicBezTo>
                        <a:pt x="29247" y="98939"/>
                        <a:pt x="33555" y="81667"/>
                        <a:pt x="23303" y="52463"/>
                      </a:cubicBezTo>
                      <a:cubicBezTo>
                        <a:pt x="20762" y="45098"/>
                        <a:pt x="35105" y="30022"/>
                        <a:pt x="34847" y="14516"/>
                      </a:cubicBezTo>
                      <a:cubicBezTo>
                        <a:pt x="34588" y="1163"/>
                        <a:pt x="15636" y="0"/>
                        <a:pt x="156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54"/>
                <p:cNvSpPr/>
                <p:nvPr/>
              </p:nvSpPr>
              <p:spPr>
                <a:xfrm flipH="1">
                  <a:off x="2372509" y="3023129"/>
                  <a:ext cx="200520" cy="1078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18" h="64654" extrusionOk="0">
                      <a:moveTo>
                        <a:pt x="5126" y="0"/>
                      </a:moveTo>
                      <a:lnTo>
                        <a:pt x="5126" y="0"/>
                      </a:lnTo>
                      <a:cubicBezTo>
                        <a:pt x="5126" y="1"/>
                        <a:pt x="2197" y="7366"/>
                        <a:pt x="1164" y="12492"/>
                      </a:cubicBezTo>
                      <a:cubicBezTo>
                        <a:pt x="173" y="17316"/>
                        <a:pt x="1" y="25543"/>
                        <a:pt x="1" y="28386"/>
                      </a:cubicBezTo>
                      <a:cubicBezTo>
                        <a:pt x="44" y="34157"/>
                        <a:pt x="12018" y="64653"/>
                        <a:pt x="12018" y="64653"/>
                      </a:cubicBezTo>
                      <a:cubicBezTo>
                        <a:pt x="12018" y="64653"/>
                        <a:pt x="776" y="29764"/>
                        <a:pt x="1508" y="24897"/>
                      </a:cubicBezTo>
                      <a:cubicBezTo>
                        <a:pt x="2973" y="15593"/>
                        <a:pt x="5126" y="2"/>
                        <a:pt x="5126" y="0"/>
                      </a:cubicBezTo>
                      <a:close/>
                    </a:path>
                  </a:pathLst>
                </a:custGeom>
                <a:solidFill>
                  <a:srgbClr val="E79F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54"/>
                <p:cNvSpPr/>
                <p:nvPr/>
              </p:nvSpPr>
              <p:spPr>
                <a:xfrm flipH="1">
                  <a:off x="1720659" y="1127079"/>
                  <a:ext cx="842309" cy="1182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83" h="70849" extrusionOk="0">
                      <a:moveTo>
                        <a:pt x="25149" y="1"/>
                      </a:moveTo>
                      <a:cubicBezTo>
                        <a:pt x="14195" y="1"/>
                        <a:pt x="11673" y="8540"/>
                        <a:pt x="11673" y="8540"/>
                      </a:cubicBezTo>
                      <a:cubicBezTo>
                        <a:pt x="11673" y="8540"/>
                        <a:pt x="1" y="64449"/>
                        <a:pt x="21537" y="69575"/>
                      </a:cubicBezTo>
                      <a:cubicBezTo>
                        <a:pt x="25097" y="70431"/>
                        <a:pt x="28160" y="70848"/>
                        <a:pt x="30802" y="70848"/>
                      </a:cubicBezTo>
                      <a:cubicBezTo>
                        <a:pt x="43053" y="70848"/>
                        <a:pt x="46240" y="61857"/>
                        <a:pt x="47941" y="45842"/>
                      </a:cubicBezTo>
                      <a:cubicBezTo>
                        <a:pt x="49707" y="29345"/>
                        <a:pt x="50482" y="22625"/>
                        <a:pt x="45270" y="12417"/>
                      </a:cubicBezTo>
                      <a:cubicBezTo>
                        <a:pt x="41911" y="5784"/>
                        <a:pt x="34976" y="1089"/>
                        <a:pt x="29936" y="486"/>
                      </a:cubicBezTo>
                      <a:cubicBezTo>
                        <a:pt x="28185" y="150"/>
                        <a:pt x="26593" y="1"/>
                        <a:pt x="251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54"/>
                <p:cNvSpPr/>
                <p:nvPr/>
              </p:nvSpPr>
              <p:spPr>
                <a:xfrm flipH="1">
                  <a:off x="1824156" y="1712906"/>
                  <a:ext cx="872409" cy="130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7" h="78498" extrusionOk="0">
                      <a:moveTo>
                        <a:pt x="38600" y="1"/>
                      </a:moveTo>
                      <a:cubicBezTo>
                        <a:pt x="37066" y="1"/>
                        <a:pt x="35301" y="1478"/>
                        <a:pt x="32818" y="2374"/>
                      </a:cubicBezTo>
                      <a:cubicBezTo>
                        <a:pt x="29587" y="3581"/>
                        <a:pt x="19077" y="7026"/>
                        <a:pt x="13306" y="8620"/>
                      </a:cubicBezTo>
                      <a:cubicBezTo>
                        <a:pt x="11755" y="11851"/>
                        <a:pt x="14813" y="18613"/>
                        <a:pt x="14813" y="18613"/>
                      </a:cubicBezTo>
                      <a:lnTo>
                        <a:pt x="17053" y="18613"/>
                      </a:lnTo>
                      <a:cubicBezTo>
                        <a:pt x="16062" y="19474"/>
                        <a:pt x="15761" y="19905"/>
                        <a:pt x="15330" y="20207"/>
                      </a:cubicBezTo>
                      <a:cubicBezTo>
                        <a:pt x="10032" y="24040"/>
                        <a:pt x="12660" y="29166"/>
                        <a:pt x="13952" y="32569"/>
                      </a:cubicBezTo>
                      <a:cubicBezTo>
                        <a:pt x="15201" y="35928"/>
                        <a:pt x="5983" y="52942"/>
                        <a:pt x="944" y="62892"/>
                      </a:cubicBezTo>
                      <a:cubicBezTo>
                        <a:pt x="0" y="64150"/>
                        <a:pt x="9994" y="78497"/>
                        <a:pt x="29913" y="78497"/>
                      </a:cubicBezTo>
                      <a:cubicBezTo>
                        <a:pt x="34553" y="78497"/>
                        <a:pt x="39733" y="77718"/>
                        <a:pt x="45438" y="75814"/>
                      </a:cubicBezTo>
                      <a:cubicBezTo>
                        <a:pt x="46127" y="64529"/>
                        <a:pt x="42681" y="37996"/>
                        <a:pt x="46515" y="30415"/>
                      </a:cubicBezTo>
                      <a:cubicBezTo>
                        <a:pt x="50822" y="21887"/>
                        <a:pt x="52287" y="7716"/>
                        <a:pt x="39709" y="307"/>
                      </a:cubicBezTo>
                      <a:cubicBezTo>
                        <a:pt x="39349" y="92"/>
                        <a:pt x="38982" y="1"/>
                        <a:pt x="386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54"/>
                <p:cNvSpPr/>
                <p:nvPr/>
              </p:nvSpPr>
              <p:spPr>
                <a:xfrm flipH="1">
                  <a:off x="2015316" y="1317571"/>
                  <a:ext cx="358644" cy="461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5" h="27669" extrusionOk="0">
                      <a:moveTo>
                        <a:pt x="3606" y="1"/>
                      </a:moveTo>
                      <a:cubicBezTo>
                        <a:pt x="2980" y="1"/>
                        <a:pt x="1" y="5436"/>
                        <a:pt x="1" y="12845"/>
                      </a:cubicBezTo>
                      <a:cubicBezTo>
                        <a:pt x="87" y="14913"/>
                        <a:pt x="862" y="18186"/>
                        <a:pt x="2198" y="19737"/>
                      </a:cubicBezTo>
                      <a:cubicBezTo>
                        <a:pt x="4351" y="22235"/>
                        <a:pt x="7151" y="23570"/>
                        <a:pt x="9908" y="24432"/>
                      </a:cubicBezTo>
                      <a:cubicBezTo>
                        <a:pt x="10726" y="24690"/>
                        <a:pt x="10769" y="27447"/>
                        <a:pt x="11587" y="27576"/>
                      </a:cubicBezTo>
                      <a:cubicBezTo>
                        <a:pt x="11972" y="27639"/>
                        <a:pt x="12352" y="27669"/>
                        <a:pt x="12726" y="27669"/>
                      </a:cubicBezTo>
                      <a:cubicBezTo>
                        <a:pt x="16925" y="27669"/>
                        <a:pt x="20374" y="24001"/>
                        <a:pt x="20374" y="24001"/>
                      </a:cubicBezTo>
                      <a:cubicBezTo>
                        <a:pt x="20374" y="24001"/>
                        <a:pt x="18996" y="22278"/>
                        <a:pt x="18867" y="21244"/>
                      </a:cubicBezTo>
                      <a:cubicBezTo>
                        <a:pt x="21494" y="18746"/>
                        <a:pt x="4394" y="2464"/>
                        <a:pt x="3705" y="95"/>
                      </a:cubicBezTo>
                      <a:cubicBezTo>
                        <a:pt x="3687" y="32"/>
                        <a:pt x="3653" y="1"/>
                        <a:pt x="3606" y="1"/>
                      </a:cubicBezTo>
                      <a:close/>
                    </a:path>
                  </a:pathLst>
                </a:custGeom>
                <a:solidFill>
                  <a:srgbClr val="DB78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54"/>
                <p:cNvSpPr/>
                <p:nvPr/>
              </p:nvSpPr>
              <p:spPr>
                <a:xfrm flipH="1">
                  <a:off x="1898171" y="1213874"/>
                  <a:ext cx="505973" cy="497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5" h="29826" extrusionOk="0">
                      <a:moveTo>
                        <a:pt x="14767" y="1"/>
                      </a:moveTo>
                      <a:cubicBezTo>
                        <a:pt x="11653" y="1"/>
                        <a:pt x="8471" y="1031"/>
                        <a:pt x="5729" y="3855"/>
                      </a:cubicBezTo>
                      <a:cubicBezTo>
                        <a:pt x="4007" y="6397"/>
                        <a:pt x="2671" y="9196"/>
                        <a:pt x="1810" y="12125"/>
                      </a:cubicBezTo>
                      <a:cubicBezTo>
                        <a:pt x="1" y="17854"/>
                        <a:pt x="1767" y="27933"/>
                        <a:pt x="9864" y="29484"/>
                      </a:cubicBezTo>
                      <a:cubicBezTo>
                        <a:pt x="11089" y="29718"/>
                        <a:pt x="12227" y="29826"/>
                        <a:pt x="13284" y="29826"/>
                      </a:cubicBezTo>
                      <a:cubicBezTo>
                        <a:pt x="19219" y="29826"/>
                        <a:pt x="22615" y="26442"/>
                        <a:pt x="24552" y="23152"/>
                      </a:cubicBezTo>
                      <a:cubicBezTo>
                        <a:pt x="26232" y="23066"/>
                        <a:pt x="27567" y="21731"/>
                        <a:pt x="27610" y="20051"/>
                      </a:cubicBezTo>
                      <a:cubicBezTo>
                        <a:pt x="27697" y="19060"/>
                        <a:pt x="27610" y="18199"/>
                        <a:pt x="26792" y="17768"/>
                      </a:cubicBezTo>
                      <a:cubicBezTo>
                        <a:pt x="26792" y="17768"/>
                        <a:pt x="30324" y="9627"/>
                        <a:pt x="28817" y="6698"/>
                      </a:cubicBezTo>
                      <a:cubicBezTo>
                        <a:pt x="27789" y="4731"/>
                        <a:pt x="21436" y="1"/>
                        <a:pt x="14767" y="1"/>
                      </a:cubicBezTo>
                      <a:close/>
                    </a:path>
                  </a:pathLst>
                </a:custGeom>
                <a:solidFill>
                  <a:srgbClr val="DB78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54"/>
                <p:cNvSpPr/>
                <p:nvPr/>
              </p:nvSpPr>
              <p:spPr>
                <a:xfrm flipH="1">
                  <a:off x="1874795" y="1140527"/>
                  <a:ext cx="534437" cy="388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31" h="23265" extrusionOk="0">
                      <a:moveTo>
                        <a:pt x="14546" y="1"/>
                      </a:moveTo>
                      <a:cubicBezTo>
                        <a:pt x="12600" y="1"/>
                        <a:pt x="10453" y="278"/>
                        <a:pt x="8490" y="1144"/>
                      </a:cubicBezTo>
                      <a:cubicBezTo>
                        <a:pt x="3407" y="3427"/>
                        <a:pt x="952" y="10190"/>
                        <a:pt x="435" y="14497"/>
                      </a:cubicBezTo>
                      <a:cubicBezTo>
                        <a:pt x="1" y="18011"/>
                        <a:pt x="1304" y="21742"/>
                        <a:pt x="1491" y="21742"/>
                      </a:cubicBezTo>
                      <a:cubicBezTo>
                        <a:pt x="1508" y="21742"/>
                        <a:pt x="1515" y="21712"/>
                        <a:pt x="1512" y="21647"/>
                      </a:cubicBezTo>
                      <a:cubicBezTo>
                        <a:pt x="1469" y="20872"/>
                        <a:pt x="909" y="18244"/>
                        <a:pt x="4570" y="11568"/>
                      </a:cubicBezTo>
                      <a:cubicBezTo>
                        <a:pt x="6551" y="12731"/>
                        <a:pt x="11849" y="16694"/>
                        <a:pt x="18784" y="18847"/>
                      </a:cubicBezTo>
                      <a:cubicBezTo>
                        <a:pt x="22448" y="19980"/>
                        <a:pt x="23926" y="23002"/>
                        <a:pt x="24670" y="23002"/>
                      </a:cubicBezTo>
                      <a:cubicBezTo>
                        <a:pt x="24774" y="23002"/>
                        <a:pt x="24864" y="22942"/>
                        <a:pt x="24943" y="22810"/>
                      </a:cubicBezTo>
                      <a:cubicBezTo>
                        <a:pt x="25238" y="22338"/>
                        <a:pt x="25722" y="22082"/>
                        <a:pt x="26410" y="22082"/>
                      </a:cubicBezTo>
                      <a:cubicBezTo>
                        <a:pt x="27230" y="22082"/>
                        <a:pt x="28340" y="22445"/>
                        <a:pt x="29768" y="23241"/>
                      </a:cubicBezTo>
                      <a:cubicBezTo>
                        <a:pt x="29798" y="23257"/>
                        <a:pt x="29828" y="23265"/>
                        <a:pt x="29858" y="23265"/>
                      </a:cubicBezTo>
                      <a:cubicBezTo>
                        <a:pt x="30874" y="23265"/>
                        <a:pt x="32031" y="14371"/>
                        <a:pt x="29940" y="8725"/>
                      </a:cubicBezTo>
                      <a:cubicBezTo>
                        <a:pt x="27700" y="2824"/>
                        <a:pt x="22962" y="1618"/>
                        <a:pt x="20852" y="886"/>
                      </a:cubicBezTo>
                      <a:cubicBezTo>
                        <a:pt x="20852" y="886"/>
                        <a:pt x="18020" y="1"/>
                        <a:pt x="145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54"/>
                <p:cNvSpPr/>
                <p:nvPr/>
              </p:nvSpPr>
              <p:spPr>
                <a:xfrm flipH="1">
                  <a:off x="2220859" y="1473142"/>
                  <a:ext cx="43147" cy="83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" h="5030" extrusionOk="0">
                      <a:moveTo>
                        <a:pt x="2219" y="0"/>
                      </a:moveTo>
                      <a:cubicBezTo>
                        <a:pt x="2172" y="0"/>
                        <a:pt x="2129" y="24"/>
                        <a:pt x="2112" y="75"/>
                      </a:cubicBezTo>
                      <a:cubicBezTo>
                        <a:pt x="1552" y="1109"/>
                        <a:pt x="302" y="3693"/>
                        <a:pt x="216" y="3823"/>
                      </a:cubicBezTo>
                      <a:cubicBezTo>
                        <a:pt x="1" y="4167"/>
                        <a:pt x="389" y="4641"/>
                        <a:pt x="1121" y="4899"/>
                      </a:cubicBezTo>
                      <a:cubicBezTo>
                        <a:pt x="1383" y="4992"/>
                        <a:pt x="1633" y="5029"/>
                        <a:pt x="1852" y="5029"/>
                      </a:cubicBezTo>
                      <a:cubicBezTo>
                        <a:pt x="2244" y="5029"/>
                        <a:pt x="2530" y="4909"/>
                        <a:pt x="2585" y="4770"/>
                      </a:cubicBezTo>
                      <a:lnTo>
                        <a:pt x="2370" y="161"/>
                      </a:lnTo>
                      <a:cubicBezTo>
                        <a:pt x="2370" y="57"/>
                        <a:pt x="2291" y="0"/>
                        <a:pt x="2219" y="0"/>
                      </a:cubicBezTo>
                      <a:close/>
                    </a:path>
                  </a:pathLst>
                </a:custGeom>
                <a:solidFill>
                  <a:srgbClr val="CA6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54"/>
                <p:cNvSpPr/>
                <p:nvPr/>
              </p:nvSpPr>
              <p:spPr>
                <a:xfrm flipH="1">
                  <a:off x="2292194" y="1452100"/>
                  <a:ext cx="33600" cy="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" h="1681" extrusionOk="0">
                      <a:moveTo>
                        <a:pt x="604" y="1"/>
                      </a:moveTo>
                      <a:cubicBezTo>
                        <a:pt x="259" y="44"/>
                        <a:pt x="1" y="389"/>
                        <a:pt x="1" y="862"/>
                      </a:cubicBezTo>
                      <a:cubicBezTo>
                        <a:pt x="1" y="1336"/>
                        <a:pt x="302" y="1681"/>
                        <a:pt x="647" y="1681"/>
                      </a:cubicBezTo>
                      <a:cubicBezTo>
                        <a:pt x="948" y="1681"/>
                        <a:pt x="1207" y="1293"/>
                        <a:pt x="1207" y="819"/>
                      </a:cubicBezTo>
                      <a:cubicBezTo>
                        <a:pt x="1207" y="389"/>
                        <a:pt x="905" y="1"/>
                        <a:pt x="6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54"/>
                <p:cNvSpPr/>
                <p:nvPr/>
              </p:nvSpPr>
              <p:spPr>
                <a:xfrm flipH="1">
                  <a:off x="2133175" y="1473150"/>
                  <a:ext cx="33600" cy="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" h="1681" extrusionOk="0">
                      <a:moveTo>
                        <a:pt x="603" y="0"/>
                      </a:moveTo>
                      <a:cubicBezTo>
                        <a:pt x="302" y="0"/>
                        <a:pt x="0" y="388"/>
                        <a:pt x="0" y="862"/>
                      </a:cubicBezTo>
                      <a:cubicBezTo>
                        <a:pt x="0" y="1293"/>
                        <a:pt x="259" y="1680"/>
                        <a:pt x="603" y="1680"/>
                      </a:cubicBezTo>
                      <a:cubicBezTo>
                        <a:pt x="905" y="1680"/>
                        <a:pt x="1206" y="1336"/>
                        <a:pt x="1206" y="862"/>
                      </a:cubicBezTo>
                      <a:cubicBezTo>
                        <a:pt x="1206" y="388"/>
                        <a:pt x="948" y="0"/>
                        <a:pt x="6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54"/>
                <p:cNvSpPr/>
                <p:nvPr/>
              </p:nvSpPr>
              <p:spPr>
                <a:xfrm flipH="1">
                  <a:off x="2191393" y="1569748"/>
                  <a:ext cx="101428" cy="5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9" h="3045" extrusionOk="0">
                      <a:moveTo>
                        <a:pt x="776" y="0"/>
                      </a:moveTo>
                      <a:cubicBezTo>
                        <a:pt x="688" y="0"/>
                        <a:pt x="598" y="42"/>
                        <a:pt x="522" y="143"/>
                      </a:cubicBezTo>
                      <a:cubicBezTo>
                        <a:pt x="439" y="267"/>
                        <a:pt x="0" y="3045"/>
                        <a:pt x="3231" y="3045"/>
                      </a:cubicBezTo>
                      <a:cubicBezTo>
                        <a:pt x="3369" y="3045"/>
                        <a:pt x="3514" y="3040"/>
                        <a:pt x="3666" y="3029"/>
                      </a:cubicBezTo>
                      <a:cubicBezTo>
                        <a:pt x="5045" y="2986"/>
                        <a:pt x="6078" y="1823"/>
                        <a:pt x="6035" y="402"/>
                      </a:cubicBezTo>
                      <a:cubicBezTo>
                        <a:pt x="5988" y="330"/>
                        <a:pt x="5901" y="298"/>
                        <a:pt x="5811" y="298"/>
                      </a:cubicBezTo>
                      <a:cubicBezTo>
                        <a:pt x="5738" y="298"/>
                        <a:pt x="5663" y="320"/>
                        <a:pt x="5605" y="359"/>
                      </a:cubicBezTo>
                      <a:cubicBezTo>
                        <a:pt x="5553" y="384"/>
                        <a:pt x="4464" y="715"/>
                        <a:pt x="3263" y="715"/>
                      </a:cubicBezTo>
                      <a:cubicBezTo>
                        <a:pt x="2447" y="715"/>
                        <a:pt x="1580" y="562"/>
                        <a:pt x="953" y="57"/>
                      </a:cubicBezTo>
                      <a:cubicBezTo>
                        <a:pt x="899" y="21"/>
                        <a:pt x="838" y="0"/>
                        <a:pt x="7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54"/>
                <p:cNvSpPr/>
                <p:nvPr/>
              </p:nvSpPr>
              <p:spPr>
                <a:xfrm flipH="1">
                  <a:off x="1917776" y="1968837"/>
                  <a:ext cx="124871" cy="206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4" h="12363" extrusionOk="0">
                      <a:moveTo>
                        <a:pt x="7452" y="0"/>
                      </a:moveTo>
                      <a:cubicBezTo>
                        <a:pt x="7452" y="1"/>
                        <a:pt x="7467" y="315"/>
                        <a:pt x="7453" y="841"/>
                      </a:cubicBezTo>
                      <a:lnTo>
                        <a:pt x="7453" y="841"/>
                      </a:lnTo>
                      <a:cubicBezTo>
                        <a:pt x="7482" y="547"/>
                        <a:pt x="7484" y="265"/>
                        <a:pt x="7452" y="0"/>
                      </a:cubicBezTo>
                      <a:close/>
                      <a:moveTo>
                        <a:pt x="7453" y="841"/>
                      </a:moveTo>
                      <a:lnTo>
                        <a:pt x="7453" y="841"/>
                      </a:lnTo>
                      <a:cubicBezTo>
                        <a:pt x="7081" y="4572"/>
                        <a:pt x="2197" y="10381"/>
                        <a:pt x="2197" y="10381"/>
                      </a:cubicBezTo>
                      <a:lnTo>
                        <a:pt x="905" y="9261"/>
                      </a:lnTo>
                      <a:lnTo>
                        <a:pt x="0" y="10295"/>
                      </a:lnTo>
                      <a:lnTo>
                        <a:pt x="2542" y="12362"/>
                      </a:lnTo>
                      <a:cubicBezTo>
                        <a:pt x="2542" y="12362"/>
                        <a:pt x="3317" y="11199"/>
                        <a:pt x="5040" y="9003"/>
                      </a:cubicBezTo>
                      <a:cubicBezTo>
                        <a:pt x="7075" y="6377"/>
                        <a:pt x="7409" y="2525"/>
                        <a:pt x="7453" y="8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54"/>
                <p:cNvSpPr/>
                <p:nvPr/>
              </p:nvSpPr>
              <p:spPr>
                <a:xfrm flipH="1">
                  <a:off x="1893866" y="1929193"/>
                  <a:ext cx="1135514" cy="381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56" h="22869" extrusionOk="0">
                      <a:moveTo>
                        <a:pt x="60144" y="0"/>
                      </a:moveTo>
                      <a:cubicBezTo>
                        <a:pt x="58524" y="0"/>
                        <a:pt x="56957" y="612"/>
                        <a:pt x="55737" y="1730"/>
                      </a:cubicBezTo>
                      <a:cubicBezTo>
                        <a:pt x="51774" y="5348"/>
                        <a:pt x="41264" y="13575"/>
                        <a:pt x="33037" y="14781"/>
                      </a:cubicBezTo>
                      <a:cubicBezTo>
                        <a:pt x="32240" y="14898"/>
                        <a:pt x="31403" y="14950"/>
                        <a:pt x="30544" y="14950"/>
                      </a:cubicBezTo>
                      <a:cubicBezTo>
                        <a:pt x="23467" y="14950"/>
                        <a:pt x="14904" y="11422"/>
                        <a:pt x="14904" y="11422"/>
                      </a:cubicBezTo>
                      <a:cubicBezTo>
                        <a:pt x="12750" y="9871"/>
                        <a:pt x="10726" y="8148"/>
                        <a:pt x="8873" y="6253"/>
                      </a:cubicBezTo>
                      <a:cubicBezTo>
                        <a:pt x="8346" y="5725"/>
                        <a:pt x="7874" y="5522"/>
                        <a:pt x="7533" y="5522"/>
                      </a:cubicBezTo>
                      <a:cubicBezTo>
                        <a:pt x="6927" y="5522"/>
                        <a:pt x="6732" y="6164"/>
                        <a:pt x="7366" y="6770"/>
                      </a:cubicBezTo>
                      <a:lnTo>
                        <a:pt x="9304" y="8622"/>
                      </a:lnTo>
                      <a:cubicBezTo>
                        <a:pt x="9304" y="8622"/>
                        <a:pt x="9907" y="9225"/>
                        <a:pt x="9649" y="9440"/>
                      </a:cubicBezTo>
                      <a:cubicBezTo>
                        <a:pt x="9543" y="9530"/>
                        <a:pt x="9393" y="9569"/>
                        <a:pt x="9211" y="9569"/>
                      </a:cubicBezTo>
                      <a:cubicBezTo>
                        <a:pt x="7986" y="9569"/>
                        <a:pt x="5306" y="7785"/>
                        <a:pt x="4781" y="7373"/>
                      </a:cubicBezTo>
                      <a:cubicBezTo>
                        <a:pt x="3642" y="6435"/>
                        <a:pt x="3025" y="6148"/>
                        <a:pt x="2685" y="6148"/>
                      </a:cubicBezTo>
                      <a:cubicBezTo>
                        <a:pt x="2587" y="6148"/>
                        <a:pt x="2513" y="6172"/>
                        <a:pt x="2456" y="6210"/>
                      </a:cubicBezTo>
                      <a:cubicBezTo>
                        <a:pt x="2240" y="6382"/>
                        <a:pt x="1809" y="6770"/>
                        <a:pt x="2757" y="7674"/>
                      </a:cubicBezTo>
                      <a:cubicBezTo>
                        <a:pt x="3705" y="8579"/>
                        <a:pt x="7495" y="11293"/>
                        <a:pt x="7495" y="11293"/>
                      </a:cubicBezTo>
                      <a:cubicBezTo>
                        <a:pt x="7495" y="11293"/>
                        <a:pt x="2408" y="8644"/>
                        <a:pt x="883" y="8644"/>
                      </a:cubicBezTo>
                      <a:cubicBezTo>
                        <a:pt x="713" y="8644"/>
                        <a:pt x="587" y="8678"/>
                        <a:pt x="517" y="8751"/>
                      </a:cubicBezTo>
                      <a:cubicBezTo>
                        <a:pt x="0" y="9311"/>
                        <a:pt x="690" y="9742"/>
                        <a:pt x="1508" y="10173"/>
                      </a:cubicBezTo>
                      <a:cubicBezTo>
                        <a:pt x="2326" y="10603"/>
                        <a:pt x="5600" y="12326"/>
                        <a:pt x="6203" y="12671"/>
                      </a:cubicBezTo>
                      <a:cubicBezTo>
                        <a:pt x="6411" y="12768"/>
                        <a:pt x="6324" y="12811"/>
                        <a:pt x="6082" y="12811"/>
                      </a:cubicBezTo>
                      <a:cubicBezTo>
                        <a:pt x="5573" y="12811"/>
                        <a:pt x="4375" y="12618"/>
                        <a:pt x="3791" y="12326"/>
                      </a:cubicBezTo>
                      <a:cubicBezTo>
                        <a:pt x="2886" y="11853"/>
                        <a:pt x="1422" y="11163"/>
                        <a:pt x="1422" y="11163"/>
                      </a:cubicBezTo>
                      <a:cubicBezTo>
                        <a:pt x="1422" y="11163"/>
                        <a:pt x="1226" y="11118"/>
                        <a:pt x="1023" y="11118"/>
                      </a:cubicBezTo>
                      <a:cubicBezTo>
                        <a:pt x="703" y="11118"/>
                        <a:pt x="364" y="11230"/>
                        <a:pt x="733" y="11809"/>
                      </a:cubicBezTo>
                      <a:cubicBezTo>
                        <a:pt x="1293" y="12800"/>
                        <a:pt x="4178" y="14480"/>
                        <a:pt x="5858" y="15040"/>
                      </a:cubicBezTo>
                      <a:cubicBezTo>
                        <a:pt x="6656" y="15325"/>
                        <a:pt x="6813" y="15723"/>
                        <a:pt x="6317" y="15723"/>
                      </a:cubicBezTo>
                      <a:cubicBezTo>
                        <a:pt x="6063" y="15723"/>
                        <a:pt x="5638" y="15618"/>
                        <a:pt x="5040" y="15341"/>
                      </a:cubicBezTo>
                      <a:cubicBezTo>
                        <a:pt x="3489" y="14609"/>
                        <a:pt x="3059" y="14437"/>
                        <a:pt x="2542" y="14437"/>
                      </a:cubicBezTo>
                      <a:cubicBezTo>
                        <a:pt x="2426" y="14425"/>
                        <a:pt x="2321" y="14419"/>
                        <a:pt x="2229" y="14419"/>
                      </a:cubicBezTo>
                      <a:cubicBezTo>
                        <a:pt x="1666" y="14419"/>
                        <a:pt x="1538" y="14645"/>
                        <a:pt x="1982" y="15126"/>
                      </a:cubicBezTo>
                      <a:cubicBezTo>
                        <a:pt x="2542" y="15643"/>
                        <a:pt x="8227" y="18184"/>
                        <a:pt x="11888" y="18830"/>
                      </a:cubicBezTo>
                      <a:cubicBezTo>
                        <a:pt x="12416" y="18906"/>
                        <a:pt x="21511" y="22868"/>
                        <a:pt x="32718" y="22868"/>
                      </a:cubicBezTo>
                      <a:cubicBezTo>
                        <a:pt x="40714" y="22868"/>
                        <a:pt x="49786" y="20851"/>
                        <a:pt x="57589" y="13963"/>
                      </a:cubicBezTo>
                      <a:cubicBezTo>
                        <a:pt x="68056" y="4745"/>
                        <a:pt x="64696" y="826"/>
                        <a:pt x="61465" y="137"/>
                      </a:cubicBezTo>
                      <a:cubicBezTo>
                        <a:pt x="61025" y="45"/>
                        <a:pt x="60582" y="0"/>
                        <a:pt x="60144" y="0"/>
                      </a:cubicBezTo>
                      <a:close/>
                    </a:path>
                  </a:pathLst>
                </a:custGeom>
                <a:solidFill>
                  <a:srgbClr val="DB78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54"/>
                <p:cNvSpPr/>
                <p:nvPr/>
              </p:nvSpPr>
              <p:spPr>
                <a:xfrm flipH="1">
                  <a:off x="1891714" y="1841497"/>
                  <a:ext cx="286048" cy="30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4" h="18057" extrusionOk="0">
                      <a:moveTo>
                        <a:pt x="10222" y="1"/>
                      </a:moveTo>
                      <a:cubicBezTo>
                        <a:pt x="9524" y="1"/>
                        <a:pt x="8716" y="224"/>
                        <a:pt x="7754" y="741"/>
                      </a:cubicBezTo>
                      <a:cubicBezTo>
                        <a:pt x="6591" y="1387"/>
                        <a:pt x="1" y="8882"/>
                        <a:pt x="1" y="8882"/>
                      </a:cubicBezTo>
                      <a:lnTo>
                        <a:pt x="10295" y="18056"/>
                      </a:lnTo>
                      <a:cubicBezTo>
                        <a:pt x="10295" y="18056"/>
                        <a:pt x="17144" y="7805"/>
                        <a:pt x="15162" y="4703"/>
                      </a:cubicBezTo>
                      <a:cubicBezTo>
                        <a:pt x="13614" y="2365"/>
                        <a:pt x="12494" y="1"/>
                        <a:pt x="102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54"/>
                <p:cNvSpPr/>
                <p:nvPr/>
              </p:nvSpPr>
              <p:spPr>
                <a:xfrm flipH="1">
                  <a:off x="2290568" y="1860318"/>
                  <a:ext cx="143041" cy="163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3" h="9778" extrusionOk="0">
                      <a:moveTo>
                        <a:pt x="8572" y="0"/>
                      </a:moveTo>
                      <a:lnTo>
                        <a:pt x="8572" y="0"/>
                      </a:lnTo>
                      <a:cubicBezTo>
                        <a:pt x="8571" y="1"/>
                        <a:pt x="1336" y="9003"/>
                        <a:pt x="1" y="9778"/>
                      </a:cubicBezTo>
                      <a:lnTo>
                        <a:pt x="1293" y="9778"/>
                      </a:lnTo>
                      <a:cubicBezTo>
                        <a:pt x="1293" y="9778"/>
                        <a:pt x="6548" y="3532"/>
                        <a:pt x="7539" y="1766"/>
                      </a:cubicBezTo>
                      <a:lnTo>
                        <a:pt x="857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54"/>
                <p:cNvSpPr/>
                <p:nvPr/>
              </p:nvSpPr>
              <p:spPr>
                <a:xfrm flipH="1">
                  <a:off x="3243532" y="2770151"/>
                  <a:ext cx="208429" cy="158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2" h="9516" extrusionOk="0">
                      <a:moveTo>
                        <a:pt x="7969" y="1"/>
                      </a:moveTo>
                      <a:cubicBezTo>
                        <a:pt x="7969" y="1"/>
                        <a:pt x="6332" y="819"/>
                        <a:pt x="4695" y="1810"/>
                      </a:cubicBezTo>
                      <a:cubicBezTo>
                        <a:pt x="3446" y="2585"/>
                        <a:pt x="2886" y="2628"/>
                        <a:pt x="1680" y="3619"/>
                      </a:cubicBezTo>
                      <a:cubicBezTo>
                        <a:pt x="1082" y="4077"/>
                        <a:pt x="829" y="4506"/>
                        <a:pt x="1274" y="4506"/>
                      </a:cubicBezTo>
                      <a:cubicBezTo>
                        <a:pt x="1373" y="4506"/>
                        <a:pt x="1508" y="4484"/>
                        <a:pt x="1680" y="4437"/>
                      </a:cubicBezTo>
                      <a:cubicBezTo>
                        <a:pt x="2494" y="4226"/>
                        <a:pt x="3034" y="3825"/>
                        <a:pt x="3285" y="3825"/>
                      </a:cubicBezTo>
                      <a:cubicBezTo>
                        <a:pt x="3392" y="3825"/>
                        <a:pt x="3446" y="3899"/>
                        <a:pt x="3446" y="4093"/>
                      </a:cubicBezTo>
                      <a:cubicBezTo>
                        <a:pt x="3446" y="4351"/>
                        <a:pt x="1939" y="5514"/>
                        <a:pt x="1594" y="5859"/>
                      </a:cubicBezTo>
                      <a:cubicBezTo>
                        <a:pt x="604" y="6806"/>
                        <a:pt x="1" y="7065"/>
                        <a:pt x="130" y="7409"/>
                      </a:cubicBezTo>
                      <a:cubicBezTo>
                        <a:pt x="182" y="7532"/>
                        <a:pt x="263" y="7598"/>
                        <a:pt x="390" y="7598"/>
                      </a:cubicBezTo>
                      <a:cubicBezTo>
                        <a:pt x="575" y="7598"/>
                        <a:pt x="858" y="7458"/>
                        <a:pt x="1293" y="7151"/>
                      </a:cubicBezTo>
                      <a:cubicBezTo>
                        <a:pt x="2068" y="6677"/>
                        <a:pt x="3834" y="5256"/>
                        <a:pt x="3834" y="5256"/>
                      </a:cubicBezTo>
                      <a:lnTo>
                        <a:pt x="3834" y="5256"/>
                      </a:lnTo>
                      <a:cubicBezTo>
                        <a:pt x="3834" y="5256"/>
                        <a:pt x="819" y="8185"/>
                        <a:pt x="991" y="9003"/>
                      </a:cubicBezTo>
                      <a:cubicBezTo>
                        <a:pt x="1038" y="9212"/>
                        <a:pt x="1159" y="9333"/>
                        <a:pt x="1329" y="9333"/>
                      </a:cubicBezTo>
                      <a:cubicBezTo>
                        <a:pt x="1474" y="9333"/>
                        <a:pt x="1654" y="9245"/>
                        <a:pt x="1853" y="9046"/>
                      </a:cubicBezTo>
                      <a:cubicBezTo>
                        <a:pt x="2240" y="8658"/>
                        <a:pt x="4782" y="6117"/>
                        <a:pt x="5083" y="5816"/>
                      </a:cubicBezTo>
                      <a:cubicBezTo>
                        <a:pt x="5117" y="5782"/>
                        <a:pt x="5138" y="5766"/>
                        <a:pt x="5147" y="5766"/>
                      </a:cubicBezTo>
                      <a:cubicBezTo>
                        <a:pt x="5223" y="5766"/>
                        <a:pt x="4599" y="6726"/>
                        <a:pt x="4179" y="7108"/>
                      </a:cubicBezTo>
                      <a:cubicBezTo>
                        <a:pt x="3748" y="7539"/>
                        <a:pt x="2585" y="8917"/>
                        <a:pt x="2585" y="8917"/>
                      </a:cubicBezTo>
                      <a:cubicBezTo>
                        <a:pt x="2585" y="8917"/>
                        <a:pt x="2376" y="9515"/>
                        <a:pt x="2754" y="9515"/>
                      </a:cubicBezTo>
                      <a:cubicBezTo>
                        <a:pt x="2830" y="9515"/>
                        <a:pt x="2929" y="9491"/>
                        <a:pt x="3059" y="9434"/>
                      </a:cubicBezTo>
                      <a:cubicBezTo>
                        <a:pt x="3834" y="9089"/>
                        <a:pt x="5729" y="6677"/>
                        <a:pt x="6461" y="5988"/>
                      </a:cubicBezTo>
                      <a:cubicBezTo>
                        <a:pt x="6721" y="5747"/>
                        <a:pt x="6933" y="5617"/>
                        <a:pt x="7025" y="5617"/>
                      </a:cubicBezTo>
                      <a:cubicBezTo>
                        <a:pt x="7145" y="5617"/>
                        <a:pt x="7056" y="5842"/>
                        <a:pt x="6591" y="6333"/>
                      </a:cubicBezTo>
                      <a:cubicBezTo>
                        <a:pt x="5945" y="7022"/>
                        <a:pt x="5342" y="7711"/>
                        <a:pt x="4825" y="8486"/>
                      </a:cubicBezTo>
                      <a:cubicBezTo>
                        <a:pt x="4648" y="8774"/>
                        <a:pt x="4675" y="8879"/>
                        <a:pt x="4802" y="8879"/>
                      </a:cubicBezTo>
                      <a:cubicBezTo>
                        <a:pt x="4922" y="8879"/>
                        <a:pt x="5132" y="8784"/>
                        <a:pt x="5342" y="8658"/>
                      </a:cubicBezTo>
                      <a:cubicBezTo>
                        <a:pt x="5772" y="8357"/>
                        <a:pt x="8486" y="6117"/>
                        <a:pt x="9907" y="4782"/>
                      </a:cubicBezTo>
                      <a:cubicBezTo>
                        <a:pt x="10984" y="3791"/>
                        <a:pt x="12492" y="2284"/>
                        <a:pt x="12492" y="2284"/>
                      </a:cubicBezTo>
                      <a:lnTo>
                        <a:pt x="7969" y="1"/>
                      </a:lnTo>
                      <a:close/>
                    </a:path>
                  </a:pathLst>
                </a:custGeom>
                <a:solidFill>
                  <a:srgbClr val="F3CC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54"/>
                <p:cNvSpPr/>
                <p:nvPr/>
              </p:nvSpPr>
              <p:spPr>
                <a:xfrm flipH="1">
                  <a:off x="3782057" y="2824861"/>
                  <a:ext cx="47686" cy="7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8" h="4777" extrusionOk="0">
                      <a:moveTo>
                        <a:pt x="2186" y="0"/>
                      </a:moveTo>
                      <a:cubicBezTo>
                        <a:pt x="1926" y="0"/>
                        <a:pt x="1638" y="195"/>
                        <a:pt x="1494" y="555"/>
                      </a:cubicBezTo>
                      <a:cubicBezTo>
                        <a:pt x="1106" y="1460"/>
                        <a:pt x="589" y="2881"/>
                        <a:pt x="589" y="2881"/>
                      </a:cubicBezTo>
                      <a:cubicBezTo>
                        <a:pt x="0" y="4392"/>
                        <a:pt x="325" y="4776"/>
                        <a:pt x="721" y="4776"/>
                      </a:cubicBezTo>
                      <a:cubicBezTo>
                        <a:pt x="991" y="4776"/>
                        <a:pt x="1295" y="4597"/>
                        <a:pt x="1365" y="4475"/>
                      </a:cubicBezTo>
                      <a:cubicBezTo>
                        <a:pt x="1881" y="3441"/>
                        <a:pt x="2312" y="2321"/>
                        <a:pt x="2657" y="1201"/>
                      </a:cubicBezTo>
                      <a:cubicBezTo>
                        <a:pt x="2857" y="375"/>
                        <a:pt x="25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F3CC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54"/>
                <p:cNvSpPr/>
                <p:nvPr/>
              </p:nvSpPr>
              <p:spPr>
                <a:xfrm flipH="1">
                  <a:off x="3761919" y="2826696"/>
                  <a:ext cx="47669" cy="7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" h="4777" extrusionOk="0">
                      <a:moveTo>
                        <a:pt x="2197" y="1"/>
                      </a:moveTo>
                      <a:cubicBezTo>
                        <a:pt x="1941" y="1"/>
                        <a:pt x="1653" y="198"/>
                        <a:pt x="1492" y="575"/>
                      </a:cubicBezTo>
                      <a:cubicBezTo>
                        <a:pt x="1147" y="1436"/>
                        <a:pt x="587" y="2900"/>
                        <a:pt x="587" y="2900"/>
                      </a:cubicBezTo>
                      <a:cubicBezTo>
                        <a:pt x="1" y="4404"/>
                        <a:pt x="335" y="4777"/>
                        <a:pt x="741" y="4777"/>
                      </a:cubicBezTo>
                      <a:cubicBezTo>
                        <a:pt x="1021" y="4777"/>
                        <a:pt x="1335" y="4600"/>
                        <a:pt x="1406" y="4494"/>
                      </a:cubicBezTo>
                      <a:cubicBezTo>
                        <a:pt x="1923" y="3417"/>
                        <a:pt x="2353" y="2341"/>
                        <a:pt x="2655" y="1221"/>
                      </a:cubicBezTo>
                      <a:cubicBezTo>
                        <a:pt x="2856" y="390"/>
                        <a:pt x="2558" y="1"/>
                        <a:pt x="2197" y="1"/>
                      </a:cubicBezTo>
                      <a:close/>
                    </a:path>
                  </a:pathLst>
                </a:custGeom>
                <a:solidFill>
                  <a:srgbClr val="F3CC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54"/>
                <p:cNvSpPr/>
                <p:nvPr/>
              </p:nvSpPr>
              <p:spPr>
                <a:xfrm flipH="1">
                  <a:off x="3741796" y="2821674"/>
                  <a:ext cx="47769" cy="79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3" h="4764" extrusionOk="0">
                      <a:moveTo>
                        <a:pt x="2212" y="0"/>
                      </a:moveTo>
                      <a:cubicBezTo>
                        <a:pt x="1962" y="0"/>
                        <a:pt x="1684" y="198"/>
                        <a:pt x="1541" y="574"/>
                      </a:cubicBezTo>
                      <a:cubicBezTo>
                        <a:pt x="1153" y="1435"/>
                        <a:pt x="593" y="2900"/>
                        <a:pt x="593" y="2900"/>
                      </a:cubicBezTo>
                      <a:cubicBezTo>
                        <a:pt x="1" y="4395"/>
                        <a:pt x="348" y="4764"/>
                        <a:pt x="760" y="4764"/>
                      </a:cubicBezTo>
                      <a:cubicBezTo>
                        <a:pt x="1037" y="4764"/>
                        <a:pt x="1342" y="4597"/>
                        <a:pt x="1412" y="4494"/>
                      </a:cubicBezTo>
                      <a:cubicBezTo>
                        <a:pt x="1929" y="3417"/>
                        <a:pt x="2359" y="2340"/>
                        <a:pt x="2661" y="1220"/>
                      </a:cubicBezTo>
                      <a:cubicBezTo>
                        <a:pt x="2862" y="390"/>
                        <a:pt x="2564" y="0"/>
                        <a:pt x="2212" y="0"/>
                      </a:cubicBezTo>
                      <a:close/>
                    </a:path>
                  </a:pathLst>
                </a:custGeom>
                <a:solidFill>
                  <a:srgbClr val="F3CC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54"/>
                <p:cNvSpPr/>
                <p:nvPr/>
              </p:nvSpPr>
              <p:spPr>
                <a:xfrm flipH="1">
                  <a:off x="3729283" y="2833871"/>
                  <a:ext cx="40928" cy="68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" h="4090" extrusionOk="0">
                      <a:moveTo>
                        <a:pt x="1877" y="0"/>
                      </a:moveTo>
                      <a:cubicBezTo>
                        <a:pt x="1656" y="0"/>
                        <a:pt x="1411" y="166"/>
                        <a:pt x="1285" y="489"/>
                      </a:cubicBezTo>
                      <a:cubicBezTo>
                        <a:pt x="984" y="1264"/>
                        <a:pt x="510" y="2470"/>
                        <a:pt x="510" y="2470"/>
                      </a:cubicBezTo>
                      <a:cubicBezTo>
                        <a:pt x="1" y="3770"/>
                        <a:pt x="290" y="4090"/>
                        <a:pt x="638" y="4090"/>
                      </a:cubicBezTo>
                      <a:cubicBezTo>
                        <a:pt x="878" y="4090"/>
                        <a:pt x="1146" y="3937"/>
                        <a:pt x="1199" y="3849"/>
                      </a:cubicBezTo>
                      <a:cubicBezTo>
                        <a:pt x="1630" y="2944"/>
                        <a:pt x="2018" y="1997"/>
                        <a:pt x="2276" y="1006"/>
                      </a:cubicBezTo>
                      <a:cubicBezTo>
                        <a:pt x="2452" y="327"/>
                        <a:pt x="2188" y="0"/>
                        <a:pt x="1877" y="0"/>
                      </a:cubicBezTo>
                      <a:close/>
                    </a:path>
                  </a:pathLst>
                </a:custGeom>
                <a:solidFill>
                  <a:srgbClr val="F3CC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08" name="Google Shape;1808;p54"/>
            <p:cNvGrpSpPr/>
            <p:nvPr/>
          </p:nvGrpSpPr>
          <p:grpSpPr>
            <a:xfrm rot="3793336">
              <a:off x="3537513" y="1013114"/>
              <a:ext cx="514306" cy="309529"/>
              <a:chOff x="4010547" y="1288572"/>
              <a:chExt cx="514341" cy="309550"/>
            </a:xfrm>
          </p:grpSpPr>
          <p:sp>
            <p:nvSpPr>
              <p:cNvPr id="1809" name="Google Shape;1809;p54"/>
              <p:cNvSpPr/>
              <p:nvPr/>
            </p:nvSpPr>
            <p:spPr>
              <a:xfrm rot="5004499" flipH="1">
                <a:off x="3978302" y="1369752"/>
                <a:ext cx="266316" cy="17239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810" name="Google Shape;1810;p54"/>
              <p:cNvSpPr/>
              <p:nvPr/>
            </p:nvSpPr>
            <p:spPr>
              <a:xfrm rot="8231197" flipH="1">
                <a:off x="4235474" y="1356103"/>
                <a:ext cx="266313" cy="172391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</p:grpSp>
        <p:grpSp>
          <p:nvGrpSpPr>
            <p:cNvPr id="1811" name="Google Shape;1811;p54"/>
            <p:cNvGrpSpPr/>
            <p:nvPr/>
          </p:nvGrpSpPr>
          <p:grpSpPr>
            <a:xfrm rot="-6987292">
              <a:off x="1205953" y="3197628"/>
              <a:ext cx="514349" cy="309555"/>
              <a:chOff x="4010547" y="1288572"/>
              <a:chExt cx="514341" cy="309550"/>
            </a:xfrm>
          </p:grpSpPr>
          <p:sp>
            <p:nvSpPr>
              <p:cNvPr id="1812" name="Google Shape;1812;p54"/>
              <p:cNvSpPr/>
              <p:nvPr/>
            </p:nvSpPr>
            <p:spPr>
              <a:xfrm rot="5004499" flipH="1">
                <a:off x="3978302" y="1369752"/>
                <a:ext cx="266316" cy="17239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813" name="Google Shape;1813;p54"/>
              <p:cNvSpPr/>
              <p:nvPr/>
            </p:nvSpPr>
            <p:spPr>
              <a:xfrm rot="8231197" flipH="1">
                <a:off x="4235474" y="1356103"/>
                <a:ext cx="266313" cy="172391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62"/>
          <p:cNvSpPr txBox="1">
            <a:spLocks noGrp="1"/>
          </p:cNvSpPr>
          <p:nvPr>
            <p:ph type="subTitle" idx="1"/>
          </p:nvPr>
        </p:nvSpPr>
        <p:spPr>
          <a:xfrm>
            <a:off x="1363997" y="122266"/>
            <a:ext cx="5191140" cy="695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800" b="1" i="0" u="none" strike="noStrike" baseline="0" dirty="0">
                <a:solidFill>
                  <a:srgbClr val="FF0000"/>
                </a:solidFill>
                <a:latin typeface="Candara" panose="020E0502030303020204" pitchFamily="34" charset="0"/>
              </a:rPr>
              <a:t>Cuales son los RRMM que utiliza </a:t>
            </a:r>
            <a:r>
              <a:rPr lang="es-EC" sz="1800" b="1" i="0" u="none" strike="noStrike" baseline="0" dirty="0">
                <a:solidFill>
                  <a:srgbClr val="FF0000"/>
                </a:solidFill>
                <a:latin typeface="Candara" panose="020E0502030303020204" pitchFamily="34" charset="0"/>
              </a:rPr>
              <a:t>Enfermería? </a:t>
            </a:r>
            <a:endParaRPr b="1" dirty="0">
              <a:solidFill>
                <a:srgbClr val="FF0000"/>
              </a:solidFill>
            </a:endParaRPr>
          </a:p>
        </p:txBody>
      </p:sp>
      <p:grpSp>
        <p:nvGrpSpPr>
          <p:cNvPr id="2213" name="Google Shape;2213;p62"/>
          <p:cNvGrpSpPr/>
          <p:nvPr/>
        </p:nvGrpSpPr>
        <p:grpSpPr>
          <a:xfrm>
            <a:off x="5890052" y="872825"/>
            <a:ext cx="2232000" cy="3827775"/>
            <a:chOff x="5890052" y="872825"/>
            <a:chExt cx="2232000" cy="3827775"/>
          </a:xfrm>
        </p:grpSpPr>
        <p:sp>
          <p:nvSpPr>
            <p:cNvPr id="2214" name="Google Shape;2214;p62"/>
            <p:cNvSpPr/>
            <p:nvPr/>
          </p:nvSpPr>
          <p:spPr>
            <a:xfrm>
              <a:off x="6317450" y="4467200"/>
              <a:ext cx="1407900" cy="233400"/>
            </a:xfrm>
            <a:prstGeom prst="ellipse">
              <a:avLst/>
            </a:prstGeom>
            <a:solidFill>
              <a:srgbClr val="8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2"/>
            <p:cNvSpPr/>
            <p:nvPr/>
          </p:nvSpPr>
          <p:spPr>
            <a:xfrm flipH="1">
              <a:off x="5890052" y="872825"/>
              <a:ext cx="2232000" cy="223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62"/>
            <p:cNvGrpSpPr/>
            <p:nvPr/>
          </p:nvGrpSpPr>
          <p:grpSpPr>
            <a:xfrm flipH="1">
              <a:off x="6510712" y="1246709"/>
              <a:ext cx="990680" cy="3361900"/>
              <a:chOff x="5223692" y="498339"/>
              <a:chExt cx="728763" cy="2473076"/>
            </a:xfrm>
          </p:grpSpPr>
          <p:sp>
            <p:nvSpPr>
              <p:cNvPr id="2217" name="Google Shape;2217;p62"/>
              <p:cNvSpPr/>
              <p:nvPr/>
            </p:nvSpPr>
            <p:spPr>
              <a:xfrm>
                <a:off x="5846635" y="1823852"/>
                <a:ext cx="42545" cy="116722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9015" extrusionOk="0">
                    <a:moveTo>
                      <a:pt x="3285" y="1"/>
                    </a:moveTo>
                    <a:lnTo>
                      <a:pt x="0" y="602"/>
                    </a:lnTo>
                    <a:lnTo>
                      <a:pt x="802" y="7332"/>
                    </a:lnTo>
                    <a:lnTo>
                      <a:pt x="1683" y="9014"/>
                    </a:lnTo>
                    <a:cubicBezTo>
                      <a:pt x="3245" y="6330"/>
                      <a:pt x="3285" y="1"/>
                      <a:pt x="3285" y="1"/>
                    </a:cubicBezTo>
                    <a:close/>
                  </a:path>
                </a:pathLst>
              </a:custGeom>
              <a:solidFill>
                <a:srgbClr val="975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2"/>
              <p:cNvSpPr/>
              <p:nvPr/>
            </p:nvSpPr>
            <p:spPr>
              <a:xfrm>
                <a:off x="5757414" y="1163581"/>
                <a:ext cx="156147" cy="685700"/>
              </a:xfrm>
              <a:custGeom>
                <a:avLst/>
                <a:gdLst/>
                <a:ahLst/>
                <a:cxnLst/>
                <a:rect l="l" t="t" r="r" b="b"/>
                <a:pathLst>
                  <a:path w="12060" h="52960" extrusionOk="0">
                    <a:moveTo>
                      <a:pt x="1" y="0"/>
                    </a:moveTo>
                    <a:lnTo>
                      <a:pt x="2925" y="52960"/>
                    </a:lnTo>
                    <a:lnTo>
                      <a:pt x="11659" y="50636"/>
                    </a:lnTo>
                    <a:cubicBezTo>
                      <a:pt x="11659" y="50636"/>
                      <a:pt x="12059" y="44827"/>
                      <a:pt x="10697" y="32128"/>
                    </a:cubicBezTo>
                    <a:cubicBezTo>
                      <a:pt x="9976" y="25478"/>
                      <a:pt x="7813" y="13100"/>
                      <a:pt x="5609" y="6770"/>
                    </a:cubicBezTo>
                    <a:cubicBezTo>
                      <a:pt x="3606" y="100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2"/>
              <p:cNvSpPr/>
              <p:nvPr/>
            </p:nvSpPr>
            <p:spPr>
              <a:xfrm>
                <a:off x="5806692" y="1376231"/>
                <a:ext cx="66926" cy="457487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35334" extrusionOk="0">
                    <a:moveTo>
                      <a:pt x="1" y="1"/>
                    </a:moveTo>
                    <a:cubicBezTo>
                      <a:pt x="1" y="5"/>
                      <a:pt x="2805" y="29926"/>
                      <a:pt x="3606" y="35334"/>
                    </a:cubicBezTo>
                    <a:lnTo>
                      <a:pt x="5168" y="350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2"/>
              <p:cNvSpPr/>
              <p:nvPr/>
            </p:nvSpPr>
            <p:spPr>
              <a:xfrm>
                <a:off x="5645910" y="2260584"/>
                <a:ext cx="212663" cy="698039"/>
              </a:xfrm>
              <a:custGeom>
                <a:avLst/>
                <a:gdLst/>
                <a:ahLst/>
                <a:cxnLst/>
                <a:rect l="l" t="t" r="r" b="b"/>
                <a:pathLst>
                  <a:path w="16425" h="53913" extrusionOk="0">
                    <a:moveTo>
                      <a:pt x="14382" y="0"/>
                    </a:moveTo>
                    <a:lnTo>
                      <a:pt x="0" y="3125"/>
                    </a:lnTo>
                    <a:cubicBezTo>
                      <a:pt x="1362" y="5969"/>
                      <a:pt x="2684" y="13821"/>
                      <a:pt x="4367" y="17266"/>
                    </a:cubicBezTo>
                    <a:cubicBezTo>
                      <a:pt x="4367" y="17266"/>
                      <a:pt x="1362" y="35694"/>
                      <a:pt x="1642" y="47792"/>
                    </a:cubicBezTo>
                    <a:cubicBezTo>
                      <a:pt x="1162" y="49074"/>
                      <a:pt x="641" y="50997"/>
                      <a:pt x="1763" y="51798"/>
                    </a:cubicBezTo>
                    <a:cubicBezTo>
                      <a:pt x="3698" y="53160"/>
                      <a:pt x="9097" y="53913"/>
                      <a:pt x="12594" y="53913"/>
                    </a:cubicBezTo>
                    <a:cubicBezTo>
                      <a:pt x="13005" y="53913"/>
                      <a:pt x="13391" y="53902"/>
                      <a:pt x="13741" y="53881"/>
                    </a:cubicBezTo>
                    <a:cubicBezTo>
                      <a:pt x="15223" y="53761"/>
                      <a:pt x="16305" y="51958"/>
                      <a:pt x="15383" y="51678"/>
                    </a:cubicBezTo>
                    <a:cubicBezTo>
                      <a:pt x="13821" y="51237"/>
                      <a:pt x="11898" y="50837"/>
                      <a:pt x="10896" y="50156"/>
                    </a:cubicBezTo>
                    <a:cubicBezTo>
                      <a:pt x="10095" y="49595"/>
                      <a:pt x="9374" y="48834"/>
                      <a:pt x="8813" y="48033"/>
                    </a:cubicBezTo>
                    <a:cubicBezTo>
                      <a:pt x="8813" y="48033"/>
                      <a:pt x="15543" y="23676"/>
                      <a:pt x="16144" y="19189"/>
                    </a:cubicBezTo>
                    <a:cubicBezTo>
                      <a:pt x="16425" y="17026"/>
                      <a:pt x="15303" y="7732"/>
                      <a:pt x="14382" y="0"/>
                    </a:cubicBezTo>
                    <a:close/>
                  </a:path>
                </a:pathLst>
              </a:custGeom>
              <a:solidFill>
                <a:srgbClr val="975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62"/>
              <p:cNvSpPr/>
              <p:nvPr/>
            </p:nvSpPr>
            <p:spPr>
              <a:xfrm>
                <a:off x="5338329" y="2337868"/>
                <a:ext cx="345970" cy="631450"/>
              </a:xfrm>
              <a:custGeom>
                <a:avLst/>
                <a:gdLst/>
                <a:ahLst/>
                <a:cxnLst/>
                <a:rect l="l" t="t" r="r" b="b"/>
                <a:pathLst>
                  <a:path w="26721" h="48770" extrusionOk="0">
                    <a:moveTo>
                      <a:pt x="26720" y="0"/>
                    </a:moveTo>
                    <a:lnTo>
                      <a:pt x="12579" y="401"/>
                    </a:lnTo>
                    <a:cubicBezTo>
                      <a:pt x="13060" y="4808"/>
                      <a:pt x="12780" y="9294"/>
                      <a:pt x="11778" y="11458"/>
                    </a:cubicBezTo>
                    <a:cubicBezTo>
                      <a:pt x="4207" y="28002"/>
                      <a:pt x="3045" y="33611"/>
                      <a:pt x="1483" y="40421"/>
                    </a:cubicBezTo>
                    <a:cubicBezTo>
                      <a:pt x="1202" y="41102"/>
                      <a:pt x="0" y="43986"/>
                      <a:pt x="1483" y="45188"/>
                    </a:cubicBezTo>
                    <a:cubicBezTo>
                      <a:pt x="3163" y="46572"/>
                      <a:pt x="6254" y="48770"/>
                      <a:pt x="10486" y="48770"/>
                    </a:cubicBezTo>
                    <a:cubicBezTo>
                      <a:pt x="11399" y="48770"/>
                      <a:pt x="12364" y="48668"/>
                      <a:pt x="13380" y="48433"/>
                    </a:cubicBezTo>
                    <a:cubicBezTo>
                      <a:pt x="14823" y="48113"/>
                      <a:pt x="14903" y="46751"/>
                      <a:pt x="14021" y="46430"/>
                    </a:cubicBezTo>
                    <a:cubicBezTo>
                      <a:pt x="12499" y="45869"/>
                      <a:pt x="10897" y="45308"/>
                      <a:pt x="9935" y="44547"/>
                    </a:cubicBezTo>
                    <a:cubicBezTo>
                      <a:pt x="9214" y="43946"/>
                      <a:pt x="8573" y="43185"/>
                      <a:pt x="8092" y="42344"/>
                    </a:cubicBezTo>
                    <a:cubicBezTo>
                      <a:pt x="8653" y="41463"/>
                      <a:pt x="21833" y="19870"/>
                      <a:pt x="24117" y="16065"/>
                    </a:cubicBezTo>
                    <a:cubicBezTo>
                      <a:pt x="25358" y="14021"/>
                      <a:pt x="26039" y="9935"/>
                      <a:pt x="26720" y="0"/>
                    </a:cubicBezTo>
                    <a:close/>
                  </a:path>
                </a:pathLst>
              </a:custGeom>
              <a:solidFill>
                <a:srgbClr val="975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62"/>
              <p:cNvSpPr/>
              <p:nvPr/>
            </p:nvSpPr>
            <p:spPr>
              <a:xfrm>
                <a:off x="5334691" y="2861219"/>
                <a:ext cx="203340" cy="110196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8511" extrusionOk="0">
                    <a:moveTo>
                      <a:pt x="1764" y="0"/>
                    </a:moveTo>
                    <a:cubicBezTo>
                      <a:pt x="1082" y="881"/>
                      <a:pt x="642" y="1963"/>
                      <a:pt x="482" y="3085"/>
                    </a:cubicBezTo>
                    <a:cubicBezTo>
                      <a:pt x="161" y="5088"/>
                      <a:pt x="121" y="5328"/>
                      <a:pt x="1" y="6049"/>
                    </a:cubicBezTo>
                    <a:cubicBezTo>
                      <a:pt x="97" y="6482"/>
                      <a:pt x="756" y="6568"/>
                      <a:pt x="1267" y="6568"/>
                    </a:cubicBezTo>
                    <a:cubicBezTo>
                      <a:pt x="1608" y="6568"/>
                      <a:pt x="1884" y="6530"/>
                      <a:pt x="1884" y="6530"/>
                    </a:cubicBezTo>
                    <a:lnTo>
                      <a:pt x="2204" y="5368"/>
                    </a:lnTo>
                    <a:lnTo>
                      <a:pt x="3005" y="6009"/>
                    </a:lnTo>
                    <a:cubicBezTo>
                      <a:pt x="3807" y="6650"/>
                      <a:pt x="5089" y="7692"/>
                      <a:pt x="8333" y="8212"/>
                    </a:cubicBezTo>
                    <a:cubicBezTo>
                      <a:pt x="9640" y="8425"/>
                      <a:pt x="10647" y="8511"/>
                      <a:pt x="11455" y="8511"/>
                    </a:cubicBezTo>
                    <a:cubicBezTo>
                      <a:pt x="12628" y="8511"/>
                      <a:pt x="13381" y="8329"/>
                      <a:pt x="14022" y="8092"/>
                    </a:cubicBezTo>
                    <a:cubicBezTo>
                      <a:pt x="15104" y="7652"/>
                      <a:pt x="15704" y="6930"/>
                      <a:pt x="15304" y="6490"/>
                    </a:cubicBezTo>
                    <a:cubicBezTo>
                      <a:pt x="14342" y="5448"/>
                      <a:pt x="11538" y="4847"/>
                      <a:pt x="11538" y="4847"/>
                    </a:cubicBezTo>
                    <a:cubicBezTo>
                      <a:pt x="11538" y="4847"/>
                      <a:pt x="11221" y="4867"/>
                      <a:pt x="10719" y="4867"/>
                    </a:cubicBezTo>
                    <a:cubicBezTo>
                      <a:pt x="9465" y="4867"/>
                      <a:pt x="7057" y="4744"/>
                      <a:pt x="5569" y="3886"/>
                    </a:cubicBezTo>
                    <a:cubicBezTo>
                      <a:pt x="3446" y="2724"/>
                      <a:pt x="1764" y="0"/>
                      <a:pt x="1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62"/>
              <p:cNvSpPr/>
              <p:nvPr/>
            </p:nvSpPr>
            <p:spPr>
              <a:xfrm>
                <a:off x="5657316" y="2875215"/>
                <a:ext cx="202810" cy="91824"/>
              </a:xfrm>
              <a:custGeom>
                <a:avLst/>
                <a:gdLst/>
                <a:ahLst/>
                <a:cxnLst/>
                <a:rect l="l" t="t" r="r" b="b"/>
                <a:pathLst>
                  <a:path w="15664" h="7092" extrusionOk="0">
                    <a:moveTo>
                      <a:pt x="802" y="1"/>
                    </a:moveTo>
                    <a:cubicBezTo>
                      <a:pt x="281" y="1002"/>
                      <a:pt x="0" y="2124"/>
                      <a:pt x="40" y="3246"/>
                    </a:cubicBezTo>
                    <a:lnTo>
                      <a:pt x="40" y="6250"/>
                    </a:lnTo>
                    <a:cubicBezTo>
                      <a:pt x="40" y="6623"/>
                      <a:pt x="1388" y="6652"/>
                      <a:pt x="1803" y="6652"/>
                    </a:cubicBezTo>
                    <a:cubicBezTo>
                      <a:pt x="1879" y="6652"/>
                      <a:pt x="1923" y="6651"/>
                      <a:pt x="1923" y="6651"/>
                    </a:cubicBezTo>
                    <a:lnTo>
                      <a:pt x="2083" y="5249"/>
                    </a:lnTo>
                    <a:lnTo>
                      <a:pt x="3005" y="5729"/>
                    </a:lnTo>
                    <a:cubicBezTo>
                      <a:pt x="3886" y="6250"/>
                      <a:pt x="5288" y="7091"/>
                      <a:pt x="8573" y="7091"/>
                    </a:cubicBezTo>
                    <a:cubicBezTo>
                      <a:pt x="11858" y="7091"/>
                      <a:pt x="13140" y="6611"/>
                      <a:pt x="14182" y="6010"/>
                    </a:cubicBezTo>
                    <a:cubicBezTo>
                      <a:pt x="15223" y="5409"/>
                      <a:pt x="15664" y="4608"/>
                      <a:pt x="15223" y="4247"/>
                    </a:cubicBezTo>
                    <a:cubicBezTo>
                      <a:pt x="14062" y="3406"/>
                      <a:pt x="11217" y="3246"/>
                      <a:pt x="11217" y="3246"/>
                    </a:cubicBezTo>
                    <a:cubicBezTo>
                      <a:pt x="11217" y="3246"/>
                      <a:pt x="9544" y="3619"/>
                      <a:pt x="7751" y="3619"/>
                    </a:cubicBezTo>
                    <a:cubicBezTo>
                      <a:pt x="6855" y="3619"/>
                      <a:pt x="5929" y="3526"/>
                      <a:pt x="5168" y="3246"/>
                    </a:cubicBezTo>
                    <a:cubicBezTo>
                      <a:pt x="2885" y="2404"/>
                      <a:pt x="802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62"/>
              <p:cNvSpPr/>
              <p:nvPr/>
            </p:nvSpPr>
            <p:spPr>
              <a:xfrm>
                <a:off x="5394210" y="1057969"/>
                <a:ext cx="328517" cy="339794"/>
              </a:xfrm>
              <a:custGeom>
                <a:avLst/>
                <a:gdLst/>
                <a:ahLst/>
                <a:cxnLst/>
                <a:rect l="l" t="t" r="r" b="b"/>
                <a:pathLst>
                  <a:path w="25373" h="26244" extrusionOk="0">
                    <a:moveTo>
                      <a:pt x="18717" y="0"/>
                    </a:moveTo>
                    <a:cubicBezTo>
                      <a:pt x="15994" y="0"/>
                      <a:pt x="12522" y="2059"/>
                      <a:pt x="9058" y="2059"/>
                    </a:cubicBezTo>
                    <a:cubicBezTo>
                      <a:pt x="8699" y="2059"/>
                      <a:pt x="8341" y="2037"/>
                      <a:pt x="7983" y="1988"/>
                    </a:cubicBezTo>
                    <a:cubicBezTo>
                      <a:pt x="6380" y="7116"/>
                      <a:pt x="3296" y="10080"/>
                      <a:pt x="171" y="23861"/>
                    </a:cubicBezTo>
                    <a:cubicBezTo>
                      <a:pt x="0" y="25559"/>
                      <a:pt x="2280" y="26243"/>
                      <a:pt x="5528" y="26243"/>
                    </a:cubicBezTo>
                    <a:cubicBezTo>
                      <a:pt x="12933" y="26243"/>
                      <a:pt x="25372" y="22684"/>
                      <a:pt x="25289" y="19454"/>
                    </a:cubicBezTo>
                    <a:cubicBezTo>
                      <a:pt x="25129" y="15048"/>
                      <a:pt x="23847" y="7156"/>
                      <a:pt x="23005" y="4191"/>
                    </a:cubicBezTo>
                    <a:cubicBezTo>
                      <a:pt x="22087" y="960"/>
                      <a:pt x="20577" y="0"/>
                      <a:pt x="18717" y="0"/>
                    </a:cubicBezTo>
                    <a:close/>
                  </a:path>
                </a:pathLst>
              </a:custGeom>
              <a:solidFill>
                <a:srgbClr val="975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62"/>
              <p:cNvSpPr/>
              <p:nvPr/>
            </p:nvSpPr>
            <p:spPr>
              <a:xfrm>
                <a:off x="5310841" y="591574"/>
                <a:ext cx="590264" cy="523519"/>
              </a:xfrm>
              <a:custGeom>
                <a:avLst/>
                <a:gdLst/>
                <a:ahLst/>
                <a:cxnLst/>
                <a:rect l="l" t="t" r="r" b="b"/>
                <a:pathLst>
                  <a:path w="45589" h="40434" extrusionOk="0">
                    <a:moveTo>
                      <a:pt x="19935" y="0"/>
                    </a:moveTo>
                    <a:cubicBezTo>
                      <a:pt x="18967" y="0"/>
                      <a:pt x="17984" y="38"/>
                      <a:pt x="16986" y="113"/>
                    </a:cubicBezTo>
                    <a:cubicBezTo>
                      <a:pt x="14262" y="794"/>
                      <a:pt x="11658" y="1876"/>
                      <a:pt x="9254" y="3318"/>
                    </a:cubicBezTo>
                    <a:cubicBezTo>
                      <a:pt x="5168" y="5681"/>
                      <a:pt x="881" y="9567"/>
                      <a:pt x="321" y="15456"/>
                    </a:cubicBezTo>
                    <a:cubicBezTo>
                      <a:pt x="0" y="18741"/>
                      <a:pt x="280" y="22026"/>
                      <a:pt x="1202" y="25191"/>
                    </a:cubicBezTo>
                    <a:cubicBezTo>
                      <a:pt x="3405" y="32522"/>
                      <a:pt x="9214" y="38210"/>
                      <a:pt x="18428" y="39933"/>
                    </a:cubicBezTo>
                    <a:cubicBezTo>
                      <a:pt x="20198" y="40261"/>
                      <a:pt x="22009" y="40433"/>
                      <a:pt x="23815" y="40433"/>
                    </a:cubicBezTo>
                    <a:cubicBezTo>
                      <a:pt x="28629" y="40433"/>
                      <a:pt x="33399" y="39204"/>
                      <a:pt x="37216" y="36408"/>
                    </a:cubicBezTo>
                    <a:cubicBezTo>
                      <a:pt x="42424" y="32562"/>
                      <a:pt x="45589" y="24389"/>
                      <a:pt x="44267" y="17579"/>
                    </a:cubicBezTo>
                    <a:cubicBezTo>
                      <a:pt x="42945" y="10769"/>
                      <a:pt x="39820" y="7164"/>
                      <a:pt x="35013" y="4039"/>
                    </a:cubicBezTo>
                    <a:cubicBezTo>
                      <a:pt x="30863" y="1330"/>
                      <a:pt x="25687" y="0"/>
                      <a:pt x="19935" y="0"/>
                    </a:cubicBezTo>
                    <a:close/>
                  </a:path>
                </a:pathLst>
              </a:custGeom>
              <a:solidFill>
                <a:srgbClr val="975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62"/>
              <p:cNvSpPr/>
              <p:nvPr/>
            </p:nvSpPr>
            <p:spPr>
              <a:xfrm>
                <a:off x="5620468" y="934048"/>
                <a:ext cx="80054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2989" extrusionOk="0">
                    <a:moveTo>
                      <a:pt x="5569" y="1"/>
                    </a:moveTo>
                    <a:cubicBezTo>
                      <a:pt x="5335" y="1"/>
                      <a:pt x="5095" y="131"/>
                      <a:pt x="5010" y="422"/>
                    </a:cubicBezTo>
                    <a:cubicBezTo>
                      <a:pt x="4772" y="1432"/>
                      <a:pt x="4104" y="1845"/>
                      <a:pt x="3364" y="1845"/>
                    </a:cubicBezTo>
                    <a:cubicBezTo>
                      <a:pt x="2605" y="1845"/>
                      <a:pt x="1771" y="1412"/>
                      <a:pt x="1244" y="743"/>
                    </a:cubicBezTo>
                    <a:cubicBezTo>
                      <a:pt x="1125" y="602"/>
                      <a:pt x="971" y="543"/>
                      <a:pt x="818" y="543"/>
                    </a:cubicBezTo>
                    <a:cubicBezTo>
                      <a:pt x="405" y="543"/>
                      <a:pt x="1" y="974"/>
                      <a:pt x="323" y="1384"/>
                    </a:cubicBezTo>
                    <a:cubicBezTo>
                      <a:pt x="1062" y="2264"/>
                      <a:pt x="2079" y="2989"/>
                      <a:pt x="3239" y="2989"/>
                    </a:cubicBezTo>
                    <a:cubicBezTo>
                      <a:pt x="3400" y="2989"/>
                      <a:pt x="3562" y="2975"/>
                      <a:pt x="3728" y="2946"/>
                    </a:cubicBezTo>
                    <a:cubicBezTo>
                      <a:pt x="4929" y="2706"/>
                      <a:pt x="5851" y="1824"/>
                      <a:pt x="6091" y="622"/>
                    </a:cubicBezTo>
                    <a:cubicBezTo>
                      <a:pt x="6183" y="233"/>
                      <a:pt x="5881" y="1"/>
                      <a:pt x="5569" y="1"/>
                    </a:cubicBezTo>
                    <a:close/>
                  </a:path>
                </a:pathLst>
              </a:custGeom>
              <a:solidFill>
                <a:srgbClr val="854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62"/>
              <p:cNvSpPr/>
              <p:nvPr/>
            </p:nvSpPr>
            <p:spPr>
              <a:xfrm>
                <a:off x="5659906" y="836294"/>
                <a:ext cx="36836" cy="75212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5809" extrusionOk="0">
                    <a:moveTo>
                      <a:pt x="1202" y="0"/>
                    </a:moveTo>
                    <a:cubicBezTo>
                      <a:pt x="962" y="0"/>
                      <a:pt x="762" y="201"/>
                      <a:pt x="762" y="441"/>
                    </a:cubicBezTo>
                    <a:cubicBezTo>
                      <a:pt x="762" y="521"/>
                      <a:pt x="722" y="2444"/>
                      <a:pt x="1563" y="3485"/>
                    </a:cubicBezTo>
                    <a:cubicBezTo>
                      <a:pt x="1803" y="3686"/>
                      <a:pt x="1924" y="4006"/>
                      <a:pt x="1924" y="4327"/>
                    </a:cubicBezTo>
                    <a:cubicBezTo>
                      <a:pt x="1843" y="4527"/>
                      <a:pt x="1603" y="4687"/>
                      <a:pt x="1243" y="4807"/>
                    </a:cubicBezTo>
                    <a:cubicBezTo>
                      <a:pt x="962" y="4848"/>
                      <a:pt x="682" y="4888"/>
                      <a:pt x="441" y="4928"/>
                    </a:cubicBezTo>
                    <a:cubicBezTo>
                      <a:pt x="201" y="4928"/>
                      <a:pt x="1" y="5128"/>
                      <a:pt x="41" y="5408"/>
                    </a:cubicBezTo>
                    <a:cubicBezTo>
                      <a:pt x="41" y="5609"/>
                      <a:pt x="241" y="5769"/>
                      <a:pt x="441" y="5809"/>
                    </a:cubicBezTo>
                    <a:lnTo>
                      <a:pt x="521" y="5809"/>
                    </a:lnTo>
                    <a:cubicBezTo>
                      <a:pt x="842" y="5769"/>
                      <a:pt x="1162" y="5729"/>
                      <a:pt x="1483" y="5649"/>
                    </a:cubicBezTo>
                    <a:cubicBezTo>
                      <a:pt x="2044" y="5529"/>
                      <a:pt x="2524" y="5128"/>
                      <a:pt x="2765" y="4567"/>
                    </a:cubicBezTo>
                    <a:cubicBezTo>
                      <a:pt x="2845" y="4247"/>
                      <a:pt x="2845" y="3646"/>
                      <a:pt x="2244" y="2925"/>
                    </a:cubicBezTo>
                    <a:cubicBezTo>
                      <a:pt x="1723" y="2244"/>
                      <a:pt x="1603" y="922"/>
                      <a:pt x="1643" y="481"/>
                    </a:cubicBezTo>
                    <a:cubicBezTo>
                      <a:pt x="1643" y="201"/>
                      <a:pt x="1443" y="0"/>
                      <a:pt x="1202" y="0"/>
                    </a:cubicBezTo>
                    <a:close/>
                  </a:path>
                </a:pathLst>
              </a:custGeom>
              <a:solidFill>
                <a:srgbClr val="854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62"/>
              <p:cNvSpPr/>
              <p:nvPr/>
            </p:nvSpPr>
            <p:spPr>
              <a:xfrm>
                <a:off x="5755860" y="819670"/>
                <a:ext cx="32692" cy="43620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3369" extrusionOk="0">
                    <a:moveTo>
                      <a:pt x="1214" y="1"/>
                    </a:moveTo>
                    <a:cubicBezTo>
                      <a:pt x="1197" y="1"/>
                      <a:pt x="1180" y="1"/>
                      <a:pt x="1163" y="2"/>
                    </a:cubicBezTo>
                    <a:cubicBezTo>
                      <a:pt x="482" y="42"/>
                      <a:pt x="1" y="844"/>
                      <a:pt x="81" y="1765"/>
                    </a:cubicBezTo>
                    <a:cubicBezTo>
                      <a:pt x="120" y="2662"/>
                      <a:pt x="690" y="3369"/>
                      <a:pt x="1312" y="3369"/>
                    </a:cubicBezTo>
                    <a:cubicBezTo>
                      <a:pt x="1329" y="3369"/>
                      <a:pt x="1346" y="3368"/>
                      <a:pt x="1363" y="3367"/>
                    </a:cubicBezTo>
                    <a:cubicBezTo>
                      <a:pt x="2044" y="3327"/>
                      <a:pt x="2525" y="2526"/>
                      <a:pt x="2444" y="1605"/>
                    </a:cubicBezTo>
                    <a:cubicBezTo>
                      <a:pt x="2405" y="708"/>
                      <a:pt x="1835" y="1"/>
                      <a:pt x="1214" y="1"/>
                    </a:cubicBezTo>
                    <a:close/>
                  </a:path>
                </a:pathLst>
              </a:custGeom>
              <a:solidFill>
                <a:srgbClr val="0E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62"/>
              <p:cNvSpPr/>
              <p:nvPr/>
            </p:nvSpPr>
            <p:spPr>
              <a:xfrm>
                <a:off x="5510531" y="844050"/>
                <a:ext cx="32692" cy="44138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3409" extrusionOk="0">
                    <a:moveTo>
                      <a:pt x="1213" y="1"/>
                    </a:moveTo>
                    <a:cubicBezTo>
                      <a:pt x="1196" y="1"/>
                      <a:pt x="1179" y="1"/>
                      <a:pt x="1162" y="2"/>
                    </a:cubicBezTo>
                    <a:cubicBezTo>
                      <a:pt x="481" y="82"/>
                      <a:pt x="0" y="843"/>
                      <a:pt x="80" y="1805"/>
                    </a:cubicBezTo>
                    <a:cubicBezTo>
                      <a:pt x="119" y="2702"/>
                      <a:pt x="690" y="3409"/>
                      <a:pt x="1348" y="3409"/>
                    </a:cubicBezTo>
                    <a:cubicBezTo>
                      <a:pt x="1366" y="3409"/>
                      <a:pt x="1384" y="3408"/>
                      <a:pt x="1402" y="3407"/>
                    </a:cubicBezTo>
                    <a:cubicBezTo>
                      <a:pt x="2043" y="3327"/>
                      <a:pt x="2524" y="2566"/>
                      <a:pt x="2444" y="1605"/>
                    </a:cubicBezTo>
                    <a:cubicBezTo>
                      <a:pt x="2405" y="708"/>
                      <a:pt x="1835" y="1"/>
                      <a:pt x="1213" y="1"/>
                    </a:cubicBezTo>
                    <a:close/>
                  </a:path>
                </a:pathLst>
              </a:custGeom>
              <a:solidFill>
                <a:srgbClr val="0E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62"/>
              <p:cNvSpPr/>
              <p:nvPr/>
            </p:nvSpPr>
            <p:spPr>
              <a:xfrm>
                <a:off x="5223692" y="498339"/>
                <a:ext cx="728763" cy="570078"/>
              </a:xfrm>
              <a:custGeom>
                <a:avLst/>
                <a:gdLst/>
                <a:ahLst/>
                <a:cxnLst/>
                <a:rect l="l" t="t" r="r" b="b"/>
                <a:pathLst>
                  <a:path w="56286" h="44030" extrusionOk="0">
                    <a:moveTo>
                      <a:pt x="26669" y="0"/>
                    </a:moveTo>
                    <a:cubicBezTo>
                      <a:pt x="22846" y="0"/>
                      <a:pt x="20071" y="464"/>
                      <a:pt x="20071" y="464"/>
                    </a:cubicBezTo>
                    <a:cubicBezTo>
                      <a:pt x="4968" y="3588"/>
                      <a:pt x="1" y="12402"/>
                      <a:pt x="1" y="26102"/>
                    </a:cubicBezTo>
                    <a:cubicBezTo>
                      <a:pt x="1" y="34648"/>
                      <a:pt x="5702" y="44029"/>
                      <a:pt x="15957" y="44029"/>
                    </a:cubicBezTo>
                    <a:cubicBezTo>
                      <a:pt x="16230" y="44029"/>
                      <a:pt x="16506" y="44023"/>
                      <a:pt x="16786" y="44009"/>
                    </a:cubicBezTo>
                    <a:cubicBezTo>
                      <a:pt x="11418" y="38881"/>
                      <a:pt x="11658" y="35677"/>
                      <a:pt x="12740" y="30789"/>
                    </a:cubicBezTo>
                    <a:cubicBezTo>
                      <a:pt x="13221" y="28506"/>
                      <a:pt x="15905" y="26102"/>
                      <a:pt x="15905" y="26102"/>
                    </a:cubicBezTo>
                    <a:cubicBezTo>
                      <a:pt x="30086" y="25461"/>
                      <a:pt x="45349" y="14004"/>
                      <a:pt x="45349" y="14004"/>
                    </a:cubicBezTo>
                    <a:cubicBezTo>
                      <a:pt x="49475" y="18050"/>
                      <a:pt x="50317" y="31631"/>
                      <a:pt x="49395" y="36157"/>
                    </a:cubicBezTo>
                    <a:cubicBezTo>
                      <a:pt x="49275" y="36678"/>
                      <a:pt x="49115" y="37199"/>
                      <a:pt x="48915" y="37720"/>
                    </a:cubicBezTo>
                    <a:cubicBezTo>
                      <a:pt x="56286" y="27304"/>
                      <a:pt x="52520" y="13603"/>
                      <a:pt x="44588" y="5672"/>
                    </a:cubicBezTo>
                    <a:cubicBezTo>
                      <a:pt x="39881" y="964"/>
                      <a:pt x="32184" y="0"/>
                      <a:pt x="26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62"/>
              <p:cNvSpPr/>
              <p:nvPr/>
            </p:nvSpPr>
            <p:spPr>
              <a:xfrm>
                <a:off x="5284908" y="1122603"/>
                <a:ext cx="512035" cy="736389"/>
              </a:xfrm>
              <a:custGeom>
                <a:avLst/>
                <a:gdLst/>
                <a:ahLst/>
                <a:cxnLst/>
                <a:rect l="l" t="t" r="r" b="b"/>
                <a:pathLst>
                  <a:path w="39547" h="56875" extrusionOk="0">
                    <a:moveTo>
                      <a:pt x="15263" y="0"/>
                    </a:moveTo>
                    <a:cubicBezTo>
                      <a:pt x="15263" y="0"/>
                      <a:pt x="12138" y="722"/>
                      <a:pt x="11137" y="1362"/>
                    </a:cubicBezTo>
                    <a:cubicBezTo>
                      <a:pt x="0" y="8693"/>
                      <a:pt x="4807" y="23716"/>
                      <a:pt x="8092" y="33250"/>
                    </a:cubicBezTo>
                    <a:cubicBezTo>
                      <a:pt x="8533" y="34572"/>
                      <a:pt x="9054" y="35854"/>
                      <a:pt x="9534" y="36976"/>
                    </a:cubicBezTo>
                    <a:cubicBezTo>
                      <a:pt x="14221" y="47632"/>
                      <a:pt x="8893" y="54322"/>
                      <a:pt x="8893" y="54322"/>
                    </a:cubicBezTo>
                    <a:lnTo>
                      <a:pt x="35462" y="56603"/>
                    </a:lnTo>
                    <a:lnTo>
                      <a:pt x="35462" y="56603"/>
                    </a:lnTo>
                    <a:cubicBezTo>
                      <a:pt x="36228" y="55314"/>
                      <a:pt x="39546" y="49800"/>
                      <a:pt x="39419" y="47832"/>
                    </a:cubicBezTo>
                    <a:cubicBezTo>
                      <a:pt x="38899" y="40621"/>
                      <a:pt x="39059" y="26400"/>
                      <a:pt x="38818" y="23115"/>
                    </a:cubicBezTo>
                    <a:cubicBezTo>
                      <a:pt x="38578" y="19870"/>
                      <a:pt x="37737" y="16385"/>
                      <a:pt x="37977" y="10496"/>
                    </a:cubicBezTo>
                    <a:cubicBezTo>
                      <a:pt x="38258" y="4607"/>
                      <a:pt x="37657" y="4006"/>
                      <a:pt x="31728" y="161"/>
                    </a:cubicBezTo>
                    <a:cubicBezTo>
                      <a:pt x="29298" y="1728"/>
                      <a:pt x="26702" y="2256"/>
                      <a:pt x="24307" y="2256"/>
                    </a:cubicBezTo>
                    <a:cubicBezTo>
                      <a:pt x="19357" y="2256"/>
                      <a:pt x="15263" y="0"/>
                      <a:pt x="15263" y="0"/>
                    </a:cubicBezTo>
                    <a:close/>
                    <a:moveTo>
                      <a:pt x="35462" y="56603"/>
                    </a:moveTo>
                    <a:cubicBezTo>
                      <a:pt x="35358" y="56778"/>
                      <a:pt x="35301" y="56875"/>
                      <a:pt x="35306" y="56875"/>
                    </a:cubicBezTo>
                    <a:cubicBezTo>
                      <a:pt x="35311" y="56875"/>
                      <a:pt x="35369" y="56790"/>
                      <a:pt x="35493" y="56605"/>
                    </a:cubicBezTo>
                    <a:lnTo>
                      <a:pt x="35462" y="5660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62"/>
              <p:cNvSpPr/>
              <p:nvPr/>
            </p:nvSpPr>
            <p:spPr>
              <a:xfrm>
                <a:off x="5322248" y="899310"/>
                <a:ext cx="66408" cy="77556"/>
              </a:xfrm>
              <a:custGeom>
                <a:avLst/>
                <a:gdLst/>
                <a:ahLst/>
                <a:cxnLst/>
                <a:rect l="l" t="t" r="r" b="b"/>
                <a:pathLst>
                  <a:path w="5129" h="5990" extrusionOk="0">
                    <a:moveTo>
                      <a:pt x="4467" y="1"/>
                    </a:moveTo>
                    <a:cubicBezTo>
                      <a:pt x="4247" y="1"/>
                      <a:pt x="4026" y="21"/>
                      <a:pt x="3806" y="61"/>
                    </a:cubicBezTo>
                    <a:cubicBezTo>
                      <a:pt x="0" y="221"/>
                      <a:pt x="0" y="5829"/>
                      <a:pt x="3806" y="5990"/>
                    </a:cubicBezTo>
                    <a:cubicBezTo>
                      <a:pt x="4167" y="5990"/>
                      <a:pt x="4527" y="5949"/>
                      <a:pt x="4888" y="5829"/>
                    </a:cubicBezTo>
                    <a:lnTo>
                      <a:pt x="4768" y="3866"/>
                    </a:lnTo>
                    <a:cubicBezTo>
                      <a:pt x="4728" y="2584"/>
                      <a:pt x="4848" y="1302"/>
                      <a:pt x="5128" y="61"/>
                    </a:cubicBezTo>
                    <a:cubicBezTo>
                      <a:pt x="4908" y="21"/>
                      <a:pt x="4687" y="1"/>
                      <a:pt x="4467" y="1"/>
                    </a:cubicBezTo>
                    <a:close/>
                  </a:path>
                </a:pathLst>
              </a:custGeom>
              <a:solidFill>
                <a:srgbClr val="975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62"/>
              <p:cNvSpPr/>
              <p:nvPr/>
            </p:nvSpPr>
            <p:spPr>
              <a:xfrm>
                <a:off x="5237701" y="1722719"/>
                <a:ext cx="682074" cy="1075614"/>
              </a:xfrm>
              <a:custGeom>
                <a:avLst/>
                <a:gdLst/>
                <a:ahLst/>
                <a:cxnLst/>
                <a:rect l="l" t="t" r="r" b="b"/>
                <a:pathLst>
                  <a:path w="52680" h="83075" extrusionOk="0">
                    <a:moveTo>
                      <a:pt x="13982" y="0"/>
                    </a:moveTo>
                    <a:cubicBezTo>
                      <a:pt x="13982" y="0"/>
                      <a:pt x="7131" y="16705"/>
                      <a:pt x="4407" y="30165"/>
                    </a:cubicBezTo>
                    <a:cubicBezTo>
                      <a:pt x="2204" y="40861"/>
                      <a:pt x="642" y="65779"/>
                      <a:pt x="121" y="75553"/>
                    </a:cubicBezTo>
                    <a:cubicBezTo>
                      <a:pt x="1" y="77757"/>
                      <a:pt x="1603" y="79680"/>
                      <a:pt x="3806" y="79960"/>
                    </a:cubicBezTo>
                    <a:cubicBezTo>
                      <a:pt x="6651" y="80321"/>
                      <a:pt x="11258" y="81002"/>
                      <a:pt x="18388" y="82163"/>
                    </a:cubicBezTo>
                    <a:cubicBezTo>
                      <a:pt x="22279" y="82820"/>
                      <a:pt x="26106" y="83074"/>
                      <a:pt x="29703" y="83074"/>
                    </a:cubicBezTo>
                    <a:cubicBezTo>
                      <a:pt x="37959" y="83074"/>
                      <a:pt x="44999" y="81734"/>
                      <a:pt x="48794" y="80841"/>
                    </a:cubicBezTo>
                    <a:cubicBezTo>
                      <a:pt x="50557" y="80401"/>
                      <a:pt x="51839" y="78838"/>
                      <a:pt x="51959" y="76996"/>
                    </a:cubicBezTo>
                    <a:cubicBezTo>
                      <a:pt x="52199" y="71588"/>
                      <a:pt x="52680" y="60130"/>
                      <a:pt x="52680" y="53881"/>
                    </a:cubicBezTo>
                    <a:cubicBezTo>
                      <a:pt x="52680" y="45428"/>
                      <a:pt x="43025" y="641"/>
                      <a:pt x="43025" y="641"/>
                    </a:cubicBezTo>
                    <a:cubicBezTo>
                      <a:pt x="43025" y="641"/>
                      <a:pt x="34252" y="4535"/>
                      <a:pt x="25821" y="4535"/>
                    </a:cubicBezTo>
                    <a:cubicBezTo>
                      <a:pt x="21311" y="4535"/>
                      <a:pt x="16900" y="3421"/>
                      <a:pt x="139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62"/>
              <p:cNvSpPr/>
              <p:nvPr/>
            </p:nvSpPr>
            <p:spPr>
              <a:xfrm>
                <a:off x="5392786" y="1292733"/>
                <a:ext cx="208002" cy="362569"/>
              </a:xfrm>
              <a:custGeom>
                <a:avLst/>
                <a:gdLst/>
                <a:ahLst/>
                <a:cxnLst/>
                <a:rect l="l" t="t" r="r" b="b"/>
                <a:pathLst>
                  <a:path w="16065" h="28003" extrusionOk="0">
                    <a:moveTo>
                      <a:pt x="6931" y="0"/>
                    </a:moveTo>
                    <a:lnTo>
                      <a:pt x="6931" y="0"/>
                    </a:lnTo>
                    <a:cubicBezTo>
                      <a:pt x="6930" y="1"/>
                      <a:pt x="1723" y="9174"/>
                      <a:pt x="842" y="13861"/>
                    </a:cubicBezTo>
                    <a:cubicBezTo>
                      <a:pt x="1" y="18548"/>
                      <a:pt x="2284" y="26961"/>
                      <a:pt x="2284" y="26961"/>
                    </a:cubicBezTo>
                    <a:lnTo>
                      <a:pt x="2564" y="28002"/>
                    </a:lnTo>
                    <a:cubicBezTo>
                      <a:pt x="2696" y="28002"/>
                      <a:pt x="2894" y="28003"/>
                      <a:pt x="3147" y="28003"/>
                    </a:cubicBezTo>
                    <a:cubicBezTo>
                      <a:pt x="5738" y="28003"/>
                      <a:pt x="14094" y="27936"/>
                      <a:pt x="16065" y="26440"/>
                    </a:cubicBezTo>
                    <a:cubicBezTo>
                      <a:pt x="16065" y="25799"/>
                      <a:pt x="15544" y="19590"/>
                      <a:pt x="15544" y="19590"/>
                    </a:cubicBezTo>
                    <a:cubicBezTo>
                      <a:pt x="15544" y="19590"/>
                      <a:pt x="8133" y="19590"/>
                      <a:pt x="4688" y="17627"/>
                    </a:cubicBezTo>
                    <a:cubicBezTo>
                      <a:pt x="1283" y="15664"/>
                      <a:pt x="6931" y="1"/>
                      <a:pt x="6931" y="0"/>
                    </a:cubicBezTo>
                    <a:close/>
                  </a:path>
                </a:pathLst>
              </a:custGeom>
              <a:solidFill>
                <a:srgbClr val="07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62"/>
              <p:cNvSpPr/>
              <p:nvPr/>
            </p:nvSpPr>
            <p:spPr>
              <a:xfrm>
                <a:off x="5237701" y="1123561"/>
                <a:ext cx="415990" cy="1326937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102486" extrusionOk="0">
                    <a:moveTo>
                      <a:pt x="17644" y="0"/>
                    </a:moveTo>
                    <a:cubicBezTo>
                      <a:pt x="16803" y="0"/>
                      <a:pt x="13233" y="308"/>
                      <a:pt x="10216" y="5254"/>
                    </a:cubicBezTo>
                    <a:cubicBezTo>
                      <a:pt x="4087" y="15350"/>
                      <a:pt x="10096" y="31734"/>
                      <a:pt x="10096" y="31734"/>
                    </a:cubicBezTo>
                    <a:cubicBezTo>
                      <a:pt x="10096" y="31734"/>
                      <a:pt x="7011" y="56251"/>
                      <a:pt x="3526" y="67628"/>
                    </a:cubicBezTo>
                    <a:cubicBezTo>
                      <a:pt x="1" y="79005"/>
                      <a:pt x="121" y="99556"/>
                      <a:pt x="121" y="99556"/>
                    </a:cubicBezTo>
                    <a:cubicBezTo>
                      <a:pt x="3382" y="102141"/>
                      <a:pt x="17673" y="102486"/>
                      <a:pt x="25063" y="102486"/>
                    </a:cubicBezTo>
                    <a:cubicBezTo>
                      <a:pt x="27750" y="102486"/>
                      <a:pt x="29525" y="102440"/>
                      <a:pt x="29525" y="102440"/>
                    </a:cubicBezTo>
                    <a:cubicBezTo>
                      <a:pt x="29525" y="102440"/>
                      <a:pt x="28083" y="79967"/>
                      <a:pt x="30086" y="64223"/>
                    </a:cubicBezTo>
                    <a:cubicBezTo>
                      <a:pt x="32129" y="48479"/>
                      <a:pt x="30887" y="25044"/>
                      <a:pt x="29765" y="21158"/>
                    </a:cubicBezTo>
                    <a:cubicBezTo>
                      <a:pt x="27722" y="13988"/>
                      <a:pt x="17827" y="7"/>
                      <a:pt x="17827" y="7"/>
                    </a:cubicBezTo>
                    <a:cubicBezTo>
                      <a:pt x="17827" y="7"/>
                      <a:pt x="17763" y="0"/>
                      <a:pt x="176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62"/>
              <p:cNvSpPr/>
              <p:nvPr/>
            </p:nvSpPr>
            <p:spPr>
              <a:xfrm>
                <a:off x="5710220" y="1133491"/>
                <a:ext cx="239645" cy="1298790"/>
              </a:xfrm>
              <a:custGeom>
                <a:avLst/>
                <a:gdLst/>
                <a:ahLst/>
                <a:cxnLst/>
                <a:rect l="l" t="t" r="r" b="b"/>
                <a:pathLst>
                  <a:path w="18509" h="100312" extrusionOk="0">
                    <a:moveTo>
                      <a:pt x="0" y="1"/>
                    </a:moveTo>
                    <a:cubicBezTo>
                      <a:pt x="1" y="1"/>
                      <a:pt x="1082" y="19470"/>
                      <a:pt x="882" y="29525"/>
                    </a:cubicBezTo>
                    <a:cubicBezTo>
                      <a:pt x="641" y="39580"/>
                      <a:pt x="5288" y="76395"/>
                      <a:pt x="7011" y="87011"/>
                    </a:cubicBezTo>
                    <a:cubicBezTo>
                      <a:pt x="8734" y="97667"/>
                      <a:pt x="9174" y="100311"/>
                      <a:pt x="9174" y="100311"/>
                    </a:cubicBezTo>
                    <a:lnTo>
                      <a:pt x="18508" y="100311"/>
                    </a:lnTo>
                    <a:cubicBezTo>
                      <a:pt x="18508" y="100311"/>
                      <a:pt x="14823" y="75634"/>
                      <a:pt x="12259" y="61653"/>
                    </a:cubicBezTo>
                    <a:cubicBezTo>
                      <a:pt x="9254" y="45509"/>
                      <a:pt x="7692" y="16706"/>
                      <a:pt x="7011" y="12299"/>
                    </a:cubicBezTo>
                    <a:cubicBezTo>
                      <a:pt x="6330" y="7933"/>
                      <a:pt x="5208" y="3286"/>
                      <a:pt x="5208" y="328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62"/>
              <p:cNvSpPr/>
              <p:nvPr/>
            </p:nvSpPr>
            <p:spPr>
              <a:xfrm>
                <a:off x="5721627" y="1161497"/>
                <a:ext cx="56037" cy="275432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21273" extrusionOk="0">
                    <a:moveTo>
                      <a:pt x="2525" y="1"/>
                    </a:moveTo>
                    <a:lnTo>
                      <a:pt x="3126" y="9175"/>
                    </a:lnTo>
                    <a:lnTo>
                      <a:pt x="1563" y="9014"/>
                    </a:lnTo>
                    <a:lnTo>
                      <a:pt x="2965" y="12460"/>
                    </a:lnTo>
                    <a:lnTo>
                      <a:pt x="1" y="21273"/>
                    </a:lnTo>
                    <a:lnTo>
                      <a:pt x="4207" y="12620"/>
                    </a:lnTo>
                    <a:lnTo>
                      <a:pt x="2805" y="10256"/>
                    </a:lnTo>
                    <a:lnTo>
                      <a:pt x="4207" y="10617"/>
                    </a:lnTo>
                    <a:lnTo>
                      <a:pt x="4327" y="1163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62"/>
              <p:cNvSpPr/>
              <p:nvPr/>
            </p:nvSpPr>
            <p:spPr>
              <a:xfrm>
                <a:off x="5387594" y="1152680"/>
                <a:ext cx="239645" cy="283732"/>
              </a:xfrm>
              <a:custGeom>
                <a:avLst/>
                <a:gdLst/>
                <a:ahLst/>
                <a:cxnLst/>
                <a:rect l="l" t="t" r="r" b="b"/>
                <a:pathLst>
                  <a:path w="18509" h="21914" extrusionOk="0">
                    <a:moveTo>
                      <a:pt x="1043" y="1"/>
                    </a:moveTo>
                    <a:lnTo>
                      <a:pt x="1" y="1083"/>
                    </a:lnTo>
                    <a:lnTo>
                      <a:pt x="3286" y="12460"/>
                    </a:lnTo>
                    <a:lnTo>
                      <a:pt x="5089" y="12460"/>
                    </a:lnTo>
                    <a:lnTo>
                      <a:pt x="4087" y="13541"/>
                    </a:lnTo>
                    <a:lnTo>
                      <a:pt x="18509" y="21914"/>
                    </a:lnTo>
                    <a:lnTo>
                      <a:pt x="5409" y="12900"/>
                    </a:lnTo>
                    <a:lnTo>
                      <a:pt x="6971" y="11338"/>
                    </a:lnTo>
                    <a:lnTo>
                      <a:pt x="4768" y="11298"/>
                    </a:lnTo>
                    <a:lnTo>
                      <a:pt x="10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62"/>
              <p:cNvSpPr/>
              <p:nvPr/>
            </p:nvSpPr>
            <p:spPr>
              <a:xfrm>
                <a:off x="5569662" y="1386084"/>
                <a:ext cx="35800" cy="31087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2401" extrusionOk="0">
                    <a:moveTo>
                      <a:pt x="1202" y="1"/>
                    </a:moveTo>
                    <a:cubicBezTo>
                      <a:pt x="521" y="81"/>
                      <a:pt x="0" y="682"/>
                      <a:pt x="40" y="1363"/>
                    </a:cubicBezTo>
                    <a:cubicBezTo>
                      <a:pt x="117" y="2005"/>
                      <a:pt x="672" y="2401"/>
                      <a:pt x="1240" y="2401"/>
                    </a:cubicBezTo>
                    <a:cubicBezTo>
                      <a:pt x="1558" y="2401"/>
                      <a:pt x="1879" y="2277"/>
                      <a:pt x="2123" y="2004"/>
                    </a:cubicBezTo>
                    <a:cubicBezTo>
                      <a:pt x="2764" y="1203"/>
                      <a:pt x="2244" y="1"/>
                      <a:pt x="1202" y="1"/>
                    </a:cubicBezTo>
                    <a:close/>
                  </a:path>
                </a:pathLst>
              </a:custGeom>
              <a:solidFill>
                <a:srgbClr val="DC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62"/>
              <p:cNvSpPr/>
              <p:nvPr/>
            </p:nvSpPr>
            <p:spPr>
              <a:xfrm>
                <a:off x="5256371" y="1295827"/>
                <a:ext cx="576267" cy="617272"/>
              </a:xfrm>
              <a:custGeom>
                <a:avLst/>
                <a:gdLst/>
                <a:ahLst/>
                <a:cxnLst/>
                <a:rect l="l" t="t" r="r" b="b"/>
                <a:pathLst>
                  <a:path w="44508" h="47675" extrusionOk="0">
                    <a:moveTo>
                      <a:pt x="20280" y="0"/>
                    </a:moveTo>
                    <a:cubicBezTo>
                      <a:pt x="19865" y="0"/>
                      <a:pt x="19468" y="205"/>
                      <a:pt x="19230" y="602"/>
                    </a:cubicBezTo>
                    <a:lnTo>
                      <a:pt x="361" y="32210"/>
                    </a:lnTo>
                    <a:cubicBezTo>
                      <a:pt x="1" y="32811"/>
                      <a:pt x="201" y="33532"/>
                      <a:pt x="802" y="33892"/>
                    </a:cubicBezTo>
                    <a:lnTo>
                      <a:pt x="23676" y="47513"/>
                    </a:lnTo>
                    <a:cubicBezTo>
                      <a:pt x="23866" y="47621"/>
                      <a:pt x="24079" y="47675"/>
                      <a:pt x="24289" y="47675"/>
                    </a:cubicBezTo>
                    <a:cubicBezTo>
                      <a:pt x="24702" y="47675"/>
                      <a:pt x="25107" y="47470"/>
                      <a:pt x="25319" y="47072"/>
                    </a:cubicBezTo>
                    <a:lnTo>
                      <a:pt x="44187" y="15465"/>
                    </a:lnTo>
                    <a:cubicBezTo>
                      <a:pt x="44508" y="14904"/>
                      <a:pt x="44347" y="14143"/>
                      <a:pt x="43747" y="13822"/>
                    </a:cubicBezTo>
                    <a:lnTo>
                      <a:pt x="20912" y="162"/>
                    </a:lnTo>
                    <a:cubicBezTo>
                      <a:pt x="20709" y="53"/>
                      <a:pt x="20492" y="0"/>
                      <a:pt x="202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62"/>
              <p:cNvSpPr/>
              <p:nvPr/>
            </p:nvSpPr>
            <p:spPr>
              <a:xfrm>
                <a:off x="5583658" y="1321567"/>
                <a:ext cx="172215" cy="126989"/>
              </a:xfrm>
              <a:custGeom>
                <a:avLst/>
                <a:gdLst/>
                <a:ahLst/>
                <a:cxnLst/>
                <a:rect l="l" t="t" r="r" b="b"/>
                <a:pathLst>
                  <a:path w="13301" h="9808" extrusionOk="0">
                    <a:moveTo>
                      <a:pt x="2430" y="0"/>
                    </a:moveTo>
                    <a:cubicBezTo>
                      <a:pt x="2059" y="0"/>
                      <a:pt x="1698" y="187"/>
                      <a:pt x="1483" y="537"/>
                    </a:cubicBezTo>
                    <a:lnTo>
                      <a:pt x="281" y="2661"/>
                    </a:lnTo>
                    <a:cubicBezTo>
                      <a:pt x="1" y="3181"/>
                      <a:pt x="161" y="3862"/>
                      <a:pt x="682" y="4143"/>
                    </a:cubicBezTo>
                    <a:lnTo>
                      <a:pt x="10336" y="9671"/>
                    </a:lnTo>
                    <a:cubicBezTo>
                      <a:pt x="10507" y="9763"/>
                      <a:pt x="10691" y="9808"/>
                      <a:pt x="10872" y="9808"/>
                    </a:cubicBezTo>
                    <a:cubicBezTo>
                      <a:pt x="11243" y="9808"/>
                      <a:pt x="11603" y="9620"/>
                      <a:pt x="11819" y="9270"/>
                    </a:cubicBezTo>
                    <a:lnTo>
                      <a:pt x="13020" y="7107"/>
                    </a:lnTo>
                    <a:cubicBezTo>
                      <a:pt x="13301" y="6586"/>
                      <a:pt x="13141" y="5945"/>
                      <a:pt x="12620" y="5625"/>
                    </a:cubicBezTo>
                    <a:lnTo>
                      <a:pt x="2965" y="137"/>
                    </a:lnTo>
                    <a:cubicBezTo>
                      <a:pt x="2794" y="45"/>
                      <a:pt x="2611" y="0"/>
                      <a:pt x="2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62"/>
              <p:cNvSpPr/>
              <p:nvPr/>
            </p:nvSpPr>
            <p:spPr>
              <a:xfrm>
                <a:off x="5611677" y="1660985"/>
                <a:ext cx="132272" cy="106014"/>
              </a:xfrm>
              <a:custGeom>
                <a:avLst/>
                <a:gdLst/>
                <a:ahLst/>
                <a:cxnLst/>
                <a:rect l="l" t="t" r="r" b="b"/>
                <a:pathLst>
                  <a:path w="10216" h="8188" extrusionOk="0">
                    <a:moveTo>
                      <a:pt x="4367" y="1"/>
                    </a:moveTo>
                    <a:lnTo>
                      <a:pt x="0" y="5008"/>
                    </a:lnTo>
                    <a:cubicBezTo>
                      <a:pt x="0" y="5008"/>
                      <a:pt x="280" y="7212"/>
                      <a:pt x="2203" y="7933"/>
                    </a:cubicBezTo>
                    <a:cubicBezTo>
                      <a:pt x="2696" y="8107"/>
                      <a:pt x="3252" y="8187"/>
                      <a:pt x="3833" y="8187"/>
                    </a:cubicBezTo>
                    <a:cubicBezTo>
                      <a:pt x="5520" y="8187"/>
                      <a:pt x="7421" y="7514"/>
                      <a:pt x="8613" y="6531"/>
                    </a:cubicBezTo>
                    <a:cubicBezTo>
                      <a:pt x="10215" y="5209"/>
                      <a:pt x="8693" y="3005"/>
                      <a:pt x="7852" y="2124"/>
                    </a:cubicBezTo>
                    <a:cubicBezTo>
                      <a:pt x="7051" y="1243"/>
                      <a:pt x="4367" y="1"/>
                      <a:pt x="4367" y="1"/>
                    </a:cubicBezTo>
                    <a:close/>
                  </a:path>
                </a:pathLst>
              </a:custGeom>
              <a:solidFill>
                <a:srgbClr val="975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62"/>
              <p:cNvSpPr/>
              <p:nvPr/>
            </p:nvSpPr>
            <p:spPr>
              <a:xfrm>
                <a:off x="5273488" y="1202994"/>
                <a:ext cx="410293" cy="562258"/>
              </a:xfrm>
              <a:custGeom>
                <a:avLst/>
                <a:gdLst/>
                <a:ahLst/>
                <a:cxnLst/>
                <a:rect l="l" t="t" r="r" b="b"/>
                <a:pathLst>
                  <a:path w="31689" h="43426" extrusionOk="0">
                    <a:moveTo>
                      <a:pt x="9775" y="1"/>
                    </a:moveTo>
                    <a:cubicBezTo>
                      <a:pt x="9775" y="2"/>
                      <a:pt x="3286" y="9175"/>
                      <a:pt x="2124" y="15664"/>
                    </a:cubicBezTo>
                    <a:cubicBezTo>
                      <a:pt x="962" y="22154"/>
                      <a:pt x="1" y="24718"/>
                      <a:pt x="8133" y="30967"/>
                    </a:cubicBezTo>
                    <a:cubicBezTo>
                      <a:pt x="16145" y="37096"/>
                      <a:pt x="25960" y="43426"/>
                      <a:pt x="25960" y="43426"/>
                    </a:cubicBezTo>
                    <a:lnTo>
                      <a:pt x="31688" y="34813"/>
                    </a:lnTo>
                    <a:cubicBezTo>
                      <a:pt x="31688" y="34813"/>
                      <a:pt x="17187" y="25038"/>
                      <a:pt x="14102" y="21874"/>
                    </a:cubicBezTo>
                    <a:cubicBezTo>
                      <a:pt x="12540" y="20351"/>
                      <a:pt x="12940" y="17187"/>
                      <a:pt x="13741" y="14382"/>
                    </a:cubicBezTo>
                    <a:lnTo>
                      <a:pt x="13741" y="14382"/>
                    </a:lnTo>
                    <a:cubicBezTo>
                      <a:pt x="13741" y="14383"/>
                      <a:pt x="10079" y="20712"/>
                      <a:pt x="9858" y="20712"/>
                    </a:cubicBezTo>
                    <a:cubicBezTo>
                      <a:pt x="9857" y="20712"/>
                      <a:pt x="9856" y="20712"/>
                      <a:pt x="9856" y="20712"/>
                    </a:cubicBezTo>
                    <a:cubicBezTo>
                      <a:pt x="9655" y="20672"/>
                      <a:pt x="8413" y="18749"/>
                      <a:pt x="6771" y="13822"/>
                    </a:cubicBezTo>
                    <a:cubicBezTo>
                      <a:pt x="5129" y="8894"/>
                      <a:pt x="9775" y="2"/>
                      <a:pt x="9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62"/>
              <p:cNvSpPr/>
              <p:nvPr/>
            </p:nvSpPr>
            <p:spPr>
              <a:xfrm>
                <a:off x="5242375" y="1037020"/>
                <a:ext cx="236525" cy="411782"/>
              </a:xfrm>
              <a:custGeom>
                <a:avLst/>
                <a:gdLst/>
                <a:ahLst/>
                <a:cxnLst/>
                <a:rect l="l" t="t" r="r" b="b"/>
                <a:pathLst>
                  <a:path w="18268" h="31804" extrusionOk="0">
                    <a:moveTo>
                      <a:pt x="5609" y="1"/>
                    </a:moveTo>
                    <a:cubicBezTo>
                      <a:pt x="5609" y="1"/>
                      <a:pt x="0" y="3806"/>
                      <a:pt x="1362" y="12459"/>
                    </a:cubicBezTo>
                    <a:cubicBezTo>
                      <a:pt x="2684" y="21112"/>
                      <a:pt x="9094" y="27482"/>
                      <a:pt x="8052" y="30887"/>
                    </a:cubicBezTo>
                    <a:cubicBezTo>
                      <a:pt x="7865" y="31525"/>
                      <a:pt x="7843" y="31803"/>
                      <a:pt x="7945" y="31803"/>
                    </a:cubicBezTo>
                    <a:cubicBezTo>
                      <a:pt x="8388" y="31803"/>
                      <a:pt x="11159" y="26578"/>
                      <a:pt x="12819" y="22835"/>
                    </a:cubicBezTo>
                    <a:cubicBezTo>
                      <a:pt x="18268" y="10496"/>
                      <a:pt x="12259" y="2484"/>
                      <a:pt x="12259" y="2484"/>
                    </a:cubicBezTo>
                    <a:cubicBezTo>
                      <a:pt x="12259" y="2484"/>
                      <a:pt x="6610" y="1002"/>
                      <a:pt x="56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62"/>
              <p:cNvSpPr/>
              <p:nvPr/>
            </p:nvSpPr>
            <p:spPr>
              <a:xfrm>
                <a:off x="5301183" y="1024836"/>
                <a:ext cx="112216" cy="51661"/>
              </a:xfrm>
              <a:custGeom>
                <a:avLst/>
                <a:gdLst/>
                <a:ahLst/>
                <a:cxnLst/>
                <a:rect l="l" t="t" r="r" b="b"/>
                <a:pathLst>
                  <a:path w="8667" h="3990" extrusionOk="0">
                    <a:moveTo>
                      <a:pt x="883" y="1"/>
                    </a:moveTo>
                    <a:cubicBezTo>
                      <a:pt x="400" y="1"/>
                      <a:pt x="0" y="627"/>
                      <a:pt x="466" y="1062"/>
                    </a:cubicBezTo>
                    <a:cubicBezTo>
                      <a:pt x="3069" y="3627"/>
                      <a:pt x="5673" y="3990"/>
                      <a:pt x="7004" y="3990"/>
                    </a:cubicBezTo>
                    <a:cubicBezTo>
                      <a:pt x="7086" y="3990"/>
                      <a:pt x="7164" y="3988"/>
                      <a:pt x="7236" y="3986"/>
                    </a:cubicBezTo>
                    <a:cubicBezTo>
                      <a:pt x="7476" y="3946"/>
                      <a:pt x="7677" y="3946"/>
                      <a:pt x="7917" y="3906"/>
                    </a:cubicBezTo>
                    <a:cubicBezTo>
                      <a:pt x="8667" y="3719"/>
                      <a:pt x="8469" y="2689"/>
                      <a:pt x="7817" y="2689"/>
                    </a:cubicBezTo>
                    <a:cubicBezTo>
                      <a:pt x="7772" y="2689"/>
                      <a:pt x="7725" y="2694"/>
                      <a:pt x="7677" y="2704"/>
                    </a:cubicBezTo>
                    <a:cubicBezTo>
                      <a:pt x="7631" y="2715"/>
                      <a:pt x="7361" y="2768"/>
                      <a:pt x="6924" y="2768"/>
                    </a:cubicBezTo>
                    <a:cubicBezTo>
                      <a:pt x="5809" y="2768"/>
                      <a:pt x="3610" y="2426"/>
                      <a:pt x="1307" y="180"/>
                    </a:cubicBezTo>
                    <a:cubicBezTo>
                      <a:pt x="1171" y="54"/>
                      <a:pt x="1024" y="1"/>
                      <a:pt x="8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46" name="Google Shape;2246;p62"/>
          <p:cNvSpPr/>
          <p:nvPr/>
        </p:nvSpPr>
        <p:spPr>
          <a:xfrm>
            <a:off x="1021948" y="1315841"/>
            <a:ext cx="722700" cy="72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247" name="Google Shape;2247;p62"/>
          <p:cNvSpPr/>
          <p:nvPr/>
        </p:nvSpPr>
        <p:spPr>
          <a:xfrm>
            <a:off x="1021948" y="2210400"/>
            <a:ext cx="722700" cy="72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248" name="Google Shape;2248;p62"/>
          <p:cNvSpPr/>
          <p:nvPr/>
        </p:nvSpPr>
        <p:spPr>
          <a:xfrm>
            <a:off x="1021948" y="3104959"/>
            <a:ext cx="722700" cy="72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2253" name="Google Shape;2253;p62"/>
          <p:cNvGrpSpPr/>
          <p:nvPr/>
        </p:nvGrpSpPr>
        <p:grpSpPr>
          <a:xfrm>
            <a:off x="1198372" y="2389924"/>
            <a:ext cx="369852" cy="363645"/>
            <a:chOff x="3314750" y="3817357"/>
            <a:chExt cx="362920" cy="356865"/>
          </a:xfrm>
        </p:grpSpPr>
        <p:sp>
          <p:nvSpPr>
            <p:cNvPr id="2254" name="Google Shape;2254;p62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2"/>
            <p:cNvSpPr/>
            <p:nvPr/>
          </p:nvSpPr>
          <p:spPr>
            <a:xfrm>
              <a:off x="3469891" y="3817357"/>
              <a:ext cx="207780" cy="356865"/>
            </a:xfrm>
            <a:custGeom>
              <a:avLst/>
              <a:gdLst/>
              <a:ahLst/>
              <a:cxnLst/>
              <a:rect l="l" t="t" r="r" b="b"/>
              <a:pathLst>
                <a:path w="7926" h="13613" extrusionOk="0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2"/>
            <p:cNvSpPr/>
            <p:nvPr/>
          </p:nvSpPr>
          <p:spPr>
            <a:xfrm>
              <a:off x="3379082" y="3881296"/>
              <a:ext cx="228595" cy="228595"/>
            </a:xfrm>
            <a:custGeom>
              <a:avLst/>
              <a:gdLst/>
              <a:ahLst/>
              <a:cxnLst/>
              <a:rect l="l" t="t" r="r" b="b"/>
              <a:pathLst>
                <a:path w="8720" h="8720" extrusionOk="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2"/>
            <p:cNvSpPr/>
            <p:nvPr/>
          </p:nvSpPr>
          <p:spPr>
            <a:xfrm>
              <a:off x="3412768" y="3935430"/>
              <a:ext cx="140408" cy="120274"/>
            </a:xfrm>
            <a:custGeom>
              <a:avLst/>
              <a:gdLst/>
              <a:ahLst/>
              <a:cxnLst/>
              <a:rect l="l" t="t" r="r" b="b"/>
              <a:pathLst>
                <a:path w="5356" h="4588" extrusionOk="0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2"/>
            <p:cNvSpPr/>
            <p:nvPr/>
          </p:nvSpPr>
          <p:spPr>
            <a:xfrm>
              <a:off x="3539518" y="3910447"/>
              <a:ext cx="31065" cy="31039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9" name="Google Shape;2259;p62"/>
          <p:cNvGrpSpPr/>
          <p:nvPr/>
        </p:nvGrpSpPr>
        <p:grpSpPr>
          <a:xfrm>
            <a:off x="1198171" y="3284474"/>
            <a:ext cx="370253" cy="363351"/>
            <a:chOff x="3763184" y="3817357"/>
            <a:chExt cx="363314" cy="356576"/>
          </a:xfrm>
        </p:grpSpPr>
        <p:sp>
          <p:nvSpPr>
            <p:cNvPr id="2260" name="Google Shape;2260;p62"/>
            <p:cNvSpPr/>
            <p:nvPr/>
          </p:nvSpPr>
          <p:spPr>
            <a:xfrm>
              <a:off x="3763184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2"/>
            <p:cNvSpPr/>
            <p:nvPr/>
          </p:nvSpPr>
          <p:spPr>
            <a:xfrm>
              <a:off x="3918324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2"/>
            <p:cNvSpPr/>
            <p:nvPr/>
          </p:nvSpPr>
          <p:spPr>
            <a:xfrm>
              <a:off x="3848330" y="3964188"/>
              <a:ext cx="39375" cy="116945"/>
            </a:xfrm>
            <a:custGeom>
              <a:avLst/>
              <a:gdLst/>
              <a:ahLst/>
              <a:cxnLst/>
              <a:rect l="l" t="t" r="r" b="b"/>
              <a:pathLst>
                <a:path w="1502" h="4461" extrusionOk="0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2"/>
            <p:cNvSpPr/>
            <p:nvPr/>
          </p:nvSpPr>
          <p:spPr>
            <a:xfrm>
              <a:off x="3832418" y="3894403"/>
              <a:ext cx="55287" cy="47475"/>
            </a:xfrm>
            <a:custGeom>
              <a:avLst/>
              <a:gdLst/>
              <a:ahLst/>
              <a:cxnLst/>
              <a:rect l="l" t="t" r="r" b="b"/>
              <a:pathLst>
                <a:path w="2109" h="1811" extrusionOk="0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2"/>
            <p:cNvSpPr/>
            <p:nvPr/>
          </p:nvSpPr>
          <p:spPr>
            <a:xfrm>
              <a:off x="3925901" y="3964161"/>
              <a:ext cx="124914" cy="117365"/>
            </a:xfrm>
            <a:custGeom>
              <a:avLst/>
              <a:gdLst/>
              <a:ahLst/>
              <a:cxnLst/>
              <a:rect l="l" t="t" r="r" b="b"/>
              <a:pathLst>
                <a:path w="4765" h="4477" extrusionOk="0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92EE469C-A5D0-9D7F-FC11-742E6B99418D}"/>
              </a:ext>
            </a:extLst>
          </p:cNvPr>
          <p:cNvSpPr/>
          <p:nvPr/>
        </p:nvSpPr>
        <p:spPr>
          <a:xfrm>
            <a:off x="1748981" y="817608"/>
            <a:ext cx="4247540" cy="39821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Para iniciar un calculo tener en cuenta:</a:t>
            </a:r>
          </a:p>
          <a:p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La infraestructura </a:t>
            </a:r>
          </a:p>
          <a:p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Categorización del paciente </a:t>
            </a:r>
          </a:p>
          <a:p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Nivel de atención </a:t>
            </a:r>
          </a:p>
          <a:p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Cantidad de Personal de salud </a:t>
            </a:r>
          </a:p>
          <a:p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Normas y régimen de visitas de familiares </a:t>
            </a:r>
          </a:p>
          <a:p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Características de organización y funcionamiento de la institución </a:t>
            </a:r>
            <a:endParaRPr lang="es-EC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51"/>
          <p:cNvGrpSpPr/>
          <p:nvPr/>
        </p:nvGrpSpPr>
        <p:grpSpPr>
          <a:xfrm>
            <a:off x="4055354" y="3658622"/>
            <a:ext cx="1033292" cy="483873"/>
            <a:chOff x="4098321" y="3651584"/>
            <a:chExt cx="1033292" cy="483873"/>
          </a:xfrm>
        </p:grpSpPr>
        <p:sp>
          <p:nvSpPr>
            <p:cNvPr id="1642" name="Google Shape;1642;p51"/>
            <p:cNvSpPr/>
            <p:nvPr/>
          </p:nvSpPr>
          <p:spPr>
            <a:xfrm rot="3625268" flipH="1">
              <a:off x="4857757" y="3723755"/>
              <a:ext cx="266337" cy="172369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43" name="Google Shape;1643;p51"/>
            <p:cNvSpPr/>
            <p:nvPr/>
          </p:nvSpPr>
          <p:spPr>
            <a:xfrm rot="-10105338" flipH="1">
              <a:off x="4124471" y="3747437"/>
              <a:ext cx="178026" cy="278598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grpSp>
          <p:nvGrpSpPr>
            <p:cNvPr id="1644" name="Google Shape;1644;p51"/>
            <p:cNvGrpSpPr/>
            <p:nvPr/>
          </p:nvGrpSpPr>
          <p:grpSpPr>
            <a:xfrm rot="9025370">
              <a:off x="4404774" y="3804460"/>
              <a:ext cx="309218" cy="272433"/>
              <a:chOff x="3890683" y="1390057"/>
              <a:chExt cx="309215" cy="272430"/>
            </a:xfrm>
          </p:grpSpPr>
          <p:sp>
            <p:nvSpPr>
              <p:cNvPr id="1645" name="Google Shape;1645;p51"/>
              <p:cNvSpPr/>
              <p:nvPr/>
            </p:nvSpPr>
            <p:spPr>
              <a:xfrm>
                <a:off x="3987227" y="1415168"/>
                <a:ext cx="212671" cy="247319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8687" extrusionOk="0">
                    <a:moveTo>
                      <a:pt x="4422" y="0"/>
                    </a:moveTo>
                    <a:lnTo>
                      <a:pt x="0" y="8409"/>
                    </a:lnTo>
                    <a:cubicBezTo>
                      <a:pt x="557" y="8594"/>
                      <a:pt x="1134" y="8686"/>
                      <a:pt x="1708" y="8686"/>
                    </a:cubicBezTo>
                    <a:cubicBezTo>
                      <a:pt x="2763" y="8686"/>
                      <a:pt x="3807" y="8376"/>
                      <a:pt x="4697" y="7767"/>
                    </a:cubicBezTo>
                    <a:cubicBezTo>
                      <a:pt x="7011" y="6232"/>
                      <a:pt x="7470" y="1994"/>
                      <a:pt x="44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51"/>
              <p:cNvSpPr/>
              <p:nvPr/>
            </p:nvSpPr>
            <p:spPr>
              <a:xfrm>
                <a:off x="3949390" y="1396890"/>
                <a:ext cx="163759" cy="257682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9051" extrusionOk="0">
                    <a:moveTo>
                      <a:pt x="4377" y="1"/>
                    </a:moveTo>
                    <a:lnTo>
                      <a:pt x="1" y="8363"/>
                    </a:lnTo>
                    <a:cubicBezTo>
                      <a:pt x="413" y="8661"/>
                      <a:pt x="848" y="8890"/>
                      <a:pt x="1329" y="9051"/>
                    </a:cubicBezTo>
                    <a:lnTo>
                      <a:pt x="5751" y="642"/>
                    </a:lnTo>
                    <a:cubicBezTo>
                      <a:pt x="5568" y="528"/>
                      <a:pt x="5385" y="413"/>
                      <a:pt x="5201" y="322"/>
                    </a:cubicBezTo>
                    <a:cubicBezTo>
                      <a:pt x="4926" y="207"/>
                      <a:pt x="4674" y="92"/>
                      <a:pt x="4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51"/>
              <p:cNvSpPr/>
              <p:nvPr/>
            </p:nvSpPr>
            <p:spPr>
              <a:xfrm>
                <a:off x="3890683" y="1390057"/>
                <a:ext cx="183318" cy="244956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8604" extrusionOk="0">
                    <a:moveTo>
                      <a:pt x="4938" y="1"/>
                    </a:moveTo>
                    <a:cubicBezTo>
                      <a:pt x="2517" y="1"/>
                      <a:pt x="351" y="1846"/>
                      <a:pt x="161" y="4434"/>
                    </a:cubicBezTo>
                    <a:cubicBezTo>
                      <a:pt x="1" y="6060"/>
                      <a:pt x="734" y="7641"/>
                      <a:pt x="2063" y="8603"/>
                    </a:cubicBezTo>
                    <a:lnTo>
                      <a:pt x="6439" y="241"/>
                    </a:lnTo>
                    <a:cubicBezTo>
                      <a:pt x="5938" y="78"/>
                      <a:pt x="5433" y="1"/>
                      <a:pt x="4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8" name="Google Shape;1648;p51"/>
          <p:cNvGrpSpPr/>
          <p:nvPr/>
        </p:nvGrpSpPr>
        <p:grpSpPr>
          <a:xfrm flipH="1">
            <a:off x="4089102" y="1000841"/>
            <a:ext cx="965796" cy="435933"/>
            <a:chOff x="900397" y="784127"/>
            <a:chExt cx="965796" cy="435933"/>
          </a:xfrm>
        </p:grpSpPr>
        <p:sp>
          <p:nvSpPr>
            <p:cNvPr id="1649" name="Google Shape;1649;p51"/>
            <p:cNvSpPr/>
            <p:nvPr/>
          </p:nvSpPr>
          <p:spPr>
            <a:xfrm rot="956724">
              <a:off x="1228693" y="822106"/>
              <a:ext cx="309152" cy="233165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1"/>
            <p:cNvSpPr/>
            <p:nvPr/>
          </p:nvSpPr>
          <p:spPr>
            <a:xfrm rot="10029471" flipH="1">
              <a:off x="1584057" y="944166"/>
              <a:ext cx="266301" cy="172406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651" name="Google Shape;1651;p51"/>
            <p:cNvSpPr/>
            <p:nvPr/>
          </p:nvSpPr>
          <p:spPr>
            <a:xfrm rot="-10029471">
              <a:off x="916232" y="1020216"/>
              <a:ext cx="266301" cy="172406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94DA3-0322-2FC9-DE3C-49AD6FC432E3}"/>
              </a:ext>
            </a:extLst>
          </p:cNvPr>
          <p:cNvSpPr txBox="1"/>
          <p:nvPr/>
        </p:nvSpPr>
        <p:spPr>
          <a:xfrm>
            <a:off x="2112990" y="724117"/>
            <a:ext cx="48317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Relacionados con la unidad del paciente: </a:t>
            </a:r>
          </a:p>
          <a:p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Ropa de cama, </a:t>
            </a:r>
            <a:r>
              <a:rPr lang="es-MX" sz="2400" b="0" i="0" u="none" strike="noStrike" baseline="0" dirty="0" err="1">
                <a:solidFill>
                  <a:srgbClr val="2D1211"/>
                </a:solidFill>
                <a:latin typeface="Arial" panose="020B0604020202020204" pitchFamily="34" charset="0"/>
              </a:rPr>
              <a:t>portasueros</a:t>
            </a:r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, biombos o divisores portátiles en caso de habitaciones dispositivos para evacuación (</a:t>
            </a:r>
            <a:r>
              <a:rPr lang="es-MX" sz="2400" b="0" i="0" u="none" strike="noStrike" baseline="0" dirty="0" err="1">
                <a:solidFill>
                  <a:srgbClr val="2D1211"/>
                </a:solidFill>
                <a:latin typeface="Arial" panose="020B0604020202020204" pitchFamily="34" charset="0"/>
              </a:rPr>
              <a:t>videts</a:t>
            </a:r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, orinales); dispositivos para higiene (jarras, palanganas, baldes</a:t>
            </a:r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,etc.) </a:t>
            </a:r>
            <a:endParaRPr lang="es-EC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38"/>
          <p:cNvSpPr/>
          <p:nvPr/>
        </p:nvSpPr>
        <p:spPr>
          <a:xfrm>
            <a:off x="190403" y="3075930"/>
            <a:ext cx="612600" cy="612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8"/>
          <p:cNvSpPr/>
          <p:nvPr/>
        </p:nvSpPr>
        <p:spPr>
          <a:xfrm>
            <a:off x="4280559" y="299357"/>
            <a:ext cx="612600" cy="612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8"/>
          <p:cNvSpPr/>
          <p:nvPr/>
        </p:nvSpPr>
        <p:spPr>
          <a:xfrm>
            <a:off x="8531400" y="4347074"/>
            <a:ext cx="612600" cy="61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8"/>
          <p:cNvSpPr/>
          <p:nvPr/>
        </p:nvSpPr>
        <p:spPr>
          <a:xfrm>
            <a:off x="190403" y="264506"/>
            <a:ext cx="612600" cy="61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8"/>
          <p:cNvSpPr txBox="1">
            <a:spLocks noGrp="1"/>
          </p:cNvSpPr>
          <p:nvPr>
            <p:ph type="subTitle" idx="1"/>
          </p:nvPr>
        </p:nvSpPr>
        <p:spPr>
          <a:xfrm>
            <a:off x="803002" y="360211"/>
            <a:ext cx="3023647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s-MX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Mobiliarios </a:t>
            </a:r>
          </a:p>
          <a:p>
            <a:pPr algn="l"/>
            <a:r>
              <a:rPr lang="es-MX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relacionados</a:t>
            </a:r>
          </a:p>
          <a:p>
            <a:pPr algn="l"/>
            <a:r>
              <a:rPr lang="es-MX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 la unidad del </a:t>
            </a:r>
          </a:p>
          <a:p>
            <a:pPr algn="l"/>
            <a:r>
              <a:rPr lang="es-MX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paciente: </a:t>
            </a:r>
          </a:p>
          <a:p>
            <a:pPr algn="l"/>
            <a:r>
              <a:rPr lang="es-MX" sz="20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Cama ortopédica, mesa</a:t>
            </a:r>
          </a:p>
          <a:p>
            <a:pPr algn="l"/>
            <a:r>
              <a:rPr lang="es-MX" sz="20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de noche, mesa para </a:t>
            </a:r>
          </a:p>
          <a:p>
            <a:pPr algn="l"/>
            <a:r>
              <a:rPr lang="es-MX" sz="20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alimentación o  </a:t>
            </a:r>
          </a:p>
          <a:p>
            <a:pPr algn="l"/>
            <a:r>
              <a:rPr lang="es-MX" sz="20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bandejas, colchones, </a:t>
            </a:r>
          </a:p>
          <a:p>
            <a:pPr algn="l"/>
            <a:r>
              <a:rPr lang="es-MX" sz="20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almohadas. Si hubiese </a:t>
            </a:r>
          </a:p>
          <a:p>
            <a:pPr algn="l"/>
            <a:r>
              <a:rPr lang="es-MX" sz="20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O2  </a:t>
            </a:r>
            <a:r>
              <a:rPr lang="es-MX" sz="2000" b="0" i="0" u="none" strike="noStrike" baseline="0" dirty="0" err="1">
                <a:solidFill>
                  <a:srgbClr val="2D1211"/>
                </a:solidFill>
                <a:latin typeface="Arial" panose="020B0604020202020204" pitchFamily="34" charset="0"/>
              </a:rPr>
              <a:t>centralpzado</a:t>
            </a:r>
            <a:r>
              <a:rPr lang="es-MX" sz="20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, aire </a:t>
            </a:r>
          </a:p>
          <a:p>
            <a:pPr algn="l"/>
            <a:r>
              <a:rPr lang="es-MX" sz="20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comprimido, etc</a:t>
            </a:r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. </a:t>
            </a:r>
            <a:endParaRPr dirty="0"/>
          </a:p>
        </p:txBody>
      </p:sp>
      <p:sp>
        <p:nvSpPr>
          <p:cNvPr id="1001" name="Google Shape;1001;p38"/>
          <p:cNvSpPr txBox="1">
            <a:spLocks noGrp="1"/>
          </p:cNvSpPr>
          <p:nvPr>
            <p:ph type="subTitle" idx="9"/>
          </p:nvPr>
        </p:nvSpPr>
        <p:spPr>
          <a:xfrm>
            <a:off x="5917499" y="1039111"/>
            <a:ext cx="3023647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s-MX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Relacionados al </a:t>
            </a:r>
          </a:p>
          <a:p>
            <a:pPr algn="l"/>
            <a:r>
              <a:rPr lang="es-MX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Tratamiento del paciente: </a:t>
            </a:r>
          </a:p>
          <a:p>
            <a:pPr algn="l"/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Carros de curaciones </a:t>
            </a:r>
          </a:p>
          <a:p>
            <a:pPr algn="l"/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Carros de reanimación </a:t>
            </a:r>
          </a:p>
          <a:p>
            <a:pPr algn="l"/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cardiorrespiratoria </a:t>
            </a:r>
          </a:p>
          <a:p>
            <a:pPr algn="l"/>
            <a:r>
              <a:rPr lang="es-MX" sz="1800" dirty="0">
                <a:solidFill>
                  <a:srgbClr val="2D1211"/>
                </a:solidFill>
                <a:latin typeface="Arial" panose="020B0604020202020204" pitchFamily="34" charset="0"/>
              </a:rPr>
              <a:t>Coche </a:t>
            </a:r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de medicación </a:t>
            </a:r>
          </a:p>
          <a:p>
            <a:pPr algn="l"/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Oficina de enfermería </a:t>
            </a:r>
          </a:p>
          <a:p>
            <a:pPr algn="l"/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(escritorios, sillas, etc.) </a:t>
            </a:r>
          </a:p>
          <a:p>
            <a:pPr algn="l"/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Sillas de ruedas, camillas </a:t>
            </a:r>
            <a:endParaRPr dirty="0"/>
          </a:p>
        </p:txBody>
      </p:sp>
      <p:grpSp>
        <p:nvGrpSpPr>
          <p:cNvPr id="1006" name="Google Shape;1006;p38"/>
          <p:cNvGrpSpPr/>
          <p:nvPr/>
        </p:nvGrpSpPr>
        <p:grpSpPr>
          <a:xfrm>
            <a:off x="3826650" y="995950"/>
            <a:ext cx="1874476" cy="3612750"/>
            <a:chOff x="3826650" y="995950"/>
            <a:chExt cx="1874476" cy="3612750"/>
          </a:xfrm>
        </p:grpSpPr>
        <p:grpSp>
          <p:nvGrpSpPr>
            <p:cNvPr id="1007" name="Google Shape;1007;p38"/>
            <p:cNvGrpSpPr/>
            <p:nvPr/>
          </p:nvGrpSpPr>
          <p:grpSpPr>
            <a:xfrm>
              <a:off x="3826650" y="1366800"/>
              <a:ext cx="1490700" cy="3241900"/>
              <a:chOff x="3826650" y="1366800"/>
              <a:chExt cx="1490700" cy="3241900"/>
            </a:xfrm>
          </p:grpSpPr>
          <p:sp>
            <p:nvSpPr>
              <p:cNvPr id="1008" name="Google Shape;1008;p38"/>
              <p:cNvSpPr/>
              <p:nvPr/>
            </p:nvSpPr>
            <p:spPr>
              <a:xfrm>
                <a:off x="3826650" y="4396600"/>
                <a:ext cx="1490700" cy="212100"/>
              </a:xfrm>
              <a:prstGeom prst="ellipse">
                <a:avLst/>
              </a:prstGeom>
              <a:solidFill>
                <a:srgbClr val="AA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8"/>
              <p:cNvSpPr/>
              <p:nvPr/>
            </p:nvSpPr>
            <p:spPr>
              <a:xfrm>
                <a:off x="3826650" y="1366800"/>
                <a:ext cx="1490700" cy="1490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10" name="Google Shape;1010;p38"/>
              <p:cNvGrpSpPr/>
              <p:nvPr/>
            </p:nvGrpSpPr>
            <p:grpSpPr>
              <a:xfrm>
                <a:off x="4122150" y="1474659"/>
                <a:ext cx="899700" cy="3096086"/>
                <a:chOff x="4122150" y="1474659"/>
                <a:chExt cx="899700" cy="3096086"/>
              </a:xfrm>
            </p:grpSpPr>
            <p:sp>
              <p:nvSpPr>
                <p:cNvPr id="1011" name="Google Shape;1011;p38"/>
                <p:cNvSpPr/>
                <p:nvPr/>
              </p:nvSpPr>
              <p:spPr>
                <a:xfrm>
                  <a:off x="4214502" y="1474659"/>
                  <a:ext cx="745984" cy="880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97" h="57625" extrusionOk="0">
                      <a:moveTo>
                        <a:pt x="21596" y="0"/>
                      </a:moveTo>
                      <a:cubicBezTo>
                        <a:pt x="18822" y="0"/>
                        <a:pt x="15759" y="1040"/>
                        <a:pt x="13731" y="2288"/>
                      </a:cubicBezTo>
                      <a:cubicBezTo>
                        <a:pt x="10013" y="4570"/>
                        <a:pt x="7478" y="8330"/>
                        <a:pt x="6802" y="12639"/>
                      </a:cubicBezTo>
                      <a:cubicBezTo>
                        <a:pt x="6084" y="16948"/>
                        <a:pt x="7352" y="21511"/>
                        <a:pt x="5957" y="25694"/>
                      </a:cubicBezTo>
                      <a:cubicBezTo>
                        <a:pt x="5155" y="28271"/>
                        <a:pt x="3338" y="30468"/>
                        <a:pt x="2535" y="33045"/>
                      </a:cubicBezTo>
                      <a:cubicBezTo>
                        <a:pt x="1733" y="35622"/>
                        <a:pt x="2324" y="39044"/>
                        <a:pt x="4859" y="40016"/>
                      </a:cubicBezTo>
                      <a:cubicBezTo>
                        <a:pt x="2578" y="41663"/>
                        <a:pt x="1014" y="44156"/>
                        <a:pt x="465" y="46944"/>
                      </a:cubicBezTo>
                      <a:cubicBezTo>
                        <a:pt x="0" y="49775"/>
                        <a:pt x="972" y="52648"/>
                        <a:pt x="3042" y="54591"/>
                      </a:cubicBezTo>
                      <a:cubicBezTo>
                        <a:pt x="4479" y="55732"/>
                        <a:pt x="6169" y="56492"/>
                        <a:pt x="7985" y="56873"/>
                      </a:cubicBezTo>
                      <a:cubicBezTo>
                        <a:pt x="9859" y="57349"/>
                        <a:pt x="11809" y="57615"/>
                        <a:pt x="13746" y="57615"/>
                      </a:cubicBezTo>
                      <a:cubicBezTo>
                        <a:pt x="16789" y="57615"/>
                        <a:pt x="19801" y="56959"/>
                        <a:pt x="22434" y="55436"/>
                      </a:cubicBezTo>
                      <a:cubicBezTo>
                        <a:pt x="23195" y="55056"/>
                        <a:pt x="23870" y="54464"/>
                        <a:pt x="24377" y="53746"/>
                      </a:cubicBezTo>
                      <a:cubicBezTo>
                        <a:pt x="24884" y="54464"/>
                        <a:pt x="25560" y="55056"/>
                        <a:pt x="26321" y="55436"/>
                      </a:cubicBezTo>
                      <a:cubicBezTo>
                        <a:pt x="28974" y="56971"/>
                        <a:pt x="32011" y="57624"/>
                        <a:pt x="35077" y="57624"/>
                      </a:cubicBezTo>
                      <a:cubicBezTo>
                        <a:pt x="36992" y="57624"/>
                        <a:pt x="38918" y="57370"/>
                        <a:pt x="40770" y="56915"/>
                      </a:cubicBezTo>
                      <a:cubicBezTo>
                        <a:pt x="42586" y="56535"/>
                        <a:pt x="44234" y="55732"/>
                        <a:pt x="45713" y="54591"/>
                      </a:cubicBezTo>
                      <a:cubicBezTo>
                        <a:pt x="47825" y="52648"/>
                        <a:pt x="48797" y="49775"/>
                        <a:pt x="48290" y="46944"/>
                      </a:cubicBezTo>
                      <a:cubicBezTo>
                        <a:pt x="47783" y="44156"/>
                        <a:pt x="46220" y="41706"/>
                        <a:pt x="43938" y="40016"/>
                      </a:cubicBezTo>
                      <a:cubicBezTo>
                        <a:pt x="46473" y="39086"/>
                        <a:pt x="47107" y="35622"/>
                        <a:pt x="46262" y="33045"/>
                      </a:cubicBezTo>
                      <a:cubicBezTo>
                        <a:pt x="45375" y="30468"/>
                        <a:pt x="43642" y="28313"/>
                        <a:pt x="42798" y="25736"/>
                      </a:cubicBezTo>
                      <a:cubicBezTo>
                        <a:pt x="41446" y="21553"/>
                        <a:pt x="42671" y="16990"/>
                        <a:pt x="41995" y="12639"/>
                      </a:cubicBezTo>
                      <a:cubicBezTo>
                        <a:pt x="41277" y="8330"/>
                        <a:pt x="38742" y="4570"/>
                        <a:pt x="35066" y="2288"/>
                      </a:cubicBezTo>
                      <a:cubicBezTo>
                        <a:pt x="33039" y="1040"/>
                        <a:pt x="29975" y="0"/>
                        <a:pt x="27184" y="0"/>
                      </a:cubicBezTo>
                      <a:cubicBezTo>
                        <a:pt x="26195" y="0"/>
                        <a:pt x="25240" y="131"/>
                        <a:pt x="24377" y="429"/>
                      </a:cubicBezTo>
                      <a:cubicBezTo>
                        <a:pt x="23526" y="131"/>
                        <a:pt x="22579" y="0"/>
                        <a:pt x="215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38"/>
                <p:cNvSpPr/>
                <p:nvPr/>
              </p:nvSpPr>
              <p:spPr>
                <a:xfrm>
                  <a:off x="4315262" y="2632152"/>
                  <a:ext cx="2599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592" extrusionOk="0">
                      <a:moveTo>
                        <a:pt x="169" y="0"/>
                      </a:moveTo>
                      <a:lnTo>
                        <a:pt x="169" y="0"/>
                      </a:lnTo>
                      <a:cubicBezTo>
                        <a:pt x="127" y="169"/>
                        <a:pt x="85" y="380"/>
                        <a:pt x="0" y="592"/>
                      </a:cubicBezTo>
                      <a:cubicBezTo>
                        <a:pt x="42" y="549"/>
                        <a:pt x="85" y="465"/>
                        <a:pt x="85" y="423"/>
                      </a:cubicBezTo>
                      <a:cubicBezTo>
                        <a:pt x="127" y="296"/>
                        <a:pt x="169" y="127"/>
                        <a:pt x="169" y="0"/>
                      </a:cubicBezTo>
                      <a:close/>
                    </a:path>
                  </a:pathLst>
                </a:custGeom>
                <a:solidFill>
                  <a:srgbClr val="233B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38"/>
                <p:cNvSpPr/>
                <p:nvPr/>
              </p:nvSpPr>
              <p:spPr>
                <a:xfrm>
                  <a:off x="4793195" y="2385427"/>
                  <a:ext cx="228655" cy="877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7" h="57376" extrusionOk="0">
                      <a:moveTo>
                        <a:pt x="8746" y="0"/>
                      </a:moveTo>
                      <a:lnTo>
                        <a:pt x="1" y="4056"/>
                      </a:lnTo>
                      <a:cubicBezTo>
                        <a:pt x="6718" y="17449"/>
                        <a:pt x="8577" y="32743"/>
                        <a:pt x="5281" y="47318"/>
                      </a:cubicBezTo>
                      <a:lnTo>
                        <a:pt x="5450" y="47360"/>
                      </a:lnTo>
                      <a:cubicBezTo>
                        <a:pt x="4775" y="47910"/>
                        <a:pt x="4141" y="48459"/>
                        <a:pt x="3465" y="49008"/>
                      </a:cubicBezTo>
                      <a:cubicBezTo>
                        <a:pt x="3211" y="49219"/>
                        <a:pt x="3000" y="49515"/>
                        <a:pt x="2873" y="49853"/>
                      </a:cubicBezTo>
                      <a:cubicBezTo>
                        <a:pt x="2831" y="49938"/>
                        <a:pt x="2831" y="50064"/>
                        <a:pt x="2873" y="50149"/>
                      </a:cubicBezTo>
                      <a:cubicBezTo>
                        <a:pt x="2958" y="50261"/>
                        <a:pt x="3080" y="50280"/>
                        <a:pt x="3214" y="50280"/>
                      </a:cubicBezTo>
                      <a:cubicBezTo>
                        <a:pt x="3282" y="50280"/>
                        <a:pt x="3352" y="50276"/>
                        <a:pt x="3423" y="50276"/>
                      </a:cubicBezTo>
                      <a:lnTo>
                        <a:pt x="4690" y="50022"/>
                      </a:lnTo>
                      <a:lnTo>
                        <a:pt x="1902" y="53064"/>
                      </a:lnTo>
                      <a:cubicBezTo>
                        <a:pt x="1817" y="53191"/>
                        <a:pt x="1648" y="53360"/>
                        <a:pt x="1775" y="53529"/>
                      </a:cubicBezTo>
                      <a:cubicBezTo>
                        <a:pt x="1817" y="53613"/>
                        <a:pt x="1902" y="53655"/>
                        <a:pt x="2028" y="53698"/>
                      </a:cubicBezTo>
                      <a:cubicBezTo>
                        <a:pt x="2167" y="53728"/>
                        <a:pt x="2306" y="53742"/>
                        <a:pt x="2447" y="53742"/>
                      </a:cubicBezTo>
                      <a:cubicBezTo>
                        <a:pt x="3078" y="53742"/>
                        <a:pt x="3722" y="53459"/>
                        <a:pt x="4310" y="53148"/>
                      </a:cubicBezTo>
                      <a:lnTo>
                        <a:pt x="4310" y="53148"/>
                      </a:lnTo>
                      <a:cubicBezTo>
                        <a:pt x="3845" y="53571"/>
                        <a:pt x="3423" y="54036"/>
                        <a:pt x="3085" y="54543"/>
                      </a:cubicBezTo>
                      <a:cubicBezTo>
                        <a:pt x="2958" y="54754"/>
                        <a:pt x="2831" y="55007"/>
                        <a:pt x="2958" y="55219"/>
                      </a:cubicBezTo>
                      <a:cubicBezTo>
                        <a:pt x="3014" y="55331"/>
                        <a:pt x="3183" y="55369"/>
                        <a:pt x="3365" y="55369"/>
                      </a:cubicBezTo>
                      <a:cubicBezTo>
                        <a:pt x="3455" y="55369"/>
                        <a:pt x="3549" y="55359"/>
                        <a:pt x="3634" y="55345"/>
                      </a:cubicBezTo>
                      <a:cubicBezTo>
                        <a:pt x="4394" y="55134"/>
                        <a:pt x="5070" y="54796"/>
                        <a:pt x="5662" y="54289"/>
                      </a:cubicBezTo>
                      <a:lnTo>
                        <a:pt x="5662" y="54289"/>
                      </a:lnTo>
                      <a:cubicBezTo>
                        <a:pt x="5366" y="54754"/>
                        <a:pt x="5113" y="55303"/>
                        <a:pt x="4986" y="55852"/>
                      </a:cubicBezTo>
                      <a:cubicBezTo>
                        <a:pt x="4901" y="56232"/>
                        <a:pt x="4901" y="56697"/>
                        <a:pt x="5239" y="56824"/>
                      </a:cubicBezTo>
                      <a:cubicBezTo>
                        <a:pt x="5289" y="56834"/>
                        <a:pt x="5341" y="56839"/>
                        <a:pt x="5394" y="56839"/>
                      </a:cubicBezTo>
                      <a:cubicBezTo>
                        <a:pt x="5565" y="56839"/>
                        <a:pt x="5744" y="56784"/>
                        <a:pt x="5873" y="56655"/>
                      </a:cubicBezTo>
                      <a:cubicBezTo>
                        <a:pt x="6380" y="56317"/>
                        <a:pt x="6845" y="55852"/>
                        <a:pt x="7183" y="55345"/>
                      </a:cubicBezTo>
                      <a:lnTo>
                        <a:pt x="7183" y="55345"/>
                      </a:lnTo>
                      <a:cubicBezTo>
                        <a:pt x="7098" y="55768"/>
                        <a:pt x="6971" y="56148"/>
                        <a:pt x="6887" y="56570"/>
                      </a:cubicBezTo>
                      <a:cubicBezTo>
                        <a:pt x="6845" y="56824"/>
                        <a:pt x="6802" y="57204"/>
                        <a:pt x="7056" y="57331"/>
                      </a:cubicBezTo>
                      <a:cubicBezTo>
                        <a:pt x="7118" y="57362"/>
                        <a:pt x="7177" y="57375"/>
                        <a:pt x="7234" y="57375"/>
                      </a:cubicBezTo>
                      <a:cubicBezTo>
                        <a:pt x="7410" y="57375"/>
                        <a:pt x="7562" y="57247"/>
                        <a:pt x="7690" y="57120"/>
                      </a:cubicBezTo>
                      <a:cubicBezTo>
                        <a:pt x="10647" y="54754"/>
                        <a:pt x="11450" y="50276"/>
                        <a:pt x="12083" y="46769"/>
                      </a:cubicBezTo>
                      <a:cubicBezTo>
                        <a:pt x="12928" y="42375"/>
                        <a:pt x="13816" y="38024"/>
                        <a:pt x="14154" y="33545"/>
                      </a:cubicBezTo>
                      <a:cubicBezTo>
                        <a:pt x="14956" y="23110"/>
                        <a:pt x="13478" y="12675"/>
                        <a:pt x="9887" y="2916"/>
                      </a:cubicBezTo>
                      <a:cubicBezTo>
                        <a:pt x="9844" y="2704"/>
                        <a:pt x="8788" y="0"/>
                        <a:pt x="8746" y="0"/>
                      </a:cubicBezTo>
                      <a:close/>
                    </a:path>
                  </a:pathLst>
                </a:custGeom>
                <a:solidFill>
                  <a:srgbClr val="DBB8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38"/>
                <p:cNvSpPr/>
                <p:nvPr/>
              </p:nvSpPr>
              <p:spPr>
                <a:xfrm>
                  <a:off x="4155079" y="4276277"/>
                  <a:ext cx="346843" cy="294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88" h="19262" extrusionOk="0">
                      <a:moveTo>
                        <a:pt x="15205" y="1"/>
                      </a:moveTo>
                      <a:cubicBezTo>
                        <a:pt x="13539" y="1"/>
                        <a:pt x="11970" y="363"/>
                        <a:pt x="10901" y="1495"/>
                      </a:cubicBezTo>
                      <a:cubicBezTo>
                        <a:pt x="8492" y="4030"/>
                        <a:pt x="6127" y="5678"/>
                        <a:pt x="3761" y="8213"/>
                      </a:cubicBezTo>
                      <a:cubicBezTo>
                        <a:pt x="1944" y="10156"/>
                        <a:pt x="43" y="11846"/>
                        <a:pt x="1" y="14465"/>
                      </a:cubicBezTo>
                      <a:cubicBezTo>
                        <a:pt x="1" y="15353"/>
                        <a:pt x="170" y="17634"/>
                        <a:pt x="761" y="18310"/>
                      </a:cubicBezTo>
                      <a:cubicBezTo>
                        <a:pt x="1401" y="19008"/>
                        <a:pt x="2264" y="19261"/>
                        <a:pt x="3198" y="19261"/>
                      </a:cubicBezTo>
                      <a:cubicBezTo>
                        <a:pt x="4298" y="19261"/>
                        <a:pt x="5498" y="18910"/>
                        <a:pt x="6549" y="18521"/>
                      </a:cubicBezTo>
                      <a:cubicBezTo>
                        <a:pt x="10647" y="16916"/>
                        <a:pt x="14745" y="15226"/>
                        <a:pt x="18801" y="13494"/>
                      </a:cubicBezTo>
                      <a:cubicBezTo>
                        <a:pt x="19857" y="13071"/>
                        <a:pt x="20913" y="12564"/>
                        <a:pt x="21547" y="11592"/>
                      </a:cubicBezTo>
                      <a:cubicBezTo>
                        <a:pt x="21970" y="10790"/>
                        <a:pt x="22223" y="9860"/>
                        <a:pt x="22223" y="8931"/>
                      </a:cubicBezTo>
                      <a:lnTo>
                        <a:pt x="22561" y="4706"/>
                      </a:lnTo>
                      <a:cubicBezTo>
                        <a:pt x="22646" y="3523"/>
                        <a:pt x="22688" y="2213"/>
                        <a:pt x="21843" y="1411"/>
                      </a:cubicBezTo>
                      <a:cubicBezTo>
                        <a:pt x="21336" y="1030"/>
                        <a:pt x="20744" y="777"/>
                        <a:pt x="20153" y="692"/>
                      </a:cubicBezTo>
                      <a:cubicBezTo>
                        <a:pt x="18685" y="373"/>
                        <a:pt x="16895" y="1"/>
                        <a:pt x="15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38"/>
                <p:cNvSpPr/>
                <p:nvPr/>
              </p:nvSpPr>
              <p:spPr>
                <a:xfrm>
                  <a:off x="4243808" y="4347074"/>
                  <a:ext cx="73502" cy="5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8" h="3759" extrusionOk="0">
                      <a:moveTo>
                        <a:pt x="582" y="1"/>
                      </a:moveTo>
                      <a:cubicBezTo>
                        <a:pt x="151" y="1"/>
                        <a:pt x="0" y="731"/>
                        <a:pt x="492" y="920"/>
                      </a:cubicBezTo>
                      <a:cubicBezTo>
                        <a:pt x="1928" y="1300"/>
                        <a:pt x="3111" y="2230"/>
                        <a:pt x="3829" y="3539"/>
                      </a:cubicBezTo>
                      <a:cubicBezTo>
                        <a:pt x="3920" y="3694"/>
                        <a:pt x="4053" y="3758"/>
                        <a:pt x="4188" y="3758"/>
                      </a:cubicBezTo>
                      <a:cubicBezTo>
                        <a:pt x="4495" y="3758"/>
                        <a:pt x="4808" y="3427"/>
                        <a:pt x="4632" y="3075"/>
                      </a:cubicBezTo>
                      <a:cubicBezTo>
                        <a:pt x="3787" y="1554"/>
                        <a:pt x="2393" y="498"/>
                        <a:pt x="745" y="33"/>
                      </a:cubicBezTo>
                      <a:cubicBezTo>
                        <a:pt x="687" y="11"/>
                        <a:pt x="633" y="1"/>
                        <a:pt x="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38"/>
                <p:cNvSpPr/>
                <p:nvPr/>
              </p:nvSpPr>
              <p:spPr>
                <a:xfrm>
                  <a:off x="4208173" y="4379529"/>
                  <a:ext cx="74144" cy="5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" h="3763" extrusionOk="0">
                      <a:moveTo>
                        <a:pt x="650" y="1"/>
                      </a:moveTo>
                      <a:cubicBezTo>
                        <a:pt x="166" y="1"/>
                        <a:pt x="1" y="755"/>
                        <a:pt x="541" y="909"/>
                      </a:cubicBezTo>
                      <a:cubicBezTo>
                        <a:pt x="1935" y="1332"/>
                        <a:pt x="3118" y="2261"/>
                        <a:pt x="3837" y="3571"/>
                      </a:cubicBezTo>
                      <a:cubicBezTo>
                        <a:pt x="3922" y="3706"/>
                        <a:pt x="4051" y="3762"/>
                        <a:pt x="4183" y="3762"/>
                      </a:cubicBezTo>
                      <a:cubicBezTo>
                        <a:pt x="4506" y="3762"/>
                        <a:pt x="4849" y="3424"/>
                        <a:pt x="4639" y="3064"/>
                      </a:cubicBezTo>
                      <a:cubicBezTo>
                        <a:pt x="3794" y="1585"/>
                        <a:pt x="2400" y="487"/>
                        <a:pt x="795" y="22"/>
                      </a:cubicBezTo>
                      <a:cubicBezTo>
                        <a:pt x="744" y="8"/>
                        <a:pt x="695" y="1"/>
                        <a:pt x="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38"/>
                <p:cNvSpPr/>
                <p:nvPr/>
              </p:nvSpPr>
              <p:spPr>
                <a:xfrm>
                  <a:off x="4664673" y="4276277"/>
                  <a:ext cx="347485" cy="294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30" h="19262" extrusionOk="0">
                      <a:moveTo>
                        <a:pt x="7483" y="1"/>
                      </a:moveTo>
                      <a:cubicBezTo>
                        <a:pt x="5793" y="1"/>
                        <a:pt x="4003" y="373"/>
                        <a:pt x="2535" y="692"/>
                      </a:cubicBezTo>
                      <a:cubicBezTo>
                        <a:pt x="1944" y="777"/>
                        <a:pt x="1352" y="1030"/>
                        <a:pt x="887" y="1411"/>
                      </a:cubicBezTo>
                      <a:cubicBezTo>
                        <a:pt x="0" y="2213"/>
                        <a:pt x="42" y="3523"/>
                        <a:pt x="127" y="4706"/>
                      </a:cubicBezTo>
                      <a:lnTo>
                        <a:pt x="465" y="8931"/>
                      </a:lnTo>
                      <a:cubicBezTo>
                        <a:pt x="465" y="9860"/>
                        <a:pt x="718" y="10790"/>
                        <a:pt x="1141" y="11592"/>
                      </a:cubicBezTo>
                      <a:cubicBezTo>
                        <a:pt x="1775" y="12564"/>
                        <a:pt x="2831" y="13071"/>
                        <a:pt x="3887" y="13494"/>
                      </a:cubicBezTo>
                      <a:cubicBezTo>
                        <a:pt x="7943" y="15226"/>
                        <a:pt x="12041" y="16916"/>
                        <a:pt x="16139" y="18521"/>
                      </a:cubicBezTo>
                      <a:cubicBezTo>
                        <a:pt x="17190" y="18910"/>
                        <a:pt x="18390" y="19261"/>
                        <a:pt x="19490" y="19261"/>
                      </a:cubicBezTo>
                      <a:cubicBezTo>
                        <a:pt x="20424" y="19261"/>
                        <a:pt x="21287" y="19008"/>
                        <a:pt x="21927" y="18310"/>
                      </a:cubicBezTo>
                      <a:cubicBezTo>
                        <a:pt x="22518" y="17634"/>
                        <a:pt x="22730" y="15353"/>
                        <a:pt x="22730" y="14465"/>
                      </a:cubicBezTo>
                      <a:cubicBezTo>
                        <a:pt x="22645" y="11846"/>
                        <a:pt x="20744" y="10156"/>
                        <a:pt x="18927" y="8213"/>
                      </a:cubicBezTo>
                      <a:cubicBezTo>
                        <a:pt x="16604" y="5678"/>
                        <a:pt x="14195" y="4030"/>
                        <a:pt x="11787" y="1495"/>
                      </a:cubicBezTo>
                      <a:cubicBezTo>
                        <a:pt x="10718" y="363"/>
                        <a:pt x="9149" y="1"/>
                        <a:pt x="74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38"/>
                <p:cNvSpPr/>
                <p:nvPr/>
              </p:nvSpPr>
              <p:spPr>
                <a:xfrm>
                  <a:off x="4849468" y="4347074"/>
                  <a:ext cx="73319" cy="5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6" h="3759" extrusionOk="0">
                      <a:moveTo>
                        <a:pt x="4214" y="1"/>
                      </a:moveTo>
                      <a:cubicBezTo>
                        <a:pt x="4163" y="1"/>
                        <a:pt x="4109" y="11"/>
                        <a:pt x="4051" y="33"/>
                      </a:cubicBezTo>
                      <a:cubicBezTo>
                        <a:pt x="2403" y="498"/>
                        <a:pt x="1009" y="1554"/>
                        <a:pt x="206" y="3075"/>
                      </a:cubicBezTo>
                      <a:cubicBezTo>
                        <a:pt x="1" y="3427"/>
                        <a:pt x="325" y="3758"/>
                        <a:pt x="628" y="3758"/>
                      </a:cubicBezTo>
                      <a:cubicBezTo>
                        <a:pt x="761" y="3758"/>
                        <a:pt x="889" y="3694"/>
                        <a:pt x="967" y="3539"/>
                      </a:cubicBezTo>
                      <a:cubicBezTo>
                        <a:pt x="1685" y="2230"/>
                        <a:pt x="2910" y="1300"/>
                        <a:pt x="4304" y="920"/>
                      </a:cubicBezTo>
                      <a:cubicBezTo>
                        <a:pt x="4796" y="731"/>
                        <a:pt x="4644" y="1"/>
                        <a:pt x="42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38"/>
                <p:cNvSpPr/>
                <p:nvPr/>
              </p:nvSpPr>
              <p:spPr>
                <a:xfrm>
                  <a:off x="4884278" y="4379529"/>
                  <a:ext cx="74190" cy="5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" h="3763" extrusionOk="0">
                      <a:moveTo>
                        <a:pt x="4233" y="1"/>
                      </a:moveTo>
                      <a:cubicBezTo>
                        <a:pt x="4190" y="1"/>
                        <a:pt x="4145" y="8"/>
                        <a:pt x="4097" y="22"/>
                      </a:cubicBezTo>
                      <a:cubicBezTo>
                        <a:pt x="2450" y="487"/>
                        <a:pt x="1056" y="1585"/>
                        <a:pt x="211" y="3064"/>
                      </a:cubicBezTo>
                      <a:cubicBezTo>
                        <a:pt x="1" y="3424"/>
                        <a:pt x="344" y="3762"/>
                        <a:pt x="667" y="3762"/>
                      </a:cubicBezTo>
                      <a:cubicBezTo>
                        <a:pt x="799" y="3762"/>
                        <a:pt x="928" y="3706"/>
                        <a:pt x="1013" y="3571"/>
                      </a:cubicBezTo>
                      <a:cubicBezTo>
                        <a:pt x="1732" y="2261"/>
                        <a:pt x="2915" y="1332"/>
                        <a:pt x="4351" y="909"/>
                      </a:cubicBezTo>
                      <a:cubicBezTo>
                        <a:pt x="4853" y="755"/>
                        <a:pt x="4684" y="1"/>
                        <a:pt x="42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38"/>
                <p:cNvSpPr/>
                <p:nvPr/>
              </p:nvSpPr>
              <p:spPr>
                <a:xfrm>
                  <a:off x="4270699" y="2822680"/>
                  <a:ext cx="622614" cy="151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7" h="98903" extrusionOk="0">
                      <a:moveTo>
                        <a:pt x="3126" y="0"/>
                      </a:moveTo>
                      <a:lnTo>
                        <a:pt x="2070" y="803"/>
                      </a:lnTo>
                      <a:cubicBezTo>
                        <a:pt x="2070" y="803"/>
                        <a:pt x="0" y="71484"/>
                        <a:pt x="0" y="98903"/>
                      </a:cubicBezTo>
                      <a:lnTo>
                        <a:pt x="15632" y="98903"/>
                      </a:lnTo>
                      <a:cubicBezTo>
                        <a:pt x="15632" y="98903"/>
                        <a:pt x="17744" y="37390"/>
                        <a:pt x="18800" y="19096"/>
                      </a:cubicBezTo>
                      <a:lnTo>
                        <a:pt x="21927" y="19096"/>
                      </a:lnTo>
                      <a:cubicBezTo>
                        <a:pt x="22983" y="37390"/>
                        <a:pt x="25053" y="98903"/>
                        <a:pt x="25053" y="98903"/>
                      </a:cubicBezTo>
                      <a:lnTo>
                        <a:pt x="40685" y="98903"/>
                      </a:lnTo>
                      <a:cubicBezTo>
                        <a:pt x="40727" y="71484"/>
                        <a:pt x="38615" y="803"/>
                        <a:pt x="38615" y="803"/>
                      </a:cubicBezTo>
                      <a:lnTo>
                        <a:pt x="3755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38"/>
                <p:cNvSpPr/>
                <p:nvPr/>
              </p:nvSpPr>
              <p:spPr>
                <a:xfrm>
                  <a:off x="4123755" y="2081221"/>
                  <a:ext cx="894854" cy="1137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35" h="74400" extrusionOk="0">
                      <a:moveTo>
                        <a:pt x="28328" y="1"/>
                      </a:moveTo>
                      <a:cubicBezTo>
                        <a:pt x="28032" y="1"/>
                        <a:pt x="27694" y="43"/>
                        <a:pt x="27398" y="85"/>
                      </a:cubicBezTo>
                      <a:cubicBezTo>
                        <a:pt x="27103" y="85"/>
                        <a:pt x="26807" y="127"/>
                        <a:pt x="26469" y="170"/>
                      </a:cubicBezTo>
                      <a:lnTo>
                        <a:pt x="26300" y="170"/>
                      </a:lnTo>
                      <a:cubicBezTo>
                        <a:pt x="25539" y="254"/>
                        <a:pt x="24779" y="381"/>
                        <a:pt x="24019" y="508"/>
                      </a:cubicBezTo>
                      <a:lnTo>
                        <a:pt x="23385" y="634"/>
                      </a:lnTo>
                      <a:lnTo>
                        <a:pt x="23216" y="677"/>
                      </a:lnTo>
                      <a:lnTo>
                        <a:pt x="23005" y="719"/>
                      </a:lnTo>
                      <a:cubicBezTo>
                        <a:pt x="22709" y="803"/>
                        <a:pt x="22455" y="846"/>
                        <a:pt x="22202" y="930"/>
                      </a:cubicBezTo>
                      <a:lnTo>
                        <a:pt x="21906" y="1015"/>
                      </a:lnTo>
                      <a:cubicBezTo>
                        <a:pt x="13203" y="3423"/>
                        <a:pt x="9485" y="10436"/>
                        <a:pt x="5683" y="18040"/>
                      </a:cubicBezTo>
                      <a:cubicBezTo>
                        <a:pt x="3613" y="22139"/>
                        <a:pt x="1754" y="26321"/>
                        <a:pt x="64" y="30588"/>
                      </a:cubicBezTo>
                      <a:cubicBezTo>
                        <a:pt x="1" y="30736"/>
                        <a:pt x="32" y="30757"/>
                        <a:pt x="112" y="30757"/>
                      </a:cubicBezTo>
                      <a:cubicBezTo>
                        <a:pt x="143" y="30757"/>
                        <a:pt x="183" y="30754"/>
                        <a:pt x="226" y="30754"/>
                      </a:cubicBezTo>
                      <a:cubicBezTo>
                        <a:pt x="292" y="30754"/>
                        <a:pt x="368" y="30761"/>
                        <a:pt x="444" y="30799"/>
                      </a:cubicBezTo>
                      <a:cubicBezTo>
                        <a:pt x="909" y="31053"/>
                        <a:pt x="1374" y="31264"/>
                        <a:pt x="1796" y="31475"/>
                      </a:cubicBezTo>
                      <a:cubicBezTo>
                        <a:pt x="4500" y="32870"/>
                        <a:pt x="7288" y="34052"/>
                        <a:pt x="10204" y="35066"/>
                      </a:cubicBezTo>
                      <a:cubicBezTo>
                        <a:pt x="10837" y="35278"/>
                        <a:pt x="11513" y="35447"/>
                        <a:pt x="12189" y="35658"/>
                      </a:cubicBezTo>
                      <a:lnTo>
                        <a:pt x="12696" y="35827"/>
                      </a:lnTo>
                      <a:cubicBezTo>
                        <a:pt x="12696" y="35869"/>
                        <a:pt x="12654" y="35911"/>
                        <a:pt x="12654" y="35996"/>
                      </a:cubicBezTo>
                      <a:cubicBezTo>
                        <a:pt x="12612" y="36165"/>
                        <a:pt x="12569" y="36334"/>
                        <a:pt x="12527" y="36587"/>
                      </a:cubicBezTo>
                      <a:cubicBezTo>
                        <a:pt x="11851" y="39502"/>
                        <a:pt x="11344" y="42502"/>
                        <a:pt x="11006" y="45502"/>
                      </a:cubicBezTo>
                      <a:cubicBezTo>
                        <a:pt x="10964" y="45755"/>
                        <a:pt x="10922" y="46051"/>
                        <a:pt x="10879" y="46262"/>
                      </a:cubicBezTo>
                      <a:cubicBezTo>
                        <a:pt x="10795" y="46980"/>
                        <a:pt x="10710" y="47699"/>
                        <a:pt x="10626" y="48459"/>
                      </a:cubicBezTo>
                      <a:cubicBezTo>
                        <a:pt x="10584" y="48882"/>
                        <a:pt x="10541" y="49304"/>
                        <a:pt x="10499" y="49769"/>
                      </a:cubicBezTo>
                      <a:cubicBezTo>
                        <a:pt x="10499" y="50022"/>
                        <a:pt x="10457" y="50276"/>
                        <a:pt x="10415" y="50529"/>
                      </a:cubicBezTo>
                      <a:cubicBezTo>
                        <a:pt x="10204" y="52642"/>
                        <a:pt x="9992" y="54796"/>
                        <a:pt x="9823" y="56909"/>
                      </a:cubicBezTo>
                      <a:cubicBezTo>
                        <a:pt x="9739" y="57796"/>
                        <a:pt x="9654" y="58641"/>
                        <a:pt x="9612" y="59486"/>
                      </a:cubicBezTo>
                      <a:cubicBezTo>
                        <a:pt x="9570" y="59739"/>
                        <a:pt x="9570" y="60035"/>
                        <a:pt x="9528" y="60288"/>
                      </a:cubicBezTo>
                      <a:cubicBezTo>
                        <a:pt x="9359" y="62654"/>
                        <a:pt x="9190" y="64894"/>
                        <a:pt x="9063" y="66710"/>
                      </a:cubicBezTo>
                      <a:cubicBezTo>
                        <a:pt x="9021" y="67386"/>
                        <a:pt x="8978" y="67978"/>
                        <a:pt x="8936" y="68569"/>
                      </a:cubicBezTo>
                      <a:cubicBezTo>
                        <a:pt x="8936" y="68823"/>
                        <a:pt x="8936" y="69076"/>
                        <a:pt x="8894" y="69287"/>
                      </a:cubicBezTo>
                      <a:cubicBezTo>
                        <a:pt x="8852" y="69837"/>
                        <a:pt x="8978" y="70555"/>
                        <a:pt x="9485" y="70766"/>
                      </a:cubicBezTo>
                      <a:lnTo>
                        <a:pt x="10372" y="71104"/>
                      </a:lnTo>
                      <a:cubicBezTo>
                        <a:pt x="16034" y="73005"/>
                        <a:pt x="21948" y="74104"/>
                        <a:pt x="27948" y="74315"/>
                      </a:cubicBezTo>
                      <a:cubicBezTo>
                        <a:pt x="29300" y="74399"/>
                        <a:pt x="30609" y="74399"/>
                        <a:pt x="31919" y="74399"/>
                      </a:cubicBezTo>
                      <a:lnTo>
                        <a:pt x="33186" y="74399"/>
                      </a:lnTo>
                      <a:cubicBezTo>
                        <a:pt x="38890" y="74230"/>
                        <a:pt x="44213" y="73639"/>
                        <a:pt x="49494" y="71442"/>
                      </a:cubicBezTo>
                      <a:lnTo>
                        <a:pt x="50043" y="71231"/>
                      </a:lnTo>
                      <a:cubicBezTo>
                        <a:pt x="50339" y="71104"/>
                        <a:pt x="51606" y="70639"/>
                        <a:pt x="51564" y="70175"/>
                      </a:cubicBezTo>
                      <a:cubicBezTo>
                        <a:pt x="51522" y="69794"/>
                        <a:pt x="51480" y="69414"/>
                        <a:pt x="51395" y="68949"/>
                      </a:cubicBezTo>
                      <a:cubicBezTo>
                        <a:pt x="51395" y="68358"/>
                        <a:pt x="51311" y="67640"/>
                        <a:pt x="51226" y="66837"/>
                      </a:cubicBezTo>
                      <a:cubicBezTo>
                        <a:pt x="51015" y="64978"/>
                        <a:pt x="50804" y="62781"/>
                        <a:pt x="50592" y="60457"/>
                      </a:cubicBezTo>
                      <a:cubicBezTo>
                        <a:pt x="50550" y="60204"/>
                        <a:pt x="50550" y="59950"/>
                        <a:pt x="50508" y="59697"/>
                      </a:cubicBezTo>
                      <a:cubicBezTo>
                        <a:pt x="50254" y="56909"/>
                        <a:pt x="49959" y="53909"/>
                        <a:pt x="49663" y="50952"/>
                      </a:cubicBezTo>
                      <a:cubicBezTo>
                        <a:pt x="49621" y="50656"/>
                        <a:pt x="49578" y="50402"/>
                        <a:pt x="49578" y="50107"/>
                      </a:cubicBezTo>
                      <a:cubicBezTo>
                        <a:pt x="49452" y="48966"/>
                        <a:pt x="49325" y="47783"/>
                        <a:pt x="49198" y="46685"/>
                      </a:cubicBezTo>
                      <a:cubicBezTo>
                        <a:pt x="49156" y="46389"/>
                        <a:pt x="49114" y="46093"/>
                        <a:pt x="49071" y="45840"/>
                      </a:cubicBezTo>
                      <a:cubicBezTo>
                        <a:pt x="48776" y="42798"/>
                        <a:pt x="48269" y="39798"/>
                        <a:pt x="47593" y="36841"/>
                      </a:cubicBezTo>
                      <a:lnTo>
                        <a:pt x="47804" y="36841"/>
                      </a:lnTo>
                      <a:cubicBezTo>
                        <a:pt x="47973" y="36841"/>
                        <a:pt x="48184" y="36756"/>
                        <a:pt x="48353" y="36714"/>
                      </a:cubicBezTo>
                      <a:cubicBezTo>
                        <a:pt x="51902" y="36123"/>
                        <a:pt x="55873" y="35235"/>
                        <a:pt x="58535" y="32954"/>
                      </a:cubicBezTo>
                      <a:cubicBezTo>
                        <a:pt x="56169" y="26701"/>
                        <a:pt x="54014" y="20280"/>
                        <a:pt x="51480" y="14111"/>
                      </a:cubicBezTo>
                      <a:cubicBezTo>
                        <a:pt x="49452" y="9126"/>
                        <a:pt x="45523" y="4394"/>
                        <a:pt x="40495" y="2155"/>
                      </a:cubicBezTo>
                      <a:cubicBezTo>
                        <a:pt x="39904" y="1860"/>
                        <a:pt x="39270" y="1606"/>
                        <a:pt x="38636" y="1437"/>
                      </a:cubicBezTo>
                      <a:cubicBezTo>
                        <a:pt x="38214" y="1268"/>
                        <a:pt x="37791" y="1141"/>
                        <a:pt x="37327" y="1015"/>
                      </a:cubicBezTo>
                      <a:cubicBezTo>
                        <a:pt x="37284" y="972"/>
                        <a:pt x="37242" y="972"/>
                        <a:pt x="37200" y="972"/>
                      </a:cubicBezTo>
                      <a:cubicBezTo>
                        <a:pt x="36017" y="634"/>
                        <a:pt x="34834" y="381"/>
                        <a:pt x="33609" y="212"/>
                      </a:cubicBezTo>
                      <a:cubicBezTo>
                        <a:pt x="33313" y="170"/>
                        <a:pt x="33017" y="170"/>
                        <a:pt x="32679" y="127"/>
                      </a:cubicBezTo>
                      <a:lnTo>
                        <a:pt x="32637" y="127"/>
                      </a:lnTo>
                      <a:cubicBezTo>
                        <a:pt x="32299" y="127"/>
                        <a:pt x="32046" y="43"/>
                        <a:pt x="31750" y="43"/>
                      </a:cubicBezTo>
                      <a:lnTo>
                        <a:pt x="3094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8"/>
                <p:cNvSpPr/>
                <p:nvPr/>
              </p:nvSpPr>
              <p:spPr>
                <a:xfrm>
                  <a:off x="4474787" y="2081160"/>
                  <a:ext cx="219605" cy="203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5" h="13313" extrusionOk="0">
                      <a:moveTo>
                        <a:pt x="6681" y="0"/>
                      </a:moveTo>
                      <a:cubicBezTo>
                        <a:pt x="4440" y="0"/>
                        <a:pt x="2197" y="255"/>
                        <a:pt x="0" y="765"/>
                      </a:cubicBezTo>
                      <a:cubicBezTo>
                        <a:pt x="169" y="1019"/>
                        <a:pt x="296" y="1230"/>
                        <a:pt x="381" y="1357"/>
                      </a:cubicBezTo>
                      <a:cubicBezTo>
                        <a:pt x="1733" y="3976"/>
                        <a:pt x="3211" y="6553"/>
                        <a:pt x="4732" y="9046"/>
                      </a:cubicBezTo>
                      <a:cubicBezTo>
                        <a:pt x="5619" y="10482"/>
                        <a:pt x="6549" y="11919"/>
                        <a:pt x="7520" y="13313"/>
                      </a:cubicBezTo>
                      <a:cubicBezTo>
                        <a:pt x="10013" y="9341"/>
                        <a:pt x="12337" y="5243"/>
                        <a:pt x="14365" y="1019"/>
                      </a:cubicBezTo>
                      <a:cubicBezTo>
                        <a:pt x="11852" y="340"/>
                        <a:pt x="9267" y="0"/>
                        <a:pt x="6681" y="0"/>
                      </a:cubicBezTo>
                      <a:close/>
                    </a:path>
                  </a:pathLst>
                </a:custGeom>
                <a:solidFill>
                  <a:srgbClr val="DBB8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8"/>
                <p:cNvSpPr/>
                <p:nvPr/>
              </p:nvSpPr>
              <p:spPr>
                <a:xfrm>
                  <a:off x="4790535" y="2385718"/>
                  <a:ext cx="72432" cy="258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16923" extrusionOk="0">
                      <a:moveTo>
                        <a:pt x="135" y="1"/>
                      </a:moveTo>
                      <a:cubicBezTo>
                        <a:pt x="59" y="1"/>
                        <a:pt x="0" y="55"/>
                        <a:pt x="48" y="150"/>
                      </a:cubicBezTo>
                      <a:cubicBezTo>
                        <a:pt x="1738" y="5643"/>
                        <a:pt x="3132" y="11262"/>
                        <a:pt x="4188" y="16923"/>
                      </a:cubicBezTo>
                      <a:cubicBezTo>
                        <a:pt x="4357" y="16881"/>
                        <a:pt x="4568" y="16881"/>
                        <a:pt x="4737" y="16838"/>
                      </a:cubicBezTo>
                      <a:cubicBezTo>
                        <a:pt x="3850" y="11093"/>
                        <a:pt x="2329" y="5516"/>
                        <a:pt x="301" y="108"/>
                      </a:cubicBezTo>
                      <a:cubicBezTo>
                        <a:pt x="264" y="34"/>
                        <a:pt x="195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51AF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8"/>
                <p:cNvSpPr/>
                <p:nvPr/>
              </p:nvSpPr>
              <p:spPr>
                <a:xfrm>
                  <a:off x="4458643" y="2092855"/>
                  <a:ext cx="255775" cy="201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1" h="13150" extrusionOk="0">
                      <a:moveTo>
                        <a:pt x="1310" y="0"/>
                      </a:moveTo>
                      <a:lnTo>
                        <a:pt x="1099" y="42"/>
                      </a:lnTo>
                      <a:cubicBezTo>
                        <a:pt x="803" y="85"/>
                        <a:pt x="549" y="169"/>
                        <a:pt x="296" y="254"/>
                      </a:cubicBezTo>
                      <a:lnTo>
                        <a:pt x="0" y="296"/>
                      </a:lnTo>
                      <a:cubicBezTo>
                        <a:pt x="2155" y="4647"/>
                        <a:pt x="5535" y="8745"/>
                        <a:pt x="8112" y="12801"/>
                      </a:cubicBezTo>
                      <a:cubicBezTo>
                        <a:pt x="8260" y="13034"/>
                        <a:pt x="8503" y="13150"/>
                        <a:pt x="8740" y="13150"/>
                      </a:cubicBezTo>
                      <a:cubicBezTo>
                        <a:pt x="8978" y="13150"/>
                        <a:pt x="9210" y="13034"/>
                        <a:pt x="9337" y="12801"/>
                      </a:cubicBezTo>
                      <a:cubicBezTo>
                        <a:pt x="11661" y="8661"/>
                        <a:pt x="14111" y="4605"/>
                        <a:pt x="16730" y="676"/>
                      </a:cubicBezTo>
                      <a:cubicBezTo>
                        <a:pt x="16350" y="507"/>
                        <a:pt x="15885" y="380"/>
                        <a:pt x="15463" y="296"/>
                      </a:cubicBezTo>
                      <a:cubicBezTo>
                        <a:pt x="15421" y="254"/>
                        <a:pt x="15336" y="254"/>
                        <a:pt x="15294" y="254"/>
                      </a:cubicBezTo>
                      <a:cubicBezTo>
                        <a:pt x="12970" y="3760"/>
                        <a:pt x="10816" y="7393"/>
                        <a:pt x="8703" y="11069"/>
                      </a:cubicBezTo>
                      <a:cubicBezTo>
                        <a:pt x="6422" y="7393"/>
                        <a:pt x="4183" y="3211"/>
                        <a:pt x="1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8"/>
                <p:cNvSpPr/>
                <p:nvPr/>
              </p:nvSpPr>
              <p:spPr>
                <a:xfrm>
                  <a:off x="4261006" y="3101693"/>
                  <a:ext cx="649749" cy="79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02" h="5206" extrusionOk="0">
                      <a:moveTo>
                        <a:pt x="127" y="0"/>
                      </a:moveTo>
                      <a:cubicBezTo>
                        <a:pt x="85" y="676"/>
                        <a:pt x="43" y="1268"/>
                        <a:pt x="0" y="1859"/>
                      </a:cubicBezTo>
                      <a:cubicBezTo>
                        <a:pt x="2366" y="3000"/>
                        <a:pt x="5493" y="3254"/>
                        <a:pt x="7858" y="3676"/>
                      </a:cubicBezTo>
                      <a:cubicBezTo>
                        <a:pt x="12294" y="4563"/>
                        <a:pt x="16857" y="5028"/>
                        <a:pt x="21378" y="5155"/>
                      </a:cubicBezTo>
                      <a:cubicBezTo>
                        <a:pt x="22503" y="5184"/>
                        <a:pt x="23688" y="5206"/>
                        <a:pt x="24910" y="5206"/>
                      </a:cubicBezTo>
                      <a:cubicBezTo>
                        <a:pt x="30704" y="5206"/>
                        <a:pt x="37338" y="4717"/>
                        <a:pt x="42502" y="2240"/>
                      </a:cubicBezTo>
                      <a:cubicBezTo>
                        <a:pt x="42417" y="1606"/>
                        <a:pt x="42333" y="888"/>
                        <a:pt x="42248" y="85"/>
                      </a:cubicBezTo>
                      <a:cubicBezTo>
                        <a:pt x="36430" y="2578"/>
                        <a:pt x="30004" y="3281"/>
                        <a:pt x="23635" y="3281"/>
                      </a:cubicBezTo>
                      <a:cubicBezTo>
                        <a:pt x="22881" y="3281"/>
                        <a:pt x="22129" y="3271"/>
                        <a:pt x="21378" y="3254"/>
                      </a:cubicBezTo>
                      <a:cubicBezTo>
                        <a:pt x="14449" y="3085"/>
                        <a:pt x="6802" y="2282"/>
                        <a:pt x="1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" name="Google Shape;1026;p38"/>
                <p:cNvSpPr/>
                <p:nvPr/>
              </p:nvSpPr>
              <p:spPr>
                <a:xfrm>
                  <a:off x="4245505" y="2430633"/>
                  <a:ext cx="520585" cy="57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53" h="37771" extrusionOk="0">
                      <a:moveTo>
                        <a:pt x="10900" y="1"/>
                      </a:moveTo>
                      <a:cubicBezTo>
                        <a:pt x="10900" y="1"/>
                        <a:pt x="3084" y="15802"/>
                        <a:pt x="0" y="30208"/>
                      </a:cubicBezTo>
                      <a:cubicBezTo>
                        <a:pt x="7436" y="34391"/>
                        <a:pt x="15632" y="36968"/>
                        <a:pt x="24082" y="37770"/>
                      </a:cubicBezTo>
                      <a:cubicBezTo>
                        <a:pt x="24082" y="37770"/>
                        <a:pt x="32024" y="20153"/>
                        <a:pt x="34052" y="7479"/>
                      </a:cubicBezTo>
                      <a:cubicBezTo>
                        <a:pt x="34052" y="7479"/>
                        <a:pt x="20744" y="2662"/>
                        <a:pt x="109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" name="Google Shape;1027;p38"/>
                <p:cNvSpPr/>
                <p:nvPr/>
              </p:nvSpPr>
              <p:spPr>
                <a:xfrm>
                  <a:off x="4219669" y="2467445"/>
                  <a:ext cx="488940" cy="558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83" h="36504" extrusionOk="0">
                      <a:moveTo>
                        <a:pt x="8239" y="1"/>
                      </a:moveTo>
                      <a:cubicBezTo>
                        <a:pt x="8239" y="1"/>
                        <a:pt x="1817" y="16435"/>
                        <a:pt x="0" y="31053"/>
                      </a:cubicBezTo>
                      <a:cubicBezTo>
                        <a:pt x="7774" y="34560"/>
                        <a:pt x="16139" y="36419"/>
                        <a:pt x="24673" y="36503"/>
                      </a:cubicBezTo>
                      <a:cubicBezTo>
                        <a:pt x="24673" y="36503"/>
                        <a:pt x="31053" y="18252"/>
                        <a:pt x="31982" y="5493"/>
                      </a:cubicBezTo>
                      <a:cubicBezTo>
                        <a:pt x="31982" y="5493"/>
                        <a:pt x="18252" y="1818"/>
                        <a:pt x="82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8" name="Google Shape;1028;p38"/>
                <p:cNvSpPr/>
                <p:nvPr/>
              </p:nvSpPr>
              <p:spPr>
                <a:xfrm>
                  <a:off x="4122150" y="2563038"/>
                  <a:ext cx="539297" cy="424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7" h="27800" extrusionOk="0">
                      <a:moveTo>
                        <a:pt x="1901" y="1"/>
                      </a:moveTo>
                      <a:cubicBezTo>
                        <a:pt x="1774" y="339"/>
                        <a:pt x="1690" y="719"/>
                        <a:pt x="1563" y="1057"/>
                      </a:cubicBezTo>
                      <a:cubicBezTo>
                        <a:pt x="887" y="3380"/>
                        <a:pt x="423" y="5789"/>
                        <a:pt x="211" y="8197"/>
                      </a:cubicBezTo>
                      <a:cubicBezTo>
                        <a:pt x="0" y="10858"/>
                        <a:pt x="296" y="13520"/>
                        <a:pt x="1098" y="16055"/>
                      </a:cubicBezTo>
                      <a:cubicBezTo>
                        <a:pt x="1986" y="18759"/>
                        <a:pt x="3633" y="21167"/>
                        <a:pt x="5872" y="22941"/>
                      </a:cubicBezTo>
                      <a:cubicBezTo>
                        <a:pt x="7098" y="23955"/>
                        <a:pt x="8492" y="24800"/>
                        <a:pt x="9971" y="25434"/>
                      </a:cubicBezTo>
                      <a:cubicBezTo>
                        <a:pt x="10858" y="25856"/>
                        <a:pt x="11787" y="26194"/>
                        <a:pt x="12759" y="26448"/>
                      </a:cubicBezTo>
                      <a:cubicBezTo>
                        <a:pt x="15959" y="27292"/>
                        <a:pt x="19276" y="27726"/>
                        <a:pt x="22589" y="27726"/>
                      </a:cubicBezTo>
                      <a:cubicBezTo>
                        <a:pt x="23256" y="27726"/>
                        <a:pt x="23923" y="27708"/>
                        <a:pt x="24588" y="27673"/>
                      </a:cubicBezTo>
                      <a:cubicBezTo>
                        <a:pt x="27672" y="27546"/>
                        <a:pt x="32193" y="27800"/>
                        <a:pt x="34770" y="25814"/>
                      </a:cubicBezTo>
                      <a:cubicBezTo>
                        <a:pt x="34981" y="25687"/>
                        <a:pt x="35277" y="25518"/>
                        <a:pt x="35192" y="25223"/>
                      </a:cubicBezTo>
                      <a:cubicBezTo>
                        <a:pt x="35108" y="24969"/>
                        <a:pt x="34770" y="24885"/>
                        <a:pt x="34517" y="24885"/>
                      </a:cubicBezTo>
                      <a:lnTo>
                        <a:pt x="33249" y="24842"/>
                      </a:lnTo>
                      <a:cubicBezTo>
                        <a:pt x="33841" y="24673"/>
                        <a:pt x="34390" y="24335"/>
                        <a:pt x="34812" y="23913"/>
                      </a:cubicBezTo>
                      <a:cubicBezTo>
                        <a:pt x="35023" y="23786"/>
                        <a:pt x="35108" y="23575"/>
                        <a:pt x="35150" y="23321"/>
                      </a:cubicBezTo>
                      <a:cubicBezTo>
                        <a:pt x="35108" y="22984"/>
                        <a:pt x="34643" y="22857"/>
                        <a:pt x="34263" y="22857"/>
                      </a:cubicBezTo>
                      <a:cubicBezTo>
                        <a:pt x="33672" y="22857"/>
                        <a:pt x="33122" y="22941"/>
                        <a:pt x="32573" y="23152"/>
                      </a:cubicBezTo>
                      <a:cubicBezTo>
                        <a:pt x="33207" y="22730"/>
                        <a:pt x="33714" y="22139"/>
                        <a:pt x="34094" y="21420"/>
                      </a:cubicBezTo>
                      <a:cubicBezTo>
                        <a:pt x="34179" y="21209"/>
                        <a:pt x="34263" y="20871"/>
                        <a:pt x="34094" y="20744"/>
                      </a:cubicBezTo>
                      <a:cubicBezTo>
                        <a:pt x="34023" y="20673"/>
                        <a:pt x="33936" y="20647"/>
                        <a:pt x="33841" y="20647"/>
                      </a:cubicBezTo>
                      <a:cubicBezTo>
                        <a:pt x="33711" y="20647"/>
                        <a:pt x="33564" y="20696"/>
                        <a:pt x="33418" y="20744"/>
                      </a:cubicBezTo>
                      <a:cubicBezTo>
                        <a:pt x="32869" y="20956"/>
                        <a:pt x="32320" y="21251"/>
                        <a:pt x="31770" y="21589"/>
                      </a:cubicBezTo>
                      <a:cubicBezTo>
                        <a:pt x="32277" y="20956"/>
                        <a:pt x="32827" y="20280"/>
                        <a:pt x="32827" y="19477"/>
                      </a:cubicBezTo>
                      <a:cubicBezTo>
                        <a:pt x="32827" y="19350"/>
                        <a:pt x="32784" y="19266"/>
                        <a:pt x="32742" y="19181"/>
                      </a:cubicBezTo>
                      <a:cubicBezTo>
                        <a:pt x="32680" y="19135"/>
                        <a:pt x="32612" y="19117"/>
                        <a:pt x="32543" y="19117"/>
                      </a:cubicBezTo>
                      <a:cubicBezTo>
                        <a:pt x="32424" y="19117"/>
                        <a:pt x="32300" y="19170"/>
                        <a:pt x="32193" y="19223"/>
                      </a:cubicBezTo>
                      <a:cubicBezTo>
                        <a:pt x="31010" y="19857"/>
                        <a:pt x="29827" y="20533"/>
                        <a:pt x="28602" y="21209"/>
                      </a:cubicBezTo>
                      <a:cubicBezTo>
                        <a:pt x="28771" y="20787"/>
                        <a:pt x="28940" y="20406"/>
                        <a:pt x="29151" y="20026"/>
                      </a:cubicBezTo>
                      <a:cubicBezTo>
                        <a:pt x="29193" y="19857"/>
                        <a:pt x="29278" y="19604"/>
                        <a:pt x="29151" y="19477"/>
                      </a:cubicBezTo>
                      <a:cubicBezTo>
                        <a:pt x="29067" y="19392"/>
                        <a:pt x="28940" y="19392"/>
                        <a:pt x="28855" y="19392"/>
                      </a:cubicBezTo>
                      <a:cubicBezTo>
                        <a:pt x="28517" y="19392"/>
                        <a:pt x="28179" y="19561"/>
                        <a:pt x="27884" y="19773"/>
                      </a:cubicBezTo>
                      <a:cubicBezTo>
                        <a:pt x="27250" y="20280"/>
                        <a:pt x="26532" y="20702"/>
                        <a:pt x="25898" y="21251"/>
                      </a:cubicBezTo>
                      <a:cubicBezTo>
                        <a:pt x="22053" y="21125"/>
                        <a:pt x="18209" y="20744"/>
                        <a:pt x="15040" y="19519"/>
                      </a:cubicBezTo>
                      <a:cubicBezTo>
                        <a:pt x="13519" y="19012"/>
                        <a:pt x="12125" y="18209"/>
                        <a:pt x="10942" y="17111"/>
                      </a:cubicBezTo>
                      <a:cubicBezTo>
                        <a:pt x="10858" y="17069"/>
                        <a:pt x="10815" y="17027"/>
                        <a:pt x="10815" y="16984"/>
                      </a:cubicBezTo>
                      <a:cubicBezTo>
                        <a:pt x="9886" y="16055"/>
                        <a:pt x="9210" y="14914"/>
                        <a:pt x="8914" y="13647"/>
                      </a:cubicBezTo>
                      <a:cubicBezTo>
                        <a:pt x="8196" y="10943"/>
                        <a:pt x="8872" y="7352"/>
                        <a:pt x="10182" y="3887"/>
                      </a:cubicBezTo>
                      <a:cubicBezTo>
                        <a:pt x="10224" y="3803"/>
                        <a:pt x="10266" y="3676"/>
                        <a:pt x="10309" y="3592"/>
                      </a:cubicBezTo>
                      <a:cubicBezTo>
                        <a:pt x="7436" y="2578"/>
                        <a:pt x="4605" y="1395"/>
                        <a:pt x="1901" y="1"/>
                      </a:cubicBezTo>
                      <a:close/>
                    </a:path>
                  </a:pathLst>
                </a:custGeom>
                <a:solidFill>
                  <a:srgbClr val="DBB8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9" name="Google Shape;1029;p38"/>
                <p:cNvSpPr/>
                <p:nvPr/>
              </p:nvSpPr>
              <p:spPr>
                <a:xfrm>
                  <a:off x="4397921" y="2042468"/>
                  <a:ext cx="361030" cy="330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6" h="21600" extrusionOk="0">
                      <a:moveTo>
                        <a:pt x="12726" y="1"/>
                      </a:moveTo>
                      <a:cubicBezTo>
                        <a:pt x="12709" y="1"/>
                        <a:pt x="12692" y="1"/>
                        <a:pt x="12675" y="1"/>
                      </a:cubicBezTo>
                      <a:cubicBezTo>
                        <a:pt x="2198" y="85"/>
                        <a:pt x="1" y="12802"/>
                        <a:pt x="1057" y="20871"/>
                      </a:cubicBezTo>
                      <a:cubicBezTo>
                        <a:pt x="1092" y="21066"/>
                        <a:pt x="1232" y="21150"/>
                        <a:pt x="1385" y="21150"/>
                      </a:cubicBezTo>
                      <a:cubicBezTo>
                        <a:pt x="1597" y="21150"/>
                        <a:pt x="1835" y="20990"/>
                        <a:pt x="1860" y="20744"/>
                      </a:cubicBezTo>
                      <a:cubicBezTo>
                        <a:pt x="2367" y="13689"/>
                        <a:pt x="2198" y="3085"/>
                        <a:pt x="11450" y="1648"/>
                      </a:cubicBezTo>
                      <a:cubicBezTo>
                        <a:pt x="12029" y="1560"/>
                        <a:pt x="12576" y="1518"/>
                        <a:pt x="13093" y="1518"/>
                      </a:cubicBezTo>
                      <a:cubicBezTo>
                        <a:pt x="22013" y="1518"/>
                        <a:pt x="21996" y="14076"/>
                        <a:pt x="20998" y="20744"/>
                      </a:cubicBezTo>
                      <a:cubicBezTo>
                        <a:pt x="20895" y="21258"/>
                        <a:pt x="21338" y="21599"/>
                        <a:pt x="21730" y="21599"/>
                      </a:cubicBezTo>
                      <a:cubicBezTo>
                        <a:pt x="21984" y="21599"/>
                        <a:pt x="22216" y="21457"/>
                        <a:pt x="22265" y="21125"/>
                      </a:cubicBezTo>
                      <a:cubicBezTo>
                        <a:pt x="23615" y="13405"/>
                        <a:pt x="23449" y="1"/>
                        <a:pt x="12726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38"/>
                <p:cNvSpPr/>
                <p:nvPr/>
              </p:nvSpPr>
              <p:spPr>
                <a:xfrm>
                  <a:off x="4655623" y="2351841"/>
                  <a:ext cx="119502" cy="101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7" h="6655" extrusionOk="0">
                      <a:moveTo>
                        <a:pt x="4479" y="1"/>
                      </a:moveTo>
                      <a:cubicBezTo>
                        <a:pt x="1522" y="1"/>
                        <a:pt x="1" y="3592"/>
                        <a:pt x="2113" y="5662"/>
                      </a:cubicBezTo>
                      <a:cubicBezTo>
                        <a:pt x="2799" y="6347"/>
                        <a:pt x="3640" y="6654"/>
                        <a:pt x="4463" y="6654"/>
                      </a:cubicBezTo>
                      <a:cubicBezTo>
                        <a:pt x="6178" y="6654"/>
                        <a:pt x="7817" y="5322"/>
                        <a:pt x="7817" y="3296"/>
                      </a:cubicBezTo>
                      <a:cubicBezTo>
                        <a:pt x="7774" y="1479"/>
                        <a:pt x="6296" y="1"/>
                        <a:pt x="4479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38"/>
                <p:cNvSpPr/>
                <p:nvPr/>
              </p:nvSpPr>
              <p:spPr>
                <a:xfrm>
                  <a:off x="4674350" y="2365401"/>
                  <a:ext cx="87215" cy="7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" h="4876" extrusionOk="0">
                      <a:moveTo>
                        <a:pt x="3254" y="1"/>
                      </a:moveTo>
                      <a:cubicBezTo>
                        <a:pt x="1057" y="1"/>
                        <a:pt x="1" y="2620"/>
                        <a:pt x="1522" y="4141"/>
                      </a:cubicBezTo>
                      <a:cubicBezTo>
                        <a:pt x="2016" y="4648"/>
                        <a:pt x="2629" y="4875"/>
                        <a:pt x="3233" y="4875"/>
                      </a:cubicBezTo>
                      <a:cubicBezTo>
                        <a:pt x="4490" y="4875"/>
                        <a:pt x="5704" y="3893"/>
                        <a:pt x="5704" y="2409"/>
                      </a:cubicBezTo>
                      <a:cubicBezTo>
                        <a:pt x="5662" y="1099"/>
                        <a:pt x="4606" y="1"/>
                        <a:pt x="3254" y="1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38"/>
                <p:cNvSpPr/>
                <p:nvPr/>
              </p:nvSpPr>
              <p:spPr>
                <a:xfrm>
                  <a:off x="4691793" y="2377677"/>
                  <a:ext cx="56854" cy="48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3181" extrusionOk="0">
                      <a:moveTo>
                        <a:pt x="2113" y="0"/>
                      </a:moveTo>
                      <a:cubicBezTo>
                        <a:pt x="719" y="43"/>
                        <a:pt x="1" y="1733"/>
                        <a:pt x="1015" y="2704"/>
                      </a:cubicBezTo>
                      <a:cubicBezTo>
                        <a:pt x="1330" y="3034"/>
                        <a:pt x="1722" y="3180"/>
                        <a:pt x="2108" y="3180"/>
                      </a:cubicBezTo>
                      <a:cubicBezTo>
                        <a:pt x="2910" y="3180"/>
                        <a:pt x="3690" y="2547"/>
                        <a:pt x="3718" y="1606"/>
                      </a:cubicBezTo>
                      <a:cubicBezTo>
                        <a:pt x="3718" y="719"/>
                        <a:pt x="3000" y="0"/>
                        <a:pt x="2113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38"/>
                <p:cNvSpPr/>
                <p:nvPr/>
              </p:nvSpPr>
              <p:spPr>
                <a:xfrm>
                  <a:off x="4341098" y="2348386"/>
                  <a:ext cx="230581" cy="304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3" h="19915" extrusionOk="0">
                      <a:moveTo>
                        <a:pt x="6445" y="1"/>
                      </a:moveTo>
                      <a:cubicBezTo>
                        <a:pt x="6106" y="1"/>
                        <a:pt x="5760" y="34"/>
                        <a:pt x="5408" y="100"/>
                      </a:cubicBezTo>
                      <a:cubicBezTo>
                        <a:pt x="1394" y="818"/>
                        <a:pt x="0" y="6268"/>
                        <a:pt x="42" y="10704"/>
                      </a:cubicBezTo>
                      <a:cubicBezTo>
                        <a:pt x="42" y="13323"/>
                        <a:pt x="296" y="15943"/>
                        <a:pt x="718" y="18520"/>
                      </a:cubicBezTo>
                      <a:cubicBezTo>
                        <a:pt x="761" y="18985"/>
                        <a:pt x="972" y="19449"/>
                        <a:pt x="1352" y="19745"/>
                      </a:cubicBezTo>
                      <a:cubicBezTo>
                        <a:pt x="1563" y="19872"/>
                        <a:pt x="1774" y="19914"/>
                        <a:pt x="2028" y="19914"/>
                      </a:cubicBezTo>
                      <a:cubicBezTo>
                        <a:pt x="2493" y="19872"/>
                        <a:pt x="2957" y="19787"/>
                        <a:pt x="3422" y="19661"/>
                      </a:cubicBezTo>
                      <a:cubicBezTo>
                        <a:pt x="3633" y="19576"/>
                        <a:pt x="3845" y="19534"/>
                        <a:pt x="4056" y="19492"/>
                      </a:cubicBezTo>
                      <a:cubicBezTo>
                        <a:pt x="4225" y="19449"/>
                        <a:pt x="4309" y="19323"/>
                        <a:pt x="4309" y="19154"/>
                      </a:cubicBezTo>
                      <a:cubicBezTo>
                        <a:pt x="4267" y="18985"/>
                        <a:pt x="4140" y="18816"/>
                        <a:pt x="3971" y="18816"/>
                      </a:cubicBezTo>
                      <a:lnTo>
                        <a:pt x="3464" y="18816"/>
                      </a:lnTo>
                      <a:cubicBezTo>
                        <a:pt x="3380" y="18816"/>
                        <a:pt x="3296" y="18816"/>
                        <a:pt x="3213" y="18816"/>
                      </a:cubicBezTo>
                      <a:cubicBezTo>
                        <a:pt x="2591" y="18816"/>
                        <a:pt x="2025" y="18783"/>
                        <a:pt x="1690" y="18224"/>
                      </a:cubicBezTo>
                      <a:cubicBezTo>
                        <a:pt x="1436" y="17844"/>
                        <a:pt x="1394" y="16872"/>
                        <a:pt x="1394" y="16112"/>
                      </a:cubicBezTo>
                      <a:cubicBezTo>
                        <a:pt x="1394" y="15816"/>
                        <a:pt x="1394" y="15563"/>
                        <a:pt x="1352" y="15309"/>
                      </a:cubicBezTo>
                      <a:cubicBezTo>
                        <a:pt x="1141" y="13535"/>
                        <a:pt x="1098" y="12056"/>
                        <a:pt x="1098" y="10704"/>
                      </a:cubicBezTo>
                      <a:cubicBezTo>
                        <a:pt x="1098" y="7916"/>
                        <a:pt x="1774" y="4029"/>
                        <a:pt x="3718" y="2212"/>
                      </a:cubicBezTo>
                      <a:cubicBezTo>
                        <a:pt x="4409" y="1521"/>
                        <a:pt x="5343" y="1144"/>
                        <a:pt x="6300" y="1144"/>
                      </a:cubicBezTo>
                      <a:cubicBezTo>
                        <a:pt x="6397" y="1144"/>
                        <a:pt x="6494" y="1148"/>
                        <a:pt x="6591" y="1156"/>
                      </a:cubicBezTo>
                      <a:cubicBezTo>
                        <a:pt x="9971" y="1367"/>
                        <a:pt x="11787" y="5127"/>
                        <a:pt x="12717" y="8254"/>
                      </a:cubicBezTo>
                      <a:cubicBezTo>
                        <a:pt x="13139" y="9732"/>
                        <a:pt x="13435" y="11253"/>
                        <a:pt x="13604" y="12774"/>
                      </a:cubicBezTo>
                      <a:cubicBezTo>
                        <a:pt x="13646" y="12985"/>
                        <a:pt x="13688" y="13281"/>
                        <a:pt x="13731" y="13535"/>
                      </a:cubicBezTo>
                      <a:cubicBezTo>
                        <a:pt x="13984" y="15098"/>
                        <a:pt x="14322" y="17041"/>
                        <a:pt x="12632" y="17464"/>
                      </a:cubicBezTo>
                      <a:cubicBezTo>
                        <a:pt x="12379" y="17506"/>
                        <a:pt x="12252" y="17802"/>
                        <a:pt x="12294" y="18013"/>
                      </a:cubicBezTo>
                      <a:cubicBezTo>
                        <a:pt x="12364" y="18257"/>
                        <a:pt x="12549" y="18415"/>
                        <a:pt x="12754" y="18415"/>
                      </a:cubicBezTo>
                      <a:cubicBezTo>
                        <a:pt x="12797" y="18415"/>
                        <a:pt x="12841" y="18408"/>
                        <a:pt x="12886" y="18393"/>
                      </a:cubicBezTo>
                      <a:cubicBezTo>
                        <a:pt x="15083" y="17886"/>
                        <a:pt x="15083" y="17633"/>
                        <a:pt x="14914" y="15520"/>
                      </a:cubicBezTo>
                      <a:lnTo>
                        <a:pt x="14914" y="15225"/>
                      </a:lnTo>
                      <a:cubicBezTo>
                        <a:pt x="14745" y="12647"/>
                        <a:pt x="14322" y="10070"/>
                        <a:pt x="13646" y="7578"/>
                      </a:cubicBezTo>
                      <a:cubicBezTo>
                        <a:pt x="13055" y="5634"/>
                        <a:pt x="12083" y="3818"/>
                        <a:pt x="10815" y="2212"/>
                      </a:cubicBezTo>
                      <a:cubicBezTo>
                        <a:pt x="9524" y="746"/>
                        <a:pt x="8059" y="1"/>
                        <a:pt x="6445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8"/>
                <p:cNvSpPr/>
                <p:nvPr/>
              </p:nvSpPr>
              <p:spPr>
                <a:xfrm>
                  <a:off x="4385003" y="2610826"/>
                  <a:ext cx="43279" cy="5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3844" extrusionOk="0">
                      <a:moveTo>
                        <a:pt x="908" y="0"/>
                      </a:moveTo>
                      <a:cubicBezTo>
                        <a:pt x="502" y="0"/>
                        <a:pt x="118" y="306"/>
                        <a:pt x="85" y="761"/>
                      </a:cubicBezTo>
                      <a:cubicBezTo>
                        <a:pt x="1" y="1691"/>
                        <a:pt x="85" y="3508"/>
                        <a:pt x="1268" y="3803"/>
                      </a:cubicBezTo>
                      <a:cubicBezTo>
                        <a:pt x="1366" y="3831"/>
                        <a:pt x="1455" y="3844"/>
                        <a:pt x="1537" y="3844"/>
                      </a:cubicBezTo>
                      <a:cubicBezTo>
                        <a:pt x="2830" y="3844"/>
                        <a:pt x="2143" y="562"/>
                        <a:pt x="1268" y="85"/>
                      </a:cubicBezTo>
                      <a:cubicBezTo>
                        <a:pt x="1152" y="27"/>
                        <a:pt x="1029" y="0"/>
                        <a:pt x="9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8"/>
                <p:cNvSpPr/>
                <p:nvPr/>
              </p:nvSpPr>
              <p:spPr>
                <a:xfrm>
                  <a:off x="4499323" y="2585373"/>
                  <a:ext cx="43386" cy="5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855" extrusionOk="0">
                      <a:moveTo>
                        <a:pt x="895" y="0"/>
                      </a:moveTo>
                      <a:cubicBezTo>
                        <a:pt x="495" y="0"/>
                        <a:pt x="128" y="328"/>
                        <a:pt x="128" y="779"/>
                      </a:cubicBezTo>
                      <a:cubicBezTo>
                        <a:pt x="1" y="1708"/>
                        <a:pt x="128" y="3525"/>
                        <a:pt x="1268" y="3821"/>
                      </a:cubicBezTo>
                      <a:cubicBezTo>
                        <a:pt x="1357" y="3843"/>
                        <a:pt x="1440" y="3854"/>
                        <a:pt x="1515" y="3854"/>
                      </a:cubicBezTo>
                      <a:cubicBezTo>
                        <a:pt x="2837" y="3854"/>
                        <a:pt x="2147" y="542"/>
                        <a:pt x="1268" y="103"/>
                      </a:cubicBezTo>
                      <a:cubicBezTo>
                        <a:pt x="1147" y="32"/>
                        <a:pt x="1019" y="0"/>
                        <a:pt x="8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8"/>
                <p:cNvSpPr/>
                <p:nvPr/>
              </p:nvSpPr>
              <p:spPr>
                <a:xfrm>
                  <a:off x="4512241" y="1958509"/>
                  <a:ext cx="152447" cy="1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2" h="10816" extrusionOk="0">
                      <a:moveTo>
                        <a:pt x="1" y="0"/>
                      </a:moveTo>
                      <a:lnTo>
                        <a:pt x="1" y="10816"/>
                      </a:lnTo>
                      <a:lnTo>
                        <a:pt x="9971" y="10816"/>
                      </a:lnTo>
                      <a:lnTo>
                        <a:pt x="9971" y="0"/>
                      </a:lnTo>
                      <a:close/>
                    </a:path>
                  </a:pathLst>
                </a:custGeom>
                <a:solidFill>
                  <a:srgbClr val="DBB8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8"/>
                <p:cNvSpPr/>
                <p:nvPr/>
              </p:nvSpPr>
              <p:spPr>
                <a:xfrm>
                  <a:off x="4320903" y="1552733"/>
                  <a:ext cx="508722" cy="520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7" h="34025" extrusionOk="0">
                      <a:moveTo>
                        <a:pt x="17817" y="0"/>
                      </a:moveTo>
                      <a:cubicBezTo>
                        <a:pt x="14859" y="0"/>
                        <a:pt x="11858" y="475"/>
                        <a:pt x="9179" y="1744"/>
                      </a:cubicBezTo>
                      <a:cubicBezTo>
                        <a:pt x="6222" y="3138"/>
                        <a:pt x="2757" y="6011"/>
                        <a:pt x="2800" y="9518"/>
                      </a:cubicBezTo>
                      <a:cubicBezTo>
                        <a:pt x="2884" y="12137"/>
                        <a:pt x="3095" y="14714"/>
                        <a:pt x="3476" y="17291"/>
                      </a:cubicBezTo>
                      <a:cubicBezTo>
                        <a:pt x="3264" y="17122"/>
                        <a:pt x="3011" y="16995"/>
                        <a:pt x="2757" y="16911"/>
                      </a:cubicBezTo>
                      <a:cubicBezTo>
                        <a:pt x="2495" y="16806"/>
                        <a:pt x="2253" y="16758"/>
                        <a:pt x="2032" y="16758"/>
                      </a:cubicBezTo>
                      <a:cubicBezTo>
                        <a:pt x="482" y="16758"/>
                        <a:pt x="0" y="19112"/>
                        <a:pt x="814" y="20333"/>
                      </a:cubicBezTo>
                      <a:cubicBezTo>
                        <a:pt x="1238" y="20970"/>
                        <a:pt x="2207" y="21584"/>
                        <a:pt x="3079" y="21584"/>
                      </a:cubicBezTo>
                      <a:cubicBezTo>
                        <a:pt x="3422" y="21584"/>
                        <a:pt x="3750" y="21489"/>
                        <a:pt x="4025" y="21262"/>
                      </a:cubicBezTo>
                      <a:lnTo>
                        <a:pt x="4067" y="21262"/>
                      </a:lnTo>
                      <a:cubicBezTo>
                        <a:pt x="4194" y="22023"/>
                        <a:pt x="4278" y="22741"/>
                        <a:pt x="4405" y="23502"/>
                      </a:cubicBezTo>
                      <a:cubicBezTo>
                        <a:pt x="5166" y="27769"/>
                        <a:pt x="7616" y="31318"/>
                        <a:pt x="11799" y="32881"/>
                      </a:cubicBezTo>
                      <a:cubicBezTo>
                        <a:pt x="13670" y="33596"/>
                        <a:pt x="15908" y="34025"/>
                        <a:pt x="18135" y="34025"/>
                      </a:cubicBezTo>
                      <a:cubicBezTo>
                        <a:pt x="21037" y="34025"/>
                        <a:pt x="23920" y="33297"/>
                        <a:pt x="25952" y="31529"/>
                      </a:cubicBezTo>
                      <a:cubicBezTo>
                        <a:pt x="28571" y="29332"/>
                        <a:pt x="29331" y="26248"/>
                        <a:pt x="29543" y="22952"/>
                      </a:cubicBezTo>
                      <a:cubicBezTo>
                        <a:pt x="29585" y="22488"/>
                        <a:pt x="29627" y="22023"/>
                        <a:pt x="29669" y="21516"/>
                      </a:cubicBezTo>
                      <a:cubicBezTo>
                        <a:pt x="29848" y="21586"/>
                        <a:pt x="30039" y="21617"/>
                        <a:pt x="30235" y="21617"/>
                      </a:cubicBezTo>
                      <a:cubicBezTo>
                        <a:pt x="31109" y="21617"/>
                        <a:pt x="32086" y="20996"/>
                        <a:pt x="32500" y="20375"/>
                      </a:cubicBezTo>
                      <a:cubicBezTo>
                        <a:pt x="33277" y="19117"/>
                        <a:pt x="32823" y="16758"/>
                        <a:pt x="31251" y="16758"/>
                      </a:cubicBezTo>
                      <a:cubicBezTo>
                        <a:pt x="31028" y="16758"/>
                        <a:pt x="30782" y="16806"/>
                        <a:pt x="30514" y="16911"/>
                      </a:cubicBezTo>
                      <a:cubicBezTo>
                        <a:pt x="30388" y="16953"/>
                        <a:pt x="30261" y="17038"/>
                        <a:pt x="30092" y="17122"/>
                      </a:cubicBezTo>
                      <a:cubicBezTo>
                        <a:pt x="30599" y="12052"/>
                        <a:pt x="30683" y="6518"/>
                        <a:pt x="27472" y="3054"/>
                      </a:cubicBezTo>
                      <a:cubicBezTo>
                        <a:pt x="25487" y="941"/>
                        <a:pt x="22445" y="265"/>
                        <a:pt x="19572" y="54"/>
                      </a:cubicBezTo>
                      <a:cubicBezTo>
                        <a:pt x="18991" y="19"/>
                        <a:pt x="18405" y="0"/>
                        <a:pt x="17817" y="0"/>
                      </a:cubicBezTo>
                      <a:close/>
                    </a:path>
                  </a:pathLst>
                </a:custGeom>
                <a:solidFill>
                  <a:srgbClr val="DBB8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8"/>
                <p:cNvSpPr/>
                <p:nvPr/>
              </p:nvSpPr>
              <p:spPr>
                <a:xfrm>
                  <a:off x="4330106" y="1521057"/>
                  <a:ext cx="475380" cy="236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6" h="15446" extrusionOk="0">
                      <a:moveTo>
                        <a:pt x="13841" y="1"/>
                      </a:moveTo>
                      <a:cubicBezTo>
                        <a:pt x="12017" y="1"/>
                        <a:pt x="10204" y="343"/>
                        <a:pt x="8493" y="1028"/>
                      </a:cubicBezTo>
                      <a:cubicBezTo>
                        <a:pt x="7521" y="1450"/>
                        <a:pt x="6591" y="1999"/>
                        <a:pt x="5789" y="2717"/>
                      </a:cubicBezTo>
                      <a:cubicBezTo>
                        <a:pt x="4775" y="3605"/>
                        <a:pt x="3803" y="4619"/>
                        <a:pt x="2958" y="5717"/>
                      </a:cubicBezTo>
                      <a:cubicBezTo>
                        <a:pt x="1437" y="7660"/>
                        <a:pt x="466" y="9942"/>
                        <a:pt x="128" y="12392"/>
                      </a:cubicBezTo>
                      <a:cubicBezTo>
                        <a:pt x="1" y="13110"/>
                        <a:pt x="43" y="13786"/>
                        <a:pt x="297" y="14462"/>
                      </a:cubicBezTo>
                      <a:cubicBezTo>
                        <a:pt x="565" y="15076"/>
                        <a:pt x="1147" y="15446"/>
                        <a:pt x="1789" y="15446"/>
                      </a:cubicBezTo>
                      <a:cubicBezTo>
                        <a:pt x="1854" y="15446"/>
                        <a:pt x="1920" y="15442"/>
                        <a:pt x="1986" y="15434"/>
                      </a:cubicBezTo>
                      <a:cubicBezTo>
                        <a:pt x="2451" y="15265"/>
                        <a:pt x="2874" y="15012"/>
                        <a:pt x="3169" y="14589"/>
                      </a:cubicBezTo>
                      <a:cubicBezTo>
                        <a:pt x="4352" y="13322"/>
                        <a:pt x="5409" y="11928"/>
                        <a:pt x="6338" y="10449"/>
                      </a:cubicBezTo>
                      <a:lnTo>
                        <a:pt x="6338" y="10449"/>
                      </a:lnTo>
                      <a:cubicBezTo>
                        <a:pt x="6085" y="11083"/>
                        <a:pt x="5958" y="11801"/>
                        <a:pt x="5958" y="12519"/>
                      </a:cubicBezTo>
                      <a:cubicBezTo>
                        <a:pt x="5958" y="13237"/>
                        <a:pt x="6338" y="13871"/>
                        <a:pt x="7014" y="14209"/>
                      </a:cubicBezTo>
                      <a:cubicBezTo>
                        <a:pt x="7208" y="14296"/>
                        <a:pt x="7407" y="14335"/>
                        <a:pt x="7606" y="14335"/>
                      </a:cubicBezTo>
                      <a:cubicBezTo>
                        <a:pt x="8275" y="14335"/>
                        <a:pt x="8953" y="13904"/>
                        <a:pt x="9507" y="13448"/>
                      </a:cubicBezTo>
                      <a:cubicBezTo>
                        <a:pt x="10690" y="12477"/>
                        <a:pt x="11661" y="11378"/>
                        <a:pt x="12464" y="10069"/>
                      </a:cubicBezTo>
                      <a:lnTo>
                        <a:pt x="12464" y="10069"/>
                      </a:lnTo>
                      <a:cubicBezTo>
                        <a:pt x="12337" y="10618"/>
                        <a:pt x="12253" y="11125"/>
                        <a:pt x="12295" y="11674"/>
                      </a:cubicBezTo>
                      <a:cubicBezTo>
                        <a:pt x="12295" y="12552"/>
                        <a:pt x="13032" y="13169"/>
                        <a:pt x="13808" y="13169"/>
                      </a:cubicBezTo>
                      <a:cubicBezTo>
                        <a:pt x="14115" y="13169"/>
                        <a:pt x="14428" y="13073"/>
                        <a:pt x="14703" y="12857"/>
                      </a:cubicBezTo>
                      <a:cubicBezTo>
                        <a:pt x="15168" y="12519"/>
                        <a:pt x="15590" y="12097"/>
                        <a:pt x="15886" y="11632"/>
                      </a:cubicBezTo>
                      <a:cubicBezTo>
                        <a:pt x="16900" y="10280"/>
                        <a:pt x="17829" y="8928"/>
                        <a:pt x="18717" y="7491"/>
                      </a:cubicBezTo>
                      <a:cubicBezTo>
                        <a:pt x="19308" y="8590"/>
                        <a:pt x="19942" y="9646"/>
                        <a:pt x="20660" y="10660"/>
                      </a:cubicBezTo>
                      <a:cubicBezTo>
                        <a:pt x="21167" y="11547"/>
                        <a:pt x="21927" y="12266"/>
                        <a:pt x="22857" y="12688"/>
                      </a:cubicBezTo>
                      <a:cubicBezTo>
                        <a:pt x="23071" y="12768"/>
                        <a:pt x="23306" y="12810"/>
                        <a:pt x="23540" y="12810"/>
                      </a:cubicBezTo>
                      <a:cubicBezTo>
                        <a:pt x="24044" y="12810"/>
                        <a:pt x="24540" y="12614"/>
                        <a:pt x="24800" y="12181"/>
                      </a:cubicBezTo>
                      <a:cubicBezTo>
                        <a:pt x="24969" y="11928"/>
                        <a:pt x="25054" y="11590"/>
                        <a:pt x="25054" y="11294"/>
                      </a:cubicBezTo>
                      <a:cubicBezTo>
                        <a:pt x="25096" y="10364"/>
                        <a:pt x="25012" y="9435"/>
                        <a:pt x="24758" y="8548"/>
                      </a:cubicBezTo>
                      <a:lnTo>
                        <a:pt x="24758" y="8548"/>
                      </a:lnTo>
                      <a:cubicBezTo>
                        <a:pt x="25350" y="9731"/>
                        <a:pt x="25983" y="10914"/>
                        <a:pt x="27082" y="11632"/>
                      </a:cubicBezTo>
                      <a:cubicBezTo>
                        <a:pt x="27578" y="11937"/>
                        <a:pt x="28186" y="12113"/>
                        <a:pt x="28774" y="12113"/>
                      </a:cubicBezTo>
                      <a:cubicBezTo>
                        <a:pt x="29488" y="12113"/>
                        <a:pt x="30171" y="11854"/>
                        <a:pt x="30588" y="11252"/>
                      </a:cubicBezTo>
                      <a:cubicBezTo>
                        <a:pt x="31011" y="10533"/>
                        <a:pt x="31095" y="9688"/>
                        <a:pt x="30884" y="8886"/>
                      </a:cubicBezTo>
                      <a:cubicBezTo>
                        <a:pt x="30631" y="7703"/>
                        <a:pt x="30081" y="6604"/>
                        <a:pt x="29321" y="5675"/>
                      </a:cubicBezTo>
                      <a:cubicBezTo>
                        <a:pt x="28476" y="4661"/>
                        <a:pt x="27462" y="3858"/>
                        <a:pt x="26321" y="3224"/>
                      </a:cubicBezTo>
                      <a:cubicBezTo>
                        <a:pt x="22688" y="1197"/>
                        <a:pt x="18632" y="98"/>
                        <a:pt x="14450" y="14"/>
                      </a:cubicBezTo>
                      <a:cubicBezTo>
                        <a:pt x="14247" y="5"/>
                        <a:pt x="14044" y="1"/>
                        <a:pt x="138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8"/>
                <p:cNvSpPr/>
                <p:nvPr/>
              </p:nvSpPr>
              <p:spPr>
                <a:xfrm>
                  <a:off x="4440075" y="1802376"/>
                  <a:ext cx="56625" cy="48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4477" extrusionOk="0">
                      <a:moveTo>
                        <a:pt x="1526" y="1"/>
                      </a:moveTo>
                      <a:cubicBezTo>
                        <a:pt x="1" y="1"/>
                        <a:pt x="97" y="2299"/>
                        <a:pt x="454" y="3369"/>
                      </a:cubicBezTo>
                      <a:cubicBezTo>
                        <a:pt x="623" y="3919"/>
                        <a:pt x="1087" y="4341"/>
                        <a:pt x="1679" y="4468"/>
                      </a:cubicBezTo>
                      <a:cubicBezTo>
                        <a:pt x="1734" y="4473"/>
                        <a:pt x="1787" y="4476"/>
                        <a:pt x="1838" y="4476"/>
                      </a:cubicBezTo>
                      <a:cubicBezTo>
                        <a:pt x="3703" y="4476"/>
                        <a:pt x="3626" y="857"/>
                        <a:pt x="2228" y="158"/>
                      </a:cubicBezTo>
                      <a:cubicBezTo>
                        <a:pt x="2101" y="116"/>
                        <a:pt x="1975" y="74"/>
                        <a:pt x="1848" y="32"/>
                      </a:cubicBezTo>
                      <a:cubicBezTo>
                        <a:pt x="1733" y="11"/>
                        <a:pt x="1626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8"/>
                <p:cNvSpPr/>
                <p:nvPr/>
              </p:nvSpPr>
              <p:spPr>
                <a:xfrm>
                  <a:off x="4668723" y="1802376"/>
                  <a:ext cx="56625" cy="48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4477" extrusionOk="0">
                      <a:moveTo>
                        <a:pt x="1560" y="1"/>
                      </a:moveTo>
                      <a:cubicBezTo>
                        <a:pt x="0" y="1"/>
                        <a:pt x="99" y="2299"/>
                        <a:pt x="496" y="3369"/>
                      </a:cubicBezTo>
                      <a:cubicBezTo>
                        <a:pt x="622" y="3919"/>
                        <a:pt x="1129" y="4383"/>
                        <a:pt x="1721" y="4468"/>
                      </a:cubicBezTo>
                      <a:cubicBezTo>
                        <a:pt x="1774" y="4473"/>
                        <a:pt x="1826" y="4476"/>
                        <a:pt x="1877" y="4476"/>
                      </a:cubicBezTo>
                      <a:cubicBezTo>
                        <a:pt x="3703" y="4476"/>
                        <a:pt x="3627" y="857"/>
                        <a:pt x="2270" y="158"/>
                      </a:cubicBezTo>
                      <a:cubicBezTo>
                        <a:pt x="2143" y="116"/>
                        <a:pt x="2017" y="74"/>
                        <a:pt x="1890" y="32"/>
                      </a:cubicBezTo>
                      <a:cubicBezTo>
                        <a:pt x="1773" y="11"/>
                        <a:pt x="1663" y="1"/>
                        <a:pt x="1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8"/>
                <p:cNvSpPr/>
                <p:nvPr/>
              </p:nvSpPr>
              <p:spPr>
                <a:xfrm>
                  <a:off x="4568438" y="1802209"/>
                  <a:ext cx="39411" cy="77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" h="5047" extrusionOk="0">
                      <a:moveTo>
                        <a:pt x="571" y="0"/>
                      </a:moveTo>
                      <a:cubicBezTo>
                        <a:pt x="507" y="0"/>
                        <a:pt x="444" y="43"/>
                        <a:pt x="423" y="127"/>
                      </a:cubicBezTo>
                      <a:cubicBezTo>
                        <a:pt x="254" y="719"/>
                        <a:pt x="169" y="1352"/>
                        <a:pt x="169" y="2028"/>
                      </a:cubicBezTo>
                      <a:cubicBezTo>
                        <a:pt x="85" y="2747"/>
                        <a:pt x="0" y="3507"/>
                        <a:pt x="0" y="4225"/>
                      </a:cubicBezTo>
                      <a:cubicBezTo>
                        <a:pt x="60" y="4941"/>
                        <a:pt x="667" y="5046"/>
                        <a:pt x="1286" y="5046"/>
                      </a:cubicBezTo>
                      <a:cubicBezTo>
                        <a:pt x="1544" y="5046"/>
                        <a:pt x="1805" y="5028"/>
                        <a:pt x="2028" y="5028"/>
                      </a:cubicBezTo>
                      <a:cubicBezTo>
                        <a:pt x="2577" y="4986"/>
                        <a:pt x="2577" y="4099"/>
                        <a:pt x="1986" y="4099"/>
                      </a:cubicBezTo>
                      <a:cubicBezTo>
                        <a:pt x="1807" y="4099"/>
                        <a:pt x="1581" y="4136"/>
                        <a:pt x="1370" y="4136"/>
                      </a:cubicBezTo>
                      <a:cubicBezTo>
                        <a:pt x="1133" y="4136"/>
                        <a:pt x="915" y="4089"/>
                        <a:pt x="803" y="3887"/>
                      </a:cubicBezTo>
                      <a:cubicBezTo>
                        <a:pt x="634" y="3634"/>
                        <a:pt x="803" y="2831"/>
                        <a:pt x="803" y="2535"/>
                      </a:cubicBezTo>
                      <a:cubicBezTo>
                        <a:pt x="845" y="1690"/>
                        <a:pt x="803" y="888"/>
                        <a:pt x="718" y="127"/>
                      </a:cubicBezTo>
                      <a:cubicBezTo>
                        <a:pt x="697" y="43"/>
                        <a:pt x="634" y="0"/>
                        <a:pt x="571" y="0"/>
                      </a:cubicBezTo>
                      <a:close/>
                    </a:path>
                  </a:pathLst>
                </a:custGeom>
                <a:solidFill>
                  <a:srgbClr val="C3A2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8"/>
                <p:cNvSpPr/>
                <p:nvPr/>
              </p:nvSpPr>
              <p:spPr>
                <a:xfrm>
                  <a:off x="4543886" y="1908136"/>
                  <a:ext cx="85916" cy="38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0" h="2504" extrusionOk="0">
                      <a:moveTo>
                        <a:pt x="1" y="0"/>
                      </a:moveTo>
                      <a:cubicBezTo>
                        <a:pt x="191" y="1669"/>
                        <a:pt x="1501" y="2503"/>
                        <a:pt x="2810" y="2503"/>
                      </a:cubicBezTo>
                      <a:cubicBezTo>
                        <a:pt x="4120" y="2503"/>
                        <a:pt x="5430" y="1669"/>
                        <a:pt x="5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43" name="Google Shape;1043;p38"/>
            <p:cNvGrpSpPr/>
            <p:nvPr/>
          </p:nvGrpSpPr>
          <p:grpSpPr>
            <a:xfrm rot="-1094357">
              <a:off x="5098077" y="1062060"/>
              <a:ext cx="520518" cy="610928"/>
              <a:chOff x="5165924" y="1062288"/>
              <a:chExt cx="520495" cy="610901"/>
            </a:xfrm>
          </p:grpSpPr>
          <p:grpSp>
            <p:nvGrpSpPr>
              <p:cNvPr id="1044" name="Google Shape;1044;p38"/>
              <p:cNvGrpSpPr/>
              <p:nvPr/>
            </p:nvGrpSpPr>
            <p:grpSpPr>
              <a:xfrm rot="-621786">
                <a:off x="5212222" y="1092715"/>
                <a:ext cx="388152" cy="550047"/>
                <a:chOff x="1377034" y="1408021"/>
                <a:chExt cx="197855" cy="280409"/>
              </a:xfrm>
            </p:grpSpPr>
            <p:sp>
              <p:nvSpPr>
                <p:cNvPr id="1045" name="Google Shape;1045;p38"/>
                <p:cNvSpPr/>
                <p:nvPr/>
              </p:nvSpPr>
              <p:spPr>
                <a:xfrm rot="5400000">
                  <a:off x="1353273" y="1431782"/>
                  <a:ext cx="134688" cy="87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  <p:sp>
              <p:nvSpPr>
                <p:cNvPr id="1046" name="Google Shape;1046;p38"/>
                <p:cNvSpPr/>
                <p:nvPr/>
              </p:nvSpPr>
              <p:spPr>
                <a:xfrm rot="9415939">
                  <a:off x="1428527" y="1578345"/>
                  <a:ext cx="134669" cy="87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</p:grpSp>
          <p:sp>
            <p:nvSpPr>
              <p:cNvPr id="1047" name="Google Shape;1047;p38"/>
              <p:cNvSpPr/>
              <p:nvPr/>
            </p:nvSpPr>
            <p:spPr>
              <a:xfrm rot="3357023">
                <a:off x="5348670" y="1139084"/>
                <a:ext cx="309179" cy="233185"/>
              </a:xfrm>
              <a:custGeom>
                <a:avLst/>
                <a:gdLst/>
                <a:ahLst/>
                <a:cxnLst/>
                <a:rect l="l" t="t" r="r" b="b"/>
                <a:pathLst>
                  <a:path w="39411" h="29724" extrusionOk="0">
                    <a:moveTo>
                      <a:pt x="29588" y="1"/>
                    </a:moveTo>
                    <a:cubicBezTo>
                      <a:pt x="26032" y="1"/>
                      <a:pt x="22390" y="1886"/>
                      <a:pt x="20600" y="5896"/>
                    </a:cubicBezTo>
                    <a:cubicBezTo>
                      <a:pt x="18544" y="2545"/>
                      <a:pt x="15626" y="1160"/>
                      <a:pt x="12750" y="1160"/>
                    </a:cubicBezTo>
                    <a:cubicBezTo>
                      <a:pt x="6266" y="1160"/>
                      <a:pt x="0" y="8198"/>
                      <a:pt x="4333" y="15610"/>
                    </a:cubicBezTo>
                    <a:cubicBezTo>
                      <a:pt x="7770" y="22575"/>
                      <a:pt x="18423" y="29517"/>
                      <a:pt x="20577" y="29724"/>
                    </a:cubicBezTo>
                    <a:cubicBezTo>
                      <a:pt x="29008" y="26654"/>
                      <a:pt x="39410" y="17283"/>
                      <a:pt x="38654" y="7591"/>
                    </a:cubicBezTo>
                    <a:cubicBezTo>
                      <a:pt x="37920" y="2664"/>
                      <a:pt x="33814" y="1"/>
                      <a:pt x="295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4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Numbers</a:t>
            </a:r>
            <a:endParaRPr/>
          </a:p>
        </p:txBody>
      </p:sp>
      <p:sp>
        <p:nvSpPr>
          <p:cNvPr id="1320" name="Google Shape;1320;p44"/>
          <p:cNvSpPr txBox="1">
            <a:spLocks noGrp="1"/>
          </p:cNvSpPr>
          <p:nvPr>
            <p:ph type="subTitle" idx="6"/>
          </p:nvPr>
        </p:nvSpPr>
        <p:spPr>
          <a:xfrm>
            <a:off x="4104409" y="1857624"/>
            <a:ext cx="4695669" cy="94770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C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Equipamiento mínimo </a:t>
            </a:r>
          </a:p>
          <a:p>
            <a:r>
              <a:rPr lang="es-EC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de control: </a:t>
            </a:r>
          </a:p>
          <a:p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Tensiómetros, bombas </a:t>
            </a:r>
          </a:p>
          <a:p>
            <a:r>
              <a:rPr lang="es-EC" sz="2400" b="0" i="0" u="none" strike="noStrike" baseline="0" dirty="0" err="1">
                <a:solidFill>
                  <a:srgbClr val="2D1211"/>
                </a:solidFill>
                <a:latin typeface="Arial" panose="020B0604020202020204" pitchFamily="34" charset="0"/>
              </a:rPr>
              <a:t>infusoras</a:t>
            </a:r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, oxímetros, </a:t>
            </a:r>
          </a:p>
          <a:p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monitores, balanzas,</a:t>
            </a:r>
          </a:p>
          <a:p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nebulizadores, </a:t>
            </a:r>
            <a:r>
              <a:rPr lang="es-EC" sz="2400" dirty="0">
                <a:solidFill>
                  <a:srgbClr val="2D1211"/>
                </a:solidFill>
                <a:latin typeface="Arial" panose="020B0604020202020204" pitchFamily="34" charset="0"/>
              </a:rPr>
              <a:t>succionadores</a:t>
            </a:r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, </a:t>
            </a:r>
          </a:p>
          <a:p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etc. </a:t>
            </a:r>
            <a:endParaRPr sz="2400" dirty="0"/>
          </a:p>
        </p:txBody>
      </p:sp>
      <p:grpSp>
        <p:nvGrpSpPr>
          <p:cNvPr id="1321" name="Google Shape;1321;p44"/>
          <p:cNvGrpSpPr/>
          <p:nvPr/>
        </p:nvGrpSpPr>
        <p:grpSpPr>
          <a:xfrm>
            <a:off x="827537" y="1798228"/>
            <a:ext cx="2273295" cy="522244"/>
            <a:chOff x="827600" y="1769179"/>
            <a:chExt cx="3450137" cy="792600"/>
          </a:xfrm>
        </p:grpSpPr>
        <p:sp>
          <p:nvSpPr>
            <p:cNvPr id="1322" name="Google Shape;1322;p44"/>
            <p:cNvSpPr/>
            <p:nvPr/>
          </p:nvSpPr>
          <p:spPr>
            <a:xfrm>
              <a:off x="827600" y="1963725"/>
              <a:ext cx="2567100" cy="4035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4"/>
            <p:cNvSpPr/>
            <p:nvPr/>
          </p:nvSpPr>
          <p:spPr>
            <a:xfrm>
              <a:off x="827612" y="1859179"/>
              <a:ext cx="80400" cy="612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4"/>
            <p:cNvSpPr/>
            <p:nvPr/>
          </p:nvSpPr>
          <p:spPr>
            <a:xfrm>
              <a:off x="2907937" y="2067229"/>
              <a:ext cx="914100" cy="196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4"/>
            <p:cNvSpPr/>
            <p:nvPr/>
          </p:nvSpPr>
          <p:spPr>
            <a:xfrm>
              <a:off x="1145512" y="1906275"/>
              <a:ext cx="1639500" cy="518400"/>
            </a:xfrm>
            <a:prstGeom prst="roundRect">
              <a:avLst>
                <a:gd name="adj" fmla="val 16667"/>
              </a:avLst>
            </a:prstGeom>
            <a:solidFill>
              <a:srgbClr val="6FD6D6">
                <a:alpha val="57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4"/>
            <p:cNvSpPr/>
            <p:nvPr/>
          </p:nvSpPr>
          <p:spPr>
            <a:xfrm rot="5400000">
              <a:off x="2572425" y="1602525"/>
              <a:ext cx="521100" cy="1123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4"/>
            <p:cNvSpPr/>
            <p:nvPr/>
          </p:nvSpPr>
          <p:spPr>
            <a:xfrm>
              <a:off x="1145512" y="1769179"/>
              <a:ext cx="80400" cy="792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28" name="Google Shape;1328;p44"/>
            <p:cNvCxnSpPr>
              <a:stCxn id="1324" idx="3"/>
            </p:cNvCxnSpPr>
            <p:nvPr/>
          </p:nvCxnSpPr>
          <p:spPr>
            <a:xfrm>
              <a:off x="3822037" y="2165479"/>
              <a:ext cx="455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29" name="Google Shape;1329;p44"/>
          <p:cNvGrpSpPr/>
          <p:nvPr/>
        </p:nvGrpSpPr>
        <p:grpSpPr>
          <a:xfrm>
            <a:off x="827537" y="2746028"/>
            <a:ext cx="2674961" cy="522244"/>
            <a:chOff x="827600" y="2716965"/>
            <a:chExt cx="4059737" cy="792600"/>
          </a:xfrm>
        </p:grpSpPr>
        <p:sp>
          <p:nvSpPr>
            <p:cNvPr id="1330" name="Google Shape;1330;p44"/>
            <p:cNvSpPr/>
            <p:nvPr/>
          </p:nvSpPr>
          <p:spPr>
            <a:xfrm>
              <a:off x="827600" y="2911515"/>
              <a:ext cx="3180300" cy="4035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4"/>
            <p:cNvSpPr/>
            <p:nvPr/>
          </p:nvSpPr>
          <p:spPr>
            <a:xfrm>
              <a:off x="827612" y="2806965"/>
              <a:ext cx="80400" cy="612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4"/>
            <p:cNvSpPr/>
            <p:nvPr/>
          </p:nvSpPr>
          <p:spPr>
            <a:xfrm>
              <a:off x="3517537" y="3015015"/>
              <a:ext cx="914100" cy="196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4"/>
            <p:cNvSpPr/>
            <p:nvPr/>
          </p:nvSpPr>
          <p:spPr>
            <a:xfrm>
              <a:off x="1145512" y="2854065"/>
              <a:ext cx="2252700" cy="518400"/>
            </a:xfrm>
            <a:prstGeom prst="roundRect">
              <a:avLst>
                <a:gd name="adj" fmla="val 16667"/>
              </a:avLst>
            </a:prstGeom>
            <a:solidFill>
              <a:srgbClr val="6FD6D6">
                <a:alpha val="57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4"/>
            <p:cNvSpPr/>
            <p:nvPr/>
          </p:nvSpPr>
          <p:spPr>
            <a:xfrm rot="5400000">
              <a:off x="2877975" y="2244029"/>
              <a:ext cx="521100" cy="1738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4"/>
            <p:cNvSpPr/>
            <p:nvPr/>
          </p:nvSpPr>
          <p:spPr>
            <a:xfrm>
              <a:off x="1145512" y="2716965"/>
              <a:ext cx="80400" cy="792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36" name="Google Shape;1336;p44"/>
            <p:cNvCxnSpPr>
              <a:stCxn id="1332" idx="3"/>
            </p:cNvCxnSpPr>
            <p:nvPr/>
          </p:nvCxnSpPr>
          <p:spPr>
            <a:xfrm>
              <a:off x="4431637" y="3113265"/>
              <a:ext cx="455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37" name="Google Shape;1337;p44"/>
          <p:cNvGrpSpPr/>
          <p:nvPr/>
        </p:nvGrpSpPr>
        <p:grpSpPr>
          <a:xfrm>
            <a:off x="827537" y="3693828"/>
            <a:ext cx="3070058" cy="522244"/>
            <a:chOff x="827600" y="3664750"/>
            <a:chExt cx="4659369" cy="792600"/>
          </a:xfrm>
        </p:grpSpPr>
        <p:sp>
          <p:nvSpPr>
            <p:cNvPr id="1338" name="Google Shape;1338;p44"/>
            <p:cNvSpPr/>
            <p:nvPr/>
          </p:nvSpPr>
          <p:spPr>
            <a:xfrm>
              <a:off x="827600" y="3859300"/>
              <a:ext cx="3180300" cy="4035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4"/>
            <p:cNvSpPr/>
            <p:nvPr/>
          </p:nvSpPr>
          <p:spPr>
            <a:xfrm>
              <a:off x="827612" y="3754750"/>
              <a:ext cx="80400" cy="612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4"/>
            <p:cNvSpPr/>
            <p:nvPr/>
          </p:nvSpPr>
          <p:spPr>
            <a:xfrm>
              <a:off x="4117169" y="3962800"/>
              <a:ext cx="914100" cy="196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4"/>
            <p:cNvSpPr/>
            <p:nvPr/>
          </p:nvSpPr>
          <p:spPr>
            <a:xfrm>
              <a:off x="1145512" y="3801850"/>
              <a:ext cx="2252700" cy="518400"/>
            </a:xfrm>
            <a:prstGeom prst="roundRect">
              <a:avLst>
                <a:gd name="adj" fmla="val 16667"/>
              </a:avLst>
            </a:prstGeom>
            <a:solidFill>
              <a:srgbClr val="6FD6D6">
                <a:alpha val="57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4"/>
            <p:cNvSpPr/>
            <p:nvPr/>
          </p:nvSpPr>
          <p:spPr>
            <a:xfrm rot="5400000">
              <a:off x="3177775" y="2891954"/>
              <a:ext cx="521100" cy="2338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4"/>
            <p:cNvSpPr/>
            <p:nvPr/>
          </p:nvSpPr>
          <p:spPr>
            <a:xfrm>
              <a:off x="1145512" y="3664750"/>
              <a:ext cx="80400" cy="792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4" name="Google Shape;1344;p44"/>
            <p:cNvCxnSpPr>
              <a:stCxn id="1340" idx="3"/>
            </p:cNvCxnSpPr>
            <p:nvPr/>
          </p:nvCxnSpPr>
          <p:spPr>
            <a:xfrm>
              <a:off x="5031269" y="4061050"/>
              <a:ext cx="455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>
            <a:extLst>
              <a:ext uri="{FF2B5EF4-FFF2-40B4-BE49-F238E27FC236}">
                <a16:creationId xmlns:a16="http://schemas.microsoft.com/office/drawing/2014/main" id="{69FA60C5-C390-21D2-EEEF-00DB6E5A259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080199" y="2660073"/>
            <a:ext cx="3419565" cy="649504"/>
          </a:xfrm>
        </p:spPr>
        <p:txBody>
          <a:bodyPr/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C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   Material Estéril de uso eventual: </a:t>
            </a:r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Drenajes varios, dispositivos para oxigeno terapia, etc. </a:t>
            </a:r>
          </a:p>
          <a:p>
            <a:r>
              <a:rPr lang="es-EC" sz="2400" dirty="0">
                <a:solidFill>
                  <a:srgbClr val="2D1211"/>
                </a:solidFill>
                <a:latin typeface="Arial" panose="020B0604020202020204" pitchFamily="34" charset="0"/>
              </a:rPr>
              <a:t>    </a:t>
            </a:r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Se sugiere de  entrega según demanda </a:t>
            </a:r>
            <a:endParaRPr lang="es-EC" sz="24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2977B7C1-903B-1621-BA5D-5AA33B13E091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56196" y="680500"/>
            <a:ext cx="3822000" cy="403500"/>
          </a:xfrm>
        </p:spPr>
        <p:txBody>
          <a:bodyPr/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EC" sz="2800" b="0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s-EC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s-EC" sz="2800" b="0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s-EC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s-EC" sz="2800" b="0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s-EC" sz="2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Material Estéril de uso </a:t>
            </a:r>
          </a:p>
          <a:p>
            <a:r>
              <a:rPr lang="es-EC" sz="2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diario: </a:t>
            </a:r>
          </a:p>
          <a:p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Guantes, textiles,</a:t>
            </a:r>
          </a:p>
          <a:p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instrumental. Se </a:t>
            </a:r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sugiere </a:t>
            </a:r>
          </a:p>
          <a:p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de entrega por  turno o </a:t>
            </a:r>
          </a:p>
          <a:p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dos veces al día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328586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>
          <a:extLst>
            <a:ext uri="{FF2B5EF4-FFF2-40B4-BE49-F238E27FC236}">
              <a16:creationId xmlns:a16="http://schemas.microsoft.com/office/drawing/2014/main" id="{52FC6AC0-FAC7-BBEF-1635-B956A8531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53">
            <a:extLst>
              <a:ext uri="{FF2B5EF4-FFF2-40B4-BE49-F238E27FC236}">
                <a16:creationId xmlns:a16="http://schemas.microsoft.com/office/drawing/2014/main" id="{5A2E1F2F-EB70-6D1B-2753-91B8242DD1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78666" y="446765"/>
            <a:ext cx="5914616" cy="23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33350" indent="0">
              <a:buNone/>
            </a:pPr>
            <a:r>
              <a:rPr lang="es-EC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Cálculo de material y equipo médico </a:t>
            </a:r>
          </a:p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EC" sz="1800" b="0" i="0" u="none" strike="noStrike" baseline="0" dirty="0">
              <a:latin typeface="Arial" panose="020B0604020202020204" pitchFamily="34" charset="0"/>
            </a:endParaRPr>
          </a:p>
          <a:p>
            <a:pPr marL="133350" indent="0">
              <a:buNone/>
            </a:pPr>
            <a:r>
              <a:rPr lang="es-MX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Es la operación matemática con base en la investigación cuantitativa de las necesidades de material, equipo e instrumental requerido para proporcionar atención médica en los servicios de hospitalización </a:t>
            </a:r>
          </a:p>
          <a:p>
            <a:pPr marL="133350" indent="0">
              <a:buNone/>
            </a:pPr>
            <a:endParaRPr lang="es-EC" sz="2400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oogle Shape;1938;p57">
            <a:extLst>
              <a:ext uri="{FF2B5EF4-FFF2-40B4-BE49-F238E27FC236}">
                <a16:creationId xmlns:a16="http://schemas.microsoft.com/office/drawing/2014/main" id="{4C4CFC7F-204D-DA3F-D4AD-B2B05A43D114}"/>
              </a:ext>
            </a:extLst>
          </p:cNvPr>
          <p:cNvGrpSpPr/>
          <p:nvPr/>
        </p:nvGrpSpPr>
        <p:grpSpPr>
          <a:xfrm>
            <a:off x="889934" y="421102"/>
            <a:ext cx="1490700" cy="3241900"/>
            <a:chOff x="2162588" y="1366675"/>
            <a:chExt cx="1490700" cy="3241900"/>
          </a:xfrm>
        </p:grpSpPr>
        <p:sp>
          <p:nvSpPr>
            <p:cNvPr id="3" name="Google Shape;1939;p57">
              <a:extLst>
                <a:ext uri="{FF2B5EF4-FFF2-40B4-BE49-F238E27FC236}">
                  <a16:creationId xmlns:a16="http://schemas.microsoft.com/office/drawing/2014/main" id="{1B0F5A8A-E3BC-D51C-07DE-A90B1AE59398}"/>
                </a:ext>
              </a:extLst>
            </p:cNvPr>
            <p:cNvSpPr/>
            <p:nvPr/>
          </p:nvSpPr>
          <p:spPr>
            <a:xfrm>
              <a:off x="2162588" y="4396475"/>
              <a:ext cx="1490700" cy="212100"/>
            </a:xfrm>
            <a:prstGeom prst="ellipse">
              <a:avLst/>
            </a:prstGeom>
            <a:solidFill>
              <a:srgbClr val="AA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940;p57">
              <a:extLst>
                <a:ext uri="{FF2B5EF4-FFF2-40B4-BE49-F238E27FC236}">
                  <a16:creationId xmlns:a16="http://schemas.microsoft.com/office/drawing/2014/main" id="{9A58708A-ECAE-D24A-4849-1FD5DF067157}"/>
                </a:ext>
              </a:extLst>
            </p:cNvPr>
            <p:cNvSpPr/>
            <p:nvPr/>
          </p:nvSpPr>
          <p:spPr>
            <a:xfrm>
              <a:off x="2162588" y="1366675"/>
              <a:ext cx="1490700" cy="1490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941;p57">
              <a:extLst>
                <a:ext uri="{FF2B5EF4-FFF2-40B4-BE49-F238E27FC236}">
                  <a16:creationId xmlns:a16="http://schemas.microsoft.com/office/drawing/2014/main" id="{FC1A3AD9-1246-2FD8-D6D6-B76B3B59268B}"/>
                </a:ext>
              </a:extLst>
            </p:cNvPr>
            <p:cNvSpPr/>
            <p:nvPr/>
          </p:nvSpPr>
          <p:spPr>
            <a:xfrm>
              <a:off x="2463065" y="4300812"/>
              <a:ext cx="371150" cy="266539"/>
            </a:xfrm>
            <a:custGeom>
              <a:avLst/>
              <a:gdLst/>
              <a:ahLst/>
              <a:cxnLst/>
              <a:rect l="l" t="t" r="r" b="b"/>
              <a:pathLst>
                <a:path w="24837" h="17830" extrusionOk="0">
                  <a:moveTo>
                    <a:pt x="16337" y="1"/>
                  </a:moveTo>
                  <a:cubicBezTo>
                    <a:pt x="13600" y="1"/>
                    <a:pt x="11610" y="1825"/>
                    <a:pt x="9537" y="3442"/>
                  </a:cubicBezTo>
                  <a:cubicBezTo>
                    <a:pt x="7298" y="5225"/>
                    <a:pt x="5183" y="7132"/>
                    <a:pt x="3193" y="9122"/>
                  </a:cubicBezTo>
                  <a:cubicBezTo>
                    <a:pt x="2157" y="10034"/>
                    <a:pt x="1286" y="11112"/>
                    <a:pt x="664" y="12356"/>
                  </a:cubicBezTo>
                  <a:cubicBezTo>
                    <a:pt x="84" y="13600"/>
                    <a:pt x="1" y="15134"/>
                    <a:pt x="788" y="16254"/>
                  </a:cubicBezTo>
                  <a:cubicBezTo>
                    <a:pt x="1535" y="17249"/>
                    <a:pt x="2696" y="17829"/>
                    <a:pt x="3940" y="17829"/>
                  </a:cubicBezTo>
                  <a:cubicBezTo>
                    <a:pt x="5183" y="17829"/>
                    <a:pt x="6427" y="17622"/>
                    <a:pt x="7588" y="17249"/>
                  </a:cubicBezTo>
                  <a:cubicBezTo>
                    <a:pt x="12232" y="16005"/>
                    <a:pt x="17000" y="14637"/>
                    <a:pt x="21146" y="12191"/>
                  </a:cubicBezTo>
                  <a:cubicBezTo>
                    <a:pt x="22017" y="11734"/>
                    <a:pt x="22763" y="11112"/>
                    <a:pt x="23385" y="10408"/>
                  </a:cubicBezTo>
                  <a:cubicBezTo>
                    <a:pt x="24298" y="9205"/>
                    <a:pt x="24505" y="7671"/>
                    <a:pt x="24629" y="6220"/>
                  </a:cubicBezTo>
                  <a:cubicBezTo>
                    <a:pt x="24712" y="4976"/>
                    <a:pt x="24795" y="3732"/>
                    <a:pt x="24837" y="2530"/>
                  </a:cubicBezTo>
                  <a:cubicBezTo>
                    <a:pt x="24837" y="2157"/>
                    <a:pt x="24795" y="1825"/>
                    <a:pt x="24712" y="1493"/>
                  </a:cubicBezTo>
                  <a:cubicBezTo>
                    <a:pt x="24298" y="540"/>
                    <a:pt x="23137" y="332"/>
                    <a:pt x="22142" y="249"/>
                  </a:cubicBezTo>
                  <a:cubicBezTo>
                    <a:pt x="20193" y="125"/>
                    <a:pt x="18244" y="42"/>
                    <a:pt x="16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942;p57">
              <a:extLst>
                <a:ext uri="{FF2B5EF4-FFF2-40B4-BE49-F238E27FC236}">
                  <a16:creationId xmlns:a16="http://schemas.microsoft.com/office/drawing/2014/main" id="{51C92481-BF26-8785-BFCE-AFD50A1A3735}"/>
                </a:ext>
              </a:extLst>
            </p:cNvPr>
            <p:cNvSpPr/>
            <p:nvPr/>
          </p:nvSpPr>
          <p:spPr>
            <a:xfrm>
              <a:off x="2979808" y="4300812"/>
              <a:ext cx="358747" cy="270261"/>
            </a:xfrm>
            <a:custGeom>
              <a:avLst/>
              <a:gdLst/>
              <a:ahLst/>
              <a:cxnLst/>
              <a:rect l="l" t="t" r="r" b="b"/>
              <a:pathLst>
                <a:path w="24007" h="18079" extrusionOk="0">
                  <a:moveTo>
                    <a:pt x="8210" y="1"/>
                  </a:moveTo>
                  <a:cubicBezTo>
                    <a:pt x="6344" y="1"/>
                    <a:pt x="4478" y="84"/>
                    <a:pt x="2612" y="249"/>
                  </a:cubicBezTo>
                  <a:cubicBezTo>
                    <a:pt x="1659" y="332"/>
                    <a:pt x="498" y="540"/>
                    <a:pt x="125" y="1493"/>
                  </a:cubicBezTo>
                  <a:cubicBezTo>
                    <a:pt x="42" y="1825"/>
                    <a:pt x="0" y="2198"/>
                    <a:pt x="0" y="2571"/>
                  </a:cubicBezTo>
                  <a:cubicBezTo>
                    <a:pt x="42" y="3815"/>
                    <a:pt x="83" y="5059"/>
                    <a:pt x="207" y="6303"/>
                  </a:cubicBezTo>
                  <a:cubicBezTo>
                    <a:pt x="332" y="7796"/>
                    <a:pt x="539" y="9330"/>
                    <a:pt x="1410" y="10532"/>
                  </a:cubicBezTo>
                  <a:cubicBezTo>
                    <a:pt x="1990" y="11278"/>
                    <a:pt x="2695" y="11900"/>
                    <a:pt x="3566" y="12356"/>
                  </a:cubicBezTo>
                  <a:cubicBezTo>
                    <a:pt x="7588" y="14844"/>
                    <a:pt x="12149" y="16212"/>
                    <a:pt x="16668" y="17498"/>
                  </a:cubicBezTo>
                  <a:cubicBezTo>
                    <a:pt x="17787" y="17871"/>
                    <a:pt x="18990" y="18037"/>
                    <a:pt x="20151" y="18078"/>
                  </a:cubicBezTo>
                  <a:cubicBezTo>
                    <a:pt x="21395" y="18037"/>
                    <a:pt x="22514" y="17456"/>
                    <a:pt x="23260" y="16461"/>
                  </a:cubicBezTo>
                  <a:cubicBezTo>
                    <a:pt x="24007" y="15342"/>
                    <a:pt x="23924" y="13766"/>
                    <a:pt x="23343" y="12522"/>
                  </a:cubicBezTo>
                  <a:cubicBezTo>
                    <a:pt x="22721" y="11278"/>
                    <a:pt x="21892" y="10200"/>
                    <a:pt x="20897" y="9247"/>
                  </a:cubicBezTo>
                  <a:cubicBezTo>
                    <a:pt x="18990" y="7215"/>
                    <a:pt x="16917" y="5308"/>
                    <a:pt x="14802" y="3483"/>
                  </a:cubicBezTo>
                  <a:cubicBezTo>
                    <a:pt x="12771" y="1825"/>
                    <a:pt x="10863" y="1"/>
                    <a:pt x="8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943;p57">
              <a:extLst>
                <a:ext uri="{FF2B5EF4-FFF2-40B4-BE49-F238E27FC236}">
                  <a16:creationId xmlns:a16="http://schemas.microsoft.com/office/drawing/2014/main" id="{DF8186B9-DC4D-4244-2B37-F79B269533BA}"/>
                </a:ext>
              </a:extLst>
            </p:cNvPr>
            <p:cNvSpPr/>
            <p:nvPr/>
          </p:nvSpPr>
          <p:spPr>
            <a:xfrm>
              <a:off x="2547330" y="4380355"/>
              <a:ext cx="78079" cy="44324"/>
            </a:xfrm>
            <a:custGeom>
              <a:avLst/>
              <a:gdLst/>
              <a:ahLst/>
              <a:cxnLst/>
              <a:rect l="l" t="t" r="r" b="b"/>
              <a:pathLst>
                <a:path w="5225" h="2965" extrusionOk="0">
                  <a:moveTo>
                    <a:pt x="1561" y="1"/>
                  </a:moveTo>
                  <a:cubicBezTo>
                    <a:pt x="1139" y="1"/>
                    <a:pt x="720" y="77"/>
                    <a:pt x="332" y="236"/>
                  </a:cubicBezTo>
                  <a:cubicBezTo>
                    <a:pt x="1" y="443"/>
                    <a:pt x="83" y="899"/>
                    <a:pt x="415" y="1023"/>
                  </a:cubicBezTo>
                  <a:cubicBezTo>
                    <a:pt x="1203" y="1065"/>
                    <a:pt x="1991" y="1231"/>
                    <a:pt x="2737" y="1521"/>
                  </a:cubicBezTo>
                  <a:cubicBezTo>
                    <a:pt x="3442" y="1853"/>
                    <a:pt x="3857" y="2557"/>
                    <a:pt x="4520" y="2889"/>
                  </a:cubicBezTo>
                  <a:cubicBezTo>
                    <a:pt x="4594" y="2942"/>
                    <a:pt x="4672" y="2965"/>
                    <a:pt x="4750" y="2965"/>
                  </a:cubicBezTo>
                  <a:cubicBezTo>
                    <a:pt x="4978" y="2965"/>
                    <a:pt x="5194" y="2764"/>
                    <a:pt x="5225" y="2516"/>
                  </a:cubicBezTo>
                  <a:cubicBezTo>
                    <a:pt x="5142" y="1521"/>
                    <a:pt x="4064" y="775"/>
                    <a:pt x="3235" y="401"/>
                  </a:cubicBezTo>
                  <a:cubicBezTo>
                    <a:pt x="2711" y="139"/>
                    <a:pt x="2132" y="1"/>
                    <a:pt x="1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944;p57">
              <a:extLst>
                <a:ext uri="{FF2B5EF4-FFF2-40B4-BE49-F238E27FC236}">
                  <a16:creationId xmlns:a16="http://schemas.microsoft.com/office/drawing/2014/main" id="{1960176C-2338-3356-4163-DF33D38422CE}"/>
                </a:ext>
              </a:extLst>
            </p:cNvPr>
            <p:cNvSpPr/>
            <p:nvPr/>
          </p:nvSpPr>
          <p:spPr>
            <a:xfrm>
              <a:off x="2586363" y="4347737"/>
              <a:ext cx="80635" cy="49735"/>
            </a:xfrm>
            <a:custGeom>
              <a:avLst/>
              <a:gdLst/>
              <a:ahLst/>
              <a:cxnLst/>
              <a:rect l="l" t="t" r="r" b="b"/>
              <a:pathLst>
                <a:path w="5396" h="3327" extrusionOk="0">
                  <a:moveTo>
                    <a:pt x="1186" y="0"/>
                  </a:moveTo>
                  <a:cubicBezTo>
                    <a:pt x="795" y="0"/>
                    <a:pt x="432" y="114"/>
                    <a:pt x="125" y="386"/>
                  </a:cubicBezTo>
                  <a:cubicBezTo>
                    <a:pt x="1" y="510"/>
                    <a:pt x="1" y="718"/>
                    <a:pt x="167" y="801"/>
                  </a:cubicBezTo>
                  <a:cubicBezTo>
                    <a:pt x="747" y="1215"/>
                    <a:pt x="1576" y="1215"/>
                    <a:pt x="2240" y="1547"/>
                  </a:cubicBezTo>
                  <a:cubicBezTo>
                    <a:pt x="2986" y="1920"/>
                    <a:pt x="3691" y="2459"/>
                    <a:pt x="4230" y="3122"/>
                  </a:cubicBezTo>
                  <a:cubicBezTo>
                    <a:pt x="4337" y="3266"/>
                    <a:pt x="4489" y="3326"/>
                    <a:pt x="4642" y="3326"/>
                  </a:cubicBezTo>
                  <a:cubicBezTo>
                    <a:pt x="5018" y="3326"/>
                    <a:pt x="5396" y="2955"/>
                    <a:pt x="5101" y="2542"/>
                  </a:cubicBezTo>
                  <a:cubicBezTo>
                    <a:pt x="4479" y="1594"/>
                    <a:pt x="2645" y="0"/>
                    <a:pt x="1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945;p57">
              <a:extLst>
                <a:ext uri="{FF2B5EF4-FFF2-40B4-BE49-F238E27FC236}">
                  <a16:creationId xmlns:a16="http://schemas.microsoft.com/office/drawing/2014/main" id="{C1E230EA-F0FB-E7CA-E378-A0FE086896D3}"/>
                </a:ext>
              </a:extLst>
            </p:cNvPr>
            <p:cNvSpPr/>
            <p:nvPr/>
          </p:nvSpPr>
          <p:spPr>
            <a:xfrm>
              <a:off x="2520074" y="4412780"/>
              <a:ext cx="64361" cy="45265"/>
            </a:xfrm>
            <a:custGeom>
              <a:avLst/>
              <a:gdLst/>
              <a:ahLst/>
              <a:cxnLst/>
              <a:rect l="l" t="t" r="r" b="b"/>
              <a:pathLst>
                <a:path w="4307" h="3028" extrusionOk="0">
                  <a:moveTo>
                    <a:pt x="846" y="1"/>
                  </a:moveTo>
                  <a:cubicBezTo>
                    <a:pt x="637" y="1"/>
                    <a:pt x="434" y="42"/>
                    <a:pt x="249" y="140"/>
                  </a:cubicBezTo>
                  <a:cubicBezTo>
                    <a:pt x="42" y="264"/>
                    <a:pt x="0" y="554"/>
                    <a:pt x="166" y="720"/>
                  </a:cubicBezTo>
                  <a:cubicBezTo>
                    <a:pt x="581" y="1135"/>
                    <a:pt x="1327" y="1218"/>
                    <a:pt x="1825" y="1508"/>
                  </a:cubicBezTo>
                  <a:cubicBezTo>
                    <a:pt x="2364" y="1923"/>
                    <a:pt x="2903" y="2379"/>
                    <a:pt x="3359" y="2876"/>
                  </a:cubicBezTo>
                  <a:cubicBezTo>
                    <a:pt x="3453" y="2982"/>
                    <a:pt x="3573" y="3028"/>
                    <a:pt x="3694" y="3028"/>
                  </a:cubicBezTo>
                  <a:cubicBezTo>
                    <a:pt x="4000" y="3028"/>
                    <a:pt x="4307" y="2735"/>
                    <a:pt x="4188" y="2379"/>
                  </a:cubicBezTo>
                  <a:cubicBezTo>
                    <a:pt x="3856" y="1591"/>
                    <a:pt x="3234" y="969"/>
                    <a:pt x="2488" y="596"/>
                  </a:cubicBezTo>
                  <a:cubicBezTo>
                    <a:pt x="2060" y="321"/>
                    <a:pt x="1430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946;p57">
              <a:extLst>
                <a:ext uri="{FF2B5EF4-FFF2-40B4-BE49-F238E27FC236}">
                  <a16:creationId xmlns:a16="http://schemas.microsoft.com/office/drawing/2014/main" id="{17BB1E9D-761D-5A6B-2B6F-9384DCC49A10}"/>
                </a:ext>
              </a:extLst>
            </p:cNvPr>
            <p:cNvSpPr/>
            <p:nvPr/>
          </p:nvSpPr>
          <p:spPr>
            <a:xfrm>
              <a:off x="3181783" y="4380355"/>
              <a:ext cx="78094" cy="44324"/>
            </a:xfrm>
            <a:custGeom>
              <a:avLst/>
              <a:gdLst/>
              <a:ahLst/>
              <a:cxnLst/>
              <a:rect l="l" t="t" r="r" b="b"/>
              <a:pathLst>
                <a:path w="5226" h="2965" extrusionOk="0">
                  <a:moveTo>
                    <a:pt x="3634" y="1"/>
                  </a:moveTo>
                  <a:cubicBezTo>
                    <a:pt x="3060" y="1"/>
                    <a:pt x="2491" y="139"/>
                    <a:pt x="1991" y="401"/>
                  </a:cubicBezTo>
                  <a:cubicBezTo>
                    <a:pt x="1162" y="775"/>
                    <a:pt x="84" y="1521"/>
                    <a:pt x="1" y="2516"/>
                  </a:cubicBezTo>
                  <a:cubicBezTo>
                    <a:pt x="1" y="2764"/>
                    <a:pt x="209" y="2965"/>
                    <a:pt x="452" y="2965"/>
                  </a:cubicBezTo>
                  <a:cubicBezTo>
                    <a:pt x="535" y="2965"/>
                    <a:pt x="622" y="2942"/>
                    <a:pt x="706" y="2889"/>
                  </a:cubicBezTo>
                  <a:cubicBezTo>
                    <a:pt x="1369" y="2557"/>
                    <a:pt x="1784" y="1853"/>
                    <a:pt x="2489" y="1521"/>
                  </a:cubicBezTo>
                  <a:cubicBezTo>
                    <a:pt x="3235" y="1231"/>
                    <a:pt x="4023" y="1065"/>
                    <a:pt x="4810" y="1023"/>
                  </a:cubicBezTo>
                  <a:cubicBezTo>
                    <a:pt x="5142" y="940"/>
                    <a:pt x="5225" y="443"/>
                    <a:pt x="4893" y="236"/>
                  </a:cubicBezTo>
                  <a:cubicBezTo>
                    <a:pt x="4488" y="77"/>
                    <a:pt x="4059" y="1"/>
                    <a:pt x="3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947;p57">
              <a:extLst>
                <a:ext uri="{FF2B5EF4-FFF2-40B4-BE49-F238E27FC236}">
                  <a16:creationId xmlns:a16="http://schemas.microsoft.com/office/drawing/2014/main" id="{A77BA4D2-32A3-89AA-3083-71A6D479D312}"/>
                </a:ext>
              </a:extLst>
            </p:cNvPr>
            <p:cNvSpPr/>
            <p:nvPr/>
          </p:nvSpPr>
          <p:spPr>
            <a:xfrm>
              <a:off x="3140016" y="4347737"/>
              <a:ext cx="80814" cy="49735"/>
            </a:xfrm>
            <a:custGeom>
              <a:avLst/>
              <a:gdLst/>
              <a:ahLst/>
              <a:cxnLst/>
              <a:rect l="l" t="t" r="r" b="b"/>
              <a:pathLst>
                <a:path w="5408" h="3327" extrusionOk="0">
                  <a:moveTo>
                    <a:pt x="4222" y="0"/>
                  </a:moveTo>
                  <a:cubicBezTo>
                    <a:pt x="2761" y="0"/>
                    <a:pt x="921" y="1594"/>
                    <a:pt x="267" y="2542"/>
                  </a:cubicBezTo>
                  <a:cubicBezTo>
                    <a:pt x="1" y="2955"/>
                    <a:pt x="387" y="3326"/>
                    <a:pt x="766" y="3326"/>
                  </a:cubicBezTo>
                  <a:cubicBezTo>
                    <a:pt x="919" y="3326"/>
                    <a:pt x="1071" y="3266"/>
                    <a:pt x="1179" y="3122"/>
                  </a:cubicBezTo>
                  <a:cubicBezTo>
                    <a:pt x="1718" y="2459"/>
                    <a:pt x="2423" y="1920"/>
                    <a:pt x="3169" y="1547"/>
                  </a:cubicBezTo>
                  <a:cubicBezTo>
                    <a:pt x="3832" y="1215"/>
                    <a:pt x="4620" y="1215"/>
                    <a:pt x="5242" y="801"/>
                  </a:cubicBezTo>
                  <a:cubicBezTo>
                    <a:pt x="5367" y="718"/>
                    <a:pt x="5408" y="510"/>
                    <a:pt x="5284" y="386"/>
                  </a:cubicBezTo>
                  <a:cubicBezTo>
                    <a:pt x="4977" y="114"/>
                    <a:pt x="4613" y="0"/>
                    <a:pt x="4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948;p57">
              <a:extLst>
                <a:ext uri="{FF2B5EF4-FFF2-40B4-BE49-F238E27FC236}">
                  <a16:creationId xmlns:a16="http://schemas.microsoft.com/office/drawing/2014/main" id="{6944E382-8B21-427C-59DD-61F078C80136}"/>
                </a:ext>
              </a:extLst>
            </p:cNvPr>
            <p:cNvSpPr/>
            <p:nvPr/>
          </p:nvSpPr>
          <p:spPr>
            <a:xfrm>
              <a:off x="3223341" y="4412780"/>
              <a:ext cx="63793" cy="44458"/>
            </a:xfrm>
            <a:custGeom>
              <a:avLst/>
              <a:gdLst/>
              <a:ahLst/>
              <a:cxnLst/>
              <a:rect l="l" t="t" r="r" b="b"/>
              <a:pathLst>
                <a:path w="4269" h="2974" extrusionOk="0">
                  <a:moveTo>
                    <a:pt x="3464" y="1"/>
                  </a:moveTo>
                  <a:cubicBezTo>
                    <a:pt x="2877" y="1"/>
                    <a:pt x="2239" y="321"/>
                    <a:pt x="1781" y="596"/>
                  </a:cubicBezTo>
                  <a:cubicBezTo>
                    <a:pt x="1034" y="969"/>
                    <a:pt x="454" y="1591"/>
                    <a:pt x="122" y="2379"/>
                  </a:cubicBezTo>
                  <a:cubicBezTo>
                    <a:pt x="1" y="2743"/>
                    <a:pt x="279" y="2974"/>
                    <a:pt x="584" y="2974"/>
                  </a:cubicBezTo>
                  <a:cubicBezTo>
                    <a:pt x="695" y="2974"/>
                    <a:pt x="810" y="2943"/>
                    <a:pt x="910" y="2876"/>
                  </a:cubicBezTo>
                  <a:cubicBezTo>
                    <a:pt x="1366" y="2379"/>
                    <a:pt x="1905" y="1923"/>
                    <a:pt x="2444" y="1508"/>
                  </a:cubicBezTo>
                  <a:cubicBezTo>
                    <a:pt x="2983" y="1218"/>
                    <a:pt x="3688" y="1135"/>
                    <a:pt x="4103" y="720"/>
                  </a:cubicBezTo>
                  <a:cubicBezTo>
                    <a:pt x="4268" y="554"/>
                    <a:pt x="4227" y="264"/>
                    <a:pt x="4061" y="140"/>
                  </a:cubicBezTo>
                  <a:cubicBezTo>
                    <a:pt x="3876" y="42"/>
                    <a:pt x="3673" y="1"/>
                    <a:pt x="3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949;p57">
              <a:extLst>
                <a:ext uri="{FF2B5EF4-FFF2-40B4-BE49-F238E27FC236}">
                  <a16:creationId xmlns:a16="http://schemas.microsoft.com/office/drawing/2014/main" id="{22D165CA-D8E3-AC5A-180A-28DDB1DA7A3A}"/>
                </a:ext>
              </a:extLst>
            </p:cNvPr>
            <p:cNvSpPr/>
            <p:nvPr/>
          </p:nvSpPr>
          <p:spPr>
            <a:xfrm>
              <a:off x="2596898" y="2950238"/>
              <a:ext cx="615878" cy="1390264"/>
            </a:xfrm>
            <a:custGeom>
              <a:avLst/>
              <a:gdLst/>
              <a:ahLst/>
              <a:cxnLst/>
              <a:rect l="l" t="t" r="r" b="b"/>
              <a:pathLst>
                <a:path w="41214" h="93001" extrusionOk="0">
                  <a:moveTo>
                    <a:pt x="3691" y="0"/>
                  </a:moveTo>
                  <a:cubicBezTo>
                    <a:pt x="3649" y="954"/>
                    <a:pt x="3608" y="1908"/>
                    <a:pt x="3525" y="2944"/>
                  </a:cubicBezTo>
                  <a:cubicBezTo>
                    <a:pt x="2861" y="3649"/>
                    <a:pt x="2322" y="4478"/>
                    <a:pt x="1991" y="5349"/>
                  </a:cubicBezTo>
                  <a:cubicBezTo>
                    <a:pt x="1" y="10117"/>
                    <a:pt x="249" y="15507"/>
                    <a:pt x="2654" y="20068"/>
                  </a:cubicBezTo>
                  <a:cubicBezTo>
                    <a:pt x="1618" y="41794"/>
                    <a:pt x="705" y="68413"/>
                    <a:pt x="1079" y="88315"/>
                  </a:cubicBezTo>
                  <a:lnTo>
                    <a:pt x="1079" y="89061"/>
                  </a:lnTo>
                  <a:cubicBezTo>
                    <a:pt x="1120" y="90305"/>
                    <a:pt x="1161" y="91549"/>
                    <a:pt x="1203" y="92751"/>
                  </a:cubicBezTo>
                  <a:lnTo>
                    <a:pt x="15839" y="92751"/>
                  </a:lnTo>
                  <a:lnTo>
                    <a:pt x="15839" y="92461"/>
                  </a:lnTo>
                  <a:cubicBezTo>
                    <a:pt x="15881" y="91964"/>
                    <a:pt x="15963" y="90886"/>
                    <a:pt x="16088" y="89269"/>
                  </a:cubicBezTo>
                  <a:cubicBezTo>
                    <a:pt x="16129" y="88978"/>
                    <a:pt x="16129" y="88647"/>
                    <a:pt x="16129" y="88274"/>
                  </a:cubicBezTo>
                  <a:cubicBezTo>
                    <a:pt x="17041" y="75876"/>
                    <a:pt x="19488" y="40551"/>
                    <a:pt x="19488" y="20234"/>
                  </a:cubicBezTo>
                  <a:cubicBezTo>
                    <a:pt x="19586" y="20038"/>
                    <a:pt x="20076" y="19979"/>
                    <a:pt x="20683" y="19979"/>
                  </a:cubicBezTo>
                  <a:cubicBezTo>
                    <a:pt x="21596" y="19979"/>
                    <a:pt x="22772" y="20112"/>
                    <a:pt x="23270" y="20112"/>
                  </a:cubicBezTo>
                  <a:cubicBezTo>
                    <a:pt x="23419" y="20112"/>
                    <a:pt x="23508" y="20100"/>
                    <a:pt x="23510" y="20069"/>
                  </a:cubicBezTo>
                  <a:lnTo>
                    <a:pt x="23510" y="20069"/>
                  </a:lnTo>
                  <a:cubicBezTo>
                    <a:pt x="22929" y="40676"/>
                    <a:pt x="24380" y="76706"/>
                    <a:pt x="24919" y="88688"/>
                  </a:cubicBezTo>
                  <a:cubicBezTo>
                    <a:pt x="24961" y="88978"/>
                    <a:pt x="24961" y="89269"/>
                    <a:pt x="24961" y="89517"/>
                  </a:cubicBezTo>
                  <a:cubicBezTo>
                    <a:pt x="25044" y="91508"/>
                    <a:pt x="25085" y="92627"/>
                    <a:pt x="25085" y="92627"/>
                  </a:cubicBezTo>
                  <a:lnTo>
                    <a:pt x="25666" y="92627"/>
                  </a:lnTo>
                  <a:cubicBezTo>
                    <a:pt x="30144" y="92751"/>
                    <a:pt x="37897" y="93000"/>
                    <a:pt x="39431" y="93000"/>
                  </a:cubicBezTo>
                  <a:lnTo>
                    <a:pt x="39680" y="93000"/>
                  </a:lnTo>
                  <a:cubicBezTo>
                    <a:pt x="39763" y="91881"/>
                    <a:pt x="39804" y="90720"/>
                    <a:pt x="39887" y="89559"/>
                  </a:cubicBezTo>
                  <a:cubicBezTo>
                    <a:pt x="39887" y="89186"/>
                    <a:pt x="39929" y="88813"/>
                    <a:pt x="39929" y="88439"/>
                  </a:cubicBezTo>
                  <a:cubicBezTo>
                    <a:pt x="41214" y="61738"/>
                    <a:pt x="40468" y="22888"/>
                    <a:pt x="39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950;p57">
              <a:extLst>
                <a:ext uri="{FF2B5EF4-FFF2-40B4-BE49-F238E27FC236}">
                  <a16:creationId xmlns:a16="http://schemas.microsoft.com/office/drawing/2014/main" id="{E6B665F9-976A-7877-D64F-0FCD222587FF}"/>
                </a:ext>
              </a:extLst>
            </p:cNvPr>
            <p:cNvSpPr/>
            <p:nvPr/>
          </p:nvSpPr>
          <p:spPr>
            <a:xfrm>
              <a:off x="2613634" y="4269823"/>
              <a:ext cx="15" cy="11167"/>
            </a:xfrm>
            <a:custGeom>
              <a:avLst/>
              <a:gdLst/>
              <a:ahLst/>
              <a:cxnLst/>
              <a:rect l="l" t="t" r="r" b="b"/>
              <a:pathLst>
                <a:path w="1" h="747" extrusionOk="0">
                  <a:moveTo>
                    <a:pt x="0" y="1"/>
                  </a:moveTo>
                  <a:lnTo>
                    <a:pt x="0" y="747"/>
                  </a:lnTo>
                </a:path>
              </a:pathLst>
            </a:custGeom>
            <a:solidFill>
              <a:srgbClr val="233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951;p57">
              <a:extLst>
                <a:ext uri="{FF2B5EF4-FFF2-40B4-BE49-F238E27FC236}">
                  <a16:creationId xmlns:a16="http://schemas.microsoft.com/office/drawing/2014/main" id="{A6DA3F5D-966A-16C1-8E09-1C1163FEB0BE}"/>
                </a:ext>
              </a:extLst>
            </p:cNvPr>
            <p:cNvSpPr/>
            <p:nvPr/>
          </p:nvSpPr>
          <p:spPr>
            <a:xfrm>
              <a:off x="2911651" y="3008972"/>
              <a:ext cx="54529" cy="142747"/>
            </a:xfrm>
            <a:custGeom>
              <a:avLst/>
              <a:gdLst/>
              <a:ahLst/>
              <a:cxnLst/>
              <a:rect l="l" t="t" r="r" b="b"/>
              <a:pathLst>
                <a:path w="3649" h="9549" extrusionOk="0">
                  <a:moveTo>
                    <a:pt x="767" y="0"/>
                  </a:moveTo>
                  <a:cubicBezTo>
                    <a:pt x="705" y="0"/>
                    <a:pt x="643" y="31"/>
                    <a:pt x="622" y="93"/>
                  </a:cubicBezTo>
                  <a:cubicBezTo>
                    <a:pt x="291" y="1296"/>
                    <a:pt x="166" y="2540"/>
                    <a:pt x="166" y="3825"/>
                  </a:cubicBezTo>
                  <a:cubicBezTo>
                    <a:pt x="42" y="5235"/>
                    <a:pt x="0" y="6727"/>
                    <a:pt x="42" y="8178"/>
                  </a:cubicBezTo>
                  <a:cubicBezTo>
                    <a:pt x="182" y="9358"/>
                    <a:pt x="874" y="9548"/>
                    <a:pt x="1770" y="9548"/>
                  </a:cubicBezTo>
                  <a:cubicBezTo>
                    <a:pt x="2197" y="9548"/>
                    <a:pt x="2670" y="9505"/>
                    <a:pt x="3151" y="9505"/>
                  </a:cubicBezTo>
                  <a:cubicBezTo>
                    <a:pt x="3649" y="9381"/>
                    <a:pt x="3649" y="8717"/>
                    <a:pt x="3193" y="8552"/>
                  </a:cubicBezTo>
                  <a:cubicBezTo>
                    <a:pt x="2831" y="8552"/>
                    <a:pt x="2372" y="8630"/>
                    <a:pt x="1952" y="8630"/>
                  </a:cubicBezTo>
                  <a:cubicBezTo>
                    <a:pt x="1506" y="8630"/>
                    <a:pt x="1105" y="8542"/>
                    <a:pt x="913" y="8178"/>
                  </a:cubicBezTo>
                  <a:cubicBezTo>
                    <a:pt x="622" y="7556"/>
                    <a:pt x="954" y="5774"/>
                    <a:pt x="954" y="5152"/>
                  </a:cubicBezTo>
                  <a:cubicBezTo>
                    <a:pt x="995" y="3493"/>
                    <a:pt x="1244" y="1710"/>
                    <a:pt x="913" y="93"/>
                  </a:cubicBezTo>
                  <a:cubicBezTo>
                    <a:pt x="892" y="31"/>
                    <a:pt x="830" y="0"/>
                    <a:pt x="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952;p57">
              <a:extLst>
                <a:ext uri="{FF2B5EF4-FFF2-40B4-BE49-F238E27FC236}">
                  <a16:creationId xmlns:a16="http://schemas.microsoft.com/office/drawing/2014/main" id="{7D74F4D3-4F35-4001-393A-5621045490B5}"/>
                </a:ext>
              </a:extLst>
            </p:cNvPr>
            <p:cNvSpPr/>
            <p:nvPr/>
          </p:nvSpPr>
          <p:spPr>
            <a:xfrm>
              <a:off x="2613007" y="4269823"/>
              <a:ext cx="224928" cy="20585"/>
            </a:xfrm>
            <a:custGeom>
              <a:avLst/>
              <a:gdLst/>
              <a:ahLst/>
              <a:cxnLst/>
              <a:rect l="l" t="t" r="r" b="b"/>
              <a:pathLst>
                <a:path w="15052" h="1377" extrusionOk="0">
                  <a:moveTo>
                    <a:pt x="1" y="1"/>
                  </a:moveTo>
                  <a:lnTo>
                    <a:pt x="1" y="747"/>
                  </a:lnTo>
                  <a:cubicBezTo>
                    <a:pt x="2799" y="1167"/>
                    <a:pt x="5611" y="1377"/>
                    <a:pt x="8429" y="1377"/>
                  </a:cubicBezTo>
                  <a:cubicBezTo>
                    <a:pt x="10620" y="1377"/>
                    <a:pt x="12815" y="1250"/>
                    <a:pt x="15010" y="996"/>
                  </a:cubicBezTo>
                  <a:cubicBezTo>
                    <a:pt x="15010" y="664"/>
                    <a:pt x="15051" y="332"/>
                    <a:pt x="15051" y="1"/>
                  </a:cubicBezTo>
                  <a:lnTo>
                    <a:pt x="15051" y="1"/>
                  </a:lnTo>
                  <a:cubicBezTo>
                    <a:pt x="12931" y="36"/>
                    <a:pt x="10818" y="48"/>
                    <a:pt x="8703" y="48"/>
                  </a:cubicBezTo>
                  <a:cubicBezTo>
                    <a:pt x="5814" y="48"/>
                    <a:pt x="2921" y="2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953;p57">
              <a:extLst>
                <a:ext uri="{FF2B5EF4-FFF2-40B4-BE49-F238E27FC236}">
                  <a16:creationId xmlns:a16="http://schemas.microsoft.com/office/drawing/2014/main" id="{C87CE4C9-51DE-FE75-8DBA-E2C746C0B15F}"/>
                </a:ext>
              </a:extLst>
            </p:cNvPr>
            <p:cNvSpPr/>
            <p:nvPr/>
          </p:nvSpPr>
          <p:spPr>
            <a:xfrm>
              <a:off x="2969273" y="4272305"/>
              <a:ext cx="224301" cy="21213"/>
            </a:xfrm>
            <a:custGeom>
              <a:avLst/>
              <a:gdLst/>
              <a:ahLst/>
              <a:cxnLst/>
              <a:rect l="l" t="t" r="r" b="b"/>
              <a:pathLst>
                <a:path w="15010" h="1419" extrusionOk="0">
                  <a:moveTo>
                    <a:pt x="15010" y="0"/>
                  </a:moveTo>
                  <a:lnTo>
                    <a:pt x="15010" y="0"/>
                  </a:lnTo>
                  <a:cubicBezTo>
                    <a:pt x="12563" y="83"/>
                    <a:pt x="10117" y="374"/>
                    <a:pt x="7671" y="415"/>
                  </a:cubicBezTo>
                  <a:cubicBezTo>
                    <a:pt x="5100" y="415"/>
                    <a:pt x="2530" y="208"/>
                    <a:pt x="0" y="208"/>
                  </a:cubicBezTo>
                  <a:cubicBezTo>
                    <a:pt x="42" y="498"/>
                    <a:pt x="42" y="788"/>
                    <a:pt x="42" y="1037"/>
                  </a:cubicBezTo>
                  <a:cubicBezTo>
                    <a:pt x="2255" y="1291"/>
                    <a:pt x="4468" y="1418"/>
                    <a:pt x="6709" y="1418"/>
                  </a:cubicBezTo>
                  <a:cubicBezTo>
                    <a:pt x="7029" y="1418"/>
                    <a:pt x="7349" y="1415"/>
                    <a:pt x="7671" y="1410"/>
                  </a:cubicBezTo>
                  <a:cubicBezTo>
                    <a:pt x="7981" y="1415"/>
                    <a:pt x="8293" y="1418"/>
                    <a:pt x="8605" y="1418"/>
                  </a:cubicBezTo>
                  <a:cubicBezTo>
                    <a:pt x="10708" y="1418"/>
                    <a:pt x="12838" y="1300"/>
                    <a:pt x="14968" y="1120"/>
                  </a:cubicBezTo>
                  <a:cubicBezTo>
                    <a:pt x="14968" y="747"/>
                    <a:pt x="15010" y="374"/>
                    <a:pt x="15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954;p57">
              <a:extLst>
                <a:ext uri="{FF2B5EF4-FFF2-40B4-BE49-F238E27FC236}">
                  <a16:creationId xmlns:a16="http://schemas.microsoft.com/office/drawing/2014/main" id="{BED4088E-26F2-2DAD-8EAF-0A6F0D231D16}"/>
                </a:ext>
              </a:extLst>
            </p:cNvPr>
            <p:cNvSpPr/>
            <p:nvPr/>
          </p:nvSpPr>
          <p:spPr>
            <a:xfrm>
              <a:off x="3249940" y="2191581"/>
              <a:ext cx="1255" cy="1884"/>
            </a:xfrm>
            <a:custGeom>
              <a:avLst/>
              <a:gdLst/>
              <a:ahLst/>
              <a:cxnLst/>
              <a:rect l="l" t="t" r="r" b="b"/>
              <a:pathLst>
                <a:path w="84" h="126" extrusionOk="0">
                  <a:moveTo>
                    <a:pt x="84" y="1"/>
                  </a:moveTo>
                  <a:lnTo>
                    <a:pt x="84" y="1"/>
                  </a:lnTo>
                  <a:cubicBezTo>
                    <a:pt x="63" y="22"/>
                    <a:pt x="42" y="53"/>
                    <a:pt x="26" y="79"/>
                  </a:cubicBezTo>
                  <a:lnTo>
                    <a:pt x="26" y="79"/>
                  </a:lnTo>
                  <a:cubicBezTo>
                    <a:pt x="50" y="53"/>
                    <a:pt x="84" y="27"/>
                    <a:pt x="84" y="1"/>
                  </a:cubicBezTo>
                  <a:close/>
                  <a:moveTo>
                    <a:pt x="26" y="79"/>
                  </a:moveTo>
                  <a:cubicBezTo>
                    <a:pt x="12" y="95"/>
                    <a:pt x="1" y="110"/>
                    <a:pt x="1" y="125"/>
                  </a:cubicBezTo>
                  <a:cubicBezTo>
                    <a:pt x="1" y="125"/>
                    <a:pt x="11" y="105"/>
                    <a:pt x="26" y="79"/>
                  </a:cubicBezTo>
                  <a:close/>
                </a:path>
              </a:pathLst>
            </a:custGeom>
            <a:solidFill>
              <a:srgbClr val="417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55;p57">
              <a:extLst>
                <a:ext uri="{FF2B5EF4-FFF2-40B4-BE49-F238E27FC236}">
                  <a16:creationId xmlns:a16="http://schemas.microsoft.com/office/drawing/2014/main" id="{7B817B7B-6221-3A22-525F-04855ACD53B3}"/>
                </a:ext>
              </a:extLst>
            </p:cNvPr>
            <p:cNvSpPr/>
            <p:nvPr/>
          </p:nvSpPr>
          <p:spPr>
            <a:xfrm>
              <a:off x="2487228" y="2114220"/>
              <a:ext cx="865582" cy="934337"/>
            </a:xfrm>
            <a:custGeom>
              <a:avLst/>
              <a:gdLst/>
              <a:ahLst/>
              <a:cxnLst/>
              <a:rect l="l" t="t" r="r" b="b"/>
              <a:pathLst>
                <a:path w="57924" h="62502" extrusionOk="0">
                  <a:moveTo>
                    <a:pt x="29358" y="1"/>
                  </a:moveTo>
                  <a:cubicBezTo>
                    <a:pt x="26347" y="1"/>
                    <a:pt x="23335" y="250"/>
                    <a:pt x="20359" y="739"/>
                  </a:cubicBezTo>
                  <a:cubicBezTo>
                    <a:pt x="19529" y="905"/>
                    <a:pt x="18700" y="1071"/>
                    <a:pt x="17912" y="1278"/>
                  </a:cubicBezTo>
                  <a:cubicBezTo>
                    <a:pt x="17664" y="1320"/>
                    <a:pt x="17415" y="1403"/>
                    <a:pt x="17166" y="1444"/>
                  </a:cubicBezTo>
                  <a:cubicBezTo>
                    <a:pt x="14015" y="2356"/>
                    <a:pt x="10532" y="3103"/>
                    <a:pt x="7920" y="5300"/>
                  </a:cubicBezTo>
                  <a:cubicBezTo>
                    <a:pt x="5101" y="7663"/>
                    <a:pt x="4644" y="11354"/>
                    <a:pt x="3774" y="14712"/>
                  </a:cubicBezTo>
                  <a:cubicBezTo>
                    <a:pt x="2240" y="21056"/>
                    <a:pt x="996" y="27482"/>
                    <a:pt x="1" y="33950"/>
                  </a:cubicBezTo>
                  <a:cubicBezTo>
                    <a:pt x="498" y="34033"/>
                    <a:pt x="1037" y="34116"/>
                    <a:pt x="1535" y="34199"/>
                  </a:cubicBezTo>
                  <a:cubicBezTo>
                    <a:pt x="3898" y="34614"/>
                    <a:pt x="6303" y="34904"/>
                    <a:pt x="8666" y="35070"/>
                  </a:cubicBezTo>
                  <a:cubicBezTo>
                    <a:pt x="8874" y="35111"/>
                    <a:pt x="9081" y="35153"/>
                    <a:pt x="9288" y="35153"/>
                  </a:cubicBezTo>
                  <a:cubicBezTo>
                    <a:pt x="9413" y="38802"/>
                    <a:pt x="9496" y="42450"/>
                    <a:pt x="9620" y="46099"/>
                  </a:cubicBezTo>
                  <a:cubicBezTo>
                    <a:pt x="9661" y="48462"/>
                    <a:pt x="9744" y="50826"/>
                    <a:pt x="9827" y="53189"/>
                  </a:cubicBezTo>
                  <a:cubicBezTo>
                    <a:pt x="9869" y="54930"/>
                    <a:pt x="9952" y="56713"/>
                    <a:pt x="10035" y="58455"/>
                  </a:cubicBezTo>
                  <a:cubicBezTo>
                    <a:pt x="9993" y="58745"/>
                    <a:pt x="10076" y="59035"/>
                    <a:pt x="10200" y="59284"/>
                  </a:cubicBezTo>
                  <a:cubicBezTo>
                    <a:pt x="10491" y="59616"/>
                    <a:pt x="10905" y="59823"/>
                    <a:pt x="11320" y="59864"/>
                  </a:cubicBezTo>
                  <a:cubicBezTo>
                    <a:pt x="17000" y="60984"/>
                    <a:pt x="22681" y="62145"/>
                    <a:pt x="28444" y="62435"/>
                  </a:cubicBezTo>
                  <a:cubicBezTo>
                    <a:pt x="29305" y="62478"/>
                    <a:pt x="30169" y="62501"/>
                    <a:pt x="31034" y="62501"/>
                  </a:cubicBezTo>
                  <a:cubicBezTo>
                    <a:pt x="35953" y="62501"/>
                    <a:pt x="40882" y="61756"/>
                    <a:pt x="45360" y="59781"/>
                  </a:cubicBezTo>
                  <a:cubicBezTo>
                    <a:pt x="46107" y="59574"/>
                    <a:pt x="46729" y="59077"/>
                    <a:pt x="47143" y="58413"/>
                  </a:cubicBezTo>
                  <a:cubicBezTo>
                    <a:pt x="47309" y="58040"/>
                    <a:pt x="47392" y="57625"/>
                    <a:pt x="47433" y="57252"/>
                  </a:cubicBezTo>
                  <a:cubicBezTo>
                    <a:pt x="47599" y="55179"/>
                    <a:pt x="47765" y="53106"/>
                    <a:pt x="47931" y="51074"/>
                  </a:cubicBezTo>
                  <a:cubicBezTo>
                    <a:pt x="48138" y="48379"/>
                    <a:pt x="48346" y="45643"/>
                    <a:pt x="48512" y="42948"/>
                  </a:cubicBezTo>
                  <a:cubicBezTo>
                    <a:pt x="48719" y="40128"/>
                    <a:pt x="48885" y="37267"/>
                    <a:pt x="49051" y="34407"/>
                  </a:cubicBezTo>
                  <a:lnTo>
                    <a:pt x="49051" y="34365"/>
                  </a:lnTo>
                  <a:lnTo>
                    <a:pt x="49465" y="34365"/>
                  </a:lnTo>
                  <a:cubicBezTo>
                    <a:pt x="51828" y="34365"/>
                    <a:pt x="54192" y="34116"/>
                    <a:pt x="56555" y="33660"/>
                  </a:cubicBezTo>
                  <a:cubicBezTo>
                    <a:pt x="57426" y="33453"/>
                    <a:pt x="57923" y="33329"/>
                    <a:pt x="57923" y="33329"/>
                  </a:cubicBezTo>
                  <a:cubicBezTo>
                    <a:pt x="57923" y="24704"/>
                    <a:pt x="56804" y="13800"/>
                    <a:pt x="51994" y="6171"/>
                  </a:cubicBezTo>
                  <a:cubicBezTo>
                    <a:pt x="51828" y="5922"/>
                    <a:pt x="51663" y="5673"/>
                    <a:pt x="51497" y="5466"/>
                  </a:cubicBezTo>
                  <a:cubicBezTo>
                    <a:pt x="51372" y="5300"/>
                    <a:pt x="51207" y="5176"/>
                    <a:pt x="51082" y="5051"/>
                  </a:cubicBezTo>
                  <a:cubicBezTo>
                    <a:pt x="49051" y="3144"/>
                    <a:pt x="45651" y="2315"/>
                    <a:pt x="43121" y="1734"/>
                  </a:cubicBezTo>
                  <a:cubicBezTo>
                    <a:pt x="42831" y="1651"/>
                    <a:pt x="42582" y="1610"/>
                    <a:pt x="42292" y="1527"/>
                  </a:cubicBezTo>
                  <a:cubicBezTo>
                    <a:pt x="41339" y="1320"/>
                    <a:pt x="40385" y="1112"/>
                    <a:pt x="39390" y="947"/>
                  </a:cubicBezTo>
                  <a:cubicBezTo>
                    <a:pt x="36085" y="312"/>
                    <a:pt x="32723" y="1"/>
                    <a:pt x="29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956;p57">
              <a:extLst>
                <a:ext uri="{FF2B5EF4-FFF2-40B4-BE49-F238E27FC236}">
                  <a16:creationId xmlns:a16="http://schemas.microsoft.com/office/drawing/2014/main" id="{13CCE186-A846-9C85-A3E2-A5C38C5B62A2}"/>
                </a:ext>
              </a:extLst>
            </p:cNvPr>
            <p:cNvSpPr/>
            <p:nvPr/>
          </p:nvSpPr>
          <p:spPr>
            <a:xfrm>
              <a:off x="2791446" y="2114220"/>
              <a:ext cx="285031" cy="213740"/>
            </a:xfrm>
            <a:custGeom>
              <a:avLst/>
              <a:gdLst/>
              <a:ahLst/>
              <a:cxnLst/>
              <a:rect l="l" t="t" r="r" b="b"/>
              <a:pathLst>
                <a:path w="19074" h="14298" extrusionOk="0">
                  <a:moveTo>
                    <a:pt x="9004" y="1"/>
                  </a:moveTo>
                  <a:cubicBezTo>
                    <a:pt x="5989" y="1"/>
                    <a:pt x="2977" y="250"/>
                    <a:pt x="1" y="739"/>
                  </a:cubicBezTo>
                  <a:lnTo>
                    <a:pt x="9039" y="14297"/>
                  </a:lnTo>
                  <a:lnTo>
                    <a:pt x="19073" y="947"/>
                  </a:lnTo>
                  <a:cubicBezTo>
                    <a:pt x="15747" y="312"/>
                    <a:pt x="12374" y="1"/>
                    <a:pt x="9004" y="1"/>
                  </a:cubicBezTo>
                  <a:close/>
                </a:path>
              </a:pathLst>
            </a:custGeom>
            <a:solidFill>
              <a:srgbClr val="E2B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57;p57">
              <a:extLst>
                <a:ext uri="{FF2B5EF4-FFF2-40B4-BE49-F238E27FC236}">
                  <a16:creationId xmlns:a16="http://schemas.microsoft.com/office/drawing/2014/main" id="{96D3E4F8-E122-5BFE-D0FC-0FE0D758870B}"/>
                </a:ext>
              </a:extLst>
            </p:cNvPr>
            <p:cNvSpPr/>
            <p:nvPr/>
          </p:nvSpPr>
          <p:spPr>
            <a:xfrm>
              <a:off x="2586766" y="2200311"/>
              <a:ext cx="89451" cy="447271"/>
            </a:xfrm>
            <a:custGeom>
              <a:avLst/>
              <a:gdLst/>
              <a:ahLst/>
              <a:cxnLst/>
              <a:rect l="l" t="t" r="r" b="b"/>
              <a:pathLst>
                <a:path w="5986" h="29920" extrusionOk="0">
                  <a:moveTo>
                    <a:pt x="292" y="1"/>
                  </a:moveTo>
                  <a:cubicBezTo>
                    <a:pt x="159" y="1"/>
                    <a:pt x="0" y="157"/>
                    <a:pt x="98" y="287"/>
                  </a:cubicBezTo>
                  <a:cubicBezTo>
                    <a:pt x="5986" y="8580"/>
                    <a:pt x="3581" y="20272"/>
                    <a:pt x="2586" y="29643"/>
                  </a:cubicBezTo>
                  <a:cubicBezTo>
                    <a:pt x="2586" y="29825"/>
                    <a:pt x="2724" y="29920"/>
                    <a:pt x="2862" y="29920"/>
                  </a:cubicBezTo>
                  <a:cubicBezTo>
                    <a:pt x="2975" y="29920"/>
                    <a:pt x="3087" y="29856"/>
                    <a:pt x="3125" y="29726"/>
                  </a:cubicBezTo>
                  <a:cubicBezTo>
                    <a:pt x="4783" y="24253"/>
                    <a:pt x="4825" y="17950"/>
                    <a:pt x="4369" y="12311"/>
                  </a:cubicBezTo>
                  <a:cubicBezTo>
                    <a:pt x="4037" y="8082"/>
                    <a:pt x="3539" y="3231"/>
                    <a:pt x="388" y="39"/>
                  </a:cubicBezTo>
                  <a:cubicBezTo>
                    <a:pt x="362" y="12"/>
                    <a:pt x="328" y="1"/>
                    <a:pt x="292" y="1"/>
                  </a:cubicBezTo>
                  <a:close/>
                </a:path>
              </a:pathLst>
            </a:custGeom>
            <a:solidFill>
              <a:srgbClr val="40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58;p57">
              <a:extLst>
                <a:ext uri="{FF2B5EF4-FFF2-40B4-BE49-F238E27FC236}">
                  <a16:creationId xmlns:a16="http://schemas.microsoft.com/office/drawing/2014/main" id="{2C599DBA-4451-6C6B-44DA-329D9E2D2138}"/>
                </a:ext>
              </a:extLst>
            </p:cNvPr>
            <p:cNvSpPr/>
            <p:nvPr/>
          </p:nvSpPr>
          <p:spPr>
            <a:xfrm>
              <a:off x="2743747" y="2133325"/>
              <a:ext cx="388484" cy="254131"/>
            </a:xfrm>
            <a:custGeom>
              <a:avLst/>
              <a:gdLst/>
              <a:ahLst/>
              <a:cxnLst/>
              <a:rect l="l" t="t" r="r" b="b"/>
              <a:pathLst>
                <a:path w="25997" h="17000" extrusionOk="0">
                  <a:moveTo>
                    <a:pt x="746" y="0"/>
                  </a:moveTo>
                  <a:cubicBezTo>
                    <a:pt x="539" y="42"/>
                    <a:pt x="249" y="83"/>
                    <a:pt x="0" y="166"/>
                  </a:cubicBezTo>
                  <a:cubicBezTo>
                    <a:pt x="3276" y="6137"/>
                    <a:pt x="7795" y="11610"/>
                    <a:pt x="12024" y="16875"/>
                  </a:cubicBezTo>
                  <a:cubicBezTo>
                    <a:pt x="12107" y="16958"/>
                    <a:pt x="12221" y="17000"/>
                    <a:pt x="12335" y="17000"/>
                  </a:cubicBezTo>
                  <a:cubicBezTo>
                    <a:pt x="12449" y="17000"/>
                    <a:pt x="12563" y="16958"/>
                    <a:pt x="12646" y="16875"/>
                  </a:cubicBezTo>
                  <a:cubicBezTo>
                    <a:pt x="17580" y="11817"/>
                    <a:pt x="22058" y="6344"/>
                    <a:pt x="25997" y="456"/>
                  </a:cubicBezTo>
                  <a:cubicBezTo>
                    <a:pt x="25707" y="373"/>
                    <a:pt x="25416" y="332"/>
                    <a:pt x="25168" y="249"/>
                  </a:cubicBezTo>
                  <a:cubicBezTo>
                    <a:pt x="23426" y="2820"/>
                    <a:pt x="21602" y="5307"/>
                    <a:pt x="19695" y="7712"/>
                  </a:cubicBezTo>
                  <a:cubicBezTo>
                    <a:pt x="18617" y="9080"/>
                    <a:pt x="17456" y="10407"/>
                    <a:pt x="16295" y="11693"/>
                  </a:cubicBezTo>
                  <a:cubicBezTo>
                    <a:pt x="15714" y="12356"/>
                    <a:pt x="13641" y="15341"/>
                    <a:pt x="12729" y="15507"/>
                  </a:cubicBezTo>
                  <a:cubicBezTo>
                    <a:pt x="12681" y="15515"/>
                    <a:pt x="12632" y="15519"/>
                    <a:pt x="12582" y="15519"/>
                  </a:cubicBezTo>
                  <a:cubicBezTo>
                    <a:pt x="11114" y="15519"/>
                    <a:pt x="9305" y="12033"/>
                    <a:pt x="8583" y="11071"/>
                  </a:cubicBezTo>
                  <a:cubicBezTo>
                    <a:pt x="7588" y="9744"/>
                    <a:pt x="6593" y="8417"/>
                    <a:pt x="5639" y="7049"/>
                  </a:cubicBezTo>
                  <a:cubicBezTo>
                    <a:pt x="3980" y="4727"/>
                    <a:pt x="2446" y="2281"/>
                    <a:pt x="746" y="0"/>
                  </a:cubicBezTo>
                  <a:close/>
                </a:path>
              </a:pathLst>
            </a:custGeom>
            <a:solidFill>
              <a:srgbClr val="40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59;p57">
              <a:extLst>
                <a:ext uri="{FF2B5EF4-FFF2-40B4-BE49-F238E27FC236}">
                  <a16:creationId xmlns:a16="http://schemas.microsoft.com/office/drawing/2014/main" id="{E5D13C87-C60C-30E8-FF79-D312C4DD7BAA}"/>
                </a:ext>
              </a:extLst>
            </p:cNvPr>
            <p:cNvSpPr/>
            <p:nvPr/>
          </p:nvSpPr>
          <p:spPr>
            <a:xfrm>
              <a:off x="3202241" y="2189727"/>
              <a:ext cx="54529" cy="439094"/>
            </a:xfrm>
            <a:custGeom>
              <a:avLst/>
              <a:gdLst/>
              <a:ahLst/>
              <a:cxnLst/>
              <a:rect l="l" t="t" r="r" b="b"/>
              <a:pathLst>
                <a:path w="3649" h="29373" extrusionOk="0">
                  <a:moveTo>
                    <a:pt x="3234" y="0"/>
                  </a:moveTo>
                  <a:cubicBezTo>
                    <a:pt x="705" y="2820"/>
                    <a:pt x="622" y="8003"/>
                    <a:pt x="415" y="11527"/>
                  </a:cubicBezTo>
                  <a:cubicBezTo>
                    <a:pt x="0" y="17373"/>
                    <a:pt x="166" y="23261"/>
                    <a:pt x="912" y="29065"/>
                  </a:cubicBezTo>
                  <a:cubicBezTo>
                    <a:pt x="912" y="29231"/>
                    <a:pt x="1037" y="29356"/>
                    <a:pt x="1203" y="29356"/>
                  </a:cubicBezTo>
                  <a:cubicBezTo>
                    <a:pt x="1227" y="29368"/>
                    <a:pt x="1251" y="29373"/>
                    <a:pt x="1275" y="29373"/>
                  </a:cubicBezTo>
                  <a:cubicBezTo>
                    <a:pt x="1334" y="29373"/>
                    <a:pt x="1393" y="29343"/>
                    <a:pt x="1451" y="29314"/>
                  </a:cubicBezTo>
                  <a:cubicBezTo>
                    <a:pt x="1493" y="29273"/>
                    <a:pt x="1534" y="29148"/>
                    <a:pt x="1534" y="29065"/>
                  </a:cubicBezTo>
                  <a:cubicBezTo>
                    <a:pt x="1078" y="24007"/>
                    <a:pt x="912" y="18949"/>
                    <a:pt x="1120" y="13849"/>
                  </a:cubicBezTo>
                  <a:cubicBezTo>
                    <a:pt x="1203" y="11278"/>
                    <a:pt x="1410" y="8749"/>
                    <a:pt x="1824" y="6220"/>
                  </a:cubicBezTo>
                  <a:cubicBezTo>
                    <a:pt x="2156" y="4147"/>
                    <a:pt x="3068" y="2322"/>
                    <a:pt x="3649" y="415"/>
                  </a:cubicBezTo>
                  <a:cubicBezTo>
                    <a:pt x="3524" y="249"/>
                    <a:pt x="3400" y="125"/>
                    <a:pt x="3234" y="0"/>
                  </a:cubicBezTo>
                  <a:close/>
                </a:path>
              </a:pathLst>
            </a:custGeom>
            <a:solidFill>
              <a:srgbClr val="40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960;p57">
              <a:extLst>
                <a:ext uri="{FF2B5EF4-FFF2-40B4-BE49-F238E27FC236}">
                  <a16:creationId xmlns:a16="http://schemas.microsoft.com/office/drawing/2014/main" id="{2A79ACE4-810D-0F0E-9654-C5BAA718B5C6}"/>
                </a:ext>
              </a:extLst>
            </p:cNvPr>
            <p:cNvSpPr/>
            <p:nvPr/>
          </p:nvSpPr>
          <p:spPr>
            <a:xfrm>
              <a:off x="2676830" y="2070719"/>
              <a:ext cx="420702" cy="538789"/>
            </a:xfrm>
            <a:custGeom>
              <a:avLst/>
              <a:gdLst/>
              <a:ahLst/>
              <a:cxnLst/>
              <a:rect l="l" t="t" r="r" b="b"/>
              <a:pathLst>
                <a:path w="28153" h="36042" extrusionOk="0">
                  <a:moveTo>
                    <a:pt x="16917" y="1"/>
                  </a:moveTo>
                  <a:cubicBezTo>
                    <a:pt x="6219" y="1"/>
                    <a:pt x="4976" y="13061"/>
                    <a:pt x="6178" y="21146"/>
                  </a:cubicBezTo>
                  <a:cubicBezTo>
                    <a:pt x="332" y="21934"/>
                    <a:pt x="0" y="31553"/>
                    <a:pt x="829" y="35782"/>
                  </a:cubicBezTo>
                  <a:cubicBezTo>
                    <a:pt x="866" y="35963"/>
                    <a:pt x="988" y="36041"/>
                    <a:pt x="1119" y="36041"/>
                  </a:cubicBezTo>
                  <a:cubicBezTo>
                    <a:pt x="1288" y="36041"/>
                    <a:pt x="1469" y="35910"/>
                    <a:pt x="1493" y="35700"/>
                  </a:cubicBezTo>
                  <a:cubicBezTo>
                    <a:pt x="1783" y="31926"/>
                    <a:pt x="1285" y="26080"/>
                    <a:pt x="4395" y="23344"/>
                  </a:cubicBezTo>
                  <a:cubicBezTo>
                    <a:pt x="5270" y="22572"/>
                    <a:pt x="6336" y="22008"/>
                    <a:pt x="7386" y="22008"/>
                  </a:cubicBezTo>
                  <a:cubicBezTo>
                    <a:pt x="8028" y="22008"/>
                    <a:pt x="8664" y="22218"/>
                    <a:pt x="9246" y="22722"/>
                  </a:cubicBezTo>
                  <a:cubicBezTo>
                    <a:pt x="10407" y="23717"/>
                    <a:pt x="11112" y="25251"/>
                    <a:pt x="11610" y="26661"/>
                  </a:cubicBezTo>
                  <a:cubicBezTo>
                    <a:pt x="12522" y="29149"/>
                    <a:pt x="13061" y="31761"/>
                    <a:pt x="13185" y="34414"/>
                  </a:cubicBezTo>
                  <a:cubicBezTo>
                    <a:pt x="13206" y="34746"/>
                    <a:pt x="13475" y="34912"/>
                    <a:pt x="13735" y="34912"/>
                  </a:cubicBezTo>
                  <a:cubicBezTo>
                    <a:pt x="13994" y="34912"/>
                    <a:pt x="14242" y="34746"/>
                    <a:pt x="14222" y="34414"/>
                  </a:cubicBezTo>
                  <a:cubicBezTo>
                    <a:pt x="13973" y="30351"/>
                    <a:pt x="12729" y="21229"/>
                    <a:pt x="7090" y="21105"/>
                  </a:cubicBezTo>
                  <a:cubicBezTo>
                    <a:pt x="6883" y="13808"/>
                    <a:pt x="6676" y="1783"/>
                    <a:pt x="16461" y="1327"/>
                  </a:cubicBezTo>
                  <a:cubicBezTo>
                    <a:pt x="16675" y="1316"/>
                    <a:pt x="16885" y="1311"/>
                    <a:pt x="17090" y="1311"/>
                  </a:cubicBezTo>
                  <a:cubicBezTo>
                    <a:pt x="26943" y="1311"/>
                    <a:pt x="26760" y="13787"/>
                    <a:pt x="25582" y="20773"/>
                  </a:cubicBezTo>
                  <a:cubicBezTo>
                    <a:pt x="25507" y="21249"/>
                    <a:pt x="25931" y="21573"/>
                    <a:pt x="26306" y="21573"/>
                  </a:cubicBezTo>
                  <a:cubicBezTo>
                    <a:pt x="26552" y="21573"/>
                    <a:pt x="26777" y="21433"/>
                    <a:pt x="26826" y="21105"/>
                  </a:cubicBezTo>
                  <a:cubicBezTo>
                    <a:pt x="28153" y="13186"/>
                    <a:pt x="28112" y="1"/>
                    <a:pt x="16917" y="1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61;p57">
              <a:extLst>
                <a:ext uri="{FF2B5EF4-FFF2-40B4-BE49-F238E27FC236}">
                  <a16:creationId xmlns:a16="http://schemas.microsoft.com/office/drawing/2014/main" id="{FDB0D95E-84D8-0E18-6519-17B345D987CE}"/>
                </a:ext>
              </a:extLst>
            </p:cNvPr>
            <p:cNvSpPr/>
            <p:nvPr/>
          </p:nvSpPr>
          <p:spPr>
            <a:xfrm>
              <a:off x="2978568" y="2363897"/>
              <a:ext cx="177827" cy="133270"/>
            </a:xfrm>
            <a:custGeom>
              <a:avLst/>
              <a:gdLst/>
              <a:ahLst/>
              <a:cxnLst/>
              <a:rect l="l" t="t" r="r" b="b"/>
              <a:pathLst>
                <a:path w="11900" h="8915" extrusionOk="0">
                  <a:moveTo>
                    <a:pt x="5971" y="0"/>
                  </a:moveTo>
                  <a:cubicBezTo>
                    <a:pt x="4768" y="0"/>
                    <a:pt x="3649" y="456"/>
                    <a:pt x="2820" y="1286"/>
                  </a:cubicBezTo>
                  <a:cubicBezTo>
                    <a:pt x="0" y="4105"/>
                    <a:pt x="1990" y="8873"/>
                    <a:pt x="5971" y="8915"/>
                  </a:cubicBezTo>
                  <a:cubicBezTo>
                    <a:pt x="7132" y="8873"/>
                    <a:pt x="8251" y="8417"/>
                    <a:pt x="9122" y="7588"/>
                  </a:cubicBezTo>
                  <a:cubicBezTo>
                    <a:pt x="11900" y="4768"/>
                    <a:pt x="9910" y="0"/>
                    <a:pt x="5971" y="0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2;p57">
              <a:extLst>
                <a:ext uri="{FF2B5EF4-FFF2-40B4-BE49-F238E27FC236}">
                  <a16:creationId xmlns:a16="http://schemas.microsoft.com/office/drawing/2014/main" id="{8748E070-BF75-675C-C686-FD4F455CC622}"/>
                </a:ext>
              </a:extLst>
            </p:cNvPr>
            <p:cNvSpPr/>
            <p:nvPr/>
          </p:nvSpPr>
          <p:spPr>
            <a:xfrm>
              <a:off x="3009112" y="2386828"/>
              <a:ext cx="116932" cy="86793"/>
            </a:xfrm>
            <a:custGeom>
              <a:avLst/>
              <a:gdLst/>
              <a:ahLst/>
              <a:cxnLst/>
              <a:rect l="l" t="t" r="r" b="b"/>
              <a:pathLst>
                <a:path w="7825" h="5806" extrusionOk="0">
                  <a:moveTo>
                    <a:pt x="3927" y="0"/>
                  </a:moveTo>
                  <a:cubicBezTo>
                    <a:pt x="3139" y="0"/>
                    <a:pt x="2393" y="291"/>
                    <a:pt x="1854" y="871"/>
                  </a:cubicBezTo>
                  <a:cubicBezTo>
                    <a:pt x="0" y="2683"/>
                    <a:pt x="1298" y="5805"/>
                    <a:pt x="3876" y="5805"/>
                  </a:cubicBezTo>
                  <a:cubicBezTo>
                    <a:pt x="3893" y="5805"/>
                    <a:pt x="3910" y="5805"/>
                    <a:pt x="3927" y="5805"/>
                  </a:cubicBezTo>
                  <a:cubicBezTo>
                    <a:pt x="4673" y="5805"/>
                    <a:pt x="5419" y="5515"/>
                    <a:pt x="6000" y="4976"/>
                  </a:cubicBezTo>
                  <a:cubicBezTo>
                    <a:pt x="7824" y="3110"/>
                    <a:pt x="6497" y="0"/>
                    <a:pt x="3927" y="0"/>
                  </a:cubicBezTo>
                  <a:close/>
                </a:path>
              </a:pathLst>
            </a:custGeom>
            <a:solidFill>
              <a:srgbClr val="DF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63;p57">
              <a:extLst>
                <a:ext uri="{FF2B5EF4-FFF2-40B4-BE49-F238E27FC236}">
                  <a16:creationId xmlns:a16="http://schemas.microsoft.com/office/drawing/2014/main" id="{0F10567B-2D98-3C9D-D375-57DBD93C1BA8}"/>
                </a:ext>
              </a:extLst>
            </p:cNvPr>
            <p:cNvSpPr/>
            <p:nvPr/>
          </p:nvSpPr>
          <p:spPr>
            <a:xfrm>
              <a:off x="3019348" y="2396695"/>
              <a:ext cx="62075" cy="64579"/>
            </a:xfrm>
            <a:custGeom>
              <a:avLst/>
              <a:gdLst/>
              <a:ahLst/>
              <a:cxnLst/>
              <a:rect l="l" t="t" r="r" b="b"/>
              <a:pathLst>
                <a:path w="4154" h="4320" extrusionOk="0">
                  <a:moveTo>
                    <a:pt x="3463" y="0"/>
                  </a:moveTo>
                  <a:cubicBezTo>
                    <a:pt x="1328" y="0"/>
                    <a:pt x="1" y="3705"/>
                    <a:pt x="2330" y="4316"/>
                  </a:cubicBezTo>
                  <a:cubicBezTo>
                    <a:pt x="2341" y="4319"/>
                    <a:pt x="2351" y="4320"/>
                    <a:pt x="2362" y="4320"/>
                  </a:cubicBezTo>
                  <a:cubicBezTo>
                    <a:pt x="2505" y="4320"/>
                    <a:pt x="2567" y="4064"/>
                    <a:pt x="2413" y="4026"/>
                  </a:cubicBezTo>
                  <a:cubicBezTo>
                    <a:pt x="1376" y="3611"/>
                    <a:pt x="1169" y="2284"/>
                    <a:pt x="1708" y="1413"/>
                  </a:cubicBezTo>
                  <a:cubicBezTo>
                    <a:pt x="2147" y="718"/>
                    <a:pt x="2876" y="314"/>
                    <a:pt x="3669" y="314"/>
                  </a:cubicBezTo>
                  <a:cubicBezTo>
                    <a:pt x="3774" y="314"/>
                    <a:pt x="3881" y="321"/>
                    <a:pt x="3988" y="335"/>
                  </a:cubicBezTo>
                  <a:cubicBezTo>
                    <a:pt x="4154" y="335"/>
                    <a:pt x="4154" y="128"/>
                    <a:pt x="4030" y="87"/>
                  </a:cubicBezTo>
                  <a:cubicBezTo>
                    <a:pt x="3836" y="28"/>
                    <a:pt x="3646" y="0"/>
                    <a:pt x="3463" y="0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64;p57">
              <a:extLst>
                <a:ext uri="{FF2B5EF4-FFF2-40B4-BE49-F238E27FC236}">
                  <a16:creationId xmlns:a16="http://schemas.microsoft.com/office/drawing/2014/main" id="{2D2D556D-6F76-655E-A93B-3B4A2CE9ADE7}"/>
                </a:ext>
              </a:extLst>
            </p:cNvPr>
            <p:cNvSpPr/>
            <p:nvPr/>
          </p:nvSpPr>
          <p:spPr>
            <a:xfrm>
              <a:off x="3067780" y="2409043"/>
              <a:ext cx="38434" cy="55087"/>
            </a:xfrm>
            <a:custGeom>
              <a:avLst/>
              <a:gdLst/>
              <a:ahLst/>
              <a:cxnLst/>
              <a:rect l="l" t="t" r="r" b="b"/>
              <a:pathLst>
                <a:path w="2572" h="3685" extrusionOk="0">
                  <a:moveTo>
                    <a:pt x="1741" y="0"/>
                  </a:moveTo>
                  <a:cubicBezTo>
                    <a:pt x="1619" y="0"/>
                    <a:pt x="1465" y="145"/>
                    <a:pt x="1576" y="256"/>
                  </a:cubicBezTo>
                  <a:cubicBezTo>
                    <a:pt x="1991" y="795"/>
                    <a:pt x="2074" y="1541"/>
                    <a:pt x="1825" y="2163"/>
                  </a:cubicBezTo>
                  <a:cubicBezTo>
                    <a:pt x="1742" y="2578"/>
                    <a:pt x="1452" y="2951"/>
                    <a:pt x="1079" y="3200"/>
                  </a:cubicBezTo>
                  <a:cubicBezTo>
                    <a:pt x="789" y="3282"/>
                    <a:pt x="457" y="3407"/>
                    <a:pt x="84" y="3448"/>
                  </a:cubicBezTo>
                  <a:cubicBezTo>
                    <a:pt x="42" y="3448"/>
                    <a:pt x="1" y="3573"/>
                    <a:pt x="84" y="3614"/>
                  </a:cubicBezTo>
                  <a:cubicBezTo>
                    <a:pt x="199" y="3663"/>
                    <a:pt x="317" y="3685"/>
                    <a:pt x="436" y="3685"/>
                  </a:cubicBezTo>
                  <a:cubicBezTo>
                    <a:pt x="1126" y="3685"/>
                    <a:pt x="1832" y="2943"/>
                    <a:pt x="2115" y="2412"/>
                  </a:cubicBezTo>
                  <a:cubicBezTo>
                    <a:pt x="2447" y="1748"/>
                    <a:pt x="2571" y="463"/>
                    <a:pt x="1784" y="7"/>
                  </a:cubicBezTo>
                  <a:cubicBezTo>
                    <a:pt x="1770" y="3"/>
                    <a:pt x="1756" y="0"/>
                    <a:pt x="1741" y="0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965;p57">
              <a:extLst>
                <a:ext uri="{FF2B5EF4-FFF2-40B4-BE49-F238E27FC236}">
                  <a16:creationId xmlns:a16="http://schemas.microsoft.com/office/drawing/2014/main" id="{FF6FD05C-F801-FD9E-312F-8CC17E49141D}"/>
                </a:ext>
              </a:extLst>
            </p:cNvPr>
            <p:cNvSpPr/>
            <p:nvPr/>
          </p:nvSpPr>
          <p:spPr>
            <a:xfrm>
              <a:off x="2684885" y="2584797"/>
              <a:ext cx="39660" cy="52590"/>
            </a:xfrm>
            <a:custGeom>
              <a:avLst/>
              <a:gdLst/>
              <a:ahLst/>
              <a:cxnLst/>
              <a:rect l="l" t="t" r="r" b="b"/>
              <a:pathLst>
                <a:path w="2654" h="3518" extrusionOk="0">
                  <a:moveTo>
                    <a:pt x="1377" y="1"/>
                  </a:moveTo>
                  <a:cubicBezTo>
                    <a:pt x="1109" y="1"/>
                    <a:pt x="831" y="120"/>
                    <a:pt x="581" y="398"/>
                  </a:cubicBezTo>
                  <a:cubicBezTo>
                    <a:pt x="0" y="1062"/>
                    <a:pt x="42" y="2679"/>
                    <a:pt x="746" y="3301"/>
                  </a:cubicBezTo>
                  <a:cubicBezTo>
                    <a:pt x="926" y="3448"/>
                    <a:pt x="1145" y="3518"/>
                    <a:pt x="1364" y="3518"/>
                  </a:cubicBezTo>
                  <a:cubicBezTo>
                    <a:pt x="1701" y="3518"/>
                    <a:pt x="2038" y="3353"/>
                    <a:pt x="2239" y="3052"/>
                  </a:cubicBezTo>
                  <a:cubicBezTo>
                    <a:pt x="2571" y="2471"/>
                    <a:pt x="2654" y="1767"/>
                    <a:pt x="2529" y="1103"/>
                  </a:cubicBezTo>
                  <a:cubicBezTo>
                    <a:pt x="2392" y="470"/>
                    <a:pt x="1906" y="1"/>
                    <a:pt x="1377" y="1"/>
                  </a:cubicBezTo>
                  <a:close/>
                </a:path>
              </a:pathLst>
            </a:custGeom>
            <a:solidFill>
              <a:srgbClr val="DF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966;p57">
              <a:extLst>
                <a:ext uri="{FF2B5EF4-FFF2-40B4-BE49-F238E27FC236}">
                  <a16:creationId xmlns:a16="http://schemas.microsoft.com/office/drawing/2014/main" id="{C71D6B82-F67A-6BD4-0203-D87B1DD70F14}"/>
                </a:ext>
              </a:extLst>
            </p:cNvPr>
            <p:cNvSpPr/>
            <p:nvPr/>
          </p:nvSpPr>
          <p:spPr>
            <a:xfrm>
              <a:off x="2855882" y="2565573"/>
              <a:ext cx="42768" cy="50183"/>
            </a:xfrm>
            <a:custGeom>
              <a:avLst/>
              <a:gdLst/>
              <a:ahLst/>
              <a:cxnLst/>
              <a:rect l="l" t="t" r="r" b="b"/>
              <a:pathLst>
                <a:path w="2862" h="3357" extrusionOk="0">
                  <a:moveTo>
                    <a:pt x="1229" y="1"/>
                  </a:moveTo>
                  <a:cubicBezTo>
                    <a:pt x="948" y="1"/>
                    <a:pt x="705" y="127"/>
                    <a:pt x="540" y="358"/>
                  </a:cubicBezTo>
                  <a:cubicBezTo>
                    <a:pt x="1" y="1021"/>
                    <a:pt x="291" y="2597"/>
                    <a:pt x="871" y="3094"/>
                  </a:cubicBezTo>
                  <a:cubicBezTo>
                    <a:pt x="1082" y="3270"/>
                    <a:pt x="1338" y="3356"/>
                    <a:pt x="1591" y="3356"/>
                  </a:cubicBezTo>
                  <a:cubicBezTo>
                    <a:pt x="1935" y="3356"/>
                    <a:pt x="2274" y="3197"/>
                    <a:pt x="2488" y="2887"/>
                  </a:cubicBezTo>
                  <a:cubicBezTo>
                    <a:pt x="2862" y="2182"/>
                    <a:pt x="2779" y="1270"/>
                    <a:pt x="2281" y="648"/>
                  </a:cubicBezTo>
                  <a:cubicBezTo>
                    <a:pt x="2074" y="316"/>
                    <a:pt x="1784" y="109"/>
                    <a:pt x="1452" y="26"/>
                  </a:cubicBezTo>
                  <a:cubicBezTo>
                    <a:pt x="1376" y="9"/>
                    <a:pt x="1301" y="1"/>
                    <a:pt x="1229" y="1"/>
                  </a:cubicBezTo>
                  <a:close/>
                </a:path>
              </a:pathLst>
            </a:custGeom>
            <a:solidFill>
              <a:srgbClr val="DF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967;p57">
              <a:extLst>
                <a:ext uri="{FF2B5EF4-FFF2-40B4-BE49-F238E27FC236}">
                  <a16:creationId xmlns:a16="http://schemas.microsoft.com/office/drawing/2014/main" id="{05059832-449C-7FE6-6FA3-882936417B82}"/>
                </a:ext>
              </a:extLst>
            </p:cNvPr>
            <p:cNvSpPr/>
            <p:nvPr/>
          </p:nvSpPr>
          <p:spPr>
            <a:xfrm>
              <a:off x="2676830" y="2088687"/>
              <a:ext cx="213153" cy="521029"/>
            </a:xfrm>
            <a:custGeom>
              <a:avLst/>
              <a:gdLst/>
              <a:ahLst/>
              <a:cxnLst/>
              <a:rect l="l" t="t" r="r" b="b"/>
              <a:pathLst>
                <a:path w="14264" h="34854" extrusionOk="0">
                  <a:moveTo>
                    <a:pt x="11941" y="1"/>
                  </a:moveTo>
                  <a:cubicBezTo>
                    <a:pt x="10946" y="581"/>
                    <a:pt x="10075" y="1286"/>
                    <a:pt x="9371" y="2198"/>
                  </a:cubicBezTo>
                  <a:cubicBezTo>
                    <a:pt x="8997" y="2613"/>
                    <a:pt x="8666" y="3069"/>
                    <a:pt x="8376" y="3525"/>
                  </a:cubicBezTo>
                  <a:cubicBezTo>
                    <a:pt x="5598" y="8045"/>
                    <a:pt x="5432" y="14927"/>
                    <a:pt x="6178" y="19944"/>
                  </a:cubicBezTo>
                  <a:cubicBezTo>
                    <a:pt x="456" y="20732"/>
                    <a:pt x="0" y="30020"/>
                    <a:pt x="788" y="34373"/>
                  </a:cubicBezTo>
                  <a:cubicBezTo>
                    <a:pt x="829" y="34456"/>
                    <a:pt x="829" y="34539"/>
                    <a:pt x="829" y="34580"/>
                  </a:cubicBezTo>
                  <a:cubicBezTo>
                    <a:pt x="867" y="34767"/>
                    <a:pt x="997" y="34853"/>
                    <a:pt x="1132" y="34853"/>
                  </a:cubicBezTo>
                  <a:cubicBezTo>
                    <a:pt x="1297" y="34853"/>
                    <a:pt x="1470" y="34725"/>
                    <a:pt x="1493" y="34498"/>
                  </a:cubicBezTo>
                  <a:cubicBezTo>
                    <a:pt x="1493" y="34124"/>
                    <a:pt x="1534" y="33710"/>
                    <a:pt x="1534" y="33254"/>
                  </a:cubicBezTo>
                  <a:cubicBezTo>
                    <a:pt x="1742" y="29522"/>
                    <a:pt x="1617" y="24588"/>
                    <a:pt x="4395" y="22142"/>
                  </a:cubicBezTo>
                  <a:cubicBezTo>
                    <a:pt x="5278" y="21363"/>
                    <a:pt x="6355" y="20796"/>
                    <a:pt x="7415" y="20796"/>
                  </a:cubicBezTo>
                  <a:cubicBezTo>
                    <a:pt x="8047" y="20796"/>
                    <a:pt x="8673" y="20998"/>
                    <a:pt x="9246" y="21478"/>
                  </a:cubicBezTo>
                  <a:cubicBezTo>
                    <a:pt x="10407" y="22515"/>
                    <a:pt x="11112" y="24049"/>
                    <a:pt x="11610" y="25459"/>
                  </a:cubicBezTo>
                  <a:cubicBezTo>
                    <a:pt x="12356" y="27532"/>
                    <a:pt x="12853" y="29729"/>
                    <a:pt x="13102" y="31927"/>
                  </a:cubicBezTo>
                  <a:cubicBezTo>
                    <a:pt x="13144" y="32342"/>
                    <a:pt x="13227" y="32798"/>
                    <a:pt x="13227" y="33212"/>
                  </a:cubicBezTo>
                  <a:cubicBezTo>
                    <a:pt x="13247" y="33544"/>
                    <a:pt x="13506" y="33710"/>
                    <a:pt x="13760" y="33710"/>
                  </a:cubicBezTo>
                  <a:cubicBezTo>
                    <a:pt x="14014" y="33710"/>
                    <a:pt x="14263" y="33544"/>
                    <a:pt x="14263" y="33212"/>
                  </a:cubicBezTo>
                  <a:cubicBezTo>
                    <a:pt x="14222" y="32963"/>
                    <a:pt x="14222" y="32715"/>
                    <a:pt x="14180" y="32424"/>
                  </a:cubicBezTo>
                  <a:cubicBezTo>
                    <a:pt x="13807" y="28071"/>
                    <a:pt x="12397" y="20027"/>
                    <a:pt x="7049" y="19903"/>
                  </a:cubicBezTo>
                  <a:cubicBezTo>
                    <a:pt x="6924" y="15342"/>
                    <a:pt x="6800" y="8915"/>
                    <a:pt x="9122" y="4645"/>
                  </a:cubicBezTo>
                  <a:cubicBezTo>
                    <a:pt x="9661" y="3608"/>
                    <a:pt x="10407" y="2696"/>
                    <a:pt x="11319" y="1950"/>
                  </a:cubicBezTo>
                  <a:cubicBezTo>
                    <a:pt x="11485" y="1784"/>
                    <a:pt x="11734" y="1618"/>
                    <a:pt x="11941" y="1494"/>
                  </a:cubicBezTo>
                  <a:lnTo>
                    <a:pt x="119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968;p57">
              <a:extLst>
                <a:ext uri="{FF2B5EF4-FFF2-40B4-BE49-F238E27FC236}">
                  <a16:creationId xmlns:a16="http://schemas.microsoft.com/office/drawing/2014/main" id="{40C56519-0BAF-1CA8-4D73-8EC8620A9B6E}"/>
                </a:ext>
              </a:extLst>
            </p:cNvPr>
            <p:cNvSpPr/>
            <p:nvPr/>
          </p:nvSpPr>
          <p:spPr>
            <a:xfrm>
              <a:off x="2997770" y="2084980"/>
              <a:ext cx="92948" cy="308007"/>
            </a:xfrm>
            <a:custGeom>
              <a:avLst/>
              <a:gdLst/>
              <a:ahLst/>
              <a:cxnLst/>
              <a:rect l="l" t="t" r="r" b="b"/>
              <a:pathLst>
                <a:path w="6220" h="20604" extrusionOk="0">
                  <a:moveTo>
                    <a:pt x="1" y="0"/>
                  </a:moveTo>
                  <a:lnTo>
                    <a:pt x="1" y="1493"/>
                  </a:lnTo>
                  <a:cubicBezTo>
                    <a:pt x="415" y="1700"/>
                    <a:pt x="788" y="1990"/>
                    <a:pt x="1162" y="2322"/>
                  </a:cubicBezTo>
                  <a:cubicBezTo>
                    <a:pt x="2115" y="3234"/>
                    <a:pt x="2820" y="4312"/>
                    <a:pt x="3318" y="5515"/>
                  </a:cubicBezTo>
                  <a:cubicBezTo>
                    <a:pt x="4976" y="9371"/>
                    <a:pt x="4852" y="14678"/>
                    <a:pt x="4271" y="18700"/>
                  </a:cubicBezTo>
                  <a:cubicBezTo>
                    <a:pt x="4230" y="19073"/>
                    <a:pt x="4188" y="19446"/>
                    <a:pt x="4105" y="19819"/>
                  </a:cubicBezTo>
                  <a:cubicBezTo>
                    <a:pt x="4105" y="19985"/>
                    <a:pt x="4105" y="20109"/>
                    <a:pt x="4188" y="20275"/>
                  </a:cubicBezTo>
                  <a:cubicBezTo>
                    <a:pt x="4321" y="20475"/>
                    <a:pt x="4585" y="20603"/>
                    <a:pt x="4827" y="20603"/>
                  </a:cubicBezTo>
                  <a:cubicBezTo>
                    <a:pt x="5037" y="20603"/>
                    <a:pt x="5231" y="20507"/>
                    <a:pt x="5308" y="20275"/>
                  </a:cubicBezTo>
                  <a:cubicBezTo>
                    <a:pt x="5349" y="20234"/>
                    <a:pt x="5349" y="20192"/>
                    <a:pt x="5349" y="20151"/>
                  </a:cubicBezTo>
                  <a:cubicBezTo>
                    <a:pt x="5432" y="19695"/>
                    <a:pt x="5515" y="19197"/>
                    <a:pt x="5557" y="18741"/>
                  </a:cubicBezTo>
                  <a:cubicBezTo>
                    <a:pt x="6178" y="14180"/>
                    <a:pt x="6220" y="8417"/>
                    <a:pt x="4188" y="4312"/>
                  </a:cubicBezTo>
                  <a:cubicBezTo>
                    <a:pt x="3898" y="3690"/>
                    <a:pt x="3566" y="3110"/>
                    <a:pt x="3152" y="2571"/>
                  </a:cubicBezTo>
                  <a:cubicBezTo>
                    <a:pt x="2322" y="1451"/>
                    <a:pt x="1244" y="5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969;p57">
              <a:extLst>
                <a:ext uri="{FF2B5EF4-FFF2-40B4-BE49-F238E27FC236}">
                  <a16:creationId xmlns:a16="http://schemas.microsoft.com/office/drawing/2014/main" id="{1490C1EB-CA0E-2A43-DAC7-46F7D325043F}"/>
                </a:ext>
              </a:extLst>
            </p:cNvPr>
            <p:cNvSpPr/>
            <p:nvPr/>
          </p:nvSpPr>
          <p:spPr>
            <a:xfrm>
              <a:off x="2978568" y="2363897"/>
              <a:ext cx="177827" cy="133270"/>
            </a:xfrm>
            <a:custGeom>
              <a:avLst/>
              <a:gdLst/>
              <a:ahLst/>
              <a:cxnLst/>
              <a:rect l="l" t="t" r="r" b="b"/>
              <a:pathLst>
                <a:path w="11900" h="8915" extrusionOk="0">
                  <a:moveTo>
                    <a:pt x="5971" y="0"/>
                  </a:moveTo>
                  <a:cubicBezTo>
                    <a:pt x="4768" y="0"/>
                    <a:pt x="3649" y="456"/>
                    <a:pt x="2820" y="1286"/>
                  </a:cubicBezTo>
                  <a:cubicBezTo>
                    <a:pt x="0" y="4105"/>
                    <a:pt x="1990" y="8873"/>
                    <a:pt x="5971" y="8915"/>
                  </a:cubicBezTo>
                  <a:cubicBezTo>
                    <a:pt x="7132" y="8873"/>
                    <a:pt x="8251" y="8417"/>
                    <a:pt x="9122" y="7588"/>
                  </a:cubicBezTo>
                  <a:cubicBezTo>
                    <a:pt x="11900" y="4768"/>
                    <a:pt x="9910" y="0"/>
                    <a:pt x="5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970;p57">
              <a:extLst>
                <a:ext uri="{FF2B5EF4-FFF2-40B4-BE49-F238E27FC236}">
                  <a16:creationId xmlns:a16="http://schemas.microsoft.com/office/drawing/2014/main" id="{2ED9BE79-00E1-527B-88A1-B6043BE7FDAD}"/>
                </a:ext>
              </a:extLst>
            </p:cNvPr>
            <p:cNvSpPr/>
            <p:nvPr/>
          </p:nvSpPr>
          <p:spPr>
            <a:xfrm>
              <a:off x="3009112" y="2386828"/>
              <a:ext cx="116932" cy="86793"/>
            </a:xfrm>
            <a:custGeom>
              <a:avLst/>
              <a:gdLst/>
              <a:ahLst/>
              <a:cxnLst/>
              <a:rect l="l" t="t" r="r" b="b"/>
              <a:pathLst>
                <a:path w="7825" h="5806" extrusionOk="0">
                  <a:moveTo>
                    <a:pt x="3927" y="0"/>
                  </a:moveTo>
                  <a:cubicBezTo>
                    <a:pt x="3139" y="0"/>
                    <a:pt x="2393" y="291"/>
                    <a:pt x="1854" y="871"/>
                  </a:cubicBezTo>
                  <a:cubicBezTo>
                    <a:pt x="0" y="2683"/>
                    <a:pt x="1298" y="5805"/>
                    <a:pt x="3876" y="5805"/>
                  </a:cubicBezTo>
                  <a:cubicBezTo>
                    <a:pt x="3893" y="5805"/>
                    <a:pt x="3910" y="5805"/>
                    <a:pt x="3927" y="5805"/>
                  </a:cubicBezTo>
                  <a:cubicBezTo>
                    <a:pt x="4673" y="5805"/>
                    <a:pt x="5419" y="5515"/>
                    <a:pt x="6000" y="4976"/>
                  </a:cubicBezTo>
                  <a:cubicBezTo>
                    <a:pt x="7824" y="3110"/>
                    <a:pt x="6497" y="0"/>
                    <a:pt x="3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971;p57">
              <a:extLst>
                <a:ext uri="{FF2B5EF4-FFF2-40B4-BE49-F238E27FC236}">
                  <a16:creationId xmlns:a16="http://schemas.microsoft.com/office/drawing/2014/main" id="{426F8840-96E1-47CA-96B6-39E2EC9F25B9}"/>
                </a:ext>
              </a:extLst>
            </p:cNvPr>
            <p:cNvSpPr/>
            <p:nvPr/>
          </p:nvSpPr>
          <p:spPr>
            <a:xfrm>
              <a:off x="2684885" y="2584797"/>
              <a:ext cx="39660" cy="52590"/>
            </a:xfrm>
            <a:custGeom>
              <a:avLst/>
              <a:gdLst/>
              <a:ahLst/>
              <a:cxnLst/>
              <a:rect l="l" t="t" r="r" b="b"/>
              <a:pathLst>
                <a:path w="2654" h="3518" extrusionOk="0">
                  <a:moveTo>
                    <a:pt x="1377" y="1"/>
                  </a:moveTo>
                  <a:cubicBezTo>
                    <a:pt x="1109" y="1"/>
                    <a:pt x="831" y="120"/>
                    <a:pt x="581" y="398"/>
                  </a:cubicBezTo>
                  <a:cubicBezTo>
                    <a:pt x="0" y="1062"/>
                    <a:pt x="42" y="2679"/>
                    <a:pt x="746" y="3301"/>
                  </a:cubicBezTo>
                  <a:cubicBezTo>
                    <a:pt x="926" y="3448"/>
                    <a:pt x="1145" y="3518"/>
                    <a:pt x="1364" y="3518"/>
                  </a:cubicBezTo>
                  <a:cubicBezTo>
                    <a:pt x="1701" y="3518"/>
                    <a:pt x="2038" y="3353"/>
                    <a:pt x="2239" y="3052"/>
                  </a:cubicBezTo>
                  <a:cubicBezTo>
                    <a:pt x="2571" y="2471"/>
                    <a:pt x="2654" y="1767"/>
                    <a:pt x="2529" y="1103"/>
                  </a:cubicBezTo>
                  <a:cubicBezTo>
                    <a:pt x="2392" y="470"/>
                    <a:pt x="1906" y="1"/>
                    <a:pt x="1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72;p57">
              <a:extLst>
                <a:ext uri="{FF2B5EF4-FFF2-40B4-BE49-F238E27FC236}">
                  <a16:creationId xmlns:a16="http://schemas.microsoft.com/office/drawing/2014/main" id="{D239991F-3DB8-8445-32C4-0D30DCBC726D}"/>
                </a:ext>
              </a:extLst>
            </p:cNvPr>
            <p:cNvSpPr/>
            <p:nvPr/>
          </p:nvSpPr>
          <p:spPr>
            <a:xfrm>
              <a:off x="2855882" y="2565573"/>
              <a:ext cx="42768" cy="50183"/>
            </a:xfrm>
            <a:custGeom>
              <a:avLst/>
              <a:gdLst/>
              <a:ahLst/>
              <a:cxnLst/>
              <a:rect l="l" t="t" r="r" b="b"/>
              <a:pathLst>
                <a:path w="2862" h="3357" extrusionOk="0">
                  <a:moveTo>
                    <a:pt x="1229" y="1"/>
                  </a:moveTo>
                  <a:cubicBezTo>
                    <a:pt x="948" y="1"/>
                    <a:pt x="705" y="127"/>
                    <a:pt x="540" y="358"/>
                  </a:cubicBezTo>
                  <a:cubicBezTo>
                    <a:pt x="1" y="1021"/>
                    <a:pt x="291" y="2597"/>
                    <a:pt x="871" y="3094"/>
                  </a:cubicBezTo>
                  <a:cubicBezTo>
                    <a:pt x="1082" y="3270"/>
                    <a:pt x="1338" y="3356"/>
                    <a:pt x="1591" y="3356"/>
                  </a:cubicBezTo>
                  <a:cubicBezTo>
                    <a:pt x="1935" y="3356"/>
                    <a:pt x="2274" y="3197"/>
                    <a:pt x="2488" y="2887"/>
                  </a:cubicBezTo>
                  <a:cubicBezTo>
                    <a:pt x="2862" y="2182"/>
                    <a:pt x="2779" y="1270"/>
                    <a:pt x="2281" y="648"/>
                  </a:cubicBezTo>
                  <a:cubicBezTo>
                    <a:pt x="2074" y="316"/>
                    <a:pt x="1784" y="109"/>
                    <a:pt x="1452" y="26"/>
                  </a:cubicBezTo>
                  <a:cubicBezTo>
                    <a:pt x="1376" y="9"/>
                    <a:pt x="1301" y="1"/>
                    <a:pt x="1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73;p57">
              <a:extLst>
                <a:ext uri="{FF2B5EF4-FFF2-40B4-BE49-F238E27FC236}">
                  <a16:creationId xmlns:a16="http://schemas.microsoft.com/office/drawing/2014/main" id="{7C0E1100-38F6-64E8-57C2-570FEDD631A7}"/>
                </a:ext>
              </a:extLst>
            </p:cNvPr>
            <p:cNvSpPr/>
            <p:nvPr/>
          </p:nvSpPr>
          <p:spPr>
            <a:xfrm>
              <a:off x="2805074" y="2427116"/>
              <a:ext cx="456043" cy="530582"/>
            </a:xfrm>
            <a:custGeom>
              <a:avLst/>
              <a:gdLst/>
              <a:ahLst/>
              <a:cxnLst/>
              <a:rect l="l" t="t" r="r" b="b"/>
              <a:pathLst>
                <a:path w="30518" h="35493" extrusionOk="0">
                  <a:moveTo>
                    <a:pt x="8625" y="0"/>
                  </a:moveTo>
                  <a:cubicBezTo>
                    <a:pt x="8003" y="0"/>
                    <a:pt x="7464" y="415"/>
                    <a:pt x="7298" y="1037"/>
                  </a:cubicBezTo>
                  <a:lnTo>
                    <a:pt x="3401" y="19073"/>
                  </a:lnTo>
                  <a:lnTo>
                    <a:pt x="3110" y="20317"/>
                  </a:lnTo>
                  <a:lnTo>
                    <a:pt x="2489" y="23219"/>
                  </a:lnTo>
                  <a:lnTo>
                    <a:pt x="2157" y="24629"/>
                  </a:lnTo>
                  <a:lnTo>
                    <a:pt x="167" y="33875"/>
                  </a:lnTo>
                  <a:cubicBezTo>
                    <a:pt x="1" y="34704"/>
                    <a:pt x="623" y="35492"/>
                    <a:pt x="1493" y="35492"/>
                  </a:cubicBezTo>
                  <a:lnTo>
                    <a:pt x="21934" y="35492"/>
                  </a:lnTo>
                  <a:cubicBezTo>
                    <a:pt x="22556" y="35492"/>
                    <a:pt x="23095" y="35077"/>
                    <a:pt x="23220" y="34455"/>
                  </a:cubicBezTo>
                  <a:lnTo>
                    <a:pt x="25666" y="23261"/>
                  </a:lnTo>
                  <a:lnTo>
                    <a:pt x="26371" y="20068"/>
                  </a:lnTo>
                  <a:lnTo>
                    <a:pt x="30351" y="1617"/>
                  </a:lnTo>
                  <a:cubicBezTo>
                    <a:pt x="30517" y="747"/>
                    <a:pt x="29895" y="0"/>
                    <a:pt x="29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74;p57">
              <a:extLst>
                <a:ext uri="{FF2B5EF4-FFF2-40B4-BE49-F238E27FC236}">
                  <a16:creationId xmlns:a16="http://schemas.microsoft.com/office/drawing/2014/main" id="{0A2AE65A-D475-765B-8252-7F0762B8B211}"/>
                </a:ext>
              </a:extLst>
            </p:cNvPr>
            <p:cNvSpPr/>
            <p:nvPr/>
          </p:nvSpPr>
          <p:spPr>
            <a:xfrm>
              <a:off x="2485375" y="2626071"/>
              <a:ext cx="465936" cy="283895"/>
            </a:xfrm>
            <a:custGeom>
              <a:avLst/>
              <a:gdLst/>
              <a:ahLst/>
              <a:cxnLst/>
              <a:rect l="l" t="t" r="r" b="b"/>
              <a:pathLst>
                <a:path w="31180" h="18991" extrusionOk="0">
                  <a:moveTo>
                    <a:pt x="1700" y="1"/>
                  </a:moveTo>
                  <a:cubicBezTo>
                    <a:pt x="581" y="6510"/>
                    <a:pt x="0" y="12813"/>
                    <a:pt x="1244" y="15881"/>
                  </a:cubicBezTo>
                  <a:cubicBezTo>
                    <a:pt x="1576" y="16669"/>
                    <a:pt x="2198" y="17332"/>
                    <a:pt x="2986" y="17747"/>
                  </a:cubicBezTo>
                  <a:cubicBezTo>
                    <a:pt x="3400" y="17954"/>
                    <a:pt x="5556" y="18907"/>
                    <a:pt x="9951" y="18990"/>
                  </a:cubicBezTo>
                  <a:lnTo>
                    <a:pt x="10490" y="18990"/>
                  </a:lnTo>
                  <a:cubicBezTo>
                    <a:pt x="12771" y="18949"/>
                    <a:pt x="15010" y="18742"/>
                    <a:pt x="17249" y="18368"/>
                  </a:cubicBezTo>
                  <a:cubicBezTo>
                    <a:pt x="21892" y="17622"/>
                    <a:pt x="27656" y="16876"/>
                    <a:pt x="31014" y="13186"/>
                  </a:cubicBezTo>
                  <a:cubicBezTo>
                    <a:pt x="31138" y="13103"/>
                    <a:pt x="31180" y="12937"/>
                    <a:pt x="31180" y="12771"/>
                  </a:cubicBezTo>
                  <a:cubicBezTo>
                    <a:pt x="31180" y="12564"/>
                    <a:pt x="30890" y="12439"/>
                    <a:pt x="30682" y="12398"/>
                  </a:cubicBezTo>
                  <a:cubicBezTo>
                    <a:pt x="30492" y="12366"/>
                    <a:pt x="30296" y="12353"/>
                    <a:pt x="30099" y="12353"/>
                  </a:cubicBezTo>
                  <a:cubicBezTo>
                    <a:pt x="29779" y="12353"/>
                    <a:pt x="29456" y="12388"/>
                    <a:pt x="29148" y="12439"/>
                  </a:cubicBezTo>
                  <a:cubicBezTo>
                    <a:pt x="29646" y="12108"/>
                    <a:pt x="30102" y="11693"/>
                    <a:pt x="30517" y="11278"/>
                  </a:cubicBezTo>
                  <a:cubicBezTo>
                    <a:pt x="30765" y="11030"/>
                    <a:pt x="30973" y="10657"/>
                    <a:pt x="30765" y="10408"/>
                  </a:cubicBezTo>
                  <a:cubicBezTo>
                    <a:pt x="30664" y="10340"/>
                    <a:pt x="30535" y="10272"/>
                    <a:pt x="30400" y="10272"/>
                  </a:cubicBezTo>
                  <a:cubicBezTo>
                    <a:pt x="30370" y="10272"/>
                    <a:pt x="30340" y="10276"/>
                    <a:pt x="30309" y="10283"/>
                  </a:cubicBezTo>
                  <a:cubicBezTo>
                    <a:pt x="30231" y="10278"/>
                    <a:pt x="30154" y="10276"/>
                    <a:pt x="30076" y="10276"/>
                  </a:cubicBezTo>
                  <a:cubicBezTo>
                    <a:pt x="29533" y="10276"/>
                    <a:pt x="28998" y="10403"/>
                    <a:pt x="28526" y="10657"/>
                  </a:cubicBezTo>
                  <a:cubicBezTo>
                    <a:pt x="29065" y="10242"/>
                    <a:pt x="29521" y="9786"/>
                    <a:pt x="29936" y="9288"/>
                  </a:cubicBezTo>
                  <a:cubicBezTo>
                    <a:pt x="30102" y="9122"/>
                    <a:pt x="30268" y="8832"/>
                    <a:pt x="30143" y="8625"/>
                  </a:cubicBezTo>
                  <a:cubicBezTo>
                    <a:pt x="30033" y="8514"/>
                    <a:pt x="29885" y="8477"/>
                    <a:pt x="29738" y="8477"/>
                  </a:cubicBezTo>
                  <a:cubicBezTo>
                    <a:pt x="29664" y="8477"/>
                    <a:pt x="29591" y="8487"/>
                    <a:pt x="29521" y="8500"/>
                  </a:cubicBezTo>
                  <a:cubicBezTo>
                    <a:pt x="28651" y="8666"/>
                    <a:pt x="27821" y="8915"/>
                    <a:pt x="27034" y="9247"/>
                  </a:cubicBezTo>
                  <a:cubicBezTo>
                    <a:pt x="27531" y="8832"/>
                    <a:pt x="27946" y="8293"/>
                    <a:pt x="28195" y="7671"/>
                  </a:cubicBezTo>
                  <a:cubicBezTo>
                    <a:pt x="28278" y="7422"/>
                    <a:pt x="28278" y="7091"/>
                    <a:pt x="28029" y="6966"/>
                  </a:cubicBezTo>
                  <a:cubicBezTo>
                    <a:pt x="27946" y="6925"/>
                    <a:pt x="27853" y="6904"/>
                    <a:pt x="27759" y="6904"/>
                  </a:cubicBezTo>
                  <a:cubicBezTo>
                    <a:pt x="27666" y="6904"/>
                    <a:pt x="27573" y="6925"/>
                    <a:pt x="27490" y="6966"/>
                  </a:cubicBezTo>
                  <a:cubicBezTo>
                    <a:pt x="26661" y="7381"/>
                    <a:pt x="25873" y="7879"/>
                    <a:pt x="25168" y="8459"/>
                  </a:cubicBezTo>
                  <a:cubicBezTo>
                    <a:pt x="24836" y="8749"/>
                    <a:pt x="24422" y="8998"/>
                    <a:pt x="24048" y="9205"/>
                  </a:cubicBezTo>
                  <a:lnTo>
                    <a:pt x="24504" y="7008"/>
                  </a:lnTo>
                  <a:lnTo>
                    <a:pt x="24504" y="7008"/>
                  </a:lnTo>
                  <a:cubicBezTo>
                    <a:pt x="24339" y="7091"/>
                    <a:pt x="24173" y="7174"/>
                    <a:pt x="24048" y="7298"/>
                  </a:cubicBezTo>
                  <a:cubicBezTo>
                    <a:pt x="23758" y="7547"/>
                    <a:pt x="23551" y="7837"/>
                    <a:pt x="23344" y="8169"/>
                  </a:cubicBezTo>
                  <a:cubicBezTo>
                    <a:pt x="23012" y="8708"/>
                    <a:pt x="22763" y="9288"/>
                    <a:pt x="22514" y="9910"/>
                  </a:cubicBezTo>
                  <a:cubicBezTo>
                    <a:pt x="19985" y="10905"/>
                    <a:pt x="17083" y="11278"/>
                    <a:pt x="14595" y="11569"/>
                  </a:cubicBezTo>
                  <a:cubicBezTo>
                    <a:pt x="13240" y="11777"/>
                    <a:pt x="11886" y="11869"/>
                    <a:pt x="10531" y="11869"/>
                  </a:cubicBezTo>
                  <a:cubicBezTo>
                    <a:pt x="10269" y="11869"/>
                    <a:pt x="10006" y="11866"/>
                    <a:pt x="9744" y="11859"/>
                  </a:cubicBezTo>
                  <a:cubicBezTo>
                    <a:pt x="9039" y="11859"/>
                    <a:pt x="8334" y="11776"/>
                    <a:pt x="7629" y="11693"/>
                  </a:cubicBezTo>
                  <a:cubicBezTo>
                    <a:pt x="7505" y="9413"/>
                    <a:pt x="8003" y="5474"/>
                    <a:pt x="8790" y="871"/>
                  </a:cubicBezTo>
                  <a:cubicBezTo>
                    <a:pt x="6427" y="664"/>
                    <a:pt x="4064" y="415"/>
                    <a:pt x="1700" y="1"/>
                  </a:cubicBezTo>
                  <a:close/>
                </a:path>
              </a:pathLst>
            </a:custGeom>
            <a:solidFill>
              <a:srgbClr val="E2B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975;p57">
              <a:extLst>
                <a:ext uri="{FF2B5EF4-FFF2-40B4-BE49-F238E27FC236}">
                  <a16:creationId xmlns:a16="http://schemas.microsoft.com/office/drawing/2014/main" id="{F1A2F586-1069-F3B4-695D-4E7C96E7517F}"/>
                </a:ext>
              </a:extLst>
            </p:cNvPr>
            <p:cNvSpPr/>
            <p:nvPr/>
          </p:nvSpPr>
          <p:spPr>
            <a:xfrm>
              <a:off x="3103106" y="2617400"/>
              <a:ext cx="231115" cy="261068"/>
            </a:xfrm>
            <a:custGeom>
              <a:avLst/>
              <a:gdLst/>
              <a:ahLst/>
              <a:cxnLst/>
              <a:rect l="l" t="t" r="r" b="b"/>
              <a:pathLst>
                <a:path w="15466" h="17464" extrusionOk="0">
                  <a:moveTo>
                    <a:pt x="15341" y="0"/>
                  </a:moveTo>
                  <a:lnTo>
                    <a:pt x="15341" y="0"/>
                  </a:lnTo>
                  <a:cubicBezTo>
                    <a:pt x="12978" y="456"/>
                    <a:pt x="10614" y="705"/>
                    <a:pt x="8251" y="705"/>
                  </a:cubicBezTo>
                  <a:cubicBezTo>
                    <a:pt x="8417" y="3442"/>
                    <a:pt x="8127" y="6178"/>
                    <a:pt x="7463" y="8832"/>
                  </a:cubicBezTo>
                  <a:cubicBezTo>
                    <a:pt x="7422" y="8956"/>
                    <a:pt x="7422" y="9122"/>
                    <a:pt x="7339" y="9246"/>
                  </a:cubicBezTo>
                  <a:cubicBezTo>
                    <a:pt x="7173" y="8790"/>
                    <a:pt x="6924" y="8293"/>
                    <a:pt x="6717" y="7837"/>
                  </a:cubicBezTo>
                  <a:cubicBezTo>
                    <a:pt x="6634" y="7671"/>
                    <a:pt x="6510" y="7505"/>
                    <a:pt x="6427" y="7339"/>
                  </a:cubicBezTo>
                  <a:lnTo>
                    <a:pt x="5888" y="9661"/>
                  </a:lnTo>
                  <a:cubicBezTo>
                    <a:pt x="5515" y="9578"/>
                    <a:pt x="5183" y="9371"/>
                    <a:pt x="4893" y="9163"/>
                  </a:cubicBezTo>
                  <a:cubicBezTo>
                    <a:pt x="4473" y="8834"/>
                    <a:pt x="3946" y="8591"/>
                    <a:pt x="3451" y="8591"/>
                  </a:cubicBezTo>
                  <a:cubicBezTo>
                    <a:pt x="3260" y="8591"/>
                    <a:pt x="3075" y="8627"/>
                    <a:pt x="2903" y="8707"/>
                  </a:cubicBezTo>
                  <a:cubicBezTo>
                    <a:pt x="2654" y="9371"/>
                    <a:pt x="2861" y="10117"/>
                    <a:pt x="3359" y="10615"/>
                  </a:cubicBezTo>
                  <a:cubicBezTo>
                    <a:pt x="3093" y="10445"/>
                    <a:pt x="2784" y="10361"/>
                    <a:pt x="2475" y="10361"/>
                  </a:cubicBezTo>
                  <a:cubicBezTo>
                    <a:pt x="2254" y="10361"/>
                    <a:pt x="2032" y="10404"/>
                    <a:pt x="1824" y="10490"/>
                  </a:cubicBezTo>
                  <a:cubicBezTo>
                    <a:pt x="1700" y="10532"/>
                    <a:pt x="1617" y="10573"/>
                    <a:pt x="1534" y="10698"/>
                  </a:cubicBezTo>
                  <a:cubicBezTo>
                    <a:pt x="1451" y="10822"/>
                    <a:pt x="1410" y="10988"/>
                    <a:pt x="1451" y="11154"/>
                  </a:cubicBezTo>
                  <a:cubicBezTo>
                    <a:pt x="1493" y="11693"/>
                    <a:pt x="1824" y="12190"/>
                    <a:pt x="2281" y="12480"/>
                  </a:cubicBezTo>
                  <a:cubicBezTo>
                    <a:pt x="1949" y="12397"/>
                    <a:pt x="1576" y="12356"/>
                    <a:pt x="1244" y="12356"/>
                  </a:cubicBezTo>
                  <a:cubicBezTo>
                    <a:pt x="1037" y="12356"/>
                    <a:pt x="829" y="12439"/>
                    <a:pt x="746" y="12605"/>
                  </a:cubicBezTo>
                  <a:cubicBezTo>
                    <a:pt x="664" y="12688"/>
                    <a:pt x="664" y="12812"/>
                    <a:pt x="664" y="12895"/>
                  </a:cubicBezTo>
                  <a:cubicBezTo>
                    <a:pt x="705" y="13558"/>
                    <a:pt x="1120" y="14097"/>
                    <a:pt x="1700" y="14346"/>
                  </a:cubicBezTo>
                  <a:cubicBezTo>
                    <a:pt x="1461" y="14244"/>
                    <a:pt x="1222" y="14170"/>
                    <a:pt x="961" y="14170"/>
                  </a:cubicBezTo>
                  <a:cubicBezTo>
                    <a:pt x="904" y="14170"/>
                    <a:pt x="847" y="14173"/>
                    <a:pt x="788" y="14180"/>
                  </a:cubicBezTo>
                  <a:cubicBezTo>
                    <a:pt x="456" y="14180"/>
                    <a:pt x="166" y="14388"/>
                    <a:pt x="83" y="14719"/>
                  </a:cubicBezTo>
                  <a:cubicBezTo>
                    <a:pt x="0" y="15134"/>
                    <a:pt x="373" y="15507"/>
                    <a:pt x="705" y="15756"/>
                  </a:cubicBezTo>
                  <a:cubicBezTo>
                    <a:pt x="2376" y="16883"/>
                    <a:pt x="4339" y="17464"/>
                    <a:pt x="6354" y="17464"/>
                  </a:cubicBezTo>
                  <a:cubicBezTo>
                    <a:pt x="6489" y="17464"/>
                    <a:pt x="6623" y="17461"/>
                    <a:pt x="6758" y="17456"/>
                  </a:cubicBezTo>
                  <a:cubicBezTo>
                    <a:pt x="8458" y="17414"/>
                    <a:pt x="10117" y="16792"/>
                    <a:pt x="11444" y="15714"/>
                  </a:cubicBezTo>
                  <a:cubicBezTo>
                    <a:pt x="13227" y="14139"/>
                    <a:pt x="15466" y="10739"/>
                    <a:pt x="15341" y="0"/>
                  </a:cubicBezTo>
                  <a:close/>
                </a:path>
              </a:pathLst>
            </a:custGeom>
            <a:solidFill>
              <a:srgbClr val="E2B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976;p57">
              <a:extLst>
                <a:ext uri="{FF2B5EF4-FFF2-40B4-BE49-F238E27FC236}">
                  <a16:creationId xmlns:a16="http://schemas.microsoft.com/office/drawing/2014/main" id="{E68B018F-9A56-7787-BD79-029AAD5C1AED}"/>
                </a:ext>
              </a:extLst>
            </p:cNvPr>
            <p:cNvSpPr/>
            <p:nvPr/>
          </p:nvSpPr>
          <p:spPr>
            <a:xfrm>
              <a:off x="2855882" y="1990144"/>
              <a:ext cx="141903" cy="195876"/>
            </a:xfrm>
            <a:custGeom>
              <a:avLst/>
              <a:gdLst/>
              <a:ahLst/>
              <a:cxnLst/>
              <a:rect l="l" t="t" r="r" b="b"/>
              <a:pathLst>
                <a:path w="9496" h="13103" extrusionOk="0">
                  <a:moveTo>
                    <a:pt x="1" y="1"/>
                  </a:moveTo>
                  <a:lnTo>
                    <a:pt x="1" y="6593"/>
                  </a:lnTo>
                  <a:lnTo>
                    <a:pt x="1" y="8086"/>
                  </a:lnTo>
                  <a:lnTo>
                    <a:pt x="1" y="13103"/>
                  </a:lnTo>
                  <a:lnTo>
                    <a:pt x="9496" y="13103"/>
                  </a:lnTo>
                  <a:lnTo>
                    <a:pt x="9496" y="7795"/>
                  </a:lnTo>
                  <a:lnTo>
                    <a:pt x="9496" y="6344"/>
                  </a:lnTo>
                  <a:lnTo>
                    <a:pt x="9496" y="1"/>
                  </a:lnTo>
                  <a:close/>
                </a:path>
              </a:pathLst>
            </a:custGeom>
            <a:solidFill>
              <a:srgbClr val="E2B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77;p57">
              <a:extLst>
                <a:ext uri="{FF2B5EF4-FFF2-40B4-BE49-F238E27FC236}">
                  <a16:creationId xmlns:a16="http://schemas.microsoft.com/office/drawing/2014/main" id="{CACF3693-A955-B8AD-23B4-94E0ACF7D87B}"/>
                </a:ext>
              </a:extLst>
            </p:cNvPr>
            <p:cNvSpPr/>
            <p:nvPr/>
          </p:nvSpPr>
          <p:spPr>
            <a:xfrm>
              <a:off x="2613007" y="1456767"/>
              <a:ext cx="563845" cy="573156"/>
            </a:xfrm>
            <a:custGeom>
              <a:avLst/>
              <a:gdLst/>
              <a:ahLst/>
              <a:cxnLst/>
              <a:rect l="l" t="t" r="r" b="b"/>
              <a:pathLst>
                <a:path w="37732" h="38341" extrusionOk="0">
                  <a:moveTo>
                    <a:pt x="25059" y="0"/>
                  </a:moveTo>
                  <a:cubicBezTo>
                    <a:pt x="22689" y="0"/>
                    <a:pt x="20290" y="676"/>
                    <a:pt x="18161" y="2096"/>
                  </a:cubicBezTo>
                  <a:cubicBezTo>
                    <a:pt x="17829" y="1723"/>
                    <a:pt x="17456" y="1391"/>
                    <a:pt x="17000" y="1142"/>
                  </a:cubicBezTo>
                  <a:cubicBezTo>
                    <a:pt x="16063" y="668"/>
                    <a:pt x="14975" y="465"/>
                    <a:pt x="13846" y="465"/>
                  </a:cubicBezTo>
                  <a:cubicBezTo>
                    <a:pt x="11426" y="465"/>
                    <a:pt x="8815" y="1393"/>
                    <a:pt x="7091" y="2552"/>
                  </a:cubicBezTo>
                  <a:cubicBezTo>
                    <a:pt x="4271" y="4501"/>
                    <a:pt x="2322" y="7528"/>
                    <a:pt x="1286" y="10803"/>
                  </a:cubicBezTo>
                  <a:cubicBezTo>
                    <a:pt x="208" y="14079"/>
                    <a:pt x="1" y="17520"/>
                    <a:pt x="42" y="20961"/>
                  </a:cubicBezTo>
                  <a:cubicBezTo>
                    <a:pt x="42" y="22288"/>
                    <a:pt x="208" y="23615"/>
                    <a:pt x="540" y="24942"/>
                  </a:cubicBezTo>
                  <a:cubicBezTo>
                    <a:pt x="1700" y="28839"/>
                    <a:pt x="5432" y="31410"/>
                    <a:pt x="7132" y="35141"/>
                  </a:cubicBezTo>
                  <a:cubicBezTo>
                    <a:pt x="7588" y="36178"/>
                    <a:pt x="7961" y="37298"/>
                    <a:pt x="8915" y="37878"/>
                  </a:cubicBezTo>
                  <a:cubicBezTo>
                    <a:pt x="9511" y="38176"/>
                    <a:pt x="10141" y="38340"/>
                    <a:pt x="10805" y="38340"/>
                  </a:cubicBezTo>
                  <a:cubicBezTo>
                    <a:pt x="10879" y="38340"/>
                    <a:pt x="10954" y="38338"/>
                    <a:pt x="11029" y="38334"/>
                  </a:cubicBezTo>
                  <a:cubicBezTo>
                    <a:pt x="11148" y="38337"/>
                    <a:pt x="11266" y="38339"/>
                    <a:pt x="11384" y="38339"/>
                  </a:cubicBezTo>
                  <a:cubicBezTo>
                    <a:pt x="12919" y="38339"/>
                    <a:pt x="14418" y="38088"/>
                    <a:pt x="15881" y="37588"/>
                  </a:cubicBezTo>
                  <a:cubicBezTo>
                    <a:pt x="17415" y="36966"/>
                    <a:pt x="18700" y="35805"/>
                    <a:pt x="19405" y="34312"/>
                  </a:cubicBezTo>
                  <a:cubicBezTo>
                    <a:pt x="19778" y="33317"/>
                    <a:pt x="19985" y="32322"/>
                    <a:pt x="20027" y="31244"/>
                  </a:cubicBezTo>
                  <a:cubicBezTo>
                    <a:pt x="20400" y="27222"/>
                    <a:pt x="20566" y="23117"/>
                    <a:pt x="20566" y="19054"/>
                  </a:cubicBezTo>
                  <a:cubicBezTo>
                    <a:pt x="21934" y="20878"/>
                    <a:pt x="23675" y="22413"/>
                    <a:pt x="25624" y="23574"/>
                  </a:cubicBezTo>
                  <a:cubicBezTo>
                    <a:pt x="26862" y="24323"/>
                    <a:pt x="28330" y="24918"/>
                    <a:pt x="29787" y="24918"/>
                  </a:cubicBezTo>
                  <a:cubicBezTo>
                    <a:pt x="30184" y="24918"/>
                    <a:pt x="30581" y="24874"/>
                    <a:pt x="30973" y="24776"/>
                  </a:cubicBezTo>
                  <a:cubicBezTo>
                    <a:pt x="35409" y="23656"/>
                    <a:pt x="37607" y="17437"/>
                    <a:pt x="37690" y="13415"/>
                  </a:cubicBezTo>
                  <a:cubicBezTo>
                    <a:pt x="37731" y="10886"/>
                    <a:pt x="37109" y="8398"/>
                    <a:pt x="35865" y="6201"/>
                  </a:cubicBezTo>
                  <a:cubicBezTo>
                    <a:pt x="33518" y="2200"/>
                    <a:pt x="29335" y="0"/>
                    <a:pt x="25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8;p57">
              <a:extLst>
                <a:ext uri="{FF2B5EF4-FFF2-40B4-BE49-F238E27FC236}">
                  <a16:creationId xmlns:a16="http://schemas.microsoft.com/office/drawing/2014/main" id="{ED3BA372-34F7-D150-D340-FAF84AC04416}"/>
                </a:ext>
              </a:extLst>
            </p:cNvPr>
            <p:cNvSpPr/>
            <p:nvPr/>
          </p:nvSpPr>
          <p:spPr>
            <a:xfrm>
              <a:off x="2671869" y="1570498"/>
              <a:ext cx="460362" cy="517202"/>
            </a:xfrm>
            <a:custGeom>
              <a:avLst/>
              <a:gdLst/>
              <a:ahLst/>
              <a:cxnLst/>
              <a:rect l="l" t="t" r="r" b="b"/>
              <a:pathLst>
                <a:path w="30807" h="34598" extrusionOk="0">
                  <a:moveTo>
                    <a:pt x="15784" y="1"/>
                  </a:moveTo>
                  <a:cubicBezTo>
                    <a:pt x="14791" y="1"/>
                    <a:pt x="13793" y="102"/>
                    <a:pt x="12812" y="293"/>
                  </a:cubicBezTo>
                  <a:cubicBezTo>
                    <a:pt x="6551" y="1868"/>
                    <a:pt x="4437" y="8212"/>
                    <a:pt x="4313" y="14058"/>
                  </a:cubicBezTo>
                  <a:cubicBezTo>
                    <a:pt x="4022" y="13892"/>
                    <a:pt x="3732" y="13768"/>
                    <a:pt x="3400" y="13685"/>
                  </a:cubicBezTo>
                  <a:cubicBezTo>
                    <a:pt x="3233" y="13655"/>
                    <a:pt x="3066" y="13640"/>
                    <a:pt x="2900" y="13640"/>
                  </a:cubicBezTo>
                  <a:cubicBezTo>
                    <a:pt x="2163" y="13640"/>
                    <a:pt x="1462" y="13939"/>
                    <a:pt x="954" y="14514"/>
                  </a:cubicBezTo>
                  <a:cubicBezTo>
                    <a:pt x="415" y="15136"/>
                    <a:pt x="125" y="15924"/>
                    <a:pt x="83" y="16795"/>
                  </a:cubicBezTo>
                  <a:cubicBezTo>
                    <a:pt x="0" y="17375"/>
                    <a:pt x="42" y="17997"/>
                    <a:pt x="166" y="18619"/>
                  </a:cubicBezTo>
                  <a:cubicBezTo>
                    <a:pt x="722" y="20525"/>
                    <a:pt x="2457" y="21861"/>
                    <a:pt x="4425" y="21861"/>
                  </a:cubicBezTo>
                  <a:cubicBezTo>
                    <a:pt x="4511" y="21861"/>
                    <a:pt x="4598" y="21858"/>
                    <a:pt x="4686" y="21853"/>
                  </a:cubicBezTo>
                  <a:cubicBezTo>
                    <a:pt x="4852" y="23843"/>
                    <a:pt x="5308" y="25792"/>
                    <a:pt x="5971" y="27658"/>
                  </a:cubicBezTo>
                  <a:cubicBezTo>
                    <a:pt x="7855" y="32140"/>
                    <a:pt x="12039" y="34597"/>
                    <a:pt x="16668" y="34597"/>
                  </a:cubicBezTo>
                  <a:cubicBezTo>
                    <a:pt x="18763" y="34597"/>
                    <a:pt x="20948" y="34094"/>
                    <a:pt x="23053" y="33048"/>
                  </a:cubicBezTo>
                  <a:cubicBezTo>
                    <a:pt x="28651" y="30270"/>
                    <a:pt x="29563" y="24009"/>
                    <a:pt x="30268" y="18370"/>
                  </a:cubicBezTo>
                  <a:cubicBezTo>
                    <a:pt x="30641" y="15136"/>
                    <a:pt x="30807" y="11778"/>
                    <a:pt x="29687" y="8710"/>
                  </a:cubicBezTo>
                  <a:cubicBezTo>
                    <a:pt x="28361" y="5061"/>
                    <a:pt x="25500" y="2200"/>
                    <a:pt x="21851" y="915"/>
                  </a:cubicBezTo>
                  <a:cubicBezTo>
                    <a:pt x="20358" y="459"/>
                    <a:pt x="18866" y="168"/>
                    <a:pt x="17332" y="86"/>
                  </a:cubicBezTo>
                  <a:cubicBezTo>
                    <a:pt x="16819" y="29"/>
                    <a:pt x="16302" y="1"/>
                    <a:pt x="15784" y="1"/>
                  </a:cubicBezTo>
                  <a:close/>
                </a:path>
              </a:pathLst>
            </a:custGeom>
            <a:solidFill>
              <a:srgbClr val="E2B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79;p57">
              <a:extLst>
                <a:ext uri="{FF2B5EF4-FFF2-40B4-BE49-F238E27FC236}">
                  <a16:creationId xmlns:a16="http://schemas.microsoft.com/office/drawing/2014/main" id="{966EF093-9E63-1F45-2B0B-897216E230B4}"/>
                </a:ext>
              </a:extLst>
            </p:cNvPr>
            <p:cNvSpPr/>
            <p:nvPr/>
          </p:nvSpPr>
          <p:spPr>
            <a:xfrm>
              <a:off x="2746212" y="1521257"/>
              <a:ext cx="394700" cy="242995"/>
            </a:xfrm>
            <a:custGeom>
              <a:avLst/>
              <a:gdLst/>
              <a:ahLst/>
              <a:cxnLst/>
              <a:rect l="l" t="t" r="r" b="b"/>
              <a:pathLst>
                <a:path w="26413" h="16255" extrusionOk="0">
                  <a:moveTo>
                    <a:pt x="13254" y="1"/>
                  </a:moveTo>
                  <a:cubicBezTo>
                    <a:pt x="12970" y="1"/>
                    <a:pt x="12684" y="7"/>
                    <a:pt x="12398" y="21"/>
                  </a:cubicBezTo>
                  <a:cubicBezTo>
                    <a:pt x="10118" y="104"/>
                    <a:pt x="7713" y="477"/>
                    <a:pt x="5889" y="2094"/>
                  </a:cubicBezTo>
                  <a:cubicBezTo>
                    <a:pt x="1" y="7443"/>
                    <a:pt x="8584" y="14574"/>
                    <a:pt x="12813" y="15943"/>
                  </a:cubicBezTo>
                  <a:cubicBezTo>
                    <a:pt x="13331" y="16115"/>
                    <a:pt x="13882" y="16254"/>
                    <a:pt x="14421" y="16254"/>
                  </a:cubicBezTo>
                  <a:cubicBezTo>
                    <a:pt x="14917" y="16254"/>
                    <a:pt x="15402" y="16136"/>
                    <a:pt x="15839" y="15818"/>
                  </a:cubicBezTo>
                  <a:cubicBezTo>
                    <a:pt x="16417" y="15406"/>
                    <a:pt x="16775" y="14519"/>
                    <a:pt x="16698" y="13764"/>
                  </a:cubicBezTo>
                  <a:lnTo>
                    <a:pt x="16698" y="13764"/>
                  </a:lnTo>
                  <a:cubicBezTo>
                    <a:pt x="16994" y="14236"/>
                    <a:pt x="17361" y="14669"/>
                    <a:pt x="17788" y="15072"/>
                  </a:cubicBezTo>
                  <a:cubicBezTo>
                    <a:pt x="18179" y="15414"/>
                    <a:pt x="18670" y="15597"/>
                    <a:pt x="19161" y="15597"/>
                  </a:cubicBezTo>
                  <a:cubicBezTo>
                    <a:pt x="19503" y="15597"/>
                    <a:pt x="19845" y="15508"/>
                    <a:pt x="20152" y="15321"/>
                  </a:cubicBezTo>
                  <a:cubicBezTo>
                    <a:pt x="20939" y="14740"/>
                    <a:pt x="21188" y="13662"/>
                    <a:pt x="20732" y="12833"/>
                  </a:cubicBezTo>
                  <a:lnTo>
                    <a:pt x="20732" y="12833"/>
                  </a:lnTo>
                  <a:cubicBezTo>
                    <a:pt x="21543" y="14012"/>
                    <a:pt x="22649" y="15257"/>
                    <a:pt x="23903" y="15257"/>
                  </a:cubicBezTo>
                  <a:cubicBezTo>
                    <a:pt x="24060" y="15257"/>
                    <a:pt x="24219" y="15238"/>
                    <a:pt x="24381" y="15196"/>
                  </a:cubicBezTo>
                  <a:cubicBezTo>
                    <a:pt x="25376" y="14906"/>
                    <a:pt x="26122" y="13787"/>
                    <a:pt x="26288" y="12584"/>
                  </a:cubicBezTo>
                  <a:cubicBezTo>
                    <a:pt x="26412" y="11382"/>
                    <a:pt x="26246" y="10179"/>
                    <a:pt x="25832" y="9060"/>
                  </a:cubicBezTo>
                  <a:cubicBezTo>
                    <a:pt x="24381" y="4914"/>
                    <a:pt x="21230" y="1638"/>
                    <a:pt x="17539" y="560"/>
                  </a:cubicBezTo>
                  <a:cubicBezTo>
                    <a:pt x="16119" y="179"/>
                    <a:pt x="14699" y="1"/>
                    <a:pt x="13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980;p57">
              <a:extLst>
                <a:ext uri="{FF2B5EF4-FFF2-40B4-BE49-F238E27FC236}">
                  <a16:creationId xmlns:a16="http://schemas.microsoft.com/office/drawing/2014/main" id="{9EF984F5-BE5E-9489-DD1E-9552AEF72112}"/>
                </a:ext>
              </a:extLst>
            </p:cNvPr>
            <p:cNvSpPr/>
            <p:nvPr/>
          </p:nvSpPr>
          <p:spPr>
            <a:xfrm>
              <a:off x="2699753" y="1557089"/>
              <a:ext cx="153050" cy="247748"/>
            </a:xfrm>
            <a:custGeom>
              <a:avLst/>
              <a:gdLst/>
              <a:ahLst/>
              <a:cxnLst/>
              <a:rect l="l" t="t" r="r" b="b"/>
              <a:pathLst>
                <a:path w="10242" h="16573" extrusionOk="0">
                  <a:moveTo>
                    <a:pt x="6550" y="1"/>
                  </a:moveTo>
                  <a:cubicBezTo>
                    <a:pt x="6082" y="1"/>
                    <a:pt x="5582" y="136"/>
                    <a:pt x="5059" y="444"/>
                  </a:cubicBezTo>
                  <a:cubicBezTo>
                    <a:pt x="4354" y="900"/>
                    <a:pt x="3773" y="1522"/>
                    <a:pt x="3317" y="2268"/>
                  </a:cubicBezTo>
                  <a:cubicBezTo>
                    <a:pt x="705" y="6165"/>
                    <a:pt x="0" y="11016"/>
                    <a:pt x="1410" y="15536"/>
                  </a:cubicBezTo>
                  <a:cubicBezTo>
                    <a:pt x="1576" y="15992"/>
                    <a:pt x="1866" y="16572"/>
                    <a:pt x="2364" y="16572"/>
                  </a:cubicBezTo>
                  <a:cubicBezTo>
                    <a:pt x="2654" y="16531"/>
                    <a:pt x="2903" y="16406"/>
                    <a:pt x="3068" y="16241"/>
                  </a:cubicBezTo>
                  <a:cubicBezTo>
                    <a:pt x="5224" y="14582"/>
                    <a:pt x="7049" y="12509"/>
                    <a:pt x="8459" y="10187"/>
                  </a:cubicBezTo>
                  <a:cubicBezTo>
                    <a:pt x="9454" y="8487"/>
                    <a:pt x="10241" y="6621"/>
                    <a:pt x="10158" y="4631"/>
                  </a:cubicBezTo>
                  <a:cubicBezTo>
                    <a:pt x="10057" y="2605"/>
                    <a:pt x="8608" y="1"/>
                    <a:pt x="6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981;p57">
              <a:extLst>
                <a:ext uri="{FF2B5EF4-FFF2-40B4-BE49-F238E27FC236}">
                  <a16:creationId xmlns:a16="http://schemas.microsoft.com/office/drawing/2014/main" id="{5E5849B7-4412-98AB-68C5-4E274DF6B6BB}"/>
                </a:ext>
              </a:extLst>
            </p:cNvPr>
            <p:cNvSpPr/>
            <p:nvPr/>
          </p:nvSpPr>
          <p:spPr>
            <a:xfrm>
              <a:off x="2904359" y="1823598"/>
              <a:ext cx="59968" cy="78273"/>
            </a:xfrm>
            <a:custGeom>
              <a:avLst/>
              <a:gdLst/>
              <a:ahLst/>
              <a:cxnLst/>
              <a:rect l="l" t="t" r="r" b="b"/>
              <a:pathLst>
                <a:path w="4013" h="5236" extrusionOk="0">
                  <a:moveTo>
                    <a:pt x="2651" y="1"/>
                  </a:moveTo>
                  <a:cubicBezTo>
                    <a:pt x="2543" y="1"/>
                    <a:pt x="2437" y="78"/>
                    <a:pt x="2437" y="195"/>
                  </a:cubicBezTo>
                  <a:cubicBezTo>
                    <a:pt x="2396" y="859"/>
                    <a:pt x="2479" y="1522"/>
                    <a:pt x="2603" y="2186"/>
                  </a:cubicBezTo>
                  <a:cubicBezTo>
                    <a:pt x="2769" y="2849"/>
                    <a:pt x="3059" y="3554"/>
                    <a:pt x="3142" y="4217"/>
                  </a:cubicBezTo>
                  <a:cubicBezTo>
                    <a:pt x="2876" y="4350"/>
                    <a:pt x="2588" y="4399"/>
                    <a:pt x="2295" y="4399"/>
                  </a:cubicBezTo>
                  <a:cubicBezTo>
                    <a:pt x="1766" y="4399"/>
                    <a:pt x="1217" y="4241"/>
                    <a:pt x="737" y="4134"/>
                  </a:cubicBezTo>
                  <a:cubicBezTo>
                    <a:pt x="686" y="4119"/>
                    <a:pt x="638" y="4112"/>
                    <a:pt x="593" y="4112"/>
                  </a:cubicBezTo>
                  <a:cubicBezTo>
                    <a:pt x="158" y="4112"/>
                    <a:pt x="0" y="4772"/>
                    <a:pt x="488" y="4922"/>
                  </a:cubicBezTo>
                  <a:cubicBezTo>
                    <a:pt x="884" y="5032"/>
                    <a:pt x="1687" y="5235"/>
                    <a:pt x="2416" y="5235"/>
                  </a:cubicBezTo>
                  <a:cubicBezTo>
                    <a:pt x="3063" y="5235"/>
                    <a:pt x="3652" y="5075"/>
                    <a:pt x="3847" y="4549"/>
                  </a:cubicBezTo>
                  <a:cubicBezTo>
                    <a:pt x="4013" y="4051"/>
                    <a:pt x="3557" y="3139"/>
                    <a:pt x="3432" y="2642"/>
                  </a:cubicBezTo>
                  <a:cubicBezTo>
                    <a:pt x="3225" y="1813"/>
                    <a:pt x="3059" y="983"/>
                    <a:pt x="2852" y="154"/>
                  </a:cubicBezTo>
                  <a:cubicBezTo>
                    <a:pt x="2816" y="46"/>
                    <a:pt x="2733" y="1"/>
                    <a:pt x="2651" y="1"/>
                  </a:cubicBezTo>
                  <a:close/>
                </a:path>
              </a:pathLst>
            </a:custGeom>
            <a:solidFill>
              <a:srgbClr val="C3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982;p57">
              <a:extLst>
                <a:ext uri="{FF2B5EF4-FFF2-40B4-BE49-F238E27FC236}">
                  <a16:creationId xmlns:a16="http://schemas.microsoft.com/office/drawing/2014/main" id="{3AF7FCFE-8356-8CD3-4CC8-DCE755E03A60}"/>
                </a:ext>
              </a:extLst>
            </p:cNvPr>
            <p:cNvSpPr/>
            <p:nvPr/>
          </p:nvSpPr>
          <p:spPr>
            <a:xfrm>
              <a:off x="3008305" y="1830071"/>
              <a:ext cx="47102" cy="58331"/>
            </a:xfrm>
            <a:custGeom>
              <a:avLst/>
              <a:gdLst/>
              <a:ahLst/>
              <a:cxnLst/>
              <a:rect l="l" t="t" r="r" b="b"/>
              <a:pathLst>
                <a:path w="3152" h="3902" extrusionOk="0">
                  <a:moveTo>
                    <a:pt x="1550" y="1"/>
                  </a:moveTo>
                  <a:cubicBezTo>
                    <a:pt x="1317" y="1"/>
                    <a:pt x="1078" y="73"/>
                    <a:pt x="871" y="219"/>
                  </a:cubicBezTo>
                  <a:cubicBezTo>
                    <a:pt x="42" y="799"/>
                    <a:pt x="0" y="2375"/>
                    <a:pt x="374" y="3204"/>
                  </a:cubicBezTo>
                  <a:cubicBezTo>
                    <a:pt x="627" y="3672"/>
                    <a:pt x="1091" y="3901"/>
                    <a:pt x="1550" y="3901"/>
                  </a:cubicBezTo>
                  <a:cubicBezTo>
                    <a:pt x="2068" y="3901"/>
                    <a:pt x="2581" y="3609"/>
                    <a:pt x="2778" y="3038"/>
                  </a:cubicBezTo>
                  <a:cubicBezTo>
                    <a:pt x="3152" y="2209"/>
                    <a:pt x="3027" y="1214"/>
                    <a:pt x="2447" y="509"/>
                  </a:cubicBezTo>
                  <a:cubicBezTo>
                    <a:pt x="2364" y="384"/>
                    <a:pt x="2281" y="301"/>
                    <a:pt x="2198" y="219"/>
                  </a:cubicBezTo>
                  <a:cubicBezTo>
                    <a:pt x="2011" y="73"/>
                    <a:pt x="1783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83;p57">
              <a:extLst>
                <a:ext uri="{FF2B5EF4-FFF2-40B4-BE49-F238E27FC236}">
                  <a16:creationId xmlns:a16="http://schemas.microsoft.com/office/drawing/2014/main" id="{5C616E65-0E74-4318-5E7E-5A57BD6D3C86}"/>
                </a:ext>
              </a:extLst>
            </p:cNvPr>
            <p:cNvSpPr/>
            <p:nvPr/>
          </p:nvSpPr>
          <p:spPr>
            <a:xfrm>
              <a:off x="2829238" y="1830071"/>
              <a:ext cx="47729" cy="58331"/>
            </a:xfrm>
            <a:custGeom>
              <a:avLst/>
              <a:gdLst/>
              <a:ahLst/>
              <a:cxnLst/>
              <a:rect l="l" t="t" r="r" b="b"/>
              <a:pathLst>
                <a:path w="3194" h="3902" extrusionOk="0">
                  <a:moveTo>
                    <a:pt x="1561" y="1"/>
                  </a:moveTo>
                  <a:cubicBezTo>
                    <a:pt x="1328" y="1"/>
                    <a:pt x="1100" y="73"/>
                    <a:pt x="913" y="219"/>
                  </a:cubicBezTo>
                  <a:cubicBezTo>
                    <a:pt x="84" y="799"/>
                    <a:pt x="1" y="2375"/>
                    <a:pt x="415" y="3204"/>
                  </a:cubicBezTo>
                  <a:cubicBezTo>
                    <a:pt x="649" y="3672"/>
                    <a:pt x="1103" y="3901"/>
                    <a:pt x="1561" y="3901"/>
                  </a:cubicBezTo>
                  <a:cubicBezTo>
                    <a:pt x="2078" y="3901"/>
                    <a:pt x="2601" y="3609"/>
                    <a:pt x="2820" y="3038"/>
                  </a:cubicBezTo>
                  <a:cubicBezTo>
                    <a:pt x="3193" y="2209"/>
                    <a:pt x="3069" y="1214"/>
                    <a:pt x="2447" y="509"/>
                  </a:cubicBezTo>
                  <a:cubicBezTo>
                    <a:pt x="2406" y="384"/>
                    <a:pt x="2323" y="301"/>
                    <a:pt x="2240" y="219"/>
                  </a:cubicBezTo>
                  <a:cubicBezTo>
                    <a:pt x="2033" y="73"/>
                    <a:pt x="1794" y="1"/>
                    <a:pt x="1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84;p57">
              <a:extLst>
                <a:ext uri="{FF2B5EF4-FFF2-40B4-BE49-F238E27FC236}">
                  <a16:creationId xmlns:a16="http://schemas.microsoft.com/office/drawing/2014/main" id="{95B9BF1B-6486-3B59-72BB-6E50CBFF3123}"/>
                </a:ext>
              </a:extLst>
            </p:cNvPr>
            <p:cNvSpPr/>
            <p:nvPr/>
          </p:nvSpPr>
          <p:spPr>
            <a:xfrm>
              <a:off x="2888160" y="1929945"/>
              <a:ext cx="94144" cy="41468"/>
            </a:xfrm>
            <a:custGeom>
              <a:avLst/>
              <a:gdLst/>
              <a:ahLst/>
              <a:cxnLst/>
              <a:rect l="l" t="t" r="r" b="b"/>
              <a:pathLst>
                <a:path w="6300" h="2774" extrusionOk="0">
                  <a:moveTo>
                    <a:pt x="317" y="0"/>
                  </a:moveTo>
                  <a:cubicBezTo>
                    <a:pt x="135" y="0"/>
                    <a:pt x="0" y="190"/>
                    <a:pt x="38" y="379"/>
                  </a:cubicBezTo>
                  <a:cubicBezTo>
                    <a:pt x="453" y="1975"/>
                    <a:pt x="1800" y="2773"/>
                    <a:pt x="3148" y="2773"/>
                  </a:cubicBezTo>
                  <a:cubicBezTo>
                    <a:pt x="4495" y="2773"/>
                    <a:pt x="5843" y="1975"/>
                    <a:pt x="6258" y="379"/>
                  </a:cubicBezTo>
                  <a:cubicBezTo>
                    <a:pt x="6299" y="172"/>
                    <a:pt x="6175" y="6"/>
                    <a:pt x="5967" y="6"/>
                  </a:cubicBezTo>
                  <a:lnTo>
                    <a:pt x="370" y="6"/>
                  </a:lnTo>
                  <a:cubicBezTo>
                    <a:pt x="352" y="2"/>
                    <a:pt x="334" y="0"/>
                    <a:pt x="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051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7EEC88-67C6-E4D1-66D6-D8C0A3042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587" y="1278010"/>
            <a:ext cx="6878658" cy="3023826"/>
          </a:xfrm>
        </p:spPr>
        <p:txBody>
          <a:bodyPr/>
          <a:lstStyle/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Capacidad del hospital </a:t>
            </a:r>
          </a:p>
          <a:p>
            <a:pPr marL="133350" indent="0">
              <a:buNone/>
            </a:pPr>
            <a:r>
              <a:rPr lang="es-MX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Curva estándar de consumo ( promedio ) </a:t>
            </a:r>
          </a:p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Porcentaje de ocupación </a:t>
            </a:r>
          </a:p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Tipo de hospital </a:t>
            </a:r>
          </a:p>
          <a:p>
            <a:pPr marL="133350" indent="0">
              <a:buNone/>
            </a:pPr>
            <a:r>
              <a:rPr lang="es-MX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Tratamientos especiales y frecuencia </a:t>
            </a:r>
          </a:p>
          <a:p>
            <a:pPr marL="133350" indent="0">
              <a:buNone/>
            </a:pPr>
            <a:r>
              <a:rPr lang="es-MX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Edad y sexo predominante en los pacientes </a:t>
            </a:r>
          </a:p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Presupuesto asignado </a:t>
            </a:r>
          </a:p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Duración del material </a:t>
            </a:r>
          </a:p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Tipo de almacenamiento </a:t>
            </a:r>
          </a:p>
          <a:p>
            <a:pPr marL="133350" indent="0">
              <a:buNone/>
            </a:pPr>
            <a:r>
              <a:rPr lang="es-MX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Calidad y costo de los artículos </a:t>
            </a:r>
          </a:p>
          <a:p>
            <a:pPr marL="133350" indent="0">
              <a:buNone/>
            </a:pP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DB1D4D-4D2A-83D1-E76A-2A5D8FD9D41F}"/>
              </a:ext>
            </a:extLst>
          </p:cNvPr>
          <p:cNvSpPr txBox="1"/>
          <p:nvPr/>
        </p:nvSpPr>
        <p:spPr>
          <a:xfrm>
            <a:off x="529937" y="103909"/>
            <a:ext cx="7419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FACTORES A CONSIDERAR PARA CALCULAR EL MATERIAL Y EQUIPO </a:t>
            </a:r>
            <a:endParaRPr lang="es-EC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FC3E1-97DE-1FAB-379D-BEA3D22DD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909" y="1414464"/>
            <a:ext cx="2271911" cy="2378100"/>
          </a:xfrm>
        </p:spPr>
        <p:txBody>
          <a:bodyPr/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endParaRPr lang="es-EC" sz="1800" b="0" i="0" u="none" strike="noStrike" baseline="0" dirty="0">
              <a:latin typeface="Candara" panose="020E0502030303020204" pitchFamily="34" charset="0"/>
            </a:endParaRPr>
          </a:p>
          <a:p>
            <a:pPr marL="133350" indent="0">
              <a:buNone/>
            </a:pPr>
            <a:r>
              <a:rPr lang="es-EC" sz="1800" b="0" i="0" u="none" strike="noStrike" baseline="0" dirty="0">
                <a:solidFill>
                  <a:srgbClr val="434342"/>
                </a:solidFill>
                <a:latin typeface="Candara" panose="020E0502030303020204" pitchFamily="34" charset="0"/>
              </a:rPr>
              <a:t>Por su servicio: </a:t>
            </a:r>
          </a:p>
          <a:p>
            <a:r>
              <a:rPr lang="es-EC" sz="1800" b="0" i="0" u="none" strike="noStrike" baseline="0" dirty="0">
                <a:solidFill>
                  <a:srgbClr val="797A7D"/>
                </a:solidFill>
                <a:latin typeface="Candara" panose="020E0502030303020204" pitchFamily="34" charset="0"/>
              </a:rPr>
              <a:t></a:t>
            </a:r>
            <a:r>
              <a:rPr lang="es-EC" sz="1800" b="0" i="0" u="none" strike="noStrike" baseline="0" dirty="0">
                <a:solidFill>
                  <a:srgbClr val="434342"/>
                </a:solidFill>
                <a:latin typeface="Candara" panose="020E0502030303020204" pitchFamily="34" charset="0"/>
              </a:rPr>
              <a:t>a.- De curación      </a:t>
            </a:r>
          </a:p>
          <a:p>
            <a:r>
              <a:rPr lang="es-EC" sz="1800" b="0" i="0" u="none" strike="noStrike" baseline="0" dirty="0">
                <a:solidFill>
                  <a:srgbClr val="797A7D"/>
                </a:solidFill>
                <a:latin typeface="Candara" panose="020E0502030303020204" pitchFamily="34" charset="0"/>
              </a:rPr>
              <a:t></a:t>
            </a:r>
            <a:r>
              <a:rPr lang="es-EC" sz="1800" b="0" i="0" u="none" strike="noStrike" baseline="0" dirty="0">
                <a:solidFill>
                  <a:srgbClr val="434342"/>
                </a:solidFill>
                <a:latin typeface="Candara" panose="020E0502030303020204" pitchFamily="34" charset="0"/>
              </a:rPr>
              <a:t>b.- De canje </a:t>
            </a:r>
          </a:p>
          <a:p>
            <a:pPr marL="133350" indent="0">
              <a:buNone/>
            </a:pP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CF1CBF-2D07-503A-17D7-69BEAD6FA92D}"/>
              </a:ext>
            </a:extLst>
          </p:cNvPr>
          <p:cNvSpPr txBox="1"/>
          <p:nvPr/>
        </p:nvSpPr>
        <p:spPr>
          <a:xfrm>
            <a:off x="893618" y="540327"/>
            <a:ext cx="640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r>
              <a:rPr lang="es-MX" sz="2800" b="1" i="0" u="none" strike="noStrike" baseline="0" dirty="0">
                <a:solidFill>
                  <a:srgbClr val="FF0000"/>
                </a:solidFill>
                <a:latin typeface="Candara" panose="020E0502030303020204" pitchFamily="34" charset="0"/>
              </a:rPr>
              <a:t>Clasificación del material y equipo 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A1268D-0205-1593-4BD1-7A7C44370066}"/>
              </a:ext>
            </a:extLst>
          </p:cNvPr>
          <p:cNvSpPr txBox="1"/>
          <p:nvPr/>
        </p:nvSpPr>
        <p:spPr>
          <a:xfrm>
            <a:off x="4831773" y="1735282"/>
            <a:ext cx="3065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0" i="0" u="none" strike="noStrike" baseline="0" dirty="0">
                <a:solidFill>
                  <a:srgbClr val="434342"/>
                </a:solidFill>
                <a:latin typeface="Candara" panose="020E0502030303020204" pitchFamily="34" charset="0"/>
              </a:rPr>
              <a:t>Por su ubicación: </a:t>
            </a:r>
          </a:p>
          <a:p>
            <a:r>
              <a:rPr lang="es-EC" sz="1800" b="0" i="0" u="none" strike="noStrike" baseline="0" dirty="0">
                <a:solidFill>
                  <a:srgbClr val="797A7D"/>
                </a:solidFill>
                <a:latin typeface="Candara" panose="020E0502030303020204" pitchFamily="34" charset="0"/>
              </a:rPr>
              <a:t></a:t>
            </a:r>
            <a:r>
              <a:rPr lang="es-EC" sz="1800" b="0" i="0" u="none" strike="noStrike" baseline="0" dirty="0">
                <a:solidFill>
                  <a:srgbClr val="434342"/>
                </a:solidFill>
                <a:latin typeface="Candara" panose="020E0502030303020204" pitchFamily="34" charset="0"/>
              </a:rPr>
              <a:t>1.- Equipo móvil </a:t>
            </a:r>
          </a:p>
          <a:p>
            <a:r>
              <a:rPr lang="es-EC" sz="1800" b="0" i="0" u="none" strike="noStrike" baseline="0" dirty="0">
                <a:solidFill>
                  <a:srgbClr val="797A7D"/>
                </a:solidFill>
                <a:latin typeface="Candara" panose="020E0502030303020204" pitchFamily="34" charset="0"/>
              </a:rPr>
              <a:t></a:t>
            </a:r>
            <a:r>
              <a:rPr lang="es-EC" sz="1800" b="0" i="0" u="none" strike="noStrike" baseline="0" dirty="0">
                <a:solidFill>
                  <a:srgbClr val="434342"/>
                </a:solidFill>
                <a:latin typeface="Candara" panose="020E0502030303020204" pitchFamily="34" charset="0"/>
              </a:rPr>
              <a:t>2.- Equipo fijo </a:t>
            </a:r>
          </a:p>
          <a:p>
            <a:r>
              <a:rPr lang="es-EC" sz="1800" b="0" i="0" u="none" strike="noStrike" baseline="0" dirty="0">
                <a:solidFill>
                  <a:srgbClr val="797A7D"/>
                </a:solidFill>
                <a:latin typeface="Candara" panose="020E0502030303020204" pitchFamily="34" charset="0"/>
              </a:rPr>
              <a:t></a:t>
            </a:r>
            <a:r>
              <a:rPr lang="es-EC" sz="1800" b="0" i="0" u="none" strike="noStrike" baseline="0" dirty="0">
                <a:solidFill>
                  <a:srgbClr val="434342"/>
                </a:solidFill>
                <a:latin typeface="Candara" panose="020E0502030303020204" pitchFamily="34" charset="0"/>
              </a:rPr>
              <a:t>3.- Equipo Clínico </a:t>
            </a:r>
          </a:p>
          <a:p>
            <a:r>
              <a:rPr lang="es-EC" sz="1800" b="0" i="0" u="none" strike="noStrike" baseline="0" dirty="0">
                <a:solidFill>
                  <a:srgbClr val="434342"/>
                </a:solidFill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38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440A8D-C80C-D4BE-ADEF-5B61FC2260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50" t="13297" r="18864"/>
          <a:stretch/>
        </p:blipFill>
        <p:spPr>
          <a:xfrm>
            <a:off x="238992" y="1"/>
            <a:ext cx="7897090" cy="50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1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7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Recursos materiales</a:t>
            </a:r>
            <a:endParaRPr dirty="0"/>
          </a:p>
        </p:txBody>
      </p:sp>
      <p:sp>
        <p:nvSpPr>
          <p:cNvPr id="984" name="Google Shape;984;p37"/>
          <p:cNvSpPr txBox="1">
            <a:spLocks noGrp="1"/>
          </p:cNvSpPr>
          <p:nvPr>
            <p:ph type="body" idx="1"/>
          </p:nvPr>
        </p:nvSpPr>
        <p:spPr>
          <a:xfrm>
            <a:off x="713225" y="1111400"/>
            <a:ext cx="7717500" cy="3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Se refiere a todo equipamiento, mobiliario e insumos necesarios para la atención medica </a:t>
            </a:r>
          </a:p>
          <a:p>
            <a:endParaRPr lang="es-MX" sz="2400" b="0" i="1" u="none" strike="noStrike" baseline="0" dirty="0">
              <a:solidFill>
                <a:srgbClr val="2D1211"/>
              </a:solidFill>
              <a:latin typeface="Arial" panose="020B0604020202020204" pitchFamily="34" charset="0"/>
            </a:endParaRPr>
          </a:p>
          <a:p>
            <a:r>
              <a:rPr lang="es-MX" sz="2400" b="0" i="1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Objetivo: asegurar el cuidado oportuno y libre de riesgos 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82455-9CB6-3EDE-EC7E-57BFEAB0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0"/>
            <a:ext cx="7578670" cy="572700"/>
          </a:xfrm>
        </p:spPr>
        <p:txBody>
          <a:bodyPr/>
          <a:lstStyle/>
          <a:p>
            <a:b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180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INDICADORES PARA CÁLCULO DE ROPA HOSPITALARIA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F720F0-4133-36E4-5C45-0226D21A4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781" y="929950"/>
            <a:ext cx="7038343" cy="3283599"/>
          </a:xfrm>
        </p:spPr>
        <p:txBody>
          <a:bodyPr/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EC" sz="1800" b="0" i="0" u="none" strike="noStrike" baseline="0" dirty="0">
              <a:latin typeface="Arial" panose="020B0604020202020204" pitchFamily="34" charset="0"/>
            </a:endParaRPr>
          </a:p>
          <a:p>
            <a:pPr marL="133350" indent="0">
              <a:buNone/>
            </a:pPr>
            <a:r>
              <a:rPr lang="es-MX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1 juego por cama de las existentes en los servicios </a:t>
            </a:r>
          </a:p>
          <a:p>
            <a:pPr marL="133350" indent="0">
              <a:buNone/>
            </a:pPr>
            <a:r>
              <a:rPr lang="es-MX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1 juego por cama existente en la lavandería </a:t>
            </a:r>
          </a:p>
          <a:p>
            <a:pPr marL="133350" indent="0">
              <a:buNone/>
            </a:pPr>
            <a:r>
              <a:rPr lang="es-MX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1 juego por cama existente en el almacén  </a:t>
            </a:r>
          </a:p>
          <a:p>
            <a:pPr marL="133350" indent="0">
              <a:buNone/>
            </a:pPr>
            <a:r>
              <a:rPr lang="es-MX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1 juego más por cada 10 juegos existentes en lavandería, con el propósito de cubrir el proceso de lavado y renovación por deterioro normal. </a:t>
            </a:r>
          </a:p>
          <a:p>
            <a:pPr marL="133350" indent="0">
              <a:buNone/>
            </a:pPr>
            <a:endParaRPr lang="es-MX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33350" indent="0">
              <a:buNone/>
            </a:pPr>
            <a:r>
              <a:rPr lang="es-MX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Debe sustituirse cada 6 meses. </a:t>
            </a:r>
          </a:p>
          <a:p>
            <a:pPr marL="13335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9211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AD6FC-7182-3AC6-507E-551ADA6AB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5384"/>
            <a:ext cx="7776098" cy="572700"/>
          </a:xfrm>
        </p:spPr>
        <p:txBody>
          <a:bodyPr/>
          <a:lstStyle/>
          <a:p>
            <a:b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Indicadores para cálculo de </a:t>
            </a:r>
            <a:r>
              <a:rPr lang="pt-BR" sz="24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ropa</a:t>
            </a:r>
            <a:r>
              <a:rPr lang="pt-BR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hospitalaria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46D84-0B39-F853-9321-4FAD0F0DE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073" y="997456"/>
            <a:ext cx="6705834" cy="2378100"/>
          </a:xfrm>
        </p:spPr>
        <p:txBody>
          <a:bodyPr/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EC" sz="1800" b="0" i="0" u="none" strike="noStrike" baseline="0" dirty="0">
              <a:latin typeface="Arial" panose="020B0604020202020204" pitchFamily="34" charset="0"/>
            </a:endParaRPr>
          </a:p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1 Tendido </a:t>
            </a:r>
          </a:p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1 Limpio </a:t>
            </a:r>
          </a:p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1 Sucio </a:t>
            </a:r>
          </a:p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1 Proceso  </a:t>
            </a:r>
          </a:p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1 almacén </a:t>
            </a:r>
          </a:p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1 reposición </a:t>
            </a:r>
          </a:p>
          <a:p>
            <a:pPr marL="133350" indent="0">
              <a:buNone/>
            </a:pP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94772B-1568-7EA9-7B7B-B53146FB7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555" y="150018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1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22A94-1E0F-7175-6482-870CCECF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911180" cy="572700"/>
          </a:xfrm>
        </p:spPr>
        <p:txBody>
          <a:bodyPr/>
          <a:lstStyle/>
          <a:p>
            <a:b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MX" sz="240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Criterios para establecer el fondo fijo de ropa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B4D9CF-B1FE-A436-883B-4164379CF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04009"/>
            <a:ext cx="8073735" cy="3198911"/>
          </a:xfrm>
        </p:spPr>
        <p:txBody>
          <a:bodyPr/>
          <a:lstStyle/>
          <a:p>
            <a:pPr marL="133350" indent="0">
              <a:buNone/>
            </a:pPr>
            <a:endParaRPr lang="es-EC" sz="1800" b="0" i="0" u="none" strike="noStrike" baseline="0" dirty="0">
              <a:latin typeface="Arial" panose="020B0604020202020204" pitchFamily="34" charset="0"/>
            </a:endParaRPr>
          </a:p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1.- </a:t>
            </a:r>
            <a:r>
              <a:rPr lang="es-EC" sz="24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N°</a:t>
            </a: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. De camas </a:t>
            </a:r>
          </a:p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2.- Tipo de pacientes ( Hombre, mujer, niño, adulto, adolescente , </a:t>
            </a:r>
            <a:r>
              <a:rPr lang="es-EC" sz="24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ptes</a:t>
            </a: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graves, delicado, post operado, reposo relativo) </a:t>
            </a:r>
          </a:p>
          <a:p>
            <a:pPr marL="133350" indent="0">
              <a:buNone/>
            </a:pPr>
            <a:r>
              <a:rPr lang="es-MX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3.- </a:t>
            </a:r>
            <a:r>
              <a:rPr lang="es-MX" sz="24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N°</a:t>
            </a:r>
            <a:r>
              <a:rPr lang="es-MX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. De cambios que se realiza en 24 </a:t>
            </a:r>
            <a:r>
              <a:rPr lang="es-MX" sz="24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hrs</a:t>
            </a:r>
            <a:r>
              <a:rPr lang="es-MX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133350" indent="0">
              <a:buNone/>
            </a:pPr>
            <a:r>
              <a:rPr lang="es-MX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4.- Tipos de cambio ( completo, ½ cambio o ¼ de cambio ) </a:t>
            </a:r>
            <a:endParaRPr lang="es-EC" sz="2400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33350" indent="0">
              <a:buNone/>
            </a:pP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</a:rPr>
              <a:t>5</a:t>
            </a:r>
            <a:r>
              <a:rPr lang="es-EC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.- % de ocupación </a:t>
            </a:r>
          </a:p>
          <a:p>
            <a:pPr marL="13335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84513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E715E-093E-99BC-A379-1E43B323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04698" cy="572700"/>
          </a:xfrm>
        </p:spPr>
        <p:txBody>
          <a:bodyPr/>
          <a:lstStyle/>
          <a:p>
            <a:b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MX" sz="240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Recomendaciones para calcular material y equipo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09BFBA-CAEC-0B72-5610-377417153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655" y="716902"/>
            <a:ext cx="7647709" cy="2378100"/>
          </a:xfrm>
        </p:spPr>
        <p:txBody>
          <a:bodyPr/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EC" sz="1800" b="0" i="0" u="none" strike="noStrike" baseline="0" dirty="0">
              <a:latin typeface="Arial" panose="020B0604020202020204" pitchFamily="34" charset="0"/>
            </a:endParaRPr>
          </a:p>
          <a:p>
            <a:pPr marL="133350" indent="0">
              <a:buNone/>
            </a:pPr>
            <a:r>
              <a:rPr lang="es-MX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1.- Prever la existencia con base en cálculos realistas </a:t>
            </a:r>
          </a:p>
          <a:p>
            <a:pPr marL="133350" indent="0">
              <a:buNone/>
            </a:pPr>
            <a:r>
              <a:rPr lang="es-MX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2.- Asegurar la existencia de fondos fijos en los servicios </a:t>
            </a:r>
          </a:p>
          <a:p>
            <a:pPr marL="133350" indent="0">
              <a:buNone/>
            </a:pPr>
            <a:r>
              <a:rPr lang="es-MX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3.- Mantener la dotación y verificar las existencias </a:t>
            </a:r>
          </a:p>
          <a:p>
            <a:pPr marL="133350" indent="0">
              <a:buNone/>
            </a:pPr>
            <a:r>
              <a:rPr lang="es-MX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4.-Realizar controles periódicos que muestren el consumo</a:t>
            </a:r>
            <a:r>
              <a:rPr lang="es-MX" sz="18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</a:p>
          <a:p>
            <a:pPr marL="13335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44733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B0870F-BAD7-231C-879D-693C6DA9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73" y="529936"/>
            <a:ext cx="3636818" cy="30895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1724D2-230A-2CF8-D350-BEF38D5E3BF1}"/>
              </a:ext>
            </a:extLst>
          </p:cNvPr>
          <p:cNvSpPr txBox="1"/>
          <p:nvPr/>
        </p:nvSpPr>
        <p:spPr>
          <a:xfrm>
            <a:off x="2301586" y="3917373"/>
            <a:ext cx="3896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rgbClr val="FF0000"/>
                </a:solidFill>
              </a:rPr>
              <a:t>GRACIAS</a:t>
            </a:r>
            <a:endParaRPr lang="es-EC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6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39"/>
          <p:cNvSpPr/>
          <p:nvPr/>
        </p:nvSpPr>
        <p:spPr>
          <a:xfrm>
            <a:off x="1098094" y="4437308"/>
            <a:ext cx="1490700" cy="233400"/>
          </a:xfrm>
          <a:prstGeom prst="ellipse">
            <a:avLst/>
          </a:prstGeom>
          <a:solidFill>
            <a:srgbClr val="8ED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9"/>
          <p:cNvSpPr/>
          <p:nvPr/>
        </p:nvSpPr>
        <p:spPr>
          <a:xfrm>
            <a:off x="6716169" y="4437308"/>
            <a:ext cx="1490700" cy="233400"/>
          </a:xfrm>
          <a:prstGeom prst="ellipse">
            <a:avLst/>
          </a:prstGeom>
          <a:solidFill>
            <a:srgbClr val="8ED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9"/>
          <p:cNvSpPr txBox="1">
            <a:spLocks noGrp="1"/>
          </p:cNvSpPr>
          <p:nvPr>
            <p:ph type="title"/>
          </p:nvPr>
        </p:nvSpPr>
        <p:spPr>
          <a:xfrm>
            <a:off x="2666640" y="343733"/>
            <a:ext cx="3858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EC" sz="2800" b="0" i="0" u="none" strike="noStrike" baseline="0" dirty="0">
                <a:solidFill>
                  <a:srgbClr val="F7D27B"/>
                </a:solidFill>
                <a:latin typeface="Arial" panose="020B0604020202020204" pitchFamily="34" charset="0"/>
              </a:rPr>
              <a:t>Recursos Materiales </a:t>
            </a:r>
            <a:endParaRPr sz="2800" dirty="0"/>
          </a:p>
        </p:txBody>
      </p:sp>
      <p:sp>
        <p:nvSpPr>
          <p:cNvPr id="1055" name="Google Shape;1055;p39"/>
          <p:cNvSpPr txBox="1">
            <a:spLocks noGrp="1"/>
          </p:cNvSpPr>
          <p:nvPr>
            <p:ph type="subTitle" idx="1"/>
          </p:nvPr>
        </p:nvSpPr>
        <p:spPr>
          <a:xfrm>
            <a:off x="2642625" y="1439802"/>
            <a:ext cx="3858900" cy="3230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EC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Inventariables Equipamientos y aparatos </a:t>
            </a:r>
          </a:p>
          <a:p>
            <a:r>
              <a:rPr lang="es-EC" sz="1800" b="0" i="0" u="none" strike="noStrike" baseline="0" dirty="0">
                <a:solidFill>
                  <a:srgbClr val="797A7D"/>
                </a:solidFill>
                <a:latin typeface="Arial" panose="020B0604020202020204" pitchFamily="34" charset="0"/>
              </a:rPr>
              <a:t></a:t>
            </a:r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Mobiliarios hospitalarios </a:t>
            </a:r>
          </a:p>
          <a:p>
            <a:r>
              <a:rPr lang="es-EC" sz="1800" b="0" i="0" u="none" strike="noStrike" baseline="0" dirty="0">
                <a:solidFill>
                  <a:srgbClr val="797A7D"/>
                </a:solidFill>
                <a:latin typeface="Arial" panose="020B0604020202020204" pitchFamily="34" charset="0"/>
              </a:rPr>
              <a:t></a:t>
            </a:r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Son reutilizables y de vida útil prolongada </a:t>
            </a:r>
          </a:p>
          <a:p>
            <a:r>
              <a:rPr lang="es-EC" sz="1800" b="0" i="0" u="none" strike="noStrike" baseline="0" dirty="0">
                <a:solidFill>
                  <a:srgbClr val="797A7D"/>
                </a:solidFill>
                <a:latin typeface="Arial" panose="020B0604020202020204" pitchFamily="34" charset="0"/>
              </a:rPr>
              <a:t></a:t>
            </a:r>
            <a:r>
              <a:rPr lang="es-EC" sz="1800" b="0" i="0" u="none" strike="noStrike" baseline="0" dirty="0" err="1">
                <a:solidFill>
                  <a:srgbClr val="2D1211"/>
                </a:solidFill>
                <a:latin typeface="Arial" panose="020B0604020202020204" pitchFamily="34" charset="0"/>
              </a:rPr>
              <a:t>Ej</a:t>
            </a:r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: </a:t>
            </a:r>
            <a:r>
              <a:rPr lang="es-EC" sz="1800" b="0" i="0" u="none" strike="noStrike" baseline="0" dirty="0" err="1">
                <a:solidFill>
                  <a:srgbClr val="2D1211"/>
                </a:solidFill>
                <a:latin typeface="Arial" panose="020B0604020202020204" pitchFamily="34" charset="0"/>
              </a:rPr>
              <a:t>Electrocardiografo</a:t>
            </a:r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; camillas, </a:t>
            </a:r>
            <a:r>
              <a:rPr lang="es-EC" sz="1800" dirty="0">
                <a:solidFill>
                  <a:srgbClr val="2D1211"/>
                </a:solidFill>
                <a:latin typeface="Arial" panose="020B0604020202020204" pitchFamily="34" charset="0"/>
              </a:rPr>
              <a:t>monitores, </a:t>
            </a:r>
            <a:r>
              <a:rPr lang="es-EC" sz="1800" b="0" i="0" u="none" strike="noStrike" baseline="0" dirty="0" err="1">
                <a:solidFill>
                  <a:srgbClr val="2D1211"/>
                </a:solidFill>
                <a:latin typeface="Arial" panose="020B0604020202020204" pitchFamily="34" charset="0"/>
              </a:rPr>
              <a:t>etc</a:t>
            </a:r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056" name="Google Shape;1056;p39"/>
          <p:cNvGrpSpPr/>
          <p:nvPr/>
        </p:nvGrpSpPr>
        <p:grpSpPr>
          <a:xfrm>
            <a:off x="6501375" y="868506"/>
            <a:ext cx="1920300" cy="3739894"/>
            <a:chOff x="6501375" y="868506"/>
            <a:chExt cx="1920300" cy="3739894"/>
          </a:xfrm>
        </p:grpSpPr>
        <p:sp>
          <p:nvSpPr>
            <p:cNvPr id="1057" name="Google Shape;1057;p39"/>
            <p:cNvSpPr/>
            <p:nvPr/>
          </p:nvSpPr>
          <p:spPr>
            <a:xfrm>
              <a:off x="6501375" y="868506"/>
              <a:ext cx="1920300" cy="1920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8" name="Google Shape;1058;p39"/>
            <p:cNvGrpSpPr/>
            <p:nvPr/>
          </p:nvGrpSpPr>
          <p:grpSpPr>
            <a:xfrm>
              <a:off x="6961404" y="1097158"/>
              <a:ext cx="1000242" cy="3511242"/>
              <a:chOff x="6961404" y="1097158"/>
              <a:chExt cx="1000242" cy="3511242"/>
            </a:xfrm>
          </p:grpSpPr>
          <p:sp>
            <p:nvSpPr>
              <p:cNvPr id="1059" name="Google Shape;1059;p39"/>
              <p:cNvSpPr/>
              <p:nvPr/>
            </p:nvSpPr>
            <p:spPr>
              <a:xfrm>
                <a:off x="7181149" y="2467031"/>
                <a:ext cx="2871" cy="999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592" extrusionOk="0">
                    <a:moveTo>
                      <a:pt x="169" y="0"/>
                    </a:moveTo>
                    <a:lnTo>
                      <a:pt x="169" y="0"/>
                    </a:lnTo>
                    <a:cubicBezTo>
                      <a:pt x="85" y="169"/>
                      <a:pt x="42" y="380"/>
                      <a:pt x="0" y="592"/>
                    </a:cubicBezTo>
                    <a:cubicBezTo>
                      <a:pt x="42" y="549"/>
                      <a:pt x="85" y="465"/>
                      <a:pt x="85" y="423"/>
                    </a:cubicBezTo>
                    <a:cubicBezTo>
                      <a:pt x="85" y="296"/>
                      <a:pt x="127" y="127"/>
                      <a:pt x="169" y="0"/>
                    </a:cubicBezTo>
                    <a:close/>
                  </a:path>
                </a:pathLst>
              </a:custGeom>
              <a:solidFill>
                <a:srgbClr val="233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6961404" y="2208768"/>
                <a:ext cx="271114" cy="968073"/>
              </a:xfrm>
              <a:custGeom>
                <a:avLst/>
                <a:gdLst/>
                <a:ahLst/>
                <a:cxnLst/>
                <a:rect l="l" t="t" r="r" b="b"/>
                <a:pathLst>
                  <a:path w="16055" h="57328" extrusionOk="0">
                    <a:moveTo>
                      <a:pt x="7563" y="0"/>
                    </a:moveTo>
                    <a:cubicBezTo>
                      <a:pt x="7563" y="0"/>
                      <a:pt x="6338" y="2577"/>
                      <a:pt x="6211" y="2831"/>
                    </a:cubicBezTo>
                    <a:cubicBezTo>
                      <a:pt x="2071" y="12379"/>
                      <a:pt x="1" y="22688"/>
                      <a:pt x="170" y="33123"/>
                    </a:cubicBezTo>
                    <a:cubicBezTo>
                      <a:pt x="212" y="35742"/>
                      <a:pt x="423" y="38404"/>
                      <a:pt x="761" y="41023"/>
                    </a:cubicBezTo>
                    <a:cubicBezTo>
                      <a:pt x="973" y="42840"/>
                      <a:pt x="1226" y="44656"/>
                      <a:pt x="1437" y="46473"/>
                    </a:cubicBezTo>
                    <a:cubicBezTo>
                      <a:pt x="1902" y="50022"/>
                      <a:pt x="2451" y="54500"/>
                      <a:pt x="5240" y="57077"/>
                    </a:cubicBezTo>
                    <a:cubicBezTo>
                      <a:pt x="5372" y="57177"/>
                      <a:pt x="5530" y="57328"/>
                      <a:pt x="5714" y="57328"/>
                    </a:cubicBezTo>
                    <a:cubicBezTo>
                      <a:pt x="5765" y="57328"/>
                      <a:pt x="5818" y="57316"/>
                      <a:pt x="5873" y="57289"/>
                    </a:cubicBezTo>
                    <a:cubicBezTo>
                      <a:pt x="6127" y="57162"/>
                      <a:pt x="6085" y="56824"/>
                      <a:pt x="6042" y="56528"/>
                    </a:cubicBezTo>
                    <a:cubicBezTo>
                      <a:pt x="6000" y="56148"/>
                      <a:pt x="5916" y="55725"/>
                      <a:pt x="5873" y="55303"/>
                    </a:cubicBezTo>
                    <a:lnTo>
                      <a:pt x="5873" y="55303"/>
                    </a:lnTo>
                    <a:cubicBezTo>
                      <a:pt x="6169" y="55852"/>
                      <a:pt x="6591" y="56317"/>
                      <a:pt x="7098" y="56697"/>
                    </a:cubicBezTo>
                    <a:cubicBezTo>
                      <a:pt x="7267" y="56866"/>
                      <a:pt x="7479" y="56908"/>
                      <a:pt x="7732" y="56908"/>
                    </a:cubicBezTo>
                    <a:cubicBezTo>
                      <a:pt x="8070" y="56782"/>
                      <a:pt x="8112" y="56317"/>
                      <a:pt x="8028" y="55937"/>
                    </a:cubicBezTo>
                    <a:cubicBezTo>
                      <a:pt x="7943" y="55387"/>
                      <a:pt x="7732" y="54838"/>
                      <a:pt x="7394" y="54331"/>
                    </a:cubicBezTo>
                    <a:lnTo>
                      <a:pt x="7394" y="54331"/>
                    </a:lnTo>
                    <a:cubicBezTo>
                      <a:pt x="7986" y="54880"/>
                      <a:pt x="8662" y="55261"/>
                      <a:pt x="9380" y="55514"/>
                    </a:cubicBezTo>
                    <a:cubicBezTo>
                      <a:pt x="9485" y="55549"/>
                      <a:pt x="9604" y="55570"/>
                      <a:pt x="9717" y="55570"/>
                    </a:cubicBezTo>
                    <a:cubicBezTo>
                      <a:pt x="9877" y="55570"/>
                      <a:pt x="10024" y="55529"/>
                      <a:pt x="10098" y="55430"/>
                    </a:cubicBezTo>
                    <a:cubicBezTo>
                      <a:pt x="10225" y="55218"/>
                      <a:pt x="10098" y="54965"/>
                      <a:pt x="10014" y="54754"/>
                    </a:cubicBezTo>
                    <a:cubicBezTo>
                      <a:pt x="9676" y="54247"/>
                      <a:pt x="9295" y="53740"/>
                      <a:pt x="8873" y="53275"/>
                    </a:cubicBezTo>
                    <a:lnTo>
                      <a:pt x="8873" y="53275"/>
                    </a:lnTo>
                    <a:cubicBezTo>
                      <a:pt x="9436" y="53627"/>
                      <a:pt x="10058" y="53950"/>
                      <a:pt x="10714" y="53950"/>
                    </a:cubicBezTo>
                    <a:cubicBezTo>
                      <a:pt x="10846" y="53950"/>
                      <a:pt x="10978" y="53937"/>
                      <a:pt x="11112" y="53909"/>
                    </a:cubicBezTo>
                    <a:cubicBezTo>
                      <a:pt x="11196" y="53909"/>
                      <a:pt x="11323" y="53867"/>
                      <a:pt x="11365" y="53782"/>
                    </a:cubicBezTo>
                    <a:cubicBezTo>
                      <a:pt x="11492" y="53613"/>
                      <a:pt x="11365" y="53444"/>
                      <a:pt x="11239" y="53275"/>
                    </a:cubicBezTo>
                    <a:cubicBezTo>
                      <a:pt x="10394" y="52219"/>
                      <a:pt x="9507" y="51163"/>
                      <a:pt x="8662" y="50106"/>
                    </a:cubicBezTo>
                    <a:lnTo>
                      <a:pt x="8662" y="50106"/>
                    </a:lnTo>
                    <a:cubicBezTo>
                      <a:pt x="9084" y="50191"/>
                      <a:pt x="9507" y="50318"/>
                      <a:pt x="9929" y="50402"/>
                    </a:cubicBezTo>
                    <a:cubicBezTo>
                      <a:pt x="10014" y="50423"/>
                      <a:pt x="10119" y="50444"/>
                      <a:pt x="10214" y="50444"/>
                    </a:cubicBezTo>
                    <a:cubicBezTo>
                      <a:pt x="10309" y="50444"/>
                      <a:pt x="10394" y="50423"/>
                      <a:pt x="10436" y="50360"/>
                    </a:cubicBezTo>
                    <a:cubicBezTo>
                      <a:pt x="10521" y="50233"/>
                      <a:pt x="10521" y="50149"/>
                      <a:pt x="10478" y="50022"/>
                    </a:cubicBezTo>
                    <a:cubicBezTo>
                      <a:pt x="10394" y="49684"/>
                      <a:pt x="10225" y="49388"/>
                      <a:pt x="9929" y="49177"/>
                    </a:cubicBezTo>
                    <a:cubicBezTo>
                      <a:pt x="9338" y="48586"/>
                      <a:pt x="8746" y="47952"/>
                      <a:pt x="8070" y="47445"/>
                    </a:cubicBezTo>
                    <a:lnTo>
                      <a:pt x="8239" y="47403"/>
                    </a:lnTo>
                    <a:cubicBezTo>
                      <a:pt x="5789" y="32616"/>
                      <a:pt x="8535" y="17449"/>
                      <a:pt x="16055" y="4521"/>
                    </a:cubicBezTo>
                    <a:lnTo>
                      <a:pt x="7563" y="0"/>
                    </a:lnTo>
                    <a:close/>
                  </a:path>
                </a:pathLst>
              </a:custGeom>
              <a:solidFill>
                <a:srgbClr val="C3A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6974255" y="2863696"/>
                <a:ext cx="181227" cy="313145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18544" extrusionOk="0">
                    <a:moveTo>
                      <a:pt x="6633" y="0"/>
                    </a:moveTo>
                    <a:cubicBezTo>
                      <a:pt x="4774" y="760"/>
                      <a:pt x="2831" y="1310"/>
                      <a:pt x="887" y="1859"/>
                    </a:cubicBezTo>
                    <a:cubicBezTo>
                      <a:pt x="592" y="1943"/>
                      <a:pt x="254" y="2070"/>
                      <a:pt x="0" y="2239"/>
                    </a:cubicBezTo>
                    <a:cubicBezTo>
                      <a:pt x="212" y="4056"/>
                      <a:pt x="465" y="5872"/>
                      <a:pt x="676" y="7689"/>
                    </a:cubicBezTo>
                    <a:cubicBezTo>
                      <a:pt x="1141" y="11238"/>
                      <a:pt x="1690" y="15716"/>
                      <a:pt x="4479" y="18293"/>
                    </a:cubicBezTo>
                    <a:cubicBezTo>
                      <a:pt x="4611" y="18393"/>
                      <a:pt x="4769" y="18544"/>
                      <a:pt x="4953" y="18544"/>
                    </a:cubicBezTo>
                    <a:cubicBezTo>
                      <a:pt x="5004" y="18544"/>
                      <a:pt x="5057" y="18532"/>
                      <a:pt x="5112" y="18505"/>
                    </a:cubicBezTo>
                    <a:cubicBezTo>
                      <a:pt x="5366" y="18378"/>
                      <a:pt x="5324" y="18040"/>
                      <a:pt x="5281" y="17744"/>
                    </a:cubicBezTo>
                    <a:cubicBezTo>
                      <a:pt x="5239" y="17364"/>
                      <a:pt x="5155" y="16941"/>
                      <a:pt x="5112" y="16519"/>
                    </a:cubicBezTo>
                    <a:lnTo>
                      <a:pt x="5112" y="16519"/>
                    </a:lnTo>
                    <a:cubicBezTo>
                      <a:pt x="5408" y="17068"/>
                      <a:pt x="5830" y="17533"/>
                      <a:pt x="6337" y="17913"/>
                    </a:cubicBezTo>
                    <a:cubicBezTo>
                      <a:pt x="6506" y="18082"/>
                      <a:pt x="6718" y="18124"/>
                      <a:pt x="6971" y="18124"/>
                    </a:cubicBezTo>
                    <a:cubicBezTo>
                      <a:pt x="7309" y="17998"/>
                      <a:pt x="7351" y="17533"/>
                      <a:pt x="7267" y="17153"/>
                    </a:cubicBezTo>
                    <a:cubicBezTo>
                      <a:pt x="7182" y="16603"/>
                      <a:pt x="6971" y="16054"/>
                      <a:pt x="6633" y="15547"/>
                    </a:cubicBezTo>
                    <a:lnTo>
                      <a:pt x="6633" y="15547"/>
                    </a:lnTo>
                    <a:cubicBezTo>
                      <a:pt x="7225" y="16096"/>
                      <a:pt x="7901" y="16477"/>
                      <a:pt x="8619" y="16730"/>
                    </a:cubicBezTo>
                    <a:cubicBezTo>
                      <a:pt x="8724" y="16765"/>
                      <a:pt x="8843" y="16786"/>
                      <a:pt x="8956" y="16786"/>
                    </a:cubicBezTo>
                    <a:cubicBezTo>
                      <a:pt x="9116" y="16786"/>
                      <a:pt x="9263" y="16745"/>
                      <a:pt x="9337" y="16646"/>
                    </a:cubicBezTo>
                    <a:cubicBezTo>
                      <a:pt x="9464" y="16434"/>
                      <a:pt x="9337" y="16181"/>
                      <a:pt x="9253" y="15970"/>
                    </a:cubicBezTo>
                    <a:cubicBezTo>
                      <a:pt x="8915" y="15463"/>
                      <a:pt x="8534" y="14956"/>
                      <a:pt x="8112" y="14491"/>
                    </a:cubicBezTo>
                    <a:lnTo>
                      <a:pt x="8112" y="14491"/>
                    </a:lnTo>
                    <a:cubicBezTo>
                      <a:pt x="8675" y="14843"/>
                      <a:pt x="9297" y="15166"/>
                      <a:pt x="9953" y="15166"/>
                    </a:cubicBezTo>
                    <a:cubicBezTo>
                      <a:pt x="10085" y="15166"/>
                      <a:pt x="10217" y="15153"/>
                      <a:pt x="10351" y="15125"/>
                    </a:cubicBezTo>
                    <a:cubicBezTo>
                      <a:pt x="10435" y="15125"/>
                      <a:pt x="10562" y="15083"/>
                      <a:pt x="10604" y="14998"/>
                    </a:cubicBezTo>
                    <a:cubicBezTo>
                      <a:pt x="10731" y="14829"/>
                      <a:pt x="10604" y="14660"/>
                      <a:pt x="10478" y="14491"/>
                    </a:cubicBezTo>
                    <a:cubicBezTo>
                      <a:pt x="9633" y="13435"/>
                      <a:pt x="8746" y="12379"/>
                      <a:pt x="7901" y="11322"/>
                    </a:cubicBezTo>
                    <a:lnTo>
                      <a:pt x="7901" y="11322"/>
                    </a:lnTo>
                    <a:cubicBezTo>
                      <a:pt x="8323" y="11449"/>
                      <a:pt x="8746" y="11534"/>
                      <a:pt x="9168" y="11660"/>
                    </a:cubicBezTo>
                    <a:cubicBezTo>
                      <a:pt x="9244" y="11679"/>
                      <a:pt x="9336" y="11698"/>
                      <a:pt x="9423" y="11698"/>
                    </a:cubicBezTo>
                    <a:cubicBezTo>
                      <a:pt x="9530" y="11698"/>
                      <a:pt x="9628" y="11669"/>
                      <a:pt x="9675" y="11576"/>
                    </a:cubicBezTo>
                    <a:cubicBezTo>
                      <a:pt x="9760" y="11491"/>
                      <a:pt x="9760" y="11365"/>
                      <a:pt x="9760" y="11280"/>
                    </a:cubicBezTo>
                    <a:cubicBezTo>
                      <a:pt x="9633" y="10942"/>
                      <a:pt x="9464" y="10604"/>
                      <a:pt x="9168" y="10393"/>
                    </a:cubicBezTo>
                    <a:cubicBezTo>
                      <a:pt x="8577" y="9802"/>
                      <a:pt x="7985" y="9168"/>
                      <a:pt x="7351" y="8661"/>
                    </a:cubicBezTo>
                    <a:lnTo>
                      <a:pt x="7478" y="8619"/>
                    </a:lnTo>
                    <a:cubicBezTo>
                      <a:pt x="7013" y="5788"/>
                      <a:pt x="6718" y="2915"/>
                      <a:pt x="66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7709074" y="2195208"/>
                <a:ext cx="252572" cy="968175"/>
              </a:xfrm>
              <a:custGeom>
                <a:avLst/>
                <a:gdLst/>
                <a:ahLst/>
                <a:cxnLst/>
                <a:rect l="l" t="t" r="r" b="b"/>
                <a:pathLst>
                  <a:path w="14957" h="57334" extrusionOk="0">
                    <a:moveTo>
                      <a:pt x="8788" y="1"/>
                    </a:moveTo>
                    <a:lnTo>
                      <a:pt x="1" y="4056"/>
                    </a:lnTo>
                    <a:cubicBezTo>
                      <a:pt x="5493" y="14956"/>
                      <a:pt x="7774" y="27208"/>
                      <a:pt x="6591" y="39376"/>
                    </a:cubicBezTo>
                    <a:cubicBezTo>
                      <a:pt x="6338" y="42037"/>
                      <a:pt x="5915" y="44699"/>
                      <a:pt x="5324" y="47318"/>
                    </a:cubicBezTo>
                    <a:lnTo>
                      <a:pt x="5451" y="47361"/>
                    </a:lnTo>
                    <a:cubicBezTo>
                      <a:pt x="4775" y="47868"/>
                      <a:pt x="4141" y="48459"/>
                      <a:pt x="3507" y="48966"/>
                    </a:cubicBezTo>
                    <a:cubicBezTo>
                      <a:pt x="3211" y="49177"/>
                      <a:pt x="3000" y="49473"/>
                      <a:pt x="2916" y="49811"/>
                    </a:cubicBezTo>
                    <a:cubicBezTo>
                      <a:pt x="2873" y="49896"/>
                      <a:pt x="2873" y="50022"/>
                      <a:pt x="2916" y="50107"/>
                    </a:cubicBezTo>
                    <a:cubicBezTo>
                      <a:pt x="2972" y="50219"/>
                      <a:pt x="3103" y="50257"/>
                      <a:pt x="3235" y="50257"/>
                    </a:cubicBezTo>
                    <a:cubicBezTo>
                      <a:pt x="3301" y="50257"/>
                      <a:pt x="3366" y="50248"/>
                      <a:pt x="3423" y="50234"/>
                    </a:cubicBezTo>
                    <a:lnTo>
                      <a:pt x="4690" y="49980"/>
                    </a:lnTo>
                    <a:lnTo>
                      <a:pt x="4690" y="49980"/>
                    </a:lnTo>
                    <a:cubicBezTo>
                      <a:pt x="3803" y="50994"/>
                      <a:pt x="2873" y="52008"/>
                      <a:pt x="1944" y="53022"/>
                    </a:cubicBezTo>
                    <a:cubicBezTo>
                      <a:pt x="1817" y="53149"/>
                      <a:pt x="1690" y="53318"/>
                      <a:pt x="1775" y="53487"/>
                    </a:cubicBezTo>
                    <a:cubicBezTo>
                      <a:pt x="1817" y="53571"/>
                      <a:pt x="1944" y="53656"/>
                      <a:pt x="2028" y="53656"/>
                    </a:cubicBezTo>
                    <a:cubicBezTo>
                      <a:pt x="2174" y="53686"/>
                      <a:pt x="2320" y="53700"/>
                      <a:pt x="2466" y="53700"/>
                    </a:cubicBezTo>
                    <a:cubicBezTo>
                      <a:pt x="3119" y="53700"/>
                      <a:pt x="3757" y="53417"/>
                      <a:pt x="4310" y="53106"/>
                    </a:cubicBezTo>
                    <a:lnTo>
                      <a:pt x="4310" y="53106"/>
                    </a:lnTo>
                    <a:cubicBezTo>
                      <a:pt x="3887" y="53529"/>
                      <a:pt x="3465" y="54036"/>
                      <a:pt x="3127" y="54543"/>
                    </a:cubicBezTo>
                    <a:cubicBezTo>
                      <a:pt x="2958" y="54712"/>
                      <a:pt x="2831" y="54965"/>
                      <a:pt x="2958" y="55177"/>
                    </a:cubicBezTo>
                    <a:cubicBezTo>
                      <a:pt x="3036" y="55306"/>
                      <a:pt x="3192" y="55356"/>
                      <a:pt x="3361" y="55356"/>
                    </a:cubicBezTo>
                    <a:cubicBezTo>
                      <a:pt x="3467" y="55356"/>
                      <a:pt x="3578" y="55336"/>
                      <a:pt x="3676" y="55303"/>
                    </a:cubicBezTo>
                    <a:cubicBezTo>
                      <a:pt x="4394" y="55134"/>
                      <a:pt x="5113" y="54754"/>
                      <a:pt x="5704" y="54247"/>
                    </a:cubicBezTo>
                    <a:lnTo>
                      <a:pt x="5704" y="54247"/>
                    </a:lnTo>
                    <a:cubicBezTo>
                      <a:pt x="5366" y="54754"/>
                      <a:pt x="5155" y="55261"/>
                      <a:pt x="4986" y="55852"/>
                    </a:cubicBezTo>
                    <a:cubicBezTo>
                      <a:pt x="4901" y="56190"/>
                      <a:pt x="4901" y="56655"/>
                      <a:pt x="5239" y="56782"/>
                    </a:cubicBezTo>
                    <a:cubicBezTo>
                      <a:pt x="5310" y="56806"/>
                      <a:pt x="5378" y="56816"/>
                      <a:pt x="5443" y="56816"/>
                    </a:cubicBezTo>
                    <a:cubicBezTo>
                      <a:pt x="5611" y="56816"/>
                      <a:pt x="5763" y="56747"/>
                      <a:pt x="5915" y="56655"/>
                    </a:cubicBezTo>
                    <a:cubicBezTo>
                      <a:pt x="6422" y="56275"/>
                      <a:pt x="6845" y="55852"/>
                      <a:pt x="7183" y="55303"/>
                    </a:cubicBezTo>
                    <a:lnTo>
                      <a:pt x="7183" y="55303"/>
                    </a:lnTo>
                    <a:cubicBezTo>
                      <a:pt x="7098" y="55726"/>
                      <a:pt x="7014" y="56148"/>
                      <a:pt x="6929" y="56528"/>
                    </a:cubicBezTo>
                    <a:cubicBezTo>
                      <a:pt x="6887" y="56824"/>
                      <a:pt x="6887" y="57162"/>
                      <a:pt x="7098" y="57289"/>
                    </a:cubicBezTo>
                    <a:cubicBezTo>
                      <a:pt x="7151" y="57321"/>
                      <a:pt x="7204" y="57334"/>
                      <a:pt x="7257" y="57334"/>
                    </a:cubicBezTo>
                    <a:cubicBezTo>
                      <a:pt x="7415" y="57334"/>
                      <a:pt x="7573" y="57215"/>
                      <a:pt x="7732" y="57120"/>
                    </a:cubicBezTo>
                    <a:cubicBezTo>
                      <a:pt x="10647" y="54712"/>
                      <a:pt x="11450" y="50234"/>
                      <a:pt x="12126" y="46769"/>
                    </a:cubicBezTo>
                    <a:cubicBezTo>
                      <a:pt x="12379" y="45375"/>
                      <a:pt x="12675" y="43981"/>
                      <a:pt x="12928" y="42587"/>
                    </a:cubicBezTo>
                    <a:cubicBezTo>
                      <a:pt x="13520" y="39587"/>
                      <a:pt x="13942" y="36545"/>
                      <a:pt x="14196" y="33503"/>
                    </a:cubicBezTo>
                    <a:cubicBezTo>
                      <a:pt x="14956" y="23110"/>
                      <a:pt x="13520" y="12675"/>
                      <a:pt x="9929" y="2916"/>
                    </a:cubicBezTo>
                    <a:cubicBezTo>
                      <a:pt x="9844" y="2662"/>
                      <a:pt x="8788" y="1"/>
                      <a:pt x="8788" y="1"/>
                    </a:cubicBezTo>
                    <a:close/>
                  </a:path>
                </a:pathLst>
              </a:custGeom>
              <a:solidFill>
                <a:srgbClr val="C3A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7737612" y="2860116"/>
                <a:ext cx="189788" cy="303266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17959" extrusionOk="0">
                    <a:moveTo>
                      <a:pt x="4901" y="1"/>
                    </a:moveTo>
                    <a:cubicBezTo>
                      <a:pt x="4648" y="2662"/>
                      <a:pt x="4225" y="5324"/>
                      <a:pt x="3634" y="7943"/>
                    </a:cubicBezTo>
                    <a:lnTo>
                      <a:pt x="3761" y="7986"/>
                    </a:lnTo>
                    <a:cubicBezTo>
                      <a:pt x="3085" y="8493"/>
                      <a:pt x="2451" y="9084"/>
                      <a:pt x="1817" y="9591"/>
                    </a:cubicBezTo>
                    <a:cubicBezTo>
                      <a:pt x="1521" y="9802"/>
                      <a:pt x="1310" y="10098"/>
                      <a:pt x="1226" y="10436"/>
                    </a:cubicBezTo>
                    <a:cubicBezTo>
                      <a:pt x="1183" y="10521"/>
                      <a:pt x="1183" y="10647"/>
                      <a:pt x="1226" y="10732"/>
                    </a:cubicBezTo>
                    <a:cubicBezTo>
                      <a:pt x="1282" y="10844"/>
                      <a:pt x="1413" y="10882"/>
                      <a:pt x="1545" y="10882"/>
                    </a:cubicBezTo>
                    <a:cubicBezTo>
                      <a:pt x="1611" y="10882"/>
                      <a:pt x="1676" y="10873"/>
                      <a:pt x="1733" y="10859"/>
                    </a:cubicBezTo>
                    <a:lnTo>
                      <a:pt x="3000" y="10605"/>
                    </a:lnTo>
                    <a:lnTo>
                      <a:pt x="3000" y="10605"/>
                    </a:lnTo>
                    <a:cubicBezTo>
                      <a:pt x="2113" y="11619"/>
                      <a:pt x="1183" y="12633"/>
                      <a:pt x="254" y="13647"/>
                    </a:cubicBezTo>
                    <a:cubicBezTo>
                      <a:pt x="127" y="13774"/>
                      <a:pt x="0" y="13943"/>
                      <a:pt x="85" y="14112"/>
                    </a:cubicBezTo>
                    <a:cubicBezTo>
                      <a:pt x="127" y="14196"/>
                      <a:pt x="254" y="14281"/>
                      <a:pt x="338" y="14281"/>
                    </a:cubicBezTo>
                    <a:cubicBezTo>
                      <a:pt x="484" y="14311"/>
                      <a:pt x="630" y="14325"/>
                      <a:pt x="776" y="14325"/>
                    </a:cubicBezTo>
                    <a:cubicBezTo>
                      <a:pt x="1429" y="14325"/>
                      <a:pt x="2067" y="14042"/>
                      <a:pt x="2620" y="13731"/>
                    </a:cubicBezTo>
                    <a:lnTo>
                      <a:pt x="2620" y="13731"/>
                    </a:lnTo>
                    <a:cubicBezTo>
                      <a:pt x="2197" y="14154"/>
                      <a:pt x="1775" y="14661"/>
                      <a:pt x="1437" y="15168"/>
                    </a:cubicBezTo>
                    <a:cubicBezTo>
                      <a:pt x="1268" y="15337"/>
                      <a:pt x="1141" y="15590"/>
                      <a:pt x="1268" y="15802"/>
                    </a:cubicBezTo>
                    <a:cubicBezTo>
                      <a:pt x="1346" y="15931"/>
                      <a:pt x="1502" y="15981"/>
                      <a:pt x="1671" y="15981"/>
                    </a:cubicBezTo>
                    <a:cubicBezTo>
                      <a:pt x="1777" y="15981"/>
                      <a:pt x="1888" y="15961"/>
                      <a:pt x="1986" y="15928"/>
                    </a:cubicBezTo>
                    <a:cubicBezTo>
                      <a:pt x="2704" y="15759"/>
                      <a:pt x="3423" y="15379"/>
                      <a:pt x="4014" y="14872"/>
                    </a:cubicBezTo>
                    <a:lnTo>
                      <a:pt x="4014" y="14872"/>
                    </a:lnTo>
                    <a:cubicBezTo>
                      <a:pt x="3676" y="15379"/>
                      <a:pt x="3465" y="15886"/>
                      <a:pt x="3296" y="16477"/>
                    </a:cubicBezTo>
                    <a:cubicBezTo>
                      <a:pt x="3211" y="16815"/>
                      <a:pt x="3211" y="17280"/>
                      <a:pt x="3549" y="17407"/>
                    </a:cubicBezTo>
                    <a:cubicBezTo>
                      <a:pt x="3620" y="17431"/>
                      <a:pt x="3688" y="17441"/>
                      <a:pt x="3753" y="17441"/>
                    </a:cubicBezTo>
                    <a:cubicBezTo>
                      <a:pt x="3921" y="17441"/>
                      <a:pt x="4073" y="17372"/>
                      <a:pt x="4225" y="17280"/>
                    </a:cubicBezTo>
                    <a:cubicBezTo>
                      <a:pt x="4732" y="16900"/>
                      <a:pt x="5155" y="16477"/>
                      <a:pt x="5493" y="15928"/>
                    </a:cubicBezTo>
                    <a:lnTo>
                      <a:pt x="5493" y="15928"/>
                    </a:lnTo>
                    <a:cubicBezTo>
                      <a:pt x="5408" y="16351"/>
                      <a:pt x="5324" y="16773"/>
                      <a:pt x="5239" y="17153"/>
                    </a:cubicBezTo>
                    <a:cubicBezTo>
                      <a:pt x="5197" y="17449"/>
                      <a:pt x="5197" y="17787"/>
                      <a:pt x="5408" y="17914"/>
                    </a:cubicBezTo>
                    <a:cubicBezTo>
                      <a:pt x="5461" y="17946"/>
                      <a:pt x="5514" y="17959"/>
                      <a:pt x="5567" y="17959"/>
                    </a:cubicBezTo>
                    <a:cubicBezTo>
                      <a:pt x="5725" y="17959"/>
                      <a:pt x="5883" y="17840"/>
                      <a:pt x="6042" y="17745"/>
                    </a:cubicBezTo>
                    <a:cubicBezTo>
                      <a:pt x="8957" y="15337"/>
                      <a:pt x="9760" y="10859"/>
                      <a:pt x="10436" y="7394"/>
                    </a:cubicBezTo>
                    <a:cubicBezTo>
                      <a:pt x="10689" y="6000"/>
                      <a:pt x="10985" y="4606"/>
                      <a:pt x="11238" y="3212"/>
                    </a:cubicBezTo>
                    <a:cubicBezTo>
                      <a:pt x="9929" y="2789"/>
                      <a:pt x="8112" y="2071"/>
                      <a:pt x="7901" y="1944"/>
                    </a:cubicBezTo>
                    <a:cubicBezTo>
                      <a:pt x="6845" y="1395"/>
                      <a:pt x="5915" y="634"/>
                      <a:pt x="49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6999939" y="4283131"/>
                <a:ext cx="383123" cy="325269"/>
              </a:xfrm>
              <a:custGeom>
                <a:avLst/>
                <a:gdLst/>
                <a:ahLst/>
                <a:cxnLst/>
                <a:rect l="l" t="t" r="r" b="b"/>
                <a:pathLst>
                  <a:path w="22688" h="19262" extrusionOk="0">
                    <a:moveTo>
                      <a:pt x="15236" y="1"/>
                    </a:moveTo>
                    <a:cubicBezTo>
                      <a:pt x="13570" y="1"/>
                      <a:pt x="11991" y="363"/>
                      <a:pt x="10900" y="1495"/>
                    </a:cubicBezTo>
                    <a:cubicBezTo>
                      <a:pt x="8492" y="4030"/>
                      <a:pt x="6168" y="5678"/>
                      <a:pt x="3760" y="8213"/>
                    </a:cubicBezTo>
                    <a:cubicBezTo>
                      <a:pt x="1986" y="10156"/>
                      <a:pt x="85" y="11846"/>
                      <a:pt x="0" y="14465"/>
                    </a:cubicBezTo>
                    <a:cubicBezTo>
                      <a:pt x="0" y="15353"/>
                      <a:pt x="211" y="17634"/>
                      <a:pt x="803" y="18310"/>
                    </a:cubicBezTo>
                    <a:cubicBezTo>
                      <a:pt x="1423" y="19008"/>
                      <a:pt x="2284" y="19261"/>
                      <a:pt x="3218" y="19261"/>
                    </a:cubicBezTo>
                    <a:cubicBezTo>
                      <a:pt x="4319" y="19261"/>
                      <a:pt x="5520" y="18910"/>
                      <a:pt x="6549" y="18521"/>
                    </a:cubicBezTo>
                    <a:cubicBezTo>
                      <a:pt x="10689" y="16916"/>
                      <a:pt x="14787" y="15226"/>
                      <a:pt x="18843" y="13494"/>
                    </a:cubicBezTo>
                    <a:cubicBezTo>
                      <a:pt x="19857" y="13071"/>
                      <a:pt x="20955" y="12564"/>
                      <a:pt x="21547" y="11592"/>
                    </a:cubicBezTo>
                    <a:cubicBezTo>
                      <a:pt x="22011" y="10790"/>
                      <a:pt x="22223" y="9860"/>
                      <a:pt x="22223" y="8931"/>
                    </a:cubicBezTo>
                    <a:lnTo>
                      <a:pt x="22561" y="4706"/>
                    </a:lnTo>
                    <a:cubicBezTo>
                      <a:pt x="22687" y="3523"/>
                      <a:pt x="22687" y="2213"/>
                      <a:pt x="21842" y="1411"/>
                    </a:cubicBezTo>
                    <a:cubicBezTo>
                      <a:pt x="21335" y="1030"/>
                      <a:pt x="20786" y="777"/>
                      <a:pt x="20152" y="692"/>
                    </a:cubicBezTo>
                    <a:cubicBezTo>
                      <a:pt x="18706" y="373"/>
                      <a:pt x="16927" y="1"/>
                      <a:pt x="15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7098016" y="4361333"/>
                <a:ext cx="81613" cy="63477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3759" extrusionOk="0">
                    <a:moveTo>
                      <a:pt x="578" y="1"/>
                    </a:moveTo>
                    <a:cubicBezTo>
                      <a:pt x="147" y="1"/>
                      <a:pt x="0" y="731"/>
                      <a:pt x="529" y="920"/>
                    </a:cubicBezTo>
                    <a:cubicBezTo>
                      <a:pt x="1924" y="1300"/>
                      <a:pt x="3106" y="2230"/>
                      <a:pt x="3825" y="3539"/>
                    </a:cubicBezTo>
                    <a:cubicBezTo>
                      <a:pt x="3915" y="3694"/>
                      <a:pt x="4053" y="3758"/>
                      <a:pt x="4192" y="3758"/>
                    </a:cubicBezTo>
                    <a:cubicBezTo>
                      <a:pt x="4508" y="3758"/>
                      <a:pt x="4833" y="3427"/>
                      <a:pt x="4627" y="3075"/>
                    </a:cubicBezTo>
                    <a:cubicBezTo>
                      <a:pt x="3782" y="1554"/>
                      <a:pt x="2388" y="498"/>
                      <a:pt x="741" y="33"/>
                    </a:cubicBezTo>
                    <a:cubicBezTo>
                      <a:pt x="683" y="11"/>
                      <a:pt x="628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7059228" y="4397183"/>
                <a:ext cx="81241" cy="63544"/>
              </a:xfrm>
              <a:custGeom>
                <a:avLst/>
                <a:gdLst/>
                <a:ahLst/>
                <a:cxnLst/>
                <a:rect l="l" t="t" r="r" b="b"/>
                <a:pathLst>
                  <a:path w="4811" h="3763" extrusionOk="0">
                    <a:moveTo>
                      <a:pt x="621" y="1"/>
                    </a:moveTo>
                    <a:cubicBezTo>
                      <a:pt x="169" y="1"/>
                      <a:pt x="1" y="755"/>
                      <a:pt x="503" y="909"/>
                    </a:cubicBezTo>
                    <a:cubicBezTo>
                      <a:pt x="1939" y="1332"/>
                      <a:pt x="3122" y="2261"/>
                      <a:pt x="3840" y="3571"/>
                    </a:cubicBezTo>
                    <a:cubicBezTo>
                      <a:pt x="3914" y="3706"/>
                      <a:pt x="4034" y="3762"/>
                      <a:pt x="4159" y="3762"/>
                    </a:cubicBezTo>
                    <a:cubicBezTo>
                      <a:pt x="4467" y="3762"/>
                      <a:pt x="4811" y="3424"/>
                      <a:pt x="4601" y="3064"/>
                    </a:cubicBezTo>
                    <a:cubicBezTo>
                      <a:pt x="3798" y="1585"/>
                      <a:pt x="2404" y="487"/>
                      <a:pt x="756" y="22"/>
                    </a:cubicBezTo>
                    <a:cubicBezTo>
                      <a:pt x="709" y="8"/>
                      <a:pt x="664" y="1"/>
                      <a:pt x="6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7562819" y="4283131"/>
                <a:ext cx="383849" cy="325269"/>
              </a:xfrm>
              <a:custGeom>
                <a:avLst/>
                <a:gdLst/>
                <a:ahLst/>
                <a:cxnLst/>
                <a:rect l="l" t="t" r="r" b="b"/>
                <a:pathLst>
                  <a:path w="22731" h="19262" extrusionOk="0">
                    <a:moveTo>
                      <a:pt x="7494" y="1"/>
                    </a:moveTo>
                    <a:cubicBezTo>
                      <a:pt x="5804" y="1"/>
                      <a:pt x="4025" y="373"/>
                      <a:pt x="2578" y="692"/>
                    </a:cubicBezTo>
                    <a:cubicBezTo>
                      <a:pt x="1944" y="777"/>
                      <a:pt x="1395" y="1030"/>
                      <a:pt x="888" y="1411"/>
                    </a:cubicBezTo>
                    <a:cubicBezTo>
                      <a:pt x="1" y="2213"/>
                      <a:pt x="43" y="3523"/>
                      <a:pt x="127" y="4706"/>
                    </a:cubicBezTo>
                    <a:cubicBezTo>
                      <a:pt x="254" y="6142"/>
                      <a:pt x="381" y="7537"/>
                      <a:pt x="508" y="8931"/>
                    </a:cubicBezTo>
                    <a:cubicBezTo>
                      <a:pt x="508" y="9860"/>
                      <a:pt x="719" y="10790"/>
                      <a:pt x="1184" y="11592"/>
                    </a:cubicBezTo>
                    <a:cubicBezTo>
                      <a:pt x="1775" y="12564"/>
                      <a:pt x="2831" y="13071"/>
                      <a:pt x="3888" y="13494"/>
                    </a:cubicBezTo>
                    <a:cubicBezTo>
                      <a:pt x="7943" y="15226"/>
                      <a:pt x="12041" y="16916"/>
                      <a:pt x="16182" y="18521"/>
                    </a:cubicBezTo>
                    <a:cubicBezTo>
                      <a:pt x="17210" y="18910"/>
                      <a:pt x="18412" y="19261"/>
                      <a:pt x="19512" y="19261"/>
                    </a:cubicBezTo>
                    <a:cubicBezTo>
                      <a:pt x="20446" y="19261"/>
                      <a:pt x="21307" y="19008"/>
                      <a:pt x="21927" y="18310"/>
                    </a:cubicBezTo>
                    <a:cubicBezTo>
                      <a:pt x="22519" y="17634"/>
                      <a:pt x="22730" y="15353"/>
                      <a:pt x="22730" y="14465"/>
                    </a:cubicBezTo>
                    <a:cubicBezTo>
                      <a:pt x="22646" y="11846"/>
                      <a:pt x="20744" y="10156"/>
                      <a:pt x="18970" y="8213"/>
                    </a:cubicBezTo>
                    <a:cubicBezTo>
                      <a:pt x="16562" y="5678"/>
                      <a:pt x="14238" y="4030"/>
                      <a:pt x="11830" y="1495"/>
                    </a:cubicBezTo>
                    <a:cubicBezTo>
                      <a:pt x="10740" y="363"/>
                      <a:pt x="9160" y="1"/>
                      <a:pt x="7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7766961" y="4361333"/>
                <a:ext cx="81630" cy="63477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3759" extrusionOk="0">
                    <a:moveTo>
                      <a:pt x="4255" y="1"/>
                    </a:moveTo>
                    <a:cubicBezTo>
                      <a:pt x="4205" y="1"/>
                      <a:pt x="4150" y="11"/>
                      <a:pt x="4093" y="33"/>
                    </a:cubicBezTo>
                    <a:cubicBezTo>
                      <a:pt x="2445" y="498"/>
                      <a:pt x="1051" y="1554"/>
                      <a:pt x="206" y="3075"/>
                    </a:cubicBezTo>
                    <a:cubicBezTo>
                      <a:pt x="0" y="3427"/>
                      <a:pt x="325" y="3758"/>
                      <a:pt x="641" y="3758"/>
                    </a:cubicBezTo>
                    <a:cubicBezTo>
                      <a:pt x="781" y="3758"/>
                      <a:pt x="918" y="3694"/>
                      <a:pt x="1009" y="3539"/>
                    </a:cubicBezTo>
                    <a:cubicBezTo>
                      <a:pt x="1727" y="2230"/>
                      <a:pt x="2910" y="1300"/>
                      <a:pt x="4304" y="920"/>
                    </a:cubicBezTo>
                    <a:cubicBezTo>
                      <a:pt x="4833" y="731"/>
                      <a:pt x="4686" y="1"/>
                      <a:pt x="4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7805918" y="4397183"/>
                <a:ext cx="81444" cy="63544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3763" extrusionOk="0">
                    <a:moveTo>
                      <a:pt x="4202" y="1"/>
                    </a:moveTo>
                    <a:cubicBezTo>
                      <a:pt x="4160" y="1"/>
                      <a:pt x="4114" y="8"/>
                      <a:pt x="4067" y="22"/>
                    </a:cubicBezTo>
                    <a:cubicBezTo>
                      <a:pt x="2419" y="487"/>
                      <a:pt x="1025" y="1585"/>
                      <a:pt x="180" y="3064"/>
                    </a:cubicBezTo>
                    <a:cubicBezTo>
                      <a:pt x="0" y="3424"/>
                      <a:pt x="353" y="3762"/>
                      <a:pt x="663" y="3762"/>
                    </a:cubicBezTo>
                    <a:cubicBezTo>
                      <a:pt x="790" y="3762"/>
                      <a:pt x="909" y="3706"/>
                      <a:pt x="983" y="3571"/>
                    </a:cubicBezTo>
                    <a:cubicBezTo>
                      <a:pt x="1701" y="2261"/>
                      <a:pt x="2884" y="1332"/>
                      <a:pt x="4321" y="909"/>
                    </a:cubicBezTo>
                    <a:cubicBezTo>
                      <a:pt x="4822" y="755"/>
                      <a:pt x="4654" y="1"/>
                      <a:pt x="4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7131198" y="2677488"/>
                <a:ext cx="687756" cy="1670133"/>
              </a:xfrm>
              <a:custGeom>
                <a:avLst/>
                <a:gdLst/>
                <a:ahLst/>
                <a:cxnLst/>
                <a:rect l="l" t="t" r="r" b="b"/>
                <a:pathLst>
                  <a:path w="40728" h="98903" extrusionOk="0">
                    <a:moveTo>
                      <a:pt x="3169" y="0"/>
                    </a:moveTo>
                    <a:lnTo>
                      <a:pt x="2113" y="803"/>
                    </a:lnTo>
                    <a:cubicBezTo>
                      <a:pt x="2113" y="803"/>
                      <a:pt x="1" y="71484"/>
                      <a:pt x="1" y="98903"/>
                    </a:cubicBezTo>
                    <a:lnTo>
                      <a:pt x="15675" y="98903"/>
                    </a:lnTo>
                    <a:cubicBezTo>
                      <a:pt x="15675" y="98903"/>
                      <a:pt x="17745" y="37390"/>
                      <a:pt x="18801" y="19096"/>
                    </a:cubicBezTo>
                    <a:lnTo>
                      <a:pt x="21927" y="19096"/>
                    </a:lnTo>
                    <a:cubicBezTo>
                      <a:pt x="22984" y="37390"/>
                      <a:pt x="25054" y="98903"/>
                      <a:pt x="25054" y="98903"/>
                    </a:cubicBezTo>
                    <a:lnTo>
                      <a:pt x="40728" y="98903"/>
                    </a:lnTo>
                    <a:cubicBezTo>
                      <a:pt x="40728" y="71484"/>
                      <a:pt x="38658" y="803"/>
                      <a:pt x="38658" y="803"/>
                    </a:cubicBezTo>
                    <a:lnTo>
                      <a:pt x="376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6969611" y="1858473"/>
                <a:ext cx="988472" cy="1256361"/>
              </a:xfrm>
              <a:custGeom>
                <a:avLst/>
                <a:gdLst/>
                <a:ahLst/>
                <a:cxnLst/>
                <a:rect l="l" t="t" r="r" b="b"/>
                <a:pathLst>
                  <a:path w="58536" h="74400" extrusionOk="0">
                    <a:moveTo>
                      <a:pt x="28328" y="1"/>
                    </a:moveTo>
                    <a:cubicBezTo>
                      <a:pt x="27990" y="1"/>
                      <a:pt x="27694" y="43"/>
                      <a:pt x="27398" y="85"/>
                    </a:cubicBezTo>
                    <a:cubicBezTo>
                      <a:pt x="27103" y="85"/>
                      <a:pt x="26807" y="127"/>
                      <a:pt x="26469" y="170"/>
                    </a:cubicBezTo>
                    <a:lnTo>
                      <a:pt x="26300" y="170"/>
                    </a:lnTo>
                    <a:cubicBezTo>
                      <a:pt x="25539" y="254"/>
                      <a:pt x="24779" y="381"/>
                      <a:pt x="24019" y="508"/>
                    </a:cubicBezTo>
                    <a:lnTo>
                      <a:pt x="23385" y="634"/>
                    </a:lnTo>
                    <a:lnTo>
                      <a:pt x="23216" y="677"/>
                    </a:lnTo>
                    <a:lnTo>
                      <a:pt x="23005" y="719"/>
                    </a:lnTo>
                    <a:cubicBezTo>
                      <a:pt x="22709" y="803"/>
                      <a:pt x="22455" y="846"/>
                      <a:pt x="22160" y="930"/>
                    </a:cubicBezTo>
                    <a:lnTo>
                      <a:pt x="21906" y="1015"/>
                    </a:lnTo>
                    <a:cubicBezTo>
                      <a:pt x="13203" y="3423"/>
                      <a:pt x="9485" y="10436"/>
                      <a:pt x="5683" y="18040"/>
                    </a:cubicBezTo>
                    <a:cubicBezTo>
                      <a:pt x="3613" y="22139"/>
                      <a:pt x="1754" y="26321"/>
                      <a:pt x="64" y="30588"/>
                    </a:cubicBezTo>
                    <a:cubicBezTo>
                      <a:pt x="1" y="30736"/>
                      <a:pt x="32" y="30757"/>
                      <a:pt x="112" y="30757"/>
                    </a:cubicBezTo>
                    <a:cubicBezTo>
                      <a:pt x="143" y="30757"/>
                      <a:pt x="183" y="30754"/>
                      <a:pt x="226" y="30754"/>
                    </a:cubicBezTo>
                    <a:cubicBezTo>
                      <a:pt x="292" y="30754"/>
                      <a:pt x="368" y="30761"/>
                      <a:pt x="444" y="30799"/>
                    </a:cubicBezTo>
                    <a:cubicBezTo>
                      <a:pt x="909" y="31053"/>
                      <a:pt x="1331" y="31264"/>
                      <a:pt x="1796" y="31475"/>
                    </a:cubicBezTo>
                    <a:cubicBezTo>
                      <a:pt x="4500" y="32870"/>
                      <a:pt x="7288" y="34052"/>
                      <a:pt x="10204" y="35066"/>
                    </a:cubicBezTo>
                    <a:cubicBezTo>
                      <a:pt x="10837" y="35278"/>
                      <a:pt x="11513" y="35447"/>
                      <a:pt x="12189" y="35658"/>
                    </a:cubicBezTo>
                    <a:lnTo>
                      <a:pt x="12696" y="35827"/>
                    </a:lnTo>
                    <a:lnTo>
                      <a:pt x="12654" y="35996"/>
                    </a:lnTo>
                    <a:cubicBezTo>
                      <a:pt x="12612" y="36165"/>
                      <a:pt x="12569" y="36334"/>
                      <a:pt x="12485" y="36587"/>
                    </a:cubicBezTo>
                    <a:cubicBezTo>
                      <a:pt x="11809" y="39502"/>
                      <a:pt x="11302" y="42502"/>
                      <a:pt x="10964" y="45502"/>
                    </a:cubicBezTo>
                    <a:cubicBezTo>
                      <a:pt x="10964" y="45755"/>
                      <a:pt x="10922" y="46051"/>
                      <a:pt x="10879" y="46262"/>
                    </a:cubicBezTo>
                    <a:cubicBezTo>
                      <a:pt x="10795" y="46980"/>
                      <a:pt x="10710" y="47699"/>
                      <a:pt x="10626" y="48459"/>
                    </a:cubicBezTo>
                    <a:cubicBezTo>
                      <a:pt x="10584" y="48882"/>
                      <a:pt x="10542" y="49304"/>
                      <a:pt x="10499" y="49769"/>
                    </a:cubicBezTo>
                    <a:cubicBezTo>
                      <a:pt x="10499" y="50022"/>
                      <a:pt x="10457" y="50276"/>
                      <a:pt x="10415" y="50529"/>
                    </a:cubicBezTo>
                    <a:cubicBezTo>
                      <a:pt x="10204" y="52642"/>
                      <a:pt x="9992" y="54796"/>
                      <a:pt x="9823" y="56909"/>
                    </a:cubicBezTo>
                    <a:cubicBezTo>
                      <a:pt x="9739" y="57796"/>
                      <a:pt x="9654" y="58641"/>
                      <a:pt x="9570" y="59486"/>
                    </a:cubicBezTo>
                    <a:cubicBezTo>
                      <a:pt x="9570" y="59739"/>
                      <a:pt x="9528" y="60035"/>
                      <a:pt x="9528" y="60288"/>
                    </a:cubicBezTo>
                    <a:cubicBezTo>
                      <a:pt x="9359" y="62654"/>
                      <a:pt x="9190" y="64894"/>
                      <a:pt x="9063" y="66710"/>
                    </a:cubicBezTo>
                    <a:cubicBezTo>
                      <a:pt x="9021" y="67386"/>
                      <a:pt x="8978" y="67978"/>
                      <a:pt x="8936" y="68569"/>
                    </a:cubicBezTo>
                    <a:cubicBezTo>
                      <a:pt x="8936" y="68823"/>
                      <a:pt x="8936" y="69076"/>
                      <a:pt x="8894" y="69287"/>
                    </a:cubicBezTo>
                    <a:cubicBezTo>
                      <a:pt x="8852" y="69837"/>
                      <a:pt x="8978" y="70555"/>
                      <a:pt x="9485" y="70766"/>
                    </a:cubicBezTo>
                    <a:lnTo>
                      <a:pt x="10373" y="71104"/>
                    </a:lnTo>
                    <a:cubicBezTo>
                      <a:pt x="16034" y="73005"/>
                      <a:pt x="21948" y="74104"/>
                      <a:pt x="27948" y="74315"/>
                    </a:cubicBezTo>
                    <a:cubicBezTo>
                      <a:pt x="29300" y="74399"/>
                      <a:pt x="30609" y="74399"/>
                      <a:pt x="31919" y="74399"/>
                    </a:cubicBezTo>
                    <a:lnTo>
                      <a:pt x="33186" y="74399"/>
                    </a:lnTo>
                    <a:cubicBezTo>
                      <a:pt x="38890" y="74230"/>
                      <a:pt x="44213" y="73639"/>
                      <a:pt x="49494" y="71442"/>
                    </a:cubicBezTo>
                    <a:lnTo>
                      <a:pt x="50043" y="71231"/>
                    </a:lnTo>
                    <a:cubicBezTo>
                      <a:pt x="50339" y="71104"/>
                      <a:pt x="51649" y="70639"/>
                      <a:pt x="51606" y="70175"/>
                    </a:cubicBezTo>
                    <a:lnTo>
                      <a:pt x="51480" y="68992"/>
                    </a:lnTo>
                    <a:cubicBezTo>
                      <a:pt x="51395" y="68358"/>
                      <a:pt x="51311" y="67640"/>
                      <a:pt x="51226" y="66837"/>
                    </a:cubicBezTo>
                    <a:cubicBezTo>
                      <a:pt x="51015" y="64978"/>
                      <a:pt x="50804" y="62781"/>
                      <a:pt x="50592" y="60457"/>
                    </a:cubicBezTo>
                    <a:cubicBezTo>
                      <a:pt x="50550" y="60204"/>
                      <a:pt x="50550" y="59950"/>
                      <a:pt x="50508" y="59697"/>
                    </a:cubicBezTo>
                    <a:cubicBezTo>
                      <a:pt x="50254" y="56909"/>
                      <a:pt x="50001" y="53909"/>
                      <a:pt x="49663" y="50952"/>
                    </a:cubicBezTo>
                    <a:cubicBezTo>
                      <a:pt x="49621" y="50656"/>
                      <a:pt x="49578" y="50402"/>
                      <a:pt x="49536" y="50107"/>
                    </a:cubicBezTo>
                    <a:cubicBezTo>
                      <a:pt x="49452" y="48966"/>
                      <a:pt x="49283" y="47783"/>
                      <a:pt x="49156" y="46685"/>
                    </a:cubicBezTo>
                    <a:cubicBezTo>
                      <a:pt x="49114" y="46389"/>
                      <a:pt x="49114" y="46093"/>
                      <a:pt x="49072" y="45840"/>
                    </a:cubicBezTo>
                    <a:cubicBezTo>
                      <a:pt x="48734" y="42798"/>
                      <a:pt x="48269" y="39798"/>
                      <a:pt x="47593" y="36841"/>
                    </a:cubicBezTo>
                    <a:lnTo>
                      <a:pt x="47762" y="36841"/>
                    </a:lnTo>
                    <a:cubicBezTo>
                      <a:pt x="47973" y="36841"/>
                      <a:pt x="48142" y="36756"/>
                      <a:pt x="48353" y="36714"/>
                    </a:cubicBezTo>
                    <a:cubicBezTo>
                      <a:pt x="51902" y="36123"/>
                      <a:pt x="55873" y="35235"/>
                      <a:pt x="58535" y="32954"/>
                    </a:cubicBezTo>
                    <a:cubicBezTo>
                      <a:pt x="56169" y="26701"/>
                      <a:pt x="54015" y="20280"/>
                      <a:pt x="51480" y="14111"/>
                    </a:cubicBezTo>
                    <a:cubicBezTo>
                      <a:pt x="49452" y="9126"/>
                      <a:pt x="45480" y="4394"/>
                      <a:pt x="40495" y="2155"/>
                    </a:cubicBezTo>
                    <a:cubicBezTo>
                      <a:pt x="39861" y="1860"/>
                      <a:pt x="39270" y="1606"/>
                      <a:pt x="38636" y="1437"/>
                    </a:cubicBezTo>
                    <a:cubicBezTo>
                      <a:pt x="38214" y="1268"/>
                      <a:pt x="37791" y="1141"/>
                      <a:pt x="37327" y="1015"/>
                    </a:cubicBezTo>
                    <a:cubicBezTo>
                      <a:pt x="37284" y="972"/>
                      <a:pt x="37242" y="972"/>
                      <a:pt x="37158" y="972"/>
                    </a:cubicBezTo>
                    <a:cubicBezTo>
                      <a:pt x="36017" y="634"/>
                      <a:pt x="34834" y="381"/>
                      <a:pt x="33609" y="212"/>
                    </a:cubicBezTo>
                    <a:cubicBezTo>
                      <a:pt x="33313" y="170"/>
                      <a:pt x="32975" y="170"/>
                      <a:pt x="32679" y="127"/>
                    </a:cubicBezTo>
                    <a:lnTo>
                      <a:pt x="32595" y="127"/>
                    </a:lnTo>
                    <a:cubicBezTo>
                      <a:pt x="32299" y="127"/>
                      <a:pt x="32003" y="43"/>
                      <a:pt x="31708" y="43"/>
                    </a:cubicBezTo>
                    <a:lnTo>
                      <a:pt x="309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7357360" y="1858405"/>
                <a:ext cx="242576" cy="224811"/>
              </a:xfrm>
              <a:custGeom>
                <a:avLst/>
                <a:gdLst/>
                <a:ahLst/>
                <a:cxnLst/>
                <a:rect l="l" t="t" r="r" b="b"/>
                <a:pathLst>
                  <a:path w="14365" h="13313" extrusionOk="0">
                    <a:moveTo>
                      <a:pt x="6681" y="0"/>
                    </a:moveTo>
                    <a:cubicBezTo>
                      <a:pt x="4440" y="0"/>
                      <a:pt x="2197" y="255"/>
                      <a:pt x="0" y="765"/>
                    </a:cubicBezTo>
                    <a:cubicBezTo>
                      <a:pt x="127" y="1019"/>
                      <a:pt x="296" y="1230"/>
                      <a:pt x="338" y="1357"/>
                    </a:cubicBezTo>
                    <a:cubicBezTo>
                      <a:pt x="1733" y="3976"/>
                      <a:pt x="3169" y="6553"/>
                      <a:pt x="4732" y="9046"/>
                    </a:cubicBezTo>
                    <a:cubicBezTo>
                      <a:pt x="5619" y="10482"/>
                      <a:pt x="6549" y="11919"/>
                      <a:pt x="7520" y="13313"/>
                    </a:cubicBezTo>
                    <a:cubicBezTo>
                      <a:pt x="10013" y="9341"/>
                      <a:pt x="12294" y="5243"/>
                      <a:pt x="14365" y="1019"/>
                    </a:cubicBezTo>
                    <a:cubicBezTo>
                      <a:pt x="11852" y="340"/>
                      <a:pt x="9267" y="0"/>
                      <a:pt x="66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7175441" y="2180820"/>
                <a:ext cx="78928" cy="283374"/>
              </a:xfrm>
              <a:custGeom>
                <a:avLst/>
                <a:gdLst/>
                <a:ahLst/>
                <a:cxnLst/>
                <a:rect l="l" t="t" r="r" b="b"/>
                <a:pathLst>
                  <a:path w="4674" h="16781" extrusionOk="0">
                    <a:moveTo>
                      <a:pt x="4507" y="0"/>
                    </a:moveTo>
                    <a:cubicBezTo>
                      <a:pt x="4457" y="0"/>
                      <a:pt x="4410" y="28"/>
                      <a:pt x="4394" y="92"/>
                    </a:cubicBezTo>
                    <a:cubicBezTo>
                      <a:pt x="2366" y="5458"/>
                      <a:pt x="887" y="10992"/>
                      <a:pt x="0" y="16611"/>
                    </a:cubicBezTo>
                    <a:lnTo>
                      <a:pt x="507" y="16780"/>
                    </a:lnTo>
                    <a:cubicBezTo>
                      <a:pt x="1606" y="11161"/>
                      <a:pt x="2958" y="5627"/>
                      <a:pt x="4647" y="177"/>
                    </a:cubicBezTo>
                    <a:cubicBezTo>
                      <a:pt x="4674" y="72"/>
                      <a:pt x="4587" y="0"/>
                      <a:pt x="4507" y="0"/>
                    </a:cubicBezTo>
                    <a:close/>
                  </a:path>
                </a:pathLst>
              </a:custGeom>
              <a:solidFill>
                <a:srgbClr val="51AF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7705815" y="2194819"/>
                <a:ext cx="80329" cy="285771"/>
              </a:xfrm>
              <a:custGeom>
                <a:avLst/>
                <a:gdLst/>
                <a:ahLst/>
                <a:cxnLst/>
                <a:rect l="l" t="t" r="r" b="b"/>
                <a:pathLst>
                  <a:path w="4757" h="16923" extrusionOk="0">
                    <a:moveTo>
                      <a:pt x="143" y="1"/>
                    </a:moveTo>
                    <a:cubicBezTo>
                      <a:pt x="70" y="1"/>
                      <a:pt x="1" y="55"/>
                      <a:pt x="25" y="150"/>
                    </a:cubicBezTo>
                    <a:cubicBezTo>
                      <a:pt x="1714" y="5643"/>
                      <a:pt x="3109" y="11262"/>
                      <a:pt x="4165" y="16923"/>
                    </a:cubicBezTo>
                    <a:cubicBezTo>
                      <a:pt x="4376" y="16881"/>
                      <a:pt x="4545" y="16881"/>
                      <a:pt x="4756" y="16838"/>
                    </a:cubicBezTo>
                    <a:cubicBezTo>
                      <a:pt x="3827" y="11093"/>
                      <a:pt x="2348" y="5516"/>
                      <a:pt x="278" y="108"/>
                    </a:cubicBezTo>
                    <a:cubicBezTo>
                      <a:pt x="260" y="34"/>
                      <a:pt x="200" y="1"/>
                      <a:pt x="143" y="1"/>
                    </a:cubicBezTo>
                    <a:close/>
                  </a:path>
                </a:pathLst>
              </a:custGeom>
              <a:solidFill>
                <a:srgbClr val="51AF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7121218" y="2985685"/>
                <a:ext cx="717713" cy="87911"/>
              </a:xfrm>
              <a:custGeom>
                <a:avLst/>
                <a:gdLst/>
                <a:ahLst/>
                <a:cxnLst/>
                <a:rect l="l" t="t" r="r" b="b"/>
                <a:pathLst>
                  <a:path w="42502" h="5206" extrusionOk="0">
                    <a:moveTo>
                      <a:pt x="127" y="0"/>
                    </a:moveTo>
                    <a:cubicBezTo>
                      <a:pt x="85" y="676"/>
                      <a:pt x="43" y="1268"/>
                      <a:pt x="0" y="1859"/>
                    </a:cubicBezTo>
                    <a:cubicBezTo>
                      <a:pt x="2366" y="3000"/>
                      <a:pt x="5535" y="3254"/>
                      <a:pt x="7858" y="3676"/>
                    </a:cubicBezTo>
                    <a:cubicBezTo>
                      <a:pt x="12337" y="4563"/>
                      <a:pt x="16857" y="5028"/>
                      <a:pt x="21420" y="5155"/>
                    </a:cubicBezTo>
                    <a:cubicBezTo>
                      <a:pt x="22538" y="5184"/>
                      <a:pt x="23717" y="5206"/>
                      <a:pt x="24933" y="5206"/>
                    </a:cubicBezTo>
                    <a:cubicBezTo>
                      <a:pt x="30704" y="5206"/>
                      <a:pt x="37338" y="4717"/>
                      <a:pt x="42502" y="2240"/>
                    </a:cubicBezTo>
                    <a:cubicBezTo>
                      <a:pt x="42417" y="1606"/>
                      <a:pt x="42333" y="888"/>
                      <a:pt x="42248" y="85"/>
                    </a:cubicBezTo>
                    <a:cubicBezTo>
                      <a:pt x="36430" y="2578"/>
                      <a:pt x="30004" y="3281"/>
                      <a:pt x="23635" y="3281"/>
                    </a:cubicBezTo>
                    <a:cubicBezTo>
                      <a:pt x="22881" y="3281"/>
                      <a:pt x="22129" y="3271"/>
                      <a:pt x="21378" y="3254"/>
                    </a:cubicBezTo>
                    <a:cubicBezTo>
                      <a:pt x="14449" y="3085"/>
                      <a:pt x="6802" y="2282"/>
                      <a:pt x="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7380191" y="1912695"/>
                <a:ext cx="201913" cy="158784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94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52" y="575"/>
                      <a:pt x="5329" y="9403"/>
                      <a:pt x="5994" y="9403"/>
                    </a:cubicBezTo>
                    <a:cubicBezTo>
                      <a:pt x="6014" y="9403"/>
                      <a:pt x="6030" y="9395"/>
                      <a:pt x="6042" y="9380"/>
                    </a:cubicBezTo>
                    <a:cubicBezTo>
                      <a:pt x="8239" y="6549"/>
                      <a:pt x="10224" y="3592"/>
                      <a:pt x="11956" y="465"/>
                    </a:cubicBezTo>
                    <a:lnTo>
                      <a:pt x="11956" y="465"/>
                    </a:lnTo>
                    <a:cubicBezTo>
                      <a:pt x="10252" y="692"/>
                      <a:pt x="7715" y="1030"/>
                      <a:pt x="5308" y="1030"/>
                    </a:cubicBezTo>
                    <a:cubicBezTo>
                      <a:pt x="3241" y="1030"/>
                      <a:pt x="1269" y="781"/>
                      <a:pt x="0" y="0"/>
                    </a:cubicBezTo>
                    <a:close/>
                  </a:path>
                </a:pathLst>
              </a:custGeom>
              <a:solidFill>
                <a:srgbClr val="C3A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7339528" y="1870597"/>
                <a:ext cx="282529" cy="222785"/>
              </a:xfrm>
              <a:custGeom>
                <a:avLst/>
                <a:gdLst/>
                <a:ahLst/>
                <a:cxnLst/>
                <a:rect l="l" t="t" r="r" b="b"/>
                <a:pathLst>
                  <a:path w="16731" h="13193" extrusionOk="0">
                    <a:moveTo>
                      <a:pt x="1310" y="1"/>
                    </a:moveTo>
                    <a:lnTo>
                      <a:pt x="1099" y="43"/>
                    </a:lnTo>
                    <a:cubicBezTo>
                      <a:pt x="803" y="128"/>
                      <a:pt x="549" y="212"/>
                      <a:pt x="254" y="254"/>
                    </a:cubicBezTo>
                    <a:lnTo>
                      <a:pt x="0" y="339"/>
                    </a:lnTo>
                    <a:cubicBezTo>
                      <a:pt x="2113" y="4690"/>
                      <a:pt x="5535" y="8746"/>
                      <a:pt x="8112" y="12844"/>
                    </a:cubicBezTo>
                    <a:cubicBezTo>
                      <a:pt x="8260" y="13077"/>
                      <a:pt x="8492" y="13193"/>
                      <a:pt x="8724" y="13193"/>
                    </a:cubicBezTo>
                    <a:cubicBezTo>
                      <a:pt x="8957" y="13193"/>
                      <a:pt x="9189" y="13077"/>
                      <a:pt x="9337" y="12844"/>
                    </a:cubicBezTo>
                    <a:cubicBezTo>
                      <a:pt x="11661" y="8704"/>
                      <a:pt x="14111" y="4648"/>
                      <a:pt x="16730" y="719"/>
                    </a:cubicBezTo>
                    <a:cubicBezTo>
                      <a:pt x="16308" y="550"/>
                      <a:pt x="15843" y="423"/>
                      <a:pt x="15463" y="297"/>
                    </a:cubicBezTo>
                    <a:cubicBezTo>
                      <a:pt x="15378" y="297"/>
                      <a:pt x="15336" y="297"/>
                      <a:pt x="15294" y="254"/>
                    </a:cubicBezTo>
                    <a:cubicBezTo>
                      <a:pt x="12970" y="3803"/>
                      <a:pt x="10773" y="7394"/>
                      <a:pt x="8703" y="11112"/>
                    </a:cubicBezTo>
                    <a:cubicBezTo>
                      <a:pt x="6422" y="7394"/>
                      <a:pt x="4183" y="3254"/>
                      <a:pt x="1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7286318" y="1826185"/>
                <a:ext cx="397088" cy="378952"/>
              </a:xfrm>
              <a:custGeom>
                <a:avLst/>
                <a:gdLst/>
                <a:ahLst/>
                <a:cxnLst/>
                <a:rect l="l" t="t" r="r" b="b"/>
                <a:pathLst>
                  <a:path w="23515" h="22441" extrusionOk="0">
                    <a:moveTo>
                      <a:pt x="10939" y="1"/>
                    </a:moveTo>
                    <a:cubicBezTo>
                      <a:pt x="1555" y="1"/>
                      <a:pt x="1" y="12468"/>
                      <a:pt x="363" y="19952"/>
                    </a:cubicBezTo>
                    <a:cubicBezTo>
                      <a:pt x="381" y="20323"/>
                      <a:pt x="644" y="20490"/>
                      <a:pt x="932" y="20490"/>
                    </a:cubicBezTo>
                    <a:cubicBezTo>
                      <a:pt x="1302" y="20490"/>
                      <a:pt x="1715" y="20216"/>
                      <a:pt x="1715" y="19741"/>
                    </a:cubicBezTo>
                    <a:cubicBezTo>
                      <a:pt x="1485" y="13269"/>
                      <a:pt x="2817" y="1519"/>
                      <a:pt x="10748" y="1519"/>
                    </a:cubicBezTo>
                    <a:cubicBezTo>
                      <a:pt x="11566" y="1519"/>
                      <a:pt x="12454" y="1644"/>
                      <a:pt x="13417" y="1913"/>
                    </a:cubicBezTo>
                    <a:cubicBezTo>
                      <a:pt x="22416" y="4405"/>
                      <a:pt x="20980" y="14925"/>
                      <a:pt x="20684" y="21980"/>
                    </a:cubicBezTo>
                    <a:cubicBezTo>
                      <a:pt x="20684" y="22243"/>
                      <a:pt x="20929" y="22440"/>
                      <a:pt x="21145" y="22440"/>
                    </a:cubicBezTo>
                    <a:cubicBezTo>
                      <a:pt x="21276" y="22440"/>
                      <a:pt x="21397" y="22367"/>
                      <a:pt x="21444" y="22192"/>
                    </a:cubicBezTo>
                    <a:cubicBezTo>
                      <a:pt x="23515" y="14334"/>
                      <a:pt x="22796" y="1406"/>
                      <a:pt x="12403" y="96"/>
                    </a:cubicBezTo>
                    <a:cubicBezTo>
                      <a:pt x="11895" y="32"/>
                      <a:pt x="11408" y="1"/>
                      <a:pt x="10939" y="1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243325" y="2149175"/>
                <a:ext cx="134029" cy="112296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6650" extrusionOk="0">
                    <a:moveTo>
                      <a:pt x="3580" y="0"/>
                    </a:moveTo>
                    <a:cubicBezTo>
                      <a:pt x="1921" y="0"/>
                      <a:pt x="483" y="1250"/>
                      <a:pt x="247" y="2938"/>
                    </a:cubicBezTo>
                    <a:cubicBezTo>
                      <a:pt x="1" y="5063"/>
                      <a:pt x="1730" y="6649"/>
                      <a:pt x="3586" y="6649"/>
                    </a:cubicBezTo>
                    <a:cubicBezTo>
                      <a:pt x="4276" y="6649"/>
                      <a:pt x="4983" y="6430"/>
                      <a:pt x="5613" y="5937"/>
                    </a:cubicBezTo>
                    <a:cubicBezTo>
                      <a:pt x="7936" y="4121"/>
                      <a:pt x="6880" y="361"/>
                      <a:pt x="3965" y="23"/>
                    </a:cubicBezTo>
                    <a:cubicBezTo>
                      <a:pt x="3836" y="8"/>
                      <a:pt x="3707" y="0"/>
                      <a:pt x="358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258810" y="2164204"/>
                <a:ext cx="98567" cy="82406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4880" extrusionOk="0">
                    <a:moveTo>
                      <a:pt x="2624" y="1"/>
                    </a:moveTo>
                    <a:cubicBezTo>
                      <a:pt x="1431" y="1"/>
                      <a:pt x="374" y="922"/>
                      <a:pt x="217" y="2132"/>
                    </a:cubicBezTo>
                    <a:cubicBezTo>
                      <a:pt x="1" y="3710"/>
                      <a:pt x="1279" y="4879"/>
                      <a:pt x="2658" y="4879"/>
                    </a:cubicBezTo>
                    <a:cubicBezTo>
                      <a:pt x="3163" y="4879"/>
                      <a:pt x="3682" y="4723"/>
                      <a:pt x="4146" y="4372"/>
                    </a:cubicBezTo>
                    <a:cubicBezTo>
                      <a:pt x="5836" y="3020"/>
                      <a:pt x="5076" y="273"/>
                      <a:pt x="2921" y="20"/>
                    </a:cubicBezTo>
                    <a:cubicBezTo>
                      <a:pt x="2822" y="7"/>
                      <a:pt x="2722" y="1"/>
                      <a:pt x="2624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7274684" y="2177967"/>
                <a:ext cx="64861" cy="5464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236" extrusionOk="0">
                    <a:moveTo>
                      <a:pt x="1738" y="0"/>
                    </a:moveTo>
                    <a:cubicBezTo>
                      <a:pt x="916" y="0"/>
                      <a:pt x="202" y="610"/>
                      <a:pt x="122" y="1444"/>
                    </a:cubicBezTo>
                    <a:cubicBezTo>
                      <a:pt x="0" y="2484"/>
                      <a:pt x="807" y="3235"/>
                      <a:pt x="1695" y="3235"/>
                    </a:cubicBezTo>
                    <a:cubicBezTo>
                      <a:pt x="2033" y="3235"/>
                      <a:pt x="2384" y="3126"/>
                      <a:pt x="2699" y="2881"/>
                    </a:cubicBezTo>
                    <a:cubicBezTo>
                      <a:pt x="3840" y="1993"/>
                      <a:pt x="3333" y="177"/>
                      <a:pt x="1897" y="8"/>
                    </a:cubicBezTo>
                    <a:cubicBezTo>
                      <a:pt x="1844" y="3"/>
                      <a:pt x="1791" y="0"/>
                      <a:pt x="173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7441540" y="2182610"/>
                <a:ext cx="276112" cy="343220"/>
              </a:xfrm>
              <a:custGeom>
                <a:avLst/>
                <a:gdLst/>
                <a:ahLst/>
                <a:cxnLst/>
                <a:rect l="l" t="t" r="r" b="b"/>
                <a:pathLst>
                  <a:path w="16351" h="20325" extrusionOk="0">
                    <a:moveTo>
                      <a:pt x="10145" y="1"/>
                    </a:moveTo>
                    <a:cubicBezTo>
                      <a:pt x="8748" y="1"/>
                      <a:pt x="7392" y="587"/>
                      <a:pt x="6127" y="1761"/>
                    </a:cubicBezTo>
                    <a:cubicBezTo>
                      <a:pt x="4648" y="3155"/>
                      <a:pt x="3507" y="4845"/>
                      <a:pt x="2704" y="6746"/>
                    </a:cubicBezTo>
                    <a:cubicBezTo>
                      <a:pt x="1691" y="9112"/>
                      <a:pt x="972" y="11604"/>
                      <a:pt x="550" y="14182"/>
                    </a:cubicBezTo>
                    <a:lnTo>
                      <a:pt x="465" y="14477"/>
                    </a:lnTo>
                    <a:cubicBezTo>
                      <a:pt x="85" y="16547"/>
                      <a:pt x="1" y="16759"/>
                      <a:pt x="2197" y="17561"/>
                    </a:cubicBezTo>
                    <a:cubicBezTo>
                      <a:pt x="2250" y="17579"/>
                      <a:pt x="2303" y="17587"/>
                      <a:pt x="2355" y="17587"/>
                    </a:cubicBezTo>
                    <a:cubicBezTo>
                      <a:pt x="2551" y="17587"/>
                      <a:pt x="2731" y="17466"/>
                      <a:pt x="2831" y="17266"/>
                    </a:cubicBezTo>
                    <a:cubicBezTo>
                      <a:pt x="2916" y="17012"/>
                      <a:pt x="2789" y="16716"/>
                      <a:pt x="2535" y="16632"/>
                    </a:cubicBezTo>
                    <a:cubicBezTo>
                      <a:pt x="930" y="15998"/>
                      <a:pt x="1479" y="14139"/>
                      <a:pt x="1944" y="12618"/>
                    </a:cubicBezTo>
                    <a:cubicBezTo>
                      <a:pt x="1986" y="12365"/>
                      <a:pt x="2071" y="12111"/>
                      <a:pt x="2113" y="11858"/>
                    </a:cubicBezTo>
                    <a:cubicBezTo>
                      <a:pt x="2493" y="10379"/>
                      <a:pt x="2958" y="8901"/>
                      <a:pt x="3592" y="7464"/>
                    </a:cubicBezTo>
                    <a:cubicBezTo>
                      <a:pt x="4822" y="4551"/>
                      <a:pt x="6970" y="1160"/>
                      <a:pt x="10188" y="1160"/>
                    </a:cubicBezTo>
                    <a:cubicBezTo>
                      <a:pt x="10284" y="1160"/>
                      <a:pt x="10380" y="1163"/>
                      <a:pt x="10478" y="1169"/>
                    </a:cubicBezTo>
                    <a:cubicBezTo>
                      <a:pt x="11534" y="1211"/>
                      <a:pt x="12548" y="1718"/>
                      <a:pt x="13224" y="2521"/>
                    </a:cubicBezTo>
                    <a:cubicBezTo>
                      <a:pt x="14914" y="4591"/>
                      <a:pt x="15125" y="8520"/>
                      <a:pt x="14787" y="11266"/>
                    </a:cubicBezTo>
                    <a:cubicBezTo>
                      <a:pt x="14618" y="12618"/>
                      <a:pt x="14365" y="14097"/>
                      <a:pt x="13985" y="15829"/>
                    </a:cubicBezTo>
                    <a:cubicBezTo>
                      <a:pt x="13942" y="16040"/>
                      <a:pt x="13900" y="16336"/>
                      <a:pt x="13858" y="16632"/>
                    </a:cubicBezTo>
                    <a:cubicBezTo>
                      <a:pt x="13731" y="17392"/>
                      <a:pt x="13604" y="18364"/>
                      <a:pt x="13309" y="18702"/>
                    </a:cubicBezTo>
                    <a:cubicBezTo>
                      <a:pt x="13023" y="19066"/>
                      <a:pt x="12658" y="19174"/>
                      <a:pt x="12252" y="19174"/>
                    </a:cubicBezTo>
                    <a:cubicBezTo>
                      <a:pt x="11997" y="19174"/>
                      <a:pt x="11727" y="19131"/>
                      <a:pt x="11450" y="19082"/>
                    </a:cubicBezTo>
                    <a:lnTo>
                      <a:pt x="10943" y="19040"/>
                    </a:lnTo>
                    <a:cubicBezTo>
                      <a:pt x="10921" y="19034"/>
                      <a:pt x="10899" y="19032"/>
                      <a:pt x="10878" y="19032"/>
                    </a:cubicBezTo>
                    <a:cubicBezTo>
                      <a:pt x="10742" y="19032"/>
                      <a:pt x="10642" y="19147"/>
                      <a:pt x="10605" y="19294"/>
                    </a:cubicBezTo>
                    <a:cubicBezTo>
                      <a:pt x="10563" y="19463"/>
                      <a:pt x="10647" y="19589"/>
                      <a:pt x="10774" y="19674"/>
                    </a:cubicBezTo>
                    <a:cubicBezTo>
                      <a:pt x="11027" y="19758"/>
                      <a:pt x="11239" y="19843"/>
                      <a:pt x="11408" y="19885"/>
                    </a:cubicBezTo>
                    <a:cubicBezTo>
                      <a:pt x="11830" y="20096"/>
                      <a:pt x="12295" y="20223"/>
                      <a:pt x="12759" y="20307"/>
                    </a:cubicBezTo>
                    <a:cubicBezTo>
                      <a:pt x="12827" y="20319"/>
                      <a:pt x="12892" y="20324"/>
                      <a:pt x="12955" y="20324"/>
                    </a:cubicBezTo>
                    <a:cubicBezTo>
                      <a:pt x="13126" y="20324"/>
                      <a:pt x="13281" y="20285"/>
                      <a:pt x="13435" y="20223"/>
                    </a:cubicBezTo>
                    <a:cubicBezTo>
                      <a:pt x="13858" y="19969"/>
                      <a:pt x="14111" y="19589"/>
                      <a:pt x="14238" y="19125"/>
                    </a:cubicBezTo>
                    <a:cubicBezTo>
                      <a:pt x="14956" y="16590"/>
                      <a:pt x="15506" y="14013"/>
                      <a:pt x="15801" y="11435"/>
                    </a:cubicBezTo>
                    <a:cubicBezTo>
                      <a:pt x="16351" y="6999"/>
                      <a:pt x="15632" y="1423"/>
                      <a:pt x="11703" y="240"/>
                    </a:cubicBezTo>
                    <a:cubicBezTo>
                      <a:pt x="11180" y="80"/>
                      <a:pt x="10660" y="1"/>
                      <a:pt x="10145" y="1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7591763" y="2476082"/>
                <a:ext cx="53699" cy="63882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3783" extrusionOk="0">
                    <a:moveTo>
                      <a:pt x="2364" y="0"/>
                    </a:moveTo>
                    <a:cubicBezTo>
                      <a:pt x="2273" y="0"/>
                      <a:pt x="2179" y="18"/>
                      <a:pt x="2089" y="56"/>
                    </a:cubicBezTo>
                    <a:cubicBezTo>
                      <a:pt x="1104" y="425"/>
                      <a:pt x="0" y="3782"/>
                      <a:pt x="1485" y="3782"/>
                    </a:cubicBezTo>
                    <a:cubicBezTo>
                      <a:pt x="1529" y="3782"/>
                      <a:pt x="1576" y="3780"/>
                      <a:pt x="1624" y="3773"/>
                    </a:cubicBezTo>
                    <a:cubicBezTo>
                      <a:pt x="2807" y="3604"/>
                      <a:pt x="3145" y="1830"/>
                      <a:pt x="3145" y="858"/>
                    </a:cubicBezTo>
                    <a:cubicBezTo>
                      <a:pt x="3180" y="372"/>
                      <a:pt x="2787" y="0"/>
                      <a:pt x="2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7469757" y="2433275"/>
                <a:ext cx="53716" cy="63882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783" extrusionOk="0">
                    <a:moveTo>
                      <a:pt x="2365" y="1"/>
                    </a:moveTo>
                    <a:cubicBezTo>
                      <a:pt x="2273" y="1"/>
                      <a:pt x="2180" y="18"/>
                      <a:pt x="2090" y="56"/>
                    </a:cubicBezTo>
                    <a:cubicBezTo>
                      <a:pt x="1105" y="425"/>
                      <a:pt x="1" y="3783"/>
                      <a:pt x="1486" y="3783"/>
                    </a:cubicBezTo>
                    <a:cubicBezTo>
                      <a:pt x="1530" y="3783"/>
                      <a:pt x="1576" y="3780"/>
                      <a:pt x="1625" y="3774"/>
                    </a:cubicBezTo>
                    <a:cubicBezTo>
                      <a:pt x="2808" y="3605"/>
                      <a:pt x="3146" y="1830"/>
                      <a:pt x="3146" y="858"/>
                    </a:cubicBezTo>
                    <a:cubicBezTo>
                      <a:pt x="3181" y="372"/>
                      <a:pt x="2787" y="1"/>
                      <a:pt x="2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9"/>
              <p:cNvSpPr/>
              <p:nvPr/>
            </p:nvSpPr>
            <p:spPr>
              <a:xfrm>
                <a:off x="7412201" y="1777150"/>
                <a:ext cx="139949" cy="155121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8450" extrusionOk="0">
                    <a:moveTo>
                      <a:pt x="0" y="0"/>
                    </a:moveTo>
                    <a:lnTo>
                      <a:pt x="0" y="8450"/>
                    </a:lnTo>
                    <a:lnTo>
                      <a:pt x="8830" y="8450"/>
                    </a:lnTo>
                    <a:lnTo>
                      <a:pt x="8830" y="0"/>
                    </a:lnTo>
                    <a:close/>
                  </a:path>
                </a:pathLst>
              </a:custGeom>
              <a:solidFill>
                <a:srgbClr val="C3A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9"/>
              <p:cNvSpPr/>
              <p:nvPr/>
            </p:nvSpPr>
            <p:spPr>
              <a:xfrm>
                <a:off x="7160446" y="1167677"/>
                <a:ext cx="592161" cy="619214"/>
              </a:xfrm>
              <a:custGeom>
                <a:avLst/>
                <a:gdLst/>
                <a:ahLst/>
                <a:cxnLst/>
                <a:rect l="l" t="t" r="r" b="b"/>
                <a:pathLst>
                  <a:path w="35067" h="36669" extrusionOk="0">
                    <a:moveTo>
                      <a:pt x="17325" y="0"/>
                    </a:moveTo>
                    <a:cubicBezTo>
                      <a:pt x="17085" y="0"/>
                      <a:pt x="16845" y="4"/>
                      <a:pt x="16604" y="13"/>
                    </a:cubicBezTo>
                    <a:cubicBezTo>
                      <a:pt x="13605" y="13"/>
                      <a:pt x="10647" y="689"/>
                      <a:pt x="7986" y="1998"/>
                    </a:cubicBezTo>
                    <a:cubicBezTo>
                      <a:pt x="5324" y="3266"/>
                      <a:pt x="3170" y="5420"/>
                      <a:pt x="1860" y="8040"/>
                    </a:cubicBezTo>
                    <a:cubicBezTo>
                      <a:pt x="1142" y="9730"/>
                      <a:pt x="719" y="11504"/>
                      <a:pt x="592" y="13321"/>
                    </a:cubicBezTo>
                    <a:cubicBezTo>
                      <a:pt x="1" y="18982"/>
                      <a:pt x="888" y="24897"/>
                      <a:pt x="3761" y="29882"/>
                    </a:cubicBezTo>
                    <a:cubicBezTo>
                      <a:pt x="4226" y="30769"/>
                      <a:pt x="4859" y="31572"/>
                      <a:pt x="5620" y="32290"/>
                    </a:cubicBezTo>
                    <a:cubicBezTo>
                      <a:pt x="6507" y="32966"/>
                      <a:pt x="7521" y="33515"/>
                      <a:pt x="8577" y="33938"/>
                    </a:cubicBezTo>
                    <a:cubicBezTo>
                      <a:pt x="10690" y="34867"/>
                      <a:pt x="12887" y="35923"/>
                      <a:pt x="15210" y="36430"/>
                    </a:cubicBezTo>
                    <a:cubicBezTo>
                      <a:pt x="16185" y="36593"/>
                      <a:pt x="17160" y="36669"/>
                      <a:pt x="18147" y="36669"/>
                    </a:cubicBezTo>
                    <a:cubicBezTo>
                      <a:pt x="18699" y="36669"/>
                      <a:pt x="19254" y="36645"/>
                      <a:pt x="19815" y="36599"/>
                    </a:cubicBezTo>
                    <a:cubicBezTo>
                      <a:pt x="23744" y="36557"/>
                      <a:pt x="27462" y="34952"/>
                      <a:pt x="30208" y="32163"/>
                    </a:cubicBezTo>
                    <a:cubicBezTo>
                      <a:pt x="32912" y="29248"/>
                      <a:pt x="34179" y="25361"/>
                      <a:pt x="34729" y="21517"/>
                    </a:cubicBezTo>
                    <a:cubicBezTo>
                      <a:pt x="34982" y="19531"/>
                      <a:pt x="35067" y="17503"/>
                      <a:pt x="34982" y="15518"/>
                    </a:cubicBezTo>
                    <a:cubicBezTo>
                      <a:pt x="34940" y="13743"/>
                      <a:pt x="34644" y="12011"/>
                      <a:pt x="34095" y="10321"/>
                    </a:cubicBezTo>
                    <a:cubicBezTo>
                      <a:pt x="32785" y="6941"/>
                      <a:pt x="30335" y="4153"/>
                      <a:pt x="27166" y="2463"/>
                    </a:cubicBezTo>
                    <a:cubicBezTo>
                      <a:pt x="24126" y="844"/>
                      <a:pt x="20754" y="0"/>
                      <a:pt x="17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9"/>
              <p:cNvSpPr/>
              <p:nvPr/>
            </p:nvSpPr>
            <p:spPr>
              <a:xfrm>
                <a:off x="7162658" y="1255909"/>
                <a:ext cx="599288" cy="611649"/>
              </a:xfrm>
              <a:custGeom>
                <a:avLst/>
                <a:gdLst/>
                <a:ahLst/>
                <a:cxnLst/>
                <a:rect l="l" t="t" r="r" b="b"/>
                <a:pathLst>
                  <a:path w="35489" h="36221" extrusionOk="0">
                    <a:moveTo>
                      <a:pt x="18898" y="0"/>
                    </a:moveTo>
                    <a:cubicBezTo>
                      <a:pt x="15754" y="0"/>
                      <a:pt x="12618" y="520"/>
                      <a:pt x="9798" y="1843"/>
                    </a:cubicBezTo>
                    <a:cubicBezTo>
                      <a:pt x="6630" y="3364"/>
                      <a:pt x="2954" y="6406"/>
                      <a:pt x="3039" y="10166"/>
                    </a:cubicBezTo>
                    <a:cubicBezTo>
                      <a:pt x="3081" y="12912"/>
                      <a:pt x="3334" y="15700"/>
                      <a:pt x="3715" y="18446"/>
                    </a:cubicBezTo>
                    <a:cubicBezTo>
                      <a:pt x="3461" y="18277"/>
                      <a:pt x="3208" y="18108"/>
                      <a:pt x="2954" y="18024"/>
                    </a:cubicBezTo>
                    <a:cubicBezTo>
                      <a:pt x="2666" y="17905"/>
                      <a:pt x="2402" y="17851"/>
                      <a:pt x="2161" y="17851"/>
                    </a:cubicBezTo>
                    <a:cubicBezTo>
                      <a:pt x="529" y="17851"/>
                      <a:pt x="0" y="20332"/>
                      <a:pt x="884" y="21657"/>
                    </a:cubicBezTo>
                    <a:cubicBezTo>
                      <a:pt x="1339" y="22355"/>
                      <a:pt x="2361" y="23010"/>
                      <a:pt x="3292" y="23010"/>
                    </a:cubicBezTo>
                    <a:cubicBezTo>
                      <a:pt x="3657" y="23010"/>
                      <a:pt x="4009" y="22909"/>
                      <a:pt x="4306" y="22671"/>
                    </a:cubicBezTo>
                    <a:lnTo>
                      <a:pt x="4306" y="22629"/>
                    </a:lnTo>
                    <a:cubicBezTo>
                      <a:pt x="4433" y="23432"/>
                      <a:pt x="4559" y="24234"/>
                      <a:pt x="4728" y="24995"/>
                    </a:cubicBezTo>
                    <a:cubicBezTo>
                      <a:pt x="5489" y="29558"/>
                      <a:pt x="8108" y="33360"/>
                      <a:pt x="12544" y="35008"/>
                    </a:cubicBezTo>
                    <a:cubicBezTo>
                      <a:pt x="14552" y="35763"/>
                      <a:pt x="16945" y="36221"/>
                      <a:pt x="19324" y="36221"/>
                    </a:cubicBezTo>
                    <a:cubicBezTo>
                      <a:pt x="22402" y="36221"/>
                      <a:pt x="25458" y="35454"/>
                      <a:pt x="27627" y="33571"/>
                    </a:cubicBezTo>
                    <a:cubicBezTo>
                      <a:pt x="30415" y="31205"/>
                      <a:pt x="31218" y="27910"/>
                      <a:pt x="31471" y="24446"/>
                    </a:cubicBezTo>
                    <a:cubicBezTo>
                      <a:pt x="31514" y="23981"/>
                      <a:pt x="31556" y="23432"/>
                      <a:pt x="31598" y="22925"/>
                    </a:cubicBezTo>
                    <a:cubicBezTo>
                      <a:pt x="31784" y="22991"/>
                      <a:pt x="31979" y="23022"/>
                      <a:pt x="32179" y="23022"/>
                    </a:cubicBezTo>
                    <a:cubicBezTo>
                      <a:pt x="33119" y="23022"/>
                      <a:pt x="34152" y="22354"/>
                      <a:pt x="34640" y="21657"/>
                    </a:cubicBezTo>
                    <a:cubicBezTo>
                      <a:pt x="35488" y="20367"/>
                      <a:pt x="34984" y="17853"/>
                      <a:pt x="33353" y="17853"/>
                    </a:cubicBezTo>
                    <a:cubicBezTo>
                      <a:pt x="33116" y="17853"/>
                      <a:pt x="32854" y="17906"/>
                      <a:pt x="32570" y="18024"/>
                    </a:cubicBezTo>
                    <a:cubicBezTo>
                      <a:pt x="32401" y="18066"/>
                      <a:pt x="32274" y="18151"/>
                      <a:pt x="32105" y="18235"/>
                    </a:cubicBezTo>
                    <a:cubicBezTo>
                      <a:pt x="32654" y="12870"/>
                      <a:pt x="32739" y="6955"/>
                      <a:pt x="29274" y="3237"/>
                    </a:cubicBezTo>
                    <a:cubicBezTo>
                      <a:pt x="27162" y="1040"/>
                      <a:pt x="23951" y="280"/>
                      <a:pt x="20909" y="69"/>
                    </a:cubicBezTo>
                    <a:cubicBezTo>
                      <a:pt x="20241" y="24"/>
                      <a:pt x="19569" y="0"/>
                      <a:pt x="18898" y="0"/>
                    </a:cubicBezTo>
                    <a:close/>
                  </a:path>
                </a:pathLst>
              </a:custGeom>
              <a:solidFill>
                <a:srgbClr val="C3A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9"/>
              <p:cNvSpPr/>
              <p:nvPr/>
            </p:nvSpPr>
            <p:spPr>
              <a:xfrm>
                <a:off x="7094099" y="1097158"/>
                <a:ext cx="562914" cy="359464"/>
              </a:xfrm>
              <a:custGeom>
                <a:avLst/>
                <a:gdLst/>
                <a:ahLst/>
                <a:cxnLst/>
                <a:rect l="l" t="t" r="r" b="b"/>
                <a:pathLst>
                  <a:path w="33335" h="21287" extrusionOk="0">
                    <a:moveTo>
                      <a:pt x="22787" y="0"/>
                    </a:moveTo>
                    <a:cubicBezTo>
                      <a:pt x="21469" y="0"/>
                      <a:pt x="20150" y="162"/>
                      <a:pt x="18843" y="471"/>
                    </a:cubicBezTo>
                    <a:cubicBezTo>
                      <a:pt x="17449" y="809"/>
                      <a:pt x="16097" y="1400"/>
                      <a:pt x="14914" y="2287"/>
                    </a:cubicBezTo>
                    <a:cubicBezTo>
                      <a:pt x="13729" y="1852"/>
                      <a:pt x="12474" y="1638"/>
                      <a:pt x="11213" y="1638"/>
                    </a:cubicBezTo>
                    <a:cubicBezTo>
                      <a:pt x="10273" y="1638"/>
                      <a:pt x="9329" y="1757"/>
                      <a:pt x="8408" y="1992"/>
                    </a:cubicBezTo>
                    <a:cubicBezTo>
                      <a:pt x="6254" y="2541"/>
                      <a:pt x="4352" y="3808"/>
                      <a:pt x="3001" y="5583"/>
                    </a:cubicBezTo>
                    <a:cubicBezTo>
                      <a:pt x="2325" y="6470"/>
                      <a:pt x="1902" y="7526"/>
                      <a:pt x="1818" y="8625"/>
                    </a:cubicBezTo>
                    <a:cubicBezTo>
                      <a:pt x="1775" y="9132"/>
                      <a:pt x="1944" y="9639"/>
                      <a:pt x="2240" y="10019"/>
                    </a:cubicBezTo>
                    <a:cubicBezTo>
                      <a:pt x="2519" y="10326"/>
                      <a:pt x="2927" y="10485"/>
                      <a:pt x="3330" y="10485"/>
                    </a:cubicBezTo>
                    <a:cubicBezTo>
                      <a:pt x="3537" y="10485"/>
                      <a:pt x="3743" y="10443"/>
                      <a:pt x="3930" y="10357"/>
                    </a:cubicBezTo>
                    <a:lnTo>
                      <a:pt x="3930" y="10357"/>
                    </a:lnTo>
                    <a:cubicBezTo>
                      <a:pt x="2916" y="10948"/>
                      <a:pt x="2029" y="11666"/>
                      <a:pt x="1226" y="12511"/>
                    </a:cubicBezTo>
                    <a:cubicBezTo>
                      <a:pt x="381" y="13356"/>
                      <a:pt x="1" y="14539"/>
                      <a:pt x="170" y="15722"/>
                    </a:cubicBezTo>
                    <a:cubicBezTo>
                      <a:pt x="423" y="16905"/>
                      <a:pt x="1268" y="17877"/>
                      <a:pt x="2409" y="18384"/>
                    </a:cubicBezTo>
                    <a:cubicBezTo>
                      <a:pt x="3270" y="18703"/>
                      <a:pt x="4180" y="18853"/>
                      <a:pt x="5101" y="18853"/>
                    </a:cubicBezTo>
                    <a:cubicBezTo>
                      <a:pt x="5400" y="18853"/>
                      <a:pt x="5700" y="18837"/>
                      <a:pt x="6000" y="18806"/>
                    </a:cubicBezTo>
                    <a:lnTo>
                      <a:pt x="6000" y="18806"/>
                    </a:lnTo>
                    <a:cubicBezTo>
                      <a:pt x="5789" y="19651"/>
                      <a:pt x="6169" y="20496"/>
                      <a:pt x="6930" y="20877"/>
                    </a:cubicBezTo>
                    <a:cubicBezTo>
                      <a:pt x="7515" y="21169"/>
                      <a:pt x="8151" y="21287"/>
                      <a:pt x="8778" y="21287"/>
                    </a:cubicBezTo>
                    <a:cubicBezTo>
                      <a:pt x="8966" y="21287"/>
                      <a:pt x="9153" y="21276"/>
                      <a:pt x="9338" y="21257"/>
                    </a:cubicBezTo>
                    <a:cubicBezTo>
                      <a:pt x="11450" y="21130"/>
                      <a:pt x="13731" y="20412"/>
                      <a:pt x="14830" y="18595"/>
                    </a:cubicBezTo>
                    <a:lnTo>
                      <a:pt x="14830" y="18595"/>
                    </a:lnTo>
                    <a:cubicBezTo>
                      <a:pt x="14703" y="19102"/>
                      <a:pt x="14788" y="19651"/>
                      <a:pt x="15083" y="20074"/>
                    </a:cubicBezTo>
                    <a:cubicBezTo>
                      <a:pt x="15412" y="20370"/>
                      <a:pt x="15844" y="20538"/>
                      <a:pt x="16298" y="20538"/>
                    </a:cubicBezTo>
                    <a:cubicBezTo>
                      <a:pt x="16427" y="20538"/>
                      <a:pt x="16558" y="20524"/>
                      <a:pt x="16689" y="20496"/>
                    </a:cubicBezTo>
                    <a:cubicBezTo>
                      <a:pt x="18632" y="20327"/>
                      <a:pt x="20407" y="19440"/>
                      <a:pt x="21674" y="17961"/>
                    </a:cubicBezTo>
                    <a:lnTo>
                      <a:pt x="21674" y="17961"/>
                    </a:lnTo>
                    <a:cubicBezTo>
                      <a:pt x="21505" y="18553"/>
                      <a:pt x="21801" y="19144"/>
                      <a:pt x="22350" y="19356"/>
                    </a:cubicBezTo>
                    <a:cubicBezTo>
                      <a:pt x="22609" y="19435"/>
                      <a:pt x="22887" y="19477"/>
                      <a:pt x="23167" y="19477"/>
                    </a:cubicBezTo>
                    <a:cubicBezTo>
                      <a:pt x="23479" y="19477"/>
                      <a:pt x="23792" y="19425"/>
                      <a:pt x="24082" y="19313"/>
                    </a:cubicBezTo>
                    <a:cubicBezTo>
                      <a:pt x="26321" y="18637"/>
                      <a:pt x="28222" y="17116"/>
                      <a:pt x="29405" y="15089"/>
                    </a:cubicBezTo>
                    <a:cubicBezTo>
                      <a:pt x="30377" y="13483"/>
                      <a:pt x="31856" y="12765"/>
                      <a:pt x="32658" y="11117"/>
                    </a:cubicBezTo>
                    <a:cubicBezTo>
                      <a:pt x="33123" y="10061"/>
                      <a:pt x="33334" y="8920"/>
                      <a:pt x="33292" y="7822"/>
                    </a:cubicBezTo>
                    <a:cubicBezTo>
                      <a:pt x="33292" y="7061"/>
                      <a:pt x="33208" y="6301"/>
                      <a:pt x="32954" y="5583"/>
                    </a:cubicBezTo>
                    <a:cubicBezTo>
                      <a:pt x="32701" y="4907"/>
                      <a:pt x="32321" y="4315"/>
                      <a:pt x="31856" y="3766"/>
                    </a:cubicBezTo>
                    <a:cubicBezTo>
                      <a:pt x="30293" y="1992"/>
                      <a:pt x="28180" y="766"/>
                      <a:pt x="25857" y="302"/>
                    </a:cubicBezTo>
                    <a:cubicBezTo>
                      <a:pt x="24839" y="98"/>
                      <a:pt x="23814" y="0"/>
                      <a:pt x="22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9"/>
              <p:cNvSpPr/>
              <p:nvPr/>
            </p:nvSpPr>
            <p:spPr>
              <a:xfrm>
                <a:off x="7598500" y="1181608"/>
                <a:ext cx="181936" cy="284218"/>
              </a:xfrm>
              <a:custGeom>
                <a:avLst/>
                <a:gdLst/>
                <a:ahLst/>
                <a:cxnLst/>
                <a:rect l="l" t="t" r="r" b="b"/>
                <a:pathLst>
                  <a:path w="10774" h="16831" extrusionOk="0">
                    <a:moveTo>
                      <a:pt x="3390" y="1"/>
                    </a:moveTo>
                    <a:cubicBezTo>
                      <a:pt x="3232" y="1"/>
                      <a:pt x="3074" y="11"/>
                      <a:pt x="2915" y="33"/>
                    </a:cubicBezTo>
                    <a:cubicBezTo>
                      <a:pt x="2113" y="159"/>
                      <a:pt x="1394" y="624"/>
                      <a:pt x="930" y="1300"/>
                    </a:cubicBezTo>
                    <a:cubicBezTo>
                      <a:pt x="0" y="2610"/>
                      <a:pt x="296" y="3919"/>
                      <a:pt x="254" y="5398"/>
                    </a:cubicBezTo>
                    <a:cubicBezTo>
                      <a:pt x="211" y="7299"/>
                      <a:pt x="423" y="9158"/>
                      <a:pt x="887" y="11017"/>
                    </a:cubicBezTo>
                    <a:cubicBezTo>
                      <a:pt x="1014" y="11777"/>
                      <a:pt x="1352" y="12496"/>
                      <a:pt x="1859" y="13087"/>
                    </a:cubicBezTo>
                    <a:cubicBezTo>
                      <a:pt x="2302" y="13530"/>
                      <a:pt x="2905" y="13779"/>
                      <a:pt x="3529" y="13779"/>
                    </a:cubicBezTo>
                    <a:cubicBezTo>
                      <a:pt x="3620" y="13779"/>
                      <a:pt x="3711" y="13774"/>
                      <a:pt x="3802" y="13763"/>
                    </a:cubicBezTo>
                    <a:cubicBezTo>
                      <a:pt x="4521" y="13636"/>
                      <a:pt x="5112" y="13172"/>
                      <a:pt x="5366" y="12538"/>
                    </a:cubicBezTo>
                    <a:cubicBezTo>
                      <a:pt x="5450" y="13256"/>
                      <a:pt x="5366" y="13974"/>
                      <a:pt x="5408" y="14693"/>
                    </a:cubicBezTo>
                    <a:cubicBezTo>
                      <a:pt x="5450" y="15411"/>
                      <a:pt x="5788" y="16087"/>
                      <a:pt x="6337" y="16551"/>
                    </a:cubicBezTo>
                    <a:cubicBezTo>
                      <a:pt x="6662" y="16739"/>
                      <a:pt x="7021" y="16831"/>
                      <a:pt x="7379" y="16831"/>
                    </a:cubicBezTo>
                    <a:cubicBezTo>
                      <a:pt x="7905" y="16831"/>
                      <a:pt x="8427" y="16633"/>
                      <a:pt x="8830" y="16256"/>
                    </a:cubicBezTo>
                    <a:cubicBezTo>
                      <a:pt x="9464" y="15622"/>
                      <a:pt x="9928" y="14777"/>
                      <a:pt x="10097" y="13890"/>
                    </a:cubicBezTo>
                    <a:cubicBezTo>
                      <a:pt x="10773" y="10932"/>
                      <a:pt x="10097" y="7806"/>
                      <a:pt x="8957" y="5018"/>
                    </a:cubicBezTo>
                    <a:cubicBezTo>
                      <a:pt x="8450" y="3708"/>
                      <a:pt x="7689" y="2483"/>
                      <a:pt x="6675" y="1469"/>
                    </a:cubicBezTo>
                    <a:cubicBezTo>
                      <a:pt x="6126" y="962"/>
                      <a:pt x="5450" y="582"/>
                      <a:pt x="4774" y="286"/>
                    </a:cubicBezTo>
                    <a:cubicBezTo>
                      <a:pt x="4331" y="96"/>
                      <a:pt x="3863" y="1"/>
                      <a:pt x="3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7300500" y="1555347"/>
                <a:ext cx="63240" cy="42820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4526" extrusionOk="0">
                    <a:moveTo>
                      <a:pt x="1529" y="1"/>
                    </a:moveTo>
                    <a:cubicBezTo>
                      <a:pt x="1" y="1"/>
                      <a:pt x="101" y="2313"/>
                      <a:pt x="495" y="3376"/>
                    </a:cubicBezTo>
                    <a:cubicBezTo>
                      <a:pt x="621" y="3968"/>
                      <a:pt x="1128" y="4432"/>
                      <a:pt x="1720" y="4517"/>
                    </a:cubicBezTo>
                    <a:cubicBezTo>
                      <a:pt x="1774" y="4522"/>
                      <a:pt x="1826" y="4525"/>
                      <a:pt x="1878" y="4525"/>
                    </a:cubicBezTo>
                    <a:cubicBezTo>
                      <a:pt x="3744" y="4525"/>
                      <a:pt x="3667" y="864"/>
                      <a:pt x="2269" y="165"/>
                    </a:cubicBezTo>
                    <a:cubicBezTo>
                      <a:pt x="2142" y="81"/>
                      <a:pt x="2015" y="38"/>
                      <a:pt x="1889" y="38"/>
                    </a:cubicBezTo>
                    <a:cubicBezTo>
                      <a:pt x="1760" y="13"/>
                      <a:pt x="164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9"/>
              <p:cNvSpPr/>
              <p:nvPr/>
            </p:nvSpPr>
            <p:spPr>
              <a:xfrm>
                <a:off x="7557333" y="1555347"/>
                <a:ext cx="63916" cy="42820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4526" extrusionOk="0">
                    <a:moveTo>
                      <a:pt x="1564" y="1"/>
                    </a:moveTo>
                    <a:cubicBezTo>
                      <a:pt x="1" y="1"/>
                      <a:pt x="101" y="2313"/>
                      <a:pt x="495" y="3376"/>
                    </a:cubicBezTo>
                    <a:cubicBezTo>
                      <a:pt x="621" y="3968"/>
                      <a:pt x="1128" y="4432"/>
                      <a:pt x="1720" y="4517"/>
                    </a:cubicBezTo>
                    <a:cubicBezTo>
                      <a:pt x="1775" y="4522"/>
                      <a:pt x="1829" y="4525"/>
                      <a:pt x="1881" y="4525"/>
                    </a:cubicBezTo>
                    <a:cubicBezTo>
                      <a:pt x="3785" y="4525"/>
                      <a:pt x="3667" y="864"/>
                      <a:pt x="2269" y="165"/>
                    </a:cubicBezTo>
                    <a:cubicBezTo>
                      <a:pt x="2185" y="81"/>
                      <a:pt x="2058" y="38"/>
                      <a:pt x="1931" y="38"/>
                    </a:cubicBezTo>
                    <a:cubicBezTo>
                      <a:pt x="1800" y="13"/>
                      <a:pt x="1677" y="1"/>
                      <a:pt x="1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9"/>
              <p:cNvSpPr/>
              <p:nvPr/>
            </p:nvSpPr>
            <p:spPr>
              <a:xfrm>
                <a:off x="7443684" y="1554379"/>
                <a:ext cx="45661" cy="8683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5142" extrusionOk="0">
                    <a:moveTo>
                      <a:pt x="592" y="0"/>
                    </a:moveTo>
                    <a:cubicBezTo>
                      <a:pt x="539" y="0"/>
                      <a:pt x="486" y="32"/>
                      <a:pt x="465" y="95"/>
                    </a:cubicBezTo>
                    <a:cubicBezTo>
                      <a:pt x="296" y="729"/>
                      <a:pt x="169" y="1405"/>
                      <a:pt x="169" y="2039"/>
                    </a:cubicBezTo>
                    <a:cubicBezTo>
                      <a:pt x="85" y="2799"/>
                      <a:pt x="0" y="3560"/>
                      <a:pt x="0" y="4320"/>
                    </a:cubicBezTo>
                    <a:cubicBezTo>
                      <a:pt x="60" y="5036"/>
                      <a:pt x="667" y="5141"/>
                      <a:pt x="1301" y="5141"/>
                    </a:cubicBezTo>
                    <a:cubicBezTo>
                      <a:pt x="1565" y="5141"/>
                      <a:pt x="1834" y="5123"/>
                      <a:pt x="2070" y="5123"/>
                    </a:cubicBezTo>
                    <a:cubicBezTo>
                      <a:pt x="2690" y="5082"/>
                      <a:pt x="2704" y="4192"/>
                      <a:pt x="2112" y="4192"/>
                    </a:cubicBezTo>
                    <a:cubicBezTo>
                      <a:pt x="2098" y="4192"/>
                      <a:pt x="2085" y="4193"/>
                      <a:pt x="2070" y="4194"/>
                    </a:cubicBezTo>
                    <a:cubicBezTo>
                      <a:pt x="1892" y="4194"/>
                      <a:pt x="1666" y="4231"/>
                      <a:pt x="1451" y="4231"/>
                    </a:cubicBezTo>
                    <a:cubicBezTo>
                      <a:pt x="1208" y="4231"/>
                      <a:pt x="980" y="4184"/>
                      <a:pt x="845" y="3982"/>
                    </a:cubicBezTo>
                    <a:cubicBezTo>
                      <a:pt x="676" y="3729"/>
                      <a:pt x="845" y="2842"/>
                      <a:pt x="845" y="2588"/>
                    </a:cubicBezTo>
                    <a:cubicBezTo>
                      <a:pt x="888" y="1743"/>
                      <a:pt x="845" y="940"/>
                      <a:pt x="719" y="95"/>
                    </a:cubicBezTo>
                    <a:cubicBezTo>
                      <a:pt x="697" y="32"/>
                      <a:pt x="645" y="0"/>
                      <a:pt x="592" y="0"/>
                    </a:cubicBezTo>
                    <a:close/>
                  </a:path>
                </a:pathLst>
              </a:custGeom>
              <a:solidFill>
                <a:srgbClr val="C3A6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9"/>
              <p:cNvSpPr/>
              <p:nvPr/>
            </p:nvSpPr>
            <p:spPr>
              <a:xfrm>
                <a:off x="7416565" y="1673700"/>
                <a:ext cx="97047" cy="42824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2536" extrusionOk="0">
                    <a:moveTo>
                      <a:pt x="1" y="0"/>
                    </a:moveTo>
                    <a:cubicBezTo>
                      <a:pt x="212" y="1690"/>
                      <a:pt x="1554" y="2535"/>
                      <a:pt x="2890" y="2535"/>
                    </a:cubicBezTo>
                    <a:cubicBezTo>
                      <a:pt x="4226" y="2535"/>
                      <a:pt x="5557" y="1690"/>
                      <a:pt x="57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4" name="Google Shape;1094;p39"/>
          <p:cNvGrpSpPr/>
          <p:nvPr/>
        </p:nvGrpSpPr>
        <p:grpSpPr>
          <a:xfrm>
            <a:off x="722375" y="868506"/>
            <a:ext cx="1920300" cy="3739894"/>
            <a:chOff x="722375" y="868506"/>
            <a:chExt cx="1920300" cy="3739894"/>
          </a:xfrm>
        </p:grpSpPr>
        <p:sp>
          <p:nvSpPr>
            <p:cNvPr id="1095" name="Google Shape;1095;p39"/>
            <p:cNvSpPr/>
            <p:nvPr/>
          </p:nvSpPr>
          <p:spPr>
            <a:xfrm>
              <a:off x="722375" y="868506"/>
              <a:ext cx="1920300" cy="192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6" name="Google Shape;1096;p39"/>
            <p:cNvGrpSpPr/>
            <p:nvPr/>
          </p:nvGrpSpPr>
          <p:grpSpPr>
            <a:xfrm>
              <a:off x="1043292" y="1141705"/>
              <a:ext cx="1282524" cy="3466695"/>
              <a:chOff x="1043292" y="1141705"/>
              <a:chExt cx="1282524" cy="3466695"/>
            </a:xfrm>
          </p:grpSpPr>
          <p:sp>
            <p:nvSpPr>
              <p:cNvPr id="1097" name="Google Shape;1097;p39"/>
              <p:cNvSpPr/>
              <p:nvPr/>
            </p:nvSpPr>
            <p:spPr>
              <a:xfrm>
                <a:off x="2058496" y="2195208"/>
                <a:ext cx="248283" cy="968175"/>
              </a:xfrm>
              <a:custGeom>
                <a:avLst/>
                <a:gdLst/>
                <a:ahLst/>
                <a:cxnLst/>
                <a:rect l="l" t="t" r="r" b="b"/>
                <a:pathLst>
                  <a:path w="14703" h="57334" extrusionOk="0">
                    <a:moveTo>
                      <a:pt x="8788" y="1"/>
                    </a:moveTo>
                    <a:lnTo>
                      <a:pt x="1352" y="3423"/>
                    </a:lnTo>
                    <a:cubicBezTo>
                      <a:pt x="1183" y="3507"/>
                      <a:pt x="1014" y="3592"/>
                      <a:pt x="887" y="3634"/>
                    </a:cubicBezTo>
                    <a:lnTo>
                      <a:pt x="0" y="4056"/>
                    </a:lnTo>
                    <a:cubicBezTo>
                      <a:pt x="887" y="5746"/>
                      <a:pt x="1648" y="7479"/>
                      <a:pt x="2366" y="9253"/>
                    </a:cubicBezTo>
                    <a:cubicBezTo>
                      <a:pt x="3000" y="10858"/>
                      <a:pt x="3549" y="12506"/>
                      <a:pt x="4098" y="14154"/>
                    </a:cubicBezTo>
                    <a:cubicBezTo>
                      <a:pt x="4352" y="15041"/>
                      <a:pt x="4605" y="15886"/>
                      <a:pt x="4816" y="16773"/>
                    </a:cubicBezTo>
                    <a:cubicBezTo>
                      <a:pt x="6675" y="23955"/>
                      <a:pt x="7309" y="31349"/>
                      <a:pt x="6633" y="38700"/>
                    </a:cubicBezTo>
                    <a:cubicBezTo>
                      <a:pt x="6633" y="38911"/>
                      <a:pt x="6591" y="39165"/>
                      <a:pt x="6591" y="39376"/>
                    </a:cubicBezTo>
                    <a:cubicBezTo>
                      <a:pt x="6380" y="41699"/>
                      <a:pt x="6042" y="44065"/>
                      <a:pt x="5535" y="46389"/>
                    </a:cubicBezTo>
                    <a:cubicBezTo>
                      <a:pt x="5450" y="46685"/>
                      <a:pt x="5408" y="46980"/>
                      <a:pt x="5323" y="47318"/>
                    </a:cubicBezTo>
                    <a:lnTo>
                      <a:pt x="5492" y="47361"/>
                    </a:lnTo>
                    <a:cubicBezTo>
                      <a:pt x="5239" y="47530"/>
                      <a:pt x="4985" y="47699"/>
                      <a:pt x="4774" y="47910"/>
                    </a:cubicBezTo>
                    <a:cubicBezTo>
                      <a:pt x="4352" y="48248"/>
                      <a:pt x="3929" y="48628"/>
                      <a:pt x="3507" y="48966"/>
                    </a:cubicBezTo>
                    <a:cubicBezTo>
                      <a:pt x="3253" y="49177"/>
                      <a:pt x="3042" y="49473"/>
                      <a:pt x="2915" y="49811"/>
                    </a:cubicBezTo>
                    <a:cubicBezTo>
                      <a:pt x="2873" y="49896"/>
                      <a:pt x="2873" y="50022"/>
                      <a:pt x="2915" y="50107"/>
                    </a:cubicBezTo>
                    <a:cubicBezTo>
                      <a:pt x="2972" y="50219"/>
                      <a:pt x="3103" y="50257"/>
                      <a:pt x="3247" y="50257"/>
                    </a:cubicBezTo>
                    <a:cubicBezTo>
                      <a:pt x="3319" y="50257"/>
                      <a:pt x="3394" y="50248"/>
                      <a:pt x="3464" y="50234"/>
                    </a:cubicBezTo>
                    <a:lnTo>
                      <a:pt x="4732" y="49980"/>
                    </a:lnTo>
                    <a:lnTo>
                      <a:pt x="4732" y="49980"/>
                    </a:lnTo>
                    <a:lnTo>
                      <a:pt x="4394" y="50318"/>
                    </a:lnTo>
                    <a:cubicBezTo>
                      <a:pt x="3676" y="51163"/>
                      <a:pt x="2915" y="51966"/>
                      <a:pt x="2155" y="52811"/>
                    </a:cubicBezTo>
                    <a:lnTo>
                      <a:pt x="1944" y="53022"/>
                    </a:lnTo>
                    <a:cubicBezTo>
                      <a:pt x="1817" y="53149"/>
                      <a:pt x="1690" y="53318"/>
                      <a:pt x="1775" y="53487"/>
                    </a:cubicBezTo>
                    <a:cubicBezTo>
                      <a:pt x="1859" y="53571"/>
                      <a:pt x="1944" y="53613"/>
                      <a:pt x="2028" y="53656"/>
                    </a:cubicBezTo>
                    <a:cubicBezTo>
                      <a:pt x="2174" y="53686"/>
                      <a:pt x="2320" y="53700"/>
                      <a:pt x="2465" y="53700"/>
                    </a:cubicBezTo>
                    <a:cubicBezTo>
                      <a:pt x="3120" y="53700"/>
                      <a:pt x="3764" y="53417"/>
                      <a:pt x="4352" y="53106"/>
                    </a:cubicBezTo>
                    <a:lnTo>
                      <a:pt x="4352" y="53106"/>
                    </a:lnTo>
                    <a:cubicBezTo>
                      <a:pt x="3887" y="53529"/>
                      <a:pt x="3464" y="54036"/>
                      <a:pt x="3126" y="54543"/>
                    </a:cubicBezTo>
                    <a:cubicBezTo>
                      <a:pt x="3000" y="54712"/>
                      <a:pt x="2873" y="54965"/>
                      <a:pt x="3000" y="55177"/>
                    </a:cubicBezTo>
                    <a:cubicBezTo>
                      <a:pt x="3052" y="55306"/>
                      <a:pt x="3198" y="55356"/>
                      <a:pt x="3363" y="55356"/>
                    </a:cubicBezTo>
                    <a:cubicBezTo>
                      <a:pt x="3467" y="55356"/>
                      <a:pt x="3578" y="55336"/>
                      <a:pt x="3676" y="55303"/>
                    </a:cubicBezTo>
                    <a:cubicBezTo>
                      <a:pt x="4436" y="55134"/>
                      <a:pt x="5112" y="54754"/>
                      <a:pt x="5746" y="54247"/>
                    </a:cubicBezTo>
                    <a:lnTo>
                      <a:pt x="5746" y="54247"/>
                    </a:lnTo>
                    <a:cubicBezTo>
                      <a:pt x="5408" y="54754"/>
                      <a:pt x="5154" y="55261"/>
                      <a:pt x="5028" y="55852"/>
                    </a:cubicBezTo>
                    <a:cubicBezTo>
                      <a:pt x="4901" y="56190"/>
                      <a:pt x="4943" y="56655"/>
                      <a:pt x="5281" y="56782"/>
                    </a:cubicBezTo>
                    <a:cubicBezTo>
                      <a:pt x="5340" y="56806"/>
                      <a:pt x="5402" y="56816"/>
                      <a:pt x="5465" y="56816"/>
                    </a:cubicBezTo>
                    <a:cubicBezTo>
                      <a:pt x="5627" y="56816"/>
                      <a:pt x="5793" y="56747"/>
                      <a:pt x="5915" y="56655"/>
                    </a:cubicBezTo>
                    <a:cubicBezTo>
                      <a:pt x="5915" y="56613"/>
                      <a:pt x="5957" y="56613"/>
                      <a:pt x="5957" y="56613"/>
                    </a:cubicBezTo>
                    <a:cubicBezTo>
                      <a:pt x="6464" y="56275"/>
                      <a:pt x="6887" y="55810"/>
                      <a:pt x="7225" y="55303"/>
                    </a:cubicBezTo>
                    <a:lnTo>
                      <a:pt x="7225" y="55303"/>
                    </a:lnTo>
                    <a:cubicBezTo>
                      <a:pt x="7140" y="55726"/>
                      <a:pt x="7013" y="56148"/>
                      <a:pt x="6929" y="56528"/>
                    </a:cubicBezTo>
                    <a:cubicBezTo>
                      <a:pt x="6887" y="56824"/>
                      <a:pt x="6887" y="57162"/>
                      <a:pt x="7098" y="57289"/>
                    </a:cubicBezTo>
                    <a:cubicBezTo>
                      <a:pt x="7151" y="57321"/>
                      <a:pt x="7206" y="57334"/>
                      <a:pt x="7262" y="57334"/>
                    </a:cubicBezTo>
                    <a:cubicBezTo>
                      <a:pt x="7430" y="57334"/>
                      <a:pt x="7605" y="57215"/>
                      <a:pt x="7732" y="57120"/>
                    </a:cubicBezTo>
                    <a:cubicBezTo>
                      <a:pt x="10689" y="54712"/>
                      <a:pt x="11492" y="50234"/>
                      <a:pt x="12168" y="46769"/>
                    </a:cubicBezTo>
                    <a:cubicBezTo>
                      <a:pt x="12421" y="45375"/>
                      <a:pt x="12675" y="43981"/>
                      <a:pt x="12928" y="42587"/>
                    </a:cubicBezTo>
                    <a:cubicBezTo>
                      <a:pt x="13519" y="39587"/>
                      <a:pt x="13942" y="36545"/>
                      <a:pt x="14195" y="33503"/>
                    </a:cubicBezTo>
                    <a:cubicBezTo>
                      <a:pt x="14702" y="27039"/>
                      <a:pt x="14322" y="20575"/>
                      <a:pt x="13097" y="14238"/>
                    </a:cubicBezTo>
                    <a:cubicBezTo>
                      <a:pt x="12379" y="10394"/>
                      <a:pt x="11323" y="6591"/>
                      <a:pt x="9928" y="2916"/>
                    </a:cubicBezTo>
                    <a:cubicBezTo>
                      <a:pt x="9844" y="2662"/>
                      <a:pt x="8788" y="1"/>
                      <a:pt x="8788" y="1"/>
                    </a:cubicBezTo>
                    <a:close/>
                  </a:path>
                </a:pathLst>
              </a:custGeom>
              <a:solidFill>
                <a:srgbClr val="CA8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9"/>
              <p:cNvSpPr/>
              <p:nvPr/>
            </p:nvSpPr>
            <p:spPr>
              <a:xfrm>
                <a:off x="2087034" y="2860116"/>
                <a:ext cx="189782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11238" h="17959" extrusionOk="0">
                    <a:moveTo>
                      <a:pt x="4901" y="1"/>
                    </a:moveTo>
                    <a:cubicBezTo>
                      <a:pt x="4690" y="2324"/>
                      <a:pt x="4352" y="4690"/>
                      <a:pt x="3845" y="7014"/>
                    </a:cubicBezTo>
                    <a:cubicBezTo>
                      <a:pt x="3760" y="7310"/>
                      <a:pt x="3718" y="7605"/>
                      <a:pt x="3633" y="7943"/>
                    </a:cubicBezTo>
                    <a:lnTo>
                      <a:pt x="3802" y="7986"/>
                    </a:lnTo>
                    <a:cubicBezTo>
                      <a:pt x="3549" y="8155"/>
                      <a:pt x="3295" y="8324"/>
                      <a:pt x="3084" y="8535"/>
                    </a:cubicBezTo>
                    <a:cubicBezTo>
                      <a:pt x="2662" y="8873"/>
                      <a:pt x="2239" y="9253"/>
                      <a:pt x="1817" y="9591"/>
                    </a:cubicBezTo>
                    <a:cubicBezTo>
                      <a:pt x="1563" y="9802"/>
                      <a:pt x="1352" y="10098"/>
                      <a:pt x="1225" y="10436"/>
                    </a:cubicBezTo>
                    <a:cubicBezTo>
                      <a:pt x="1183" y="10521"/>
                      <a:pt x="1183" y="10647"/>
                      <a:pt x="1225" y="10732"/>
                    </a:cubicBezTo>
                    <a:cubicBezTo>
                      <a:pt x="1282" y="10844"/>
                      <a:pt x="1413" y="10882"/>
                      <a:pt x="1557" y="10882"/>
                    </a:cubicBezTo>
                    <a:cubicBezTo>
                      <a:pt x="1629" y="10882"/>
                      <a:pt x="1704" y="10873"/>
                      <a:pt x="1774" y="10859"/>
                    </a:cubicBezTo>
                    <a:lnTo>
                      <a:pt x="3042" y="10605"/>
                    </a:lnTo>
                    <a:lnTo>
                      <a:pt x="3042" y="10605"/>
                    </a:lnTo>
                    <a:lnTo>
                      <a:pt x="2704" y="10943"/>
                    </a:lnTo>
                    <a:cubicBezTo>
                      <a:pt x="1986" y="11788"/>
                      <a:pt x="1225" y="12591"/>
                      <a:pt x="465" y="13436"/>
                    </a:cubicBezTo>
                    <a:lnTo>
                      <a:pt x="254" y="13647"/>
                    </a:lnTo>
                    <a:cubicBezTo>
                      <a:pt x="127" y="13774"/>
                      <a:pt x="0" y="13943"/>
                      <a:pt x="85" y="14112"/>
                    </a:cubicBezTo>
                    <a:cubicBezTo>
                      <a:pt x="169" y="14196"/>
                      <a:pt x="254" y="14238"/>
                      <a:pt x="338" y="14281"/>
                    </a:cubicBezTo>
                    <a:cubicBezTo>
                      <a:pt x="484" y="14311"/>
                      <a:pt x="630" y="14325"/>
                      <a:pt x="775" y="14325"/>
                    </a:cubicBezTo>
                    <a:cubicBezTo>
                      <a:pt x="1430" y="14325"/>
                      <a:pt x="2074" y="14042"/>
                      <a:pt x="2662" y="13731"/>
                    </a:cubicBezTo>
                    <a:lnTo>
                      <a:pt x="2662" y="13731"/>
                    </a:lnTo>
                    <a:cubicBezTo>
                      <a:pt x="2197" y="14154"/>
                      <a:pt x="1774" y="14661"/>
                      <a:pt x="1436" y="15168"/>
                    </a:cubicBezTo>
                    <a:cubicBezTo>
                      <a:pt x="1310" y="15337"/>
                      <a:pt x="1183" y="15590"/>
                      <a:pt x="1310" y="15802"/>
                    </a:cubicBezTo>
                    <a:cubicBezTo>
                      <a:pt x="1362" y="15931"/>
                      <a:pt x="1508" y="15981"/>
                      <a:pt x="1673" y="15981"/>
                    </a:cubicBezTo>
                    <a:cubicBezTo>
                      <a:pt x="1777" y="15981"/>
                      <a:pt x="1888" y="15961"/>
                      <a:pt x="1986" y="15928"/>
                    </a:cubicBezTo>
                    <a:cubicBezTo>
                      <a:pt x="2746" y="15759"/>
                      <a:pt x="3422" y="15379"/>
                      <a:pt x="4056" y="14872"/>
                    </a:cubicBezTo>
                    <a:lnTo>
                      <a:pt x="4056" y="14872"/>
                    </a:lnTo>
                    <a:cubicBezTo>
                      <a:pt x="3718" y="15379"/>
                      <a:pt x="3464" y="15886"/>
                      <a:pt x="3338" y="16477"/>
                    </a:cubicBezTo>
                    <a:cubicBezTo>
                      <a:pt x="3211" y="16815"/>
                      <a:pt x="3253" y="17280"/>
                      <a:pt x="3591" y="17407"/>
                    </a:cubicBezTo>
                    <a:cubicBezTo>
                      <a:pt x="3650" y="17431"/>
                      <a:pt x="3712" y="17441"/>
                      <a:pt x="3775" y="17441"/>
                    </a:cubicBezTo>
                    <a:cubicBezTo>
                      <a:pt x="3937" y="17441"/>
                      <a:pt x="4103" y="17372"/>
                      <a:pt x="4225" y="17280"/>
                    </a:cubicBezTo>
                    <a:cubicBezTo>
                      <a:pt x="4225" y="17238"/>
                      <a:pt x="4267" y="17238"/>
                      <a:pt x="4267" y="17238"/>
                    </a:cubicBezTo>
                    <a:cubicBezTo>
                      <a:pt x="4774" y="16900"/>
                      <a:pt x="5197" y="16435"/>
                      <a:pt x="5535" y="15928"/>
                    </a:cubicBezTo>
                    <a:lnTo>
                      <a:pt x="5535" y="15928"/>
                    </a:lnTo>
                    <a:cubicBezTo>
                      <a:pt x="5450" y="16351"/>
                      <a:pt x="5323" y="16773"/>
                      <a:pt x="5239" y="17153"/>
                    </a:cubicBezTo>
                    <a:cubicBezTo>
                      <a:pt x="5197" y="17449"/>
                      <a:pt x="5197" y="17787"/>
                      <a:pt x="5408" y="17914"/>
                    </a:cubicBezTo>
                    <a:cubicBezTo>
                      <a:pt x="5461" y="17946"/>
                      <a:pt x="5516" y="17959"/>
                      <a:pt x="5572" y="17959"/>
                    </a:cubicBezTo>
                    <a:cubicBezTo>
                      <a:pt x="5740" y="17959"/>
                      <a:pt x="5915" y="17840"/>
                      <a:pt x="6042" y="17745"/>
                    </a:cubicBezTo>
                    <a:cubicBezTo>
                      <a:pt x="8957" y="15337"/>
                      <a:pt x="9759" y="10859"/>
                      <a:pt x="10435" y="7394"/>
                    </a:cubicBezTo>
                    <a:cubicBezTo>
                      <a:pt x="10731" y="6000"/>
                      <a:pt x="10985" y="4606"/>
                      <a:pt x="11238" y="3212"/>
                    </a:cubicBezTo>
                    <a:cubicBezTo>
                      <a:pt x="9928" y="2789"/>
                      <a:pt x="8112" y="2071"/>
                      <a:pt x="7900" y="1944"/>
                    </a:cubicBezTo>
                    <a:cubicBezTo>
                      <a:pt x="6886" y="1395"/>
                      <a:pt x="5999" y="677"/>
                      <a:pt x="5028" y="85"/>
                    </a:cubicBezTo>
                    <a:lnTo>
                      <a:pt x="49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9"/>
              <p:cNvSpPr/>
              <p:nvPr/>
            </p:nvSpPr>
            <p:spPr>
              <a:xfrm>
                <a:off x="1367194" y="4283131"/>
                <a:ext cx="383832" cy="325269"/>
              </a:xfrm>
              <a:custGeom>
                <a:avLst/>
                <a:gdLst/>
                <a:ahLst/>
                <a:cxnLst/>
                <a:rect l="l" t="t" r="r" b="b"/>
                <a:pathLst>
                  <a:path w="22730" h="19262" extrusionOk="0">
                    <a:moveTo>
                      <a:pt x="15247" y="1"/>
                    </a:moveTo>
                    <a:cubicBezTo>
                      <a:pt x="13581" y="1"/>
                      <a:pt x="12012" y="363"/>
                      <a:pt x="10942" y="1495"/>
                    </a:cubicBezTo>
                    <a:cubicBezTo>
                      <a:pt x="8534" y="4030"/>
                      <a:pt x="6168" y="5678"/>
                      <a:pt x="3802" y="8213"/>
                    </a:cubicBezTo>
                    <a:cubicBezTo>
                      <a:pt x="1986" y="10156"/>
                      <a:pt x="85" y="11846"/>
                      <a:pt x="0" y="14465"/>
                    </a:cubicBezTo>
                    <a:cubicBezTo>
                      <a:pt x="0" y="15353"/>
                      <a:pt x="211" y="17634"/>
                      <a:pt x="803" y="18310"/>
                    </a:cubicBezTo>
                    <a:cubicBezTo>
                      <a:pt x="1443" y="19008"/>
                      <a:pt x="2305" y="19261"/>
                      <a:pt x="3235" y="19261"/>
                    </a:cubicBezTo>
                    <a:cubicBezTo>
                      <a:pt x="4331" y="19261"/>
                      <a:pt x="5520" y="18910"/>
                      <a:pt x="6548" y="18521"/>
                    </a:cubicBezTo>
                    <a:cubicBezTo>
                      <a:pt x="10689" y="16916"/>
                      <a:pt x="14787" y="15226"/>
                      <a:pt x="18843" y="13494"/>
                    </a:cubicBezTo>
                    <a:cubicBezTo>
                      <a:pt x="19899" y="13071"/>
                      <a:pt x="20955" y="12564"/>
                      <a:pt x="21589" y="11592"/>
                    </a:cubicBezTo>
                    <a:cubicBezTo>
                      <a:pt x="22011" y="10790"/>
                      <a:pt x="22222" y="9860"/>
                      <a:pt x="22265" y="8931"/>
                    </a:cubicBezTo>
                    <a:cubicBezTo>
                      <a:pt x="22349" y="7537"/>
                      <a:pt x="22476" y="6142"/>
                      <a:pt x="22603" y="4706"/>
                    </a:cubicBezTo>
                    <a:cubicBezTo>
                      <a:pt x="22687" y="3523"/>
                      <a:pt x="22729" y="2213"/>
                      <a:pt x="21842" y="1411"/>
                    </a:cubicBezTo>
                    <a:cubicBezTo>
                      <a:pt x="21377" y="1030"/>
                      <a:pt x="20786" y="777"/>
                      <a:pt x="20194" y="692"/>
                    </a:cubicBezTo>
                    <a:cubicBezTo>
                      <a:pt x="18726" y="373"/>
                      <a:pt x="16937" y="1"/>
                      <a:pt x="152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9"/>
              <p:cNvSpPr/>
              <p:nvPr/>
            </p:nvSpPr>
            <p:spPr>
              <a:xfrm>
                <a:off x="1465980" y="4361333"/>
                <a:ext cx="81123" cy="6347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3759" extrusionOk="0">
                    <a:moveTo>
                      <a:pt x="578" y="1"/>
                    </a:moveTo>
                    <a:cubicBezTo>
                      <a:pt x="148" y="1"/>
                      <a:pt x="0" y="731"/>
                      <a:pt x="529" y="920"/>
                    </a:cubicBezTo>
                    <a:cubicBezTo>
                      <a:pt x="1924" y="1300"/>
                      <a:pt x="3107" y="2230"/>
                      <a:pt x="3825" y="3539"/>
                    </a:cubicBezTo>
                    <a:cubicBezTo>
                      <a:pt x="3915" y="3694"/>
                      <a:pt x="4049" y="3758"/>
                      <a:pt x="4184" y="3758"/>
                    </a:cubicBezTo>
                    <a:cubicBezTo>
                      <a:pt x="4491" y="3758"/>
                      <a:pt x="4804" y="3427"/>
                      <a:pt x="4627" y="3075"/>
                    </a:cubicBezTo>
                    <a:cubicBezTo>
                      <a:pt x="3783" y="1554"/>
                      <a:pt x="2388" y="498"/>
                      <a:pt x="741" y="33"/>
                    </a:cubicBezTo>
                    <a:cubicBezTo>
                      <a:pt x="683" y="11"/>
                      <a:pt x="629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9"/>
              <p:cNvSpPr/>
              <p:nvPr/>
            </p:nvSpPr>
            <p:spPr>
              <a:xfrm>
                <a:off x="1426550" y="4397183"/>
                <a:ext cx="81883" cy="63544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3763" extrusionOk="0">
                    <a:moveTo>
                      <a:pt x="617" y="1"/>
                    </a:moveTo>
                    <a:cubicBezTo>
                      <a:pt x="165" y="1"/>
                      <a:pt x="0" y="755"/>
                      <a:pt x="541" y="909"/>
                    </a:cubicBezTo>
                    <a:cubicBezTo>
                      <a:pt x="1935" y="1332"/>
                      <a:pt x="3118" y="2261"/>
                      <a:pt x="3836" y="3571"/>
                    </a:cubicBezTo>
                    <a:cubicBezTo>
                      <a:pt x="3922" y="3706"/>
                      <a:pt x="4050" y="3762"/>
                      <a:pt x="4182" y="3762"/>
                    </a:cubicBezTo>
                    <a:cubicBezTo>
                      <a:pt x="4505" y="3762"/>
                      <a:pt x="4849" y="3424"/>
                      <a:pt x="4639" y="3064"/>
                    </a:cubicBezTo>
                    <a:cubicBezTo>
                      <a:pt x="3794" y="1585"/>
                      <a:pt x="2400" y="487"/>
                      <a:pt x="752" y="22"/>
                    </a:cubicBezTo>
                    <a:cubicBezTo>
                      <a:pt x="705" y="8"/>
                      <a:pt x="660" y="1"/>
                      <a:pt x="6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9"/>
              <p:cNvSpPr/>
              <p:nvPr/>
            </p:nvSpPr>
            <p:spPr>
              <a:xfrm>
                <a:off x="1930783" y="4283131"/>
                <a:ext cx="383123" cy="325269"/>
              </a:xfrm>
              <a:custGeom>
                <a:avLst/>
                <a:gdLst/>
                <a:ahLst/>
                <a:cxnLst/>
                <a:rect l="l" t="t" r="r" b="b"/>
                <a:pathLst>
                  <a:path w="22688" h="19262" extrusionOk="0">
                    <a:moveTo>
                      <a:pt x="7483" y="1"/>
                    </a:moveTo>
                    <a:cubicBezTo>
                      <a:pt x="5793" y="1"/>
                      <a:pt x="4004" y="373"/>
                      <a:pt x="2536" y="692"/>
                    </a:cubicBezTo>
                    <a:cubicBezTo>
                      <a:pt x="1944" y="777"/>
                      <a:pt x="1353" y="1030"/>
                      <a:pt x="846" y="1411"/>
                    </a:cubicBezTo>
                    <a:cubicBezTo>
                      <a:pt x="1" y="2213"/>
                      <a:pt x="43" y="3523"/>
                      <a:pt x="128" y="4706"/>
                    </a:cubicBezTo>
                    <a:cubicBezTo>
                      <a:pt x="254" y="6142"/>
                      <a:pt x="339" y="7537"/>
                      <a:pt x="466" y="8931"/>
                    </a:cubicBezTo>
                    <a:cubicBezTo>
                      <a:pt x="466" y="9860"/>
                      <a:pt x="719" y="10790"/>
                      <a:pt x="1141" y="11592"/>
                    </a:cubicBezTo>
                    <a:cubicBezTo>
                      <a:pt x="1775" y="12564"/>
                      <a:pt x="2831" y="13071"/>
                      <a:pt x="3888" y="13494"/>
                    </a:cubicBezTo>
                    <a:cubicBezTo>
                      <a:pt x="7943" y="15226"/>
                      <a:pt x="12041" y="16916"/>
                      <a:pt x="16139" y="18521"/>
                    </a:cubicBezTo>
                    <a:cubicBezTo>
                      <a:pt x="17191" y="18910"/>
                      <a:pt x="18390" y="19261"/>
                      <a:pt x="19491" y="19261"/>
                    </a:cubicBezTo>
                    <a:cubicBezTo>
                      <a:pt x="20425" y="19261"/>
                      <a:pt x="21287" y="19008"/>
                      <a:pt x="21927" y="18310"/>
                    </a:cubicBezTo>
                    <a:cubicBezTo>
                      <a:pt x="22519" y="17634"/>
                      <a:pt x="22688" y="15353"/>
                      <a:pt x="22688" y="14465"/>
                    </a:cubicBezTo>
                    <a:cubicBezTo>
                      <a:pt x="22646" y="11846"/>
                      <a:pt x="20744" y="10156"/>
                      <a:pt x="18928" y="8213"/>
                    </a:cubicBezTo>
                    <a:cubicBezTo>
                      <a:pt x="16562" y="5678"/>
                      <a:pt x="14196" y="4030"/>
                      <a:pt x="11788" y="1495"/>
                    </a:cubicBezTo>
                    <a:cubicBezTo>
                      <a:pt x="10718" y="363"/>
                      <a:pt x="9149" y="1"/>
                      <a:pt x="74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9"/>
              <p:cNvSpPr/>
              <p:nvPr/>
            </p:nvSpPr>
            <p:spPr>
              <a:xfrm>
                <a:off x="2134705" y="4361333"/>
                <a:ext cx="81208" cy="63477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3759" extrusionOk="0">
                    <a:moveTo>
                      <a:pt x="4226" y="1"/>
                    </a:moveTo>
                    <a:cubicBezTo>
                      <a:pt x="4176" y="1"/>
                      <a:pt x="4121" y="11"/>
                      <a:pt x="4063" y="33"/>
                    </a:cubicBezTo>
                    <a:cubicBezTo>
                      <a:pt x="2416" y="498"/>
                      <a:pt x="1022" y="1554"/>
                      <a:pt x="177" y="3075"/>
                    </a:cubicBezTo>
                    <a:cubicBezTo>
                      <a:pt x="1" y="3427"/>
                      <a:pt x="334" y="3758"/>
                      <a:pt x="639" y="3758"/>
                    </a:cubicBezTo>
                    <a:cubicBezTo>
                      <a:pt x="773" y="3758"/>
                      <a:pt x="902" y="3694"/>
                      <a:pt x="979" y="3539"/>
                    </a:cubicBezTo>
                    <a:cubicBezTo>
                      <a:pt x="1698" y="2230"/>
                      <a:pt x="2881" y="1300"/>
                      <a:pt x="4317" y="920"/>
                    </a:cubicBezTo>
                    <a:cubicBezTo>
                      <a:pt x="4808" y="731"/>
                      <a:pt x="4657" y="1"/>
                      <a:pt x="4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9"/>
              <p:cNvSpPr/>
              <p:nvPr/>
            </p:nvSpPr>
            <p:spPr>
              <a:xfrm>
                <a:off x="2173578" y="4397183"/>
                <a:ext cx="81748" cy="63544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3763" extrusionOk="0">
                    <a:moveTo>
                      <a:pt x="4229" y="1"/>
                    </a:moveTo>
                    <a:cubicBezTo>
                      <a:pt x="4184" y="1"/>
                      <a:pt x="4136" y="8"/>
                      <a:pt x="4085" y="22"/>
                    </a:cubicBezTo>
                    <a:cubicBezTo>
                      <a:pt x="2437" y="487"/>
                      <a:pt x="1043" y="1585"/>
                      <a:pt x="241" y="3064"/>
                    </a:cubicBezTo>
                    <a:cubicBezTo>
                      <a:pt x="1" y="3424"/>
                      <a:pt x="335" y="3762"/>
                      <a:pt x="656" y="3762"/>
                    </a:cubicBezTo>
                    <a:cubicBezTo>
                      <a:pt x="787" y="3762"/>
                      <a:pt x="915" y="3706"/>
                      <a:pt x="1001" y="3571"/>
                    </a:cubicBezTo>
                    <a:cubicBezTo>
                      <a:pt x="1719" y="2261"/>
                      <a:pt x="2902" y="1332"/>
                      <a:pt x="4339" y="909"/>
                    </a:cubicBezTo>
                    <a:cubicBezTo>
                      <a:pt x="4840" y="755"/>
                      <a:pt x="4707" y="1"/>
                      <a:pt x="42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9"/>
              <p:cNvSpPr/>
              <p:nvPr/>
            </p:nvSpPr>
            <p:spPr>
              <a:xfrm>
                <a:off x="1495599" y="2677488"/>
                <a:ext cx="687047" cy="1672987"/>
              </a:xfrm>
              <a:custGeom>
                <a:avLst/>
                <a:gdLst/>
                <a:ahLst/>
                <a:cxnLst/>
                <a:rect l="l" t="t" r="r" b="b"/>
                <a:pathLst>
                  <a:path w="40686" h="99072" extrusionOk="0">
                    <a:moveTo>
                      <a:pt x="3127" y="0"/>
                    </a:moveTo>
                    <a:lnTo>
                      <a:pt x="2071" y="803"/>
                    </a:lnTo>
                    <a:cubicBezTo>
                      <a:pt x="2071" y="803"/>
                      <a:pt x="1522" y="7985"/>
                      <a:pt x="972" y="18716"/>
                    </a:cubicBezTo>
                    <a:cubicBezTo>
                      <a:pt x="930" y="19392"/>
                      <a:pt x="930" y="20068"/>
                      <a:pt x="888" y="20702"/>
                    </a:cubicBezTo>
                    <a:cubicBezTo>
                      <a:pt x="846" y="21336"/>
                      <a:pt x="803" y="21969"/>
                      <a:pt x="803" y="22645"/>
                    </a:cubicBezTo>
                    <a:cubicBezTo>
                      <a:pt x="339" y="31940"/>
                      <a:pt x="1" y="87580"/>
                      <a:pt x="1" y="99072"/>
                    </a:cubicBezTo>
                    <a:lnTo>
                      <a:pt x="15675" y="99072"/>
                    </a:lnTo>
                    <a:cubicBezTo>
                      <a:pt x="15675" y="99072"/>
                      <a:pt x="17238" y="41446"/>
                      <a:pt x="18336" y="25898"/>
                    </a:cubicBezTo>
                    <a:cubicBezTo>
                      <a:pt x="18421" y="25053"/>
                      <a:pt x="18463" y="24208"/>
                      <a:pt x="18547" y="23321"/>
                    </a:cubicBezTo>
                    <a:cubicBezTo>
                      <a:pt x="18590" y="22730"/>
                      <a:pt x="18590" y="22054"/>
                      <a:pt x="18632" y="21462"/>
                    </a:cubicBezTo>
                    <a:cubicBezTo>
                      <a:pt x="18674" y="20702"/>
                      <a:pt x="18759" y="19857"/>
                      <a:pt x="18801" y="19096"/>
                    </a:cubicBezTo>
                    <a:lnTo>
                      <a:pt x="21927" y="19096"/>
                    </a:lnTo>
                    <a:cubicBezTo>
                      <a:pt x="21969" y="19899"/>
                      <a:pt x="22012" y="20744"/>
                      <a:pt x="22096" y="21547"/>
                    </a:cubicBezTo>
                    <a:cubicBezTo>
                      <a:pt x="22096" y="22180"/>
                      <a:pt x="22138" y="22814"/>
                      <a:pt x="22181" y="23448"/>
                    </a:cubicBezTo>
                    <a:cubicBezTo>
                      <a:pt x="22265" y="24293"/>
                      <a:pt x="22307" y="25138"/>
                      <a:pt x="22350" y="25941"/>
                    </a:cubicBezTo>
                    <a:cubicBezTo>
                      <a:pt x="23490" y="41530"/>
                      <a:pt x="25054" y="99072"/>
                      <a:pt x="25054" y="99072"/>
                    </a:cubicBezTo>
                    <a:lnTo>
                      <a:pt x="40685" y="99072"/>
                    </a:lnTo>
                    <a:cubicBezTo>
                      <a:pt x="40685" y="89693"/>
                      <a:pt x="40474" y="36207"/>
                      <a:pt x="40136" y="28053"/>
                    </a:cubicBezTo>
                    <a:cubicBezTo>
                      <a:pt x="40094" y="26279"/>
                      <a:pt x="40009" y="24589"/>
                      <a:pt x="39925" y="22983"/>
                    </a:cubicBezTo>
                    <a:cubicBezTo>
                      <a:pt x="39925" y="22434"/>
                      <a:pt x="39840" y="21842"/>
                      <a:pt x="39840" y="21336"/>
                    </a:cubicBezTo>
                    <a:cubicBezTo>
                      <a:pt x="39798" y="20575"/>
                      <a:pt x="39798" y="19815"/>
                      <a:pt x="39756" y="19054"/>
                    </a:cubicBezTo>
                    <a:cubicBezTo>
                      <a:pt x="39714" y="18632"/>
                      <a:pt x="39671" y="18209"/>
                      <a:pt x="39671" y="17787"/>
                    </a:cubicBezTo>
                    <a:cubicBezTo>
                      <a:pt x="39164" y="7563"/>
                      <a:pt x="38615" y="803"/>
                      <a:pt x="38615" y="803"/>
                    </a:cubicBezTo>
                    <a:lnTo>
                      <a:pt x="375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9"/>
              <p:cNvSpPr/>
              <p:nvPr/>
            </p:nvSpPr>
            <p:spPr>
              <a:xfrm>
                <a:off x="1108930" y="1838496"/>
                <a:ext cx="88486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12718" extrusionOk="0">
                    <a:moveTo>
                      <a:pt x="2831" y="1"/>
                    </a:moveTo>
                    <a:lnTo>
                      <a:pt x="0" y="12126"/>
                    </a:lnTo>
                    <a:lnTo>
                      <a:pt x="2408" y="12717"/>
                    </a:lnTo>
                    <a:lnTo>
                      <a:pt x="5239" y="550"/>
                    </a:lnTo>
                    <a:lnTo>
                      <a:pt x="2831" y="1"/>
                    </a:lnTo>
                    <a:close/>
                  </a:path>
                </a:pathLst>
              </a:custGeom>
              <a:solidFill>
                <a:srgbClr val="A9D0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9"/>
              <p:cNvSpPr/>
              <p:nvPr/>
            </p:nvSpPr>
            <p:spPr>
              <a:xfrm>
                <a:off x="1194545" y="1530299"/>
                <a:ext cx="61366" cy="218326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12929" extrusionOk="0">
                    <a:moveTo>
                      <a:pt x="3633" y="1"/>
                    </a:moveTo>
                    <a:lnTo>
                      <a:pt x="2831" y="676"/>
                    </a:lnTo>
                    <a:lnTo>
                      <a:pt x="0" y="12802"/>
                    </a:lnTo>
                    <a:lnTo>
                      <a:pt x="592" y="12928"/>
                    </a:lnTo>
                    <a:lnTo>
                      <a:pt x="36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9"/>
              <p:cNvSpPr/>
              <p:nvPr/>
            </p:nvSpPr>
            <p:spPr>
              <a:xfrm>
                <a:off x="1198818" y="1662284"/>
                <a:ext cx="33554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987" extrusionOk="0">
                    <a:moveTo>
                      <a:pt x="381" y="0"/>
                    </a:moveTo>
                    <a:lnTo>
                      <a:pt x="1" y="1606"/>
                    </a:lnTo>
                    <a:lnTo>
                      <a:pt x="1606" y="1986"/>
                    </a:lnTo>
                    <a:lnTo>
                      <a:pt x="1986" y="381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9"/>
              <p:cNvSpPr/>
              <p:nvPr/>
            </p:nvSpPr>
            <p:spPr>
              <a:xfrm>
                <a:off x="1181695" y="1672990"/>
                <a:ext cx="61366" cy="39971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2367" extrusionOk="0">
                    <a:moveTo>
                      <a:pt x="381" y="0"/>
                    </a:moveTo>
                    <a:lnTo>
                      <a:pt x="1" y="1606"/>
                    </a:lnTo>
                    <a:lnTo>
                      <a:pt x="3254" y="2366"/>
                    </a:lnTo>
                    <a:lnTo>
                      <a:pt x="3634" y="761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9"/>
              <p:cNvSpPr/>
              <p:nvPr/>
            </p:nvSpPr>
            <p:spPr>
              <a:xfrm>
                <a:off x="1107495" y="1682970"/>
                <a:ext cx="145562" cy="292526"/>
              </a:xfrm>
              <a:custGeom>
                <a:avLst/>
                <a:gdLst/>
                <a:ahLst/>
                <a:cxnLst/>
                <a:rect l="l" t="t" r="r" b="b"/>
                <a:pathLst>
                  <a:path w="8620" h="17323" extrusionOk="0">
                    <a:moveTo>
                      <a:pt x="3761" y="1"/>
                    </a:moveTo>
                    <a:cubicBezTo>
                      <a:pt x="1268" y="7098"/>
                      <a:pt x="1" y="16182"/>
                      <a:pt x="1" y="16182"/>
                    </a:cubicBezTo>
                    <a:lnTo>
                      <a:pt x="4859" y="17322"/>
                    </a:lnTo>
                    <a:cubicBezTo>
                      <a:pt x="5409" y="15717"/>
                      <a:pt x="5873" y="14154"/>
                      <a:pt x="6296" y="12548"/>
                    </a:cubicBezTo>
                    <a:cubicBezTo>
                      <a:pt x="6380" y="12295"/>
                      <a:pt x="6422" y="11999"/>
                      <a:pt x="6507" y="11746"/>
                    </a:cubicBezTo>
                    <a:cubicBezTo>
                      <a:pt x="6803" y="10605"/>
                      <a:pt x="7056" y="9549"/>
                      <a:pt x="7267" y="8535"/>
                    </a:cubicBezTo>
                    <a:cubicBezTo>
                      <a:pt x="7310" y="8239"/>
                      <a:pt x="7394" y="7985"/>
                      <a:pt x="7436" y="7690"/>
                    </a:cubicBezTo>
                    <a:cubicBezTo>
                      <a:pt x="7690" y="6507"/>
                      <a:pt x="7901" y="5366"/>
                      <a:pt x="8070" y="4437"/>
                    </a:cubicBezTo>
                    <a:cubicBezTo>
                      <a:pt x="8155" y="4141"/>
                      <a:pt x="8197" y="3887"/>
                      <a:pt x="8239" y="3634"/>
                    </a:cubicBezTo>
                    <a:cubicBezTo>
                      <a:pt x="8493" y="2071"/>
                      <a:pt x="8619" y="1141"/>
                      <a:pt x="8619" y="1141"/>
                    </a:cubicBezTo>
                    <a:lnTo>
                      <a:pt x="37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9"/>
              <p:cNvSpPr/>
              <p:nvPr/>
            </p:nvSpPr>
            <p:spPr>
              <a:xfrm>
                <a:off x="1199527" y="1733630"/>
                <a:ext cx="47823" cy="24266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1437" extrusionOk="0">
                    <a:moveTo>
                      <a:pt x="212" y="0"/>
                    </a:moveTo>
                    <a:lnTo>
                      <a:pt x="1" y="803"/>
                    </a:lnTo>
                    <a:lnTo>
                      <a:pt x="2662" y="1437"/>
                    </a:lnTo>
                    <a:cubicBezTo>
                      <a:pt x="2705" y="1141"/>
                      <a:pt x="2747" y="887"/>
                      <a:pt x="2831" y="634"/>
                    </a:cubicBez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9"/>
              <p:cNvSpPr/>
              <p:nvPr/>
            </p:nvSpPr>
            <p:spPr>
              <a:xfrm>
                <a:off x="1183839" y="1802122"/>
                <a:ext cx="499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479" extrusionOk="0">
                    <a:moveTo>
                      <a:pt x="169" y="0"/>
                    </a:moveTo>
                    <a:lnTo>
                      <a:pt x="0" y="803"/>
                    </a:lnTo>
                    <a:lnTo>
                      <a:pt x="2746" y="1479"/>
                    </a:lnTo>
                    <a:cubicBezTo>
                      <a:pt x="2873" y="1183"/>
                      <a:pt x="2873" y="929"/>
                      <a:pt x="2958" y="634"/>
                    </a:cubicBezTo>
                    <a:lnTo>
                      <a:pt x="1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9"/>
              <p:cNvSpPr/>
              <p:nvPr/>
            </p:nvSpPr>
            <p:spPr>
              <a:xfrm>
                <a:off x="1167425" y="1870597"/>
                <a:ext cx="49950" cy="24283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438" extrusionOk="0">
                    <a:moveTo>
                      <a:pt x="212" y="1"/>
                    </a:moveTo>
                    <a:lnTo>
                      <a:pt x="1" y="804"/>
                    </a:lnTo>
                    <a:lnTo>
                      <a:pt x="2747" y="1437"/>
                    </a:lnTo>
                    <a:cubicBezTo>
                      <a:pt x="2831" y="1184"/>
                      <a:pt x="2873" y="888"/>
                      <a:pt x="2958" y="635"/>
                    </a:cubicBezTo>
                    <a:lnTo>
                      <a:pt x="2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9"/>
              <p:cNvSpPr/>
              <p:nvPr/>
            </p:nvSpPr>
            <p:spPr>
              <a:xfrm>
                <a:off x="1088244" y="1954642"/>
                <a:ext cx="114153" cy="50238"/>
              </a:xfrm>
              <a:custGeom>
                <a:avLst/>
                <a:gdLst/>
                <a:ahLst/>
                <a:cxnLst/>
                <a:rect l="l" t="t" r="r" b="b"/>
                <a:pathLst>
                  <a:path w="6760" h="2975" extrusionOk="0">
                    <a:moveTo>
                      <a:pt x="637" y="1"/>
                    </a:moveTo>
                    <a:cubicBezTo>
                      <a:pt x="455" y="1"/>
                      <a:pt x="290" y="121"/>
                      <a:pt x="254" y="305"/>
                    </a:cubicBezTo>
                    <a:lnTo>
                      <a:pt x="42" y="1150"/>
                    </a:lnTo>
                    <a:cubicBezTo>
                      <a:pt x="0" y="1361"/>
                      <a:pt x="127" y="1572"/>
                      <a:pt x="338" y="1615"/>
                    </a:cubicBezTo>
                    <a:lnTo>
                      <a:pt x="6042" y="2966"/>
                    </a:lnTo>
                    <a:cubicBezTo>
                      <a:pt x="6069" y="2972"/>
                      <a:pt x="6096" y="2975"/>
                      <a:pt x="6123" y="2975"/>
                    </a:cubicBezTo>
                    <a:cubicBezTo>
                      <a:pt x="6305" y="2975"/>
                      <a:pt x="6469" y="2855"/>
                      <a:pt x="6506" y="2671"/>
                    </a:cubicBezTo>
                    <a:lnTo>
                      <a:pt x="6718" y="1826"/>
                    </a:lnTo>
                    <a:cubicBezTo>
                      <a:pt x="6760" y="1615"/>
                      <a:pt x="6633" y="1403"/>
                      <a:pt x="6422" y="1361"/>
                    </a:cubicBezTo>
                    <a:lnTo>
                      <a:pt x="718" y="9"/>
                    </a:lnTo>
                    <a:cubicBezTo>
                      <a:pt x="691" y="4"/>
                      <a:pt x="664" y="1"/>
                      <a:pt x="637" y="1"/>
                    </a:cubicBezTo>
                    <a:close/>
                  </a:path>
                </a:pathLst>
              </a:custGeom>
              <a:solidFill>
                <a:srgbClr val="417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9"/>
              <p:cNvSpPr/>
              <p:nvPr/>
            </p:nvSpPr>
            <p:spPr>
              <a:xfrm>
                <a:off x="1086100" y="2026528"/>
                <a:ext cx="86341" cy="42791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2534" extrusionOk="0">
                    <a:moveTo>
                      <a:pt x="711" y="0"/>
                    </a:moveTo>
                    <a:cubicBezTo>
                      <a:pt x="465" y="0"/>
                      <a:pt x="247" y="185"/>
                      <a:pt x="212" y="399"/>
                    </a:cubicBezTo>
                    <a:lnTo>
                      <a:pt x="43" y="991"/>
                    </a:lnTo>
                    <a:cubicBezTo>
                      <a:pt x="0" y="1287"/>
                      <a:pt x="169" y="1582"/>
                      <a:pt x="465" y="1625"/>
                    </a:cubicBezTo>
                    <a:lnTo>
                      <a:pt x="4267" y="2512"/>
                    </a:lnTo>
                    <a:cubicBezTo>
                      <a:pt x="4319" y="2526"/>
                      <a:pt x="4370" y="2534"/>
                      <a:pt x="4421" y="2534"/>
                    </a:cubicBezTo>
                    <a:cubicBezTo>
                      <a:pt x="4659" y="2534"/>
                      <a:pt x="4866" y="2376"/>
                      <a:pt x="4901" y="2132"/>
                    </a:cubicBezTo>
                    <a:lnTo>
                      <a:pt x="5070" y="1540"/>
                    </a:lnTo>
                    <a:cubicBezTo>
                      <a:pt x="5112" y="1244"/>
                      <a:pt x="4943" y="991"/>
                      <a:pt x="4648" y="906"/>
                    </a:cubicBezTo>
                    <a:lnTo>
                      <a:pt x="845" y="19"/>
                    </a:lnTo>
                    <a:cubicBezTo>
                      <a:pt x="800" y="6"/>
                      <a:pt x="755" y="0"/>
                      <a:pt x="711" y="0"/>
                    </a:cubicBezTo>
                    <a:close/>
                  </a:path>
                </a:pathLst>
              </a:custGeom>
              <a:solidFill>
                <a:srgbClr val="CA8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9"/>
              <p:cNvSpPr/>
              <p:nvPr/>
            </p:nvSpPr>
            <p:spPr>
              <a:xfrm>
                <a:off x="1271582" y="1492389"/>
                <a:ext cx="73051" cy="59829"/>
              </a:xfrm>
              <a:custGeom>
                <a:avLst/>
                <a:gdLst/>
                <a:ahLst/>
                <a:cxnLst/>
                <a:rect l="l" t="t" r="r" b="b"/>
                <a:pathLst>
                  <a:path w="4326" h="3543" extrusionOk="0">
                    <a:moveTo>
                      <a:pt x="3125" y="0"/>
                    </a:moveTo>
                    <a:cubicBezTo>
                      <a:pt x="3073" y="0"/>
                      <a:pt x="3017" y="2"/>
                      <a:pt x="2958" y="6"/>
                    </a:cubicBezTo>
                    <a:cubicBezTo>
                      <a:pt x="1691" y="133"/>
                      <a:pt x="592" y="851"/>
                      <a:pt x="1" y="1950"/>
                    </a:cubicBezTo>
                    <a:cubicBezTo>
                      <a:pt x="433" y="1813"/>
                      <a:pt x="853" y="1689"/>
                      <a:pt x="1280" y="1689"/>
                    </a:cubicBezTo>
                    <a:cubicBezTo>
                      <a:pt x="1647" y="1689"/>
                      <a:pt x="2019" y="1781"/>
                      <a:pt x="2409" y="2034"/>
                    </a:cubicBezTo>
                    <a:cubicBezTo>
                      <a:pt x="3043" y="2415"/>
                      <a:pt x="3507" y="3133"/>
                      <a:pt x="4099" y="3428"/>
                    </a:cubicBezTo>
                    <a:cubicBezTo>
                      <a:pt x="4183" y="3465"/>
                      <a:pt x="4239" y="3492"/>
                      <a:pt x="4274" y="3511"/>
                    </a:cubicBezTo>
                    <a:lnTo>
                      <a:pt x="4274" y="3511"/>
                    </a:lnTo>
                    <a:cubicBezTo>
                      <a:pt x="4186" y="3439"/>
                      <a:pt x="4023" y="3242"/>
                      <a:pt x="4183" y="2921"/>
                    </a:cubicBezTo>
                    <a:cubicBezTo>
                      <a:pt x="4268" y="2584"/>
                      <a:pt x="4310" y="2246"/>
                      <a:pt x="4183" y="1908"/>
                    </a:cubicBezTo>
                    <a:cubicBezTo>
                      <a:pt x="3862" y="782"/>
                      <a:pt x="4152" y="0"/>
                      <a:pt x="3125" y="0"/>
                    </a:cubicBezTo>
                    <a:close/>
                    <a:moveTo>
                      <a:pt x="4274" y="3511"/>
                    </a:moveTo>
                    <a:lnTo>
                      <a:pt x="4274" y="3511"/>
                    </a:lnTo>
                    <a:cubicBezTo>
                      <a:pt x="4299" y="3532"/>
                      <a:pt x="4319" y="3543"/>
                      <a:pt x="4322" y="3543"/>
                    </a:cubicBezTo>
                    <a:cubicBezTo>
                      <a:pt x="4325" y="3543"/>
                      <a:pt x="4312" y="3532"/>
                      <a:pt x="4274" y="35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9"/>
              <p:cNvSpPr/>
              <p:nvPr/>
            </p:nvSpPr>
            <p:spPr>
              <a:xfrm>
                <a:off x="1274436" y="1417986"/>
                <a:ext cx="65655" cy="62396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3695" extrusionOk="0">
                    <a:moveTo>
                      <a:pt x="2535" y="0"/>
                    </a:moveTo>
                    <a:cubicBezTo>
                      <a:pt x="2334" y="0"/>
                      <a:pt x="2098" y="168"/>
                      <a:pt x="1606" y="483"/>
                    </a:cubicBezTo>
                    <a:cubicBezTo>
                      <a:pt x="592" y="1244"/>
                      <a:pt x="1" y="2427"/>
                      <a:pt x="43" y="3694"/>
                    </a:cubicBezTo>
                    <a:cubicBezTo>
                      <a:pt x="613" y="3083"/>
                      <a:pt x="1144" y="2551"/>
                      <a:pt x="2051" y="2551"/>
                    </a:cubicBezTo>
                    <a:cubicBezTo>
                      <a:pt x="2085" y="2551"/>
                      <a:pt x="2120" y="2552"/>
                      <a:pt x="2155" y="2553"/>
                    </a:cubicBezTo>
                    <a:cubicBezTo>
                      <a:pt x="2802" y="2592"/>
                      <a:pt x="2079" y="2904"/>
                      <a:pt x="2484" y="2904"/>
                    </a:cubicBezTo>
                    <a:cubicBezTo>
                      <a:pt x="2528" y="2904"/>
                      <a:pt x="2587" y="2900"/>
                      <a:pt x="2662" y="2891"/>
                    </a:cubicBezTo>
                    <a:cubicBezTo>
                      <a:pt x="3338" y="2849"/>
                      <a:pt x="3888" y="2300"/>
                      <a:pt x="3888" y="1624"/>
                    </a:cubicBezTo>
                    <a:cubicBezTo>
                      <a:pt x="3845" y="1244"/>
                      <a:pt x="3676" y="948"/>
                      <a:pt x="3423" y="695"/>
                    </a:cubicBezTo>
                    <a:cubicBezTo>
                      <a:pt x="2949" y="221"/>
                      <a:pt x="2765" y="0"/>
                      <a:pt x="2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9"/>
              <p:cNvSpPr/>
              <p:nvPr/>
            </p:nvSpPr>
            <p:spPr>
              <a:xfrm>
                <a:off x="1146030" y="1500190"/>
                <a:ext cx="98466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5831" h="3868" extrusionOk="0">
                    <a:moveTo>
                      <a:pt x="2842" y="0"/>
                    </a:moveTo>
                    <a:cubicBezTo>
                      <a:pt x="2754" y="0"/>
                      <a:pt x="2666" y="3"/>
                      <a:pt x="2577" y="9"/>
                    </a:cubicBezTo>
                    <a:cubicBezTo>
                      <a:pt x="1268" y="178"/>
                      <a:pt x="254" y="1150"/>
                      <a:pt x="42" y="2417"/>
                    </a:cubicBezTo>
                    <a:cubicBezTo>
                      <a:pt x="0" y="2755"/>
                      <a:pt x="85" y="3135"/>
                      <a:pt x="254" y="3389"/>
                    </a:cubicBezTo>
                    <a:cubicBezTo>
                      <a:pt x="521" y="3705"/>
                      <a:pt x="901" y="3867"/>
                      <a:pt x="1280" y="3867"/>
                    </a:cubicBezTo>
                    <a:cubicBezTo>
                      <a:pt x="1559" y="3867"/>
                      <a:pt x="1837" y="3779"/>
                      <a:pt x="2070" y="3600"/>
                    </a:cubicBezTo>
                    <a:cubicBezTo>
                      <a:pt x="2662" y="3178"/>
                      <a:pt x="2958" y="2417"/>
                      <a:pt x="3465" y="1910"/>
                    </a:cubicBezTo>
                    <a:cubicBezTo>
                      <a:pt x="3943" y="1460"/>
                      <a:pt x="4460" y="1347"/>
                      <a:pt x="5001" y="1347"/>
                    </a:cubicBezTo>
                    <a:cubicBezTo>
                      <a:pt x="5272" y="1347"/>
                      <a:pt x="5549" y="1375"/>
                      <a:pt x="5830" y="1403"/>
                    </a:cubicBezTo>
                    <a:cubicBezTo>
                      <a:pt x="5085" y="502"/>
                      <a:pt x="3977" y="0"/>
                      <a:pt x="28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9"/>
              <p:cNvSpPr/>
              <p:nvPr/>
            </p:nvSpPr>
            <p:spPr>
              <a:xfrm>
                <a:off x="1170279" y="1403075"/>
                <a:ext cx="84196" cy="83724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958" extrusionOk="0">
                    <a:moveTo>
                      <a:pt x="1848" y="0"/>
                    </a:moveTo>
                    <a:cubicBezTo>
                      <a:pt x="1600" y="0"/>
                      <a:pt x="1349" y="32"/>
                      <a:pt x="1099" y="99"/>
                    </a:cubicBezTo>
                    <a:cubicBezTo>
                      <a:pt x="761" y="226"/>
                      <a:pt x="465" y="437"/>
                      <a:pt x="296" y="690"/>
                    </a:cubicBezTo>
                    <a:cubicBezTo>
                      <a:pt x="1" y="1324"/>
                      <a:pt x="254" y="2085"/>
                      <a:pt x="888" y="2423"/>
                    </a:cubicBezTo>
                    <a:cubicBezTo>
                      <a:pt x="1479" y="2803"/>
                      <a:pt x="2282" y="2718"/>
                      <a:pt x="3000" y="3014"/>
                    </a:cubicBezTo>
                    <a:cubicBezTo>
                      <a:pt x="3887" y="3394"/>
                      <a:pt x="4141" y="4155"/>
                      <a:pt x="4437" y="4957"/>
                    </a:cubicBezTo>
                    <a:cubicBezTo>
                      <a:pt x="4986" y="3859"/>
                      <a:pt x="4944" y="2507"/>
                      <a:pt x="4352" y="1451"/>
                    </a:cubicBezTo>
                    <a:cubicBezTo>
                      <a:pt x="3809" y="535"/>
                      <a:pt x="2858" y="0"/>
                      <a:pt x="18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9"/>
              <p:cNvSpPr/>
              <p:nvPr/>
            </p:nvSpPr>
            <p:spPr>
              <a:xfrm>
                <a:off x="1043292" y="1894036"/>
                <a:ext cx="499403" cy="761888"/>
              </a:xfrm>
              <a:custGeom>
                <a:avLst/>
                <a:gdLst/>
                <a:ahLst/>
                <a:cxnLst/>
                <a:rect l="l" t="t" r="r" b="b"/>
                <a:pathLst>
                  <a:path w="29574" h="45118" extrusionOk="0">
                    <a:moveTo>
                      <a:pt x="4837" y="0"/>
                    </a:moveTo>
                    <a:cubicBezTo>
                      <a:pt x="4457" y="0"/>
                      <a:pt x="4084" y="127"/>
                      <a:pt x="3803" y="345"/>
                    </a:cubicBezTo>
                    <a:cubicBezTo>
                      <a:pt x="3465" y="598"/>
                      <a:pt x="3423" y="1063"/>
                      <a:pt x="3592" y="1401"/>
                    </a:cubicBezTo>
                    <a:cubicBezTo>
                      <a:pt x="3443" y="1319"/>
                      <a:pt x="3282" y="1281"/>
                      <a:pt x="3124" y="1281"/>
                    </a:cubicBezTo>
                    <a:cubicBezTo>
                      <a:pt x="2875" y="1281"/>
                      <a:pt x="2631" y="1373"/>
                      <a:pt x="2451" y="1528"/>
                    </a:cubicBezTo>
                    <a:cubicBezTo>
                      <a:pt x="2071" y="1950"/>
                      <a:pt x="2071" y="2584"/>
                      <a:pt x="2451" y="3007"/>
                    </a:cubicBezTo>
                    <a:cubicBezTo>
                      <a:pt x="2293" y="2865"/>
                      <a:pt x="2101" y="2799"/>
                      <a:pt x="1910" y="2799"/>
                    </a:cubicBezTo>
                    <a:cubicBezTo>
                      <a:pt x="1589" y="2799"/>
                      <a:pt x="1274" y="2984"/>
                      <a:pt x="1141" y="3302"/>
                    </a:cubicBezTo>
                    <a:cubicBezTo>
                      <a:pt x="980" y="3826"/>
                      <a:pt x="1088" y="4350"/>
                      <a:pt x="1428" y="4764"/>
                    </a:cubicBezTo>
                    <a:lnTo>
                      <a:pt x="1428" y="4764"/>
                    </a:lnTo>
                    <a:cubicBezTo>
                      <a:pt x="1285" y="4613"/>
                      <a:pt x="1096" y="4538"/>
                      <a:pt x="904" y="4538"/>
                    </a:cubicBezTo>
                    <a:cubicBezTo>
                      <a:pt x="687" y="4538"/>
                      <a:pt x="465" y="4633"/>
                      <a:pt x="296" y="4823"/>
                    </a:cubicBezTo>
                    <a:cubicBezTo>
                      <a:pt x="43" y="5161"/>
                      <a:pt x="1" y="5668"/>
                      <a:pt x="212" y="6091"/>
                    </a:cubicBezTo>
                    <a:cubicBezTo>
                      <a:pt x="423" y="6471"/>
                      <a:pt x="761" y="6809"/>
                      <a:pt x="1141" y="7062"/>
                    </a:cubicBezTo>
                    <a:cubicBezTo>
                      <a:pt x="1775" y="7443"/>
                      <a:pt x="2409" y="7865"/>
                      <a:pt x="3000" y="8330"/>
                    </a:cubicBezTo>
                    <a:cubicBezTo>
                      <a:pt x="3465" y="8837"/>
                      <a:pt x="3887" y="9344"/>
                      <a:pt x="4310" y="9893"/>
                    </a:cubicBezTo>
                    <a:cubicBezTo>
                      <a:pt x="5704" y="14583"/>
                      <a:pt x="6802" y="19399"/>
                      <a:pt x="8154" y="24384"/>
                    </a:cubicBezTo>
                    <a:cubicBezTo>
                      <a:pt x="9084" y="27891"/>
                      <a:pt x="9718" y="31440"/>
                      <a:pt x="10731" y="34946"/>
                    </a:cubicBezTo>
                    <a:cubicBezTo>
                      <a:pt x="11196" y="36678"/>
                      <a:pt x="11830" y="38326"/>
                      <a:pt x="12590" y="39974"/>
                    </a:cubicBezTo>
                    <a:cubicBezTo>
                      <a:pt x="13604" y="42086"/>
                      <a:pt x="14661" y="44832"/>
                      <a:pt x="17364" y="45086"/>
                    </a:cubicBezTo>
                    <a:cubicBezTo>
                      <a:pt x="17593" y="45107"/>
                      <a:pt x="17819" y="45117"/>
                      <a:pt x="18041" y="45117"/>
                    </a:cubicBezTo>
                    <a:cubicBezTo>
                      <a:pt x="21348" y="45117"/>
                      <a:pt x="23913" y="42818"/>
                      <a:pt x="25180" y="39889"/>
                    </a:cubicBezTo>
                    <a:lnTo>
                      <a:pt x="28349" y="32580"/>
                    </a:lnTo>
                    <a:cubicBezTo>
                      <a:pt x="28645" y="31777"/>
                      <a:pt x="29236" y="30468"/>
                      <a:pt x="29574" y="29707"/>
                    </a:cubicBezTo>
                    <a:cubicBezTo>
                      <a:pt x="28771" y="29412"/>
                      <a:pt x="24040" y="27426"/>
                      <a:pt x="21209" y="26032"/>
                    </a:cubicBezTo>
                    <a:cubicBezTo>
                      <a:pt x="20871" y="26961"/>
                      <a:pt x="18505" y="32242"/>
                      <a:pt x="18505" y="32242"/>
                    </a:cubicBezTo>
                    <a:cubicBezTo>
                      <a:pt x="16688" y="28651"/>
                      <a:pt x="12675" y="7781"/>
                      <a:pt x="9084" y="2373"/>
                    </a:cubicBezTo>
                    <a:cubicBezTo>
                      <a:pt x="8746" y="1866"/>
                      <a:pt x="8366" y="1401"/>
                      <a:pt x="7901" y="1021"/>
                    </a:cubicBezTo>
                    <a:cubicBezTo>
                      <a:pt x="7140" y="429"/>
                      <a:pt x="6211" y="91"/>
                      <a:pt x="5239" y="49"/>
                    </a:cubicBezTo>
                    <a:cubicBezTo>
                      <a:pt x="5107" y="16"/>
                      <a:pt x="4971" y="0"/>
                      <a:pt x="4837" y="0"/>
                    </a:cubicBezTo>
                    <a:close/>
                  </a:path>
                </a:pathLst>
              </a:custGeom>
              <a:solidFill>
                <a:srgbClr val="CA8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9"/>
              <p:cNvSpPr/>
              <p:nvPr/>
            </p:nvSpPr>
            <p:spPr>
              <a:xfrm>
                <a:off x="1337290" y="1866351"/>
                <a:ext cx="988527" cy="1256430"/>
              </a:xfrm>
              <a:custGeom>
                <a:avLst/>
                <a:gdLst/>
                <a:ahLst/>
                <a:cxnLst/>
                <a:rect l="l" t="t" r="r" b="b"/>
                <a:pathLst>
                  <a:path w="58536" h="74400" extrusionOk="0">
                    <a:moveTo>
                      <a:pt x="28328" y="1"/>
                    </a:moveTo>
                    <a:cubicBezTo>
                      <a:pt x="27990" y="1"/>
                      <a:pt x="27694" y="43"/>
                      <a:pt x="27398" y="85"/>
                    </a:cubicBezTo>
                    <a:cubicBezTo>
                      <a:pt x="27103" y="85"/>
                      <a:pt x="26807" y="127"/>
                      <a:pt x="26469" y="170"/>
                    </a:cubicBezTo>
                    <a:lnTo>
                      <a:pt x="26300" y="170"/>
                    </a:lnTo>
                    <a:cubicBezTo>
                      <a:pt x="25539" y="254"/>
                      <a:pt x="24779" y="381"/>
                      <a:pt x="24019" y="508"/>
                    </a:cubicBezTo>
                    <a:lnTo>
                      <a:pt x="23385" y="634"/>
                    </a:lnTo>
                    <a:lnTo>
                      <a:pt x="23216" y="677"/>
                    </a:lnTo>
                    <a:lnTo>
                      <a:pt x="23005" y="719"/>
                    </a:lnTo>
                    <a:cubicBezTo>
                      <a:pt x="22709" y="803"/>
                      <a:pt x="22455" y="846"/>
                      <a:pt x="22160" y="930"/>
                    </a:cubicBezTo>
                    <a:lnTo>
                      <a:pt x="21906" y="1015"/>
                    </a:lnTo>
                    <a:cubicBezTo>
                      <a:pt x="13203" y="3423"/>
                      <a:pt x="9485" y="10436"/>
                      <a:pt x="5683" y="18040"/>
                    </a:cubicBezTo>
                    <a:cubicBezTo>
                      <a:pt x="3613" y="22139"/>
                      <a:pt x="1754" y="26321"/>
                      <a:pt x="64" y="30588"/>
                    </a:cubicBezTo>
                    <a:cubicBezTo>
                      <a:pt x="1" y="30736"/>
                      <a:pt x="32" y="30757"/>
                      <a:pt x="112" y="30757"/>
                    </a:cubicBezTo>
                    <a:cubicBezTo>
                      <a:pt x="143" y="30757"/>
                      <a:pt x="183" y="30754"/>
                      <a:pt x="226" y="30754"/>
                    </a:cubicBezTo>
                    <a:cubicBezTo>
                      <a:pt x="292" y="30754"/>
                      <a:pt x="368" y="30761"/>
                      <a:pt x="444" y="30799"/>
                    </a:cubicBezTo>
                    <a:cubicBezTo>
                      <a:pt x="909" y="31053"/>
                      <a:pt x="1331" y="31264"/>
                      <a:pt x="1796" y="31475"/>
                    </a:cubicBezTo>
                    <a:cubicBezTo>
                      <a:pt x="4500" y="32870"/>
                      <a:pt x="7288" y="34052"/>
                      <a:pt x="10204" y="35066"/>
                    </a:cubicBezTo>
                    <a:cubicBezTo>
                      <a:pt x="10837" y="35278"/>
                      <a:pt x="11513" y="35447"/>
                      <a:pt x="12189" y="35658"/>
                    </a:cubicBezTo>
                    <a:lnTo>
                      <a:pt x="12696" y="35827"/>
                    </a:lnTo>
                    <a:lnTo>
                      <a:pt x="12654" y="35996"/>
                    </a:lnTo>
                    <a:cubicBezTo>
                      <a:pt x="12612" y="36165"/>
                      <a:pt x="12569" y="36334"/>
                      <a:pt x="12485" y="36587"/>
                    </a:cubicBezTo>
                    <a:cubicBezTo>
                      <a:pt x="11809" y="39502"/>
                      <a:pt x="11302" y="42502"/>
                      <a:pt x="10964" y="45502"/>
                    </a:cubicBezTo>
                    <a:cubicBezTo>
                      <a:pt x="10964" y="45755"/>
                      <a:pt x="10922" y="46051"/>
                      <a:pt x="10879" y="46262"/>
                    </a:cubicBezTo>
                    <a:cubicBezTo>
                      <a:pt x="10795" y="46980"/>
                      <a:pt x="10710" y="47699"/>
                      <a:pt x="10626" y="48459"/>
                    </a:cubicBezTo>
                    <a:cubicBezTo>
                      <a:pt x="10584" y="48882"/>
                      <a:pt x="10542" y="49304"/>
                      <a:pt x="10499" y="49769"/>
                    </a:cubicBezTo>
                    <a:cubicBezTo>
                      <a:pt x="10499" y="50022"/>
                      <a:pt x="10457" y="50276"/>
                      <a:pt x="10415" y="50529"/>
                    </a:cubicBezTo>
                    <a:cubicBezTo>
                      <a:pt x="10204" y="52642"/>
                      <a:pt x="9992" y="54796"/>
                      <a:pt x="9823" y="56909"/>
                    </a:cubicBezTo>
                    <a:cubicBezTo>
                      <a:pt x="9739" y="57796"/>
                      <a:pt x="9654" y="58641"/>
                      <a:pt x="9570" y="59486"/>
                    </a:cubicBezTo>
                    <a:cubicBezTo>
                      <a:pt x="9570" y="59739"/>
                      <a:pt x="9528" y="60035"/>
                      <a:pt x="9528" y="60288"/>
                    </a:cubicBezTo>
                    <a:cubicBezTo>
                      <a:pt x="9359" y="62654"/>
                      <a:pt x="9190" y="64894"/>
                      <a:pt x="9063" y="66710"/>
                    </a:cubicBezTo>
                    <a:cubicBezTo>
                      <a:pt x="9021" y="67386"/>
                      <a:pt x="8978" y="67978"/>
                      <a:pt x="8936" y="68569"/>
                    </a:cubicBezTo>
                    <a:cubicBezTo>
                      <a:pt x="8936" y="68823"/>
                      <a:pt x="8936" y="69076"/>
                      <a:pt x="8894" y="69287"/>
                    </a:cubicBezTo>
                    <a:cubicBezTo>
                      <a:pt x="8852" y="69837"/>
                      <a:pt x="8978" y="70555"/>
                      <a:pt x="9485" y="70766"/>
                    </a:cubicBezTo>
                    <a:lnTo>
                      <a:pt x="10373" y="71104"/>
                    </a:lnTo>
                    <a:cubicBezTo>
                      <a:pt x="16034" y="73005"/>
                      <a:pt x="21948" y="74104"/>
                      <a:pt x="27948" y="74315"/>
                    </a:cubicBezTo>
                    <a:cubicBezTo>
                      <a:pt x="29300" y="74399"/>
                      <a:pt x="30609" y="74399"/>
                      <a:pt x="31919" y="74399"/>
                    </a:cubicBezTo>
                    <a:lnTo>
                      <a:pt x="33186" y="74399"/>
                    </a:lnTo>
                    <a:cubicBezTo>
                      <a:pt x="38890" y="74230"/>
                      <a:pt x="44213" y="73639"/>
                      <a:pt x="49494" y="71442"/>
                    </a:cubicBezTo>
                    <a:lnTo>
                      <a:pt x="50043" y="71231"/>
                    </a:lnTo>
                    <a:cubicBezTo>
                      <a:pt x="50339" y="71104"/>
                      <a:pt x="51649" y="70639"/>
                      <a:pt x="51606" y="70175"/>
                    </a:cubicBezTo>
                    <a:lnTo>
                      <a:pt x="51480" y="68992"/>
                    </a:lnTo>
                    <a:cubicBezTo>
                      <a:pt x="51395" y="68358"/>
                      <a:pt x="51311" y="67640"/>
                      <a:pt x="51226" y="66837"/>
                    </a:cubicBezTo>
                    <a:cubicBezTo>
                      <a:pt x="51015" y="64978"/>
                      <a:pt x="50804" y="62781"/>
                      <a:pt x="50592" y="60457"/>
                    </a:cubicBezTo>
                    <a:cubicBezTo>
                      <a:pt x="50550" y="60204"/>
                      <a:pt x="50550" y="59950"/>
                      <a:pt x="50508" y="59697"/>
                    </a:cubicBezTo>
                    <a:cubicBezTo>
                      <a:pt x="50254" y="56909"/>
                      <a:pt x="50001" y="53909"/>
                      <a:pt x="49663" y="50952"/>
                    </a:cubicBezTo>
                    <a:cubicBezTo>
                      <a:pt x="49621" y="50656"/>
                      <a:pt x="49578" y="50402"/>
                      <a:pt x="49536" y="50107"/>
                    </a:cubicBezTo>
                    <a:cubicBezTo>
                      <a:pt x="49452" y="48966"/>
                      <a:pt x="49283" y="47783"/>
                      <a:pt x="49156" y="46685"/>
                    </a:cubicBezTo>
                    <a:cubicBezTo>
                      <a:pt x="49114" y="46389"/>
                      <a:pt x="49114" y="46093"/>
                      <a:pt x="49072" y="45840"/>
                    </a:cubicBezTo>
                    <a:cubicBezTo>
                      <a:pt x="48734" y="42798"/>
                      <a:pt x="48269" y="39798"/>
                      <a:pt x="47593" y="36841"/>
                    </a:cubicBezTo>
                    <a:lnTo>
                      <a:pt x="47762" y="36841"/>
                    </a:lnTo>
                    <a:cubicBezTo>
                      <a:pt x="47973" y="36841"/>
                      <a:pt x="48142" y="36756"/>
                      <a:pt x="48353" y="36714"/>
                    </a:cubicBezTo>
                    <a:cubicBezTo>
                      <a:pt x="51902" y="36123"/>
                      <a:pt x="55873" y="35235"/>
                      <a:pt x="58535" y="32954"/>
                    </a:cubicBezTo>
                    <a:cubicBezTo>
                      <a:pt x="56169" y="26701"/>
                      <a:pt x="54015" y="20280"/>
                      <a:pt x="51480" y="14111"/>
                    </a:cubicBezTo>
                    <a:cubicBezTo>
                      <a:pt x="49452" y="9126"/>
                      <a:pt x="45480" y="4394"/>
                      <a:pt x="40495" y="2155"/>
                    </a:cubicBezTo>
                    <a:cubicBezTo>
                      <a:pt x="39861" y="1860"/>
                      <a:pt x="39270" y="1606"/>
                      <a:pt x="38636" y="1437"/>
                    </a:cubicBezTo>
                    <a:cubicBezTo>
                      <a:pt x="38214" y="1268"/>
                      <a:pt x="37791" y="1141"/>
                      <a:pt x="37327" y="1015"/>
                    </a:cubicBezTo>
                    <a:cubicBezTo>
                      <a:pt x="37284" y="972"/>
                      <a:pt x="37242" y="972"/>
                      <a:pt x="37158" y="972"/>
                    </a:cubicBezTo>
                    <a:cubicBezTo>
                      <a:pt x="36017" y="634"/>
                      <a:pt x="34834" y="381"/>
                      <a:pt x="33609" y="212"/>
                    </a:cubicBezTo>
                    <a:cubicBezTo>
                      <a:pt x="33313" y="170"/>
                      <a:pt x="32975" y="170"/>
                      <a:pt x="32679" y="127"/>
                    </a:cubicBezTo>
                    <a:lnTo>
                      <a:pt x="32595" y="127"/>
                    </a:lnTo>
                    <a:cubicBezTo>
                      <a:pt x="32299" y="127"/>
                      <a:pt x="32003" y="43"/>
                      <a:pt x="31708" y="43"/>
                    </a:cubicBezTo>
                    <a:lnTo>
                      <a:pt x="309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9"/>
              <p:cNvSpPr/>
              <p:nvPr/>
            </p:nvSpPr>
            <p:spPr>
              <a:xfrm>
                <a:off x="1708201" y="1863471"/>
                <a:ext cx="280385" cy="232866"/>
              </a:xfrm>
              <a:custGeom>
                <a:avLst/>
                <a:gdLst/>
                <a:ahLst/>
                <a:cxnLst/>
                <a:rect l="l" t="t" r="r" b="b"/>
                <a:pathLst>
                  <a:path w="16604" h="13790" extrusionOk="0">
                    <a:moveTo>
                      <a:pt x="7859" y="0"/>
                    </a:moveTo>
                    <a:cubicBezTo>
                      <a:pt x="6718" y="0"/>
                      <a:pt x="5619" y="43"/>
                      <a:pt x="4521" y="169"/>
                    </a:cubicBezTo>
                    <a:lnTo>
                      <a:pt x="4310" y="212"/>
                    </a:lnTo>
                    <a:cubicBezTo>
                      <a:pt x="3972" y="254"/>
                      <a:pt x="3592" y="296"/>
                      <a:pt x="3211" y="381"/>
                    </a:cubicBezTo>
                    <a:cubicBezTo>
                      <a:pt x="3211" y="359"/>
                      <a:pt x="3201" y="349"/>
                      <a:pt x="3190" y="349"/>
                    </a:cubicBezTo>
                    <a:cubicBezTo>
                      <a:pt x="3180" y="349"/>
                      <a:pt x="3169" y="359"/>
                      <a:pt x="3169" y="381"/>
                    </a:cubicBezTo>
                    <a:cubicBezTo>
                      <a:pt x="2789" y="423"/>
                      <a:pt x="2451" y="465"/>
                      <a:pt x="2071" y="550"/>
                    </a:cubicBezTo>
                    <a:lnTo>
                      <a:pt x="1437" y="676"/>
                    </a:lnTo>
                    <a:cubicBezTo>
                      <a:pt x="1395" y="719"/>
                      <a:pt x="1352" y="719"/>
                      <a:pt x="1268" y="719"/>
                    </a:cubicBezTo>
                    <a:lnTo>
                      <a:pt x="1057" y="761"/>
                    </a:lnTo>
                    <a:cubicBezTo>
                      <a:pt x="803" y="845"/>
                      <a:pt x="507" y="888"/>
                      <a:pt x="254" y="972"/>
                    </a:cubicBezTo>
                    <a:lnTo>
                      <a:pt x="0" y="1057"/>
                    </a:lnTo>
                    <a:cubicBezTo>
                      <a:pt x="2113" y="5366"/>
                      <a:pt x="5450" y="9379"/>
                      <a:pt x="8028" y="13435"/>
                    </a:cubicBezTo>
                    <a:cubicBezTo>
                      <a:pt x="8157" y="13673"/>
                      <a:pt x="8398" y="13789"/>
                      <a:pt x="8641" y="13789"/>
                    </a:cubicBezTo>
                    <a:cubicBezTo>
                      <a:pt x="8873" y="13789"/>
                      <a:pt x="9108" y="13684"/>
                      <a:pt x="9253" y="13477"/>
                    </a:cubicBezTo>
                    <a:cubicBezTo>
                      <a:pt x="11534" y="9337"/>
                      <a:pt x="13985" y="5324"/>
                      <a:pt x="16604" y="1437"/>
                    </a:cubicBezTo>
                    <a:cubicBezTo>
                      <a:pt x="16181" y="1268"/>
                      <a:pt x="15759" y="1141"/>
                      <a:pt x="15294" y="1014"/>
                    </a:cubicBezTo>
                    <a:lnTo>
                      <a:pt x="15125" y="972"/>
                    </a:lnTo>
                    <a:cubicBezTo>
                      <a:pt x="13985" y="634"/>
                      <a:pt x="12802" y="381"/>
                      <a:pt x="11619" y="254"/>
                    </a:cubicBezTo>
                    <a:cubicBezTo>
                      <a:pt x="11323" y="212"/>
                      <a:pt x="10985" y="169"/>
                      <a:pt x="10689" y="127"/>
                    </a:cubicBezTo>
                    <a:cubicBezTo>
                      <a:pt x="10098" y="85"/>
                      <a:pt x="9506" y="0"/>
                      <a:pt x="8957" y="0"/>
                    </a:cubicBezTo>
                    <a:close/>
                  </a:path>
                </a:pathLst>
              </a:custGeom>
              <a:solidFill>
                <a:srgbClr val="417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9"/>
              <p:cNvSpPr/>
              <p:nvPr/>
            </p:nvSpPr>
            <p:spPr>
              <a:xfrm>
                <a:off x="1726033" y="1863387"/>
                <a:ext cx="240448" cy="222683"/>
              </a:xfrm>
              <a:custGeom>
                <a:avLst/>
                <a:gdLst/>
                <a:ahLst/>
                <a:cxnLst/>
                <a:rect l="l" t="t" r="r" b="b"/>
                <a:pathLst>
                  <a:path w="14239" h="13187" extrusionOk="0">
                    <a:moveTo>
                      <a:pt x="6623" y="1"/>
                    </a:moveTo>
                    <a:cubicBezTo>
                      <a:pt x="4401" y="1"/>
                      <a:pt x="2178" y="256"/>
                      <a:pt x="1" y="766"/>
                    </a:cubicBezTo>
                    <a:cubicBezTo>
                      <a:pt x="127" y="1019"/>
                      <a:pt x="296" y="1188"/>
                      <a:pt x="339" y="1357"/>
                    </a:cubicBezTo>
                    <a:cubicBezTo>
                      <a:pt x="1733" y="3934"/>
                      <a:pt x="3169" y="6512"/>
                      <a:pt x="4690" y="8962"/>
                    </a:cubicBezTo>
                    <a:cubicBezTo>
                      <a:pt x="5577" y="10398"/>
                      <a:pt x="6507" y="11793"/>
                      <a:pt x="7436" y="13187"/>
                    </a:cubicBezTo>
                    <a:cubicBezTo>
                      <a:pt x="9929" y="9258"/>
                      <a:pt x="12210" y="5202"/>
                      <a:pt x="14238" y="1019"/>
                    </a:cubicBezTo>
                    <a:cubicBezTo>
                      <a:pt x="11749" y="340"/>
                      <a:pt x="9186" y="1"/>
                      <a:pt x="6623" y="1"/>
                    </a:cubicBezTo>
                    <a:close/>
                  </a:path>
                </a:pathLst>
              </a:custGeom>
              <a:solidFill>
                <a:srgbClr val="CA8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9"/>
              <p:cNvSpPr/>
              <p:nvPr/>
            </p:nvSpPr>
            <p:spPr>
              <a:xfrm>
                <a:off x="2071617" y="2202522"/>
                <a:ext cx="79641" cy="283794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6805" extrusionOk="0">
                    <a:moveTo>
                      <a:pt x="144" y="0"/>
                    </a:moveTo>
                    <a:cubicBezTo>
                      <a:pt x="68" y="0"/>
                      <a:pt x="0" y="56"/>
                      <a:pt x="26" y="158"/>
                    </a:cubicBezTo>
                    <a:cubicBezTo>
                      <a:pt x="364" y="1299"/>
                      <a:pt x="702" y="2482"/>
                      <a:pt x="1040" y="3623"/>
                    </a:cubicBezTo>
                    <a:cubicBezTo>
                      <a:pt x="1547" y="5439"/>
                      <a:pt x="2054" y="7298"/>
                      <a:pt x="2518" y="9157"/>
                    </a:cubicBezTo>
                    <a:cubicBezTo>
                      <a:pt x="3152" y="11692"/>
                      <a:pt x="3701" y="14227"/>
                      <a:pt x="4124" y="16804"/>
                    </a:cubicBezTo>
                    <a:lnTo>
                      <a:pt x="4715" y="16720"/>
                    </a:lnTo>
                    <a:cubicBezTo>
                      <a:pt x="4546" y="15790"/>
                      <a:pt x="4377" y="14903"/>
                      <a:pt x="4208" y="14016"/>
                    </a:cubicBezTo>
                    <a:cubicBezTo>
                      <a:pt x="3532" y="10425"/>
                      <a:pt x="2603" y="6876"/>
                      <a:pt x="1462" y="3411"/>
                    </a:cubicBezTo>
                    <a:cubicBezTo>
                      <a:pt x="1124" y="2271"/>
                      <a:pt x="702" y="1172"/>
                      <a:pt x="279" y="74"/>
                    </a:cubicBezTo>
                    <a:cubicBezTo>
                      <a:pt x="246" y="24"/>
                      <a:pt x="193" y="0"/>
                      <a:pt x="1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9"/>
              <p:cNvSpPr/>
              <p:nvPr/>
            </p:nvSpPr>
            <p:spPr>
              <a:xfrm>
                <a:off x="1748155" y="1916968"/>
                <a:ext cx="200477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1872" h="93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3" y="618"/>
                      <a:pt x="5307" y="9358"/>
                      <a:pt x="5956" y="9358"/>
                    </a:cubicBezTo>
                    <a:cubicBezTo>
                      <a:pt x="5974" y="9358"/>
                      <a:pt x="5988" y="9351"/>
                      <a:pt x="6000" y="9338"/>
                    </a:cubicBezTo>
                    <a:cubicBezTo>
                      <a:pt x="8154" y="6549"/>
                      <a:pt x="10140" y="3550"/>
                      <a:pt x="11872" y="466"/>
                    </a:cubicBezTo>
                    <a:lnTo>
                      <a:pt x="11872" y="466"/>
                    </a:lnTo>
                    <a:cubicBezTo>
                      <a:pt x="10190" y="693"/>
                      <a:pt x="7664" y="1030"/>
                      <a:pt x="5268" y="1030"/>
                    </a:cubicBezTo>
                    <a:cubicBezTo>
                      <a:pt x="3211" y="1030"/>
                      <a:pt x="1249" y="782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9"/>
              <p:cNvSpPr/>
              <p:nvPr/>
            </p:nvSpPr>
            <p:spPr>
              <a:xfrm>
                <a:off x="1707492" y="1875596"/>
                <a:ext cx="281094" cy="220640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13066" extrusionOk="0">
                    <a:moveTo>
                      <a:pt x="1310" y="1"/>
                    </a:moveTo>
                    <a:lnTo>
                      <a:pt x="1099" y="43"/>
                    </a:lnTo>
                    <a:cubicBezTo>
                      <a:pt x="845" y="127"/>
                      <a:pt x="549" y="170"/>
                      <a:pt x="296" y="254"/>
                    </a:cubicBezTo>
                    <a:lnTo>
                      <a:pt x="0" y="339"/>
                    </a:lnTo>
                    <a:cubicBezTo>
                      <a:pt x="2155" y="4648"/>
                      <a:pt x="5492" y="8661"/>
                      <a:pt x="8070" y="12717"/>
                    </a:cubicBezTo>
                    <a:cubicBezTo>
                      <a:pt x="8217" y="12950"/>
                      <a:pt x="8450" y="13066"/>
                      <a:pt x="8682" y="13066"/>
                    </a:cubicBezTo>
                    <a:cubicBezTo>
                      <a:pt x="8915" y="13066"/>
                      <a:pt x="9147" y="12950"/>
                      <a:pt x="9295" y="12717"/>
                    </a:cubicBezTo>
                    <a:cubicBezTo>
                      <a:pt x="11576" y="8619"/>
                      <a:pt x="14027" y="4606"/>
                      <a:pt x="16646" y="719"/>
                    </a:cubicBezTo>
                    <a:cubicBezTo>
                      <a:pt x="16223" y="550"/>
                      <a:pt x="15801" y="423"/>
                      <a:pt x="15336" y="254"/>
                    </a:cubicBezTo>
                    <a:lnTo>
                      <a:pt x="15167" y="212"/>
                    </a:lnTo>
                    <a:cubicBezTo>
                      <a:pt x="14576" y="1141"/>
                      <a:pt x="13984" y="2071"/>
                      <a:pt x="13393" y="3042"/>
                    </a:cubicBezTo>
                    <a:cubicBezTo>
                      <a:pt x="11745" y="5662"/>
                      <a:pt x="10182" y="8323"/>
                      <a:pt x="8661" y="11027"/>
                    </a:cubicBezTo>
                    <a:cubicBezTo>
                      <a:pt x="7056" y="8408"/>
                      <a:pt x="5450" y="5577"/>
                      <a:pt x="3676" y="3042"/>
                    </a:cubicBezTo>
                    <a:cubicBezTo>
                      <a:pt x="2915" y="1986"/>
                      <a:pt x="2155" y="972"/>
                      <a:pt x="1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9"/>
              <p:cNvSpPr/>
              <p:nvPr/>
            </p:nvSpPr>
            <p:spPr>
              <a:xfrm>
                <a:off x="1542679" y="2225655"/>
                <a:ext cx="99366" cy="244869"/>
              </a:xfrm>
              <a:custGeom>
                <a:avLst/>
                <a:gdLst/>
                <a:ahLst/>
                <a:cxnLst/>
                <a:rect l="l" t="t" r="r" b="b"/>
                <a:pathLst>
                  <a:path w="5884" h="14500" extrusionOk="0">
                    <a:moveTo>
                      <a:pt x="5702" y="0"/>
                    </a:moveTo>
                    <a:cubicBezTo>
                      <a:pt x="5647" y="0"/>
                      <a:pt x="5594" y="28"/>
                      <a:pt x="5578" y="92"/>
                    </a:cubicBezTo>
                    <a:cubicBezTo>
                      <a:pt x="3972" y="2585"/>
                      <a:pt x="2958" y="5542"/>
                      <a:pt x="1944" y="8289"/>
                    </a:cubicBezTo>
                    <a:cubicBezTo>
                      <a:pt x="1226" y="10274"/>
                      <a:pt x="550" y="12260"/>
                      <a:pt x="1" y="14288"/>
                    </a:cubicBezTo>
                    <a:cubicBezTo>
                      <a:pt x="43" y="14288"/>
                      <a:pt x="43" y="14330"/>
                      <a:pt x="85" y="14330"/>
                    </a:cubicBezTo>
                    <a:lnTo>
                      <a:pt x="128" y="14330"/>
                    </a:lnTo>
                    <a:cubicBezTo>
                      <a:pt x="297" y="14372"/>
                      <a:pt x="508" y="14415"/>
                      <a:pt x="677" y="14499"/>
                    </a:cubicBezTo>
                    <a:cubicBezTo>
                      <a:pt x="1226" y="12556"/>
                      <a:pt x="1775" y="10697"/>
                      <a:pt x="2409" y="8796"/>
                    </a:cubicBezTo>
                    <a:cubicBezTo>
                      <a:pt x="3423" y="5880"/>
                      <a:pt x="4859" y="3092"/>
                      <a:pt x="5831" y="177"/>
                    </a:cubicBezTo>
                    <a:cubicBezTo>
                      <a:pt x="5883" y="73"/>
                      <a:pt x="5790" y="0"/>
                      <a:pt x="5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9"/>
              <p:cNvSpPr/>
              <p:nvPr/>
            </p:nvSpPr>
            <p:spPr>
              <a:xfrm>
                <a:off x="1536988" y="1141705"/>
                <a:ext cx="592854" cy="469362"/>
              </a:xfrm>
              <a:custGeom>
                <a:avLst/>
                <a:gdLst/>
                <a:ahLst/>
                <a:cxnLst/>
                <a:rect l="l" t="t" r="r" b="b"/>
                <a:pathLst>
                  <a:path w="35108" h="27795" extrusionOk="0">
                    <a:moveTo>
                      <a:pt x="18609" y="0"/>
                    </a:moveTo>
                    <a:cubicBezTo>
                      <a:pt x="18026" y="0"/>
                      <a:pt x="17442" y="24"/>
                      <a:pt x="16857" y="72"/>
                    </a:cubicBezTo>
                    <a:cubicBezTo>
                      <a:pt x="12252" y="452"/>
                      <a:pt x="7816" y="2100"/>
                      <a:pt x="4140" y="4888"/>
                    </a:cubicBezTo>
                    <a:cubicBezTo>
                      <a:pt x="2831" y="5775"/>
                      <a:pt x="1732" y="6916"/>
                      <a:pt x="1014" y="8310"/>
                    </a:cubicBezTo>
                    <a:cubicBezTo>
                      <a:pt x="0" y="10380"/>
                      <a:pt x="296" y="12746"/>
                      <a:pt x="591" y="14943"/>
                    </a:cubicBezTo>
                    <a:cubicBezTo>
                      <a:pt x="972" y="17816"/>
                      <a:pt x="1183" y="20731"/>
                      <a:pt x="1479" y="23604"/>
                    </a:cubicBezTo>
                    <a:cubicBezTo>
                      <a:pt x="1479" y="24238"/>
                      <a:pt x="1690" y="24871"/>
                      <a:pt x="2070" y="25378"/>
                    </a:cubicBezTo>
                    <a:cubicBezTo>
                      <a:pt x="2366" y="25632"/>
                      <a:pt x="2746" y="25843"/>
                      <a:pt x="3126" y="25970"/>
                    </a:cubicBezTo>
                    <a:cubicBezTo>
                      <a:pt x="6585" y="27163"/>
                      <a:pt x="10231" y="27794"/>
                      <a:pt x="13887" y="27794"/>
                    </a:cubicBezTo>
                    <a:cubicBezTo>
                      <a:pt x="14117" y="27794"/>
                      <a:pt x="14346" y="27792"/>
                      <a:pt x="14575" y="27787"/>
                    </a:cubicBezTo>
                    <a:cubicBezTo>
                      <a:pt x="16899" y="27660"/>
                      <a:pt x="19223" y="27449"/>
                      <a:pt x="21546" y="27111"/>
                    </a:cubicBezTo>
                    <a:lnTo>
                      <a:pt x="33080" y="25632"/>
                    </a:lnTo>
                    <a:cubicBezTo>
                      <a:pt x="33334" y="25632"/>
                      <a:pt x="33587" y="25547"/>
                      <a:pt x="33756" y="25378"/>
                    </a:cubicBezTo>
                    <a:cubicBezTo>
                      <a:pt x="33883" y="25209"/>
                      <a:pt x="33967" y="24956"/>
                      <a:pt x="33967" y="24745"/>
                    </a:cubicBezTo>
                    <a:cubicBezTo>
                      <a:pt x="34178" y="21872"/>
                      <a:pt x="34432" y="18999"/>
                      <a:pt x="34643" y="16168"/>
                    </a:cubicBezTo>
                    <a:cubicBezTo>
                      <a:pt x="34939" y="12662"/>
                      <a:pt x="35108" y="8817"/>
                      <a:pt x="33080" y="5987"/>
                    </a:cubicBezTo>
                    <a:cubicBezTo>
                      <a:pt x="32235" y="4930"/>
                      <a:pt x="31221" y="4001"/>
                      <a:pt x="30080" y="3325"/>
                    </a:cubicBezTo>
                    <a:cubicBezTo>
                      <a:pt x="26609" y="1146"/>
                      <a:pt x="22653" y="0"/>
                      <a:pt x="186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9"/>
              <p:cNvSpPr/>
              <p:nvPr/>
            </p:nvSpPr>
            <p:spPr>
              <a:xfrm>
                <a:off x="1534776" y="1233028"/>
                <a:ext cx="605029" cy="618420"/>
              </a:xfrm>
              <a:custGeom>
                <a:avLst/>
                <a:gdLst/>
                <a:ahLst/>
                <a:cxnLst/>
                <a:rect l="l" t="t" r="r" b="b"/>
                <a:pathLst>
                  <a:path w="35829" h="36622" extrusionOk="0">
                    <a:moveTo>
                      <a:pt x="18945" y="0"/>
                    </a:moveTo>
                    <a:cubicBezTo>
                      <a:pt x="15817" y="0"/>
                      <a:pt x="12678" y="500"/>
                      <a:pt x="9848" y="1846"/>
                    </a:cubicBezTo>
                    <a:cubicBezTo>
                      <a:pt x="6679" y="3367"/>
                      <a:pt x="2919" y="6451"/>
                      <a:pt x="3004" y="10253"/>
                    </a:cubicBezTo>
                    <a:cubicBezTo>
                      <a:pt x="3088" y="13042"/>
                      <a:pt x="3342" y="15830"/>
                      <a:pt x="3722" y="18618"/>
                    </a:cubicBezTo>
                    <a:cubicBezTo>
                      <a:pt x="3469" y="18449"/>
                      <a:pt x="3215" y="18280"/>
                      <a:pt x="2962" y="18196"/>
                    </a:cubicBezTo>
                    <a:cubicBezTo>
                      <a:pt x="2672" y="18078"/>
                      <a:pt x="2406" y="18025"/>
                      <a:pt x="2165" y="18025"/>
                    </a:cubicBezTo>
                    <a:cubicBezTo>
                      <a:pt x="505" y="18025"/>
                      <a:pt x="1" y="20544"/>
                      <a:pt x="849" y="21872"/>
                    </a:cubicBezTo>
                    <a:cubicBezTo>
                      <a:pt x="1304" y="22570"/>
                      <a:pt x="2348" y="23224"/>
                      <a:pt x="3292" y="23224"/>
                    </a:cubicBezTo>
                    <a:cubicBezTo>
                      <a:pt x="3662" y="23224"/>
                      <a:pt x="4016" y="23123"/>
                      <a:pt x="4314" y="22886"/>
                    </a:cubicBezTo>
                    <a:cubicBezTo>
                      <a:pt x="4440" y="23688"/>
                      <a:pt x="4567" y="24491"/>
                      <a:pt x="4736" y="25294"/>
                    </a:cubicBezTo>
                    <a:cubicBezTo>
                      <a:pt x="5539" y="29899"/>
                      <a:pt x="8158" y="33743"/>
                      <a:pt x="12636" y="35391"/>
                    </a:cubicBezTo>
                    <a:cubicBezTo>
                      <a:pt x="14655" y="36162"/>
                      <a:pt x="17065" y="36622"/>
                      <a:pt x="19463" y="36622"/>
                    </a:cubicBezTo>
                    <a:cubicBezTo>
                      <a:pt x="22586" y="36622"/>
                      <a:pt x="25690" y="35842"/>
                      <a:pt x="27888" y="33954"/>
                    </a:cubicBezTo>
                    <a:cubicBezTo>
                      <a:pt x="30676" y="31546"/>
                      <a:pt x="31521" y="28251"/>
                      <a:pt x="31775" y="24702"/>
                    </a:cubicBezTo>
                    <a:cubicBezTo>
                      <a:pt x="31817" y="24237"/>
                      <a:pt x="31859" y="23688"/>
                      <a:pt x="31901" y="23139"/>
                    </a:cubicBezTo>
                    <a:cubicBezTo>
                      <a:pt x="32102" y="23219"/>
                      <a:pt x="32316" y="23255"/>
                      <a:pt x="32535" y="23255"/>
                    </a:cubicBezTo>
                    <a:cubicBezTo>
                      <a:pt x="33471" y="23255"/>
                      <a:pt x="34498" y="22598"/>
                      <a:pt x="34943" y="21914"/>
                    </a:cubicBezTo>
                    <a:cubicBezTo>
                      <a:pt x="35828" y="20549"/>
                      <a:pt x="35329" y="18025"/>
                      <a:pt x="33669" y="18025"/>
                    </a:cubicBezTo>
                    <a:cubicBezTo>
                      <a:pt x="33428" y="18025"/>
                      <a:pt x="33163" y="18078"/>
                      <a:pt x="32873" y="18196"/>
                    </a:cubicBezTo>
                    <a:cubicBezTo>
                      <a:pt x="32704" y="18238"/>
                      <a:pt x="32535" y="18323"/>
                      <a:pt x="32408" y="18407"/>
                    </a:cubicBezTo>
                    <a:cubicBezTo>
                      <a:pt x="32958" y="12957"/>
                      <a:pt x="33042" y="7000"/>
                      <a:pt x="29535" y="3282"/>
                    </a:cubicBezTo>
                    <a:cubicBezTo>
                      <a:pt x="27423" y="1001"/>
                      <a:pt x="24128" y="283"/>
                      <a:pt x="21044" y="72"/>
                    </a:cubicBezTo>
                    <a:cubicBezTo>
                      <a:pt x="20347" y="25"/>
                      <a:pt x="19646" y="0"/>
                      <a:pt x="18945" y="0"/>
                    </a:cubicBezTo>
                    <a:close/>
                  </a:path>
                </a:pathLst>
              </a:custGeom>
              <a:solidFill>
                <a:srgbClr val="CA8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9"/>
              <p:cNvSpPr/>
              <p:nvPr/>
            </p:nvSpPr>
            <p:spPr>
              <a:xfrm>
                <a:off x="1764568" y="1690823"/>
                <a:ext cx="150544" cy="200494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11873" extrusionOk="0">
                    <a:moveTo>
                      <a:pt x="0" y="0"/>
                    </a:moveTo>
                    <a:lnTo>
                      <a:pt x="0" y="11872"/>
                    </a:lnTo>
                    <a:lnTo>
                      <a:pt x="8914" y="11872"/>
                    </a:lnTo>
                    <a:lnTo>
                      <a:pt x="8914" y="0"/>
                    </a:lnTo>
                    <a:close/>
                  </a:path>
                </a:pathLst>
              </a:custGeom>
              <a:solidFill>
                <a:srgbClr val="CA8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9"/>
              <p:cNvSpPr/>
              <p:nvPr/>
            </p:nvSpPr>
            <p:spPr>
              <a:xfrm>
                <a:off x="1564800" y="1157106"/>
                <a:ext cx="485151" cy="315897"/>
              </a:xfrm>
              <a:custGeom>
                <a:avLst/>
                <a:gdLst/>
                <a:ahLst/>
                <a:cxnLst/>
                <a:rect l="l" t="t" r="r" b="b"/>
                <a:pathLst>
                  <a:path w="28730" h="18707" extrusionOk="0">
                    <a:moveTo>
                      <a:pt x="19020" y="1"/>
                    </a:moveTo>
                    <a:cubicBezTo>
                      <a:pt x="17159" y="1"/>
                      <a:pt x="15302" y="298"/>
                      <a:pt x="13520" y="892"/>
                    </a:cubicBezTo>
                    <a:cubicBezTo>
                      <a:pt x="8577" y="2328"/>
                      <a:pt x="3887" y="5286"/>
                      <a:pt x="1310" y="9722"/>
                    </a:cubicBezTo>
                    <a:cubicBezTo>
                      <a:pt x="592" y="10863"/>
                      <a:pt x="170" y="12130"/>
                      <a:pt x="85" y="13440"/>
                    </a:cubicBezTo>
                    <a:cubicBezTo>
                      <a:pt x="1" y="14792"/>
                      <a:pt x="634" y="16101"/>
                      <a:pt x="1691" y="16904"/>
                    </a:cubicBezTo>
                    <a:cubicBezTo>
                      <a:pt x="2353" y="17283"/>
                      <a:pt x="3082" y="17476"/>
                      <a:pt x="3811" y="17476"/>
                    </a:cubicBezTo>
                    <a:cubicBezTo>
                      <a:pt x="4383" y="17476"/>
                      <a:pt x="4954" y="17357"/>
                      <a:pt x="5493" y="17115"/>
                    </a:cubicBezTo>
                    <a:cubicBezTo>
                      <a:pt x="6718" y="16608"/>
                      <a:pt x="7859" y="15890"/>
                      <a:pt x="8830" y="15003"/>
                    </a:cubicBezTo>
                    <a:lnTo>
                      <a:pt x="8830" y="15003"/>
                    </a:lnTo>
                    <a:cubicBezTo>
                      <a:pt x="8704" y="15975"/>
                      <a:pt x="8577" y="17073"/>
                      <a:pt x="9168" y="17833"/>
                    </a:cubicBezTo>
                    <a:cubicBezTo>
                      <a:pt x="9658" y="18496"/>
                      <a:pt x="10482" y="18707"/>
                      <a:pt x="11345" y="18707"/>
                    </a:cubicBezTo>
                    <a:cubicBezTo>
                      <a:pt x="11748" y="18707"/>
                      <a:pt x="12159" y="18661"/>
                      <a:pt x="12548" y="18594"/>
                    </a:cubicBezTo>
                    <a:cubicBezTo>
                      <a:pt x="17153" y="17833"/>
                      <a:pt x="21463" y="15848"/>
                      <a:pt x="25011" y="12848"/>
                    </a:cubicBezTo>
                    <a:cubicBezTo>
                      <a:pt x="26110" y="11961"/>
                      <a:pt x="27546" y="11158"/>
                      <a:pt x="28095" y="9806"/>
                    </a:cubicBezTo>
                    <a:cubicBezTo>
                      <a:pt x="28729" y="7778"/>
                      <a:pt x="28433" y="5582"/>
                      <a:pt x="27208" y="3892"/>
                    </a:cubicBezTo>
                    <a:cubicBezTo>
                      <a:pt x="26490" y="2962"/>
                      <a:pt x="25603" y="2159"/>
                      <a:pt x="24589" y="1610"/>
                    </a:cubicBezTo>
                    <a:cubicBezTo>
                      <a:pt x="22983" y="681"/>
                      <a:pt x="21209" y="132"/>
                      <a:pt x="19392" y="5"/>
                    </a:cubicBezTo>
                    <a:cubicBezTo>
                      <a:pt x="19268" y="2"/>
                      <a:pt x="19144" y="1"/>
                      <a:pt x="190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9"/>
              <p:cNvSpPr/>
              <p:nvPr/>
            </p:nvSpPr>
            <p:spPr>
              <a:xfrm>
                <a:off x="2000204" y="1250978"/>
                <a:ext cx="109661" cy="232089"/>
              </a:xfrm>
              <a:custGeom>
                <a:avLst/>
                <a:gdLst/>
                <a:ahLst/>
                <a:cxnLst/>
                <a:rect l="l" t="t" r="r" b="b"/>
                <a:pathLst>
                  <a:path w="6494" h="13744" extrusionOk="0">
                    <a:moveTo>
                      <a:pt x="2332" y="0"/>
                    </a:moveTo>
                    <a:cubicBezTo>
                      <a:pt x="0" y="0"/>
                      <a:pt x="1207" y="8847"/>
                      <a:pt x="1551" y="9993"/>
                    </a:cubicBezTo>
                    <a:cubicBezTo>
                      <a:pt x="1973" y="11387"/>
                      <a:pt x="2692" y="12824"/>
                      <a:pt x="4001" y="13500"/>
                    </a:cubicBezTo>
                    <a:cubicBezTo>
                      <a:pt x="4283" y="13656"/>
                      <a:pt x="4589" y="13743"/>
                      <a:pt x="4900" y="13743"/>
                    </a:cubicBezTo>
                    <a:cubicBezTo>
                      <a:pt x="5008" y="13743"/>
                      <a:pt x="5117" y="13733"/>
                      <a:pt x="5227" y="13711"/>
                    </a:cubicBezTo>
                    <a:cubicBezTo>
                      <a:pt x="6156" y="13457"/>
                      <a:pt x="6410" y="12274"/>
                      <a:pt x="6452" y="11303"/>
                    </a:cubicBezTo>
                    <a:cubicBezTo>
                      <a:pt x="6494" y="9359"/>
                      <a:pt x="6283" y="7416"/>
                      <a:pt x="5776" y="5557"/>
                    </a:cubicBezTo>
                    <a:cubicBezTo>
                      <a:pt x="5396" y="4078"/>
                      <a:pt x="4551" y="1206"/>
                      <a:pt x="3199" y="318"/>
                    </a:cubicBezTo>
                    <a:cubicBezTo>
                      <a:pt x="2866" y="100"/>
                      <a:pt x="2579" y="0"/>
                      <a:pt x="23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9"/>
              <p:cNvSpPr/>
              <p:nvPr/>
            </p:nvSpPr>
            <p:spPr>
              <a:xfrm>
                <a:off x="1692000" y="1562601"/>
                <a:ext cx="63933" cy="42827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4560" extrusionOk="0">
                    <a:moveTo>
                      <a:pt x="1596" y="0"/>
                    </a:moveTo>
                    <a:cubicBezTo>
                      <a:pt x="0" y="0"/>
                      <a:pt x="99" y="2301"/>
                      <a:pt x="496" y="3411"/>
                    </a:cubicBezTo>
                    <a:cubicBezTo>
                      <a:pt x="665" y="4002"/>
                      <a:pt x="1129" y="4425"/>
                      <a:pt x="1721" y="4551"/>
                    </a:cubicBezTo>
                    <a:cubicBezTo>
                      <a:pt x="1776" y="4557"/>
                      <a:pt x="1829" y="4560"/>
                      <a:pt x="1880" y="4560"/>
                    </a:cubicBezTo>
                    <a:cubicBezTo>
                      <a:pt x="3786" y="4560"/>
                      <a:pt x="3670" y="857"/>
                      <a:pt x="2312" y="158"/>
                    </a:cubicBezTo>
                    <a:cubicBezTo>
                      <a:pt x="2186" y="115"/>
                      <a:pt x="2059" y="73"/>
                      <a:pt x="1932" y="31"/>
                    </a:cubicBezTo>
                    <a:cubicBezTo>
                      <a:pt x="1812" y="10"/>
                      <a:pt x="1700" y="0"/>
                      <a:pt x="1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9"/>
              <p:cNvSpPr/>
              <p:nvPr/>
            </p:nvSpPr>
            <p:spPr>
              <a:xfrm>
                <a:off x="1949529" y="1562601"/>
                <a:ext cx="63223" cy="42827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4560" extrusionOk="0">
                    <a:moveTo>
                      <a:pt x="1561" y="0"/>
                    </a:moveTo>
                    <a:cubicBezTo>
                      <a:pt x="1" y="0"/>
                      <a:pt x="97" y="2301"/>
                      <a:pt x="454" y="3411"/>
                    </a:cubicBezTo>
                    <a:cubicBezTo>
                      <a:pt x="623" y="4002"/>
                      <a:pt x="1088" y="4425"/>
                      <a:pt x="1721" y="4551"/>
                    </a:cubicBezTo>
                    <a:cubicBezTo>
                      <a:pt x="1775" y="4557"/>
                      <a:pt x="1827" y="4560"/>
                      <a:pt x="1878" y="4560"/>
                    </a:cubicBezTo>
                    <a:cubicBezTo>
                      <a:pt x="3744" y="4560"/>
                      <a:pt x="3628" y="857"/>
                      <a:pt x="2271" y="158"/>
                    </a:cubicBezTo>
                    <a:cubicBezTo>
                      <a:pt x="2144" y="115"/>
                      <a:pt x="2017" y="73"/>
                      <a:pt x="1890" y="31"/>
                    </a:cubicBezTo>
                    <a:cubicBezTo>
                      <a:pt x="1773" y="10"/>
                      <a:pt x="1664" y="0"/>
                      <a:pt x="15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9"/>
              <p:cNvSpPr/>
              <p:nvPr/>
            </p:nvSpPr>
            <p:spPr>
              <a:xfrm>
                <a:off x="1835897" y="1561691"/>
                <a:ext cx="44969" cy="87101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5158" extrusionOk="0">
                    <a:moveTo>
                      <a:pt x="550" y="0"/>
                    </a:moveTo>
                    <a:cubicBezTo>
                      <a:pt x="497" y="0"/>
                      <a:pt x="444" y="43"/>
                      <a:pt x="423" y="127"/>
                    </a:cubicBezTo>
                    <a:cubicBezTo>
                      <a:pt x="254" y="761"/>
                      <a:pt x="170" y="1395"/>
                      <a:pt x="170" y="2071"/>
                    </a:cubicBezTo>
                    <a:cubicBezTo>
                      <a:pt x="43" y="2831"/>
                      <a:pt x="1" y="3592"/>
                      <a:pt x="1" y="4310"/>
                    </a:cubicBezTo>
                    <a:cubicBezTo>
                      <a:pt x="29" y="5022"/>
                      <a:pt x="596" y="5158"/>
                      <a:pt x="1208" y="5158"/>
                    </a:cubicBezTo>
                    <a:cubicBezTo>
                      <a:pt x="1503" y="5158"/>
                      <a:pt x="1810" y="5126"/>
                      <a:pt x="2071" y="5112"/>
                    </a:cubicBezTo>
                    <a:cubicBezTo>
                      <a:pt x="2662" y="5112"/>
                      <a:pt x="2662" y="4183"/>
                      <a:pt x="2071" y="4183"/>
                    </a:cubicBezTo>
                    <a:cubicBezTo>
                      <a:pt x="1872" y="4183"/>
                      <a:pt x="1636" y="4220"/>
                      <a:pt x="1415" y="4220"/>
                    </a:cubicBezTo>
                    <a:cubicBezTo>
                      <a:pt x="1167" y="4220"/>
                      <a:pt x="938" y="4173"/>
                      <a:pt x="804" y="3972"/>
                    </a:cubicBezTo>
                    <a:cubicBezTo>
                      <a:pt x="677" y="3718"/>
                      <a:pt x="804" y="2873"/>
                      <a:pt x="804" y="2578"/>
                    </a:cubicBezTo>
                    <a:cubicBezTo>
                      <a:pt x="888" y="1733"/>
                      <a:pt x="846" y="930"/>
                      <a:pt x="677" y="127"/>
                    </a:cubicBezTo>
                    <a:cubicBezTo>
                      <a:pt x="656" y="43"/>
                      <a:pt x="603" y="0"/>
                      <a:pt x="550" y="0"/>
                    </a:cubicBezTo>
                    <a:close/>
                  </a:path>
                </a:pathLst>
              </a:custGeom>
              <a:solidFill>
                <a:srgbClr val="B87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9"/>
              <p:cNvSpPr/>
              <p:nvPr/>
            </p:nvSpPr>
            <p:spPr>
              <a:xfrm>
                <a:off x="1808794" y="1680826"/>
                <a:ext cx="96321" cy="42824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2536" extrusionOk="0">
                    <a:moveTo>
                      <a:pt x="0" y="1"/>
                    </a:moveTo>
                    <a:cubicBezTo>
                      <a:pt x="212" y="1691"/>
                      <a:pt x="1542" y="2536"/>
                      <a:pt x="2868" y="2536"/>
                    </a:cubicBezTo>
                    <a:cubicBezTo>
                      <a:pt x="4194" y="2536"/>
                      <a:pt x="5514" y="1691"/>
                      <a:pt x="57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7" name="Google Shape;1137;p39"/>
          <p:cNvGrpSpPr/>
          <p:nvPr/>
        </p:nvGrpSpPr>
        <p:grpSpPr>
          <a:xfrm>
            <a:off x="4047013" y="1222320"/>
            <a:ext cx="1049973" cy="329072"/>
            <a:chOff x="4038413" y="1222320"/>
            <a:chExt cx="1049973" cy="329072"/>
          </a:xfrm>
        </p:grpSpPr>
        <p:sp>
          <p:nvSpPr>
            <p:cNvPr id="1138" name="Google Shape;1138;p39"/>
            <p:cNvSpPr/>
            <p:nvPr/>
          </p:nvSpPr>
          <p:spPr>
            <a:xfrm rot="-258797">
              <a:off x="4417422" y="1279680"/>
              <a:ext cx="309168" cy="233176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 rot="621898" flipH="1">
              <a:off x="4808726" y="1244873"/>
              <a:ext cx="266329" cy="172376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140" name="Google Shape;1140;p39"/>
            <p:cNvSpPr/>
            <p:nvPr/>
          </p:nvSpPr>
          <p:spPr>
            <a:xfrm rot="-8099754" flipH="1">
              <a:off x="4060346" y="1310089"/>
              <a:ext cx="266338" cy="172376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0"/>
          <p:cNvSpPr txBox="1">
            <a:spLocks noGrp="1"/>
          </p:cNvSpPr>
          <p:nvPr>
            <p:ph type="title"/>
          </p:nvPr>
        </p:nvSpPr>
        <p:spPr>
          <a:xfrm>
            <a:off x="4543625" y="616287"/>
            <a:ext cx="268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b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No inventariables </a:t>
            </a:r>
            <a:endParaRPr dirty="0"/>
          </a:p>
        </p:txBody>
      </p:sp>
      <p:sp>
        <p:nvSpPr>
          <p:cNvPr id="1147" name="Google Shape;1147;p40"/>
          <p:cNvSpPr txBox="1">
            <a:spLocks noGrp="1"/>
          </p:cNvSpPr>
          <p:nvPr>
            <p:ph type="subTitle" idx="1"/>
          </p:nvPr>
        </p:nvSpPr>
        <p:spPr>
          <a:xfrm>
            <a:off x="4282429" y="1479493"/>
            <a:ext cx="2945895" cy="3425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Insumos como </a:t>
            </a:r>
          </a:p>
          <a:p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medicamentos, no </a:t>
            </a:r>
          </a:p>
          <a:p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Reutilizables</a:t>
            </a:r>
          </a:p>
          <a:p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(descartables) y de</a:t>
            </a:r>
          </a:p>
          <a:p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escasa vida útil </a:t>
            </a:r>
          </a:p>
          <a:p>
            <a:r>
              <a:rPr lang="es-EC" sz="1800" b="0" i="0" u="none" strike="noStrike" baseline="0" dirty="0" err="1">
                <a:solidFill>
                  <a:srgbClr val="2D1211"/>
                </a:solidFill>
                <a:latin typeface="Arial" panose="020B0604020202020204" pitchFamily="34" charset="0"/>
              </a:rPr>
              <a:t>Ej</a:t>
            </a:r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: </a:t>
            </a:r>
          </a:p>
          <a:p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Termómetros, mascarillas </a:t>
            </a:r>
          </a:p>
          <a:p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para </a:t>
            </a:r>
            <a:r>
              <a:rPr lang="es-EC" sz="1800" dirty="0">
                <a:solidFill>
                  <a:srgbClr val="2D1211"/>
                </a:solidFill>
                <a:latin typeface="Arial" panose="020B0604020202020204" pitchFamily="34" charset="0"/>
              </a:rPr>
              <a:t> </a:t>
            </a:r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nebulizar,</a:t>
            </a:r>
          </a:p>
          <a:p>
            <a:r>
              <a:rPr lang="es-EC" sz="1800" dirty="0">
                <a:solidFill>
                  <a:srgbClr val="2D1211"/>
                </a:solidFill>
                <a:latin typeface="Arial" panose="020B0604020202020204" pitchFamily="34" charset="0"/>
              </a:rPr>
              <a:t>sondas</a:t>
            </a:r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, etc. </a:t>
            </a:r>
            <a:endParaRPr dirty="0"/>
          </a:p>
        </p:txBody>
      </p:sp>
      <p:grpSp>
        <p:nvGrpSpPr>
          <p:cNvPr id="2" name="Google Shape;1006;p38">
            <a:extLst>
              <a:ext uri="{FF2B5EF4-FFF2-40B4-BE49-F238E27FC236}">
                <a16:creationId xmlns:a16="http://schemas.microsoft.com/office/drawing/2014/main" id="{7F2FB869-8EB1-A27E-38E5-FB70E1C9BE0C}"/>
              </a:ext>
            </a:extLst>
          </p:cNvPr>
          <p:cNvGrpSpPr/>
          <p:nvPr/>
        </p:nvGrpSpPr>
        <p:grpSpPr>
          <a:xfrm>
            <a:off x="1748468" y="954386"/>
            <a:ext cx="1874476" cy="3612750"/>
            <a:chOff x="3826650" y="995950"/>
            <a:chExt cx="1874476" cy="3612750"/>
          </a:xfrm>
        </p:grpSpPr>
        <p:grpSp>
          <p:nvGrpSpPr>
            <p:cNvPr id="3" name="Google Shape;1007;p38">
              <a:extLst>
                <a:ext uri="{FF2B5EF4-FFF2-40B4-BE49-F238E27FC236}">
                  <a16:creationId xmlns:a16="http://schemas.microsoft.com/office/drawing/2014/main" id="{A8651EFB-E8CC-D0E9-57A3-7A5670ED9B2C}"/>
                </a:ext>
              </a:extLst>
            </p:cNvPr>
            <p:cNvGrpSpPr/>
            <p:nvPr/>
          </p:nvGrpSpPr>
          <p:grpSpPr>
            <a:xfrm>
              <a:off x="3826650" y="1366800"/>
              <a:ext cx="1490700" cy="3241900"/>
              <a:chOff x="3826650" y="1366800"/>
              <a:chExt cx="1490700" cy="3241900"/>
            </a:xfrm>
          </p:grpSpPr>
          <p:sp>
            <p:nvSpPr>
              <p:cNvPr id="9" name="Google Shape;1008;p38">
                <a:extLst>
                  <a:ext uri="{FF2B5EF4-FFF2-40B4-BE49-F238E27FC236}">
                    <a16:creationId xmlns:a16="http://schemas.microsoft.com/office/drawing/2014/main" id="{8E65641F-4FAC-2ABA-276D-ED615FBD8E7A}"/>
                  </a:ext>
                </a:extLst>
              </p:cNvPr>
              <p:cNvSpPr/>
              <p:nvPr/>
            </p:nvSpPr>
            <p:spPr>
              <a:xfrm>
                <a:off x="3826650" y="4396600"/>
                <a:ext cx="1490700" cy="212100"/>
              </a:xfrm>
              <a:prstGeom prst="ellipse">
                <a:avLst/>
              </a:prstGeom>
              <a:solidFill>
                <a:srgbClr val="AA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09;p38">
                <a:extLst>
                  <a:ext uri="{FF2B5EF4-FFF2-40B4-BE49-F238E27FC236}">
                    <a16:creationId xmlns:a16="http://schemas.microsoft.com/office/drawing/2014/main" id="{324540F5-AA17-5FE6-8E8B-1F0A1CE87B59}"/>
                  </a:ext>
                </a:extLst>
              </p:cNvPr>
              <p:cNvSpPr/>
              <p:nvPr/>
            </p:nvSpPr>
            <p:spPr>
              <a:xfrm>
                <a:off x="3826650" y="1366800"/>
                <a:ext cx="1490700" cy="1490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" name="Google Shape;1010;p38">
                <a:extLst>
                  <a:ext uri="{FF2B5EF4-FFF2-40B4-BE49-F238E27FC236}">
                    <a16:creationId xmlns:a16="http://schemas.microsoft.com/office/drawing/2014/main" id="{16B18373-55D5-489A-031C-356B75AA172A}"/>
                  </a:ext>
                </a:extLst>
              </p:cNvPr>
              <p:cNvGrpSpPr/>
              <p:nvPr/>
            </p:nvGrpSpPr>
            <p:grpSpPr>
              <a:xfrm>
                <a:off x="4122150" y="1474659"/>
                <a:ext cx="899700" cy="3096086"/>
                <a:chOff x="4122150" y="1474659"/>
                <a:chExt cx="899700" cy="3096086"/>
              </a:xfrm>
            </p:grpSpPr>
            <p:sp>
              <p:nvSpPr>
                <p:cNvPr id="12" name="Google Shape;1011;p38">
                  <a:extLst>
                    <a:ext uri="{FF2B5EF4-FFF2-40B4-BE49-F238E27FC236}">
                      <a16:creationId xmlns:a16="http://schemas.microsoft.com/office/drawing/2014/main" id="{BD30F6DE-DAD2-C829-FB42-EDA01D46EBDE}"/>
                    </a:ext>
                  </a:extLst>
                </p:cNvPr>
                <p:cNvSpPr/>
                <p:nvPr/>
              </p:nvSpPr>
              <p:spPr>
                <a:xfrm>
                  <a:off x="4214502" y="1474659"/>
                  <a:ext cx="745984" cy="880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97" h="57625" extrusionOk="0">
                      <a:moveTo>
                        <a:pt x="21596" y="0"/>
                      </a:moveTo>
                      <a:cubicBezTo>
                        <a:pt x="18822" y="0"/>
                        <a:pt x="15759" y="1040"/>
                        <a:pt x="13731" y="2288"/>
                      </a:cubicBezTo>
                      <a:cubicBezTo>
                        <a:pt x="10013" y="4570"/>
                        <a:pt x="7478" y="8330"/>
                        <a:pt x="6802" y="12639"/>
                      </a:cubicBezTo>
                      <a:cubicBezTo>
                        <a:pt x="6084" y="16948"/>
                        <a:pt x="7352" y="21511"/>
                        <a:pt x="5957" y="25694"/>
                      </a:cubicBezTo>
                      <a:cubicBezTo>
                        <a:pt x="5155" y="28271"/>
                        <a:pt x="3338" y="30468"/>
                        <a:pt x="2535" y="33045"/>
                      </a:cubicBezTo>
                      <a:cubicBezTo>
                        <a:pt x="1733" y="35622"/>
                        <a:pt x="2324" y="39044"/>
                        <a:pt x="4859" y="40016"/>
                      </a:cubicBezTo>
                      <a:cubicBezTo>
                        <a:pt x="2578" y="41663"/>
                        <a:pt x="1014" y="44156"/>
                        <a:pt x="465" y="46944"/>
                      </a:cubicBezTo>
                      <a:cubicBezTo>
                        <a:pt x="0" y="49775"/>
                        <a:pt x="972" y="52648"/>
                        <a:pt x="3042" y="54591"/>
                      </a:cubicBezTo>
                      <a:cubicBezTo>
                        <a:pt x="4479" y="55732"/>
                        <a:pt x="6169" y="56492"/>
                        <a:pt x="7985" y="56873"/>
                      </a:cubicBezTo>
                      <a:cubicBezTo>
                        <a:pt x="9859" y="57349"/>
                        <a:pt x="11809" y="57615"/>
                        <a:pt x="13746" y="57615"/>
                      </a:cubicBezTo>
                      <a:cubicBezTo>
                        <a:pt x="16789" y="57615"/>
                        <a:pt x="19801" y="56959"/>
                        <a:pt x="22434" y="55436"/>
                      </a:cubicBezTo>
                      <a:cubicBezTo>
                        <a:pt x="23195" y="55056"/>
                        <a:pt x="23870" y="54464"/>
                        <a:pt x="24377" y="53746"/>
                      </a:cubicBezTo>
                      <a:cubicBezTo>
                        <a:pt x="24884" y="54464"/>
                        <a:pt x="25560" y="55056"/>
                        <a:pt x="26321" y="55436"/>
                      </a:cubicBezTo>
                      <a:cubicBezTo>
                        <a:pt x="28974" y="56971"/>
                        <a:pt x="32011" y="57624"/>
                        <a:pt x="35077" y="57624"/>
                      </a:cubicBezTo>
                      <a:cubicBezTo>
                        <a:pt x="36992" y="57624"/>
                        <a:pt x="38918" y="57370"/>
                        <a:pt x="40770" y="56915"/>
                      </a:cubicBezTo>
                      <a:cubicBezTo>
                        <a:pt x="42586" y="56535"/>
                        <a:pt x="44234" y="55732"/>
                        <a:pt x="45713" y="54591"/>
                      </a:cubicBezTo>
                      <a:cubicBezTo>
                        <a:pt x="47825" y="52648"/>
                        <a:pt x="48797" y="49775"/>
                        <a:pt x="48290" y="46944"/>
                      </a:cubicBezTo>
                      <a:cubicBezTo>
                        <a:pt x="47783" y="44156"/>
                        <a:pt x="46220" y="41706"/>
                        <a:pt x="43938" y="40016"/>
                      </a:cubicBezTo>
                      <a:cubicBezTo>
                        <a:pt x="46473" y="39086"/>
                        <a:pt x="47107" y="35622"/>
                        <a:pt x="46262" y="33045"/>
                      </a:cubicBezTo>
                      <a:cubicBezTo>
                        <a:pt x="45375" y="30468"/>
                        <a:pt x="43642" y="28313"/>
                        <a:pt x="42798" y="25736"/>
                      </a:cubicBezTo>
                      <a:cubicBezTo>
                        <a:pt x="41446" y="21553"/>
                        <a:pt x="42671" y="16990"/>
                        <a:pt x="41995" y="12639"/>
                      </a:cubicBezTo>
                      <a:cubicBezTo>
                        <a:pt x="41277" y="8330"/>
                        <a:pt x="38742" y="4570"/>
                        <a:pt x="35066" y="2288"/>
                      </a:cubicBezTo>
                      <a:cubicBezTo>
                        <a:pt x="33039" y="1040"/>
                        <a:pt x="29975" y="0"/>
                        <a:pt x="27184" y="0"/>
                      </a:cubicBezTo>
                      <a:cubicBezTo>
                        <a:pt x="26195" y="0"/>
                        <a:pt x="25240" y="131"/>
                        <a:pt x="24377" y="429"/>
                      </a:cubicBezTo>
                      <a:cubicBezTo>
                        <a:pt x="23526" y="131"/>
                        <a:pt x="22579" y="0"/>
                        <a:pt x="215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012;p38">
                  <a:extLst>
                    <a:ext uri="{FF2B5EF4-FFF2-40B4-BE49-F238E27FC236}">
                      <a16:creationId xmlns:a16="http://schemas.microsoft.com/office/drawing/2014/main" id="{7F3344E2-CDCB-9814-E6EB-18DA6368EFAF}"/>
                    </a:ext>
                  </a:extLst>
                </p:cNvPr>
                <p:cNvSpPr/>
                <p:nvPr/>
              </p:nvSpPr>
              <p:spPr>
                <a:xfrm>
                  <a:off x="4315262" y="2632152"/>
                  <a:ext cx="2599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592" extrusionOk="0">
                      <a:moveTo>
                        <a:pt x="169" y="0"/>
                      </a:moveTo>
                      <a:lnTo>
                        <a:pt x="169" y="0"/>
                      </a:lnTo>
                      <a:cubicBezTo>
                        <a:pt x="127" y="169"/>
                        <a:pt x="85" y="380"/>
                        <a:pt x="0" y="592"/>
                      </a:cubicBezTo>
                      <a:cubicBezTo>
                        <a:pt x="42" y="549"/>
                        <a:pt x="85" y="465"/>
                        <a:pt x="85" y="423"/>
                      </a:cubicBezTo>
                      <a:cubicBezTo>
                        <a:pt x="127" y="296"/>
                        <a:pt x="169" y="127"/>
                        <a:pt x="169" y="0"/>
                      </a:cubicBezTo>
                      <a:close/>
                    </a:path>
                  </a:pathLst>
                </a:custGeom>
                <a:solidFill>
                  <a:srgbClr val="233B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013;p38">
                  <a:extLst>
                    <a:ext uri="{FF2B5EF4-FFF2-40B4-BE49-F238E27FC236}">
                      <a16:creationId xmlns:a16="http://schemas.microsoft.com/office/drawing/2014/main" id="{29D0A111-451A-51A5-630D-1E1DDDE62504}"/>
                    </a:ext>
                  </a:extLst>
                </p:cNvPr>
                <p:cNvSpPr/>
                <p:nvPr/>
              </p:nvSpPr>
              <p:spPr>
                <a:xfrm>
                  <a:off x="4793195" y="2385427"/>
                  <a:ext cx="228655" cy="877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7" h="57376" extrusionOk="0">
                      <a:moveTo>
                        <a:pt x="8746" y="0"/>
                      </a:moveTo>
                      <a:lnTo>
                        <a:pt x="1" y="4056"/>
                      </a:lnTo>
                      <a:cubicBezTo>
                        <a:pt x="6718" y="17449"/>
                        <a:pt x="8577" y="32743"/>
                        <a:pt x="5281" y="47318"/>
                      </a:cubicBezTo>
                      <a:lnTo>
                        <a:pt x="5450" y="47360"/>
                      </a:lnTo>
                      <a:cubicBezTo>
                        <a:pt x="4775" y="47910"/>
                        <a:pt x="4141" y="48459"/>
                        <a:pt x="3465" y="49008"/>
                      </a:cubicBezTo>
                      <a:cubicBezTo>
                        <a:pt x="3211" y="49219"/>
                        <a:pt x="3000" y="49515"/>
                        <a:pt x="2873" y="49853"/>
                      </a:cubicBezTo>
                      <a:cubicBezTo>
                        <a:pt x="2831" y="49938"/>
                        <a:pt x="2831" y="50064"/>
                        <a:pt x="2873" y="50149"/>
                      </a:cubicBezTo>
                      <a:cubicBezTo>
                        <a:pt x="2958" y="50261"/>
                        <a:pt x="3080" y="50280"/>
                        <a:pt x="3214" y="50280"/>
                      </a:cubicBezTo>
                      <a:cubicBezTo>
                        <a:pt x="3282" y="50280"/>
                        <a:pt x="3352" y="50276"/>
                        <a:pt x="3423" y="50276"/>
                      </a:cubicBezTo>
                      <a:lnTo>
                        <a:pt x="4690" y="50022"/>
                      </a:lnTo>
                      <a:lnTo>
                        <a:pt x="1902" y="53064"/>
                      </a:lnTo>
                      <a:cubicBezTo>
                        <a:pt x="1817" y="53191"/>
                        <a:pt x="1648" y="53360"/>
                        <a:pt x="1775" y="53529"/>
                      </a:cubicBezTo>
                      <a:cubicBezTo>
                        <a:pt x="1817" y="53613"/>
                        <a:pt x="1902" y="53655"/>
                        <a:pt x="2028" y="53698"/>
                      </a:cubicBezTo>
                      <a:cubicBezTo>
                        <a:pt x="2167" y="53728"/>
                        <a:pt x="2306" y="53742"/>
                        <a:pt x="2447" y="53742"/>
                      </a:cubicBezTo>
                      <a:cubicBezTo>
                        <a:pt x="3078" y="53742"/>
                        <a:pt x="3722" y="53459"/>
                        <a:pt x="4310" y="53148"/>
                      </a:cubicBezTo>
                      <a:lnTo>
                        <a:pt x="4310" y="53148"/>
                      </a:lnTo>
                      <a:cubicBezTo>
                        <a:pt x="3845" y="53571"/>
                        <a:pt x="3423" y="54036"/>
                        <a:pt x="3085" y="54543"/>
                      </a:cubicBezTo>
                      <a:cubicBezTo>
                        <a:pt x="2958" y="54754"/>
                        <a:pt x="2831" y="55007"/>
                        <a:pt x="2958" y="55219"/>
                      </a:cubicBezTo>
                      <a:cubicBezTo>
                        <a:pt x="3014" y="55331"/>
                        <a:pt x="3183" y="55369"/>
                        <a:pt x="3365" y="55369"/>
                      </a:cubicBezTo>
                      <a:cubicBezTo>
                        <a:pt x="3455" y="55369"/>
                        <a:pt x="3549" y="55359"/>
                        <a:pt x="3634" y="55345"/>
                      </a:cubicBezTo>
                      <a:cubicBezTo>
                        <a:pt x="4394" y="55134"/>
                        <a:pt x="5070" y="54796"/>
                        <a:pt x="5662" y="54289"/>
                      </a:cubicBezTo>
                      <a:lnTo>
                        <a:pt x="5662" y="54289"/>
                      </a:lnTo>
                      <a:cubicBezTo>
                        <a:pt x="5366" y="54754"/>
                        <a:pt x="5113" y="55303"/>
                        <a:pt x="4986" y="55852"/>
                      </a:cubicBezTo>
                      <a:cubicBezTo>
                        <a:pt x="4901" y="56232"/>
                        <a:pt x="4901" y="56697"/>
                        <a:pt x="5239" y="56824"/>
                      </a:cubicBezTo>
                      <a:cubicBezTo>
                        <a:pt x="5289" y="56834"/>
                        <a:pt x="5341" y="56839"/>
                        <a:pt x="5394" y="56839"/>
                      </a:cubicBezTo>
                      <a:cubicBezTo>
                        <a:pt x="5565" y="56839"/>
                        <a:pt x="5744" y="56784"/>
                        <a:pt x="5873" y="56655"/>
                      </a:cubicBezTo>
                      <a:cubicBezTo>
                        <a:pt x="6380" y="56317"/>
                        <a:pt x="6845" y="55852"/>
                        <a:pt x="7183" y="55345"/>
                      </a:cubicBezTo>
                      <a:lnTo>
                        <a:pt x="7183" y="55345"/>
                      </a:lnTo>
                      <a:cubicBezTo>
                        <a:pt x="7098" y="55768"/>
                        <a:pt x="6971" y="56148"/>
                        <a:pt x="6887" y="56570"/>
                      </a:cubicBezTo>
                      <a:cubicBezTo>
                        <a:pt x="6845" y="56824"/>
                        <a:pt x="6802" y="57204"/>
                        <a:pt x="7056" y="57331"/>
                      </a:cubicBezTo>
                      <a:cubicBezTo>
                        <a:pt x="7118" y="57362"/>
                        <a:pt x="7177" y="57375"/>
                        <a:pt x="7234" y="57375"/>
                      </a:cubicBezTo>
                      <a:cubicBezTo>
                        <a:pt x="7410" y="57375"/>
                        <a:pt x="7562" y="57247"/>
                        <a:pt x="7690" y="57120"/>
                      </a:cubicBezTo>
                      <a:cubicBezTo>
                        <a:pt x="10647" y="54754"/>
                        <a:pt x="11450" y="50276"/>
                        <a:pt x="12083" y="46769"/>
                      </a:cubicBezTo>
                      <a:cubicBezTo>
                        <a:pt x="12928" y="42375"/>
                        <a:pt x="13816" y="38024"/>
                        <a:pt x="14154" y="33545"/>
                      </a:cubicBezTo>
                      <a:cubicBezTo>
                        <a:pt x="14956" y="23110"/>
                        <a:pt x="13478" y="12675"/>
                        <a:pt x="9887" y="2916"/>
                      </a:cubicBezTo>
                      <a:cubicBezTo>
                        <a:pt x="9844" y="2704"/>
                        <a:pt x="8788" y="0"/>
                        <a:pt x="8746" y="0"/>
                      </a:cubicBezTo>
                      <a:close/>
                    </a:path>
                  </a:pathLst>
                </a:custGeom>
                <a:solidFill>
                  <a:srgbClr val="DBB8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014;p38">
                  <a:extLst>
                    <a:ext uri="{FF2B5EF4-FFF2-40B4-BE49-F238E27FC236}">
                      <a16:creationId xmlns:a16="http://schemas.microsoft.com/office/drawing/2014/main" id="{5BF5E25D-2BE9-898E-E379-BB736CA290D1}"/>
                    </a:ext>
                  </a:extLst>
                </p:cNvPr>
                <p:cNvSpPr/>
                <p:nvPr/>
              </p:nvSpPr>
              <p:spPr>
                <a:xfrm>
                  <a:off x="4155079" y="4276277"/>
                  <a:ext cx="346843" cy="294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88" h="19262" extrusionOk="0">
                      <a:moveTo>
                        <a:pt x="15205" y="1"/>
                      </a:moveTo>
                      <a:cubicBezTo>
                        <a:pt x="13539" y="1"/>
                        <a:pt x="11970" y="363"/>
                        <a:pt x="10901" y="1495"/>
                      </a:cubicBezTo>
                      <a:cubicBezTo>
                        <a:pt x="8492" y="4030"/>
                        <a:pt x="6127" y="5678"/>
                        <a:pt x="3761" y="8213"/>
                      </a:cubicBezTo>
                      <a:cubicBezTo>
                        <a:pt x="1944" y="10156"/>
                        <a:pt x="43" y="11846"/>
                        <a:pt x="1" y="14465"/>
                      </a:cubicBezTo>
                      <a:cubicBezTo>
                        <a:pt x="1" y="15353"/>
                        <a:pt x="170" y="17634"/>
                        <a:pt x="761" y="18310"/>
                      </a:cubicBezTo>
                      <a:cubicBezTo>
                        <a:pt x="1401" y="19008"/>
                        <a:pt x="2264" y="19261"/>
                        <a:pt x="3198" y="19261"/>
                      </a:cubicBezTo>
                      <a:cubicBezTo>
                        <a:pt x="4298" y="19261"/>
                        <a:pt x="5498" y="18910"/>
                        <a:pt x="6549" y="18521"/>
                      </a:cubicBezTo>
                      <a:cubicBezTo>
                        <a:pt x="10647" y="16916"/>
                        <a:pt x="14745" y="15226"/>
                        <a:pt x="18801" y="13494"/>
                      </a:cubicBezTo>
                      <a:cubicBezTo>
                        <a:pt x="19857" y="13071"/>
                        <a:pt x="20913" y="12564"/>
                        <a:pt x="21547" y="11592"/>
                      </a:cubicBezTo>
                      <a:cubicBezTo>
                        <a:pt x="21970" y="10790"/>
                        <a:pt x="22223" y="9860"/>
                        <a:pt x="22223" y="8931"/>
                      </a:cubicBezTo>
                      <a:lnTo>
                        <a:pt x="22561" y="4706"/>
                      </a:lnTo>
                      <a:cubicBezTo>
                        <a:pt x="22646" y="3523"/>
                        <a:pt x="22688" y="2213"/>
                        <a:pt x="21843" y="1411"/>
                      </a:cubicBezTo>
                      <a:cubicBezTo>
                        <a:pt x="21336" y="1030"/>
                        <a:pt x="20744" y="777"/>
                        <a:pt x="20153" y="692"/>
                      </a:cubicBezTo>
                      <a:cubicBezTo>
                        <a:pt x="18685" y="373"/>
                        <a:pt x="16895" y="1"/>
                        <a:pt x="15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015;p38">
                  <a:extLst>
                    <a:ext uri="{FF2B5EF4-FFF2-40B4-BE49-F238E27FC236}">
                      <a16:creationId xmlns:a16="http://schemas.microsoft.com/office/drawing/2014/main" id="{FB1D8EA7-A99E-FC9E-7B18-F9B51501C0C5}"/>
                    </a:ext>
                  </a:extLst>
                </p:cNvPr>
                <p:cNvSpPr/>
                <p:nvPr/>
              </p:nvSpPr>
              <p:spPr>
                <a:xfrm>
                  <a:off x="4243808" y="4347074"/>
                  <a:ext cx="73502" cy="5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8" h="3759" extrusionOk="0">
                      <a:moveTo>
                        <a:pt x="582" y="1"/>
                      </a:moveTo>
                      <a:cubicBezTo>
                        <a:pt x="151" y="1"/>
                        <a:pt x="0" y="731"/>
                        <a:pt x="492" y="920"/>
                      </a:cubicBezTo>
                      <a:cubicBezTo>
                        <a:pt x="1928" y="1300"/>
                        <a:pt x="3111" y="2230"/>
                        <a:pt x="3829" y="3539"/>
                      </a:cubicBezTo>
                      <a:cubicBezTo>
                        <a:pt x="3920" y="3694"/>
                        <a:pt x="4053" y="3758"/>
                        <a:pt x="4188" y="3758"/>
                      </a:cubicBezTo>
                      <a:cubicBezTo>
                        <a:pt x="4495" y="3758"/>
                        <a:pt x="4808" y="3427"/>
                        <a:pt x="4632" y="3075"/>
                      </a:cubicBezTo>
                      <a:cubicBezTo>
                        <a:pt x="3787" y="1554"/>
                        <a:pt x="2393" y="498"/>
                        <a:pt x="745" y="33"/>
                      </a:cubicBezTo>
                      <a:cubicBezTo>
                        <a:pt x="687" y="11"/>
                        <a:pt x="633" y="1"/>
                        <a:pt x="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016;p38">
                  <a:extLst>
                    <a:ext uri="{FF2B5EF4-FFF2-40B4-BE49-F238E27FC236}">
                      <a16:creationId xmlns:a16="http://schemas.microsoft.com/office/drawing/2014/main" id="{CCF9879E-825D-9DAD-5DCB-9F23DEE85D77}"/>
                    </a:ext>
                  </a:extLst>
                </p:cNvPr>
                <p:cNvSpPr/>
                <p:nvPr/>
              </p:nvSpPr>
              <p:spPr>
                <a:xfrm>
                  <a:off x="4208173" y="4379529"/>
                  <a:ext cx="74144" cy="5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" h="3763" extrusionOk="0">
                      <a:moveTo>
                        <a:pt x="650" y="1"/>
                      </a:moveTo>
                      <a:cubicBezTo>
                        <a:pt x="166" y="1"/>
                        <a:pt x="1" y="755"/>
                        <a:pt x="541" y="909"/>
                      </a:cubicBezTo>
                      <a:cubicBezTo>
                        <a:pt x="1935" y="1332"/>
                        <a:pt x="3118" y="2261"/>
                        <a:pt x="3837" y="3571"/>
                      </a:cubicBezTo>
                      <a:cubicBezTo>
                        <a:pt x="3922" y="3706"/>
                        <a:pt x="4051" y="3762"/>
                        <a:pt x="4183" y="3762"/>
                      </a:cubicBezTo>
                      <a:cubicBezTo>
                        <a:pt x="4506" y="3762"/>
                        <a:pt x="4849" y="3424"/>
                        <a:pt x="4639" y="3064"/>
                      </a:cubicBezTo>
                      <a:cubicBezTo>
                        <a:pt x="3794" y="1585"/>
                        <a:pt x="2400" y="487"/>
                        <a:pt x="795" y="22"/>
                      </a:cubicBezTo>
                      <a:cubicBezTo>
                        <a:pt x="744" y="8"/>
                        <a:pt x="695" y="1"/>
                        <a:pt x="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017;p38">
                  <a:extLst>
                    <a:ext uri="{FF2B5EF4-FFF2-40B4-BE49-F238E27FC236}">
                      <a16:creationId xmlns:a16="http://schemas.microsoft.com/office/drawing/2014/main" id="{956E8A25-AC88-0A98-CF73-FAFE2E731F63}"/>
                    </a:ext>
                  </a:extLst>
                </p:cNvPr>
                <p:cNvSpPr/>
                <p:nvPr/>
              </p:nvSpPr>
              <p:spPr>
                <a:xfrm>
                  <a:off x="4664673" y="4276277"/>
                  <a:ext cx="347485" cy="294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30" h="19262" extrusionOk="0">
                      <a:moveTo>
                        <a:pt x="7483" y="1"/>
                      </a:moveTo>
                      <a:cubicBezTo>
                        <a:pt x="5793" y="1"/>
                        <a:pt x="4003" y="373"/>
                        <a:pt x="2535" y="692"/>
                      </a:cubicBezTo>
                      <a:cubicBezTo>
                        <a:pt x="1944" y="777"/>
                        <a:pt x="1352" y="1030"/>
                        <a:pt x="887" y="1411"/>
                      </a:cubicBezTo>
                      <a:cubicBezTo>
                        <a:pt x="0" y="2213"/>
                        <a:pt x="42" y="3523"/>
                        <a:pt x="127" y="4706"/>
                      </a:cubicBezTo>
                      <a:lnTo>
                        <a:pt x="465" y="8931"/>
                      </a:lnTo>
                      <a:cubicBezTo>
                        <a:pt x="465" y="9860"/>
                        <a:pt x="718" y="10790"/>
                        <a:pt x="1141" y="11592"/>
                      </a:cubicBezTo>
                      <a:cubicBezTo>
                        <a:pt x="1775" y="12564"/>
                        <a:pt x="2831" y="13071"/>
                        <a:pt x="3887" y="13494"/>
                      </a:cubicBezTo>
                      <a:cubicBezTo>
                        <a:pt x="7943" y="15226"/>
                        <a:pt x="12041" y="16916"/>
                        <a:pt x="16139" y="18521"/>
                      </a:cubicBezTo>
                      <a:cubicBezTo>
                        <a:pt x="17190" y="18910"/>
                        <a:pt x="18390" y="19261"/>
                        <a:pt x="19490" y="19261"/>
                      </a:cubicBezTo>
                      <a:cubicBezTo>
                        <a:pt x="20424" y="19261"/>
                        <a:pt x="21287" y="19008"/>
                        <a:pt x="21927" y="18310"/>
                      </a:cubicBezTo>
                      <a:cubicBezTo>
                        <a:pt x="22518" y="17634"/>
                        <a:pt x="22730" y="15353"/>
                        <a:pt x="22730" y="14465"/>
                      </a:cubicBezTo>
                      <a:cubicBezTo>
                        <a:pt x="22645" y="11846"/>
                        <a:pt x="20744" y="10156"/>
                        <a:pt x="18927" y="8213"/>
                      </a:cubicBezTo>
                      <a:cubicBezTo>
                        <a:pt x="16604" y="5678"/>
                        <a:pt x="14195" y="4030"/>
                        <a:pt x="11787" y="1495"/>
                      </a:cubicBezTo>
                      <a:cubicBezTo>
                        <a:pt x="10718" y="363"/>
                        <a:pt x="9149" y="1"/>
                        <a:pt x="74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018;p38">
                  <a:extLst>
                    <a:ext uri="{FF2B5EF4-FFF2-40B4-BE49-F238E27FC236}">
                      <a16:creationId xmlns:a16="http://schemas.microsoft.com/office/drawing/2014/main" id="{14314D91-7536-3246-E4D8-7BC26B672616}"/>
                    </a:ext>
                  </a:extLst>
                </p:cNvPr>
                <p:cNvSpPr/>
                <p:nvPr/>
              </p:nvSpPr>
              <p:spPr>
                <a:xfrm>
                  <a:off x="4849468" y="4347074"/>
                  <a:ext cx="73319" cy="5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6" h="3759" extrusionOk="0">
                      <a:moveTo>
                        <a:pt x="4214" y="1"/>
                      </a:moveTo>
                      <a:cubicBezTo>
                        <a:pt x="4163" y="1"/>
                        <a:pt x="4109" y="11"/>
                        <a:pt x="4051" y="33"/>
                      </a:cubicBezTo>
                      <a:cubicBezTo>
                        <a:pt x="2403" y="498"/>
                        <a:pt x="1009" y="1554"/>
                        <a:pt x="206" y="3075"/>
                      </a:cubicBezTo>
                      <a:cubicBezTo>
                        <a:pt x="1" y="3427"/>
                        <a:pt x="325" y="3758"/>
                        <a:pt x="628" y="3758"/>
                      </a:cubicBezTo>
                      <a:cubicBezTo>
                        <a:pt x="761" y="3758"/>
                        <a:pt x="889" y="3694"/>
                        <a:pt x="967" y="3539"/>
                      </a:cubicBezTo>
                      <a:cubicBezTo>
                        <a:pt x="1685" y="2230"/>
                        <a:pt x="2910" y="1300"/>
                        <a:pt x="4304" y="920"/>
                      </a:cubicBezTo>
                      <a:cubicBezTo>
                        <a:pt x="4796" y="731"/>
                        <a:pt x="4644" y="1"/>
                        <a:pt x="42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019;p38">
                  <a:extLst>
                    <a:ext uri="{FF2B5EF4-FFF2-40B4-BE49-F238E27FC236}">
                      <a16:creationId xmlns:a16="http://schemas.microsoft.com/office/drawing/2014/main" id="{B243EA57-23B2-82E9-BB00-A393DAD876A0}"/>
                    </a:ext>
                  </a:extLst>
                </p:cNvPr>
                <p:cNvSpPr/>
                <p:nvPr/>
              </p:nvSpPr>
              <p:spPr>
                <a:xfrm>
                  <a:off x="4884278" y="4379529"/>
                  <a:ext cx="74190" cy="5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" h="3763" extrusionOk="0">
                      <a:moveTo>
                        <a:pt x="4233" y="1"/>
                      </a:moveTo>
                      <a:cubicBezTo>
                        <a:pt x="4190" y="1"/>
                        <a:pt x="4145" y="8"/>
                        <a:pt x="4097" y="22"/>
                      </a:cubicBezTo>
                      <a:cubicBezTo>
                        <a:pt x="2450" y="487"/>
                        <a:pt x="1056" y="1585"/>
                        <a:pt x="211" y="3064"/>
                      </a:cubicBezTo>
                      <a:cubicBezTo>
                        <a:pt x="1" y="3424"/>
                        <a:pt x="344" y="3762"/>
                        <a:pt x="667" y="3762"/>
                      </a:cubicBezTo>
                      <a:cubicBezTo>
                        <a:pt x="799" y="3762"/>
                        <a:pt x="928" y="3706"/>
                        <a:pt x="1013" y="3571"/>
                      </a:cubicBezTo>
                      <a:cubicBezTo>
                        <a:pt x="1732" y="2261"/>
                        <a:pt x="2915" y="1332"/>
                        <a:pt x="4351" y="909"/>
                      </a:cubicBezTo>
                      <a:cubicBezTo>
                        <a:pt x="4853" y="755"/>
                        <a:pt x="4684" y="1"/>
                        <a:pt x="42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020;p38">
                  <a:extLst>
                    <a:ext uri="{FF2B5EF4-FFF2-40B4-BE49-F238E27FC236}">
                      <a16:creationId xmlns:a16="http://schemas.microsoft.com/office/drawing/2014/main" id="{EAC7CDA2-A641-C3A7-9D1D-C2CAB8B9FFED}"/>
                    </a:ext>
                  </a:extLst>
                </p:cNvPr>
                <p:cNvSpPr/>
                <p:nvPr/>
              </p:nvSpPr>
              <p:spPr>
                <a:xfrm>
                  <a:off x="4270699" y="2822680"/>
                  <a:ext cx="622614" cy="151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7" h="98903" extrusionOk="0">
                      <a:moveTo>
                        <a:pt x="3126" y="0"/>
                      </a:moveTo>
                      <a:lnTo>
                        <a:pt x="2070" y="803"/>
                      </a:lnTo>
                      <a:cubicBezTo>
                        <a:pt x="2070" y="803"/>
                        <a:pt x="0" y="71484"/>
                        <a:pt x="0" y="98903"/>
                      </a:cubicBezTo>
                      <a:lnTo>
                        <a:pt x="15632" y="98903"/>
                      </a:lnTo>
                      <a:cubicBezTo>
                        <a:pt x="15632" y="98903"/>
                        <a:pt x="17744" y="37390"/>
                        <a:pt x="18800" y="19096"/>
                      </a:cubicBezTo>
                      <a:lnTo>
                        <a:pt x="21927" y="19096"/>
                      </a:lnTo>
                      <a:cubicBezTo>
                        <a:pt x="22983" y="37390"/>
                        <a:pt x="25053" y="98903"/>
                        <a:pt x="25053" y="98903"/>
                      </a:cubicBezTo>
                      <a:lnTo>
                        <a:pt x="40685" y="98903"/>
                      </a:lnTo>
                      <a:cubicBezTo>
                        <a:pt x="40727" y="71484"/>
                        <a:pt x="38615" y="803"/>
                        <a:pt x="38615" y="803"/>
                      </a:cubicBezTo>
                      <a:lnTo>
                        <a:pt x="3755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021;p38">
                  <a:extLst>
                    <a:ext uri="{FF2B5EF4-FFF2-40B4-BE49-F238E27FC236}">
                      <a16:creationId xmlns:a16="http://schemas.microsoft.com/office/drawing/2014/main" id="{0BCBE403-EBE4-57F0-3FE3-3A7876DE51AE}"/>
                    </a:ext>
                  </a:extLst>
                </p:cNvPr>
                <p:cNvSpPr/>
                <p:nvPr/>
              </p:nvSpPr>
              <p:spPr>
                <a:xfrm>
                  <a:off x="4123755" y="2081221"/>
                  <a:ext cx="894854" cy="1137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35" h="74400" extrusionOk="0">
                      <a:moveTo>
                        <a:pt x="28328" y="1"/>
                      </a:moveTo>
                      <a:cubicBezTo>
                        <a:pt x="28032" y="1"/>
                        <a:pt x="27694" y="43"/>
                        <a:pt x="27398" y="85"/>
                      </a:cubicBezTo>
                      <a:cubicBezTo>
                        <a:pt x="27103" y="85"/>
                        <a:pt x="26807" y="127"/>
                        <a:pt x="26469" y="170"/>
                      </a:cubicBezTo>
                      <a:lnTo>
                        <a:pt x="26300" y="170"/>
                      </a:lnTo>
                      <a:cubicBezTo>
                        <a:pt x="25539" y="254"/>
                        <a:pt x="24779" y="381"/>
                        <a:pt x="24019" y="508"/>
                      </a:cubicBezTo>
                      <a:lnTo>
                        <a:pt x="23385" y="634"/>
                      </a:lnTo>
                      <a:lnTo>
                        <a:pt x="23216" y="677"/>
                      </a:lnTo>
                      <a:lnTo>
                        <a:pt x="23005" y="719"/>
                      </a:lnTo>
                      <a:cubicBezTo>
                        <a:pt x="22709" y="803"/>
                        <a:pt x="22455" y="846"/>
                        <a:pt x="22202" y="930"/>
                      </a:cubicBezTo>
                      <a:lnTo>
                        <a:pt x="21906" y="1015"/>
                      </a:lnTo>
                      <a:cubicBezTo>
                        <a:pt x="13203" y="3423"/>
                        <a:pt x="9485" y="10436"/>
                        <a:pt x="5683" y="18040"/>
                      </a:cubicBezTo>
                      <a:cubicBezTo>
                        <a:pt x="3613" y="22139"/>
                        <a:pt x="1754" y="26321"/>
                        <a:pt x="64" y="30588"/>
                      </a:cubicBezTo>
                      <a:cubicBezTo>
                        <a:pt x="1" y="30736"/>
                        <a:pt x="32" y="30757"/>
                        <a:pt x="112" y="30757"/>
                      </a:cubicBezTo>
                      <a:cubicBezTo>
                        <a:pt x="143" y="30757"/>
                        <a:pt x="183" y="30754"/>
                        <a:pt x="226" y="30754"/>
                      </a:cubicBezTo>
                      <a:cubicBezTo>
                        <a:pt x="292" y="30754"/>
                        <a:pt x="368" y="30761"/>
                        <a:pt x="444" y="30799"/>
                      </a:cubicBezTo>
                      <a:cubicBezTo>
                        <a:pt x="909" y="31053"/>
                        <a:pt x="1374" y="31264"/>
                        <a:pt x="1796" y="31475"/>
                      </a:cubicBezTo>
                      <a:cubicBezTo>
                        <a:pt x="4500" y="32870"/>
                        <a:pt x="7288" y="34052"/>
                        <a:pt x="10204" y="35066"/>
                      </a:cubicBezTo>
                      <a:cubicBezTo>
                        <a:pt x="10837" y="35278"/>
                        <a:pt x="11513" y="35447"/>
                        <a:pt x="12189" y="35658"/>
                      </a:cubicBezTo>
                      <a:lnTo>
                        <a:pt x="12696" y="35827"/>
                      </a:lnTo>
                      <a:cubicBezTo>
                        <a:pt x="12696" y="35869"/>
                        <a:pt x="12654" y="35911"/>
                        <a:pt x="12654" y="35996"/>
                      </a:cubicBezTo>
                      <a:cubicBezTo>
                        <a:pt x="12612" y="36165"/>
                        <a:pt x="12569" y="36334"/>
                        <a:pt x="12527" y="36587"/>
                      </a:cubicBezTo>
                      <a:cubicBezTo>
                        <a:pt x="11851" y="39502"/>
                        <a:pt x="11344" y="42502"/>
                        <a:pt x="11006" y="45502"/>
                      </a:cubicBezTo>
                      <a:cubicBezTo>
                        <a:pt x="10964" y="45755"/>
                        <a:pt x="10922" y="46051"/>
                        <a:pt x="10879" y="46262"/>
                      </a:cubicBezTo>
                      <a:cubicBezTo>
                        <a:pt x="10795" y="46980"/>
                        <a:pt x="10710" y="47699"/>
                        <a:pt x="10626" y="48459"/>
                      </a:cubicBezTo>
                      <a:cubicBezTo>
                        <a:pt x="10584" y="48882"/>
                        <a:pt x="10541" y="49304"/>
                        <a:pt x="10499" y="49769"/>
                      </a:cubicBezTo>
                      <a:cubicBezTo>
                        <a:pt x="10499" y="50022"/>
                        <a:pt x="10457" y="50276"/>
                        <a:pt x="10415" y="50529"/>
                      </a:cubicBezTo>
                      <a:cubicBezTo>
                        <a:pt x="10204" y="52642"/>
                        <a:pt x="9992" y="54796"/>
                        <a:pt x="9823" y="56909"/>
                      </a:cubicBezTo>
                      <a:cubicBezTo>
                        <a:pt x="9739" y="57796"/>
                        <a:pt x="9654" y="58641"/>
                        <a:pt x="9612" y="59486"/>
                      </a:cubicBezTo>
                      <a:cubicBezTo>
                        <a:pt x="9570" y="59739"/>
                        <a:pt x="9570" y="60035"/>
                        <a:pt x="9528" y="60288"/>
                      </a:cubicBezTo>
                      <a:cubicBezTo>
                        <a:pt x="9359" y="62654"/>
                        <a:pt x="9190" y="64894"/>
                        <a:pt x="9063" y="66710"/>
                      </a:cubicBezTo>
                      <a:cubicBezTo>
                        <a:pt x="9021" y="67386"/>
                        <a:pt x="8978" y="67978"/>
                        <a:pt x="8936" y="68569"/>
                      </a:cubicBezTo>
                      <a:cubicBezTo>
                        <a:pt x="8936" y="68823"/>
                        <a:pt x="8936" y="69076"/>
                        <a:pt x="8894" y="69287"/>
                      </a:cubicBezTo>
                      <a:cubicBezTo>
                        <a:pt x="8852" y="69837"/>
                        <a:pt x="8978" y="70555"/>
                        <a:pt x="9485" y="70766"/>
                      </a:cubicBezTo>
                      <a:lnTo>
                        <a:pt x="10372" y="71104"/>
                      </a:lnTo>
                      <a:cubicBezTo>
                        <a:pt x="16034" y="73005"/>
                        <a:pt x="21948" y="74104"/>
                        <a:pt x="27948" y="74315"/>
                      </a:cubicBezTo>
                      <a:cubicBezTo>
                        <a:pt x="29300" y="74399"/>
                        <a:pt x="30609" y="74399"/>
                        <a:pt x="31919" y="74399"/>
                      </a:cubicBezTo>
                      <a:lnTo>
                        <a:pt x="33186" y="74399"/>
                      </a:lnTo>
                      <a:cubicBezTo>
                        <a:pt x="38890" y="74230"/>
                        <a:pt x="44213" y="73639"/>
                        <a:pt x="49494" y="71442"/>
                      </a:cubicBezTo>
                      <a:lnTo>
                        <a:pt x="50043" y="71231"/>
                      </a:lnTo>
                      <a:cubicBezTo>
                        <a:pt x="50339" y="71104"/>
                        <a:pt x="51606" y="70639"/>
                        <a:pt x="51564" y="70175"/>
                      </a:cubicBezTo>
                      <a:cubicBezTo>
                        <a:pt x="51522" y="69794"/>
                        <a:pt x="51480" y="69414"/>
                        <a:pt x="51395" y="68949"/>
                      </a:cubicBezTo>
                      <a:cubicBezTo>
                        <a:pt x="51395" y="68358"/>
                        <a:pt x="51311" y="67640"/>
                        <a:pt x="51226" y="66837"/>
                      </a:cubicBezTo>
                      <a:cubicBezTo>
                        <a:pt x="51015" y="64978"/>
                        <a:pt x="50804" y="62781"/>
                        <a:pt x="50592" y="60457"/>
                      </a:cubicBezTo>
                      <a:cubicBezTo>
                        <a:pt x="50550" y="60204"/>
                        <a:pt x="50550" y="59950"/>
                        <a:pt x="50508" y="59697"/>
                      </a:cubicBezTo>
                      <a:cubicBezTo>
                        <a:pt x="50254" y="56909"/>
                        <a:pt x="49959" y="53909"/>
                        <a:pt x="49663" y="50952"/>
                      </a:cubicBezTo>
                      <a:cubicBezTo>
                        <a:pt x="49621" y="50656"/>
                        <a:pt x="49578" y="50402"/>
                        <a:pt x="49578" y="50107"/>
                      </a:cubicBezTo>
                      <a:cubicBezTo>
                        <a:pt x="49452" y="48966"/>
                        <a:pt x="49325" y="47783"/>
                        <a:pt x="49198" y="46685"/>
                      </a:cubicBezTo>
                      <a:cubicBezTo>
                        <a:pt x="49156" y="46389"/>
                        <a:pt x="49114" y="46093"/>
                        <a:pt x="49071" y="45840"/>
                      </a:cubicBezTo>
                      <a:cubicBezTo>
                        <a:pt x="48776" y="42798"/>
                        <a:pt x="48269" y="39798"/>
                        <a:pt x="47593" y="36841"/>
                      </a:cubicBezTo>
                      <a:lnTo>
                        <a:pt x="47804" y="36841"/>
                      </a:lnTo>
                      <a:cubicBezTo>
                        <a:pt x="47973" y="36841"/>
                        <a:pt x="48184" y="36756"/>
                        <a:pt x="48353" y="36714"/>
                      </a:cubicBezTo>
                      <a:cubicBezTo>
                        <a:pt x="51902" y="36123"/>
                        <a:pt x="55873" y="35235"/>
                        <a:pt x="58535" y="32954"/>
                      </a:cubicBezTo>
                      <a:cubicBezTo>
                        <a:pt x="56169" y="26701"/>
                        <a:pt x="54014" y="20280"/>
                        <a:pt x="51480" y="14111"/>
                      </a:cubicBezTo>
                      <a:cubicBezTo>
                        <a:pt x="49452" y="9126"/>
                        <a:pt x="45523" y="4394"/>
                        <a:pt x="40495" y="2155"/>
                      </a:cubicBezTo>
                      <a:cubicBezTo>
                        <a:pt x="39904" y="1860"/>
                        <a:pt x="39270" y="1606"/>
                        <a:pt x="38636" y="1437"/>
                      </a:cubicBezTo>
                      <a:cubicBezTo>
                        <a:pt x="38214" y="1268"/>
                        <a:pt x="37791" y="1141"/>
                        <a:pt x="37327" y="1015"/>
                      </a:cubicBezTo>
                      <a:cubicBezTo>
                        <a:pt x="37284" y="972"/>
                        <a:pt x="37242" y="972"/>
                        <a:pt x="37200" y="972"/>
                      </a:cubicBezTo>
                      <a:cubicBezTo>
                        <a:pt x="36017" y="634"/>
                        <a:pt x="34834" y="381"/>
                        <a:pt x="33609" y="212"/>
                      </a:cubicBezTo>
                      <a:cubicBezTo>
                        <a:pt x="33313" y="170"/>
                        <a:pt x="33017" y="170"/>
                        <a:pt x="32679" y="127"/>
                      </a:cubicBezTo>
                      <a:lnTo>
                        <a:pt x="32637" y="127"/>
                      </a:lnTo>
                      <a:cubicBezTo>
                        <a:pt x="32299" y="127"/>
                        <a:pt x="32046" y="43"/>
                        <a:pt x="31750" y="43"/>
                      </a:cubicBezTo>
                      <a:lnTo>
                        <a:pt x="3094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022;p38">
                  <a:extLst>
                    <a:ext uri="{FF2B5EF4-FFF2-40B4-BE49-F238E27FC236}">
                      <a16:creationId xmlns:a16="http://schemas.microsoft.com/office/drawing/2014/main" id="{123AC854-B650-55F9-8967-ABACE4D3CCD2}"/>
                    </a:ext>
                  </a:extLst>
                </p:cNvPr>
                <p:cNvSpPr/>
                <p:nvPr/>
              </p:nvSpPr>
              <p:spPr>
                <a:xfrm>
                  <a:off x="4474787" y="2081160"/>
                  <a:ext cx="219605" cy="203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5" h="13313" extrusionOk="0">
                      <a:moveTo>
                        <a:pt x="6681" y="0"/>
                      </a:moveTo>
                      <a:cubicBezTo>
                        <a:pt x="4440" y="0"/>
                        <a:pt x="2197" y="255"/>
                        <a:pt x="0" y="765"/>
                      </a:cubicBezTo>
                      <a:cubicBezTo>
                        <a:pt x="169" y="1019"/>
                        <a:pt x="296" y="1230"/>
                        <a:pt x="381" y="1357"/>
                      </a:cubicBezTo>
                      <a:cubicBezTo>
                        <a:pt x="1733" y="3976"/>
                        <a:pt x="3211" y="6553"/>
                        <a:pt x="4732" y="9046"/>
                      </a:cubicBezTo>
                      <a:cubicBezTo>
                        <a:pt x="5619" y="10482"/>
                        <a:pt x="6549" y="11919"/>
                        <a:pt x="7520" y="13313"/>
                      </a:cubicBezTo>
                      <a:cubicBezTo>
                        <a:pt x="10013" y="9341"/>
                        <a:pt x="12337" y="5243"/>
                        <a:pt x="14365" y="1019"/>
                      </a:cubicBezTo>
                      <a:cubicBezTo>
                        <a:pt x="11852" y="340"/>
                        <a:pt x="9267" y="0"/>
                        <a:pt x="6681" y="0"/>
                      </a:cubicBezTo>
                      <a:close/>
                    </a:path>
                  </a:pathLst>
                </a:custGeom>
                <a:solidFill>
                  <a:srgbClr val="DBB8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023;p38">
                  <a:extLst>
                    <a:ext uri="{FF2B5EF4-FFF2-40B4-BE49-F238E27FC236}">
                      <a16:creationId xmlns:a16="http://schemas.microsoft.com/office/drawing/2014/main" id="{F41E4261-DA0E-9906-7851-8501956FFC65}"/>
                    </a:ext>
                  </a:extLst>
                </p:cNvPr>
                <p:cNvSpPr/>
                <p:nvPr/>
              </p:nvSpPr>
              <p:spPr>
                <a:xfrm>
                  <a:off x="4790535" y="2385718"/>
                  <a:ext cx="72432" cy="258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16923" extrusionOk="0">
                      <a:moveTo>
                        <a:pt x="135" y="1"/>
                      </a:moveTo>
                      <a:cubicBezTo>
                        <a:pt x="59" y="1"/>
                        <a:pt x="0" y="55"/>
                        <a:pt x="48" y="150"/>
                      </a:cubicBezTo>
                      <a:cubicBezTo>
                        <a:pt x="1738" y="5643"/>
                        <a:pt x="3132" y="11262"/>
                        <a:pt x="4188" y="16923"/>
                      </a:cubicBezTo>
                      <a:cubicBezTo>
                        <a:pt x="4357" y="16881"/>
                        <a:pt x="4568" y="16881"/>
                        <a:pt x="4737" y="16838"/>
                      </a:cubicBezTo>
                      <a:cubicBezTo>
                        <a:pt x="3850" y="11093"/>
                        <a:pt x="2329" y="5516"/>
                        <a:pt x="301" y="108"/>
                      </a:cubicBezTo>
                      <a:cubicBezTo>
                        <a:pt x="264" y="34"/>
                        <a:pt x="195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51AF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024;p38">
                  <a:extLst>
                    <a:ext uri="{FF2B5EF4-FFF2-40B4-BE49-F238E27FC236}">
                      <a16:creationId xmlns:a16="http://schemas.microsoft.com/office/drawing/2014/main" id="{5E06436D-81E8-F6F2-C5C8-9023F87BFCAD}"/>
                    </a:ext>
                  </a:extLst>
                </p:cNvPr>
                <p:cNvSpPr/>
                <p:nvPr/>
              </p:nvSpPr>
              <p:spPr>
                <a:xfrm>
                  <a:off x="4458643" y="2092855"/>
                  <a:ext cx="255775" cy="201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1" h="13150" extrusionOk="0">
                      <a:moveTo>
                        <a:pt x="1310" y="0"/>
                      </a:moveTo>
                      <a:lnTo>
                        <a:pt x="1099" y="42"/>
                      </a:lnTo>
                      <a:cubicBezTo>
                        <a:pt x="803" y="85"/>
                        <a:pt x="549" y="169"/>
                        <a:pt x="296" y="254"/>
                      </a:cubicBezTo>
                      <a:lnTo>
                        <a:pt x="0" y="296"/>
                      </a:lnTo>
                      <a:cubicBezTo>
                        <a:pt x="2155" y="4647"/>
                        <a:pt x="5535" y="8745"/>
                        <a:pt x="8112" y="12801"/>
                      </a:cubicBezTo>
                      <a:cubicBezTo>
                        <a:pt x="8260" y="13034"/>
                        <a:pt x="8503" y="13150"/>
                        <a:pt x="8740" y="13150"/>
                      </a:cubicBezTo>
                      <a:cubicBezTo>
                        <a:pt x="8978" y="13150"/>
                        <a:pt x="9210" y="13034"/>
                        <a:pt x="9337" y="12801"/>
                      </a:cubicBezTo>
                      <a:cubicBezTo>
                        <a:pt x="11661" y="8661"/>
                        <a:pt x="14111" y="4605"/>
                        <a:pt x="16730" y="676"/>
                      </a:cubicBezTo>
                      <a:cubicBezTo>
                        <a:pt x="16350" y="507"/>
                        <a:pt x="15885" y="380"/>
                        <a:pt x="15463" y="296"/>
                      </a:cubicBezTo>
                      <a:cubicBezTo>
                        <a:pt x="15421" y="254"/>
                        <a:pt x="15336" y="254"/>
                        <a:pt x="15294" y="254"/>
                      </a:cubicBezTo>
                      <a:cubicBezTo>
                        <a:pt x="12970" y="3760"/>
                        <a:pt x="10816" y="7393"/>
                        <a:pt x="8703" y="11069"/>
                      </a:cubicBezTo>
                      <a:cubicBezTo>
                        <a:pt x="6422" y="7393"/>
                        <a:pt x="4183" y="3211"/>
                        <a:pt x="1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025;p38">
                  <a:extLst>
                    <a:ext uri="{FF2B5EF4-FFF2-40B4-BE49-F238E27FC236}">
                      <a16:creationId xmlns:a16="http://schemas.microsoft.com/office/drawing/2014/main" id="{58004CA9-BA23-9F61-38CB-044C83C2CB49}"/>
                    </a:ext>
                  </a:extLst>
                </p:cNvPr>
                <p:cNvSpPr/>
                <p:nvPr/>
              </p:nvSpPr>
              <p:spPr>
                <a:xfrm>
                  <a:off x="4261006" y="3101693"/>
                  <a:ext cx="649749" cy="79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02" h="5206" extrusionOk="0">
                      <a:moveTo>
                        <a:pt x="127" y="0"/>
                      </a:moveTo>
                      <a:cubicBezTo>
                        <a:pt x="85" y="676"/>
                        <a:pt x="43" y="1268"/>
                        <a:pt x="0" y="1859"/>
                      </a:cubicBezTo>
                      <a:cubicBezTo>
                        <a:pt x="2366" y="3000"/>
                        <a:pt x="5493" y="3254"/>
                        <a:pt x="7858" y="3676"/>
                      </a:cubicBezTo>
                      <a:cubicBezTo>
                        <a:pt x="12294" y="4563"/>
                        <a:pt x="16857" y="5028"/>
                        <a:pt x="21378" y="5155"/>
                      </a:cubicBezTo>
                      <a:cubicBezTo>
                        <a:pt x="22503" y="5184"/>
                        <a:pt x="23688" y="5206"/>
                        <a:pt x="24910" y="5206"/>
                      </a:cubicBezTo>
                      <a:cubicBezTo>
                        <a:pt x="30704" y="5206"/>
                        <a:pt x="37338" y="4717"/>
                        <a:pt x="42502" y="2240"/>
                      </a:cubicBezTo>
                      <a:cubicBezTo>
                        <a:pt x="42417" y="1606"/>
                        <a:pt x="42333" y="888"/>
                        <a:pt x="42248" y="85"/>
                      </a:cubicBezTo>
                      <a:cubicBezTo>
                        <a:pt x="36430" y="2578"/>
                        <a:pt x="30004" y="3281"/>
                        <a:pt x="23635" y="3281"/>
                      </a:cubicBezTo>
                      <a:cubicBezTo>
                        <a:pt x="22881" y="3281"/>
                        <a:pt x="22129" y="3271"/>
                        <a:pt x="21378" y="3254"/>
                      </a:cubicBezTo>
                      <a:cubicBezTo>
                        <a:pt x="14449" y="3085"/>
                        <a:pt x="6802" y="2282"/>
                        <a:pt x="1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026;p38">
                  <a:extLst>
                    <a:ext uri="{FF2B5EF4-FFF2-40B4-BE49-F238E27FC236}">
                      <a16:creationId xmlns:a16="http://schemas.microsoft.com/office/drawing/2014/main" id="{90AAC1F4-DC52-377C-53C4-5B1B5E976E02}"/>
                    </a:ext>
                  </a:extLst>
                </p:cNvPr>
                <p:cNvSpPr/>
                <p:nvPr/>
              </p:nvSpPr>
              <p:spPr>
                <a:xfrm>
                  <a:off x="4245505" y="2430633"/>
                  <a:ext cx="520585" cy="57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53" h="37771" extrusionOk="0">
                      <a:moveTo>
                        <a:pt x="10900" y="1"/>
                      </a:moveTo>
                      <a:cubicBezTo>
                        <a:pt x="10900" y="1"/>
                        <a:pt x="3084" y="15802"/>
                        <a:pt x="0" y="30208"/>
                      </a:cubicBezTo>
                      <a:cubicBezTo>
                        <a:pt x="7436" y="34391"/>
                        <a:pt x="15632" y="36968"/>
                        <a:pt x="24082" y="37770"/>
                      </a:cubicBezTo>
                      <a:cubicBezTo>
                        <a:pt x="24082" y="37770"/>
                        <a:pt x="32024" y="20153"/>
                        <a:pt x="34052" y="7479"/>
                      </a:cubicBezTo>
                      <a:cubicBezTo>
                        <a:pt x="34052" y="7479"/>
                        <a:pt x="20744" y="2662"/>
                        <a:pt x="109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27;p38">
                  <a:extLst>
                    <a:ext uri="{FF2B5EF4-FFF2-40B4-BE49-F238E27FC236}">
                      <a16:creationId xmlns:a16="http://schemas.microsoft.com/office/drawing/2014/main" id="{25683379-F54B-E555-3990-D9845E5346A4}"/>
                    </a:ext>
                  </a:extLst>
                </p:cNvPr>
                <p:cNvSpPr/>
                <p:nvPr/>
              </p:nvSpPr>
              <p:spPr>
                <a:xfrm>
                  <a:off x="4219669" y="2467445"/>
                  <a:ext cx="488940" cy="558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83" h="36504" extrusionOk="0">
                      <a:moveTo>
                        <a:pt x="8239" y="1"/>
                      </a:moveTo>
                      <a:cubicBezTo>
                        <a:pt x="8239" y="1"/>
                        <a:pt x="1817" y="16435"/>
                        <a:pt x="0" y="31053"/>
                      </a:cubicBezTo>
                      <a:cubicBezTo>
                        <a:pt x="7774" y="34560"/>
                        <a:pt x="16139" y="36419"/>
                        <a:pt x="24673" y="36503"/>
                      </a:cubicBezTo>
                      <a:cubicBezTo>
                        <a:pt x="24673" y="36503"/>
                        <a:pt x="31053" y="18252"/>
                        <a:pt x="31982" y="5493"/>
                      </a:cubicBezTo>
                      <a:cubicBezTo>
                        <a:pt x="31982" y="5493"/>
                        <a:pt x="18252" y="1818"/>
                        <a:pt x="82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28;p38">
                  <a:extLst>
                    <a:ext uri="{FF2B5EF4-FFF2-40B4-BE49-F238E27FC236}">
                      <a16:creationId xmlns:a16="http://schemas.microsoft.com/office/drawing/2014/main" id="{190F9E2C-E7F7-93C0-12FD-B163610C0308}"/>
                    </a:ext>
                  </a:extLst>
                </p:cNvPr>
                <p:cNvSpPr/>
                <p:nvPr/>
              </p:nvSpPr>
              <p:spPr>
                <a:xfrm>
                  <a:off x="4122150" y="2563038"/>
                  <a:ext cx="539297" cy="424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7" h="27800" extrusionOk="0">
                      <a:moveTo>
                        <a:pt x="1901" y="1"/>
                      </a:moveTo>
                      <a:cubicBezTo>
                        <a:pt x="1774" y="339"/>
                        <a:pt x="1690" y="719"/>
                        <a:pt x="1563" y="1057"/>
                      </a:cubicBezTo>
                      <a:cubicBezTo>
                        <a:pt x="887" y="3380"/>
                        <a:pt x="423" y="5789"/>
                        <a:pt x="211" y="8197"/>
                      </a:cubicBezTo>
                      <a:cubicBezTo>
                        <a:pt x="0" y="10858"/>
                        <a:pt x="296" y="13520"/>
                        <a:pt x="1098" y="16055"/>
                      </a:cubicBezTo>
                      <a:cubicBezTo>
                        <a:pt x="1986" y="18759"/>
                        <a:pt x="3633" y="21167"/>
                        <a:pt x="5872" y="22941"/>
                      </a:cubicBezTo>
                      <a:cubicBezTo>
                        <a:pt x="7098" y="23955"/>
                        <a:pt x="8492" y="24800"/>
                        <a:pt x="9971" y="25434"/>
                      </a:cubicBezTo>
                      <a:cubicBezTo>
                        <a:pt x="10858" y="25856"/>
                        <a:pt x="11787" y="26194"/>
                        <a:pt x="12759" y="26448"/>
                      </a:cubicBezTo>
                      <a:cubicBezTo>
                        <a:pt x="15959" y="27292"/>
                        <a:pt x="19276" y="27726"/>
                        <a:pt x="22589" y="27726"/>
                      </a:cubicBezTo>
                      <a:cubicBezTo>
                        <a:pt x="23256" y="27726"/>
                        <a:pt x="23923" y="27708"/>
                        <a:pt x="24588" y="27673"/>
                      </a:cubicBezTo>
                      <a:cubicBezTo>
                        <a:pt x="27672" y="27546"/>
                        <a:pt x="32193" y="27800"/>
                        <a:pt x="34770" y="25814"/>
                      </a:cubicBezTo>
                      <a:cubicBezTo>
                        <a:pt x="34981" y="25687"/>
                        <a:pt x="35277" y="25518"/>
                        <a:pt x="35192" y="25223"/>
                      </a:cubicBezTo>
                      <a:cubicBezTo>
                        <a:pt x="35108" y="24969"/>
                        <a:pt x="34770" y="24885"/>
                        <a:pt x="34517" y="24885"/>
                      </a:cubicBezTo>
                      <a:lnTo>
                        <a:pt x="33249" y="24842"/>
                      </a:lnTo>
                      <a:cubicBezTo>
                        <a:pt x="33841" y="24673"/>
                        <a:pt x="34390" y="24335"/>
                        <a:pt x="34812" y="23913"/>
                      </a:cubicBezTo>
                      <a:cubicBezTo>
                        <a:pt x="35023" y="23786"/>
                        <a:pt x="35108" y="23575"/>
                        <a:pt x="35150" y="23321"/>
                      </a:cubicBezTo>
                      <a:cubicBezTo>
                        <a:pt x="35108" y="22984"/>
                        <a:pt x="34643" y="22857"/>
                        <a:pt x="34263" y="22857"/>
                      </a:cubicBezTo>
                      <a:cubicBezTo>
                        <a:pt x="33672" y="22857"/>
                        <a:pt x="33122" y="22941"/>
                        <a:pt x="32573" y="23152"/>
                      </a:cubicBezTo>
                      <a:cubicBezTo>
                        <a:pt x="33207" y="22730"/>
                        <a:pt x="33714" y="22139"/>
                        <a:pt x="34094" y="21420"/>
                      </a:cubicBezTo>
                      <a:cubicBezTo>
                        <a:pt x="34179" y="21209"/>
                        <a:pt x="34263" y="20871"/>
                        <a:pt x="34094" y="20744"/>
                      </a:cubicBezTo>
                      <a:cubicBezTo>
                        <a:pt x="34023" y="20673"/>
                        <a:pt x="33936" y="20647"/>
                        <a:pt x="33841" y="20647"/>
                      </a:cubicBezTo>
                      <a:cubicBezTo>
                        <a:pt x="33711" y="20647"/>
                        <a:pt x="33564" y="20696"/>
                        <a:pt x="33418" y="20744"/>
                      </a:cubicBezTo>
                      <a:cubicBezTo>
                        <a:pt x="32869" y="20956"/>
                        <a:pt x="32320" y="21251"/>
                        <a:pt x="31770" y="21589"/>
                      </a:cubicBezTo>
                      <a:cubicBezTo>
                        <a:pt x="32277" y="20956"/>
                        <a:pt x="32827" y="20280"/>
                        <a:pt x="32827" y="19477"/>
                      </a:cubicBezTo>
                      <a:cubicBezTo>
                        <a:pt x="32827" y="19350"/>
                        <a:pt x="32784" y="19266"/>
                        <a:pt x="32742" y="19181"/>
                      </a:cubicBezTo>
                      <a:cubicBezTo>
                        <a:pt x="32680" y="19135"/>
                        <a:pt x="32612" y="19117"/>
                        <a:pt x="32543" y="19117"/>
                      </a:cubicBezTo>
                      <a:cubicBezTo>
                        <a:pt x="32424" y="19117"/>
                        <a:pt x="32300" y="19170"/>
                        <a:pt x="32193" y="19223"/>
                      </a:cubicBezTo>
                      <a:cubicBezTo>
                        <a:pt x="31010" y="19857"/>
                        <a:pt x="29827" y="20533"/>
                        <a:pt x="28602" y="21209"/>
                      </a:cubicBezTo>
                      <a:cubicBezTo>
                        <a:pt x="28771" y="20787"/>
                        <a:pt x="28940" y="20406"/>
                        <a:pt x="29151" y="20026"/>
                      </a:cubicBezTo>
                      <a:cubicBezTo>
                        <a:pt x="29193" y="19857"/>
                        <a:pt x="29278" y="19604"/>
                        <a:pt x="29151" y="19477"/>
                      </a:cubicBezTo>
                      <a:cubicBezTo>
                        <a:pt x="29067" y="19392"/>
                        <a:pt x="28940" y="19392"/>
                        <a:pt x="28855" y="19392"/>
                      </a:cubicBezTo>
                      <a:cubicBezTo>
                        <a:pt x="28517" y="19392"/>
                        <a:pt x="28179" y="19561"/>
                        <a:pt x="27884" y="19773"/>
                      </a:cubicBezTo>
                      <a:cubicBezTo>
                        <a:pt x="27250" y="20280"/>
                        <a:pt x="26532" y="20702"/>
                        <a:pt x="25898" y="21251"/>
                      </a:cubicBezTo>
                      <a:cubicBezTo>
                        <a:pt x="22053" y="21125"/>
                        <a:pt x="18209" y="20744"/>
                        <a:pt x="15040" y="19519"/>
                      </a:cubicBezTo>
                      <a:cubicBezTo>
                        <a:pt x="13519" y="19012"/>
                        <a:pt x="12125" y="18209"/>
                        <a:pt x="10942" y="17111"/>
                      </a:cubicBezTo>
                      <a:cubicBezTo>
                        <a:pt x="10858" y="17069"/>
                        <a:pt x="10815" y="17027"/>
                        <a:pt x="10815" y="16984"/>
                      </a:cubicBezTo>
                      <a:cubicBezTo>
                        <a:pt x="9886" y="16055"/>
                        <a:pt x="9210" y="14914"/>
                        <a:pt x="8914" y="13647"/>
                      </a:cubicBezTo>
                      <a:cubicBezTo>
                        <a:pt x="8196" y="10943"/>
                        <a:pt x="8872" y="7352"/>
                        <a:pt x="10182" y="3887"/>
                      </a:cubicBezTo>
                      <a:cubicBezTo>
                        <a:pt x="10224" y="3803"/>
                        <a:pt x="10266" y="3676"/>
                        <a:pt x="10309" y="3592"/>
                      </a:cubicBezTo>
                      <a:cubicBezTo>
                        <a:pt x="7436" y="2578"/>
                        <a:pt x="4605" y="1395"/>
                        <a:pt x="1901" y="1"/>
                      </a:cubicBezTo>
                      <a:close/>
                    </a:path>
                  </a:pathLst>
                </a:custGeom>
                <a:solidFill>
                  <a:srgbClr val="DBB8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29;p38">
                  <a:extLst>
                    <a:ext uri="{FF2B5EF4-FFF2-40B4-BE49-F238E27FC236}">
                      <a16:creationId xmlns:a16="http://schemas.microsoft.com/office/drawing/2014/main" id="{9D664149-F1F4-EF47-73D1-D868A44B4C4C}"/>
                    </a:ext>
                  </a:extLst>
                </p:cNvPr>
                <p:cNvSpPr/>
                <p:nvPr/>
              </p:nvSpPr>
              <p:spPr>
                <a:xfrm>
                  <a:off x="4397921" y="2042468"/>
                  <a:ext cx="361030" cy="330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6" h="21600" extrusionOk="0">
                      <a:moveTo>
                        <a:pt x="12726" y="1"/>
                      </a:moveTo>
                      <a:cubicBezTo>
                        <a:pt x="12709" y="1"/>
                        <a:pt x="12692" y="1"/>
                        <a:pt x="12675" y="1"/>
                      </a:cubicBezTo>
                      <a:cubicBezTo>
                        <a:pt x="2198" y="85"/>
                        <a:pt x="1" y="12802"/>
                        <a:pt x="1057" y="20871"/>
                      </a:cubicBezTo>
                      <a:cubicBezTo>
                        <a:pt x="1092" y="21066"/>
                        <a:pt x="1232" y="21150"/>
                        <a:pt x="1385" y="21150"/>
                      </a:cubicBezTo>
                      <a:cubicBezTo>
                        <a:pt x="1597" y="21150"/>
                        <a:pt x="1835" y="20990"/>
                        <a:pt x="1860" y="20744"/>
                      </a:cubicBezTo>
                      <a:cubicBezTo>
                        <a:pt x="2367" y="13689"/>
                        <a:pt x="2198" y="3085"/>
                        <a:pt x="11450" y="1648"/>
                      </a:cubicBezTo>
                      <a:cubicBezTo>
                        <a:pt x="12029" y="1560"/>
                        <a:pt x="12576" y="1518"/>
                        <a:pt x="13093" y="1518"/>
                      </a:cubicBezTo>
                      <a:cubicBezTo>
                        <a:pt x="22013" y="1518"/>
                        <a:pt x="21996" y="14076"/>
                        <a:pt x="20998" y="20744"/>
                      </a:cubicBezTo>
                      <a:cubicBezTo>
                        <a:pt x="20895" y="21258"/>
                        <a:pt x="21338" y="21599"/>
                        <a:pt x="21730" y="21599"/>
                      </a:cubicBezTo>
                      <a:cubicBezTo>
                        <a:pt x="21984" y="21599"/>
                        <a:pt x="22216" y="21457"/>
                        <a:pt x="22265" y="21125"/>
                      </a:cubicBezTo>
                      <a:cubicBezTo>
                        <a:pt x="23615" y="13405"/>
                        <a:pt x="23449" y="1"/>
                        <a:pt x="12726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30;p38">
                  <a:extLst>
                    <a:ext uri="{FF2B5EF4-FFF2-40B4-BE49-F238E27FC236}">
                      <a16:creationId xmlns:a16="http://schemas.microsoft.com/office/drawing/2014/main" id="{EF7CE442-E37A-8CC6-E7B3-EEB45A5E9522}"/>
                    </a:ext>
                  </a:extLst>
                </p:cNvPr>
                <p:cNvSpPr/>
                <p:nvPr/>
              </p:nvSpPr>
              <p:spPr>
                <a:xfrm>
                  <a:off x="4655623" y="2351841"/>
                  <a:ext cx="119502" cy="101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7" h="6655" extrusionOk="0">
                      <a:moveTo>
                        <a:pt x="4479" y="1"/>
                      </a:moveTo>
                      <a:cubicBezTo>
                        <a:pt x="1522" y="1"/>
                        <a:pt x="1" y="3592"/>
                        <a:pt x="2113" y="5662"/>
                      </a:cubicBezTo>
                      <a:cubicBezTo>
                        <a:pt x="2799" y="6347"/>
                        <a:pt x="3640" y="6654"/>
                        <a:pt x="4463" y="6654"/>
                      </a:cubicBezTo>
                      <a:cubicBezTo>
                        <a:pt x="6178" y="6654"/>
                        <a:pt x="7817" y="5322"/>
                        <a:pt x="7817" y="3296"/>
                      </a:cubicBezTo>
                      <a:cubicBezTo>
                        <a:pt x="7774" y="1479"/>
                        <a:pt x="6296" y="1"/>
                        <a:pt x="4479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31;p38">
                  <a:extLst>
                    <a:ext uri="{FF2B5EF4-FFF2-40B4-BE49-F238E27FC236}">
                      <a16:creationId xmlns:a16="http://schemas.microsoft.com/office/drawing/2014/main" id="{E49BFA8D-FBB2-A3AF-5EF2-194C02A894F5}"/>
                    </a:ext>
                  </a:extLst>
                </p:cNvPr>
                <p:cNvSpPr/>
                <p:nvPr/>
              </p:nvSpPr>
              <p:spPr>
                <a:xfrm>
                  <a:off x="4674350" y="2365401"/>
                  <a:ext cx="87215" cy="7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" h="4876" extrusionOk="0">
                      <a:moveTo>
                        <a:pt x="3254" y="1"/>
                      </a:moveTo>
                      <a:cubicBezTo>
                        <a:pt x="1057" y="1"/>
                        <a:pt x="1" y="2620"/>
                        <a:pt x="1522" y="4141"/>
                      </a:cubicBezTo>
                      <a:cubicBezTo>
                        <a:pt x="2016" y="4648"/>
                        <a:pt x="2629" y="4875"/>
                        <a:pt x="3233" y="4875"/>
                      </a:cubicBezTo>
                      <a:cubicBezTo>
                        <a:pt x="4490" y="4875"/>
                        <a:pt x="5704" y="3893"/>
                        <a:pt x="5704" y="2409"/>
                      </a:cubicBezTo>
                      <a:cubicBezTo>
                        <a:pt x="5662" y="1099"/>
                        <a:pt x="4606" y="1"/>
                        <a:pt x="3254" y="1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32;p38">
                  <a:extLst>
                    <a:ext uri="{FF2B5EF4-FFF2-40B4-BE49-F238E27FC236}">
                      <a16:creationId xmlns:a16="http://schemas.microsoft.com/office/drawing/2014/main" id="{95B0EF58-5172-8F07-0AA6-D7065F04D587}"/>
                    </a:ext>
                  </a:extLst>
                </p:cNvPr>
                <p:cNvSpPr/>
                <p:nvPr/>
              </p:nvSpPr>
              <p:spPr>
                <a:xfrm>
                  <a:off x="4691793" y="2377677"/>
                  <a:ext cx="56854" cy="48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3181" extrusionOk="0">
                      <a:moveTo>
                        <a:pt x="2113" y="0"/>
                      </a:moveTo>
                      <a:cubicBezTo>
                        <a:pt x="719" y="43"/>
                        <a:pt x="1" y="1733"/>
                        <a:pt x="1015" y="2704"/>
                      </a:cubicBezTo>
                      <a:cubicBezTo>
                        <a:pt x="1330" y="3034"/>
                        <a:pt x="1722" y="3180"/>
                        <a:pt x="2108" y="3180"/>
                      </a:cubicBezTo>
                      <a:cubicBezTo>
                        <a:pt x="2910" y="3180"/>
                        <a:pt x="3690" y="2547"/>
                        <a:pt x="3718" y="1606"/>
                      </a:cubicBezTo>
                      <a:cubicBezTo>
                        <a:pt x="3718" y="719"/>
                        <a:pt x="3000" y="0"/>
                        <a:pt x="2113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33;p38">
                  <a:extLst>
                    <a:ext uri="{FF2B5EF4-FFF2-40B4-BE49-F238E27FC236}">
                      <a16:creationId xmlns:a16="http://schemas.microsoft.com/office/drawing/2014/main" id="{EB58B5F5-4649-AB46-C8D8-C830C9397199}"/>
                    </a:ext>
                  </a:extLst>
                </p:cNvPr>
                <p:cNvSpPr/>
                <p:nvPr/>
              </p:nvSpPr>
              <p:spPr>
                <a:xfrm>
                  <a:off x="4341098" y="2348386"/>
                  <a:ext cx="230581" cy="304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3" h="19915" extrusionOk="0">
                      <a:moveTo>
                        <a:pt x="6445" y="1"/>
                      </a:moveTo>
                      <a:cubicBezTo>
                        <a:pt x="6106" y="1"/>
                        <a:pt x="5760" y="34"/>
                        <a:pt x="5408" y="100"/>
                      </a:cubicBezTo>
                      <a:cubicBezTo>
                        <a:pt x="1394" y="818"/>
                        <a:pt x="0" y="6268"/>
                        <a:pt x="42" y="10704"/>
                      </a:cubicBezTo>
                      <a:cubicBezTo>
                        <a:pt x="42" y="13323"/>
                        <a:pt x="296" y="15943"/>
                        <a:pt x="718" y="18520"/>
                      </a:cubicBezTo>
                      <a:cubicBezTo>
                        <a:pt x="761" y="18985"/>
                        <a:pt x="972" y="19449"/>
                        <a:pt x="1352" y="19745"/>
                      </a:cubicBezTo>
                      <a:cubicBezTo>
                        <a:pt x="1563" y="19872"/>
                        <a:pt x="1774" y="19914"/>
                        <a:pt x="2028" y="19914"/>
                      </a:cubicBezTo>
                      <a:cubicBezTo>
                        <a:pt x="2493" y="19872"/>
                        <a:pt x="2957" y="19787"/>
                        <a:pt x="3422" y="19661"/>
                      </a:cubicBezTo>
                      <a:cubicBezTo>
                        <a:pt x="3633" y="19576"/>
                        <a:pt x="3845" y="19534"/>
                        <a:pt x="4056" y="19492"/>
                      </a:cubicBezTo>
                      <a:cubicBezTo>
                        <a:pt x="4225" y="19449"/>
                        <a:pt x="4309" y="19323"/>
                        <a:pt x="4309" y="19154"/>
                      </a:cubicBezTo>
                      <a:cubicBezTo>
                        <a:pt x="4267" y="18985"/>
                        <a:pt x="4140" y="18816"/>
                        <a:pt x="3971" y="18816"/>
                      </a:cubicBezTo>
                      <a:lnTo>
                        <a:pt x="3464" y="18816"/>
                      </a:lnTo>
                      <a:cubicBezTo>
                        <a:pt x="3380" y="18816"/>
                        <a:pt x="3296" y="18816"/>
                        <a:pt x="3213" y="18816"/>
                      </a:cubicBezTo>
                      <a:cubicBezTo>
                        <a:pt x="2591" y="18816"/>
                        <a:pt x="2025" y="18783"/>
                        <a:pt x="1690" y="18224"/>
                      </a:cubicBezTo>
                      <a:cubicBezTo>
                        <a:pt x="1436" y="17844"/>
                        <a:pt x="1394" y="16872"/>
                        <a:pt x="1394" y="16112"/>
                      </a:cubicBezTo>
                      <a:cubicBezTo>
                        <a:pt x="1394" y="15816"/>
                        <a:pt x="1394" y="15563"/>
                        <a:pt x="1352" y="15309"/>
                      </a:cubicBezTo>
                      <a:cubicBezTo>
                        <a:pt x="1141" y="13535"/>
                        <a:pt x="1098" y="12056"/>
                        <a:pt x="1098" y="10704"/>
                      </a:cubicBezTo>
                      <a:cubicBezTo>
                        <a:pt x="1098" y="7916"/>
                        <a:pt x="1774" y="4029"/>
                        <a:pt x="3718" y="2212"/>
                      </a:cubicBezTo>
                      <a:cubicBezTo>
                        <a:pt x="4409" y="1521"/>
                        <a:pt x="5343" y="1144"/>
                        <a:pt x="6300" y="1144"/>
                      </a:cubicBezTo>
                      <a:cubicBezTo>
                        <a:pt x="6397" y="1144"/>
                        <a:pt x="6494" y="1148"/>
                        <a:pt x="6591" y="1156"/>
                      </a:cubicBezTo>
                      <a:cubicBezTo>
                        <a:pt x="9971" y="1367"/>
                        <a:pt x="11787" y="5127"/>
                        <a:pt x="12717" y="8254"/>
                      </a:cubicBezTo>
                      <a:cubicBezTo>
                        <a:pt x="13139" y="9732"/>
                        <a:pt x="13435" y="11253"/>
                        <a:pt x="13604" y="12774"/>
                      </a:cubicBezTo>
                      <a:cubicBezTo>
                        <a:pt x="13646" y="12985"/>
                        <a:pt x="13688" y="13281"/>
                        <a:pt x="13731" y="13535"/>
                      </a:cubicBezTo>
                      <a:cubicBezTo>
                        <a:pt x="13984" y="15098"/>
                        <a:pt x="14322" y="17041"/>
                        <a:pt x="12632" y="17464"/>
                      </a:cubicBezTo>
                      <a:cubicBezTo>
                        <a:pt x="12379" y="17506"/>
                        <a:pt x="12252" y="17802"/>
                        <a:pt x="12294" y="18013"/>
                      </a:cubicBezTo>
                      <a:cubicBezTo>
                        <a:pt x="12364" y="18257"/>
                        <a:pt x="12549" y="18415"/>
                        <a:pt x="12754" y="18415"/>
                      </a:cubicBezTo>
                      <a:cubicBezTo>
                        <a:pt x="12797" y="18415"/>
                        <a:pt x="12841" y="18408"/>
                        <a:pt x="12886" y="18393"/>
                      </a:cubicBezTo>
                      <a:cubicBezTo>
                        <a:pt x="15083" y="17886"/>
                        <a:pt x="15083" y="17633"/>
                        <a:pt x="14914" y="15520"/>
                      </a:cubicBezTo>
                      <a:lnTo>
                        <a:pt x="14914" y="15225"/>
                      </a:lnTo>
                      <a:cubicBezTo>
                        <a:pt x="14745" y="12647"/>
                        <a:pt x="14322" y="10070"/>
                        <a:pt x="13646" y="7578"/>
                      </a:cubicBezTo>
                      <a:cubicBezTo>
                        <a:pt x="13055" y="5634"/>
                        <a:pt x="12083" y="3818"/>
                        <a:pt x="10815" y="2212"/>
                      </a:cubicBezTo>
                      <a:cubicBezTo>
                        <a:pt x="9524" y="746"/>
                        <a:pt x="8059" y="1"/>
                        <a:pt x="6445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34;p38">
                  <a:extLst>
                    <a:ext uri="{FF2B5EF4-FFF2-40B4-BE49-F238E27FC236}">
                      <a16:creationId xmlns:a16="http://schemas.microsoft.com/office/drawing/2014/main" id="{BAC33289-22A5-1FDE-9A0F-B821BA9DF471}"/>
                    </a:ext>
                  </a:extLst>
                </p:cNvPr>
                <p:cNvSpPr/>
                <p:nvPr/>
              </p:nvSpPr>
              <p:spPr>
                <a:xfrm>
                  <a:off x="4385003" y="2610826"/>
                  <a:ext cx="43279" cy="5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3844" extrusionOk="0">
                      <a:moveTo>
                        <a:pt x="908" y="0"/>
                      </a:moveTo>
                      <a:cubicBezTo>
                        <a:pt x="502" y="0"/>
                        <a:pt x="118" y="306"/>
                        <a:pt x="85" y="761"/>
                      </a:cubicBezTo>
                      <a:cubicBezTo>
                        <a:pt x="1" y="1691"/>
                        <a:pt x="85" y="3508"/>
                        <a:pt x="1268" y="3803"/>
                      </a:cubicBezTo>
                      <a:cubicBezTo>
                        <a:pt x="1366" y="3831"/>
                        <a:pt x="1455" y="3844"/>
                        <a:pt x="1537" y="3844"/>
                      </a:cubicBezTo>
                      <a:cubicBezTo>
                        <a:pt x="2830" y="3844"/>
                        <a:pt x="2143" y="562"/>
                        <a:pt x="1268" y="85"/>
                      </a:cubicBezTo>
                      <a:cubicBezTo>
                        <a:pt x="1152" y="27"/>
                        <a:pt x="1029" y="0"/>
                        <a:pt x="9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35;p38">
                  <a:extLst>
                    <a:ext uri="{FF2B5EF4-FFF2-40B4-BE49-F238E27FC236}">
                      <a16:creationId xmlns:a16="http://schemas.microsoft.com/office/drawing/2014/main" id="{C4E0AEA8-7B7C-ED4E-6D4C-AB7166231177}"/>
                    </a:ext>
                  </a:extLst>
                </p:cNvPr>
                <p:cNvSpPr/>
                <p:nvPr/>
              </p:nvSpPr>
              <p:spPr>
                <a:xfrm>
                  <a:off x="4499323" y="2585373"/>
                  <a:ext cx="43386" cy="5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855" extrusionOk="0">
                      <a:moveTo>
                        <a:pt x="895" y="0"/>
                      </a:moveTo>
                      <a:cubicBezTo>
                        <a:pt x="495" y="0"/>
                        <a:pt x="128" y="328"/>
                        <a:pt x="128" y="779"/>
                      </a:cubicBezTo>
                      <a:cubicBezTo>
                        <a:pt x="1" y="1708"/>
                        <a:pt x="128" y="3525"/>
                        <a:pt x="1268" y="3821"/>
                      </a:cubicBezTo>
                      <a:cubicBezTo>
                        <a:pt x="1357" y="3843"/>
                        <a:pt x="1440" y="3854"/>
                        <a:pt x="1515" y="3854"/>
                      </a:cubicBezTo>
                      <a:cubicBezTo>
                        <a:pt x="2837" y="3854"/>
                        <a:pt x="2147" y="542"/>
                        <a:pt x="1268" y="103"/>
                      </a:cubicBezTo>
                      <a:cubicBezTo>
                        <a:pt x="1147" y="32"/>
                        <a:pt x="1019" y="0"/>
                        <a:pt x="8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36;p38">
                  <a:extLst>
                    <a:ext uri="{FF2B5EF4-FFF2-40B4-BE49-F238E27FC236}">
                      <a16:creationId xmlns:a16="http://schemas.microsoft.com/office/drawing/2014/main" id="{A47115E6-CBAD-9B19-737B-6B66D656F400}"/>
                    </a:ext>
                  </a:extLst>
                </p:cNvPr>
                <p:cNvSpPr/>
                <p:nvPr/>
              </p:nvSpPr>
              <p:spPr>
                <a:xfrm>
                  <a:off x="4512241" y="1958509"/>
                  <a:ext cx="152447" cy="1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2" h="10816" extrusionOk="0">
                      <a:moveTo>
                        <a:pt x="1" y="0"/>
                      </a:moveTo>
                      <a:lnTo>
                        <a:pt x="1" y="10816"/>
                      </a:lnTo>
                      <a:lnTo>
                        <a:pt x="9971" y="10816"/>
                      </a:lnTo>
                      <a:lnTo>
                        <a:pt x="9971" y="0"/>
                      </a:lnTo>
                      <a:close/>
                    </a:path>
                  </a:pathLst>
                </a:custGeom>
                <a:solidFill>
                  <a:srgbClr val="DBB8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37;p38">
                  <a:extLst>
                    <a:ext uri="{FF2B5EF4-FFF2-40B4-BE49-F238E27FC236}">
                      <a16:creationId xmlns:a16="http://schemas.microsoft.com/office/drawing/2014/main" id="{33E32B94-8399-DA11-B691-5475F286A59B}"/>
                    </a:ext>
                  </a:extLst>
                </p:cNvPr>
                <p:cNvSpPr/>
                <p:nvPr/>
              </p:nvSpPr>
              <p:spPr>
                <a:xfrm>
                  <a:off x="4320903" y="1552733"/>
                  <a:ext cx="508722" cy="520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7" h="34025" extrusionOk="0">
                      <a:moveTo>
                        <a:pt x="17817" y="0"/>
                      </a:moveTo>
                      <a:cubicBezTo>
                        <a:pt x="14859" y="0"/>
                        <a:pt x="11858" y="475"/>
                        <a:pt x="9179" y="1744"/>
                      </a:cubicBezTo>
                      <a:cubicBezTo>
                        <a:pt x="6222" y="3138"/>
                        <a:pt x="2757" y="6011"/>
                        <a:pt x="2800" y="9518"/>
                      </a:cubicBezTo>
                      <a:cubicBezTo>
                        <a:pt x="2884" y="12137"/>
                        <a:pt x="3095" y="14714"/>
                        <a:pt x="3476" y="17291"/>
                      </a:cubicBezTo>
                      <a:cubicBezTo>
                        <a:pt x="3264" y="17122"/>
                        <a:pt x="3011" y="16995"/>
                        <a:pt x="2757" y="16911"/>
                      </a:cubicBezTo>
                      <a:cubicBezTo>
                        <a:pt x="2495" y="16806"/>
                        <a:pt x="2253" y="16758"/>
                        <a:pt x="2032" y="16758"/>
                      </a:cubicBezTo>
                      <a:cubicBezTo>
                        <a:pt x="482" y="16758"/>
                        <a:pt x="0" y="19112"/>
                        <a:pt x="814" y="20333"/>
                      </a:cubicBezTo>
                      <a:cubicBezTo>
                        <a:pt x="1238" y="20970"/>
                        <a:pt x="2207" y="21584"/>
                        <a:pt x="3079" y="21584"/>
                      </a:cubicBezTo>
                      <a:cubicBezTo>
                        <a:pt x="3422" y="21584"/>
                        <a:pt x="3750" y="21489"/>
                        <a:pt x="4025" y="21262"/>
                      </a:cubicBezTo>
                      <a:lnTo>
                        <a:pt x="4067" y="21262"/>
                      </a:lnTo>
                      <a:cubicBezTo>
                        <a:pt x="4194" y="22023"/>
                        <a:pt x="4278" y="22741"/>
                        <a:pt x="4405" y="23502"/>
                      </a:cubicBezTo>
                      <a:cubicBezTo>
                        <a:pt x="5166" y="27769"/>
                        <a:pt x="7616" y="31318"/>
                        <a:pt x="11799" y="32881"/>
                      </a:cubicBezTo>
                      <a:cubicBezTo>
                        <a:pt x="13670" y="33596"/>
                        <a:pt x="15908" y="34025"/>
                        <a:pt x="18135" y="34025"/>
                      </a:cubicBezTo>
                      <a:cubicBezTo>
                        <a:pt x="21037" y="34025"/>
                        <a:pt x="23920" y="33297"/>
                        <a:pt x="25952" y="31529"/>
                      </a:cubicBezTo>
                      <a:cubicBezTo>
                        <a:pt x="28571" y="29332"/>
                        <a:pt x="29331" y="26248"/>
                        <a:pt x="29543" y="22952"/>
                      </a:cubicBezTo>
                      <a:cubicBezTo>
                        <a:pt x="29585" y="22488"/>
                        <a:pt x="29627" y="22023"/>
                        <a:pt x="29669" y="21516"/>
                      </a:cubicBezTo>
                      <a:cubicBezTo>
                        <a:pt x="29848" y="21586"/>
                        <a:pt x="30039" y="21617"/>
                        <a:pt x="30235" y="21617"/>
                      </a:cubicBezTo>
                      <a:cubicBezTo>
                        <a:pt x="31109" y="21617"/>
                        <a:pt x="32086" y="20996"/>
                        <a:pt x="32500" y="20375"/>
                      </a:cubicBezTo>
                      <a:cubicBezTo>
                        <a:pt x="33277" y="19117"/>
                        <a:pt x="32823" y="16758"/>
                        <a:pt x="31251" y="16758"/>
                      </a:cubicBezTo>
                      <a:cubicBezTo>
                        <a:pt x="31028" y="16758"/>
                        <a:pt x="30782" y="16806"/>
                        <a:pt x="30514" y="16911"/>
                      </a:cubicBezTo>
                      <a:cubicBezTo>
                        <a:pt x="30388" y="16953"/>
                        <a:pt x="30261" y="17038"/>
                        <a:pt x="30092" y="17122"/>
                      </a:cubicBezTo>
                      <a:cubicBezTo>
                        <a:pt x="30599" y="12052"/>
                        <a:pt x="30683" y="6518"/>
                        <a:pt x="27472" y="3054"/>
                      </a:cubicBezTo>
                      <a:cubicBezTo>
                        <a:pt x="25487" y="941"/>
                        <a:pt x="22445" y="265"/>
                        <a:pt x="19572" y="54"/>
                      </a:cubicBezTo>
                      <a:cubicBezTo>
                        <a:pt x="18991" y="19"/>
                        <a:pt x="18405" y="0"/>
                        <a:pt x="17817" y="0"/>
                      </a:cubicBezTo>
                      <a:close/>
                    </a:path>
                  </a:pathLst>
                </a:custGeom>
                <a:solidFill>
                  <a:srgbClr val="DBB8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38;p38">
                  <a:extLst>
                    <a:ext uri="{FF2B5EF4-FFF2-40B4-BE49-F238E27FC236}">
                      <a16:creationId xmlns:a16="http://schemas.microsoft.com/office/drawing/2014/main" id="{BF2DB992-E517-E849-A667-8FFFFEC1E02F}"/>
                    </a:ext>
                  </a:extLst>
                </p:cNvPr>
                <p:cNvSpPr/>
                <p:nvPr/>
              </p:nvSpPr>
              <p:spPr>
                <a:xfrm>
                  <a:off x="4330106" y="1521057"/>
                  <a:ext cx="475380" cy="236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6" h="15446" extrusionOk="0">
                      <a:moveTo>
                        <a:pt x="13841" y="1"/>
                      </a:moveTo>
                      <a:cubicBezTo>
                        <a:pt x="12017" y="1"/>
                        <a:pt x="10204" y="343"/>
                        <a:pt x="8493" y="1028"/>
                      </a:cubicBezTo>
                      <a:cubicBezTo>
                        <a:pt x="7521" y="1450"/>
                        <a:pt x="6591" y="1999"/>
                        <a:pt x="5789" y="2717"/>
                      </a:cubicBezTo>
                      <a:cubicBezTo>
                        <a:pt x="4775" y="3605"/>
                        <a:pt x="3803" y="4619"/>
                        <a:pt x="2958" y="5717"/>
                      </a:cubicBezTo>
                      <a:cubicBezTo>
                        <a:pt x="1437" y="7660"/>
                        <a:pt x="466" y="9942"/>
                        <a:pt x="128" y="12392"/>
                      </a:cubicBezTo>
                      <a:cubicBezTo>
                        <a:pt x="1" y="13110"/>
                        <a:pt x="43" y="13786"/>
                        <a:pt x="297" y="14462"/>
                      </a:cubicBezTo>
                      <a:cubicBezTo>
                        <a:pt x="565" y="15076"/>
                        <a:pt x="1147" y="15446"/>
                        <a:pt x="1789" y="15446"/>
                      </a:cubicBezTo>
                      <a:cubicBezTo>
                        <a:pt x="1854" y="15446"/>
                        <a:pt x="1920" y="15442"/>
                        <a:pt x="1986" y="15434"/>
                      </a:cubicBezTo>
                      <a:cubicBezTo>
                        <a:pt x="2451" y="15265"/>
                        <a:pt x="2874" y="15012"/>
                        <a:pt x="3169" y="14589"/>
                      </a:cubicBezTo>
                      <a:cubicBezTo>
                        <a:pt x="4352" y="13322"/>
                        <a:pt x="5409" y="11928"/>
                        <a:pt x="6338" y="10449"/>
                      </a:cubicBezTo>
                      <a:lnTo>
                        <a:pt x="6338" y="10449"/>
                      </a:lnTo>
                      <a:cubicBezTo>
                        <a:pt x="6085" y="11083"/>
                        <a:pt x="5958" y="11801"/>
                        <a:pt x="5958" y="12519"/>
                      </a:cubicBezTo>
                      <a:cubicBezTo>
                        <a:pt x="5958" y="13237"/>
                        <a:pt x="6338" y="13871"/>
                        <a:pt x="7014" y="14209"/>
                      </a:cubicBezTo>
                      <a:cubicBezTo>
                        <a:pt x="7208" y="14296"/>
                        <a:pt x="7407" y="14335"/>
                        <a:pt x="7606" y="14335"/>
                      </a:cubicBezTo>
                      <a:cubicBezTo>
                        <a:pt x="8275" y="14335"/>
                        <a:pt x="8953" y="13904"/>
                        <a:pt x="9507" y="13448"/>
                      </a:cubicBezTo>
                      <a:cubicBezTo>
                        <a:pt x="10690" y="12477"/>
                        <a:pt x="11661" y="11378"/>
                        <a:pt x="12464" y="10069"/>
                      </a:cubicBezTo>
                      <a:lnTo>
                        <a:pt x="12464" y="10069"/>
                      </a:lnTo>
                      <a:cubicBezTo>
                        <a:pt x="12337" y="10618"/>
                        <a:pt x="12253" y="11125"/>
                        <a:pt x="12295" y="11674"/>
                      </a:cubicBezTo>
                      <a:cubicBezTo>
                        <a:pt x="12295" y="12552"/>
                        <a:pt x="13032" y="13169"/>
                        <a:pt x="13808" y="13169"/>
                      </a:cubicBezTo>
                      <a:cubicBezTo>
                        <a:pt x="14115" y="13169"/>
                        <a:pt x="14428" y="13073"/>
                        <a:pt x="14703" y="12857"/>
                      </a:cubicBezTo>
                      <a:cubicBezTo>
                        <a:pt x="15168" y="12519"/>
                        <a:pt x="15590" y="12097"/>
                        <a:pt x="15886" y="11632"/>
                      </a:cubicBezTo>
                      <a:cubicBezTo>
                        <a:pt x="16900" y="10280"/>
                        <a:pt x="17829" y="8928"/>
                        <a:pt x="18717" y="7491"/>
                      </a:cubicBezTo>
                      <a:cubicBezTo>
                        <a:pt x="19308" y="8590"/>
                        <a:pt x="19942" y="9646"/>
                        <a:pt x="20660" y="10660"/>
                      </a:cubicBezTo>
                      <a:cubicBezTo>
                        <a:pt x="21167" y="11547"/>
                        <a:pt x="21927" y="12266"/>
                        <a:pt x="22857" y="12688"/>
                      </a:cubicBezTo>
                      <a:cubicBezTo>
                        <a:pt x="23071" y="12768"/>
                        <a:pt x="23306" y="12810"/>
                        <a:pt x="23540" y="12810"/>
                      </a:cubicBezTo>
                      <a:cubicBezTo>
                        <a:pt x="24044" y="12810"/>
                        <a:pt x="24540" y="12614"/>
                        <a:pt x="24800" y="12181"/>
                      </a:cubicBezTo>
                      <a:cubicBezTo>
                        <a:pt x="24969" y="11928"/>
                        <a:pt x="25054" y="11590"/>
                        <a:pt x="25054" y="11294"/>
                      </a:cubicBezTo>
                      <a:cubicBezTo>
                        <a:pt x="25096" y="10364"/>
                        <a:pt x="25012" y="9435"/>
                        <a:pt x="24758" y="8548"/>
                      </a:cubicBezTo>
                      <a:lnTo>
                        <a:pt x="24758" y="8548"/>
                      </a:lnTo>
                      <a:cubicBezTo>
                        <a:pt x="25350" y="9731"/>
                        <a:pt x="25983" y="10914"/>
                        <a:pt x="27082" y="11632"/>
                      </a:cubicBezTo>
                      <a:cubicBezTo>
                        <a:pt x="27578" y="11937"/>
                        <a:pt x="28186" y="12113"/>
                        <a:pt x="28774" y="12113"/>
                      </a:cubicBezTo>
                      <a:cubicBezTo>
                        <a:pt x="29488" y="12113"/>
                        <a:pt x="30171" y="11854"/>
                        <a:pt x="30588" y="11252"/>
                      </a:cubicBezTo>
                      <a:cubicBezTo>
                        <a:pt x="31011" y="10533"/>
                        <a:pt x="31095" y="9688"/>
                        <a:pt x="30884" y="8886"/>
                      </a:cubicBezTo>
                      <a:cubicBezTo>
                        <a:pt x="30631" y="7703"/>
                        <a:pt x="30081" y="6604"/>
                        <a:pt x="29321" y="5675"/>
                      </a:cubicBezTo>
                      <a:cubicBezTo>
                        <a:pt x="28476" y="4661"/>
                        <a:pt x="27462" y="3858"/>
                        <a:pt x="26321" y="3224"/>
                      </a:cubicBezTo>
                      <a:cubicBezTo>
                        <a:pt x="22688" y="1197"/>
                        <a:pt x="18632" y="98"/>
                        <a:pt x="14450" y="14"/>
                      </a:cubicBezTo>
                      <a:cubicBezTo>
                        <a:pt x="14247" y="5"/>
                        <a:pt x="14044" y="1"/>
                        <a:pt x="138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39;p38">
                  <a:extLst>
                    <a:ext uri="{FF2B5EF4-FFF2-40B4-BE49-F238E27FC236}">
                      <a16:creationId xmlns:a16="http://schemas.microsoft.com/office/drawing/2014/main" id="{286634AB-7775-2DA4-C662-2945CBCBED2E}"/>
                    </a:ext>
                  </a:extLst>
                </p:cNvPr>
                <p:cNvSpPr/>
                <p:nvPr/>
              </p:nvSpPr>
              <p:spPr>
                <a:xfrm>
                  <a:off x="4440075" y="1802376"/>
                  <a:ext cx="56625" cy="48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4477" extrusionOk="0">
                      <a:moveTo>
                        <a:pt x="1526" y="1"/>
                      </a:moveTo>
                      <a:cubicBezTo>
                        <a:pt x="1" y="1"/>
                        <a:pt x="97" y="2299"/>
                        <a:pt x="454" y="3369"/>
                      </a:cubicBezTo>
                      <a:cubicBezTo>
                        <a:pt x="623" y="3919"/>
                        <a:pt x="1087" y="4341"/>
                        <a:pt x="1679" y="4468"/>
                      </a:cubicBezTo>
                      <a:cubicBezTo>
                        <a:pt x="1734" y="4473"/>
                        <a:pt x="1787" y="4476"/>
                        <a:pt x="1838" y="4476"/>
                      </a:cubicBezTo>
                      <a:cubicBezTo>
                        <a:pt x="3703" y="4476"/>
                        <a:pt x="3626" y="857"/>
                        <a:pt x="2228" y="158"/>
                      </a:cubicBezTo>
                      <a:cubicBezTo>
                        <a:pt x="2101" y="116"/>
                        <a:pt x="1975" y="74"/>
                        <a:pt x="1848" y="32"/>
                      </a:cubicBezTo>
                      <a:cubicBezTo>
                        <a:pt x="1733" y="11"/>
                        <a:pt x="1626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40;p38">
                  <a:extLst>
                    <a:ext uri="{FF2B5EF4-FFF2-40B4-BE49-F238E27FC236}">
                      <a16:creationId xmlns:a16="http://schemas.microsoft.com/office/drawing/2014/main" id="{44B9B480-A3CF-0F30-83FA-2A976665A939}"/>
                    </a:ext>
                  </a:extLst>
                </p:cNvPr>
                <p:cNvSpPr/>
                <p:nvPr/>
              </p:nvSpPr>
              <p:spPr>
                <a:xfrm>
                  <a:off x="4668723" y="1802376"/>
                  <a:ext cx="56625" cy="48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4477" extrusionOk="0">
                      <a:moveTo>
                        <a:pt x="1560" y="1"/>
                      </a:moveTo>
                      <a:cubicBezTo>
                        <a:pt x="0" y="1"/>
                        <a:pt x="99" y="2299"/>
                        <a:pt x="496" y="3369"/>
                      </a:cubicBezTo>
                      <a:cubicBezTo>
                        <a:pt x="622" y="3919"/>
                        <a:pt x="1129" y="4383"/>
                        <a:pt x="1721" y="4468"/>
                      </a:cubicBezTo>
                      <a:cubicBezTo>
                        <a:pt x="1774" y="4473"/>
                        <a:pt x="1826" y="4476"/>
                        <a:pt x="1877" y="4476"/>
                      </a:cubicBezTo>
                      <a:cubicBezTo>
                        <a:pt x="3703" y="4476"/>
                        <a:pt x="3627" y="857"/>
                        <a:pt x="2270" y="158"/>
                      </a:cubicBezTo>
                      <a:cubicBezTo>
                        <a:pt x="2143" y="116"/>
                        <a:pt x="2017" y="74"/>
                        <a:pt x="1890" y="32"/>
                      </a:cubicBezTo>
                      <a:cubicBezTo>
                        <a:pt x="1773" y="11"/>
                        <a:pt x="1663" y="1"/>
                        <a:pt x="1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41;p38">
                  <a:extLst>
                    <a:ext uri="{FF2B5EF4-FFF2-40B4-BE49-F238E27FC236}">
                      <a16:creationId xmlns:a16="http://schemas.microsoft.com/office/drawing/2014/main" id="{EDD7461C-47EC-32B1-F7E9-F338BB2E7DFD}"/>
                    </a:ext>
                  </a:extLst>
                </p:cNvPr>
                <p:cNvSpPr/>
                <p:nvPr/>
              </p:nvSpPr>
              <p:spPr>
                <a:xfrm>
                  <a:off x="4568438" y="1802209"/>
                  <a:ext cx="39411" cy="77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" h="5047" extrusionOk="0">
                      <a:moveTo>
                        <a:pt x="571" y="0"/>
                      </a:moveTo>
                      <a:cubicBezTo>
                        <a:pt x="507" y="0"/>
                        <a:pt x="444" y="43"/>
                        <a:pt x="423" y="127"/>
                      </a:cubicBezTo>
                      <a:cubicBezTo>
                        <a:pt x="254" y="719"/>
                        <a:pt x="169" y="1352"/>
                        <a:pt x="169" y="2028"/>
                      </a:cubicBezTo>
                      <a:cubicBezTo>
                        <a:pt x="85" y="2747"/>
                        <a:pt x="0" y="3507"/>
                        <a:pt x="0" y="4225"/>
                      </a:cubicBezTo>
                      <a:cubicBezTo>
                        <a:pt x="60" y="4941"/>
                        <a:pt x="667" y="5046"/>
                        <a:pt x="1286" y="5046"/>
                      </a:cubicBezTo>
                      <a:cubicBezTo>
                        <a:pt x="1544" y="5046"/>
                        <a:pt x="1805" y="5028"/>
                        <a:pt x="2028" y="5028"/>
                      </a:cubicBezTo>
                      <a:cubicBezTo>
                        <a:pt x="2577" y="4986"/>
                        <a:pt x="2577" y="4099"/>
                        <a:pt x="1986" y="4099"/>
                      </a:cubicBezTo>
                      <a:cubicBezTo>
                        <a:pt x="1807" y="4099"/>
                        <a:pt x="1581" y="4136"/>
                        <a:pt x="1370" y="4136"/>
                      </a:cubicBezTo>
                      <a:cubicBezTo>
                        <a:pt x="1133" y="4136"/>
                        <a:pt x="915" y="4089"/>
                        <a:pt x="803" y="3887"/>
                      </a:cubicBezTo>
                      <a:cubicBezTo>
                        <a:pt x="634" y="3634"/>
                        <a:pt x="803" y="2831"/>
                        <a:pt x="803" y="2535"/>
                      </a:cubicBezTo>
                      <a:cubicBezTo>
                        <a:pt x="845" y="1690"/>
                        <a:pt x="803" y="888"/>
                        <a:pt x="718" y="127"/>
                      </a:cubicBezTo>
                      <a:cubicBezTo>
                        <a:pt x="697" y="43"/>
                        <a:pt x="634" y="0"/>
                        <a:pt x="571" y="0"/>
                      </a:cubicBezTo>
                      <a:close/>
                    </a:path>
                  </a:pathLst>
                </a:custGeom>
                <a:solidFill>
                  <a:srgbClr val="C3A2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42;p38">
                  <a:extLst>
                    <a:ext uri="{FF2B5EF4-FFF2-40B4-BE49-F238E27FC236}">
                      <a16:creationId xmlns:a16="http://schemas.microsoft.com/office/drawing/2014/main" id="{CD62E852-B1D9-5B88-9564-06963464A36E}"/>
                    </a:ext>
                  </a:extLst>
                </p:cNvPr>
                <p:cNvSpPr/>
                <p:nvPr/>
              </p:nvSpPr>
              <p:spPr>
                <a:xfrm>
                  <a:off x="4543886" y="1908136"/>
                  <a:ext cx="85916" cy="38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0" h="2504" extrusionOk="0">
                      <a:moveTo>
                        <a:pt x="1" y="0"/>
                      </a:moveTo>
                      <a:cubicBezTo>
                        <a:pt x="191" y="1669"/>
                        <a:pt x="1501" y="2503"/>
                        <a:pt x="2810" y="2503"/>
                      </a:cubicBezTo>
                      <a:cubicBezTo>
                        <a:pt x="4120" y="2503"/>
                        <a:pt x="5430" y="1669"/>
                        <a:pt x="5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" name="Google Shape;1043;p38">
              <a:extLst>
                <a:ext uri="{FF2B5EF4-FFF2-40B4-BE49-F238E27FC236}">
                  <a16:creationId xmlns:a16="http://schemas.microsoft.com/office/drawing/2014/main" id="{25E43901-EFD5-B170-D673-03037FA53A9C}"/>
                </a:ext>
              </a:extLst>
            </p:cNvPr>
            <p:cNvGrpSpPr/>
            <p:nvPr/>
          </p:nvGrpSpPr>
          <p:grpSpPr>
            <a:xfrm rot="-1094357">
              <a:off x="5098077" y="1062060"/>
              <a:ext cx="520518" cy="610928"/>
              <a:chOff x="5165924" y="1062288"/>
              <a:chExt cx="520495" cy="610901"/>
            </a:xfrm>
          </p:grpSpPr>
          <p:grpSp>
            <p:nvGrpSpPr>
              <p:cNvPr id="5" name="Google Shape;1044;p38">
                <a:extLst>
                  <a:ext uri="{FF2B5EF4-FFF2-40B4-BE49-F238E27FC236}">
                    <a16:creationId xmlns:a16="http://schemas.microsoft.com/office/drawing/2014/main" id="{60068B56-3C9B-27F5-8776-CF8B18DF34E0}"/>
                  </a:ext>
                </a:extLst>
              </p:cNvPr>
              <p:cNvGrpSpPr/>
              <p:nvPr/>
            </p:nvGrpSpPr>
            <p:grpSpPr>
              <a:xfrm rot="-621786">
                <a:off x="5212222" y="1092715"/>
                <a:ext cx="388152" cy="550047"/>
                <a:chOff x="1377034" y="1408021"/>
                <a:chExt cx="197855" cy="280409"/>
              </a:xfrm>
            </p:grpSpPr>
            <p:sp>
              <p:nvSpPr>
                <p:cNvPr id="7" name="Google Shape;1045;p38">
                  <a:extLst>
                    <a:ext uri="{FF2B5EF4-FFF2-40B4-BE49-F238E27FC236}">
                      <a16:creationId xmlns:a16="http://schemas.microsoft.com/office/drawing/2014/main" id="{20D628B5-DBAD-91C8-E319-4D6B32176841}"/>
                    </a:ext>
                  </a:extLst>
                </p:cNvPr>
                <p:cNvSpPr/>
                <p:nvPr/>
              </p:nvSpPr>
              <p:spPr>
                <a:xfrm rot="5400000">
                  <a:off x="1353273" y="1431782"/>
                  <a:ext cx="134688" cy="87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  <p:sp>
              <p:nvSpPr>
                <p:cNvPr id="8" name="Google Shape;1046;p38">
                  <a:extLst>
                    <a:ext uri="{FF2B5EF4-FFF2-40B4-BE49-F238E27FC236}">
                      <a16:creationId xmlns:a16="http://schemas.microsoft.com/office/drawing/2014/main" id="{E930266C-DD28-F458-3F65-4F6B35A432EB}"/>
                    </a:ext>
                  </a:extLst>
                </p:cNvPr>
                <p:cNvSpPr/>
                <p:nvPr/>
              </p:nvSpPr>
              <p:spPr>
                <a:xfrm rot="9415939">
                  <a:off x="1428527" y="1578345"/>
                  <a:ext cx="134669" cy="87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" h="3487" extrusionOk="0">
                      <a:moveTo>
                        <a:pt x="133" y="14"/>
                      </a:moveTo>
                      <a:cubicBezTo>
                        <a:pt x="714" y="205"/>
                        <a:pt x="5075" y="3029"/>
                        <a:pt x="5366" y="3403"/>
                      </a:cubicBezTo>
                      <a:cubicBezTo>
                        <a:pt x="5657" y="3777"/>
                        <a:pt x="2750" y="2822"/>
                        <a:pt x="1878" y="2257"/>
                      </a:cubicBezTo>
                      <a:cubicBezTo>
                        <a:pt x="1006" y="1692"/>
                        <a:pt x="-448" y="-177"/>
                        <a:pt x="133" y="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</p:sp>
          </p:grpSp>
          <p:sp>
            <p:nvSpPr>
              <p:cNvPr id="6" name="Google Shape;1047;p38">
                <a:extLst>
                  <a:ext uri="{FF2B5EF4-FFF2-40B4-BE49-F238E27FC236}">
                    <a16:creationId xmlns:a16="http://schemas.microsoft.com/office/drawing/2014/main" id="{9EB13D56-8E20-9B2C-CE05-01C7BBDFDC89}"/>
                  </a:ext>
                </a:extLst>
              </p:cNvPr>
              <p:cNvSpPr/>
              <p:nvPr/>
            </p:nvSpPr>
            <p:spPr>
              <a:xfrm rot="3357023">
                <a:off x="5348670" y="1139084"/>
                <a:ext cx="309179" cy="233185"/>
              </a:xfrm>
              <a:custGeom>
                <a:avLst/>
                <a:gdLst/>
                <a:ahLst/>
                <a:cxnLst/>
                <a:rect l="l" t="t" r="r" b="b"/>
                <a:pathLst>
                  <a:path w="39411" h="29724" extrusionOk="0">
                    <a:moveTo>
                      <a:pt x="29588" y="1"/>
                    </a:moveTo>
                    <a:cubicBezTo>
                      <a:pt x="26032" y="1"/>
                      <a:pt x="22390" y="1886"/>
                      <a:pt x="20600" y="5896"/>
                    </a:cubicBezTo>
                    <a:cubicBezTo>
                      <a:pt x="18544" y="2545"/>
                      <a:pt x="15626" y="1160"/>
                      <a:pt x="12750" y="1160"/>
                    </a:cubicBezTo>
                    <a:cubicBezTo>
                      <a:pt x="6266" y="1160"/>
                      <a:pt x="0" y="8198"/>
                      <a:pt x="4333" y="15610"/>
                    </a:cubicBezTo>
                    <a:cubicBezTo>
                      <a:pt x="7770" y="22575"/>
                      <a:pt x="18423" y="29517"/>
                      <a:pt x="20577" y="29724"/>
                    </a:cubicBezTo>
                    <a:cubicBezTo>
                      <a:pt x="29008" y="26654"/>
                      <a:pt x="39410" y="17283"/>
                      <a:pt x="38654" y="7591"/>
                    </a:cubicBezTo>
                    <a:cubicBezTo>
                      <a:pt x="37920" y="2664"/>
                      <a:pt x="33814" y="1"/>
                      <a:pt x="295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1"/>
          <p:cNvSpPr/>
          <p:nvPr/>
        </p:nvSpPr>
        <p:spPr>
          <a:xfrm>
            <a:off x="1971863" y="1035228"/>
            <a:ext cx="1339500" cy="1339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54" name="Google Shape;1154;p41"/>
          <p:cNvSpPr/>
          <p:nvPr/>
        </p:nvSpPr>
        <p:spPr>
          <a:xfrm>
            <a:off x="5832637" y="1035228"/>
            <a:ext cx="1339500" cy="1339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56" name="Google Shape;1156;p41"/>
          <p:cNvSpPr txBox="1">
            <a:spLocks noGrp="1"/>
          </p:cNvSpPr>
          <p:nvPr>
            <p:ph type="subTitle" idx="1"/>
          </p:nvPr>
        </p:nvSpPr>
        <p:spPr>
          <a:xfrm>
            <a:off x="1138762" y="2511872"/>
            <a:ext cx="3225419" cy="23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La problemática incluye: </a:t>
            </a:r>
          </a:p>
          <a:p>
            <a:endParaRPr lang="es-EC" sz="1800" dirty="0">
              <a:solidFill>
                <a:srgbClr val="2D1211"/>
              </a:solidFill>
              <a:latin typeface="Arial" panose="020B0604020202020204" pitchFamily="34" charset="0"/>
            </a:endParaRPr>
          </a:p>
          <a:p>
            <a:pPr algn="l"/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Solicitud Adquisición</a:t>
            </a:r>
          </a:p>
          <a:p>
            <a:pPr algn="l"/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Almacenamiento</a:t>
            </a:r>
          </a:p>
          <a:p>
            <a:pPr algn="l"/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Distribución </a:t>
            </a:r>
          </a:p>
          <a:p>
            <a:pPr algn="l"/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Destino y responsables </a:t>
            </a:r>
            <a:endParaRPr dirty="0"/>
          </a:p>
        </p:txBody>
      </p:sp>
      <p:grpSp>
        <p:nvGrpSpPr>
          <p:cNvPr id="1159" name="Google Shape;1159;p41"/>
          <p:cNvGrpSpPr/>
          <p:nvPr/>
        </p:nvGrpSpPr>
        <p:grpSpPr>
          <a:xfrm>
            <a:off x="6210575" y="1425304"/>
            <a:ext cx="583625" cy="559348"/>
            <a:chOff x="7075663" y="2444129"/>
            <a:chExt cx="362163" cy="347098"/>
          </a:xfrm>
        </p:grpSpPr>
        <p:sp>
          <p:nvSpPr>
            <p:cNvPr id="1160" name="Google Shape;1160;p41"/>
            <p:cNvSpPr/>
            <p:nvPr/>
          </p:nvSpPr>
          <p:spPr>
            <a:xfrm>
              <a:off x="7165817" y="2444129"/>
              <a:ext cx="181854" cy="100713"/>
            </a:xfrm>
            <a:custGeom>
              <a:avLst/>
              <a:gdLst/>
              <a:ahLst/>
              <a:cxnLst/>
              <a:rect l="l" t="t" r="r" b="b"/>
              <a:pathLst>
                <a:path w="6941" h="3844" extrusionOk="0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7166053" y="2517201"/>
              <a:ext cx="27405" cy="27405"/>
            </a:xfrm>
            <a:custGeom>
              <a:avLst/>
              <a:gdLst/>
              <a:ahLst/>
              <a:cxnLst/>
              <a:rect l="l" t="t" r="r" b="b"/>
              <a:pathLst>
                <a:path w="1046" h="1046" extrusionOk="0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235858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7320266" y="2517201"/>
              <a:ext cx="27405" cy="27641"/>
            </a:xfrm>
            <a:custGeom>
              <a:avLst/>
              <a:gdLst/>
              <a:ahLst/>
              <a:cxnLst/>
              <a:rect l="l" t="t" r="r" b="b"/>
              <a:pathLst>
                <a:path w="1046" h="1055" extrusionOk="0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rgbClr val="235858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7075899" y="2544580"/>
              <a:ext cx="361927" cy="246647"/>
            </a:xfrm>
            <a:custGeom>
              <a:avLst/>
              <a:gdLst/>
              <a:ahLst/>
              <a:cxnLst/>
              <a:rect l="l" t="t" r="r" b="b"/>
              <a:pathLst>
                <a:path w="13814" h="9414" extrusionOk="0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7298153" y="2544580"/>
              <a:ext cx="139672" cy="246647"/>
            </a:xfrm>
            <a:custGeom>
              <a:avLst/>
              <a:gdLst/>
              <a:ahLst/>
              <a:cxnLst/>
              <a:rect l="l" t="t" r="r" b="b"/>
              <a:pathLst>
                <a:path w="5331" h="9414" extrusionOk="0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7075663" y="2743229"/>
              <a:ext cx="362163" cy="47998"/>
            </a:xfrm>
            <a:custGeom>
              <a:avLst/>
              <a:gdLst/>
              <a:ahLst/>
              <a:cxnLst/>
              <a:rect l="l" t="t" r="r" b="b"/>
              <a:pathLst>
                <a:path w="13823" h="1832" extrusionOk="0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7374002" y="2743464"/>
              <a:ext cx="63823" cy="47763"/>
            </a:xfrm>
            <a:custGeom>
              <a:avLst/>
              <a:gdLst/>
              <a:ahLst/>
              <a:cxnLst/>
              <a:rect l="l" t="t" r="r" b="b"/>
              <a:pathLst>
                <a:path w="2436" h="1823" extrusionOk="0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rgbClr val="235858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7198960" y="2593286"/>
              <a:ext cx="115542" cy="115306"/>
            </a:xfrm>
            <a:custGeom>
              <a:avLst/>
              <a:gdLst/>
              <a:ahLst/>
              <a:cxnLst/>
              <a:rect l="l" t="t" r="r" b="b"/>
              <a:pathLst>
                <a:path w="4410" h="4401" extrusionOk="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41"/>
          <p:cNvGrpSpPr/>
          <p:nvPr/>
        </p:nvGrpSpPr>
        <p:grpSpPr>
          <a:xfrm>
            <a:off x="2324823" y="1469874"/>
            <a:ext cx="633580" cy="470207"/>
            <a:chOff x="7955145" y="2019192"/>
            <a:chExt cx="365176" cy="271013"/>
          </a:xfrm>
        </p:grpSpPr>
        <p:sp>
          <p:nvSpPr>
            <p:cNvPr id="1169" name="Google Shape;1169;p41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235858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235858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235858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E613C54E-B24D-B6DC-6797-1BA480ABB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85" y="2776905"/>
            <a:ext cx="2543175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2"/>
          <p:cNvSpPr/>
          <p:nvPr/>
        </p:nvSpPr>
        <p:spPr>
          <a:xfrm>
            <a:off x="6341401" y="4414625"/>
            <a:ext cx="1403100" cy="233400"/>
          </a:xfrm>
          <a:prstGeom prst="ellipse">
            <a:avLst/>
          </a:prstGeom>
          <a:solidFill>
            <a:srgbClr val="8ED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42"/>
          <p:cNvGrpSpPr/>
          <p:nvPr/>
        </p:nvGrpSpPr>
        <p:grpSpPr>
          <a:xfrm>
            <a:off x="6044175" y="606835"/>
            <a:ext cx="2286408" cy="4001524"/>
            <a:chOff x="6044175" y="606835"/>
            <a:chExt cx="2286408" cy="4001524"/>
          </a:xfrm>
        </p:grpSpPr>
        <p:sp>
          <p:nvSpPr>
            <p:cNvPr id="1183" name="Google Shape;1183;p42"/>
            <p:cNvSpPr/>
            <p:nvPr/>
          </p:nvSpPr>
          <p:spPr>
            <a:xfrm>
              <a:off x="6044175" y="868506"/>
              <a:ext cx="1920300" cy="1920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4" name="Google Shape;1184;p42"/>
            <p:cNvGrpSpPr/>
            <p:nvPr/>
          </p:nvGrpSpPr>
          <p:grpSpPr>
            <a:xfrm>
              <a:off x="6513923" y="1097033"/>
              <a:ext cx="980804" cy="3511326"/>
              <a:chOff x="3510716" y="599487"/>
              <a:chExt cx="1038987" cy="3719625"/>
            </a:xfrm>
          </p:grpSpPr>
          <p:sp>
            <p:nvSpPr>
              <p:cNvPr id="1185" name="Google Shape;1185;p42"/>
              <p:cNvSpPr/>
              <p:nvPr/>
            </p:nvSpPr>
            <p:spPr>
              <a:xfrm>
                <a:off x="3510716" y="1723943"/>
                <a:ext cx="262050" cy="976891"/>
              </a:xfrm>
              <a:custGeom>
                <a:avLst/>
                <a:gdLst/>
                <a:ahLst/>
                <a:cxnLst/>
                <a:rect l="l" t="t" r="r" b="b"/>
                <a:pathLst>
                  <a:path w="14306" h="53331" extrusionOk="0">
                    <a:moveTo>
                      <a:pt x="8749" y="1"/>
                    </a:moveTo>
                    <a:cubicBezTo>
                      <a:pt x="8376" y="954"/>
                      <a:pt x="1" y="23385"/>
                      <a:pt x="4893" y="45402"/>
                    </a:cubicBezTo>
                    <a:lnTo>
                      <a:pt x="4935" y="45402"/>
                    </a:lnTo>
                    <a:cubicBezTo>
                      <a:pt x="5142" y="47724"/>
                      <a:pt x="6054" y="49963"/>
                      <a:pt x="7505" y="51787"/>
                    </a:cubicBezTo>
                    <a:cubicBezTo>
                      <a:pt x="8086" y="52492"/>
                      <a:pt x="8791" y="53155"/>
                      <a:pt x="9661" y="53321"/>
                    </a:cubicBezTo>
                    <a:cubicBezTo>
                      <a:pt x="9713" y="53327"/>
                      <a:pt x="9767" y="53331"/>
                      <a:pt x="9822" y="53331"/>
                    </a:cubicBezTo>
                    <a:cubicBezTo>
                      <a:pt x="10124" y="53331"/>
                      <a:pt x="10455" y="53228"/>
                      <a:pt x="10491" y="52948"/>
                    </a:cubicBezTo>
                    <a:cubicBezTo>
                      <a:pt x="10573" y="52616"/>
                      <a:pt x="10159" y="52326"/>
                      <a:pt x="10117" y="51953"/>
                    </a:cubicBezTo>
                    <a:lnTo>
                      <a:pt x="10117" y="51953"/>
                    </a:lnTo>
                    <a:cubicBezTo>
                      <a:pt x="10517" y="52073"/>
                      <a:pt x="10724" y="52577"/>
                      <a:pt x="11109" y="52577"/>
                    </a:cubicBezTo>
                    <a:cubicBezTo>
                      <a:pt x="11124" y="52577"/>
                      <a:pt x="11139" y="52576"/>
                      <a:pt x="11154" y="52575"/>
                    </a:cubicBezTo>
                    <a:cubicBezTo>
                      <a:pt x="11444" y="52533"/>
                      <a:pt x="11651" y="52243"/>
                      <a:pt x="11651" y="51953"/>
                    </a:cubicBezTo>
                    <a:cubicBezTo>
                      <a:pt x="11610" y="51662"/>
                      <a:pt x="11486" y="51414"/>
                      <a:pt x="11320" y="51165"/>
                    </a:cubicBezTo>
                    <a:lnTo>
                      <a:pt x="11320" y="51165"/>
                    </a:lnTo>
                    <a:cubicBezTo>
                      <a:pt x="11486" y="51372"/>
                      <a:pt x="11693" y="51538"/>
                      <a:pt x="11942" y="51662"/>
                    </a:cubicBezTo>
                    <a:cubicBezTo>
                      <a:pt x="12006" y="51684"/>
                      <a:pt x="12073" y="51694"/>
                      <a:pt x="12140" y="51694"/>
                    </a:cubicBezTo>
                    <a:cubicBezTo>
                      <a:pt x="12332" y="51694"/>
                      <a:pt x="12524" y="51609"/>
                      <a:pt x="12647" y="51455"/>
                    </a:cubicBezTo>
                    <a:cubicBezTo>
                      <a:pt x="12688" y="51331"/>
                      <a:pt x="12730" y="51206"/>
                      <a:pt x="12688" y="51082"/>
                    </a:cubicBezTo>
                    <a:cubicBezTo>
                      <a:pt x="12688" y="50667"/>
                      <a:pt x="12522" y="50253"/>
                      <a:pt x="12232" y="49921"/>
                    </a:cubicBezTo>
                    <a:lnTo>
                      <a:pt x="12232" y="49921"/>
                    </a:lnTo>
                    <a:cubicBezTo>
                      <a:pt x="12439" y="50128"/>
                      <a:pt x="12688" y="50294"/>
                      <a:pt x="12937" y="50419"/>
                    </a:cubicBezTo>
                    <a:cubicBezTo>
                      <a:pt x="13009" y="50439"/>
                      <a:pt x="13082" y="50450"/>
                      <a:pt x="13153" y="50450"/>
                    </a:cubicBezTo>
                    <a:cubicBezTo>
                      <a:pt x="13364" y="50450"/>
                      <a:pt x="13559" y="50356"/>
                      <a:pt x="13683" y="50170"/>
                    </a:cubicBezTo>
                    <a:cubicBezTo>
                      <a:pt x="13932" y="49755"/>
                      <a:pt x="13517" y="49299"/>
                      <a:pt x="13144" y="48967"/>
                    </a:cubicBezTo>
                    <a:cubicBezTo>
                      <a:pt x="12356" y="48263"/>
                      <a:pt x="11693" y="47392"/>
                      <a:pt x="11195" y="46438"/>
                    </a:cubicBezTo>
                    <a:lnTo>
                      <a:pt x="11195" y="46438"/>
                    </a:lnTo>
                    <a:cubicBezTo>
                      <a:pt x="11444" y="46646"/>
                      <a:pt x="11734" y="46770"/>
                      <a:pt x="12025" y="46811"/>
                    </a:cubicBezTo>
                    <a:cubicBezTo>
                      <a:pt x="12069" y="46822"/>
                      <a:pt x="12112" y="46828"/>
                      <a:pt x="12154" y="46828"/>
                    </a:cubicBezTo>
                    <a:cubicBezTo>
                      <a:pt x="12429" y="46828"/>
                      <a:pt x="12652" y="46607"/>
                      <a:pt x="12688" y="46355"/>
                    </a:cubicBezTo>
                    <a:cubicBezTo>
                      <a:pt x="12688" y="46107"/>
                      <a:pt x="12564" y="45899"/>
                      <a:pt x="12398" y="45733"/>
                    </a:cubicBezTo>
                    <a:cubicBezTo>
                      <a:pt x="11776" y="45111"/>
                      <a:pt x="11195" y="44448"/>
                      <a:pt x="10615" y="43743"/>
                    </a:cubicBezTo>
                    <a:cubicBezTo>
                      <a:pt x="6303" y="23593"/>
                      <a:pt x="14222" y="2322"/>
                      <a:pt x="14305" y="2115"/>
                    </a:cubicBezTo>
                    <a:lnTo>
                      <a:pt x="8749" y="1"/>
                    </a:lnTo>
                    <a:close/>
                  </a:path>
                </a:pathLst>
              </a:custGeom>
              <a:solidFill>
                <a:srgbClr val="B87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42"/>
              <p:cNvSpPr/>
              <p:nvPr/>
            </p:nvSpPr>
            <p:spPr>
              <a:xfrm>
                <a:off x="4160072" y="4016818"/>
                <a:ext cx="389632" cy="298502"/>
              </a:xfrm>
              <a:custGeom>
                <a:avLst/>
                <a:gdLst/>
                <a:ahLst/>
                <a:cxnLst/>
                <a:rect l="l" t="t" r="r" b="b"/>
                <a:pathLst>
                  <a:path w="21271" h="16296" extrusionOk="0">
                    <a:moveTo>
                      <a:pt x="7298" y="1"/>
                    </a:moveTo>
                    <a:cubicBezTo>
                      <a:pt x="5640" y="42"/>
                      <a:pt x="3981" y="84"/>
                      <a:pt x="2323" y="208"/>
                    </a:cubicBezTo>
                    <a:cubicBezTo>
                      <a:pt x="1493" y="291"/>
                      <a:pt x="457" y="499"/>
                      <a:pt x="125" y="1328"/>
                    </a:cubicBezTo>
                    <a:cubicBezTo>
                      <a:pt x="42" y="1659"/>
                      <a:pt x="1" y="1991"/>
                      <a:pt x="42" y="2323"/>
                    </a:cubicBezTo>
                    <a:cubicBezTo>
                      <a:pt x="42" y="3442"/>
                      <a:pt x="125" y="4562"/>
                      <a:pt x="208" y="5681"/>
                    </a:cubicBezTo>
                    <a:cubicBezTo>
                      <a:pt x="291" y="7050"/>
                      <a:pt x="498" y="8418"/>
                      <a:pt x="1245" y="9496"/>
                    </a:cubicBezTo>
                    <a:cubicBezTo>
                      <a:pt x="1742" y="10159"/>
                      <a:pt x="2406" y="10740"/>
                      <a:pt x="3152" y="11154"/>
                    </a:cubicBezTo>
                    <a:cubicBezTo>
                      <a:pt x="6718" y="13393"/>
                      <a:pt x="10781" y="14637"/>
                      <a:pt x="14803" y="15757"/>
                    </a:cubicBezTo>
                    <a:cubicBezTo>
                      <a:pt x="15798" y="16088"/>
                      <a:pt x="16834" y="16296"/>
                      <a:pt x="17912" y="16296"/>
                    </a:cubicBezTo>
                    <a:cubicBezTo>
                      <a:pt x="18990" y="16254"/>
                      <a:pt x="19986" y="15757"/>
                      <a:pt x="20608" y="14844"/>
                    </a:cubicBezTo>
                    <a:cubicBezTo>
                      <a:pt x="21229" y="13766"/>
                      <a:pt x="21271" y="12398"/>
                      <a:pt x="20732" y="11279"/>
                    </a:cubicBezTo>
                    <a:cubicBezTo>
                      <a:pt x="20193" y="10159"/>
                      <a:pt x="19447" y="9206"/>
                      <a:pt x="18534" y="8335"/>
                    </a:cubicBezTo>
                    <a:cubicBezTo>
                      <a:pt x="16834" y="6511"/>
                      <a:pt x="15052" y="4769"/>
                      <a:pt x="13144" y="3152"/>
                    </a:cubicBezTo>
                    <a:cubicBezTo>
                      <a:pt x="11361" y="1659"/>
                      <a:pt x="9661" y="1"/>
                      <a:pt x="7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2"/>
              <p:cNvSpPr/>
              <p:nvPr/>
            </p:nvSpPr>
            <p:spPr>
              <a:xfrm>
                <a:off x="4378966" y="4106189"/>
                <a:ext cx="8264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2705" extrusionOk="0">
                    <a:moveTo>
                      <a:pt x="3105" y="1"/>
                    </a:moveTo>
                    <a:cubicBezTo>
                      <a:pt x="2627" y="1"/>
                      <a:pt x="2148" y="116"/>
                      <a:pt x="1733" y="346"/>
                    </a:cubicBezTo>
                    <a:cubicBezTo>
                      <a:pt x="1028" y="719"/>
                      <a:pt x="116" y="1383"/>
                      <a:pt x="33" y="2295"/>
                    </a:cubicBezTo>
                    <a:cubicBezTo>
                      <a:pt x="0" y="2526"/>
                      <a:pt x="204" y="2705"/>
                      <a:pt x="435" y="2705"/>
                    </a:cubicBezTo>
                    <a:cubicBezTo>
                      <a:pt x="494" y="2705"/>
                      <a:pt x="555" y="2693"/>
                      <a:pt x="614" y="2668"/>
                    </a:cubicBezTo>
                    <a:cubicBezTo>
                      <a:pt x="1194" y="2336"/>
                      <a:pt x="1567" y="1714"/>
                      <a:pt x="2189" y="1383"/>
                    </a:cubicBezTo>
                    <a:cubicBezTo>
                      <a:pt x="2811" y="1134"/>
                      <a:pt x="3475" y="968"/>
                      <a:pt x="4138" y="927"/>
                    </a:cubicBezTo>
                    <a:cubicBezTo>
                      <a:pt x="4470" y="802"/>
                      <a:pt x="4511" y="388"/>
                      <a:pt x="4221" y="222"/>
                    </a:cubicBezTo>
                    <a:cubicBezTo>
                      <a:pt x="3871" y="74"/>
                      <a:pt x="3488" y="1"/>
                      <a:pt x="3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2"/>
              <p:cNvSpPr/>
              <p:nvPr/>
            </p:nvSpPr>
            <p:spPr>
              <a:xfrm>
                <a:off x="4335846" y="4069407"/>
                <a:ext cx="84755" cy="5541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3025" extrusionOk="0">
                    <a:moveTo>
                      <a:pt x="3586" y="0"/>
                    </a:moveTo>
                    <a:cubicBezTo>
                      <a:pt x="2342" y="0"/>
                      <a:pt x="786" y="1465"/>
                      <a:pt x="231" y="2313"/>
                    </a:cubicBezTo>
                    <a:cubicBezTo>
                      <a:pt x="0" y="2689"/>
                      <a:pt x="313" y="3024"/>
                      <a:pt x="636" y="3024"/>
                    </a:cubicBezTo>
                    <a:cubicBezTo>
                      <a:pt x="777" y="3024"/>
                      <a:pt x="919" y="2961"/>
                      <a:pt x="1019" y="2810"/>
                    </a:cubicBezTo>
                    <a:cubicBezTo>
                      <a:pt x="1475" y="2230"/>
                      <a:pt x="2056" y="1732"/>
                      <a:pt x="2719" y="1401"/>
                    </a:cubicBezTo>
                    <a:cubicBezTo>
                      <a:pt x="3300" y="1110"/>
                      <a:pt x="3963" y="1110"/>
                      <a:pt x="4460" y="737"/>
                    </a:cubicBezTo>
                    <a:cubicBezTo>
                      <a:pt x="4626" y="654"/>
                      <a:pt x="4626" y="447"/>
                      <a:pt x="4502" y="364"/>
                    </a:cubicBezTo>
                    <a:cubicBezTo>
                      <a:pt x="4237" y="108"/>
                      <a:pt x="3923" y="0"/>
                      <a:pt x="3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2"/>
              <p:cNvSpPr/>
              <p:nvPr/>
            </p:nvSpPr>
            <p:spPr>
              <a:xfrm>
                <a:off x="4423496" y="4142183"/>
                <a:ext cx="66218" cy="49219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687" extrusionOk="0">
                    <a:moveTo>
                      <a:pt x="2955" y="1"/>
                    </a:moveTo>
                    <a:cubicBezTo>
                      <a:pt x="2457" y="1"/>
                      <a:pt x="1899" y="292"/>
                      <a:pt x="1500" y="537"/>
                    </a:cubicBezTo>
                    <a:cubicBezTo>
                      <a:pt x="836" y="910"/>
                      <a:pt x="339" y="1491"/>
                      <a:pt x="90" y="2154"/>
                    </a:cubicBezTo>
                    <a:cubicBezTo>
                      <a:pt x="1" y="2452"/>
                      <a:pt x="233" y="2686"/>
                      <a:pt x="478" y="2686"/>
                    </a:cubicBezTo>
                    <a:cubicBezTo>
                      <a:pt x="574" y="2686"/>
                      <a:pt x="672" y="2650"/>
                      <a:pt x="753" y="2569"/>
                    </a:cubicBezTo>
                    <a:cubicBezTo>
                      <a:pt x="1168" y="2154"/>
                      <a:pt x="1583" y="1740"/>
                      <a:pt x="2080" y="1367"/>
                    </a:cubicBezTo>
                    <a:cubicBezTo>
                      <a:pt x="2495" y="1076"/>
                      <a:pt x="3117" y="1035"/>
                      <a:pt x="3490" y="662"/>
                    </a:cubicBezTo>
                    <a:cubicBezTo>
                      <a:pt x="3614" y="496"/>
                      <a:pt x="3614" y="247"/>
                      <a:pt x="3449" y="123"/>
                    </a:cubicBezTo>
                    <a:cubicBezTo>
                      <a:pt x="3298" y="37"/>
                      <a:pt x="3130" y="1"/>
                      <a:pt x="29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2"/>
              <p:cNvSpPr/>
              <p:nvPr/>
            </p:nvSpPr>
            <p:spPr>
              <a:xfrm>
                <a:off x="3587430" y="4017587"/>
                <a:ext cx="376718" cy="301524"/>
              </a:xfrm>
              <a:custGeom>
                <a:avLst/>
                <a:gdLst/>
                <a:ahLst/>
                <a:cxnLst/>
                <a:rect l="l" t="t" r="r" b="b"/>
                <a:pathLst>
                  <a:path w="20566" h="16461" extrusionOk="0">
                    <a:moveTo>
                      <a:pt x="13517" y="0"/>
                    </a:moveTo>
                    <a:cubicBezTo>
                      <a:pt x="11237" y="0"/>
                      <a:pt x="9620" y="1659"/>
                      <a:pt x="7878" y="3152"/>
                    </a:cubicBezTo>
                    <a:cubicBezTo>
                      <a:pt x="6054" y="4810"/>
                      <a:pt x="4271" y="6551"/>
                      <a:pt x="2612" y="8417"/>
                    </a:cubicBezTo>
                    <a:cubicBezTo>
                      <a:pt x="1742" y="9288"/>
                      <a:pt x="1037" y="10283"/>
                      <a:pt x="539" y="11403"/>
                    </a:cubicBezTo>
                    <a:cubicBezTo>
                      <a:pt x="0" y="12522"/>
                      <a:pt x="42" y="13890"/>
                      <a:pt x="622" y="15010"/>
                    </a:cubicBezTo>
                    <a:cubicBezTo>
                      <a:pt x="1244" y="15880"/>
                      <a:pt x="2198" y="16419"/>
                      <a:pt x="3276" y="16461"/>
                    </a:cubicBezTo>
                    <a:cubicBezTo>
                      <a:pt x="4312" y="16461"/>
                      <a:pt x="5307" y="16295"/>
                      <a:pt x="6261" y="15922"/>
                    </a:cubicBezTo>
                    <a:cubicBezTo>
                      <a:pt x="10159" y="14802"/>
                      <a:pt x="14056" y="13559"/>
                      <a:pt x="17497" y="11278"/>
                    </a:cubicBezTo>
                    <a:cubicBezTo>
                      <a:pt x="18244" y="10864"/>
                      <a:pt x="18866" y="10283"/>
                      <a:pt x="19363" y="9620"/>
                    </a:cubicBezTo>
                    <a:cubicBezTo>
                      <a:pt x="20109" y="8500"/>
                      <a:pt x="20275" y="7090"/>
                      <a:pt x="20400" y="5764"/>
                    </a:cubicBezTo>
                    <a:cubicBezTo>
                      <a:pt x="20483" y="4603"/>
                      <a:pt x="20524" y="3442"/>
                      <a:pt x="20566" y="2322"/>
                    </a:cubicBezTo>
                    <a:cubicBezTo>
                      <a:pt x="20566" y="1991"/>
                      <a:pt x="20566" y="1659"/>
                      <a:pt x="20441" y="1327"/>
                    </a:cubicBezTo>
                    <a:cubicBezTo>
                      <a:pt x="20151" y="498"/>
                      <a:pt x="19156" y="291"/>
                      <a:pt x="18327" y="208"/>
                    </a:cubicBezTo>
                    <a:cubicBezTo>
                      <a:pt x="16710" y="83"/>
                      <a:pt x="15134" y="0"/>
                      <a:pt x="13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2"/>
              <p:cNvSpPr/>
              <p:nvPr/>
            </p:nvSpPr>
            <p:spPr>
              <a:xfrm>
                <a:off x="3669456" y="4106189"/>
                <a:ext cx="82795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2705" extrusionOk="0">
                    <a:moveTo>
                      <a:pt x="1406" y="1"/>
                    </a:moveTo>
                    <a:cubicBezTo>
                      <a:pt x="1023" y="1"/>
                      <a:pt x="641" y="74"/>
                      <a:pt x="290" y="222"/>
                    </a:cubicBezTo>
                    <a:cubicBezTo>
                      <a:pt x="0" y="388"/>
                      <a:pt x="83" y="802"/>
                      <a:pt x="373" y="927"/>
                    </a:cubicBezTo>
                    <a:cubicBezTo>
                      <a:pt x="1037" y="968"/>
                      <a:pt x="1700" y="1134"/>
                      <a:pt x="2364" y="1383"/>
                    </a:cubicBezTo>
                    <a:cubicBezTo>
                      <a:pt x="2944" y="1714"/>
                      <a:pt x="3317" y="2336"/>
                      <a:pt x="3898" y="2668"/>
                    </a:cubicBezTo>
                    <a:cubicBezTo>
                      <a:pt x="3957" y="2693"/>
                      <a:pt x="4017" y="2705"/>
                      <a:pt x="4076" y="2705"/>
                    </a:cubicBezTo>
                    <a:cubicBezTo>
                      <a:pt x="4309" y="2705"/>
                      <a:pt x="4520" y="2526"/>
                      <a:pt x="4520" y="2295"/>
                    </a:cubicBezTo>
                    <a:cubicBezTo>
                      <a:pt x="4395" y="1383"/>
                      <a:pt x="3483" y="719"/>
                      <a:pt x="2778" y="346"/>
                    </a:cubicBezTo>
                    <a:cubicBezTo>
                      <a:pt x="2364" y="116"/>
                      <a:pt x="1885" y="1"/>
                      <a:pt x="14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2"/>
              <p:cNvSpPr/>
              <p:nvPr/>
            </p:nvSpPr>
            <p:spPr>
              <a:xfrm>
                <a:off x="3710469" y="4069407"/>
                <a:ext cx="83748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2999" extrusionOk="0">
                    <a:moveTo>
                      <a:pt x="1021" y="0"/>
                    </a:moveTo>
                    <a:cubicBezTo>
                      <a:pt x="678" y="0"/>
                      <a:pt x="357" y="108"/>
                      <a:pt x="83" y="364"/>
                    </a:cubicBezTo>
                    <a:cubicBezTo>
                      <a:pt x="0" y="447"/>
                      <a:pt x="0" y="654"/>
                      <a:pt x="125" y="737"/>
                    </a:cubicBezTo>
                    <a:cubicBezTo>
                      <a:pt x="664" y="1110"/>
                      <a:pt x="1327" y="1110"/>
                      <a:pt x="1907" y="1401"/>
                    </a:cubicBezTo>
                    <a:cubicBezTo>
                      <a:pt x="2571" y="1732"/>
                      <a:pt x="3151" y="2230"/>
                      <a:pt x="3607" y="2810"/>
                    </a:cubicBezTo>
                    <a:cubicBezTo>
                      <a:pt x="3704" y="2943"/>
                      <a:pt x="3831" y="2998"/>
                      <a:pt x="3958" y="2998"/>
                    </a:cubicBezTo>
                    <a:cubicBezTo>
                      <a:pt x="4268" y="2998"/>
                      <a:pt x="4572" y="2666"/>
                      <a:pt x="4395" y="2313"/>
                    </a:cubicBezTo>
                    <a:cubicBezTo>
                      <a:pt x="3841" y="1465"/>
                      <a:pt x="2285" y="0"/>
                      <a:pt x="10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2"/>
              <p:cNvSpPr/>
              <p:nvPr/>
            </p:nvSpPr>
            <p:spPr>
              <a:xfrm>
                <a:off x="3641357" y="4142183"/>
                <a:ext cx="66419" cy="49219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2687" extrusionOk="0">
                    <a:moveTo>
                      <a:pt x="677" y="1"/>
                    </a:moveTo>
                    <a:cubicBezTo>
                      <a:pt x="500" y="1"/>
                      <a:pt x="327" y="37"/>
                      <a:pt x="166" y="123"/>
                    </a:cubicBezTo>
                    <a:cubicBezTo>
                      <a:pt x="0" y="247"/>
                      <a:pt x="0" y="496"/>
                      <a:pt x="124" y="662"/>
                    </a:cubicBezTo>
                    <a:cubicBezTo>
                      <a:pt x="498" y="1035"/>
                      <a:pt x="1078" y="1076"/>
                      <a:pt x="1534" y="1367"/>
                    </a:cubicBezTo>
                    <a:cubicBezTo>
                      <a:pt x="2032" y="1740"/>
                      <a:pt x="2446" y="2154"/>
                      <a:pt x="2861" y="2569"/>
                    </a:cubicBezTo>
                    <a:cubicBezTo>
                      <a:pt x="2943" y="2650"/>
                      <a:pt x="3040" y="2686"/>
                      <a:pt x="3137" y="2686"/>
                    </a:cubicBezTo>
                    <a:cubicBezTo>
                      <a:pt x="3385" y="2686"/>
                      <a:pt x="3625" y="2452"/>
                      <a:pt x="3566" y="2154"/>
                    </a:cubicBezTo>
                    <a:cubicBezTo>
                      <a:pt x="3276" y="1491"/>
                      <a:pt x="2778" y="910"/>
                      <a:pt x="2115" y="537"/>
                    </a:cubicBezTo>
                    <a:cubicBezTo>
                      <a:pt x="1716" y="292"/>
                      <a:pt x="1180" y="1"/>
                      <a:pt x="6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2"/>
              <p:cNvSpPr/>
              <p:nvPr/>
            </p:nvSpPr>
            <p:spPr>
              <a:xfrm>
                <a:off x="3709699" y="2370258"/>
                <a:ext cx="707110" cy="1702795"/>
              </a:xfrm>
              <a:custGeom>
                <a:avLst/>
                <a:gdLst/>
                <a:ahLst/>
                <a:cxnLst/>
                <a:rect l="l" t="t" r="r" b="b"/>
                <a:pathLst>
                  <a:path w="38603" h="92960" extrusionOk="0">
                    <a:moveTo>
                      <a:pt x="1286" y="1"/>
                    </a:moveTo>
                    <a:cubicBezTo>
                      <a:pt x="706" y="22847"/>
                      <a:pt x="1" y="61697"/>
                      <a:pt x="1203" y="88398"/>
                    </a:cubicBezTo>
                    <a:cubicBezTo>
                      <a:pt x="1203" y="88772"/>
                      <a:pt x="1203" y="89145"/>
                      <a:pt x="1245" y="89518"/>
                    </a:cubicBezTo>
                    <a:cubicBezTo>
                      <a:pt x="1286" y="90679"/>
                      <a:pt x="1369" y="91840"/>
                      <a:pt x="1410" y="92959"/>
                    </a:cubicBezTo>
                    <a:lnTo>
                      <a:pt x="1659" y="92959"/>
                    </a:lnTo>
                    <a:cubicBezTo>
                      <a:pt x="3069" y="92959"/>
                      <a:pt x="10366" y="92710"/>
                      <a:pt x="14595" y="92586"/>
                    </a:cubicBezTo>
                    <a:lnTo>
                      <a:pt x="15134" y="92586"/>
                    </a:lnTo>
                    <a:cubicBezTo>
                      <a:pt x="15134" y="92586"/>
                      <a:pt x="15176" y="91467"/>
                      <a:pt x="15259" y="89476"/>
                    </a:cubicBezTo>
                    <a:cubicBezTo>
                      <a:pt x="15259" y="89228"/>
                      <a:pt x="15259" y="88937"/>
                      <a:pt x="15300" y="88647"/>
                    </a:cubicBezTo>
                    <a:cubicBezTo>
                      <a:pt x="15798" y="76665"/>
                      <a:pt x="17166" y="40635"/>
                      <a:pt x="16586" y="20028"/>
                    </a:cubicBezTo>
                    <a:lnTo>
                      <a:pt x="16586" y="20028"/>
                    </a:lnTo>
                    <a:cubicBezTo>
                      <a:pt x="16587" y="20059"/>
                      <a:pt x="16671" y="20071"/>
                      <a:pt x="16812" y="20071"/>
                    </a:cubicBezTo>
                    <a:cubicBezTo>
                      <a:pt x="17282" y="20071"/>
                      <a:pt x="18394" y="19938"/>
                      <a:pt x="19260" y="19938"/>
                    </a:cubicBezTo>
                    <a:cubicBezTo>
                      <a:pt x="19835" y="19938"/>
                      <a:pt x="20302" y="19997"/>
                      <a:pt x="20400" y="20193"/>
                    </a:cubicBezTo>
                    <a:cubicBezTo>
                      <a:pt x="20400" y="40510"/>
                      <a:pt x="22681" y="75835"/>
                      <a:pt x="23510" y="88233"/>
                    </a:cubicBezTo>
                    <a:cubicBezTo>
                      <a:pt x="23510" y="88606"/>
                      <a:pt x="23551" y="88937"/>
                      <a:pt x="23551" y="89228"/>
                    </a:cubicBezTo>
                    <a:cubicBezTo>
                      <a:pt x="23676" y="90845"/>
                      <a:pt x="23759" y="91923"/>
                      <a:pt x="23800" y="92420"/>
                    </a:cubicBezTo>
                    <a:cubicBezTo>
                      <a:pt x="23800" y="92628"/>
                      <a:pt x="23800" y="92710"/>
                      <a:pt x="23800" y="92710"/>
                    </a:cubicBezTo>
                    <a:lnTo>
                      <a:pt x="37524" y="92710"/>
                    </a:lnTo>
                    <a:cubicBezTo>
                      <a:pt x="37565" y="91508"/>
                      <a:pt x="37607" y="90264"/>
                      <a:pt x="37607" y="89020"/>
                    </a:cubicBezTo>
                    <a:lnTo>
                      <a:pt x="37607" y="88274"/>
                    </a:lnTo>
                    <a:cubicBezTo>
                      <a:pt x="37980" y="68372"/>
                      <a:pt x="37109" y="41795"/>
                      <a:pt x="36114" y="20069"/>
                    </a:cubicBezTo>
                    <a:cubicBezTo>
                      <a:pt x="38353" y="15466"/>
                      <a:pt x="38602" y="10118"/>
                      <a:pt x="36778" y="5350"/>
                    </a:cubicBezTo>
                    <a:cubicBezTo>
                      <a:pt x="36405" y="4479"/>
                      <a:pt x="35907" y="3650"/>
                      <a:pt x="35285" y="2945"/>
                    </a:cubicBezTo>
                    <a:cubicBezTo>
                      <a:pt x="35244" y="1908"/>
                      <a:pt x="35202" y="955"/>
                      <a:pt x="35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2"/>
              <p:cNvSpPr/>
              <p:nvPr/>
            </p:nvSpPr>
            <p:spPr>
              <a:xfrm>
                <a:off x="4399317" y="3986448"/>
                <a:ext cx="18" cy="13683"/>
              </a:xfrm>
              <a:custGeom>
                <a:avLst/>
                <a:gdLst/>
                <a:ahLst/>
                <a:cxnLst/>
                <a:rect l="l" t="t" r="r" b="b"/>
                <a:pathLst>
                  <a:path w="1" h="747" extrusionOk="0">
                    <a:moveTo>
                      <a:pt x="0" y="1"/>
                    </a:moveTo>
                    <a:lnTo>
                      <a:pt x="0" y="747"/>
                    </a:lnTo>
                  </a:path>
                </a:pathLst>
              </a:custGeom>
              <a:solidFill>
                <a:srgbClr val="233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2"/>
              <p:cNvSpPr/>
              <p:nvPr/>
            </p:nvSpPr>
            <p:spPr>
              <a:xfrm>
                <a:off x="3992998" y="2441476"/>
                <a:ext cx="65320" cy="146595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8003" extrusionOk="0">
                    <a:moveTo>
                      <a:pt x="721" y="0"/>
                    </a:moveTo>
                    <a:cubicBezTo>
                      <a:pt x="664" y="0"/>
                      <a:pt x="601" y="31"/>
                      <a:pt x="581" y="93"/>
                    </a:cubicBezTo>
                    <a:cubicBezTo>
                      <a:pt x="290" y="1088"/>
                      <a:pt x="124" y="2125"/>
                      <a:pt x="166" y="3203"/>
                    </a:cubicBezTo>
                    <a:cubicBezTo>
                      <a:pt x="0" y="4405"/>
                      <a:pt x="0" y="5608"/>
                      <a:pt x="42" y="6810"/>
                    </a:cubicBezTo>
                    <a:cubicBezTo>
                      <a:pt x="156" y="7844"/>
                      <a:pt x="848" y="8003"/>
                      <a:pt x="1730" y="8003"/>
                    </a:cubicBezTo>
                    <a:cubicBezTo>
                      <a:pt x="2122" y="8003"/>
                      <a:pt x="2552" y="7971"/>
                      <a:pt x="2985" y="7971"/>
                    </a:cubicBezTo>
                    <a:cubicBezTo>
                      <a:pt x="3566" y="7971"/>
                      <a:pt x="3566" y="7100"/>
                      <a:pt x="2985" y="7100"/>
                    </a:cubicBezTo>
                    <a:cubicBezTo>
                      <a:pt x="2645" y="7100"/>
                      <a:pt x="2218" y="7168"/>
                      <a:pt x="1830" y="7168"/>
                    </a:cubicBezTo>
                    <a:cubicBezTo>
                      <a:pt x="1414" y="7168"/>
                      <a:pt x="1042" y="7090"/>
                      <a:pt x="871" y="6769"/>
                    </a:cubicBezTo>
                    <a:cubicBezTo>
                      <a:pt x="581" y="6313"/>
                      <a:pt x="871" y="4820"/>
                      <a:pt x="912" y="4281"/>
                    </a:cubicBezTo>
                    <a:cubicBezTo>
                      <a:pt x="954" y="2913"/>
                      <a:pt x="1161" y="1462"/>
                      <a:pt x="829" y="93"/>
                    </a:cubicBezTo>
                    <a:cubicBezTo>
                      <a:pt x="829" y="31"/>
                      <a:pt x="778" y="0"/>
                      <a:pt x="7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2"/>
              <p:cNvSpPr/>
              <p:nvPr/>
            </p:nvSpPr>
            <p:spPr>
              <a:xfrm>
                <a:off x="4140325" y="3986448"/>
                <a:ext cx="259009" cy="25223"/>
              </a:xfrm>
              <a:custGeom>
                <a:avLst/>
                <a:gdLst/>
                <a:ahLst/>
                <a:cxnLst/>
                <a:rect l="l" t="t" r="r" b="b"/>
                <a:pathLst>
                  <a:path w="14140" h="1377" extrusionOk="0">
                    <a:moveTo>
                      <a:pt x="14139" y="1"/>
                    </a:moveTo>
                    <a:cubicBezTo>
                      <a:pt x="11410" y="24"/>
                      <a:pt x="8709" y="48"/>
                      <a:pt x="5996" y="48"/>
                    </a:cubicBezTo>
                    <a:cubicBezTo>
                      <a:pt x="4009" y="48"/>
                      <a:pt x="2016" y="36"/>
                      <a:pt x="1" y="1"/>
                    </a:cubicBezTo>
                    <a:lnTo>
                      <a:pt x="1" y="1"/>
                    </a:lnTo>
                    <a:cubicBezTo>
                      <a:pt x="1" y="332"/>
                      <a:pt x="42" y="664"/>
                      <a:pt x="84" y="996"/>
                    </a:cubicBezTo>
                    <a:cubicBezTo>
                      <a:pt x="2115" y="1250"/>
                      <a:pt x="4171" y="1377"/>
                      <a:pt x="6229" y="1377"/>
                    </a:cubicBezTo>
                    <a:cubicBezTo>
                      <a:pt x="8876" y="1377"/>
                      <a:pt x="11527" y="1167"/>
                      <a:pt x="14139" y="747"/>
                    </a:cubicBezTo>
                    <a:lnTo>
                      <a:pt x="141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2"/>
              <p:cNvSpPr/>
              <p:nvPr/>
            </p:nvSpPr>
            <p:spPr>
              <a:xfrm>
                <a:off x="3731735" y="3989488"/>
                <a:ext cx="258240" cy="25993"/>
              </a:xfrm>
              <a:custGeom>
                <a:avLst/>
                <a:gdLst/>
                <a:ahLst/>
                <a:cxnLst/>
                <a:rect l="l" t="t" r="r" b="b"/>
                <a:pathLst>
                  <a:path w="14098" h="1419" extrusionOk="0">
                    <a:moveTo>
                      <a:pt x="0" y="0"/>
                    </a:moveTo>
                    <a:cubicBezTo>
                      <a:pt x="0" y="374"/>
                      <a:pt x="0" y="747"/>
                      <a:pt x="42" y="1120"/>
                    </a:cubicBezTo>
                    <a:cubicBezTo>
                      <a:pt x="2027" y="1300"/>
                      <a:pt x="4013" y="1418"/>
                      <a:pt x="5999" y="1418"/>
                    </a:cubicBezTo>
                    <a:cubicBezTo>
                      <a:pt x="6294" y="1418"/>
                      <a:pt x="6588" y="1415"/>
                      <a:pt x="6883" y="1410"/>
                    </a:cubicBezTo>
                    <a:cubicBezTo>
                      <a:pt x="7183" y="1415"/>
                      <a:pt x="7484" y="1418"/>
                      <a:pt x="7785" y="1418"/>
                    </a:cubicBezTo>
                    <a:cubicBezTo>
                      <a:pt x="9888" y="1418"/>
                      <a:pt x="11988" y="1291"/>
                      <a:pt x="14056" y="1037"/>
                    </a:cubicBezTo>
                    <a:cubicBezTo>
                      <a:pt x="14056" y="788"/>
                      <a:pt x="14056" y="498"/>
                      <a:pt x="14097" y="208"/>
                    </a:cubicBezTo>
                    <a:cubicBezTo>
                      <a:pt x="11692" y="208"/>
                      <a:pt x="9288" y="415"/>
                      <a:pt x="6883" y="415"/>
                    </a:cubicBezTo>
                    <a:cubicBezTo>
                      <a:pt x="4602" y="374"/>
                      <a:pt x="2281" y="8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2"/>
              <p:cNvSpPr/>
              <p:nvPr/>
            </p:nvSpPr>
            <p:spPr>
              <a:xfrm>
                <a:off x="3562372" y="1392122"/>
                <a:ext cx="969106" cy="1076007"/>
              </a:xfrm>
              <a:custGeom>
                <a:avLst/>
                <a:gdLst/>
                <a:ahLst/>
                <a:cxnLst/>
                <a:rect l="l" t="t" r="r" b="b"/>
                <a:pathLst>
                  <a:path w="52906" h="58742" extrusionOk="0">
                    <a:moveTo>
                      <a:pt x="26080" y="1"/>
                    </a:moveTo>
                    <a:cubicBezTo>
                      <a:pt x="25060" y="1"/>
                      <a:pt x="24038" y="28"/>
                      <a:pt x="23012" y="80"/>
                    </a:cubicBezTo>
                    <a:cubicBezTo>
                      <a:pt x="20980" y="204"/>
                      <a:pt x="18948" y="536"/>
                      <a:pt x="16958" y="1075"/>
                    </a:cubicBezTo>
                    <a:cubicBezTo>
                      <a:pt x="16419" y="1199"/>
                      <a:pt x="15880" y="1365"/>
                      <a:pt x="15383" y="1572"/>
                    </a:cubicBezTo>
                    <a:cubicBezTo>
                      <a:pt x="15134" y="1697"/>
                      <a:pt x="14885" y="1779"/>
                      <a:pt x="14636" y="1904"/>
                    </a:cubicBezTo>
                    <a:cubicBezTo>
                      <a:pt x="11485" y="3189"/>
                      <a:pt x="8956" y="5677"/>
                      <a:pt x="7546" y="8787"/>
                    </a:cubicBezTo>
                    <a:cubicBezTo>
                      <a:pt x="7380" y="9118"/>
                      <a:pt x="7256" y="9409"/>
                      <a:pt x="7090" y="9740"/>
                    </a:cubicBezTo>
                    <a:cubicBezTo>
                      <a:pt x="6883" y="10238"/>
                      <a:pt x="6675" y="10694"/>
                      <a:pt x="6468" y="11233"/>
                    </a:cubicBezTo>
                    <a:cubicBezTo>
                      <a:pt x="4188" y="16250"/>
                      <a:pt x="2239" y="21391"/>
                      <a:pt x="539" y="26615"/>
                    </a:cubicBezTo>
                    <a:cubicBezTo>
                      <a:pt x="290" y="27362"/>
                      <a:pt x="0" y="28232"/>
                      <a:pt x="456" y="28854"/>
                    </a:cubicBezTo>
                    <a:cubicBezTo>
                      <a:pt x="788" y="29227"/>
                      <a:pt x="1244" y="29476"/>
                      <a:pt x="1741" y="29559"/>
                    </a:cubicBezTo>
                    <a:cubicBezTo>
                      <a:pt x="3234" y="29974"/>
                      <a:pt x="4810" y="30264"/>
                      <a:pt x="6427" y="30347"/>
                    </a:cubicBezTo>
                    <a:lnTo>
                      <a:pt x="7297" y="30347"/>
                    </a:lnTo>
                    <a:lnTo>
                      <a:pt x="7297" y="30554"/>
                    </a:lnTo>
                    <a:cubicBezTo>
                      <a:pt x="7297" y="39717"/>
                      <a:pt x="7546" y="49544"/>
                      <a:pt x="7961" y="53980"/>
                    </a:cubicBezTo>
                    <a:cubicBezTo>
                      <a:pt x="8417" y="58292"/>
                      <a:pt x="6841" y="58085"/>
                      <a:pt x="11402" y="58292"/>
                    </a:cubicBezTo>
                    <a:cubicBezTo>
                      <a:pt x="16133" y="58517"/>
                      <a:pt x="20872" y="58741"/>
                      <a:pt x="25593" y="58741"/>
                    </a:cubicBezTo>
                    <a:cubicBezTo>
                      <a:pt x="31341" y="58741"/>
                      <a:pt x="37061" y="58409"/>
                      <a:pt x="42706" y="57339"/>
                    </a:cubicBezTo>
                    <a:cubicBezTo>
                      <a:pt x="43038" y="57339"/>
                      <a:pt x="43328" y="57214"/>
                      <a:pt x="43577" y="57007"/>
                    </a:cubicBezTo>
                    <a:cubicBezTo>
                      <a:pt x="43784" y="56800"/>
                      <a:pt x="43867" y="56510"/>
                      <a:pt x="43867" y="56219"/>
                    </a:cubicBezTo>
                    <a:cubicBezTo>
                      <a:pt x="44157" y="52902"/>
                      <a:pt x="44406" y="49378"/>
                      <a:pt x="44572" y="45771"/>
                    </a:cubicBezTo>
                    <a:cubicBezTo>
                      <a:pt x="44696" y="43698"/>
                      <a:pt x="44738" y="41583"/>
                      <a:pt x="44821" y="39469"/>
                    </a:cubicBezTo>
                    <a:cubicBezTo>
                      <a:pt x="44945" y="36317"/>
                      <a:pt x="44987" y="33083"/>
                      <a:pt x="45028" y="29932"/>
                    </a:cubicBezTo>
                    <a:lnTo>
                      <a:pt x="45857" y="29932"/>
                    </a:lnTo>
                    <a:cubicBezTo>
                      <a:pt x="47557" y="29849"/>
                      <a:pt x="49879" y="29725"/>
                      <a:pt x="51247" y="29559"/>
                    </a:cubicBezTo>
                    <a:cubicBezTo>
                      <a:pt x="51952" y="29435"/>
                      <a:pt x="52450" y="29310"/>
                      <a:pt x="52450" y="29186"/>
                    </a:cubicBezTo>
                    <a:cubicBezTo>
                      <a:pt x="52906" y="23423"/>
                      <a:pt x="51911" y="17618"/>
                      <a:pt x="49630" y="12352"/>
                    </a:cubicBezTo>
                    <a:cubicBezTo>
                      <a:pt x="48925" y="10735"/>
                      <a:pt x="48055" y="9243"/>
                      <a:pt x="47060" y="7833"/>
                    </a:cubicBezTo>
                    <a:cubicBezTo>
                      <a:pt x="46894" y="7584"/>
                      <a:pt x="46728" y="7377"/>
                      <a:pt x="46521" y="7128"/>
                    </a:cubicBezTo>
                    <a:cubicBezTo>
                      <a:pt x="46106" y="6589"/>
                      <a:pt x="45691" y="6050"/>
                      <a:pt x="45194" y="5511"/>
                    </a:cubicBezTo>
                    <a:cubicBezTo>
                      <a:pt x="43287" y="3438"/>
                      <a:pt x="40384" y="2111"/>
                      <a:pt x="37150" y="1240"/>
                    </a:cubicBezTo>
                    <a:cubicBezTo>
                      <a:pt x="36818" y="1158"/>
                      <a:pt x="36487" y="1075"/>
                      <a:pt x="36155" y="1033"/>
                    </a:cubicBezTo>
                    <a:cubicBezTo>
                      <a:pt x="35077" y="784"/>
                      <a:pt x="33999" y="577"/>
                      <a:pt x="32880" y="453"/>
                    </a:cubicBezTo>
                    <a:cubicBezTo>
                      <a:pt x="30617" y="138"/>
                      <a:pt x="28355" y="1"/>
                      <a:pt x="26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2"/>
              <p:cNvSpPr/>
              <p:nvPr/>
            </p:nvSpPr>
            <p:spPr>
              <a:xfrm>
                <a:off x="3873751" y="1391774"/>
                <a:ext cx="290900" cy="243330"/>
              </a:xfrm>
              <a:custGeom>
                <a:avLst/>
                <a:gdLst/>
                <a:ahLst/>
                <a:cxnLst/>
                <a:rect l="l" t="t" r="r" b="b"/>
                <a:pathLst>
                  <a:path w="15881" h="13284" extrusionOk="0">
                    <a:moveTo>
                      <a:pt x="9196" y="0"/>
                    </a:moveTo>
                    <a:cubicBezTo>
                      <a:pt x="8147" y="0"/>
                      <a:pt x="7098" y="32"/>
                      <a:pt x="6054" y="99"/>
                    </a:cubicBezTo>
                    <a:cubicBezTo>
                      <a:pt x="3981" y="181"/>
                      <a:pt x="1991" y="513"/>
                      <a:pt x="1" y="1052"/>
                    </a:cubicBezTo>
                    <a:cubicBezTo>
                      <a:pt x="1203" y="2918"/>
                      <a:pt x="2405" y="4742"/>
                      <a:pt x="3566" y="6608"/>
                    </a:cubicBezTo>
                    <a:cubicBezTo>
                      <a:pt x="5017" y="8847"/>
                      <a:pt x="6427" y="11086"/>
                      <a:pt x="7878" y="13284"/>
                    </a:cubicBezTo>
                    <a:cubicBezTo>
                      <a:pt x="10988" y="9303"/>
                      <a:pt x="13476" y="4867"/>
                      <a:pt x="15881" y="430"/>
                    </a:cubicBezTo>
                    <a:cubicBezTo>
                      <a:pt x="13678" y="148"/>
                      <a:pt x="11436" y="0"/>
                      <a:pt x="9196" y="0"/>
                    </a:cubicBezTo>
                    <a:close/>
                  </a:path>
                </a:pathLst>
              </a:custGeom>
              <a:solidFill>
                <a:srgbClr val="B87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2"/>
              <p:cNvSpPr/>
              <p:nvPr/>
            </p:nvSpPr>
            <p:spPr>
              <a:xfrm>
                <a:off x="3831218" y="1409523"/>
                <a:ext cx="411667" cy="293245"/>
              </a:xfrm>
              <a:custGeom>
                <a:avLst/>
                <a:gdLst/>
                <a:ahLst/>
                <a:cxnLst/>
                <a:rect l="l" t="t" r="r" b="b"/>
                <a:pathLst>
                  <a:path w="22474" h="16009" extrusionOk="0">
                    <a:moveTo>
                      <a:pt x="21478" y="0"/>
                    </a:moveTo>
                    <a:cubicBezTo>
                      <a:pt x="19861" y="2198"/>
                      <a:pt x="18451" y="4644"/>
                      <a:pt x="16876" y="6883"/>
                    </a:cubicBezTo>
                    <a:cubicBezTo>
                      <a:pt x="14886" y="9785"/>
                      <a:pt x="12481" y="12356"/>
                      <a:pt x="10408" y="15175"/>
                    </a:cubicBezTo>
                    <a:cubicBezTo>
                      <a:pt x="8417" y="12522"/>
                      <a:pt x="6469" y="9827"/>
                      <a:pt x="4644" y="7049"/>
                    </a:cubicBezTo>
                    <a:cubicBezTo>
                      <a:pt x="3359" y="5017"/>
                      <a:pt x="2323" y="2447"/>
                      <a:pt x="706" y="622"/>
                    </a:cubicBezTo>
                    <a:cubicBezTo>
                      <a:pt x="457" y="705"/>
                      <a:pt x="208" y="788"/>
                      <a:pt x="1" y="912"/>
                    </a:cubicBezTo>
                    <a:cubicBezTo>
                      <a:pt x="1452" y="3607"/>
                      <a:pt x="3069" y="6261"/>
                      <a:pt x="4852" y="8832"/>
                    </a:cubicBezTo>
                    <a:cubicBezTo>
                      <a:pt x="5805" y="10241"/>
                      <a:pt x="6800" y="11610"/>
                      <a:pt x="7796" y="12978"/>
                    </a:cubicBezTo>
                    <a:cubicBezTo>
                      <a:pt x="8293" y="13641"/>
                      <a:pt x="8832" y="14346"/>
                      <a:pt x="9330" y="14968"/>
                    </a:cubicBezTo>
                    <a:cubicBezTo>
                      <a:pt x="9688" y="15446"/>
                      <a:pt x="9917" y="16009"/>
                      <a:pt x="10296" y="16009"/>
                    </a:cubicBezTo>
                    <a:cubicBezTo>
                      <a:pt x="10443" y="16009"/>
                      <a:pt x="10613" y="15924"/>
                      <a:pt x="10822" y="15714"/>
                    </a:cubicBezTo>
                    <a:cubicBezTo>
                      <a:pt x="13061" y="13351"/>
                      <a:pt x="15134" y="10863"/>
                      <a:pt x="17000" y="8210"/>
                    </a:cubicBezTo>
                    <a:cubicBezTo>
                      <a:pt x="18866" y="5639"/>
                      <a:pt x="20898" y="3027"/>
                      <a:pt x="22473" y="290"/>
                    </a:cubicBezTo>
                    <a:cubicBezTo>
                      <a:pt x="22141" y="208"/>
                      <a:pt x="21810" y="83"/>
                      <a:pt x="21478" y="0"/>
                    </a:cubicBezTo>
                    <a:close/>
                  </a:path>
                </a:pathLst>
              </a:custGeom>
              <a:solidFill>
                <a:srgbClr val="45A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2"/>
              <p:cNvSpPr/>
              <p:nvPr/>
            </p:nvSpPr>
            <p:spPr>
              <a:xfrm>
                <a:off x="3678560" y="1570534"/>
                <a:ext cx="19765" cy="38203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20856" extrusionOk="0">
                    <a:moveTo>
                      <a:pt x="747" y="0"/>
                    </a:moveTo>
                    <a:cubicBezTo>
                      <a:pt x="540" y="498"/>
                      <a:pt x="332" y="954"/>
                      <a:pt x="125" y="1493"/>
                    </a:cubicBezTo>
                    <a:cubicBezTo>
                      <a:pt x="1" y="4022"/>
                      <a:pt x="42" y="6593"/>
                      <a:pt x="250" y="9122"/>
                    </a:cubicBezTo>
                    <a:cubicBezTo>
                      <a:pt x="540" y="12936"/>
                      <a:pt x="457" y="16792"/>
                      <a:pt x="415" y="20648"/>
                    </a:cubicBezTo>
                    <a:lnTo>
                      <a:pt x="954" y="20648"/>
                    </a:lnTo>
                    <a:lnTo>
                      <a:pt x="954" y="20856"/>
                    </a:lnTo>
                    <a:cubicBezTo>
                      <a:pt x="996" y="20773"/>
                      <a:pt x="996" y="20690"/>
                      <a:pt x="996" y="20607"/>
                    </a:cubicBezTo>
                    <a:cubicBezTo>
                      <a:pt x="1079" y="13724"/>
                      <a:pt x="830" y="6841"/>
                      <a:pt x="747" y="0"/>
                    </a:cubicBezTo>
                    <a:close/>
                  </a:path>
                </a:pathLst>
              </a:custGeom>
              <a:solidFill>
                <a:srgbClr val="45A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2"/>
              <p:cNvSpPr/>
              <p:nvPr/>
            </p:nvSpPr>
            <p:spPr>
              <a:xfrm>
                <a:off x="4373489" y="1521920"/>
                <a:ext cx="50904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22805" extrusionOk="0">
                    <a:moveTo>
                      <a:pt x="2240" y="1"/>
                    </a:moveTo>
                    <a:cubicBezTo>
                      <a:pt x="913" y="3152"/>
                      <a:pt x="581" y="6966"/>
                      <a:pt x="291" y="10242"/>
                    </a:cubicBezTo>
                    <a:cubicBezTo>
                      <a:pt x="1" y="14429"/>
                      <a:pt x="167" y="18659"/>
                      <a:pt x="830" y="22805"/>
                    </a:cubicBezTo>
                    <a:lnTo>
                      <a:pt x="1576" y="22805"/>
                    </a:lnTo>
                    <a:cubicBezTo>
                      <a:pt x="249" y="15466"/>
                      <a:pt x="664" y="7878"/>
                      <a:pt x="2779" y="705"/>
                    </a:cubicBezTo>
                    <a:cubicBezTo>
                      <a:pt x="2613" y="457"/>
                      <a:pt x="2405" y="249"/>
                      <a:pt x="2240" y="1"/>
                    </a:cubicBezTo>
                    <a:close/>
                  </a:path>
                </a:pathLst>
              </a:custGeom>
              <a:solidFill>
                <a:srgbClr val="45A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2"/>
              <p:cNvSpPr/>
              <p:nvPr/>
            </p:nvSpPr>
            <p:spPr>
              <a:xfrm>
                <a:off x="3816783" y="1751291"/>
                <a:ext cx="446599" cy="594696"/>
              </a:xfrm>
              <a:custGeom>
                <a:avLst/>
                <a:gdLst/>
                <a:ahLst/>
                <a:cxnLst/>
                <a:rect l="l" t="t" r="r" b="b"/>
                <a:pathLst>
                  <a:path w="24381" h="32466" extrusionOk="0">
                    <a:moveTo>
                      <a:pt x="540" y="0"/>
                    </a:moveTo>
                    <a:cubicBezTo>
                      <a:pt x="250" y="0"/>
                      <a:pt x="1" y="208"/>
                      <a:pt x="1" y="498"/>
                    </a:cubicBezTo>
                    <a:lnTo>
                      <a:pt x="1" y="31968"/>
                    </a:lnTo>
                    <a:cubicBezTo>
                      <a:pt x="1" y="32258"/>
                      <a:pt x="250" y="32465"/>
                      <a:pt x="540" y="32465"/>
                    </a:cubicBezTo>
                    <a:lnTo>
                      <a:pt x="23883" y="32465"/>
                    </a:lnTo>
                    <a:cubicBezTo>
                      <a:pt x="24173" y="32465"/>
                      <a:pt x="24381" y="32258"/>
                      <a:pt x="24381" y="31968"/>
                    </a:cubicBezTo>
                    <a:lnTo>
                      <a:pt x="24381" y="498"/>
                    </a:lnTo>
                    <a:cubicBezTo>
                      <a:pt x="24381" y="208"/>
                      <a:pt x="24173" y="0"/>
                      <a:pt x="23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2"/>
              <p:cNvSpPr/>
              <p:nvPr/>
            </p:nvSpPr>
            <p:spPr>
              <a:xfrm>
                <a:off x="3928429" y="1651791"/>
                <a:ext cx="223309" cy="148885"/>
              </a:xfrm>
              <a:custGeom>
                <a:avLst/>
                <a:gdLst/>
                <a:ahLst/>
                <a:cxnLst/>
                <a:rect l="l" t="t" r="r" b="b"/>
                <a:pathLst>
                  <a:path w="12191" h="8128" extrusionOk="0">
                    <a:moveTo>
                      <a:pt x="6096" y="1"/>
                    </a:moveTo>
                    <a:cubicBezTo>
                      <a:pt x="4769" y="1"/>
                      <a:pt x="3442" y="747"/>
                      <a:pt x="2903" y="2240"/>
                    </a:cubicBezTo>
                    <a:cubicBezTo>
                      <a:pt x="2820" y="2530"/>
                      <a:pt x="2613" y="2696"/>
                      <a:pt x="2323" y="2696"/>
                    </a:cubicBezTo>
                    <a:lnTo>
                      <a:pt x="664" y="2696"/>
                    </a:lnTo>
                    <a:cubicBezTo>
                      <a:pt x="291" y="2696"/>
                      <a:pt x="1" y="2986"/>
                      <a:pt x="1" y="3359"/>
                    </a:cubicBezTo>
                    <a:lnTo>
                      <a:pt x="1" y="7505"/>
                    </a:lnTo>
                    <a:cubicBezTo>
                      <a:pt x="1" y="7837"/>
                      <a:pt x="291" y="8127"/>
                      <a:pt x="664" y="8127"/>
                    </a:cubicBezTo>
                    <a:lnTo>
                      <a:pt x="11527" y="8127"/>
                    </a:lnTo>
                    <a:cubicBezTo>
                      <a:pt x="11900" y="8127"/>
                      <a:pt x="12191" y="7837"/>
                      <a:pt x="12191" y="7505"/>
                    </a:cubicBezTo>
                    <a:lnTo>
                      <a:pt x="12191" y="3359"/>
                    </a:lnTo>
                    <a:cubicBezTo>
                      <a:pt x="12191" y="2986"/>
                      <a:pt x="11900" y="2696"/>
                      <a:pt x="11527" y="2696"/>
                    </a:cubicBezTo>
                    <a:lnTo>
                      <a:pt x="9910" y="2696"/>
                    </a:lnTo>
                    <a:cubicBezTo>
                      <a:pt x="9620" y="2696"/>
                      <a:pt x="9371" y="2530"/>
                      <a:pt x="9288" y="2240"/>
                    </a:cubicBezTo>
                    <a:cubicBezTo>
                      <a:pt x="8749" y="747"/>
                      <a:pt x="7423" y="1"/>
                      <a:pt x="6096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2"/>
              <p:cNvSpPr/>
              <p:nvPr/>
            </p:nvSpPr>
            <p:spPr>
              <a:xfrm>
                <a:off x="3701347" y="599487"/>
                <a:ext cx="735961" cy="700937"/>
              </a:xfrm>
              <a:custGeom>
                <a:avLst/>
                <a:gdLst/>
                <a:ahLst/>
                <a:cxnLst/>
                <a:rect l="l" t="t" r="r" b="b"/>
                <a:pathLst>
                  <a:path w="40178" h="38266" extrusionOk="0">
                    <a:moveTo>
                      <a:pt x="18324" y="0"/>
                    </a:moveTo>
                    <a:cubicBezTo>
                      <a:pt x="13441" y="0"/>
                      <a:pt x="8618" y="1930"/>
                      <a:pt x="5391" y="5082"/>
                    </a:cubicBezTo>
                    <a:cubicBezTo>
                      <a:pt x="125" y="10265"/>
                      <a:pt x="1" y="18060"/>
                      <a:pt x="2737" y="24320"/>
                    </a:cubicBezTo>
                    <a:cubicBezTo>
                      <a:pt x="3691" y="26352"/>
                      <a:pt x="5183" y="28176"/>
                      <a:pt x="6759" y="29918"/>
                    </a:cubicBezTo>
                    <a:cubicBezTo>
                      <a:pt x="7961" y="31327"/>
                      <a:pt x="9247" y="32613"/>
                      <a:pt x="10698" y="33774"/>
                    </a:cubicBezTo>
                    <a:cubicBezTo>
                      <a:pt x="13434" y="35930"/>
                      <a:pt x="16668" y="37340"/>
                      <a:pt x="20068" y="37920"/>
                    </a:cubicBezTo>
                    <a:cubicBezTo>
                      <a:pt x="21361" y="38155"/>
                      <a:pt x="22653" y="38265"/>
                      <a:pt x="23946" y="38265"/>
                    </a:cubicBezTo>
                    <a:cubicBezTo>
                      <a:pt x="24478" y="38265"/>
                      <a:pt x="25010" y="38246"/>
                      <a:pt x="25541" y="38210"/>
                    </a:cubicBezTo>
                    <a:cubicBezTo>
                      <a:pt x="28651" y="38003"/>
                      <a:pt x="31180" y="35142"/>
                      <a:pt x="33005" y="32903"/>
                    </a:cubicBezTo>
                    <a:cubicBezTo>
                      <a:pt x="35285" y="30125"/>
                      <a:pt x="37234" y="27015"/>
                      <a:pt x="38270" y="23533"/>
                    </a:cubicBezTo>
                    <a:cubicBezTo>
                      <a:pt x="40177" y="16982"/>
                      <a:pt x="37690" y="10223"/>
                      <a:pt x="32756" y="5745"/>
                    </a:cubicBezTo>
                    <a:cubicBezTo>
                      <a:pt x="30517" y="3755"/>
                      <a:pt x="27905" y="2221"/>
                      <a:pt x="25127" y="1226"/>
                    </a:cubicBezTo>
                    <a:cubicBezTo>
                      <a:pt x="23427" y="604"/>
                      <a:pt x="21644" y="231"/>
                      <a:pt x="19861" y="65"/>
                    </a:cubicBezTo>
                    <a:cubicBezTo>
                      <a:pt x="19349" y="22"/>
                      <a:pt x="18836" y="0"/>
                      <a:pt x="18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2"/>
              <p:cNvSpPr/>
              <p:nvPr/>
            </p:nvSpPr>
            <p:spPr>
              <a:xfrm>
                <a:off x="3758314" y="733553"/>
                <a:ext cx="566597" cy="637284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34791" extrusionOk="0">
                    <a:moveTo>
                      <a:pt x="15065" y="0"/>
                    </a:moveTo>
                    <a:cubicBezTo>
                      <a:pt x="14546" y="0"/>
                      <a:pt x="14029" y="28"/>
                      <a:pt x="13517" y="85"/>
                    </a:cubicBezTo>
                    <a:cubicBezTo>
                      <a:pt x="11983" y="168"/>
                      <a:pt x="10449" y="458"/>
                      <a:pt x="8998" y="914"/>
                    </a:cubicBezTo>
                    <a:cubicBezTo>
                      <a:pt x="5307" y="2199"/>
                      <a:pt x="2405" y="5060"/>
                      <a:pt x="1078" y="8750"/>
                    </a:cubicBezTo>
                    <a:cubicBezTo>
                      <a:pt x="0" y="11819"/>
                      <a:pt x="125" y="15218"/>
                      <a:pt x="539" y="18494"/>
                    </a:cubicBezTo>
                    <a:cubicBezTo>
                      <a:pt x="1244" y="24133"/>
                      <a:pt x="2156" y="30394"/>
                      <a:pt x="7795" y="33213"/>
                    </a:cubicBezTo>
                    <a:cubicBezTo>
                      <a:pt x="9913" y="34279"/>
                      <a:pt x="12121" y="34790"/>
                      <a:pt x="14237" y="34790"/>
                    </a:cubicBezTo>
                    <a:cubicBezTo>
                      <a:pt x="18873" y="34790"/>
                      <a:pt x="23069" y="32334"/>
                      <a:pt x="24919" y="27864"/>
                    </a:cubicBezTo>
                    <a:cubicBezTo>
                      <a:pt x="25624" y="25957"/>
                      <a:pt x="26039" y="24008"/>
                      <a:pt x="26204" y="22018"/>
                    </a:cubicBezTo>
                    <a:cubicBezTo>
                      <a:pt x="26267" y="22021"/>
                      <a:pt x="26329" y="22022"/>
                      <a:pt x="26392" y="22022"/>
                    </a:cubicBezTo>
                    <a:cubicBezTo>
                      <a:pt x="28428" y="22022"/>
                      <a:pt x="30202" y="20714"/>
                      <a:pt x="30765" y="18743"/>
                    </a:cubicBezTo>
                    <a:cubicBezTo>
                      <a:pt x="30890" y="18162"/>
                      <a:pt x="30931" y="17499"/>
                      <a:pt x="30890" y="16918"/>
                    </a:cubicBezTo>
                    <a:cubicBezTo>
                      <a:pt x="30848" y="16048"/>
                      <a:pt x="30516" y="15218"/>
                      <a:pt x="29977" y="14555"/>
                    </a:cubicBezTo>
                    <a:cubicBezTo>
                      <a:pt x="29471" y="14014"/>
                      <a:pt x="28743" y="13722"/>
                      <a:pt x="27998" y="13722"/>
                    </a:cubicBezTo>
                    <a:cubicBezTo>
                      <a:pt x="27829" y="13722"/>
                      <a:pt x="27658" y="13737"/>
                      <a:pt x="27490" y="13767"/>
                    </a:cubicBezTo>
                    <a:cubicBezTo>
                      <a:pt x="27199" y="13809"/>
                      <a:pt x="26868" y="13933"/>
                      <a:pt x="26619" y="14099"/>
                    </a:cubicBezTo>
                    <a:cubicBezTo>
                      <a:pt x="26453" y="8253"/>
                      <a:pt x="24380" y="1868"/>
                      <a:pt x="18036" y="292"/>
                    </a:cubicBezTo>
                    <a:cubicBezTo>
                      <a:pt x="17056" y="101"/>
                      <a:pt x="16058" y="0"/>
                      <a:pt x="15065" y="0"/>
                    </a:cubicBezTo>
                    <a:close/>
                  </a:path>
                </a:pathLst>
              </a:custGeom>
              <a:solidFill>
                <a:srgbClr val="B87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2"/>
              <p:cNvSpPr/>
              <p:nvPr/>
            </p:nvSpPr>
            <p:spPr>
              <a:xfrm>
                <a:off x="3748441" y="688803"/>
                <a:ext cx="516462" cy="294637"/>
              </a:xfrm>
              <a:custGeom>
                <a:avLst/>
                <a:gdLst/>
                <a:ahLst/>
                <a:cxnLst/>
                <a:rect l="l" t="t" r="r" b="b"/>
                <a:pathLst>
                  <a:path w="28195" h="16085" extrusionOk="0">
                    <a:moveTo>
                      <a:pt x="14278" y="1"/>
                    </a:moveTo>
                    <a:cubicBezTo>
                      <a:pt x="13763" y="1"/>
                      <a:pt x="13246" y="28"/>
                      <a:pt x="12729" y="82"/>
                    </a:cubicBezTo>
                    <a:cubicBezTo>
                      <a:pt x="5059" y="869"/>
                      <a:pt x="0" y="8664"/>
                      <a:pt x="208" y="16003"/>
                    </a:cubicBezTo>
                    <a:cubicBezTo>
                      <a:pt x="354" y="16059"/>
                      <a:pt x="501" y="16084"/>
                      <a:pt x="647" y="16084"/>
                    </a:cubicBezTo>
                    <a:cubicBezTo>
                      <a:pt x="1365" y="16084"/>
                      <a:pt x="2054" y="15470"/>
                      <a:pt x="2571" y="14884"/>
                    </a:cubicBezTo>
                    <a:cubicBezTo>
                      <a:pt x="3815" y="13515"/>
                      <a:pt x="4934" y="11981"/>
                      <a:pt x="5888" y="10406"/>
                    </a:cubicBezTo>
                    <a:lnTo>
                      <a:pt x="5888" y="10406"/>
                    </a:lnTo>
                    <a:cubicBezTo>
                      <a:pt x="5681" y="11318"/>
                      <a:pt x="5598" y="12520"/>
                      <a:pt x="6468" y="12935"/>
                    </a:cubicBezTo>
                    <a:cubicBezTo>
                      <a:pt x="6613" y="12998"/>
                      <a:pt x="6762" y="13026"/>
                      <a:pt x="6912" y="13026"/>
                    </a:cubicBezTo>
                    <a:cubicBezTo>
                      <a:pt x="7450" y="13026"/>
                      <a:pt x="8005" y="12669"/>
                      <a:pt x="8459" y="12313"/>
                    </a:cubicBezTo>
                    <a:cubicBezTo>
                      <a:pt x="11112" y="10157"/>
                      <a:pt x="12936" y="7130"/>
                      <a:pt x="14678" y="4145"/>
                    </a:cubicBezTo>
                    <a:cubicBezTo>
                      <a:pt x="14927" y="6384"/>
                      <a:pt x="15549" y="8540"/>
                      <a:pt x="16544" y="10530"/>
                    </a:cubicBezTo>
                    <a:cubicBezTo>
                      <a:pt x="16710" y="10986"/>
                      <a:pt x="17041" y="11359"/>
                      <a:pt x="17497" y="11567"/>
                    </a:cubicBezTo>
                    <a:cubicBezTo>
                      <a:pt x="17580" y="11589"/>
                      <a:pt x="17663" y="11599"/>
                      <a:pt x="17746" y="11599"/>
                    </a:cubicBezTo>
                    <a:cubicBezTo>
                      <a:pt x="18281" y="11599"/>
                      <a:pt x="18791" y="11163"/>
                      <a:pt x="19114" y="10696"/>
                    </a:cubicBezTo>
                    <a:cubicBezTo>
                      <a:pt x="19736" y="9825"/>
                      <a:pt x="20151" y="8872"/>
                      <a:pt x="20400" y="7876"/>
                    </a:cubicBezTo>
                    <a:cubicBezTo>
                      <a:pt x="20607" y="9162"/>
                      <a:pt x="20980" y="10406"/>
                      <a:pt x="21602" y="11567"/>
                    </a:cubicBezTo>
                    <a:cubicBezTo>
                      <a:pt x="22100" y="12645"/>
                      <a:pt x="22887" y="13557"/>
                      <a:pt x="23924" y="14179"/>
                    </a:cubicBezTo>
                    <a:cubicBezTo>
                      <a:pt x="24341" y="14412"/>
                      <a:pt x="24805" y="14525"/>
                      <a:pt x="25270" y="14525"/>
                    </a:cubicBezTo>
                    <a:cubicBezTo>
                      <a:pt x="25961" y="14525"/>
                      <a:pt x="26654" y="14276"/>
                      <a:pt x="27199" y="13806"/>
                    </a:cubicBezTo>
                    <a:cubicBezTo>
                      <a:pt x="27697" y="13225"/>
                      <a:pt x="27987" y="12520"/>
                      <a:pt x="28029" y="11732"/>
                    </a:cubicBezTo>
                    <a:cubicBezTo>
                      <a:pt x="28195" y="9493"/>
                      <a:pt x="27531" y="7254"/>
                      <a:pt x="26121" y="5472"/>
                    </a:cubicBezTo>
                    <a:cubicBezTo>
                      <a:pt x="24712" y="3730"/>
                      <a:pt x="22887" y="2362"/>
                      <a:pt x="20814" y="1491"/>
                    </a:cubicBezTo>
                    <a:cubicBezTo>
                      <a:pt x="18756" y="513"/>
                      <a:pt x="16532" y="1"/>
                      <a:pt x="14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2"/>
              <p:cNvSpPr/>
              <p:nvPr/>
            </p:nvSpPr>
            <p:spPr>
              <a:xfrm>
                <a:off x="4075775" y="1130475"/>
                <a:ext cx="350908" cy="565388"/>
              </a:xfrm>
              <a:custGeom>
                <a:avLst/>
                <a:gdLst/>
                <a:ahLst/>
                <a:cxnLst/>
                <a:rect l="l" t="t" r="r" b="b"/>
                <a:pathLst>
                  <a:path w="19157" h="30866" extrusionOk="0">
                    <a:moveTo>
                      <a:pt x="13666" y="1"/>
                    </a:moveTo>
                    <a:cubicBezTo>
                      <a:pt x="12849" y="1"/>
                      <a:pt x="12139" y="651"/>
                      <a:pt x="11776" y="2381"/>
                    </a:cubicBezTo>
                    <a:cubicBezTo>
                      <a:pt x="11486" y="3708"/>
                      <a:pt x="11693" y="5159"/>
                      <a:pt x="11278" y="6486"/>
                    </a:cubicBezTo>
                    <a:cubicBezTo>
                      <a:pt x="10490" y="9181"/>
                      <a:pt x="7588" y="10508"/>
                      <a:pt x="5432" y="12290"/>
                    </a:cubicBezTo>
                    <a:cubicBezTo>
                      <a:pt x="2778" y="14488"/>
                      <a:pt x="1037" y="17556"/>
                      <a:pt x="498" y="20956"/>
                    </a:cubicBezTo>
                    <a:cubicBezTo>
                      <a:pt x="0" y="24356"/>
                      <a:pt x="581" y="27839"/>
                      <a:pt x="2239" y="30865"/>
                    </a:cubicBezTo>
                    <a:cubicBezTo>
                      <a:pt x="1949" y="29000"/>
                      <a:pt x="2986" y="27217"/>
                      <a:pt x="4354" y="25931"/>
                    </a:cubicBezTo>
                    <a:cubicBezTo>
                      <a:pt x="5764" y="24688"/>
                      <a:pt x="7464" y="23858"/>
                      <a:pt x="9039" y="22905"/>
                    </a:cubicBezTo>
                    <a:cubicBezTo>
                      <a:pt x="12232" y="20956"/>
                      <a:pt x="15051" y="18385"/>
                      <a:pt x="16793" y="15068"/>
                    </a:cubicBezTo>
                    <a:cubicBezTo>
                      <a:pt x="18576" y="11793"/>
                      <a:pt x="19156" y="7812"/>
                      <a:pt x="17912" y="4288"/>
                    </a:cubicBezTo>
                    <a:cubicBezTo>
                      <a:pt x="17307" y="2528"/>
                      <a:pt x="15278" y="1"/>
                      <a:pt x="13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2"/>
              <p:cNvSpPr/>
              <p:nvPr/>
            </p:nvSpPr>
            <p:spPr>
              <a:xfrm>
                <a:off x="3955777" y="1028996"/>
                <a:ext cx="78765" cy="104996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5732" extrusionOk="0">
                    <a:moveTo>
                      <a:pt x="1501" y="0"/>
                    </a:moveTo>
                    <a:cubicBezTo>
                      <a:pt x="1414" y="0"/>
                      <a:pt x="1324" y="53"/>
                      <a:pt x="1286" y="168"/>
                    </a:cubicBezTo>
                    <a:cubicBezTo>
                      <a:pt x="1078" y="1080"/>
                      <a:pt x="871" y="1992"/>
                      <a:pt x="664" y="2863"/>
                    </a:cubicBezTo>
                    <a:cubicBezTo>
                      <a:pt x="498" y="3443"/>
                      <a:pt x="0" y="4438"/>
                      <a:pt x="208" y="4977"/>
                    </a:cubicBezTo>
                    <a:cubicBezTo>
                      <a:pt x="420" y="5557"/>
                      <a:pt x="1047" y="5731"/>
                      <a:pt x="1740" y="5731"/>
                    </a:cubicBezTo>
                    <a:cubicBezTo>
                      <a:pt x="2534" y="5731"/>
                      <a:pt x="3414" y="5502"/>
                      <a:pt x="3856" y="5392"/>
                    </a:cubicBezTo>
                    <a:cubicBezTo>
                      <a:pt x="4300" y="5190"/>
                      <a:pt x="4156" y="4519"/>
                      <a:pt x="3691" y="4519"/>
                    </a:cubicBezTo>
                    <a:cubicBezTo>
                      <a:pt x="3677" y="4519"/>
                      <a:pt x="3663" y="4520"/>
                      <a:pt x="3649" y="4521"/>
                    </a:cubicBezTo>
                    <a:cubicBezTo>
                      <a:pt x="3137" y="4656"/>
                      <a:pt x="2520" y="4825"/>
                      <a:pt x="1935" y="4825"/>
                    </a:cubicBezTo>
                    <a:cubicBezTo>
                      <a:pt x="1619" y="4825"/>
                      <a:pt x="1313" y="4776"/>
                      <a:pt x="1037" y="4645"/>
                    </a:cubicBezTo>
                    <a:cubicBezTo>
                      <a:pt x="1120" y="3899"/>
                      <a:pt x="1410" y="3111"/>
                      <a:pt x="1535" y="2406"/>
                    </a:cubicBezTo>
                    <a:cubicBezTo>
                      <a:pt x="1700" y="1660"/>
                      <a:pt x="1783" y="955"/>
                      <a:pt x="1700" y="209"/>
                    </a:cubicBezTo>
                    <a:cubicBezTo>
                      <a:pt x="1700" y="74"/>
                      <a:pt x="1603" y="0"/>
                      <a:pt x="1501" y="0"/>
                    </a:cubicBezTo>
                    <a:close/>
                  </a:path>
                </a:pathLst>
              </a:custGeom>
              <a:solidFill>
                <a:srgbClr val="A16B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2"/>
              <p:cNvSpPr/>
              <p:nvPr/>
            </p:nvSpPr>
            <p:spPr>
              <a:xfrm>
                <a:off x="3834258" y="1037806"/>
                <a:ext cx="63818" cy="79370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4333" extrusionOk="0">
                    <a:moveTo>
                      <a:pt x="1831" y="1"/>
                    </a:moveTo>
                    <a:cubicBezTo>
                      <a:pt x="1550" y="1"/>
                      <a:pt x="1263" y="105"/>
                      <a:pt x="1037" y="308"/>
                    </a:cubicBezTo>
                    <a:cubicBezTo>
                      <a:pt x="954" y="391"/>
                      <a:pt x="830" y="474"/>
                      <a:pt x="788" y="599"/>
                    </a:cubicBezTo>
                    <a:cubicBezTo>
                      <a:pt x="125" y="1386"/>
                      <a:pt x="1" y="2464"/>
                      <a:pt x="415" y="3377"/>
                    </a:cubicBezTo>
                    <a:cubicBezTo>
                      <a:pt x="634" y="4010"/>
                      <a:pt x="1186" y="4333"/>
                      <a:pt x="1744" y="4333"/>
                    </a:cubicBezTo>
                    <a:cubicBezTo>
                      <a:pt x="2246" y="4333"/>
                      <a:pt x="2753" y="4072"/>
                      <a:pt x="3027" y="3542"/>
                    </a:cubicBezTo>
                    <a:cubicBezTo>
                      <a:pt x="3483" y="2589"/>
                      <a:pt x="3442" y="889"/>
                      <a:pt x="2488" y="226"/>
                    </a:cubicBezTo>
                    <a:cubicBezTo>
                      <a:pt x="2299" y="74"/>
                      <a:pt x="2067" y="1"/>
                      <a:pt x="1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2"/>
              <p:cNvSpPr/>
              <p:nvPr/>
            </p:nvSpPr>
            <p:spPr>
              <a:xfrm>
                <a:off x="4074254" y="1037367"/>
                <a:ext cx="63818" cy="78784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4301" extrusionOk="0">
                    <a:moveTo>
                      <a:pt x="1783" y="1"/>
                    </a:moveTo>
                    <a:cubicBezTo>
                      <a:pt x="1535" y="1"/>
                      <a:pt x="1286" y="84"/>
                      <a:pt x="1079" y="250"/>
                    </a:cubicBezTo>
                    <a:cubicBezTo>
                      <a:pt x="954" y="332"/>
                      <a:pt x="871" y="457"/>
                      <a:pt x="788" y="581"/>
                    </a:cubicBezTo>
                    <a:cubicBezTo>
                      <a:pt x="166" y="1328"/>
                      <a:pt x="1" y="2447"/>
                      <a:pt x="415" y="3359"/>
                    </a:cubicBezTo>
                    <a:cubicBezTo>
                      <a:pt x="636" y="3976"/>
                      <a:pt x="1208" y="4301"/>
                      <a:pt x="1776" y="4301"/>
                    </a:cubicBezTo>
                    <a:cubicBezTo>
                      <a:pt x="2277" y="4301"/>
                      <a:pt x="2775" y="4049"/>
                      <a:pt x="3027" y="3525"/>
                    </a:cubicBezTo>
                    <a:cubicBezTo>
                      <a:pt x="3483" y="2613"/>
                      <a:pt x="3442" y="913"/>
                      <a:pt x="2488" y="250"/>
                    </a:cubicBezTo>
                    <a:cubicBezTo>
                      <a:pt x="2281" y="84"/>
                      <a:pt x="2032" y="1"/>
                      <a:pt x="1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2"/>
              <p:cNvSpPr/>
              <p:nvPr/>
            </p:nvSpPr>
            <p:spPr>
              <a:xfrm>
                <a:off x="3933063" y="1171707"/>
                <a:ext cx="126720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2991" extrusionOk="0">
                    <a:moveTo>
                      <a:pt x="348" y="0"/>
                    </a:moveTo>
                    <a:cubicBezTo>
                      <a:pt x="135" y="0"/>
                      <a:pt x="0" y="189"/>
                      <a:pt x="38" y="379"/>
                    </a:cubicBezTo>
                    <a:cubicBezTo>
                      <a:pt x="515" y="2120"/>
                      <a:pt x="1987" y="2991"/>
                      <a:pt x="3459" y="2991"/>
                    </a:cubicBezTo>
                    <a:cubicBezTo>
                      <a:pt x="4931" y="2991"/>
                      <a:pt x="6403" y="2120"/>
                      <a:pt x="6879" y="379"/>
                    </a:cubicBezTo>
                    <a:cubicBezTo>
                      <a:pt x="6917" y="189"/>
                      <a:pt x="6782" y="0"/>
                      <a:pt x="6601" y="0"/>
                    </a:cubicBezTo>
                    <a:cubicBezTo>
                      <a:pt x="6583" y="0"/>
                      <a:pt x="6566" y="2"/>
                      <a:pt x="6548" y="6"/>
                    </a:cubicBezTo>
                    <a:lnTo>
                      <a:pt x="411" y="6"/>
                    </a:lnTo>
                    <a:cubicBezTo>
                      <a:pt x="390" y="2"/>
                      <a:pt x="368" y="0"/>
                      <a:pt x="3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2"/>
              <p:cNvSpPr/>
              <p:nvPr/>
            </p:nvSpPr>
            <p:spPr>
              <a:xfrm>
                <a:off x="3958817" y="1258386"/>
                <a:ext cx="130640" cy="217978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11900" extrusionOk="0">
                    <a:moveTo>
                      <a:pt x="0" y="0"/>
                    </a:moveTo>
                    <a:lnTo>
                      <a:pt x="0" y="11900"/>
                    </a:lnTo>
                    <a:lnTo>
                      <a:pt x="7132" y="11900"/>
                    </a:lnTo>
                    <a:lnTo>
                      <a:pt x="7132" y="0"/>
                    </a:lnTo>
                    <a:close/>
                  </a:path>
                </a:pathLst>
              </a:custGeom>
              <a:solidFill>
                <a:srgbClr val="B87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2"/>
              <p:cNvSpPr/>
              <p:nvPr/>
            </p:nvSpPr>
            <p:spPr>
              <a:xfrm>
                <a:off x="3772748" y="1933569"/>
                <a:ext cx="730630" cy="320556"/>
              </a:xfrm>
              <a:custGeom>
                <a:avLst/>
                <a:gdLst/>
                <a:ahLst/>
                <a:cxnLst/>
                <a:rect l="l" t="t" r="r" b="b"/>
                <a:pathLst>
                  <a:path w="39887" h="17500" extrusionOk="0">
                    <a:moveTo>
                      <a:pt x="39762" y="0"/>
                    </a:moveTo>
                    <a:cubicBezTo>
                      <a:pt x="38394" y="166"/>
                      <a:pt x="36072" y="290"/>
                      <a:pt x="34372" y="373"/>
                    </a:cubicBezTo>
                    <a:lnTo>
                      <a:pt x="33833" y="373"/>
                    </a:lnTo>
                    <a:cubicBezTo>
                      <a:pt x="33916" y="3524"/>
                      <a:pt x="33833" y="6676"/>
                      <a:pt x="33543" y="9868"/>
                    </a:cubicBezTo>
                    <a:lnTo>
                      <a:pt x="33336" y="9910"/>
                    </a:lnTo>
                    <a:cubicBezTo>
                      <a:pt x="29799" y="11103"/>
                      <a:pt x="26088" y="11595"/>
                      <a:pt x="22364" y="11595"/>
                    </a:cubicBezTo>
                    <a:cubicBezTo>
                      <a:pt x="18841" y="11595"/>
                      <a:pt x="15306" y="11154"/>
                      <a:pt x="11900" y="10449"/>
                    </a:cubicBezTo>
                    <a:cubicBezTo>
                      <a:pt x="10241" y="10117"/>
                      <a:pt x="8624" y="9744"/>
                      <a:pt x="7049" y="9288"/>
                    </a:cubicBezTo>
                    <a:cubicBezTo>
                      <a:pt x="6841" y="8832"/>
                      <a:pt x="6510" y="8417"/>
                      <a:pt x="6344" y="8085"/>
                    </a:cubicBezTo>
                    <a:cubicBezTo>
                      <a:pt x="6136" y="7629"/>
                      <a:pt x="5805" y="7298"/>
                      <a:pt x="5390" y="7049"/>
                    </a:cubicBezTo>
                    <a:cubicBezTo>
                      <a:pt x="5297" y="7002"/>
                      <a:pt x="5204" y="6979"/>
                      <a:pt x="5112" y="6979"/>
                    </a:cubicBezTo>
                    <a:cubicBezTo>
                      <a:pt x="4961" y="6979"/>
                      <a:pt x="4815" y="7044"/>
                      <a:pt x="4685" y="7173"/>
                    </a:cubicBezTo>
                    <a:cubicBezTo>
                      <a:pt x="4602" y="7298"/>
                      <a:pt x="4561" y="7463"/>
                      <a:pt x="4561" y="7629"/>
                    </a:cubicBezTo>
                    <a:lnTo>
                      <a:pt x="4561" y="8417"/>
                    </a:lnTo>
                    <a:cubicBezTo>
                      <a:pt x="3815" y="8127"/>
                      <a:pt x="3193" y="7712"/>
                      <a:pt x="2654" y="7173"/>
                    </a:cubicBezTo>
                    <a:cubicBezTo>
                      <a:pt x="2405" y="6883"/>
                      <a:pt x="2198" y="6551"/>
                      <a:pt x="1866" y="6551"/>
                    </a:cubicBezTo>
                    <a:cubicBezTo>
                      <a:pt x="1659" y="6593"/>
                      <a:pt x="1451" y="6758"/>
                      <a:pt x="1368" y="6966"/>
                    </a:cubicBezTo>
                    <a:cubicBezTo>
                      <a:pt x="1120" y="7380"/>
                      <a:pt x="1120" y="7919"/>
                      <a:pt x="1368" y="8376"/>
                    </a:cubicBezTo>
                    <a:cubicBezTo>
                      <a:pt x="539" y="8417"/>
                      <a:pt x="207" y="9454"/>
                      <a:pt x="829" y="9993"/>
                    </a:cubicBezTo>
                    <a:cubicBezTo>
                      <a:pt x="0" y="10324"/>
                      <a:pt x="83" y="11568"/>
                      <a:pt x="995" y="11692"/>
                    </a:cubicBezTo>
                    <a:cubicBezTo>
                      <a:pt x="539" y="11900"/>
                      <a:pt x="332" y="12439"/>
                      <a:pt x="498" y="12936"/>
                    </a:cubicBezTo>
                    <a:cubicBezTo>
                      <a:pt x="705" y="13475"/>
                      <a:pt x="1285" y="13683"/>
                      <a:pt x="1824" y="13849"/>
                    </a:cubicBezTo>
                    <a:cubicBezTo>
                      <a:pt x="8500" y="15963"/>
                      <a:pt x="15341" y="17497"/>
                      <a:pt x="22348" y="17497"/>
                    </a:cubicBezTo>
                    <a:cubicBezTo>
                      <a:pt x="22499" y="17499"/>
                      <a:pt x="22649" y="17500"/>
                      <a:pt x="22800" y="17500"/>
                    </a:cubicBezTo>
                    <a:cubicBezTo>
                      <a:pt x="26256" y="17500"/>
                      <a:pt x="29708" y="17045"/>
                      <a:pt x="33045" y="16170"/>
                    </a:cubicBezTo>
                    <a:cubicBezTo>
                      <a:pt x="34662" y="15797"/>
                      <a:pt x="36238" y="15217"/>
                      <a:pt x="37731" y="14470"/>
                    </a:cubicBezTo>
                    <a:cubicBezTo>
                      <a:pt x="38560" y="14014"/>
                      <a:pt x="39140" y="13185"/>
                      <a:pt x="39223" y="12232"/>
                    </a:cubicBezTo>
                    <a:cubicBezTo>
                      <a:pt x="39721" y="8168"/>
                      <a:pt x="39887" y="4063"/>
                      <a:pt x="39762" y="0"/>
                    </a:cubicBezTo>
                    <a:close/>
                  </a:path>
                </a:pathLst>
              </a:custGeom>
              <a:solidFill>
                <a:srgbClr val="B87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6" name="Google Shape;1216;p42"/>
            <p:cNvGrpSpPr/>
            <p:nvPr/>
          </p:nvGrpSpPr>
          <p:grpSpPr>
            <a:xfrm rot="-2095973">
              <a:off x="7724938" y="663980"/>
              <a:ext cx="432601" cy="740517"/>
              <a:chOff x="7236641" y="1201723"/>
              <a:chExt cx="432613" cy="740539"/>
            </a:xfrm>
          </p:grpSpPr>
          <p:sp>
            <p:nvSpPr>
              <p:cNvPr id="1217" name="Google Shape;1217;p42"/>
              <p:cNvSpPr/>
              <p:nvPr/>
            </p:nvSpPr>
            <p:spPr>
              <a:xfrm rot="8987225">
                <a:off x="7379974" y="1598975"/>
                <a:ext cx="264204" cy="171017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218" name="Google Shape;1218;p42"/>
              <p:cNvSpPr/>
              <p:nvPr/>
            </p:nvSpPr>
            <p:spPr>
              <a:xfrm rot="-10689929">
                <a:off x="7328068" y="1767047"/>
                <a:ext cx="264193" cy="171029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219" name="Google Shape;1219;p42"/>
              <p:cNvSpPr/>
              <p:nvPr/>
            </p:nvSpPr>
            <p:spPr>
              <a:xfrm rot="2787572">
                <a:off x="7273048" y="1277484"/>
                <a:ext cx="309084" cy="233113"/>
              </a:xfrm>
              <a:custGeom>
                <a:avLst/>
                <a:gdLst/>
                <a:ahLst/>
                <a:cxnLst/>
                <a:rect l="l" t="t" r="r" b="b"/>
                <a:pathLst>
                  <a:path w="39411" h="29724" extrusionOk="0">
                    <a:moveTo>
                      <a:pt x="29588" y="1"/>
                    </a:moveTo>
                    <a:cubicBezTo>
                      <a:pt x="26032" y="1"/>
                      <a:pt x="22390" y="1886"/>
                      <a:pt x="20600" y="5896"/>
                    </a:cubicBezTo>
                    <a:cubicBezTo>
                      <a:pt x="18544" y="2545"/>
                      <a:pt x="15626" y="1160"/>
                      <a:pt x="12750" y="1160"/>
                    </a:cubicBezTo>
                    <a:cubicBezTo>
                      <a:pt x="6266" y="1160"/>
                      <a:pt x="0" y="8198"/>
                      <a:pt x="4333" y="15610"/>
                    </a:cubicBezTo>
                    <a:cubicBezTo>
                      <a:pt x="7770" y="22575"/>
                      <a:pt x="18423" y="29517"/>
                      <a:pt x="20577" y="29724"/>
                    </a:cubicBezTo>
                    <a:cubicBezTo>
                      <a:pt x="29008" y="26654"/>
                      <a:pt x="39410" y="17283"/>
                      <a:pt x="38654" y="7591"/>
                    </a:cubicBezTo>
                    <a:cubicBezTo>
                      <a:pt x="37920" y="2664"/>
                      <a:pt x="33814" y="1"/>
                      <a:pt x="29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0" name="Google Shape;1220;p42"/>
          <p:cNvGrpSpPr/>
          <p:nvPr/>
        </p:nvGrpSpPr>
        <p:grpSpPr>
          <a:xfrm>
            <a:off x="563284" y="981669"/>
            <a:ext cx="4731027" cy="2591193"/>
            <a:chOff x="563284" y="981669"/>
            <a:chExt cx="4731027" cy="2591193"/>
          </a:xfrm>
        </p:grpSpPr>
        <p:grpSp>
          <p:nvGrpSpPr>
            <p:cNvPr id="1221" name="Google Shape;1221;p42"/>
            <p:cNvGrpSpPr/>
            <p:nvPr/>
          </p:nvGrpSpPr>
          <p:grpSpPr>
            <a:xfrm rot="2877037">
              <a:off x="713873" y="1021809"/>
              <a:ext cx="359599" cy="565508"/>
              <a:chOff x="1488557" y="1467794"/>
              <a:chExt cx="359583" cy="565483"/>
            </a:xfrm>
          </p:grpSpPr>
          <p:sp>
            <p:nvSpPr>
              <p:cNvPr id="1222" name="Google Shape;1222;p42"/>
              <p:cNvSpPr/>
              <p:nvPr/>
            </p:nvSpPr>
            <p:spPr>
              <a:xfrm rot="-4139133">
                <a:off x="1588853" y="1793803"/>
                <a:ext cx="264202" cy="170999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223" name="Google Shape;1223;p42"/>
              <p:cNvSpPr/>
              <p:nvPr/>
            </p:nvSpPr>
            <p:spPr>
              <a:xfrm rot="-2045900">
                <a:off x="1513774" y="1643694"/>
                <a:ext cx="264202" cy="171008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224" name="Google Shape;1224;p42"/>
              <p:cNvSpPr/>
              <p:nvPr/>
            </p:nvSpPr>
            <p:spPr>
              <a:xfrm rot="-123225">
                <a:off x="1554179" y="1472473"/>
                <a:ext cx="264187" cy="17102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</p:grpSp>
        <p:grpSp>
          <p:nvGrpSpPr>
            <p:cNvPr id="1225" name="Google Shape;1225;p42"/>
            <p:cNvGrpSpPr/>
            <p:nvPr/>
          </p:nvGrpSpPr>
          <p:grpSpPr>
            <a:xfrm rot="-9000128">
              <a:off x="4817420" y="2955324"/>
              <a:ext cx="359606" cy="565520"/>
              <a:chOff x="1488557" y="1467794"/>
              <a:chExt cx="359583" cy="565483"/>
            </a:xfrm>
          </p:grpSpPr>
          <p:sp>
            <p:nvSpPr>
              <p:cNvPr id="1226" name="Google Shape;1226;p42"/>
              <p:cNvSpPr/>
              <p:nvPr/>
            </p:nvSpPr>
            <p:spPr>
              <a:xfrm rot="-4139133">
                <a:off x="1588853" y="1793803"/>
                <a:ext cx="264202" cy="170999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227" name="Google Shape;1227;p42"/>
              <p:cNvSpPr/>
              <p:nvPr/>
            </p:nvSpPr>
            <p:spPr>
              <a:xfrm rot="-2045900">
                <a:off x="1513774" y="1643694"/>
                <a:ext cx="264202" cy="171008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228" name="Google Shape;1228;p42"/>
              <p:cNvSpPr/>
              <p:nvPr/>
            </p:nvSpPr>
            <p:spPr>
              <a:xfrm rot="-123225">
                <a:off x="1554179" y="1472473"/>
                <a:ext cx="264187" cy="17102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</p:grp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266044F-3F81-DAB6-3DC2-B0D4D07AC374}"/>
              </a:ext>
            </a:extLst>
          </p:cNvPr>
          <p:cNvSpPr txBox="1"/>
          <p:nvPr/>
        </p:nvSpPr>
        <p:spPr>
          <a:xfrm>
            <a:off x="742147" y="212805"/>
            <a:ext cx="44017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Solicitud: </a:t>
            </a:r>
          </a:p>
          <a:p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Debe calcularse cantidad y calidad </a:t>
            </a:r>
          </a:p>
          <a:p>
            <a:endParaRPr lang="es-MX" sz="2400" dirty="0">
              <a:solidFill>
                <a:srgbClr val="2D1211"/>
              </a:solidFill>
              <a:latin typeface="Arial" panose="020B0604020202020204" pitchFamily="34" charset="0"/>
            </a:endParaRPr>
          </a:p>
          <a:p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Contar con las especificaciones técnicas adecuadas </a:t>
            </a:r>
          </a:p>
          <a:p>
            <a:endParaRPr lang="es-MX" sz="2400" b="0" i="0" u="none" strike="noStrike" baseline="0" dirty="0">
              <a:solidFill>
                <a:srgbClr val="2D1211"/>
              </a:solidFill>
              <a:latin typeface="Arial" panose="020B0604020202020204" pitchFamily="34" charset="0"/>
            </a:endParaRPr>
          </a:p>
          <a:p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Establecer la vía jerárquica adecuada </a:t>
            </a:r>
          </a:p>
          <a:p>
            <a:endParaRPr lang="es-MX" sz="2400" b="0" i="0" u="none" strike="noStrike" baseline="0" dirty="0">
              <a:solidFill>
                <a:srgbClr val="2D1211"/>
              </a:solidFill>
              <a:latin typeface="Arial" panose="020B0604020202020204" pitchFamily="34" charset="0"/>
            </a:endParaRPr>
          </a:p>
          <a:p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Preverse con el tiempo suficiente </a:t>
            </a:r>
            <a:endParaRPr lang="es-EC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43"/>
          <p:cNvSpPr/>
          <p:nvPr/>
        </p:nvSpPr>
        <p:spPr>
          <a:xfrm>
            <a:off x="71066" y="172239"/>
            <a:ext cx="1339500" cy="1339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35" name="Google Shape;1235;p43"/>
          <p:cNvSpPr txBox="1">
            <a:spLocks noGrp="1"/>
          </p:cNvSpPr>
          <p:nvPr>
            <p:ph type="subTitle" idx="1"/>
          </p:nvPr>
        </p:nvSpPr>
        <p:spPr>
          <a:xfrm>
            <a:off x="5151815" y="515789"/>
            <a:ext cx="3318153" cy="35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C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Adquisición:</a:t>
            </a:r>
            <a:r>
              <a:rPr lang="es-EC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Compra directa </a:t>
            </a:r>
          </a:p>
          <a:p>
            <a:pPr algn="l"/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Licitación o Concurso </a:t>
            </a:r>
          </a:p>
          <a:p>
            <a:pPr algn="l"/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De</a:t>
            </a:r>
            <a:r>
              <a:rPr lang="es-MX" sz="2400" dirty="0">
                <a:solidFill>
                  <a:srgbClr val="2D1211"/>
                </a:solidFill>
                <a:latin typeface="Arial" panose="020B0604020202020204" pitchFamily="34" charset="0"/>
              </a:rPr>
              <a:t> </a:t>
            </a:r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Precios </a:t>
            </a:r>
          </a:p>
          <a:p>
            <a:pPr algn="l"/>
            <a:r>
              <a:rPr lang="es-MX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Donación </a:t>
            </a:r>
          </a:p>
          <a:p>
            <a:pPr algn="l"/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Alquiler </a:t>
            </a:r>
          </a:p>
          <a:p>
            <a:pPr algn="l"/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Comodato </a:t>
            </a:r>
          </a:p>
          <a:p>
            <a:pPr algn="l"/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Préstamo </a:t>
            </a:r>
            <a:endParaRPr sz="2400" dirty="0"/>
          </a:p>
        </p:txBody>
      </p:sp>
      <p:grpSp>
        <p:nvGrpSpPr>
          <p:cNvPr id="1237" name="Google Shape;1237;p43"/>
          <p:cNvGrpSpPr/>
          <p:nvPr/>
        </p:nvGrpSpPr>
        <p:grpSpPr>
          <a:xfrm rot="-4152878">
            <a:off x="7604846" y="2807076"/>
            <a:ext cx="600553" cy="691693"/>
            <a:chOff x="7290822" y="3948939"/>
            <a:chExt cx="600499" cy="691631"/>
          </a:xfrm>
        </p:grpSpPr>
        <p:grpSp>
          <p:nvGrpSpPr>
            <p:cNvPr id="1238" name="Google Shape;1238;p43"/>
            <p:cNvGrpSpPr/>
            <p:nvPr/>
          </p:nvGrpSpPr>
          <p:grpSpPr>
            <a:xfrm rot="1536403">
              <a:off x="7334509" y="4314693"/>
              <a:ext cx="309221" cy="272436"/>
              <a:chOff x="3890683" y="1390057"/>
              <a:chExt cx="309215" cy="272430"/>
            </a:xfrm>
          </p:grpSpPr>
          <p:sp>
            <p:nvSpPr>
              <p:cNvPr id="1239" name="Google Shape;1239;p43"/>
              <p:cNvSpPr/>
              <p:nvPr/>
            </p:nvSpPr>
            <p:spPr>
              <a:xfrm>
                <a:off x="3987227" y="1415168"/>
                <a:ext cx="212671" cy="247319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8687" extrusionOk="0">
                    <a:moveTo>
                      <a:pt x="4422" y="0"/>
                    </a:moveTo>
                    <a:lnTo>
                      <a:pt x="0" y="8409"/>
                    </a:lnTo>
                    <a:cubicBezTo>
                      <a:pt x="557" y="8594"/>
                      <a:pt x="1134" y="8686"/>
                      <a:pt x="1708" y="8686"/>
                    </a:cubicBezTo>
                    <a:cubicBezTo>
                      <a:pt x="2763" y="8686"/>
                      <a:pt x="3807" y="8376"/>
                      <a:pt x="4697" y="7767"/>
                    </a:cubicBezTo>
                    <a:cubicBezTo>
                      <a:pt x="7011" y="6232"/>
                      <a:pt x="7470" y="1994"/>
                      <a:pt x="4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3"/>
              <p:cNvSpPr/>
              <p:nvPr/>
            </p:nvSpPr>
            <p:spPr>
              <a:xfrm>
                <a:off x="3949390" y="1396890"/>
                <a:ext cx="163759" cy="257682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9051" extrusionOk="0">
                    <a:moveTo>
                      <a:pt x="4377" y="1"/>
                    </a:moveTo>
                    <a:lnTo>
                      <a:pt x="1" y="8363"/>
                    </a:lnTo>
                    <a:cubicBezTo>
                      <a:pt x="413" y="8661"/>
                      <a:pt x="848" y="8890"/>
                      <a:pt x="1329" y="9051"/>
                    </a:cubicBezTo>
                    <a:lnTo>
                      <a:pt x="5751" y="642"/>
                    </a:lnTo>
                    <a:cubicBezTo>
                      <a:pt x="5568" y="528"/>
                      <a:pt x="5385" y="413"/>
                      <a:pt x="5201" y="322"/>
                    </a:cubicBezTo>
                    <a:cubicBezTo>
                      <a:pt x="4926" y="207"/>
                      <a:pt x="4674" y="92"/>
                      <a:pt x="43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3"/>
              <p:cNvSpPr/>
              <p:nvPr/>
            </p:nvSpPr>
            <p:spPr>
              <a:xfrm>
                <a:off x="3890683" y="1390057"/>
                <a:ext cx="183318" cy="244956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8604" extrusionOk="0">
                    <a:moveTo>
                      <a:pt x="4938" y="1"/>
                    </a:moveTo>
                    <a:cubicBezTo>
                      <a:pt x="2517" y="1"/>
                      <a:pt x="351" y="1846"/>
                      <a:pt x="161" y="4434"/>
                    </a:cubicBezTo>
                    <a:cubicBezTo>
                      <a:pt x="1" y="6060"/>
                      <a:pt x="734" y="7641"/>
                      <a:pt x="2063" y="8603"/>
                    </a:cubicBezTo>
                    <a:lnTo>
                      <a:pt x="6439" y="241"/>
                    </a:lnTo>
                    <a:cubicBezTo>
                      <a:pt x="5938" y="78"/>
                      <a:pt x="5433" y="1"/>
                      <a:pt x="49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43"/>
            <p:cNvSpPr/>
            <p:nvPr/>
          </p:nvSpPr>
          <p:spPr>
            <a:xfrm rot="8427753">
              <a:off x="7602925" y="4013474"/>
              <a:ext cx="264195" cy="171009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243" name="Google Shape;1243;p43"/>
            <p:cNvSpPr/>
            <p:nvPr/>
          </p:nvSpPr>
          <p:spPr>
            <a:xfrm rot="10350610">
              <a:off x="7578937" y="4187729"/>
              <a:ext cx="264183" cy="171022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grpSp>
        <p:nvGrpSpPr>
          <p:cNvPr id="1244" name="Google Shape;1244;p43"/>
          <p:cNvGrpSpPr/>
          <p:nvPr/>
        </p:nvGrpSpPr>
        <p:grpSpPr>
          <a:xfrm flipH="1">
            <a:off x="5260024" y="641222"/>
            <a:ext cx="571528" cy="702022"/>
            <a:chOff x="5759833" y="1095651"/>
            <a:chExt cx="571528" cy="702022"/>
          </a:xfrm>
        </p:grpSpPr>
        <p:sp>
          <p:nvSpPr>
            <p:cNvPr id="1245" name="Google Shape;1245;p43"/>
            <p:cNvSpPr/>
            <p:nvPr/>
          </p:nvSpPr>
          <p:spPr>
            <a:xfrm rot="6891221">
              <a:off x="5988234" y="1400882"/>
              <a:ext cx="264190" cy="171009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246" name="Google Shape;1246;p43"/>
            <p:cNvSpPr/>
            <p:nvPr/>
          </p:nvSpPr>
          <p:spPr>
            <a:xfrm rot="8814079">
              <a:off x="6041924" y="1568388"/>
              <a:ext cx="264180" cy="171025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247" name="Google Shape;1247;p43"/>
            <p:cNvSpPr/>
            <p:nvPr/>
          </p:nvSpPr>
          <p:spPr>
            <a:xfrm rot="691705">
              <a:off x="5780011" y="1124188"/>
              <a:ext cx="309110" cy="233132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3"/>
          <p:cNvGrpSpPr/>
          <p:nvPr/>
        </p:nvGrpSpPr>
        <p:grpSpPr>
          <a:xfrm>
            <a:off x="827842" y="869520"/>
            <a:ext cx="3529056" cy="3736906"/>
            <a:chOff x="980242" y="869520"/>
            <a:chExt cx="3529056" cy="3736906"/>
          </a:xfrm>
        </p:grpSpPr>
        <p:grpSp>
          <p:nvGrpSpPr>
            <p:cNvPr id="1249" name="Google Shape;1249;p43"/>
            <p:cNvGrpSpPr/>
            <p:nvPr/>
          </p:nvGrpSpPr>
          <p:grpSpPr>
            <a:xfrm>
              <a:off x="1475397" y="869520"/>
              <a:ext cx="3033900" cy="3736906"/>
              <a:chOff x="1475397" y="869520"/>
              <a:chExt cx="3033900" cy="3736906"/>
            </a:xfrm>
          </p:grpSpPr>
          <p:sp>
            <p:nvSpPr>
              <p:cNvPr id="1250" name="Google Shape;1250;p43"/>
              <p:cNvSpPr/>
              <p:nvPr/>
            </p:nvSpPr>
            <p:spPr>
              <a:xfrm>
                <a:off x="1475397" y="869520"/>
                <a:ext cx="3033900" cy="30339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1" name="Google Shape;1251;p43"/>
              <p:cNvGrpSpPr/>
              <p:nvPr/>
            </p:nvGrpSpPr>
            <p:grpSpPr>
              <a:xfrm>
                <a:off x="1745165" y="1164595"/>
                <a:ext cx="2646764" cy="3441831"/>
                <a:chOff x="722298" y="872828"/>
                <a:chExt cx="2872858" cy="3735842"/>
              </a:xfrm>
            </p:grpSpPr>
            <p:sp>
              <p:nvSpPr>
                <p:cNvPr id="1252" name="Google Shape;1252;p43"/>
                <p:cNvSpPr/>
                <p:nvPr/>
              </p:nvSpPr>
              <p:spPr>
                <a:xfrm flipH="1">
                  <a:off x="722298" y="4289705"/>
                  <a:ext cx="2872858" cy="31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04" h="17787" extrusionOk="0">
                      <a:moveTo>
                        <a:pt x="80102" y="0"/>
                      </a:moveTo>
                      <a:cubicBezTo>
                        <a:pt x="35868" y="0"/>
                        <a:pt x="0" y="3972"/>
                        <a:pt x="0" y="8872"/>
                      </a:cubicBezTo>
                      <a:cubicBezTo>
                        <a:pt x="0" y="13816"/>
                        <a:pt x="35868" y="17787"/>
                        <a:pt x="80102" y="17787"/>
                      </a:cubicBezTo>
                      <a:cubicBezTo>
                        <a:pt x="124335" y="17787"/>
                        <a:pt x="160204" y="13816"/>
                        <a:pt x="160204" y="8872"/>
                      </a:cubicBezTo>
                      <a:cubicBezTo>
                        <a:pt x="160204" y="3972"/>
                        <a:pt x="124335" y="0"/>
                        <a:pt x="80102" y="0"/>
                      </a:cubicBezTo>
                      <a:close/>
                    </a:path>
                  </a:pathLst>
                </a:custGeom>
                <a:solidFill>
                  <a:srgbClr val="AAF1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43"/>
                <p:cNvSpPr/>
                <p:nvPr/>
              </p:nvSpPr>
              <p:spPr>
                <a:xfrm flipH="1">
                  <a:off x="1516278" y="1944134"/>
                  <a:ext cx="659127" cy="346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56" h="19315" extrusionOk="0">
                      <a:moveTo>
                        <a:pt x="28982" y="1"/>
                      </a:moveTo>
                      <a:cubicBezTo>
                        <a:pt x="27715" y="5197"/>
                        <a:pt x="27250" y="7817"/>
                        <a:pt x="26321" y="10140"/>
                      </a:cubicBezTo>
                      <a:cubicBezTo>
                        <a:pt x="26067" y="10689"/>
                        <a:pt x="25602" y="11154"/>
                        <a:pt x="25011" y="11408"/>
                      </a:cubicBezTo>
                      <a:cubicBezTo>
                        <a:pt x="19941" y="10520"/>
                        <a:pt x="14998" y="9126"/>
                        <a:pt x="10182" y="7225"/>
                      </a:cubicBezTo>
                      <a:cubicBezTo>
                        <a:pt x="9633" y="6169"/>
                        <a:pt x="8999" y="5197"/>
                        <a:pt x="8408" y="4141"/>
                      </a:cubicBezTo>
                      <a:cubicBezTo>
                        <a:pt x="8281" y="3887"/>
                        <a:pt x="8112" y="3676"/>
                        <a:pt x="7943" y="3507"/>
                      </a:cubicBezTo>
                      <a:cubicBezTo>
                        <a:pt x="7816" y="3423"/>
                        <a:pt x="7679" y="3380"/>
                        <a:pt x="7547" y="3380"/>
                      </a:cubicBezTo>
                      <a:cubicBezTo>
                        <a:pt x="7415" y="3380"/>
                        <a:pt x="7288" y="3423"/>
                        <a:pt x="7182" y="3507"/>
                      </a:cubicBezTo>
                      <a:cubicBezTo>
                        <a:pt x="7013" y="3718"/>
                        <a:pt x="6929" y="3972"/>
                        <a:pt x="7013" y="4225"/>
                      </a:cubicBezTo>
                      <a:cubicBezTo>
                        <a:pt x="7056" y="4986"/>
                        <a:pt x="7140" y="5704"/>
                        <a:pt x="7225" y="6465"/>
                      </a:cubicBezTo>
                      <a:cubicBezTo>
                        <a:pt x="6336" y="4970"/>
                        <a:pt x="4674" y="2392"/>
                        <a:pt x="3755" y="2392"/>
                      </a:cubicBezTo>
                      <a:cubicBezTo>
                        <a:pt x="3713" y="2392"/>
                        <a:pt x="3672" y="2398"/>
                        <a:pt x="3634" y="2409"/>
                      </a:cubicBezTo>
                      <a:cubicBezTo>
                        <a:pt x="2753" y="2776"/>
                        <a:pt x="3913" y="4482"/>
                        <a:pt x="4842" y="5561"/>
                      </a:cubicBezTo>
                      <a:lnTo>
                        <a:pt x="4842" y="5561"/>
                      </a:lnTo>
                      <a:cubicBezTo>
                        <a:pt x="4135" y="4815"/>
                        <a:pt x="3344" y="4159"/>
                        <a:pt x="2493" y="3592"/>
                      </a:cubicBezTo>
                      <a:cubicBezTo>
                        <a:pt x="2361" y="3486"/>
                        <a:pt x="2179" y="3397"/>
                        <a:pt x="2019" y="3397"/>
                      </a:cubicBezTo>
                      <a:cubicBezTo>
                        <a:pt x="1925" y="3397"/>
                        <a:pt x="1838" y="3428"/>
                        <a:pt x="1775" y="3507"/>
                      </a:cubicBezTo>
                      <a:cubicBezTo>
                        <a:pt x="1733" y="3592"/>
                        <a:pt x="1733" y="3718"/>
                        <a:pt x="1733" y="3845"/>
                      </a:cubicBezTo>
                      <a:cubicBezTo>
                        <a:pt x="1901" y="5239"/>
                        <a:pt x="3465" y="6042"/>
                        <a:pt x="4183" y="7267"/>
                      </a:cubicBezTo>
                      <a:lnTo>
                        <a:pt x="1733" y="5704"/>
                      </a:lnTo>
                      <a:cubicBezTo>
                        <a:pt x="1564" y="5535"/>
                        <a:pt x="1310" y="5451"/>
                        <a:pt x="1099" y="5408"/>
                      </a:cubicBezTo>
                      <a:cubicBezTo>
                        <a:pt x="888" y="5408"/>
                        <a:pt x="676" y="5535"/>
                        <a:pt x="592" y="5746"/>
                      </a:cubicBezTo>
                      <a:cubicBezTo>
                        <a:pt x="550" y="5958"/>
                        <a:pt x="592" y="6211"/>
                        <a:pt x="761" y="6380"/>
                      </a:cubicBezTo>
                      <a:cubicBezTo>
                        <a:pt x="1426" y="7162"/>
                        <a:pt x="2199" y="7836"/>
                        <a:pt x="3048" y="8367"/>
                      </a:cubicBezTo>
                      <a:lnTo>
                        <a:pt x="3048" y="8367"/>
                      </a:lnTo>
                      <a:cubicBezTo>
                        <a:pt x="2300" y="7929"/>
                        <a:pt x="1485" y="7630"/>
                        <a:pt x="634" y="7436"/>
                      </a:cubicBezTo>
                      <a:cubicBezTo>
                        <a:pt x="571" y="7415"/>
                        <a:pt x="507" y="7405"/>
                        <a:pt x="444" y="7405"/>
                      </a:cubicBezTo>
                      <a:cubicBezTo>
                        <a:pt x="381" y="7405"/>
                        <a:pt x="317" y="7415"/>
                        <a:pt x="254" y="7436"/>
                      </a:cubicBezTo>
                      <a:cubicBezTo>
                        <a:pt x="43" y="7521"/>
                        <a:pt x="0" y="7774"/>
                        <a:pt x="85" y="7986"/>
                      </a:cubicBezTo>
                      <a:cubicBezTo>
                        <a:pt x="212" y="8197"/>
                        <a:pt x="381" y="8366"/>
                        <a:pt x="550" y="8492"/>
                      </a:cubicBezTo>
                      <a:cubicBezTo>
                        <a:pt x="2408" y="9760"/>
                        <a:pt x="4436" y="10520"/>
                        <a:pt x="6549" y="11323"/>
                      </a:cubicBezTo>
                      <a:lnTo>
                        <a:pt x="7436" y="11746"/>
                      </a:lnTo>
                      <a:cubicBezTo>
                        <a:pt x="12548" y="14956"/>
                        <a:pt x="15379" y="16055"/>
                        <a:pt x="21040" y="18125"/>
                      </a:cubicBezTo>
                      <a:cubicBezTo>
                        <a:pt x="22737" y="18761"/>
                        <a:pt x="24583" y="19315"/>
                        <a:pt x="26350" y="19315"/>
                      </a:cubicBezTo>
                      <a:cubicBezTo>
                        <a:pt x="27398" y="19315"/>
                        <a:pt x="28419" y="19120"/>
                        <a:pt x="29363" y="18632"/>
                      </a:cubicBezTo>
                      <a:cubicBezTo>
                        <a:pt x="31179" y="17660"/>
                        <a:pt x="32320" y="15801"/>
                        <a:pt x="33207" y="13985"/>
                      </a:cubicBezTo>
                      <a:cubicBezTo>
                        <a:pt x="35024" y="10267"/>
                        <a:pt x="36207" y="4732"/>
                        <a:pt x="36756" y="634"/>
                      </a:cubicBezTo>
                      <a:lnTo>
                        <a:pt x="28982" y="1"/>
                      </a:lnTo>
                      <a:close/>
                    </a:path>
                  </a:pathLst>
                </a:custGeom>
                <a:solidFill>
                  <a:srgbClr val="CA8F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4" name="Google Shape;1254;p43"/>
                <p:cNvSpPr/>
                <p:nvPr/>
              </p:nvSpPr>
              <p:spPr>
                <a:xfrm flipH="1">
                  <a:off x="872304" y="961523"/>
                  <a:ext cx="724258" cy="749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88" h="41768" extrusionOk="0">
                      <a:moveTo>
                        <a:pt x="25516" y="0"/>
                      </a:moveTo>
                      <a:lnTo>
                        <a:pt x="9589" y="465"/>
                      </a:lnTo>
                      <a:cubicBezTo>
                        <a:pt x="7434" y="1056"/>
                        <a:pt x="4097" y="4352"/>
                        <a:pt x="3294" y="6464"/>
                      </a:cubicBezTo>
                      <a:cubicBezTo>
                        <a:pt x="3040" y="7224"/>
                        <a:pt x="2829" y="8027"/>
                        <a:pt x="2703" y="8830"/>
                      </a:cubicBezTo>
                      <a:cubicBezTo>
                        <a:pt x="2027" y="12505"/>
                        <a:pt x="1351" y="16392"/>
                        <a:pt x="2745" y="19857"/>
                      </a:cubicBezTo>
                      <a:cubicBezTo>
                        <a:pt x="3083" y="20490"/>
                        <a:pt x="3294" y="21166"/>
                        <a:pt x="3378" y="21927"/>
                      </a:cubicBezTo>
                      <a:cubicBezTo>
                        <a:pt x="3421" y="23194"/>
                        <a:pt x="2449" y="24208"/>
                        <a:pt x="2069" y="25433"/>
                      </a:cubicBezTo>
                      <a:cubicBezTo>
                        <a:pt x="1562" y="27165"/>
                        <a:pt x="2280" y="29024"/>
                        <a:pt x="3378" y="30461"/>
                      </a:cubicBezTo>
                      <a:cubicBezTo>
                        <a:pt x="3662" y="30850"/>
                        <a:pt x="0" y="40078"/>
                        <a:pt x="7627" y="40078"/>
                      </a:cubicBezTo>
                      <a:cubicBezTo>
                        <a:pt x="9103" y="40078"/>
                        <a:pt x="11002" y="39732"/>
                        <a:pt x="13433" y="38910"/>
                      </a:cubicBezTo>
                      <a:cubicBezTo>
                        <a:pt x="13694" y="38824"/>
                        <a:pt x="13958" y="38789"/>
                        <a:pt x="14224" y="38789"/>
                      </a:cubicBezTo>
                      <a:cubicBezTo>
                        <a:pt x="15307" y="38789"/>
                        <a:pt x="16433" y="39363"/>
                        <a:pt x="17533" y="39363"/>
                      </a:cubicBezTo>
                      <a:cubicBezTo>
                        <a:pt x="17745" y="39363"/>
                        <a:pt x="17956" y="39342"/>
                        <a:pt x="18165" y="39291"/>
                      </a:cubicBezTo>
                      <a:cubicBezTo>
                        <a:pt x="20447" y="38741"/>
                        <a:pt x="21925" y="37854"/>
                        <a:pt x="24249" y="37643"/>
                      </a:cubicBezTo>
                      <a:cubicBezTo>
                        <a:pt x="24302" y="37638"/>
                        <a:pt x="24357" y="37636"/>
                        <a:pt x="24411" y="37636"/>
                      </a:cubicBezTo>
                      <a:cubicBezTo>
                        <a:pt x="26758" y="37636"/>
                        <a:pt x="30235" y="41768"/>
                        <a:pt x="32630" y="41768"/>
                      </a:cubicBezTo>
                      <a:cubicBezTo>
                        <a:pt x="32740" y="41768"/>
                        <a:pt x="32847" y="41759"/>
                        <a:pt x="32952" y="41741"/>
                      </a:cubicBezTo>
                      <a:cubicBezTo>
                        <a:pt x="34726" y="41445"/>
                        <a:pt x="38275" y="41150"/>
                        <a:pt x="39036" y="37051"/>
                      </a:cubicBezTo>
                      <a:cubicBezTo>
                        <a:pt x="40388" y="29320"/>
                        <a:pt x="34177" y="25687"/>
                        <a:pt x="34853" y="24293"/>
                      </a:cubicBezTo>
                      <a:cubicBezTo>
                        <a:pt x="35191" y="23701"/>
                        <a:pt x="35614" y="23110"/>
                        <a:pt x="36078" y="22645"/>
                      </a:cubicBezTo>
                      <a:cubicBezTo>
                        <a:pt x="37599" y="20617"/>
                        <a:pt x="37726" y="17871"/>
                        <a:pt x="36416" y="15716"/>
                      </a:cubicBezTo>
                      <a:cubicBezTo>
                        <a:pt x="35783" y="14745"/>
                        <a:pt x="34895" y="14026"/>
                        <a:pt x="34473" y="12970"/>
                      </a:cubicBezTo>
                      <a:cubicBezTo>
                        <a:pt x="33881" y="11618"/>
                        <a:pt x="34093" y="10140"/>
                        <a:pt x="33881" y="8703"/>
                      </a:cubicBezTo>
                      <a:cubicBezTo>
                        <a:pt x="33543" y="6591"/>
                        <a:pt x="32487" y="4647"/>
                        <a:pt x="30924" y="3253"/>
                      </a:cubicBezTo>
                      <a:cubicBezTo>
                        <a:pt x="29319" y="1817"/>
                        <a:pt x="27502" y="718"/>
                        <a:pt x="25516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43"/>
                <p:cNvSpPr/>
                <p:nvPr/>
              </p:nvSpPr>
              <p:spPr>
                <a:xfrm flipH="1">
                  <a:off x="899579" y="2682056"/>
                  <a:ext cx="747767" cy="166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99" h="92946" extrusionOk="0">
                      <a:moveTo>
                        <a:pt x="38446" y="0"/>
                      </a:moveTo>
                      <a:lnTo>
                        <a:pt x="0" y="2113"/>
                      </a:lnTo>
                      <a:lnTo>
                        <a:pt x="0" y="5957"/>
                      </a:lnTo>
                      <a:lnTo>
                        <a:pt x="85" y="5999"/>
                      </a:lnTo>
                      <a:cubicBezTo>
                        <a:pt x="845" y="16519"/>
                        <a:pt x="5661" y="83186"/>
                        <a:pt x="8112" y="91932"/>
                      </a:cubicBezTo>
                      <a:lnTo>
                        <a:pt x="14322" y="91932"/>
                      </a:lnTo>
                      <a:lnTo>
                        <a:pt x="18927" y="11661"/>
                      </a:lnTo>
                      <a:cubicBezTo>
                        <a:pt x="18927" y="11661"/>
                        <a:pt x="19690" y="11088"/>
                        <a:pt x="20483" y="11088"/>
                      </a:cubicBezTo>
                      <a:cubicBezTo>
                        <a:pt x="20928" y="11088"/>
                        <a:pt x="21382" y="11268"/>
                        <a:pt x="21715" y="11830"/>
                      </a:cubicBezTo>
                      <a:cubicBezTo>
                        <a:pt x="21715" y="11830"/>
                        <a:pt x="24546" y="73765"/>
                        <a:pt x="29911" y="92946"/>
                      </a:cubicBezTo>
                      <a:lnTo>
                        <a:pt x="36502" y="92946"/>
                      </a:lnTo>
                      <a:cubicBezTo>
                        <a:pt x="35277" y="70259"/>
                        <a:pt x="41699" y="5366"/>
                        <a:pt x="41699" y="5366"/>
                      </a:cubicBezTo>
                      <a:lnTo>
                        <a:pt x="3844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43"/>
                <p:cNvSpPr/>
                <p:nvPr/>
              </p:nvSpPr>
              <p:spPr>
                <a:xfrm flipH="1">
                  <a:off x="815476" y="1566583"/>
                  <a:ext cx="884915" cy="1268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47" h="70749" extrusionOk="0">
                      <a:moveTo>
                        <a:pt x="31207" y="0"/>
                      </a:moveTo>
                      <a:cubicBezTo>
                        <a:pt x="29209" y="0"/>
                        <a:pt x="27884" y="395"/>
                        <a:pt x="27884" y="395"/>
                      </a:cubicBezTo>
                      <a:cubicBezTo>
                        <a:pt x="27884" y="395"/>
                        <a:pt x="25850" y="18"/>
                        <a:pt x="22962" y="18"/>
                      </a:cubicBezTo>
                      <a:cubicBezTo>
                        <a:pt x="17886" y="18"/>
                        <a:pt x="10169" y="1184"/>
                        <a:pt x="6211" y="7620"/>
                      </a:cubicBezTo>
                      <a:cubicBezTo>
                        <a:pt x="1" y="17675"/>
                        <a:pt x="1" y="24392"/>
                        <a:pt x="1" y="24392"/>
                      </a:cubicBezTo>
                      <a:lnTo>
                        <a:pt x="10056" y="25955"/>
                      </a:lnTo>
                      <a:lnTo>
                        <a:pt x="1" y="64739"/>
                      </a:lnTo>
                      <a:cubicBezTo>
                        <a:pt x="5208" y="69331"/>
                        <a:pt x="13261" y="70749"/>
                        <a:pt x="21220" y="70749"/>
                      </a:cubicBezTo>
                      <a:cubicBezTo>
                        <a:pt x="34055" y="70749"/>
                        <a:pt x="46642" y="67063"/>
                        <a:pt x="46642" y="67063"/>
                      </a:cubicBezTo>
                      <a:cubicBezTo>
                        <a:pt x="40981" y="51558"/>
                        <a:pt x="38615" y="26209"/>
                        <a:pt x="38615" y="26209"/>
                      </a:cubicBezTo>
                      <a:lnTo>
                        <a:pt x="49346" y="24181"/>
                      </a:lnTo>
                      <a:cubicBezTo>
                        <a:pt x="46911" y="2879"/>
                        <a:pt x="36603" y="0"/>
                        <a:pt x="312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43"/>
                <p:cNvSpPr/>
                <p:nvPr/>
              </p:nvSpPr>
              <p:spPr>
                <a:xfrm flipH="1">
                  <a:off x="985942" y="981858"/>
                  <a:ext cx="547013" cy="512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4" h="28553" extrusionOk="0">
                      <a:moveTo>
                        <a:pt x="14559" y="1"/>
                      </a:moveTo>
                      <a:cubicBezTo>
                        <a:pt x="13802" y="1"/>
                        <a:pt x="13006" y="57"/>
                        <a:pt x="12168" y="176"/>
                      </a:cubicBezTo>
                      <a:cubicBezTo>
                        <a:pt x="12168" y="176"/>
                        <a:pt x="254" y="514"/>
                        <a:pt x="1437" y="14456"/>
                      </a:cubicBezTo>
                      <a:cubicBezTo>
                        <a:pt x="592" y="14751"/>
                        <a:pt x="43" y="15554"/>
                        <a:pt x="0" y="16441"/>
                      </a:cubicBezTo>
                      <a:cubicBezTo>
                        <a:pt x="43" y="17582"/>
                        <a:pt x="930" y="18511"/>
                        <a:pt x="2071" y="18596"/>
                      </a:cubicBezTo>
                      <a:cubicBezTo>
                        <a:pt x="2155" y="18892"/>
                        <a:pt x="2197" y="19187"/>
                        <a:pt x="2282" y="19525"/>
                      </a:cubicBezTo>
                      <a:cubicBezTo>
                        <a:pt x="2282" y="19525"/>
                        <a:pt x="4976" y="28553"/>
                        <a:pt x="15459" y="28553"/>
                      </a:cubicBezTo>
                      <a:cubicBezTo>
                        <a:pt x="16495" y="28553"/>
                        <a:pt x="17608" y="28464"/>
                        <a:pt x="18801" y="28271"/>
                      </a:cubicBezTo>
                      <a:cubicBezTo>
                        <a:pt x="18801" y="28271"/>
                        <a:pt x="26363" y="26665"/>
                        <a:pt x="28137" y="18554"/>
                      </a:cubicBezTo>
                      <a:cubicBezTo>
                        <a:pt x="28137" y="18554"/>
                        <a:pt x="30503" y="18047"/>
                        <a:pt x="30039" y="15850"/>
                      </a:cubicBezTo>
                      <a:cubicBezTo>
                        <a:pt x="29777" y="14572"/>
                        <a:pt x="29216" y="14372"/>
                        <a:pt x="28891" y="14372"/>
                      </a:cubicBezTo>
                      <a:cubicBezTo>
                        <a:pt x="28743" y="14372"/>
                        <a:pt x="28644" y="14413"/>
                        <a:pt x="28644" y="14413"/>
                      </a:cubicBezTo>
                      <a:cubicBezTo>
                        <a:pt x="28644" y="14413"/>
                        <a:pt x="26698" y="1"/>
                        <a:pt x="14559" y="1"/>
                      </a:cubicBezTo>
                      <a:close/>
                    </a:path>
                  </a:pathLst>
                </a:custGeom>
                <a:solidFill>
                  <a:srgbClr val="CA8F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43"/>
                <p:cNvSpPr/>
                <p:nvPr/>
              </p:nvSpPr>
              <p:spPr>
                <a:xfrm flipH="1">
                  <a:off x="1170037" y="1428969"/>
                  <a:ext cx="175792" cy="14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3" h="8197" extrusionOk="0">
                      <a:moveTo>
                        <a:pt x="1691" y="0"/>
                      </a:moveTo>
                      <a:lnTo>
                        <a:pt x="1" y="8154"/>
                      </a:lnTo>
                      <a:lnTo>
                        <a:pt x="9802" y="8196"/>
                      </a:lnTo>
                      <a:lnTo>
                        <a:pt x="8197" y="0"/>
                      </a:lnTo>
                      <a:close/>
                    </a:path>
                  </a:pathLst>
                </a:custGeom>
                <a:solidFill>
                  <a:srgbClr val="CA8F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43"/>
                <p:cNvSpPr/>
                <p:nvPr/>
              </p:nvSpPr>
              <p:spPr>
                <a:xfrm flipH="1">
                  <a:off x="1283693" y="1291068"/>
                  <a:ext cx="26522" cy="4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2663" extrusionOk="0">
                      <a:moveTo>
                        <a:pt x="1057" y="1"/>
                      </a:moveTo>
                      <a:cubicBezTo>
                        <a:pt x="930" y="43"/>
                        <a:pt x="803" y="85"/>
                        <a:pt x="676" y="170"/>
                      </a:cubicBezTo>
                      <a:cubicBezTo>
                        <a:pt x="507" y="254"/>
                        <a:pt x="381" y="423"/>
                        <a:pt x="254" y="592"/>
                      </a:cubicBezTo>
                      <a:cubicBezTo>
                        <a:pt x="212" y="677"/>
                        <a:pt x="127" y="761"/>
                        <a:pt x="85" y="888"/>
                      </a:cubicBezTo>
                      <a:cubicBezTo>
                        <a:pt x="85" y="1015"/>
                        <a:pt x="43" y="1142"/>
                        <a:pt x="43" y="1268"/>
                      </a:cubicBezTo>
                      <a:cubicBezTo>
                        <a:pt x="0" y="1353"/>
                        <a:pt x="0" y="1480"/>
                        <a:pt x="43" y="1606"/>
                      </a:cubicBezTo>
                      <a:cubicBezTo>
                        <a:pt x="43" y="1733"/>
                        <a:pt x="85" y="1818"/>
                        <a:pt x="127" y="1944"/>
                      </a:cubicBezTo>
                      <a:cubicBezTo>
                        <a:pt x="254" y="2113"/>
                        <a:pt x="381" y="2282"/>
                        <a:pt x="507" y="2409"/>
                      </a:cubicBezTo>
                      <a:cubicBezTo>
                        <a:pt x="676" y="2536"/>
                        <a:pt x="845" y="2620"/>
                        <a:pt x="1057" y="2663"/>
                      </a:cubicBezTo>
                      <a:cubicBezTo>
                        <a:pt x="1141" y="2663"/>
                        <a:pt x="1183" y="2620"/>
                        <a:pt x="1268" y="2578"/>
                      </a:cubicBezTo>
                      <a:cubicBezTo>
                        <a:pt x="1352" y="2451"/>
                        <a:pt x="1352" y="2325"/>
                        <a:pt x="1268" y="2198"/>
                      </a:cubicBezTo>
                      <a:lnTo>
                        <a:pt x="1183" y="2156"/>
                      </a:lnTo>
                      <a:cubicBezTo>
                        <a:pt x="1141" y="2071"/>
                        <a:pt x="1057" y="2029"/>
                        <a:pt x="1014" y="1944"/>
                      </a:cubicBezTo>
                      <a:cubicBezTo>
                        <a:pt x="972" y="1860"/>
                        <a:pt x="930" y="1733"/>
                        <a:pt x="888" y="1649"/>
                      </a:cubicBezTo>
                      <a:cubicBezTo>
                        <a:pt x="888" y="1606"/>
                        <a:pt x="845" y="1522"/>
                        <a:pt x="845" y="1480"/>
                      </a:cubicBezTo>
                      <a:cubicBezTo>
                        <a:pt x="845" y="1437"/>
                        <a:pt x="845" y="1353"/>
                        <a:pt x="845" y="1311"/>
                      </a:cubicBezTo>
                      <a:cubicBezTo>
                        <a:pt x="845" y="1226"/>
                        <a:pt x="845" y="1184"/>
                        <a:pt x="845" y="1142"/>
                      </a:cubicBezTo>
                      <a:cubicBezTo>
                        <a:pt x="845" y="1099"/>
                        <a:pt x="888" y="1015"/>
                        <a:pt x="930" y="973"/>
                      </a:cubicBezTo>
                      <a:cubicBezTo>
                        <a:pt x="972" y="846"/>
                        <a:pt x="1014" y="719"/>
                        <a:pt x="1099" y="635"/>
                      </a:cubicBezTo>
                      <a:cubicBezTo>
                        <a:pt x="1141" y="592"/>
                        <a:pt x="1225" y="508"/>
                        <a:pt x="1268" y="466"/>
                      </a:cubicBezTo>
                      <a:lnTo>
                        <a:pt x="1352" y="423"/>
                      </a:lnTo>
                      <a:cubicBezTo>
                        <a:pt x="1437" y="381"/>
                        <a:pt x="1479" y="297"/>
                        <a:pt x="1479" y="212"/>
                      </a:cubicBezTo>
                      <a:cubicBezTo>
                        <a:pt x="1437" y="85"/>
                        <a:pt x="135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B277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43"/>
                <p:cNvSpPr/>
                <p:nvPr/>
              </p:nvSpPr>
              <p:spPr>
                <a:xfrm flipH="1">
                  <a:off x="1243901" y="1360503"/>
                  <a:ext cx="86775" cy="26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9" h="1453" extrusionOk="0">
                      <a:moveTo>
                        <a:pt x="4513" y="1"/>
                      </a:moveTo>
                      <a:cubicBezTo>
                        <a:pt x="4488" y="1"/>
                        <a:pt x="4462" y="5"/>
                        <a:pt x="4437" y="16"/>
                      </a:cubicBezTo>
                      <a:lnTo>
                        <a:pt x="4268" y="100"/>
                      </a:lnTo>
                      <a:cubicBezTo>
                        <a:pt x="4099" y="142"/>
                        <a:pt x="3972" y="227"/>
                        <a:pt x="3803" y="269"/>
                      </a:cubicBezTo>
                      <a:cubicBezTo>
                        <a:pt x="3338" y="438"/>
                        <a:pt x="2873" y="523"/>
                        <a:pt x="2409" y="607"/>
                      </a:cubicBezTo>
                      <a:cubicBezTo>
                        <a:pt x="2176" y="628"/>
                        <a:pt x="1944" y="639"/>
                        <a:pt x="1706" y="639"/>
                      </a:cubicBezTo>
                      <a:cubicBezTo>
                        <a:pt x="1469" y="639"/>
                        <a:pt x="1226" y="628"/>
                        <a:pt x="972" y="607"/>
                      </a:cubicBezTo>
                      <a:cubicBezTo>
                        <a:pt x="803" y="565"/>
                        <a:pt x="634" y="565"/>
                        <a:pt x="508" y="565"/>
                      </a:cubicBezTo>
                      <a:lnTo>
                        <a:pt x="339" y="565"/>
                      </a:lnTo>
                      <a:cubicBezTo>
                        <a:pt x="317" y="554"/>
                        <a:pt x="294" y="549"/>
                        <a:pt x="269" y="549"/>
                      </a:cubicBezTo>
                      <a:cubicBezTo>
                        <a:pt x="196" y="549"/>
                        <a:pt x="117" y="597"/>
                        <a:pt x="85" y="692"/>
                      </a:cubicBezTo>
                      <a:cubicBezTo>
                        <a:pt x="1" y="776"/>
                        <a:pt x="43" y="945"/>
                        <a:pt x="170" y="1030"/>
                      </a:cubicBezTo>
                      <a:cubicBezTo>
                        <a:pt x="381" y="1156"/>
                        <a:pt x="634" y="1241"/>
                        <a:pt x="888" y="1325"/>
                      </a:cubicBezTo>
                      <a:cubicBezTo>
                        <a:pt x="1141" y="1368"/>
                        <a:pt x="1395" y="1410"/>
                        <a:pt x="1648" y="1452"/>
                      </a:cubicBezTo>
                      <a:lnTo>
                        <a:pt x="2535" y="1452"/>
                      </a:lnTo>
                      <a:cubicBezTo>
                        <a:pt x="2831" y="1410"/>
                        <a:pt x="3127" y="1325"/>
                        <a:pt x="3380" y="1241"/>
                      </a:cubicBezTo>
                      <a:cubicBezTo>
                        <a:pt x="3634" y="1156"/>
                        <a:pt x="3887" y="1030"/>
                        <a:pt x="4099" y="903"/>
                      </a:cubicBezTo>
                      <a:cubicBezTo>
                        <a:pt x="4268" y="818"/>
                        <a:pt x="4394" y="692"/>
                        <a:pt x="4563" y="565"/>
                      </a:cubicBezTo>
                      <a:lnTo>
                        <a:pt x="4690" y="438"/>
                      </a:lnTo>
                      <a:lnTo>
                        <a:pt x="4690" y="396"/>
                      </a:lnTo>
                      <a:cubicBezTo>
                        <a:pt x="4839" y="247"/>
                        <a:pt x="4693" y="1"/>
                        <a:pt x="4513" y="1"/>
                      </a:cubicBezTo>
                      <a:close/>
                    </a:path>
                  </a:pathLst>
                </a:custGeom>
                <a:solidFill>
                  <a:srgbClr val="B277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43"/>
                <p:cNvSpPr/>
                <p:nvPr/>
              </p:nvSpPr>
              <p:spPr>
                <a:xfrm flipH="1">
                  <a:off x="1135187" y="1286538"/>
                  <a:ext cx="41699" cy="43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" h="2451" extrusionOk="0">
                      <a:moveTo>
                        <a:pt x="761" y="0"/>
                      </a:moveTo>
                      <a:cubicBezTo>
                        <a:pt x="339" y="0"/>
                        <a:pt x="1" y="507"/>
                        <a:pt x="1" y="1226"/>
                      </a:cubicBezTo>
                      <a:cubicBezTo>
                        <a:pt x="1" y="1944"/>
                        <a:pt x="339" y="2451"/>
                        <a:pt x="761" y="2451"/>
                      </a:cubicBezTo>
                      <a:cubicBezTo>
                        <a:pt x="1184" y="2451"/>
                        <a:pt x="1522" y="1902"/>
                        <a:pt x="1522" y="1226"/>
                      </a:cubicBezTo>
                      <a:cubicBezTo>
                        <a:pt x="1522" y="507"/>
                        <a:pt x="1184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43"/>
                <p:cNvSpPr/>
                <p:nvPr/>
              </p:nvSpPr>
              <p:spPr>
                <a:xfrm flipH="1">
                  <a:off x="1396571" y="1286538"/>
                  <a:ext cx="41699" cy="43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" h="2451" extrusionOk="0">
                      <a:moveTo>
                        <a:pt x="761" y="0"/>
                      </a:moveTo>
                      <a:cubicBezTo>
                        <a:pt x="338" y="0"/>
                        <a:pt x="0" y="507"/>
                        <a:pt x="0" y="1226"/>
                      </a:cubicBezTo>
                      <a:cubicBezTo>
                        <a:pt x="0" y="1944"/>
                        <a:pt x="338" y="2451"/>
                        <a:pt x="761" y="2451"/>
                      </a:cubicBezTo>
                      <a:cubicBezTo>
                        <a:pt x="1183" y="2451"/>
                        <a:pt x="1521" y="1902"/>
                        <a:pt x="1521" y="1226"/>
                      </a:cubicBezTo>
                      <a:cubicBezTo>
                        <a:pt x="1521" y="507"/>
                        <a:pt x="1183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43"/>
                <p:cNvSpPr/>
                <p:nvPr/>
              </p:nvSpPr>
              <p:spPr>
                <a:xfrm flipH="1">
                  <a:off x="1131410" y="1557097"/>
                  <a:ext cx="247755" cy="153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6" h="8534" extrusionOk="0">
                      <a:moveTo>
                        <a:pt x="7565" y="0"/>
                      </a:moveTo>
                      <a:cubicBezTo>
                        <a:pt x="5212" y="0"/>
                        <a:pt x="2502" y="223"/>
                        <a:pt x="1" y="967"/>
                      </a:cubicBezTo>
                      <a:cubicBezTo>
                        <a:pt x="1" y="967"/>
                        <a:pt x="1" y="8533"/>
                        <a:pt x="5234" y="8533"/>
                      </a:cubicBezTo>
                      <a:cubicBezTo>
                        <a:pt x="5306" y="8533"/>
                        <a:pt x="5378" y="8532"/>
                        <a:pt x="5451" y="8529"/>
                      </a:cubicBezTo>
                      <a:cubicBezTo>
                        <a:pt x="11999" y="8318"/>
                        <a:pt x="13816" y="502"/>
                        <a:pt x="13816" y="502"/>
                      </a:cubicBezTo>
                      <a:cubicBezTo>
                        <a:pt x="13816" y="502"/>
                        <a:pt x="11093" y="0"/>
                        <a:pt x="7565" y="0"/>
                      </a:cubicBezTo>
                      <a:close/>
                    </a:path>
                  </a:pathLst>
                </a:custGeom>
                <a:solidFill>
                  <a:srgbClr val="CA8F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43"/>
                <p:cNvSpPr/>
                <p:nvPr/>
              </p:nvSpPr>
              <p:spPr>
                <a:xfrm flipH="1">
                  <a:off x="1388240" y="4330609"/>
                  <a:ext cx="258354" cy="132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7" h="7363" extrusionOk="0">
                      <a:moveTo>
                        <a:pt x="8112" y="1"/>
                      </a:moveTo>
                      <a:lnTo>
                        <a:pt x="3338" y="3127"/>
                      </a:lnTo>
                      <a:cubicBezTo>
                        <a:pt x="2197" y="3803"/>
                        <a:pt x="1183" y="4606"/>
                        <a:pt x="254" y="5578"/>
                      </a:cubicBezTo>
                      <a:cubicBezTo>
                        <a:pt x="127" y="5747"/>
                        <a:pt x="0" y="5958"/>
                        <a:pt x="0" y="6169"/>
                      </a:cubicBezTo>
                      <a:cubicBezTo>
                        <a:pt x="43" y="6422"/>
                        <a:pt x="212" y="6634"/>
                        <a:pt x="465" y="6760"/>
                      </a:cubicBezTo>
                      <a:cubicBezTo>
                        <a:pt x="1161" y="7070"/>
                        <a:pt x="1892" y="7273"/>
                        <a:pt x="2626" y="7273"/>
                      </a:cubicBezTo>
                      <a:cubicBezTo>
                        <a:pt x="2694" y="7273"/>
                        <a:pt x="2763" y="7271"/>
                        <a:pt x="2831" y="7267"/>
                      </a:cubicBezTo>
                      <a:cubicBezTo>
                        <a:pt x="4141" y="7331"/>
                        <a:pt x="5440" y="7363"/>
                        <a:pt x="6739" y="7363"/>
                      </a:cubicBezTo>
                      <a:cubicBezTo>
                        <a:pt x="8038" y="7363"/>
                        <a:pt x="9337" y="7331"/>
                        <a:pt x="10647" y="7267"/>
                      </a:cubicBezTo>
                      <a:cubicBezTo>
                        <a:pt x="11872" y="7225"/>
                        <a:pt x="13351" y="7014"/>
                        <a:pt x="13984" y="5958"/>
                      </a:cubicBezTo>
                      <a:cubicBezTo>
                        <a:pt x="14280" y="5409"/>
                        <a:pt x="14407" y="4775"/>
                        <a:pt x="14365" y="4183"/>
                      </a:cubicBezTo>
                      <a:cubicBezTo>
                        <a:pt x="14407" y="2789"/>
                        <a:pt x="14238" y="1395"/>
                        <a:pt x="142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43"/>
                <p:cNvSpPr/>
                <p:nvPr/>
              </p:nvSpPr>
              <p:spPr>
                <a:xfrm flipH="1">
                  <a:off x="990497" y="4348793"/>
                  <a:ext cx="258354" cy="132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7" h="7405" extrusionOk="0">
                      <a:moveTo>
                        <a:pt x="7689" y="1"/>
                      </a:moveTo>
                      <a:cubicBezTo>
                        <a:pt x="6169" y="1015"/>
                        <a:pt x="4859" y="2155"/>
                        <a:pt x="3380" y="3127"/>
                      </a:cubicBezTo>
                      <a:cubicBezTo>
                        <a:pt x="2240" y="3803"/>
                        <a:pt x="1183" y="4648"/>
                        <a:pt x="296" y="5620"/>
                      </a:cubicBezTo>
                      <a:cubicBezTo>
                        <a:pt x="127" y="5746"/>
                        <a:pt x="43" y="5958"/>
                        <a:pt x="0" y="6211"/>
                      </a:cubicBezTo>
                      <a:cubicBezTo>
                        <a:pt x="85" y="6465"/>
                        <a:pt x="254" y="6676"/>
                        <a:pt x="507" y="6760"/>
                      </a:cubicBezTo>
                      <a:cubicBezTo>
                        <a:pt x="1226" y="7141"/>
                        <a:pt x="2028" y="7310"/>
                        <a:pt x="2831" y="7310"/>
                      </a:cubicBezTo>
                      <a:cubicBezTo>
                        <a:pt x="4141" y="7373"/>
                        <a:pt x="5440" y="7405"/>
                        <a:pt x="6739" y="7405"/>
                      </a:cubicBezTo>
                      <a:cubicBezTo>
                        <a:pt x="8038" y="7405"/>
                        <a:pt x="9337" y="7373"/>
                        <a:pt x="10647" y="7310"/>
                      </a:cubicBezTo>
                      <a:cubicBezTo>
                        <a:pt x="11914" y="7225"/>
                        <a:pt x="13393" y="7056"/>
                        <a:pt x="14027" y="6000"/>
                      </a:cubicBezTo>
                      <a:cubicBezTo>
                        <a:pt x="14280" y="5451"/>
                        <a:pt x="14407" y="4817"/>
                        <a:pt x="14365" y="4183"/>
                      </a:cubicBezTo>
                      <a:cubicBezTo>
                        <a:pt x="14407" y="2789"/>
                        <a:pt x="14238" y="1437"/>
                        <a:pt x="14280" y="43"/>
                      </a:cubicBezTo>
                      <a:lnTo>
                        <a:pt x="768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43"/>
                <p:cNvSpPr/>
                <p:nvPr/>
              </p:nvSpPr>
              <p:spPr>
                <a:xfrm flipH="1">
                  <a:off x="988973" y="939555"/>
                  <a:ext cx="544736" cy="310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7" h="17291" extrusionOk="0">
                      <a:moveTo>
                        <a:pt x="14311" y="0"/>
                      </a:moveTo>
                      <a:cubicBezTo>
                        <a:pt x="12958" y="0"/>
                        <a:pt x="11605" y="112"/>
                        <a:pt x="10266" y="338"/>
                      </a:cubicBezTo>
                      <a:cubicBezTo>
                        <a:pt x="6971" y="929"/>
                        <a:pt x="4014" y="2535"/>
                        <a:pt x="1690" y="4901"/>
                      </a:cubicBezTo>
                      <a:cubicBezTo>
                        <a:pt x="1183" y="5408"/>
                        <a:pt x="803" y="6041"/>
                        <a:pt x="507" y="6675"/>
                      </a:cubicBezTo>
                      <a:cubicBezTo>
                        <a:pt x="296" y="7224"/>
                        <a:pt x="211" y="7816"/>
                        <a:pt x="169" y="8449"/>
                      </a:cubicBezTo>
                      <a:cubicBezTo>
                        <a:pt x="0" y="10224"/>
                        <a:pt x="85" y="11998"/>
                        <a:pt x="338" y="13773"/>
                      </a:cubicBezTo>
                      <a:cubicBezTo>
                        <a:pt x="380" y="14744"/>
                        <a:pt x="718" y="15632"/>
                        <a:pt x="1268" y="16434"/>
                      </a:cubicBezTo>
                      <a:cubicBezTo>
                        <a:pt x="1701" y="16925"/>
                        <a:pt x="2351" y="17258"/>
                        <a:pt x="2975" y="17258"/>
                      </a:cubicBezTo>
                      <a:cubicBezTo>
                        <a:pt x="3264" y="17258"/>
                        <a:pt x="3548" y="17186"/>
                        <a:pt x="3803" y="17026"/>
                      </a:cubicBezTo>
                      <a:cubicBezTo>
                        <a:pt x="3972" y="16941"/>
                        <a:pt x="4056" y="16815"/>
                        <a:pt x="4140" y="16688"/>
                      </a:cubicBezTo>
                      <a:cubicBezTo>
                        <a:pt x="4183" y="16561"/>
                        <a:pt x="4183" y="16392"/>
                        <a:pt x="4140" y="16223"/>
                      </a:cubicBezTo>
                      <a:lnTo>
                        <a:pt x="3634" y="12040"/>
                      </a:lnTo>
                      <a:lnTo>
                        <a:pt x="3634" y="12040"/>
                      </a:lnTo>
                      <a:cubicBezTo>
                        <a:pt x="6126" y="15251"/>
                        <a:pt x="9928" y="17153"/>
                        <a:pt x="13984" y="17279"/>
                      </a:cubicBezTo>
                      <a:cubicBezTo>
                        <a:pt x="12970" y="13604"/>
                        <a:pt x="13097" y="12378"/>
                        <a:pt x="12463" y="8618"/>
                      </a:cubicBezTo>
                      <a:lnTo>
                        <a:pt x="12463" y="8618"/>
                      </a:lnTo>
                      <a:cubicBezTo>
                        <a:pt x="14069" y="11322"/>
                        <a:pt x="16561" y="15758"/>
                        <a:pt x="25729" y="17153"/>
                      </a:cubicBezTo>
                      <a:cubicBezTo>
                        <a:pt x="26205" y="17227"/>
                        <a:pt x="26764" y="17291"/>
                        <a:pt x="27321" y="17291"/>
                      </a:cubicBezTo>
                      <a:cubicBezTo>
                        <a:pt x="28346" y="17291"/>
                        <a:pt x="29362" y="17074"/>
                        <a:pt x="29827" y="16308"/>
                      </a:cubicBezTo>
                      <a:cubicBezTo>
                        <a:pt x="30376" y="15420"/>
                        <a:pt x="29869" y="13646"/>
                        <a:pt x="29616" y="12590"/>
                      </a:cubicBezTo>
                      <a:cubicBezTo>
                        <a:pt x="28982" y="9463"/>
                        <a:pt x="27588" y="6548"/>
                        <a:pt x="25560" y="4098"/>
                      </a:cubicBezTo>
                      <a:cubicBezTo>
                        <a:pt x="24732" y="3119"/>
                        <a:pt x="23770" y="2174"/>
                        <a:pt x="22614" y="1711"/>
                      </a:cubicBezTo>
                      <a:lnTo>
                        <a:pt x="22614" y="1711"/>
                      </a:lnTo>
                      <a:cubicBezTo>
                        <a:pt x="21932" y="1139"/>
                        <a:pt x="20975" y="870"/>
                        <a:pt x="20068" y="676"/>
                      </a:cubicBezTo>
                      <a:cubicBezTo>
                        <a:pt x="18178" y="228"/>
                        <a:pt x="16245" y="0"/>
                        <a:pt x="14311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43"/>
                <p:cNvSpPr/>
                <p:nvPr/>
              </p:nvSpPr>
              <p:spPr>
                <a:xfrm flipH="1">
                  <a:off x="821537" y="2003993"/>
                  <a:ext cx="665959" cy="38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37" h="21589" extrusionOk="0">
                      <a:moveTo>
                        <a:pt x="36291" y="0"/>
                      </a:moveTo>
                      <a:lnTo>
                        <a:pt x="27546" y="1648"/>
                      </a:lnTo>
                      <a:cubicBezTo>
                        <a:pt x="27968" y="7013"/>
                        <a:pt x="28349" y="9633"/>
                        <a:pt x="28180" y="12125"/>
                      </a:cubicBezTo>
                      <a:cubicBezTo>
                        <a:pt x="28095" y="12801"/>
                        <a:pt x="27757" y="13393"/>
                        <a:pt x="27250" y="13815"/>
                      </a:cubicBezTo>
                      <a:cubicBezTo>
                        <a:pt x="22357" y="14637"/>
                        <a:pt x="17398" y="15063"/>
                        <a:pt x="12461" y="15063"/>
                      </a:cubicBezTo>
                      <a:cubicBezTo>
                        <a:pt x="11813" y="15063"/>
                        <a:pt x="11166" y="15055"/>
                        <a:pt x="10520" y="15041"/>
                      </a:cubicBezTo>
                      <a:cubicBezTo>
                        <a:pt x="9548" y="14238"/>
                        <a:pt x="8577" y="13562"/>
                        <a:pt x="7605" y="12759"/>
                      </a:cubicBezTo>
                      <a:cubicBezTo>
                        <a:pt x="7436" y="12548"/>
                        <a:pt x="7182" y="12379"/>
                        <a:pt x="6887" y="12294"/>
                      </a:cubicBezTo>
                      <a:cubicBezTo>
                        <a:pt x="6833" y="12276"/>
                        <a:pt x="6775" y="12268"/>
                        <a:pt x="6715" y="12268"/>
                      </a:cubicBezTo>
                      <a:cubicBezTo>
                        <a:pt x="6496" y="12268"/>
                        <a:pt x="6259" y="12382"/>
                        <a:pt x="6126" y="12548"/>
                      </a:cubicBezTo>
                      <a:cubicBezTo>
                        <a:pt x="6000" y="12801"/>
                        <a:pt x="6042" y="13097"/>
                        <a:pt x="6169" y="13308"/>
                      </a:cubicBezTo>
                      <a:cubicBezTo>
                        <a:pt x="6464" y="13984"/>
                        <a:pt x="6802" y="14660"/>
                        <a:pt x="7182" y="15336"/>
                      </a:cubicBezTo>
                      <a:cubicBezTo>
                        <a:pt x="5843" y="14332"/>
                        <a:pt x="3555" y="12706"/>
                        <a:pt x="2479" y="12706"/>
                      </a:cubicBezTo>
                      <a:cubicBezTo>
                        <a:pt x="2333" y="12706"/>
                        <a:pt x="2209" y="12736"/>
                        <a:pt x="2113" y="12801"/>
                      </a:cubicBezTo>
                      <a:cubicBezTo>
                        <a:pt x="1294" y="13471"/>
                        <a:pt x="3098" y="14699"/>
                        <a:pt x="4406" y="15386"/>
                      </a:cubicBezTo>
                      <a:lnTo>
                        <a:pt x="4406" y="15386"/>
                      </a:lnTo>
                      <a:cubicBezTo>
                        <a:pt x="3409" y="14911"/>
                        <a:pt x="2354" y="14533"/>
                        <a:pt x="1268" y="14280"/>
                      </a:cubicBezTo>
                      <a:cubicBezTo>
                        <a:pt x="1179" y="14251"/>
                        <a:pt x="1071" y="14231"/>
                        <a:pt x="963" y="14231"/>
                      </a:cubicBezTo>
                      <a:cubicBezTo>
                        <a:pt x="761" y="14231"/>
                        <a:pt x="562" y="14299"/>
                        <a:pt x="507" y="14491"/>
                      </a:cubicBezTo>
                      <a:cubicBezTo>
                        <a:pt x="507" y="14576"/>
                        <a:pt x="507" y="14703"/>
                        <a:pt x="592" y="14787"/>
                      </a:cubicBezTo>
                      <a:cubicBezTo>
                        <a:pt x="1226" y="16054"/>
                        <a:pt x="3084" y="16266"/>
                        <a:pt x="4267" y="17153"/>
                      </a:cubicBezTo>
                      <a:lnTo>
                        <a:pt x="1226" y="16561"/>
                      </a:lnTo>
                      <a:cubicBezTo>
                        <a:pt x="1077" y="16512"/>
                        <a:pt x="929" y="16491"/>
                        <a:pt x="780" y="16491"/>
                      </a:cubicBezTo>
                      <a:cubicBezTo>
                        <a:pt x="675" y="16491"/>
                        <a:pt x="570" y="16502"/>
                        <a:pt x="465" y="16519"/>
                      </a:cubicBezTo>
                      <a:cubicBezTo>
                        <a:pt x="212" y="16604"/>
                        <a:pt x="0" y="16815"/>
                        <a:pt x="0" y="17026"/>
                      </a:cubicBezTo>
                      <a:cubicBezTo>
                        <a:pt x="43" y="17237"/>
                        <a:pt x="212" y="17406"/>
                        <a:pt x="423" y="17491"/>
                      </a:cubicBezTo>
                      <a:cubicBezTo>
                        <a:pt x="1389" y="18054"/>
                        <a:pt x="2431" y="18426"/>
                        <a:pt x="3550" y="18606"/>
                      </a:cubicBezTo>
                      <a:lnTo>
                        <a:pt x="3550" y="18606"/>
                      </a:lnTo>
                      <a:cubicBezTo>
                        <a:pt x="3042" y="18533"/>
                        <a:pt x="2543" y="18499"/>
                        <a:pt x="2043" y="18499"/>
                      </a:cubicBezTo>
                      <a:cubicBezTo>
                        <a:pt x="1563" y="18499"/>
                        <a:pt x="1082" y="18531"/>
                        <a:pt x="592" y="18589"/>
                      </a:cubicBezTo>
                      <a:cubicBezTo>
                        <a:pt x="465" y="18589"/>
                        <a:pt x="338" y="18632"/>
                        <a:pt x="254" y="18716"/>
                      </a:cubicBezTo>
                      <a:cubicBezTo>
                        <a:pt x="43" y="18843"/>
                        <a:pt x="43" y="19139"/>
                        <a:pt x="254" y="19308"/>
                      </a:cubicBezTo>
                      <a:cubicBezTo>
                        <a:pt x="423" y="19477"/>
                        <a:pt x="676" y="19561"/>
                        <a:pt x="930" y="19603"/>
                      </a:cubicBezTo>
                      <a:cubicBezTo>
                        <a:pt x="3296" y="20153"/>
                        <a:pt x="5577" y="20195"/>
                        <a:pt x="8027" y="20195"/>
                      </a:cubicBezTo>
                      <a:lnTo>
                        <a:pt x="9084" y="20322"/>
                      </a:lnTo>
                      <a:cubicBezTo>
                        <a:pt x="15463" y="21589"/>
                        <a:pt x="18758" y="21589"/>
                        <a:pt x="25307" y="21589"/>
                      </a:cubicBezTo>
                      <a:cubicBezTo>
                        <a:pt x="28433" y="21589"/>
                        <a:pt x="31897" y="21251"/>
                        <a:pt x="34094" y="19139"/>
                      </a:cubicBezTo>
                      <a:cubicBezTo>
                        <a:pt x="35657" y="17618"/>
                        <a:pt x="36207" y="15463"/>
                        <a:pt x="36545" y="13393"/>
                      </a:cubicBezTo>
                      <a:cubicBezTo>
                        <a:pt x="37136" y="8957"/>
                        <a:pt x="37052" y="4436"/>
                        <a:pt x="36291" y="0"/>
                      </a:cubicBezTo>
                      <a:close/>
                    </a:path>
                  </a:pathLst>
                </a:custGeom>
                <a:solidFill>
                  <a:srgbClr val="CA8F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43"/>
                <p:cNvSpPr/>
                <p:nvPr/>
              </p:nvSpPr>
              <p:spPr>
                <a:xfrm flipH="1">
                  <a:off x="1098827" y="1935795"/>
                  <a:ext cx="156838" cy="136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6" h="7606" extrusionOk="0">
                      <a:moveTo>
                        <a:pt x="1563" y="1"/>
                      </a:moveTo>
                      <a:cubicBezTo>
                        <a:pt x="1563" y="1"/>
                        <a:pt x="0" y="7606"/>
                        <a:pt x="4521" y="7606"/>
                      </a:cubicBezTo>
                      <a:cubicBezTo>
                        <a:pt x="8745" y="7563"/>
                        <a:pt x="7478" y="1"/>
                        <a:pt x="74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43"/>
                <p:cNvSpPr/>
                <p:nvPr/>
              </p:nvSpPr>
              <p:spPr>
                <a:xfrm flipH="1">
                  <a:off x="2689799" y="963782"/>
                  <a:ext cx="802336" cy="3381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42" h="188596" extrusionOk="0">
                      <a:moveTo>
                        <a:pt x="10182" y="2620"/>
                      </a:moveTo>
                      <a:cubicBezTo>
                        <a:pt x="10222" y="2780"/>
                        <a:pt x="10225" y="2977"/>
                        <a:pt x="10225" y="3177"/>
                      </a:cubicBezTo>
                      <a:lnTo>
                        <a:pt x="10225" y="3177"/>
                      </a:lnTo>
                      <a:cubicBezTo>
                        <a:pt x="10221" y="5074"/>
                        <a:pt x="8701" y="6591"/>
                        <a:pt x="6803" y="6591"/>
                      </a:cubicBezTo>
                      <a:cubicBezTo>
                        <a:pt x="4944" y="6591"/>
                        <a:pt x="3423" y="5071"/>
                        <a:pt x="3423" y="3169"/>
                      </a:cubicBezTo>
                      <a:cubicBezTo>
                        <a:pt x="3423" y="3000"/>
                        <a:pt x="3423" y="2789"/>
                        <a:pt x="3465" y="2620"/>
                      </a:cubicBezTo>
                      <a:close/>
                      <a:moveTo>
                        <a:pt x="40094" y="2620"/>
                      </a:moveTo>
                      <a:cubicBezTo>
                        <a:pt x="40136" y="2789"/>
                        <a:pt x="40136" y="3000"/>
                        <a:pt x="40178" y="3212"/>
                      </a:cubicBezTo>
                      <a:lnTo>
                        <a:pt x="40178" y="3169"/>
                      </a:lnTo>
                      <a:lnTo>
                        <a:pt x="40178" y="3169"/>
                      </a:lnTo>
                      <a:cubicBezTo>
                        <a:pt x="40221" y="5113"/>
                        <a:pt x="38700" y="6718"/>
                        <a:pt x="36756" y="6718"/>
                      </a:cubicBezTo>
                      <a:cubicBezTo>
                        <a:pt x="34813" y="6718"/>
                        <a:pt x="33250" y="5113"/>
                        <a:pt x="33334" y="3169"/>
                      </a:cubicBezTo>
                      <a:cubicBezTo>
                        <a:pt x="33334" y="3000"/>
                        <a:pt x="33376" y="2789"/>
                        <a:pt x="33376" y="2620"/>
                      </a:cubicBezTo>
                      <a:close/>
                      <a:moveTo>
                        <a:pt x="1" y="1"/>
                      </a:moveTo>
                      <a:lnTo>
                        <a:pt x="1" y="2662"/>
                      </a:lnTo>
                      <a:lnTo>
                        <a:pt x="1691" y="2662"/>
                      </a:lnTo>
                      <a:cubicBezTo>
                        <a:pt x="1648" y="2831"/>
                        <a:pt x="1648" y="3000"/>
                        <a:pt x="1648" y="3212"/>
                      </a:cubicBezTo>
                      <a:cubicBezTo>
                        <a:pt x="1648" y="6042"/>
                        <a:pt x="3972" y="8366"/>
                        <a:pt x="6803" y="8366"/>
                      </a:cubicBezTo>
                      <a:cubicBezTo>
                        <a:pt x="9675" y="8366"/>
                        <a:pt x="11999" y="6042"/>
                        <a:pt x="11999" y="3212"/>
                      </a:cubicBezTo>
                      <a:cubicBezTo>
                        <a:pt x="11999" y="3000"/>
                        <a:pt x="11957" y="2831"/>
                        <a:pt x="11957" y="2620"/>
                      </a:cubicBezTo>
                      <a:lnTo>
                        <a:pt x="20533" y="2620"/>
                      </a:lnTo>
                      <a:lnTo>
                        <a:pt x="20533" y="180991"/>
                      </a:lnTo>
                      <a:lnTo>
                        <a:pt x="4732" y="180991"/>
                      </a:lnTo>
                      <a:lnTo>
                        <a:pt x="4732" y="188596"/>
                      </a:lnTo>
                      <a:lnTo>
                        <a:pt x="7943" y="188596"/>
                      </a:lnTo>
                      <a:lnTo>
                        <a:pt x="7943" y="183906"/>
                      </a:lnTo>
                      <a:lnTo>
                        <a:pt x="36672" y="183906"/>
                      </a:lnTo>
                      <a:lnTo>
                        <a:pt x="36672" y="188596"/>
                      </a:lnTo>
                      <a:lnTo>
                        <a:pt x="39925" y="188596"/>
                      </a:lnTo>
                      <a:lnTo>
                        <a:pt x="39925" y="180991"/>
                      </a:lnTo>
                      <a:lnTo>
                        <a:pt x="23997" y="180991"/>
                      </a:lnTo>
                      <a:lnTo>
                        <a:pt x="23997" y="2620"/>
                      </a:lnTo>
                      <a:lnTo>
                        <a:pt x="31602" y="2620"/>
                      </a:lnTo>
                      <a:cubicBezTo>
                        <a:pt x="31602" y="2831"/>
                        <a:pt x="31602" y="3000"/>
                        <a:pt x="31602" y="3212"/>
                      </a:cubicBezTo>
                      <a:cubicBezTo>
                        <a:pt x="31475" y="6127"/>
                        <a:pt x="33841" y="8535"/>
                        <a:pt x="36756" y="8535"/>
                      </a:cubicBezTo>
                      <a:cubicBezTo>
                        <a:pt x="39671" y="8535"/>
                        <a:pt x="41995" y="6127"/>
                        <a:pt x="41910" y="3212"/>
                      </a:cubicBezTo>
                      <a:cubicBezTo>
                        <a:pt x="41910" y="3000"/>
                        <a:pt x="41910" y="2831"/>
                        <a:pt x="41868" y="2620"/>
                      </a:cubicBezTo>
                      <a:lnTo>
                        <a:pt x="44741" y="2620"/>
                      </a:lnTo>
                      <a:lnTo>
                        <a:pt x="44741" y="1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43"/>
                <p:cNvSpPr/>
                <p:nvPr/>
              </p:nvSpPr>
              <p:spPr>
                <a:xfrm flipH="1">
                  <a:off x="2729967" y="4332886"/>
                  <a:ext cx="150776" cy="150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8" h="8408" extrusionOk="0">
                      <a:moveTo>
                        <a:pt x="4225" y="1"/>
                      </a:moveTo>
                      <a:cubicBezTo>
                        <a:pt x="1902" y="1"/>
                        <a:pt x="1" y="1859"/>
                        <a:pt x="1" y="4183"/>
                      </a:cubicBezTo>
                      <a:cubicBezTo>
                        <a:pt x="1" y="6507"/>
                        <a:pt x="1902" y="8408"/>
                        <a:pt x="4225" y="8408"/>
                      </a:cubicBezTo>
                      <a:cubicBezTo>
                        <a:pt x="6549" y="8408"/>
                        <a:pt x="8408" y="6507"/>
                        <a:pt x="8408" y="4183"/>
                      </a:cubicBezTo>
                      <a:cubicBezTo>
                        <a:pt x="8408" y="1859"/>
                        <a:pt x="6549" y="1"/>
                        <a:pt x="42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43"/>
                <p:cNvSpPr/>
                <p:nvPr/>
              </p:nvSpPr>
              <p:spPr>
                <a:xfrm flipH="1">
                  <a:off x="3303467" y="4332886"/>
                  <a:ext cx="150776" cy="150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8" h="8408" extrusionOk="0">
                      <a:moveTo>
                        <a:pt x="4225" y="1"/>
                      </a:moveTo>
                      <a:cubicBezTo>
                        <a:pt x="1901" y="1"/>
                        <a:pt x="0" y="1859"/>
                        <a:pt x="0" y="4183"/>
                      </a:cubicBezTo>
                      <a:cubicBezTo>
                        <a:pt x="0" y="6507"/>
                        <a:pt x="1901" y="8408"/>
                        <a:pt x="4225" y="8408"/>
                      </a:cubicBezTo>
                      <a:cubicBezTo>
                        <a:pt x="6548" y="8408"/>
                        <a:pt x="8407" y="6507"/>
                        <a:pt x="8407" y="4183"/>
                      </a:cubicBezTo>
                      <a:cubicBezTo>
                        <a:pt x="8407" y="1859"/>
                        <a:pt x="6548" y="1"/>
                        <a:pt x="42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43"/>
                <p:cNvSpPr/>
                <p:nvPr/>
              </p:nvSpPr>
              <p:spPr>
                <a:xfrm flipH="1">
                  <a:off x="2589807" y="1987315"/>
                  <a:ext cx="507615" cy="30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7" h="17006" extrusionOk="0">
                      <a:moveTo>
                        <a:pt x="1817" y="1"/>
                      </a:moveTo>
                      <a:cubicBezTo>
                        <a:pt x="1395" y="1"/>
                        <a:pt x="1015" y="128"/>
                        <a:pt x="719" y="466"/>
                      </a:cubicBezTo>
                      <a:cubicBezTo>
                        <a:pt x="423" y="761"/>
                        <a:pt x="212" y="1099"/>
                        <a:pt x="128" y="1522"/>
                      </a:cubicBezTo>
                      <a:cubicBezTo>
                        <a:pt x="1" y="1733"/>
                        <a:pt x="1" y="1986"/>
                        <a:pt x="43" y="2240"/>
                      </a:cubicBezTo>
                      <a:cubicBezTo>
                        <a:pt x="85" y="2493"/>
                        <a:pt x="297" y="2705"/>
                        <a:pt x="550" y="2747"/>
                      </a:cubicBezTo>
                      <a:cubicBezTo>
                        <a:pt x="868" y="2747"/>
                        <a:pt x="1224" y="1849"/>
                        <a:pt x="1828" y="1849"/>
                      </a:cubicBezTo>
                      <a:cubicBezTo>
                        <a:pt x="1866" y="1849"/>
                        <a:pt x="1904" y="1852"/>
                        <a:pt x="1944" y="1860"/>
                      </a:cubicBezTo>
                      <a:lnTo>
                        <a:pt x="1986" y="8915"/>
                      </a:lnTo>
                      <a:cubicBezTo>
                        <a:pt x="2095" y="8932"/>
                        <a:pt x="2195" y="8940"/>
                        <a:pt x="2287" y="8940"/>
                      </a:cubicBezTo>
                      <a:cubicBezTo>
                        <a:pt x="2871" y="8940"/>
                        <a:pt x="3136" y="8621"/>
                        <a:pt x="3465" y="8366"/>
                      </a:cubicBezTo>
                      <a:lnTo>
                        <a:pt x="5535" y="9591"/>
                      </a:lnTo>
                      <a:cubicBezTo>
                        <a:pt x="7935" y="10938"/>
                        <a:pt x="17174" y="16985"/>
                        <a:pt x="19955" y="16985"/>
                      </a:cubicBezTo>
                      <a:cubicBezTo>
                        <a:pt x="19965" y="16985"/>
                        <a:pt x="19974" y="16985"/>
                        <a:pt x="19984" y="16984"/>
                      </a:cubicBezTo>
                      <a:cubicBezTo>
                        <a:pt x="20190" y="16984"/>
                        <a:pt x="20467" y="17005"/>
                        <a:pt x="20792" y="17005"/>
                      </a:cubicBezTo>
                      <a:cubicBezTo>
                        <a:pt x="22267" y="17005"/>
                        <a:pt x="24748" y="16580"/>
                        <a:pt x="26237" y="11872"/>
                      </a:cubicBezTo>
                      <a:cubicBezTo>
                        <a:pt x="26955" y="9591"/>
                        <a:pt x="27715" y="7141"/>
                        <a:pt x="28307" y="4859"/>
                      </a:cubicBezTo>
                      <a:lnTo>
                        <a:pt x="20913" y="3043"/>
                      </a:lnTo>
                      <a:cubicBezTo>
                        <a:pt x="20280" y="5282"/>
                        <a:pt x="19519" y="7479"/>
                        <a:pt x="18674" y="9633"/>
                      </a:cubicBezTo>
                      <a:cubicBezTo>
                        <a:pt x="15083" y="8408"/>
                        <a:pt x="11619" y="6929"/>
                        <a:pt x="8281" y="5240"/>
                      </a:cubicBezTo>
                      <a:lnTo>
                        <a:pt x="5240" y="3676"/>
                      </a:lnTo>
                      <a:cubicBezTo>
                        <a:pt x="4564" y="2662"/>
                        <a:pt x="3676" y="1860"/>
                        <a:pt x="3212" y="1141"/>
                      </a:cubicBezTo>
                      <a:cubicBezTo>
                        <a:pt x="2958" y="550"/>
                        <a:pt x="2451" y="170"/>
                        <a:pt x="1817" y="1"/>
                      </a:cubicBezTo>
                      <a:close/>
                    </a:path>
                  </a:pathLst>
                </a:custGeom>
                <a:solidFill>
                  <a:srgbClr val="EEB1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43"/>
                <p:cNvSpPr/>
                <p:nvPr/>
              </p:nvSpPr>
              <p:spPr>
                <a:xfrm flipH="1">
                  <a:off x="1951894" y="3356318"/>
                  <a:ext cx="276555" cy="95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2" h="53065" extrusionOk="0">
                      <a:moveTo>
                        <a:pt x="15421" y="1"/>
                      </a:moveTo>
                      <a:lnTo>
                        <a:pt x="1" y="1099"/>
                      </a:lnTo>
                      <a:cubicBezTo>
                        <a:pt x="1" y="1099"/>
                        <a:pt x="1015" y="34433"/>
                        <a:pt x="6211" y="53064"/>
                      </a:cubicBezTo>
                      <a:lnTo>
                        <a:pt x="12633" y="53064"/>
                      </a:lnTo>
                      <a:cubicBezTo>
                        <a:pt x="11408" y="31053"/>
                        <a:pt x="15421" y="1"/>
                        <a:pt x="15421" y="1"/>
                      </a:cubicBezTo>
                      <a:close/>
                    </a:path>
                  </a:pathLst>
                </a:custGeom>
                <a:solidFill>
                  <a:srgbClr val="EEB1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43"/>
                <p:cNvSpPr/>
                <p:nvPr/>
              </p:nvSpPr>
              <p:spPr>
                <a:xfrm flipH="1">
                  <a:off x="2339792" y="3339659"/>
                  <a:ext cx="252292" cy="95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9" h="52980" extrusionOk="0">
                      <a:moveTo>
                        <a:pt x="0" y="0"/>
                      </a:moveTo>
                      <a:cubicBezTo>
                        <a:pt x="0" y="1"/>
                        <a:pt x="3084" y="43769"/>
                        <a:pt x="5704" y="52979"/>
                      </a:cubicBezTo>
                      <a:lnTo>
                        <a:pt x="11660" y="52979"/>
                      </a:lnTo>
                      <a:lnTo>
                        <a:pt x="14069" y="19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B1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43"/>
                <p:cNvSpPr/>
                <p:nvPr/>
              </p:nvSpPr>
              <p:spPr>
                <a:xfrm flipH="1">
                  <a:off x="1791291" y="991057"/>
                  <a:ext cx="809132" cy="1054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21" h="58820" extrusionOk="0">
                      <a:moveTo>
                        <a:pt x="15818" y="0"/>
                      </a:moveTo>
                      <a:cubicBezTo>
                        <a:pt x="14016" y="0"/>
                        <a:pt x="12203" y="342"/>
                        <a:pt x="10562" y="1015"/>
                      </a:cubicBezTo>
                      <a:cubicBezTo>
                        <a:pt x="6506" y="2705"/>
                        <a:pt x="3549" y="6253"/>
                        <a:pt x="2535" y="10478"/>
                      </a:cubicBezTo>
                      <a:cubicBezTo>
                        <a:pt x="1564" y="14492"/>
                        <a:pt x="2451" y="17829"/>
                        <a:pt x="3591" y="21885"/>
                      </a:cubicBezTo>
                      <a:cubicBezTo>
                        <a:pt x="4141" y="23786"/>
                        <a:pt x="3380" y="28856"/>
                        <a:pt x="3000" y="30673"/>
                      </a:cubicBezTo>
                      <a:cubicBezTo>
                        <a:pt x="2620" y="32489"/>
                        <a:pt x="0" y="43643"/>
                        <a:pt x="3253" y="49431"/>
                      </a:cubicBezTo>
                      <a:cubicBezTo>
                        <a:pt x="4480" y="51595"/>
                        <a:pt x="5049" y="51980"/>
                        <a:pt x="6216" y="51980"/>
                      </a:cubicBezTo>
                      <a:cubicBezTo>
                        <a:pt x="6860" y="51980"/>
                        <a:pt x="7686" y="51863"/>
                        <a:pt x="8904" y="51863"/>
                      </a:cubicBezTo>
                      <a:cubicBezTo>
                        <a:pt x="9357" y="51863"/>
                        <a:pt x="9864" y="51879"/>
                        <a:pt x="10436" y="51923"/>
                      </a:cubicBezTo>
                      <a:cubicBezTo>
                        <a:pt x="10844" y="51954"/>
                        <a:pt x="11258" y="51967"/>
                        <a:pt x="11676" y="51967"/>
                      </a:cubicBezTo>
                      <a:cubicBezTo>
                        <a:pt x="13474" y="51967"/>
                        <a:pt x="15336" y="51735"/>
                        <a:pt x="17104" y="51735"/>
                      </a:cubicBezTo>
                      <a:cubicBezTo>
                        <a:pt x="18874" y="51735"/>
                        <a:pt x="20549" y="51967"/>
                        <a:pt x="21969" y="52895"/>
                      </a:cubicBezTo>
                      <a:cubicBezTo>
                        <a:pt x="23575" y="53951"/>
                        <a:pt x="24420" y="55599"/>
                        <a:pt x="25814" y="56866"/>
                      </a:cubicBezTo>
                      <a:cubicBezTo>
                        <a:pt x="27268" y="58192"/>
                        <a:pt x="28625" y="58819"/>
                        <a:pt x="29925" y="58819"/>
                      </a:cubicBezTo>
                      <a:cubicBezTo>
                        <a:pt x="31609" y="58819"/>
                        <a:pt x="33197" y="57766"/>
                        <a:pt x="34770" y="55810"/>
                      </a:cubicBezTo>
                      <a:cubicBezTo>
                        <a:pt x="35488" y="54881"/>
                        <a:pt x="45121" y="50741"/>
                        <a:pt x="38404" y="35278"/>
                      </a:cubicBezTo>
                      <a:cubicBezTo>
                        <a:pt x="35869" y="29405"/>
                        <a:pt x="35657" y="27335"/>
                        <a:pt x="35953" y="21970"/>
                      </a:cubicBezTo>
                      <a:cubicBezTo>
                        <a:pt x="36671" y="9126"/>
                        <a:pt x="35615" y="7774"/>
                        <a:pt x="33123" y="5070"/>
                      </a:cubicBezTo>
                      <a:cubicBezTo>
                        <a:pt x="31428" y="3219"/>
                        <a:pt x="29174" y="2207"/>
                        <a:pt x="26499" y="2207"/>
                      </a:cubicBezTo>
                      <a:cubicBezTo>
                        <a:pt x="25573" y="2207"/>
                        <a:pt x="24596" y="2328"/>
                        <a:pt x="23575" y="2578"/>
                      </a:cubicBezTo>
                      <a:lnTo>
                        <a:pt x="23532" y="2578"/>
                      </a:lnTo>
                      <a:cubicBezTo>
                        <a:pt x="21465" y="847"/>
                        <a:pt x="18656" y="0"/>
                        <a:pt x="158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43"/>
                <p:cNvSpPr/>
                <p:nvPr/>
              </p:nvSpPr>
              <p:spPr>
                <a:xfrm flipH="1">
                  <a:off x="1966294" y="1041860"/>
                  <a:ext cx="603070" cy="49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30" h="27644" extrusionOk="0">
                      <a:moveTo>
                        <a:pt x="16499" y="1"/>
                      </a:moveTo>
                      <a:cubicBezTo>
                        <a:pt x="15770" y="1"/>
                        <a:pt x="15003" y="54"/>
                        <a:pt x="14196" y="167"/>
                      </a:cubicBezTo>
                      <a:cubicBezTo>
                        <a:pt x="14196" y="167"/>
                        <a:pt x="0" y="548"/>
                        <a:pt x="4606" y="18883"/>
                      </a:cubicBezTo>
                      <a:cubicBezTo>
                        <a:pt x="4606" y="18883"/>
                        <a:pt x="7234" y="27644"/>
                        <a:pt x="17437" y="27644"/>
                      </a:cubicBezTo>
                      <a:cubicBezTo>
                        <a:pt x="18437" y="27644"/>
                        <a:pt x="19510" y="27560"/>
                        <a:pt x="20660" y="27375"/>
                      </a:cubicBezTo>
                      <a:cubicBezTo>
                        <a:pt x="20660" y="27375"/>
                        <a:pt x="29405" y="26108"/>
                        <a:pt x="31095" y="18207"/>
                      </a:cubicBezTo>
                      <a:cubicBezTo>
                        <a:pt x="31095" y="18207"/>
                        <a:pt x="33630" y="17320"/>
                        <a:pt x="32912" y="14912"/>
                      </a:cubicBezTo>
                      <a:cubicBezTo>
                        <a:pt x="32603" y="13814"/>
                        <a:pt x="32014" y="13515"/>
                        <a:pt x="31464" y="13515"/>
                      </a:cubicBezTo>
                      <a:cubicBezTo>
                        <a:pt x="30808" y="13515"/>
                        <a:pt x="30208" y="13940"/>
                        <a:pt x="30208" y="13940"/>
                      </a:cubicBezTo>
                      <a:cubicBezTo>
                        <a:pt x="30208" y="13940"/>
                        <a:pt x="28297" y="1"/>
                        <a:pt x="16499" y="1"/>
                      </a:cubicBezTo>
                      <a:close/>
                    </a:path>
                  </a:pathLst>
                </a:custGeom>
                <a:solidFill>
                  <a:srgbClr val="EEB1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43"/>
                <p:cNvSpPr/>
                <p:nvPr/>
              </p:nvSpPr>
              <p:spPr>
                <a:xfrm flipH="1">
                  <a:off x="2174634" y="1475181"/>
                  <a:ext cx="169713" cy="142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4" h="7943" extrusionOk="0">
                      <a:moveTo>
                        <a:pt x="1606" y="0"/>
                      </a:moveTo>
                      <a:lnTo>
                        <a:pt x="0" y="7901"/>
                      </a:lnTo>
                      <a:lnTo>
                        <a:pt x="9464" y="7943"/>
                      </a:lnTo>
                      <a:lnTo>
                        <a:pt x="7900" y="0"/>
                      </a:lnTo>
                      <a:close/>
                    </a:path>
                  </a:pathLst>
                </a:custGeom>
                <a:solidFill>
                  <a:srgbClr val="EEB1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43"/>
                <p:cNvSpPr/>
                <p:nvPr/>
              </p:nvSpPr>
              <p:spPr>
                <a:xfrm flipH="1">
                  <a:off x="2285241" y="1339414"/>
                  <a:ext cx="25016" cy="45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" h="2548" extrusionOk="0">
                      <a:moveTo>
                        <a:pt x="1192" y="0"/>
                      </a:moveTo>
                      <a:cubicBezTo>
                        <a:pt x="1175" y="0"/>
                        <a:pt x="1158" y="3"/>
                        <a:pt x="1141" y="9"/>
                      </a:cubicBezTo>
                      <a:lnTo>
                        <a:pt x="1014" y="9"/>
                      </a:lnTo>
                      <a:cubicBezTo>
                        <a:pt x="887" y="9"/>
                        <a:pt x="761" y="93"/>
                        <a:pt x="634" y="136"/>
                      </a:cubicBezTo>
                      <a:cubicBezTo>
                        <a:pt x="465" y="262"/>
                        <a:pt x="338" y="389"/>
                        <a:pt x="254" y="558"/>
                      </a:cubicBezTo>
                      <a:cubicBezTo>
                        <a:pt x="169" y="642"/>
                        <a:pt x="127" y="727"/>
                        <a:pt x="85" y="854"/>
                      </a:cubicBezTo>
                      <a:cubicBezTo>
                        <a:pt x="42" y="980"/>
                        <a:pt x="42" y="1107"/>
                        <a:pt x="0" y="1234"/>
                      </a:cubicBezTo>
                      <a:cubicBezTo>
                        <a:pt x="0" y="1318"/>
                        <a:pt x="42" y="1445"/>
                        <a:pt x="42" y="1572"/>
                      </a:cubicBezTo>
                      <a:cubicBezTo>
                        <a:pt x="85" y="1656"/>
                        <a:pt x="85" y="1783"/>
                        <a:pt x="169" y="1868"/>
                      </a:cubicBezTo>
                      <a:cubicBezTo>
                        <a:pt x="254" y="2037"/>
                        <a:pt x="380" y="2206"/>
                        <a:pt x="507" y="2332"/>
                      </a:cubicBezTo>
                      <a:cubicBezTo>
                        <a:pt x="634" y="2417"/>
                        <a:pt x="718" y="2459"/>
                        <a:pt x="887" y="2544"/>
                      </a:cubicBezTo>
                      <a:lnTo>
                        <a:pt x="1014" y="2544"/>
                      </a:lnTo>
                      <a:cubicBezTo>
                        <a:pt x="1031" y="2546"/>
                        <a:pt x="1047" y="2548"/>
                        <a:pt x="1062" y="2548"/>
                      </a:cubicBezTo>
                      <a:cubicBezTo>
                        <a:pt x="1283" y="2548"/>
                        <a:pt x="1383" y="2279"/>
                        <a:pt x="1225" y="2121"/>
                      </a:cubicBezTo>
                      <a:cubicBezTo>
                        <a:pt x="1141" y="2037"/>
                        <a:pt x="1056" y="1952"/>
                        <a:pt x="972" y="1868"/>
                      </a:cubicBezTo>
                      <a:cubicBezTo>
                        <a:pt x="930" y="1783"/>
                        <a:pt x="887" y="1699"/>
                        <a:pt x="845" y="1572"/>
                      </a:cubicBezTo>
                      <a:cubicBezTo>
                        <a:pt x="803" y="1530"/>
                        <a:pt x="803" y="1487"/>
                        <a:pt x="803" y="1403"/>
                      </a:cubicBezTo>
                      <a:cubicBezTo>
                        <a:pt x="803" y="1361"/>
                        <a:pt x="803" y="1276"/>
                        <a:pt x="803" y="1234"/>
                      </a:cubicBezTo>
                      <a:cubicBezTo>
                        <a:pt x="803" y="1192"/>
                        <a:pt x="803" y="1149"/>
                        <a:pt x="803" y="1065"/>
                      </a:cubicBezTo>
                      <a:cubicBezTo>
                        <a:pt x="845" y="1023"/>
                        <a:pt x="845" y="980"/>
                        <a:pt x="845" y="938"/>
                      </a:cubicBezTo>
                      <a:cubicBezTo>
                        <a:pt x="887" y="811"/>
                        <a:pt x="972" y="727"/>
                        <a:pt x="1014" y="642"/>
                      </a:cubicBezTo>
                      <a:cubicBezTo>
                        <a:pt x="1099" y="600"/>
                        <a:pt x="1141" y="516"/>
                        <a:pt x="1183" y="473"/>
                      </a:cubicBezTo>
                      <a:lnTo>
                        <a:pt x="1268" y="431"/>
                      </a:lnTo>
                      <a:lnTo>
                        <a:pt x="1310" y="431"/>
                      </a:lnTo>
                      <a:cubicBezTo>
                        <a:pt x="1352" y="389"/>
                        <a:pt x="1394" y="304"/>
                        <a:pt x="1394" y="220"/>
                      </a:cubicBezTo>
                      <a:cubicBezTo>
                        <a:pt x="1394" y="110"/>
                        <a:pt x="1299" y="0"/>
                        <a:pt x="1192" y="0"/>
                      </a:cubicBezTo>
                      <a:close/>
                    </a:path>
                  </a:pathLst>
                </a:custGeom>
                <a:solidFill>
                  <a:srgbClr val="CA8F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" name="Google Shape;1279;p43"/>
                <p:cNvSpPr/>
                <p:nvPr/>
              </p:nvSpPr>
              <p:spPr>
                <a:xfrm flipH="1">
                  <a:off x="2246274" y="1401981"/>
                  <a:ext cx="84444" cy="37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9" h="2097" extrusionOk="0">
                      <a:moveTo>
                        <a:pt x="4428" y="1"/>
                      </a:moveTo>
                      <a:cubicBezTo>
                        <a:pt x="4372" y="1"/>
                        <a:pt x="4315" y="21"/>
                        <a:pt x="4268" y="69"/>
                      </a:cubicBezTo>
                      <a:lnTo>
                        <a:pt x="4141" y="280"/>
                      </a:lnTo>
                      <a:cubicBezTo>
                        <a:pt x="4099" y="322"/>
                        <a:pt x="4014" y="407"/>
                        <a:pt x="3972" y="449"/>
                      </a:cubicBezTo>
                      <a:cubicBezTo>
                        <a:pt x="3930" y="491"/>
                        <a:pt x="3845" y="576"/>
                        <a:pt x="3761" y="618"/>
                      </a:cubicBezTo>
                      <a:cubicBezTo>
                        <a:pt x="3718" y="702"/>
                        <a:pt x="3592" y="787"/>
                        <a:pt x="3507" y="829"/>
                      </a:cubicBezTo>
                      <a:cubicBezTo>
                        <a:pt x="3423" y="914"/>
                        <a:pt x="3296" y="956"/>
                        <a:pt x="3211" y="1040"/>
                      </a:cubicBezTo>
                      <a:cubicBezTo>
                        <a:pt x="3085" y="1083"/>
                        <a:pt x="2958" y="1125"/>
                        <a:pt x="2831" y="1167"/>
                      </a:cubicBezTo>
                      <a:cubicBezTo>
                        <a:pt x="2704" y="1209"/>
                        <a:pt x="2578" y="1252"/>
                        <a:pt x="2451" y="1252"/>
                      </a:cubicBezTo>
                      <a:lnTo>
                        <a:pt x="2071" y="1252"/>
                      </a:lnTo>
                      <a:cubicBezTo>
                        <a:pt x="1902" y="1252"/>
                        <a:pt x="1775" y="1252"/>
                        <a:pt x="1690" y="1209"/>
                      </a:cubicBezTo>
                      <a:cubicBezTo>
                        <a:pt x="1564" y="1209"/>
                        <a:pt x="1437" y="1167"/>
                        <a:pt x="1310" y="1125"/>
                      </a:cubicBezTo>
                      <a:cubicBezTo>
                        <a:pt x="1226" y="1083"/>
                        <a:pt x="1141" y="1040"/>
                        <a:pt x="1014" y="998"/>
                      </a:cubicBezTo>
                      <a:cubicBezTo>
                        <a:pt x="888" y="914"/>
                        <a:pt x="761" y="829"/>
                        <a:pt x="634" y="702"/>
                      </a:cubicBezTo>
                      <a:lnTo>
                        <a:pt x="465" y="576"/>
                      </a:lnTo>
                      <a:lnTo>
                        <a:pt x="423" y="576"/>
                      </a:lnTo>
                      <a:cubicBezTo>
                        <a:pt x="381" y="554"/>
                        <a:pt x="339" y="544"/>
                        <a:pt x="296" y="544"/>
                      </a:cubicBezTo>
                      <a:cubicBezTo>
                        <a:pt x="254" y="544"/>
                        <a:pt x="212" y="554"/>
                        <a:pt x="170" y="576"/>
                      </a:cubicBezTo>
                      <a:cubicBezTo>
                        <a:pt x="43" y="618"/>
                        <a:pt x="1" y="787"/>
                        <a:pt x="85" y="914"/>
                      </a:cubicBezTo>
                      <a:cubicBezTo>
                        <a:pt x="127" y="956"/>
                        <a:pt x="170" y="1040"/>
                        <a:pt x="212" y="1125"/>
                      </a:cubicBezTo>
                      <a:cubicBezTo>
                        <a:pt x="254" y="1167"/>
                        <a:pt x="339" y="1252"/>
                        <a:pt x="381" y="1336"/>
                      </a:cubicBezTo>
                      <a:cubicBezTo>
                        <a:pt x="465" y="1421"/>
                        <a:pt x="550" y="1505"/>
                        <a:pt x="677" y="1590"/>
                      </a:cubicBezTo>
                      <a:cubicBezTo>
                        <a:pt x="930" y="1759"/>
                        <a:pt x="1183" y="1928"/>
                        <a:pt x="1479" y="2012"/>
                      </a:cubicBezTo>
                      <a:cubicBezTo>
                        <a:pt x="1648" y="2054"/>
                        <a:pt x="1859" y="2054"/>
                        <a:pt x="2028" y="2096"/>
                      </a:cubicBezTo>
                      <a:cubicBezTo>
                        <a:pt x="2197" y="2096"/>
                        <a:pt x="2366" y="2096"/>
                        <a:pt x="2535" y="2054"/>
                      </a:cubicBezTo>
                      <a:cubicBezTo>
                        <a:pt x="2747" y="2012"/>
                        <a:pt x="2916" y="1970"/>
                        <a:pt x="3085" y="1928"/>
                      </a:cubicBezTo>
                      <a:cubicBezTo>
                        <a:pt x="3254" y="1843"/>
                        <a:pt x="3380" y="1801"/>
                        <a:pt x="3549" y="1716"/>
                      </a:cubicBezTo>
                      <a:cubicBezTo>
                        <a:pt x="3803" y="1547"/>
                        <a:pt x="4056" y="1336"/>
                        <a:pt x="4225" y="1083"/>
                      </a:cubicBezTo>
                      <a:cubicBezTo>
                        <a:pt x="4310" y="998"/>
                        <a:pt x="4394" y="871"/>
                        <a:pt x="4437" y="787"/>
                      </a:cubicBezTo>
                      <a:cubicBezTo>
                        <a:pt x="4479" y="702"/>
                        <a:pt x="4521" y="618"/>
                        <a:pt x="4563" y="533"/>
                      </a:cubicBezTo>
                      <a:lnTo>
                        <a:pt x="4648" y="322"/>
                      </a:lnTo>
                      <a:cubicBezTo>
                        <a:pt x="4709" y="139"/>
                        <a:pt x="4572" y="1"/>
                        <a:pt x="4428" y="1"/>
                      </a:cubicBezTo>
                      <a:close/>
                    </a:path>
                  </a:pathLst>
                </a:custGeom>
                <a:solidFill>
                  <a:srgbClr val="CA8F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" name="Google Shape;1280;p43"/>
                <p:cNvSpPr/>
                <p:nvPr/>
              </p:nvSpPr>
              <p:spPr>
                <a:xfrm flipH="1">
                  <a:off x="2142029" y="1338813"/>
                  <a:ext cx="48500" cy="46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" h="2620" extrusionOk="0">
                      <a:moveTo>
                        <a:pt x="719" y="1"/>
                      </a:moveTo>
                      <a:cubicBezTo>
                        <a:pt x="339" y="1"/>
                        <a:pt x="1" y="592"/>
                        <a:pt x="1" y="1310"/>
                      </a:cubicBezTo>
                      <a:cubicBezTo>
                        <a:pt x="1" y="2028"/>
                        <a:pt x="339" y="2620"/>
                        <a:pt x="719" y="2620"/>
                      </a:cubicBezTo>
                      <a:cubicBezTo>
                        <a:pt x="1099" y="2620"/>
                        <a:pt x="1437" y="2028"/>
                        <a:pt x="1437" y="1310"/>
                      </a:cubicBezTo>
                      <a:cubicBezTo>
                        <a:pt x="1437" y="592"/>
                        <a:pt x="1099" y="1"/>
                        <a:pt x="7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43"/>
                <p:cNvSpPr/>
                <p:nvPr/>
              </p:nvSpPr>
              <p:spPr>
                <a:xfrm flipH="1">
                  <a:off x="2383745" y="1335013"/>
                  <a:ext cx="48499" cy="47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" h="2620" extrusionOk="0">
                      <a:moveTo>
                        <a:pt x="719" y="0"/>
                      </a:moveTo>
                      <a:cubicBezTo>
                        <a:pt x="296" y="0"/>
                        <a:pt x="0" y="592"/>
                        <a:pt x="0" y="1310"/>
                      </a:cubicBezTo>
                      <a:cubicBezTo>
                        <a:pt x="0" y="2028"/>
                        <a:pt x="296" y="2620"/>
                        <a:pt x="719" y="2620"/>
                      </a:cubicBezTo>
                      <a:cubicBezTo>
                        <a:pt x="1099" y="2620"/>
                        <a:pt x="1437" y="2028"/>
                        <a:pt x="1437" y="1310"/>
                      </a:cubicBezTo>
                      <a:cubicBezTo>
                        <a:pt x="1437" y="592"/>
                        <a:pt x="1099" y="0"/>
                        <a:pt x="7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" name="Google Shape;1282;p43"/>
                <p:cNvSpPr/>
                <p:nvPr/>
              </p:nvSpPr>
              <p:spPr>
                <a:xfrm flipH="1">
                  <a:off x="1784458" y="1589591"/>
                  <a:ext cx="971278" cy="1796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63" h="100157" extrusionOk="0">
                      <a:moveTo>
                        <a:pt x="22621" y="1"/>
                      </a:moveTo>
                      <a:cubicBezTo>
                        <a:pt x="6591" y="1"/>
                        <a:pt x="1" y="27334"/>
                        <a:pt x="1" y="27334"/>
                      </a:cubicBezTo>
                      <a:lnTo>
                        <a:pt x="9971" y="29869"/>
                      </a:lnTo>
                      <a:lnTo>
                        <a:pt x="10943" y="23658"/>
                      </a:lnTo>
                      <a:lnTo>
                        <a:pt x="10943" y="23658"/>
                      </a:lnTo>
                      <a:cubicBezTo>
                        <a:pt x="9760" y="56992"/>
                        <a:pt x="719" y="94170"/>
                        <a:pt x="719" y="94170"/>
                      </a:cubicBezTo>
                      <a:cubicBezTo>
                        <a:pt x="6764" y="98838"/>
                        <a:pt x="17333" y="100156"/>
                        <a:pt x="27347" y="100156"/>
                      </a:cubicBezTo>
                      <a:cubicBezTo>
                        <a:pt x="40357" y="100156"/>
                        <a:pt x="52430" y="97930"/>
                        <a:pt x="52430" y="97930"/>
                      </a:cubicBezTo>
                      <a:cubicBezTo>
                        <a:pt x="47572" y="76089"/>
                        <a:pt x="43600" y="25012"/>
                        <a:pt x="43600" y="25010"/>
                      </a:cubicBezTo>
                      <a:lnTo>
                        <a:pt x="43600" y="25010"/>
                      </a:lnTo>
                      <a:lnTo>
                        <a:pt x="45290" y="30080"/>
                      </a:lnTo>
                      <a:lnTo>
                        <a:pt x="54162" y="26996"/>
                      </a:lnTo>
                      <a:cubicBezTo>
                        <a:pt x="52726" y="21504"/>
                        <a:pt x="50867" y="16096"/>
                        <a:pt x="48628" y="10857"/>
                      </a:cubicBezTo>
                      <a:cubicBezTo>
                        <a:pt x="43466" y="163"/>
                        <a:pt x="32655" y="42"/>
                        <a:pt x="32168" y="42"/>
                      </a:cubicBezTo>
                      <a:cubicBezTo>
                        <a:pt x="32157" y="42"/>
                        <a:pt x="32151" y="42"/>
                        <a:pt x="32151" y="42"/>
                      </a:cubicBezTo>
                      <a:lnTo>
                        <a:pt x="23702" y="42"/>
                      </a:lnTo>
                      <a:cubicBezTo>
                        <a:pt x="23337" y="14"/>
                        <a:pt x="22976" y="1"/>
                        <a:pt x="226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" name="Google Shape;1283;p43"/>
                <p:cNvSpPr/>
                <p:nvPr/>
              </p:nvSpPr>
              <p:spPr>
                <a:xfrm flipH="1">
                  <a:off x="2113269" y="1582238"/>
                  <a:ext cx="280339" cy="168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3" h="9369" extrusionOk="0">
                      <a:moveTo>
                        <a:pt x="6802" y="0"/>
                      </a:moveTo>
                      <a:cubicBezTo>
                        <a:pt x="4763" y="0"/>
                        <a:pt x="2583" y="173"/>
                        <a:pt x="508" y="663"/>
                      </a:cubicBezTo>
                      <a:cubicBezTo>
                        <a:pt x="508" y="663"/>
                        <a:pt x="1" y="9239"/>
                        <a:pt x="6042" y="9366"/>
                      </a:cubicBezTo>
                      <a:cubicBezTo>
                        <a:pt x="6113" y="9368"/>
                        <a:pt x="6183" y="9369"/>
                        <a:pt x="6252" y="9369"/>
                      </a:cubicBezTo>
                      <a:cubicBezTo>
                        <a:pt x="13313" y="9369"/>
                        <a:pt x="15633" y="959"/>
                        <a:pt x="15633" y="959"/>
                      </a:cubicBezTo>
                      <a:cubicBezTo>
                        <a:pt x="15633" y="959"/>
                        <a:pt x="11611" y="0"/>
                        <a:pt x="6802" y="0"/>
                      </a:cubicBezTo>
                      <a:close/>
                    </a:path>
                  </a:pathLst>
                </a:custGeom>
                <a:solidFill>
                  <a:srgbClr val="EEB1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43"/>
                <p:cNvSpPr/>
                <p:nvPr/>
              </p:nvSpPr>
              <p:spPr>
                <a:xfrm flipH="1">
                  <a:off x="1764015" y="2079757"/>
                  <a:ext cx="187897" cy="751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8" h="41927" extrusionOk="0">
                      <a:moveTo>
                        <a:pt x="8450" y="0"/>
                      </a:moveTo>
                      <a:lnTo>
                        <a:pt x="1902" y="2239"/>
                      </a:lnTo>
                      <a:cubicBezTo>
                        <a:pt x="1775" y="2239"/>
                        <a:pt x="4225" y="6760"/>
                        <a:pt x="4225" y="31264"/>
                      </a:cubicBezTo>
                      <a:cubicBezTo>
                        <a:pt x="3549" y="31813"/>
                        <a:pt x="2747" y="32235"/>
                        <a:pt x="1944" y="32446"/>
                      </a:cubicBezTo>
                      <a:cubicBezTo>
                        <a:pt x="1564" y="32489"/>
                        <a:pt x="1268" y="32658"/>
                        <a:pt x="972" y="32827"/>
                      </a:cubicBezTo>
                      <a:cubicBezTo>
                        <a:pt x="676" y="33038"/>
                        <a:pt x="634" y="33460"/>
                        <a:pt x="888" y="33756"/>
                      </a:cubicBezTo>
                      <a:cubicBezTo>
                        <a:pt x="1014" y="33841"/>
                        <a:pt x="1226" y="33883"/>
                        <a:pt x="1395" y="33883"/>
                      </a:cubicBezTo>
                      <a:cubicBezTo>
                        <a:pt x="1944" y="33883"/>
                        <a:pt x="2535" y="33883"/>
                        <a:pt x="3085" y="33798"/>
                      </a:cubicBezTo>
                      <a:lnTo>
                        <a:pt x="3085" y="33798"/>
                      </a:lnTo>
                      <a:cubicBezTo>
                        <a:pt x="3000" y="34559"/>
                        <a:pt x="2620" y="35277"/>
                        <a:pt x="2071" y="35784"/>
                      </a:cubicBezTo>
                      <a:cubicBezTo>
                        <a:pt x="1521" y="36333"/>
                        <a:pt x="888" y="36756"/>
                        <a:pt x="338" y="37305"/>
                      </a:cubicBezTo>
                      <a:cubicBezTo>
                        <a:pt x="127" y="37432"/>
                        <a:pt x="0" y="37685"/>
                        <a:pt x="0" y="37939"/>
                      </a:cubicBezTo>
                      <a:cubicBezTo>
                        <a:pt x="33" y="38326"/>
                        <a:pt x="435" y="38491"/>
                        <a:pt x="849" y="38491"/>
                      </a:cubicBezTo>
                      <a:cubicBezTo>
                        <a:pt x="977" y="38491"/>
                        <a:pt x="1106" y="38476"/>
                        <a:pt x="1226" y="38446"/>
                      </a:cubicBezTo>
                      <a:cubicBezTo>
                        <a:pt x="2028" y="38234"/>
                        <a:pt x="2747" y="37812"/>
                        <a:pt x="3338" y="37221"/>
                      </a:cubicBezTo>
                      <a:lnTo>
                        <a:pt x="3338" y="37221"/>
                      </a:lnTo>
                      <a:lnTo>
                        <a:pt x="1606" y="39460"/>
                      </a:lnTo>
                      <a:cubicBezTo>
                        <a:pt x="1437" y="39629"/>
                        <a:pt x="1352" y="39882"/>
                        <a:pt x="1352" y="40093"/>
                      </a:cubicBezTo>
                      <a:cubicBezTo>
                        <a:pt x="1421" y="40347"/>
                        <a:pt x="1654" y="40449"/>
                        <a:pt x="1919" y="40449"/>
                      </a:cubicBezTo>
                      <a:cubicBezTo>
                        <a:pt x="2141" y="40449"/>
                        <a:pt x="2385" y="40378"/>
                        <a:pt x="2578" y="40262"/>
                      </a:cubicBezTo>
                      <a:cubicBezTo>
                        <a:pt x="2923" y="40067"/>
                        <a:pt x="3242" y="39840"/>
                        <a:pt x="3534" y="39584"/>
                      </a:cubicBezTo>
                      <a:lnTo>
                        <a:pt x="3534" y="39584"/>
                      </a:lnTo>
                      <a:cubicBezTo>
                        <a:pt x="3178" y="40143"/>
                        <a:pt x="2914" y="40743"/>
                        <a:pt x="2831" y="41403"/>
                      </a:cubicBezTo>
                      <a:cubicBezTo>
                        <a:pt x="2789" y="41530"/>
                        <a:pt x="2789" y="41699"/>
                        <a:pt x="2873" y="41826"/>
                      </a:cubicBezTo>
                      <a:cubicBezTo>
                        <a:pt x="2966" y="41887"/>
                        <a:pt x="3081" y="41927"/>
                        <a:pt x="3186" y="41927"/>
                      </a:cubicBezTo>
                      <a:cubicBezTo>
                        <a:pt x="3225" y="41927"/>
                        <a:pt x="3262" y="41921"/>
                        <a:pt x="3296" y="41910"/>
                      </a:cubicBezTo>
                      <a:cubicBezTo>
                        <a:pt x="4183" y="41826"/>
                        <a:pt x="4943" y="41361"/>
                        <a:pt x="5493" y="40685"/>
                      </a:cubicBezTo>
                      <a:cubicBezTo>
                        <a:pt x="5825" y="40242"/>
                        <a:pt x="6121" y="39762"/>
                        <a:pt x="6369" y="39258"/>
                      </a:cubicBezTo>
                      <a:lnTo>
                        <a:pt x="6369" y="39258"/>
                      </a:lnTo>
                      <a:cubicBezTo>
                        <a:pt x="6164" y="39748"/>
                        <a:pt x="5964" y="40237"/>
                        <a:pt x="5746" y="40727"/>
                      </a:cubicBezTo>
                      <a:cubicBezTo>
                        <a:pt x="5662" y="40896"/>
                        <a:pt x="5619" y="41107"/>
                        <a:pt x="5619" y="41361"/>
                      </a:cubicBezTo>
                      <a:cubicBezTo>
                        <a:pt x="5619" y="41572"/>
                        <a:pt x="5788" y="41741"/>
                        <a:pt x="6000" y="41741"/>
                      </a:cubicBezTo>
                      <a:cubicBezTo>
                        <a:pt x="6126" y="41741"/>
                        <a:pt x="6295" y="41657"/>
                        <a:pt x="6380" y="41572"/>
                      </a:cubicBezTo>
                      <a:cubicBezTo>
                        <a:pt x="7056" y="40769"/>
                        <a:pt x="7521" y="39755"/>
                        <a:pt x="7690" y="38699"/>
                      </a:cubicBezTo>
                      <a:cubicBezTo>
                        <a:pt x="7943" y="37432"/>
                        <a:pt x="8112" y="36122"/>
                        <a:pt x="8239" y="34855"/>
                      </a:cubicBezTo>
                      <a:lnTo>
                        <a:pt x="8239" y="34559"/>
                      </a:lnTo>
                      <a:cubicBezTo>
                        <a:pt x="10478" y="24039"/>
                        <a:pt x="10393" y="10562"/>
                        <a:pt x="8450" y="0"/>
                      </a:cubicBezTo>
                      <a:close/>
                    </a:path>
                  </a:pathLst>
                </a:custGeom>
                <a:solidFill>
                  <a:srgbClr val="EEB1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43"/>
                <p:cNvSpPr/>
                <p:nvPr/>
              </p:nvSpPr>
              <p:spPr>
                <a:xfrm flipH="1">
                  <a:off x="3078468" y="2013246"/>
                  <a:ext cx="81073" cy="125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994" extrusionOk="0">
                      <a:moveTo>
                        <a:pt x="1975" y="0"/>
                      </a:moveTo>
                      <a:cubicBezTo>
                        <a:pt x="1805" y="0"/>
                        <a:pt x="1638" y="63"/>
                        <a:pt x="1521" y="202"/>
                      </a:cubicBezTo>
                      <a:cubicBezTo>
                        <a:pt x="1310" y="414"/>
                        <a:pt x="1183" y="709"/>
                        <a:pt x="1183" y="1047"/>
                      </a:cubicBezTo>
                      <a:cubicBezTo>
                        <a:pt x="1183" y="1301"/>
                        <a:pt x="1226" y="1597"/>
                        <a:pt x="1352" y="1850"/>
                      </a:cubicBezTo>
                      <a:cubicBezTo>
                        <a:pt x="1395" y="1935"/>
                        <a:pt x="1437" y="2019"/>
                        <a:pt x="1521" y="2104"/>
                      </a:cubicBezTo>
                      <a:cubicBezTo>
                        <a:pt x="1453" y="2092"/>
                        <a:pt x="1389" y="2087"/>
                        <a:pt x="1326" y="2087"/>
                      </a:cubicBezTo>
                      <a:cubicBezTo>
                        <a:pt x="1155" y="2087"/>
                        <a:pt x="1000" y="2126"/>
                        <a:pt x="845" y="2188"/>
                      </a:cubicBezTo>
                      <a:cubicBezTo>
                        <a:pt x="634" y="2399"/>
                        <a:pt x="550" y="2737"/>
                        <a:pt x="634" y="3033"/>
                      </a:cubicBezTo>
                      <a:cubicBezTo>
                        <a:pt x="634" y="3160"/>
                        <a:pt x="676" y="3287"/>
                        <a:pt x="719" y="3456"/>
                      </a:cubicBezTo>
                      <a:cubicBezTo>
                        <a:pt x="169" y="3878"/>
                        <a:pt x="0" y="4638"/>
                        <a:pt x="254" y="5272"/>
                      </a:cubicBezTo>
                      <a:cubicBezTo>
                        <a:pt x="592" y="6159"/>
                        <a:pt x="1395" y="6793"/>
                        <a:pt x="2324" y="6962"/>
                      </a:cubicBezTo>
                      <a:cubicBezTo>
                        <a:pt x="2416" y="6983"/>
                        <a:pt x="2511" y="6993"/>
                        <a:pt x="2606" y="6993"/>
                      </a:cubicBezTo>
                      <a:cubicBezTo>
                        <a:pt x="2902" y="6993"/>
                        <a:pt x="3199" y="6890"/>
                        <a:pt x="3423" y="6666"/>
                      </a:cubicBezTo>
                      <a:cubicBezTo>
                        <a:pt x="3676" y="6413"/>
                        <a:pt x="3676" y="6033"/>
                        <a:pt x="3423" y="5779"/>
                      </a:cubicBezTo>
                      <a:cubicBezTo>
                        <a:pt x="3592" y="5737"/>
                        <a:pt x="3761" y="5652"/>
                        <a:pt x="3930" y="5526"/>
                      </a:cubicBezTo>
                      <a:cubicBezTo>
                        <a:pt x="4141" y="5272"/>
                        <a:pt x="4183" y="4892"/>
                        <a:pt x="4056" y="4554"/>
                      </a:cubicBezTo>
                      <a:cubicBezTo>
                        <a:pt x="3887" y="4258"/>
                        <a:pt x="3676" y="3963"/>
                        <a:pt x="3423" y="3709"/>
                      </a:cubicBezTo>
                      <a:lnTo>
                        <a:pt x="3338" y="3582"/>
                      </a:lnTo>
                      <a:cubicBezTo>
                        <a:pt x="3380" y="3582"/>
                        <a:pt x="3423" y="3625"/>
                        <a:pt x="3465" y="3625"/>
                      </a:cubicBezTo>
                      <a:cubicBezTo>
                        <a:pt x="3530" y="3639"/>
                        <a:pt x="3597" y="3646"/>
                        <a:pt x="3663" y="3646"/>
                      </a:cubicBezTo>
                      <a:cubicBezTo>
                        <a:pt x="3983" y="3646"/>
                        <a:pt x="4296" y="3482"/>
                        <a:pt x="4436" y="3202"/>
                      </a:cubicBezTo>
                      <a:cubicBezTo>
                        <a:pt x="4521" y="2864"/>
                        <a:pt x="4436" y="2484"/>
                        <a:pt x="4225" y="2230"/>
                      </a:cubicBezTo>
                      <a:cubicBezTo>
                        <a:pt x="4014" y="1850"/>
                        <a:pt x="3803" y="1512"/>
                        <a:pt x="3592" y="1174"/>
                      </a:cubicBezTo>
                      <a:cubicBezTo>
                        <a:pt x="3296" y="709"/>
                        <a:pt x="2873" y="329"/>
                        <a:pt x="2366" y="118"/>
                      </a:cubicBezTo>
                      <a:cubicBezTo>
                        <a:pt x="2252" y="42"/>
                        <a:pt x="2113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EEB1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43"/>
                <p:cNvSpPr/>
                <p:nvPr/>
              </p:nvSpPr>
              <p:spPr>
                <a:xfrm flipH="1">
                  <a:off x="2377665" y="4287213"/>
                  <a:ext cx="263679" cy="15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4" h="8710" extrusionOk="0">
                      <a:moveTo>
                        <a:pt x="8451" y="0"/>
                      </a:moveTo>
                      <a:cubicBezTo>
                        <a:pt x="5620" y="1690"/>
                        <a:pt x="2409" y="3760"/>
                        <a:pt x="635" y="6464"/>
                      </a:cubicBezTo>
                      <a:cubicBezTo>
                        <a:pt x="297" y="6971"/>
                        <a:pt x="1" y="7690"/>
                        <a:pt x="423" y="8154"/>
                      </a:cubicBezTo>
                      <a:cubicBezTo>
                        <a:pt x="677" y="8366"/>
                        <a:pt x="1015" y="8492"/>
                        <a:pt x="1353" y="8535"/>
                      </a:cubicBezTo>
                      <a:cubicBezTo>
                        <a:pt x="2061" y="8654"/>
                        <a:pt x="2770" y="8710"/>
                        <a:pt x="3478" y="8710"/>
                      </a:cubicBezTo>
                      <a:cubicBezTo>
                        <a:pt x="6275" y="8710"/>
                        <a:pt x="9039" y="7839"/>
                        <a:pt x="11535" y="6591"/>
                      </a:cubicBezTo>
                      <a:cubicBezTo>
                        <a:pt x="12168" y="6295"/>
                        <a:pt x="12760" y="5873"/>
                        <a:pt x="13309" y="5408"/>
                      </a:cubicBezTo>
                      <a:cubicBezTo>
                        <a:pt x="14703" y="4014"/>
                        <a:pt x="14492" y="1902"/>
                        <a:pt x="144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43"/>
                <p:cNvSpPr/>
                <p:nvPr/>
              </p:nvSpPr>
              <p:spPr>
                <a:xfrm flipH="1">
                  <a:off x="2382973" y="4287213"/>
                  <a:ext cx="244850" cy="10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4" h="5748" extrusionOk="0">
                      <a:moveTo>
                        <a:pt x="7654" y="0"/>
                      </a:moveTo>
                      <a:cubicBezTo>
                        <a:pt x="1" y="5563"/>
                        <a:pt x="3473" y="5747"/>
                        <a:pt x="3966" y="5747"/>
                      </a:cubicBezTo>
                      <a:cubicBezTo>
                        <a:pt x="4001" y="5747"/>
                        <a:pt x="4021" y="5746"/>
                        <a:pt x="4021" y="5746"/>
                      </a:cubicBezTo>
                      <a:cubicBezTo>
                        <a:pt x="9640" y="4732"/>
                        <a:pt x="13653" y="0"/>
                        <a:pt x="13653" y="0"/>
                      </a:cubicBezTo>
                      <a:close/>
                    </a:path>
                  </a:pathLst>
                </a:custGeom>
                <a:solidFill>
                  <a:srgbClr val="EEB1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" name="Google Shape;1288;p43"/>
                <p:cNvSpPr/>
                <p:nvPr/>
              </p:nvSpPr>
              <p:spPr>
                <a:xfrm flipH="1">
                  <a:off x="2001137" y="4305397"/>
                  <a:ext cx="265186" cy="155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8" h="8672" extrusionOk="0">
                      <a:moveTo>
                        <a:pt x="8408" y="0"/>
                      </a:moveTo>
                      <a:cubicBezTo>
                        <a:pt x="5577" y="1690"/>
                        <a:pt x="2366" y="3760"/>
                        <a:pt x="592" y="6422"/>
                      </a:cubicBezTo>
                      <a:cubicBezTo>
                        <a:pt x="254" y="6971"/>
                        <a:pt x="1" y="7689"/>
                        <a:pt x="423" y="8112"/>
                      </a:cubicBezTo>
                      <a:cubicBezTo>
                        <a:pt x="677" y="8365"/>
                        <a:pt x="1015" y="8492"/>
                        <a:pt x="1353" y="8492"/>
                      </a:cubicBezTo>
                      <a:cubicBezTo>
                        <a:pt x="2069" y="8615"/>
                        <a:pt x="2792" y="8672"/>
                        <a:pt x="3514" y="8672"/>
                      </a:cubicBezTo>
                      <a:cubicBezTo>
                        <a:pt x="6281" y="8672"/>
                        <a:pt x="9046" y="7831"/>
                        <a:pt x="11492" y="6591"/>
                      </a:cubicBezTo>
                      <a:cubicBezTo>
                        <a:pt x="12168" y="6253"/>
                        <a:pt x="12759" y="5873"/>
                        <a:pt x="13309" y="5366"/>
                      </a:cubicBezTo>
                      <a:cubicBezTo>
                        <a:pt x="14661" y="3972"/>
                        <a:pt x="14787" y="1902"/>
                        <a:pt x="147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43"/>
                <p:cNvSpPr/>
                <p:nvPr/>
              </p:nvSpPr>
              <p:spPr>
                <a:xfrm flipH="1">
                  <a:off x="2001890" y="4305397"/>
                  <a:ext cx="254211" cy="103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6" h="5747" extrusionOk="0">
                      <a:moveTo>
                        <a:pt x="7753" y="0"/>
                      </a:moveTo>
                      <a:cubicBezTo>
                        <a:pt x="0" y="5595"/>
                        <a:pt x="3740" y="5747"/>
                        <a:pt x="4167" y="5747"/>
                      </a:cubicBezTo>
                      <a:cubicBezTo>
                        <a:pt x="4191" y="5747"/>
                        <a:pt x="4205" y="5746"/>
                        <a:pt x="4205" y="5746"/>
                      </a:cubicBezTo>
                      <a:cubicBezTo>
                        <a:pt x="9824" y="4732"/>
                        <a:pt x="14175" y="0"/>
                        <a:pt x="14175" y="0"/>
                      </a:cubicBezTo>
                      <a:close/>
                    </a:path>
                  </a:pathLst>
                </a:custGeom>
                <a:solidFill>
                  <a:srgbClr val="EEB1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" name="Google Shape;1290;p43"/>
                <p:cNvSpPr/>
                <p:nvPr/>
              </p:nvSpPr>
              <p:spPr>
                <a:xfrm flipH="1">
                  <a:off x="1999630" y="1036050"/>
                  <a:ext cx="521244" cy="295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67" h="16462" extrusionOk="0">
                      <a:moveTo>
                        <a:pt x="12442" y="0"/>
                      </a:moveTo>
                      <a:cubicBezTo>
                        <a:pt x="8081" y="0"/>
                        <a:pt x="4817" y="998"/>
                        <a:pt x="4817" y="998"/>
                      </a:cubicBezTo>
                      <a:cubicBezTo>
                        <a:pt x="2577" y="2477"/>
                        <a:pt x="1183" y="4970"/>
                        <a:pt x="592" y="7589"/>
                      </a:cubicBezTo>
                      <a:cubicBezTo>
                        <a:pt x="0" y="10166"/>
                        <a:pt x="423" y="13842"/>
                        <a:pt x="634" y="16461"/>
                      </a:cubicBezTo>
                      <a:cubicBezTo>
                        <a:pt x="2366" y="15616"/>
                        <a:pt x="3718" y="13673"/>
                        <a:pt x="5070" y="12278"/>
                      </a:cubicBezTo>
                      <a:cubicBezTo>
                        <a:pt x="6464" y="10927"/>
                        <a:pt x="7309" y="9110"/>
                        <a:pt x="7436" y="7166"/>
                      </a:cubicBezTo>
                      <a:cubicBezTo>
                        <a:pt x="8281" y="9532"/>
                        <a:pt x="9760" y="11603"/>
                        <a:pt x="11745" y="13123"/>
                      </a:cubicBezTo>
                      <a:cubicBezTo>
                        <a:pt x="12295" y="13529"/>
                        <a:pt x="13023" y="13894"/>
                        <a:pt x="13686" y="13894"/>
                      </a:cubicBezTo>
                      <a:cubicBezTo>
                        <a:pt x="13990" y="13894"/>
                        <a:pt x="14281" y="13817"/>
                        <a:pt x="14534" y="13630"/>
                      </a:cubicBezTo>
                      <a:cubicBezTo>
                        <a:pt x="15125" y="13123"/>
                        <a:pt x="15210" y="12278"/>
                        <a:pt x="15210" y="11518"/>
                      </a:cubicBezTo>
                      <a:cubicBezTo>
                        <a:pt x="15210" y="9659"/>
                        <a:pt x="14998" y="7842"/>
                        <a:pt x="14660" y="6026"/>
                      </a:cubicBezTo>
                      <a:lnTo>
                        <a:pt x="14660" y="6026"/>
                      </a:lnTo>
                      <a:cubicBezTo>
                        <a:pt x="17364" y="9870"/>
                        <a:pt x="20871" y="13081"/>
                        <a:pt x="24927" y="15405"/>
                      </a:cubicBezTo>
                      <a:cubicBezTo>
                        <a:pt x="25594" y="15766"/>
                        <a:pt x="26407" y="16109"/>
                        <a:pt x="27150" y="16109"/>
                      </a:cubicBezTo>
                      <a:cubicBezTo>
                        <a:pt x="27536" y="16109"/>
                        <a:pt x="27904" y="16016"/>
                        <a:pt x="28222" y="15785"/>
                      </a:cubicBezTo>
                      <a:cubicBezTo>
                        <a:pt x="29025" y="15151"/>
                        <a:pt x="29067" y="14011"/>
                        <a:pt x="29025" y="12997"/>
                      </a:cubicBezTo>
                      <a:cubicBezTo>
                        <a:pt x="28898" y="8899"/>
                        <a:pt x="28053" y="5688"/>
                        <a:pt x="24631" y="3406"/>
                      </a:cubicBezTo>
                      <a:cubicBezTo>
                        <a:pt x="20666" y="725"/>
                        <a:pt x="16156" y="0"/>
                        <a:pt x="124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43"/>
                <p:cNvSpPr/>
                <p:nvPr/>
              </p:nvSpPr>
              <p:spPr>
                <a:xfrm flipH="1">
                  <a:off x="3243626" y="1147124"/>
                  <a:ext cx="252292" cy="510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9" h="28476" extrusionOk="0">
                      <a:moveTo>
                        <a:pt x="7014" y="1"/>
                      </a:moveTo>
                      <a:cubicBezTo>
                        <a:pt x="5366" y="1"/>
                        <a:pt x="4014" y="1353"/>
                        <a:pt x="4014" y="3043"/>
                      </a:cubicBezTo>
                      <a:lnTo>
                        <a:pt x="3254" y="3043"/>
                      </a:lnTo>
                      <a:cubicBezTo>
                        <a:pt x="1437" y="3043"/>
                        <a:pt x="0" y="4521"/>
                        <a:pt x="0" y="6296"/>
                      </a:cubicBezTo>
                      <a:lnTo>
                        <a:pt x="0" y="22223"/>
                      </a:lnTo>
                      <a:cubicBezTo>
                        <a:pt x="0" y="23998"/>
                        <a:pt x="1437" y="25434"/>
                        <a:pt x="3254" y="25434"/>
                      </a:cubicBezTo>
                      <a:lnTo>
                        <a:pt x="4014" y="25434"/>
                      </a:lnTo>
                      <a:cubicBezTo>
                        <a:pt x="4014" y="27124"/>
                        <a:pt x="5366" y="28476"/>
                        <a:pt x="7014" y="28476"/>
                      </a:cubicBezTo>
                      <a:cubicBezTo>
                        <a:pt x="8704" y="28476"/>
                        <a:pt x="10055" y="27124"/>
                        <a:pt x="10055" y="25434"/>
                      </a:cubicBezTo>
                      <a:lnTo>
                        <a:pt x="10858" y="25434"/>
                      </a:lnTo>
                      <a:cubicBezTo>
                        <a:pt x="12633" y="25434"/>
                        <a:pt x="14069" y="23998"/>
                        <a:pt x="14069" y="22223"/>
                      </a:cubicBezTo>
                      <a:lnTo>
                        <a:pt x="14069" y="6296"/>
                      </a:lnTo>
                      <a:cubicBezTo>
                        <a:pt x="14069" y="4521"/>
                        <a:pt x="12633" y="3043"/>
                        <a:pt x="10858" y="3043"/>
                      </a:cubicBezTo>
                      <a:lnTo>
                        <a:pt x="10055" y="3043"/>
                      </a:lnTo>
                      <a:cubicBezTo>
                        <a:pt x="10055" y="1353"/>
                        <a:pt x="8704" y="1"/>
                        <a:pt x="70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43"/>
                <p:cNvSpPr/>
                <p:nvPr/>
              </p:nvSpPr>
              <p:spPr>
                <a:xfrm flipH="1">
                  <a:off x="3370140" y="1097881"/>
                  <a:ext cx="18" cy="90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071" fill="none" extrusionOk="0">
                      <a:moveTo>
                        <a:pt x="1" y="1"/>
                      </a:moveTo>
                      <a:lnTo>
                        <a:pt x="1" y="5070"/>
                      </a:lnTo>
                    </a:path>
                  </a:pathLst>
                </a:custGeom>
                <a:noFill/>
                <a:ln w="13725" cap="flat" cmpd="sng">
                  <a:solidFill>
                    <a:srgbClr val="B7B7B7"/>
                  </a:solidFill>
                  <a:prstDash val="solid"/>
                  <a:miter lim="4224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43"/>
                <p:cNvSpPr/>
                <p:nvPr/>
              </p:nvSpPr>
              <p:spPr>
                <a:xfrm flipH="1">
                  <a:off x="3267853" y="1230474"/>
                  <a:ext cx="203821" cy="343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6" h="19139" extrusionOk="0">
                      <a:moveTo>
                        <a:pt x="1986" y="0"/>
                      </a:moveTo>
                      <a:cubicBezTo>
                        <a:pt x="888" y="0"/>
                        <a:pt x="0" y="845"/>
                        <a:pt x="0" y="1943"/>
                      </a:cubicBezTo>
                      <a:lnTo>
                        <a:pt x="0" y="17153"/>
                      </a:lnTo>
                      <a:cubicBezTo>
                        <a:pt x="0" y="18251"/>
                        <a:pt x="888" y="19138"/>
                        <a:pt x="1986" y="19138"/>
                      </a:cubicBezTo>
                      <a:lnTo>
                        <a:pt x="9422" y="19138"/>
                      </a:lnTo>
                      <a:cubicBezTo>
                        <a:pt x="10478" y="19138"/>
                        <a:pt x="11365" y="18251"/>
                        <a:pt x="11365" y="17153"/>
                      </a:cubicBezTo>
                      <a:lnTo>
                        <a:pt x="11365" y="1943"/>
                      </a:lnTo>
                      <a:cubicBezTo>
                        <a:pt x="11365" y="845"/>
                        <a:pt x="10478" y="0"/>
                        <a:pt x="9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43"/>
                <p:cNvSpPr/>
                <p:nvPr/>
              </p:nvSpPr>
              <p:spPr>
                <a:xfrm flipH="1">
                  <a:off x="3267853" y="1389751"/>
                  <a:ext cx="203821" cy="183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6" h="10257" extrusionOk="0">
                      <a:moveTo>
                        <a:pt x="9844" y="1"/>
                      </a:moveTo>
                      <a:cubicBezTo>
                        <a:pt x="9327" y="1"/>
                        <a:pt x="8809" y="96"/>
                        <a:pt x="8323" y="286"/>
                      </a:cubicBezTo>
                      <a:cubicBezTo>
                        <a:pt x="7309" y="624"/>
                        <a:pt x="6380" y="1131"/>
                        <a:pt x="5408" y="1342"/>
                      </a:cubicBezTo>
                      <a:cubicBezTo>
                        <a:pt x="4937" y="1438"/>
                        <a:pt x="4460" y="1486"/>
                        <a:pt x="3985" y="1486"/>
                      </a:cubicBezTo>
                      <a:cubicBezTo>
                        <a:pt x="2585" y="1486"/>
                        <a:pt x="1199" y="1074"/>
                        <a:pt x="0" y="286"/>
                      </a:cubicBezTo>
                      <a:lnTo>
                        <a:pt x="0" y="8271"/>
                      </a:lnTo>
                      <a:cubicBezTo>
                        <a:pt x="0" y="9369"/>
                        <a:pt x="888" y="10256"/>
                        <a:pt x="1986" y="10256"/>
                      </a:cubicBezTo>
                      <a:lnTo>
                        <a:pt x="9422" y="10256"/>
                      </a:lnTo>
                      <a:cubicBezTo>
                        <a:pt x="10478" y="10256"/>
                        <a:pt x="11365" y="9369"/>
                        <a:pt x="11365" y="8271"/>
                      </a:cubicBezTo>
                      <a:lnTo>
                        <a:pt x="11365" y="286"/>
                      </a:lnTo>
                      <a:cubicBezTo>
                        <a:pt x="10879" y="96"/>
                        <a:pt x="10362" y="1"/>
                        <a:pt x="98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43"/>
                <p:cNvSpPr/>
                <p:nvPr/>
              </p:nvSpPr>
              <p:spPr>
                <a:xfrm flipH="1">
                  <a:off x="3348925" y="1190305"/>
                  <a:ext cx="41693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1" fill="none" extrusionOk="0">
                      <a:moveTo>
                        <a:pt x="1" y="1"/>
                      </a:moveTo>
                      <a:lnTo>
                        <a:pt x="2325" y="1"/>
                      </a:lnTo>
                    </a:path>
                  </a:pathLst>
                </a:custGeom>
                <a:noFill/>
                <a:ln w="137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43"/>
                <p:cNvSpPr/>
                <p:nvPr/>
              </p:nvSpPr>
              <p:spPr>
                <a:xfrm flipH="1">
                  <a:off x="3405754" y="1428969"/>
                  <a:ext cx="35614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1" fill="none" extrusionOk="0">
                      <a:moveTo>
                        <a:pt x="0" y="0"/>
                      </a:moveTo>
                      <a:lnTo>
                        <a:pt x="1986" y="0"/>
                      </a:lnTo>
                    </a:path>
                  </a:pathLst>
                </a:custGeom>
                <a:noFill/>
                <a:ln w="137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43"/>
                <p:cNvSpPr/>
                <p:nvPr/>
              </p:nvSpPr>
              <p:spPr>
                <a:xfrm flipH="1">
                  <a:off x="3405754" y="1458504"/>
                  <a:ext cx="35614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1" fill="none" extrusionOk="0">
                      <a:moveTo>
                        <a:pt x="0" y="1"/>
                      </a:moveTo>
                      <a:lnTo>
                        <a:pt x="1986" y="1"/>
                      </a:lnTo>
                    </a:path>
                  </a:pathLst>
                </a:custGeom>
                <a:noFill/>
                <a:ln w="137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43"/>
                <p:cNvSpPr/>
                <p:nvPr/>
              </p:nvSpPr>
              <p:spPr>
                <a:xfrm flipH="1">
                  <a:off x="3405754" y="1491840"/>
                  <a:ext cx="35614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1" fill="none" extrusionOk="0">
                      <a:moveTo>
                        <a:pt x="0" y="1"/>
                      </a:moveTo>
                      <a:lnTo>
                        <a:pt x="1986" y="1"/>
                      </a:lnTo>
                    </a:path>
                  </a:pathLst>
                </a:custGeom>
                <a:noFill/>
                <a:ln w="137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43"/>
                <p:cNvSpPr/>
                <p:nvPr/>
              </p:nvSpPr>
              <p:spPr>
                <a:xfrm flipH="1">
                  <a:off x="3405754" y="1521393"/>
                  <a:ext cx="35614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1" fill="none" extrusionOk="0">
                      <a:moveTo>
                        <a:pt x="0" y="0"/>
                      </a:moveTo>
                      <a:lnTo>
                        <a:pt x="1986" y="0"/>
                      </a:lnTo>
                    </a:path>
                  </a:pathLst>
                </a:custGeom>
                <a:noFill/>
                <a:ln w="137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43"/>
                <p:cNvSpPr/>
                <p:nvPr/>
              </p:nvSpPr>
              <p:spPr>
                <a:xfrm flipH="1">
                  <a:off x="3405754" y="1305468"/>
                  <a:ext cx="35614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1" fill="none" extrusionOk="0">
                      <a:moveTo>
                        <a:pt x="0" y="1"/>
                      </a:moveTo>
                      <a:lnTo>
                        <a:pt x="1986" y="1"/>
                      </a:lnTo>
                    </a:path>
                  </a:pathLst>
                </a:custGeom>
                <a:noFill/>
                <a:ln w="137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43"/>
                <p:cNvSpPr/>
                <p:nvPr/>
              </p:nvSpPr>
              <p:spPr>
                <a:xfrm flipH="1">
                  <a:off x="3405754" y="1335021"/>
                  <a:ext cx="35614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1" fill="none" extrusionOk="0">
                      <a:moveTo>
                        <a:pt x="0" y="0"/>
                      </a:moveTo>
                      <a:lnTo>
                        <a:pt x="1986" y="0"/>
                      </a:lnTo>
                    </a:path>
                  </a:pathLst>
                </a:custGeom>
                <a:noFill/>
                <a:ln w="137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43"/>
                <p:cNvSpPr/>
                <p:nvPr/>
              </p:nvSpPr>
              <p:spPr>
                <a:xfrm flipH="1">
                  <a:off x="3405754" y="1368357"/>
                  <a:ext cx="35614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1" fill="none" extrusionOk="0">
                      <a:moveTo>
                        <a:pt x="0" y="0"/>
                      </a:moveTo>
                      <a:lnTo>
                        <a:pt x="1986" y="0"/>
                      </a:lnTo>
                    </a:path>
                  </a:pathLst>
                </a:custGeom>
                <a:noFill/>
                <a:ln w="137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43"/>
                <p:cNvSpPr/>
                <p:nvPr/>
              </p:nvSpPr>
              <p:spPr>
                <a:xfrm flipH="1">
                  <a:off x="3405754" y="1397892"/>
                  <a:ext cx="35614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1" fill="none" extrusionOk="0">
                      <a:moveTo>
                        <a:pt x="0" y="1"/>
                      </a:moveTo>
                      <a:lnTo>
                        <a:pt x="1986" y="1"/>
                      </a:lnTo>
                    </a:path>
                  </a:pathLst>
                </a:custGeom>
                <a:noFill/>
                <a:ln w="137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43"/>
                <p:cNvSpPr/>
                <p:nvPr/>
              </p:nvSpPr>
              <p:spPr>
                <a:xfrm flipH="1">
                  <a:off x="2843606" y="1657752"/>
                  <a:ext cx="608378" cy="712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6" h="39715" fill="none" extrusionOk="0">
                      <a:moveTo>
                        <a:pt x="33926" y="29786"/>
                      </a:moveTo>
                      <a:cubicBezTo>
                        <a:pt x="31180" y="27969"/>
                        <a:pt x="27420" y="26364"/>
                        <a:pt x="25138" y="28307"/>
                      </a:cubicBezTo>
                      <a:cubicBezTo>
                        <a:pt x="24082" y="29152"/>
                        <a:pt x="23364" y="30419"/>
                        <a:pt x="22561" y="31518"/>
                      </a:cubicBezTo>
                      <a:cubicBezTo>
                        <a:pt x="20491" y="34306"/>
                        <a:pt x="17703" y="36545"/>
                        <a:pt x="14534" y="37982"/>
                      </a:cubicBezTo>
                      <a:cubicBezTo>
                        <a:pt x="11872" y="39123"/>
                        <a:pt x="8788" y="39714"/>
                        <a:pt x="6169" y="38489"/>
                      </a:cubicBezTo>
                      <a:cubicBezTo>
                        <a:pt x="4352" y="37559"/>
                        <a:pt x="2874" y="36038"/>
                        <a:pt x="2071" y="34180"/>
                      </a:cubicBezTo>
                      <a:cubicBezTo>
                        <a:pt x="1" y="29955"/>
                        <a:pt x="466" y="24927"/>
                        <a:pt x="1648" y="20364"/>
                      </a:cubicBezTo>
                      <a:cubicBezTo>
                        <a:pt x="2789" y="15844"/>
                        <a:pt x="4606" y="11408"/>
                        <a:pt x="5113" y="6718"/>
                      </a:cubicBezTo>
                      <a:cubicBezTo>
                        <a:pt x="5451" y="4479"/>
                        <a:pt x="5324" y="2198"/>
                        <a:pt x="4775" y="1"/>
                      </a:cubicBezTo>
                    </a:path>
                  </a:pathLst>
                </a:custGeom>
                <a:noFill/>
                <a:ln w="13725" cap="flat" cmpd="sng">
                  <a:solidFill>
                    <a:schemeClr val="accent4"/>
                  </a:solidFill>
                  <a:prstDash val="solid"/>
                  <a:miter lim="4224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43"/>
                <p:cNvSpPr/>
                <p:nvPr/>
              </p:nvSpPr>
              <p:spPr>
                <a:xfrm flipH="1">
                  <a:off x="3354987" y="1643370"/>
                  <a:ext cx="28800" cy="2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6" h="1354" extrusionOk="0">
                      <a:moveTo>
                        <a:pt x="887" y="0"/>
                      </a:moveTo>
                      <a:cubicBezTo>
                        <a:pt x="296" y="42"/>
                        <a:pt x="0" y="761"/>
                        <a:pt x="423" y="1183"/>
                      </a:cubicBezTo>
                      <a:cubicBezTo>
                        <a:pt x="566" y="1300"/>
                        <a:pt x="733" y="1353"/>
                        <a:pt x="896" y="1353"/>
                      </a:cubicBezTo>
                      <a:cubicBezTo>
                        <a:pt x="1262" y="1353"/>
                        <a:pt x="1606" y="1086"/>
                        <a:pt x="1606" y="676"/>
                      </a:cubicBezTo>
                      <a:cubicBezTo>
                        <a:pt x="1606" y="296"/>
                        <a:pt x="1268" y="0"/>
                        <a:pt x="887" y="0"/>
                      </a:cubicBezTo>
                      <a:close/>
                    </a:path>
                  </a:pathLst>
                </a:custGeom>
                <a:solidFill>
                  <a:srgbClr val="DAE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43"/>
                <p:cNvSpPr/>
                <p:nvPr/>
              </p:nvSpPr>
              <p:spPr>
                <a:xfrm flipH="1">
                  <a:off x="2871634" y="2138702"/>
                  <a:ext cx="37138" cy="55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1" h="3077" extrusionOk="0">
                      <a:moveTo>
                        <a:pt x="1482" y="1"/>
                      </a:moveTo>
                      <a:cubicBezTo>
                        <a:pt x="1294" y="1"/>
                        <a:pt x="1119" y="119"/>
                        <a:pt x="1057" y="304"/>
                      </a:cubicBezTo>
                      <a:lnTo>
                        <a:pt x="127" y="2374"/>
                      </a:lnTo>
                      <a:cubicBezTo>
                        <a:pt x="0" y="2628"/>
                        <a:pt x="127" y="2923"/>
                        <a:pt x="381" y="3050"/>
                      </a:cubicBezTo>
                      <a:cubicBezTo>
                        <a:pt x="434" y="3068"/>
                        <a:pt x="488" y="3076"/>
                        <a:pt x="543" y="3076"/>
                      </a:cubicBezTo>
                      <a:cubicBezTo>
                        <a:pt x="750" y="3076"/>
                        <a:pt x="956" y="2955"/>
                        <a:pt x="1057" y="2755"/>
                      </a:cubicBezTo>
                      <a:lnTo>
                        <a:pt x="1986" y="727"/>
                      </a:lnTo>
                      <a:cubicBezTo>
                        <a:pt x="2071" y="431"/>
                        <a:pt x="1944" y="177"/>
                        <a:pt x="1690" y="51"/>
                      </a:cubicBezTo>
                      <a:cubicBezTo>
                        <a:pt x="1622" y="17"/>
                        <a:pt x="1552" y="1"/>
                        <a:pt x="14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43"/>
                <p:cNvSpPr/>
                <p:nvPr/>
              </p:nvSpPr>
              <p:spPr>
                <a:xfrm flipH="1">
                  <a:off x="2829959" y="2160687"/>
                  <a:ext cx="36385" cy="55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" h="3076" extrusionOk="0">
                      <a:moveTo>
                        <a:pt x="1481" y="0"/>
                      </a:moveTo>
                      <a:cubicBezTo>
                        <a:pt x="1290" y="0"/>
                        <a:pt x="1107" y="118"/>
                        <a:pt x="1014" y="303"/>
                      </a:cubicBezTo>
                      <a:lnTo>
                        <a:pt x="127" y="2373"/>
                      </a:lnTo>
                      <a:cubicBezTo>
                        <a:pt x="0" y="2627"/>
                        <a:pt x="127" y="2923"/>
                        <a:pt x="381" y="3049"/>
                      </a:cubicBezTo>
                      <a:cubicBezTo>
                        <a:pt x="434" y="3067"/>
                        <a:pt x="488" y="3076"/>
                        <a:pt x="543" y="3076"/>
                      </a:cubicBezTo>
                      <a:cubicBezTo>
                        <a:pt x="750" y="3076"/>
                        <a:pt x="956" y="2954"/>
                        <a:pt x="1057" y="2754"/>
                      </a:cubicBezTo>
                      <a:lnTo>
                        <a:pt x="1944" y="726"/>
                      </a:lnTo>
                      <a:cubicBezTo>
                        <a:pt x="2028" y="430"/>
                        <a:pt x="1944" y="177"/>
                        <a:pt x="1690" y="50"/>
                      </a:cubicBezTo>
                      <a:cubicBezTo>
                        <a:pt x="1622" y="16"/>
                        <a:pt x="1551" y="0"/>
                        <a:pt x="14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43"/>
                <p:cNvSpPr/>
                <p:nvPr/>
              </p:nvSpPr>
              <p:spPr>
                <a:xfrm flipH="1">
                  <a:off x="2285241" y="1750194"/>
                  <a:ext cx="48507" cy="1540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85933" extrusionOk="0">
                      <a:moveTo>
                        <a:pt x="2704" y="0"/>
                      </a:moveTo>
                      <a:cubicBezTo>
                        <a:pt x="2704" y="0"/>
                        <a:pt x="2662" y="338"/>
                        <a:pt x="2620" y="972"/>
                      </a:cubicBezTo>
                      <a:cubicBezTo>
                        <a:pt x="2535" y="1563"/>
                        <a:pt x="2451" y="2493"/>
                        <a:pt x="2366" y="3676"/>
                      </a:cubicBezTo>
                      <a:cubicBezTo>
                        <a:pt x="2155" y="5999"/>
                        <a:pt x="1817" y="9379"/>
                        <a:pt x="1564" y="13393"/>
                      </a:cubicBezTo>
                      <a:cubicBezTo>
                        <a:pt x="1395" y="15378"/>
                        <a:pt x="1268" y="17575"/>
                        <a:pt x="1141" y="19899"/>
                      </a:cubicBezTo>
                      <a:cubicBezTo>
                        <a:pt x="1015" y="22180"/>
                        <a:pt x="846" y="24631"/>
                        <a:pt x="719" y="27166"/>
                      </a:cubicBezTo>
                      <a:cubicBezTo>
                        <a:pt x="634" y="29658"/>
                        <a:pt x="508" y="32278"/>
                        <a:pt x="423" y="34897"/>
                      </a:cubicBezTo>
                      <a:cubicBezTo>
                        <a:pt x="339" y="37559"/>
                        <a:pt x="254" y="40262"/>
                        <a:pt x="170" y="42924"/>
                      </a:cubicBezTo>
                      <a:cubicBezTo>
                        <a:pt x="127" y="45628"/>
                        <a:pt x="170" y="48290"/>
                        <a:pt x="85" y="50951"/>
                      </a:cubicBezTo>
                      <a:cubicBezTo>
                        <a:pt x="1" y="53613"/>
                        <a:pt x="85" y="56232"/>
                        <a:pt x="85" y="58725"/>
                      </a:cubicBezTo>
                      <a:cubicBezTo>
                        <a:pt x="85" y="61260"/>
                        <a:pt x="170" y="63710"/>
                        <a:pt x="254" y="65992"/>
                      </a:cubicBezTo>
                      <a:cubicBezTo>
                        <a:pt x="296" y="68315"/>
                        <a:pt x="465" y="70512"/>
                        <a:pt x="508" y="72498"/>
                      </a:cubicBezTo>
                      <a:cubicBezTo>
                        <a:pt x="592" y="74526"/>
                        <a:pt x="761" y="76385"/>
                        <a:pt x="888" y="78032"/>
                      </a:cubicBezTo>
                      <a:cubicBezTo>
                        <a:pt x="972" y="78835"/>
                        <a:pt x="1015" y="79595"/>
                        <a:pt x="1099" y="80314"/>
                      </a:cubicBezTo>
                      <a:cubicBezTo>
                        <a:pt x="1141" y="80990"/>
                        <a:pt x="1226" y="81666"/>
                        <a:pt x="1268" y="82257"/>
                      </a:cubicBezTo>
                      <a:cubicBezTo>
                        <a:pt x="1395" y="83398"/>
                        <a:pt x="1521" y="84327"/>
                        <a:pt x="1606" y="84961"/>
                      </a:cubicBezTo>
                      <a:cubicBezTo>
                        <a:pt x="1648" y="85595"/>
                        <a:pt x="1690" y="85933"/>
                        <a:pt x="1690" y="85933"/>
                      </a:cubicBezTo>
                      <a:cubicBezTo>
                        <a:pt x="1690" y="85933"/>
                        <a:pt x="1690" y="85552"/>
                        <a:pt x="1690" y="84961"/>
                      </a:cubicBezTo>
                      <a:cubicBezTo>
                        <a:pt x="1648" y="84327"/>
                        <a:pt x="1648" y="83398"/>
                        <a:pt x="1606" y="82215"/>
                      </a:cubicBezTo>
                      <a:cubicBezTo>
                        <a:pt x="1564" y="81623"/>
                        <a:pt x="1564" y="80990"/>
                        <a:pt x="1521" y="80271"/>
                      </a:cubicBezTo>
                      <a:cubicBezTo>
                        <a:pt x="1479" y="79553"/>
                        <a:pt x="1521" y="78793"/>
                        <a:pt x="1479" y="77990"/>
                      </a:cubicBezTo>
                      <a:cubicBezTo>
                        <a:pt x="1437" y="77145"/>
                        <a:pt x="1479" y="76300"/>
                        <a:pt x="1437" y="75371"/>
                      </a:cubicBezTo>
                      <a:cubicBezTo>
                        <a:pt x="1437" y="74441"/>
                        <a:pt x="1437" y="73512"/>
                        <a:pt x="1437" y="72498"/>
                      </a:cubicBezTo>
                      <a:cubicBezTo>
                        <a:pt x="1437" y="70470"/>
                        <a:pt x="1395" y="68273"/>
                        <a:pt x="1437" y="65992"/>
                      </a:cubicBezTo>
                      <a:cubicBezTo>
                        <a:pt x="1437" y="63668"/>
                        <a:pt x="1479" y="61260"/>
                        <a:pt x="1479" y="58725"/>
                      </a:cubicBezTo>
                      <a:cubicBezTo>
                        <a:pt x="1564" y="53697"/>
                        <a:pt x="1606" y="48332"/>
                        <a:pt x="1733" y="42966"/>
                      </a:cubicBezTo>
                      <a:cubicBezTo>
                        <a:pt x="1775" y="40305"/>
                        <a:pt x="1859" y="37601"/>
                        <a:pt x="1944" y="34939"/>
                      </a:cubicBezTo>
                      <a:cubicBezTo>
                        <a:pt x="1986" y="32320"/>
                        <a:pt x="2028" y="29701"/>
                        <a:pt x="2113" y="27208"/>
                      </a:cubicBezTo>
                      <a:cubicBezTo>
                        <a:pt x="2240" y="22180"/>
                        <a:pt x="2366" y="17491"/>
                        <a:pt x="2451" y="13435"/>
                      </a:cubicBezTo>
                      <a:cubicBezTo>
                        <a:pt x="2535" y="9421"/>
                        <a:pt x="2578" y="6042"/>
                        <a:pt x="2620" y="3676"/>
                      </a:cubicBezTo>
                      <a:cubicBezTo>
                        <a:pt x="2704" y="1352"/>
                        <a:pt x="2704" y="1"/>
                        <a:pt x="2704" y="0"/>
                      </a:cubicBezTo>
                      <a:close/>
                    </a:path>
                  </a:pathLst>
                </a:custGeom>
                <a:solidFill>
                  <a:srgbClr val="6FD6D6">
                    <a:alpha val="578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43"/>
                <p:cNvSpPr/>
                <p:nvPr/>
              </p:nvSpPr>
              <p:spPr>
                <a:xfrm flipH="1">
                  <a:off x="1082168" y="872828"/>
                  <a:ext cx="409112" cy="181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4" h="10143" extrusionOk="0">
                      <a:moveTo>
                        <a:pt x="11423" y="0"/>
                      </a:moveTo>
                      <a:cubicBezTo>
                        <a:pt x="8099" y="0"/>
                        <a:pt x="4215" y="598"/>
                        <a:pt x="0" y="2369"/>
                      </a:cubicBezTo>
                      <a:lnTo>
                        <a:pt x="2662" y="10143"/>
                      </a:lnTo>
                      <a:cubicBezTo>
                        <a:pt x="2662" y="10143"/>
                        <a:pt x="6473" y="7889"/>
                        <a:pt x="11681" y="7889"/>
                      </a:cubicBezTo>
                      <a:cubicBezTo>
                        <a:pt x="14285" y="7889"/>
                        <a:pt x="17237" y="8453"/>
                        <a:pt x="20237" y="10143"/>
                      </a:cubicBezTo>
                      <a:lnTo>
                        <a:pt x="22814" y="2580"/>
                      </a:lnTo>
                      <a:cubicBezTo>
                        <a:pt x="22814" y="2580"/>
                        <a:pt x="18328" y="0"/>
                        <a:pt x="114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43"/>
                <p:cNvSpPr/>
                <p:nvPr/>
              </p:nvSpPr>
              <p:spPr>
                <a:xfrm flipH="1">
                  <a:off x="1248832" y="907725"/>
                  <a:ext cx="81844" cy="81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4" h="4564" extrusionOk="0">
                      <a:moveTo>
                        <a:pt x="1691" y="0"/>
                      </a:moveTo>
                      <a:lnTo>
                        <a:pt x="1691" y="1690"/>
                      </a:lnTo>
                      <a:lnTo>
                        <a:pt x="1" y="1690"/>
                      </a:lnTo>
                      <a:lnTo>
                        <a:pt x="1" y="2831"/>
                      </a:lnTo>
                      <a:lnTo>
                        <a:pt x="1691" y="2831"/>
                      </a:lnTo>
                      <a:lnTo>
                        <a:pt x="1691" y="4563"/>
                      </a:lnTo>
                      <a:lnTo>
                        <a:pt x="2873" y="4563"/>
                      </a:lnTo>
                      <a:lnTo>
                        <a:pt x="2873" y="2831"/>
                      </a:lnTo>
                      <a:lnTo>
                        <a:pt x="4563" y="2831"/>
                      </a:lnTo>
                      <a:lnTo>
                        <a:pt x="4563" y="1690"/>
                      </a:lnTo>
                      <a:lnTo>
                        <a:pt x="2873" y="1690"/>
                      </a:lnTo>
                      <a:lnTo>
                        <a:pt x="28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11" name="Google Shape;1311;p43"/>
            <p:cNvGrpSpPr/>
            <p:nvPr/>
          </p:nvGrpSpPr>
          <p:grpSpPr>
            <a:xfrm rot="-9914357">
              <a:off x="1042111" y="2801809"/>
              <a:ext cx="408084" cy="538473"/>
              <a:chOff x="1390213" y="1444726"/>
              <a:chExt cx="184677" cy="243704"/>
            </a:xfrm>
          </p:grpSpPr>
          <p:sp>
            <p:nvSpPr>
              <p:cNvPr id="1312" name="Google Shape;1312;p43"/>
              <p:cNvSpPr/>
              <p:nvPr/>
            </p:nvSpPr>
            <p:spPr>
              <a:xfrm rot="5400000">
                <a:off x="1366452" y="1468487"/>
                <a:ext cx="134688" cy="87166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313" name="Google Shape;1313;p43"/>
              <p:cNvSpPr/>
              <p:nvPr/>
            </p:nvSpPr>
            <p:spPr>
              <a:xfrm rot="9415939">
                <a:off x="1428527" y="1578345"/>
                <a:ext cx="134669" cy="87187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87" extrusionOk="0">
                    <a:moveTo>
                      <a:pt x="133" y="14"/>
                    </a:moveTo>
                    <a:cubicBezTo>
                      <a:pt x="714" y="205"/>
                      <a:pt x="5075" y="3029"/>
                      <a:pt x="5366" y="3403"/>
                    </a:cubicBezTo>
                    <a:cubicBezTo>
                      <a:pt x="5657" y="3777"/>
                      <a:pt x="2750" y="2822"/>
                      <a:pt x="1878" y="2257"/>
                    </a:cubicBezTo>
                    <a:cubicBezTo>
                      <a:pt x="1006" y="1692"/>
                      <a:pt x="-448" y="-177"/>
                      <a:pt x="133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53"/>
          <p:cNvSpPr txBox="1">
            <a:spLocks noGrp="1"/>
          </p:cNvSpPr>
          <p:nvPr>
            <p:ph type="body" idx="1"/>
          </p:nvPr>
        </p:nvSpPr>
        <p:spPr>
          <a:xfrm>
            <a:off x="4108218" y="1185848"/>
            <a:ext cx="4145848" cy="23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33350" indent="0">
              <a:buNone/>
            </a:pPr>
            <a:r>
              <a:rPr lang="es-EC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Almacenamiento</a:t>
            </a:r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 </a:t>
            </a:r>
          </a:p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Incluye dos aspectos fundamentales: </a:t>
            </a:r>
          </a:p>
          <a:p>
            <a:pPr marL="133350" indent="0">
              <a:buNone/>
            </a:pPr>
            <a:r>
              <a:rPr lang="es-EC" sz="24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Conservación Mantenimiento </a:t>
            </a:r>
            <a:endParaRPr sz="2400" dirty="0"/>
          </a:p>
        </p:txBody>
      </p:sp>
      <p:grpSp>
        <p:nvGrpSpPr>
          <p:cNvPr id="2" name="Google Shape;1938;p57">
            <a:extLst>
              <a:ext uri="{FF2B5EF4-FFF2-40B4-BE49-F238E27FC236}">
                <a16:creationId xmlns:a16="http://schemas.microsoft.com/office/drawing/2014/main" id="{A035A2A4-F305-D872-8AF7-2E74518E0680}"/>
              </a:ext>
            </a:extLst>
          </p:cNvPr>
          <p:cNvGrpSpPr/>
          <p:nvPr/>
        </p:nvGrpSpPr>
        <p:grpSpPr>
          <a:xfrm>
            <a:off x="889934" y="421102"/>
            <a:ext cx="1490700" cy="3241900"/>
            <a:chOff x="2162588" y="1366675"/>
            <a:chExt cx="1490700" cy="3241900"/>
          </a:xfrm>
        </p:grpSpPr>
        <p:sp>
          <p:nvSpPr>
            <p:cNvPr id="3" name="Google Shape;1939;p57">
              <a:extLst>
                <a:ext uri="{FF2B5EF4-FFF2-40B4-BE49-F238E27FC236}">
                  <a16:creationId xmlns:a16="http://schemas.microsoft.com/office/drawing/2014/main" id="{91982E2F-DA8E-B2BC-9080-AB205F931257}"/>
                </a:ext>
              </a:extLst>
            </p:cNvPr>
            <p:cNvSpPr/>
            <p:nvPr/>
          </p:nvSpPr>
          <p:spPr>
            <a:xfrm>
              <a:off x="2162588" y="4396475"/>
              <a:ext cx="1490700" cy="212100"/>
            </a:xfrm>
            <a:prstGeom prst="ellipse">
              <a:avLst/>
            </a:prstGeom>
            <a:solidFill>
              <a:srgbClr val="AA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940;p57">
              <a:extLst>
                <a:ext uri="{FF2B5EF4-FFF2-40B4-BE49-F238E27FC236}">
                  <a16:creationId xmlns:a16="http://schemas.microsoft.com/office/drawing/2014/main" id="{7D21BEF9-FAA8-5A8B-5364-75014CF06030}"/>
                </a:ext>
              </a:extLst>
            </p:cNvPr>
            <p:cNvSpPr/>
            <p:nvPr/>
          </p:nvSpPr>
          <p:spPr>
            <a:xfrm>
              <a:off x="2162588" y="1366675"/>
              <a:ext cx="1490700" cy="1490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41;p57">
              <a:extLst>
                <a:ext uri="{FF2B5EF4-FFF2-40B4-BE49-F238E27FC236}">
                  <a16:creationId xmlns:a16="http://schemas.microsoft.com/office/drawing/2014/main" id="{8DA234A3-77FA-BA3B-6B77-3D79992E39C5}"/>
                </a:ext>
              </a:extLst>
            </p:cNvPr>
            <p:cNvSpPr/>
            <p:nvPr/>
          </p:nvSpPr>
          <p:spPr>
            <a:xfrm>
              <a:off x="2463065" y="4300812"/>
              <a:ext cx="371150" cy="266539"/>
            </a:xfrm>
            <a:custGeom>
              <a:avLst/>
              <a:gdLst/>
              <a:ahLst/>
              <a:cxnLst/>
              <a:rect l="l" t="t" r="r" b="b"/>
              <a:pathLst>
                <a:path w="24837" h="17830" extrusionOk="0">
                  <a:moveTo>
                    <a:pt x="16337" y="1"/>
                  </a:moveTo>
                  <a:cubicBezTo>
                    <a:pt x="13600" y="1"/>
                    <a:pt x="11610" y="1825"/>
                    <a:pt x="9537" y="3442"/>
                  </a:cubicBezTo>
                  <a:cubicBezTo>
                    <a:pt x="7298" y="5225"/>
                    <a:pt x="5183" y="7132"/>
                    <a:pt x="3193" y="9122"/>
                  </a:cubicBezTo>
                  <a:cubicBezTo>
                    <a:pt x="2157" y="10034"/>
                    <a:pt x="1286" y="11112"/>
                    <a:pt x="664" y="12356"/>
                  </a:cubicBezTo>
                  <a:cubicBezTo>
                    <a:pt x="84" y="13600"/>
                    <a:pt x="1" y="15134"/>
                    <a:pt x="788" y="16254"/>
                  </a:cubicBezTo>
                  <a:cubicBezTo>
                    <a:pt x="1535" y="17249"/>
                    <a:pt x="2696" y="17829"/>
                    <a:pt x="3940" y="17829"/>
                  </a:cubicBezTo>
                  <a:cubicBezTo>
                    <a:pt x="5183" y="17829"/>
                    <a:pt x="6427" y="17622"/>
                    <a:pt x="7588" y="17249"/>
                  </a:cubicBezTo>
                  <a:cubicBezTo>
                    <a:pt x="12232" y="16005"/>
                    <a:pt x="17000" y="14637"/>
                    <a:pt x="21146" y="12191"/>
                  </a:cubicBezTo>
                  <a:cubicBezTo>
                    <a:pt x="22017" y="11734"/>
                    <a:pt x="22763" y="11112"/>
                    <a:pt x="23385" y="10408"/>
                  </a:cubicBezTo>
                  <a:cubicBezTo>
                    <a:pt x="24298" y="9205"/>
                    <a:pt x="24505" y="7671"/>
                    <a:pt x="24629" y="6220"/>
                  </a:cubicBezTo>
                  <a:cubicBezTo>
                    <a:pt x="24712" y="4976"/>
                    <a:pt x="24795" y="3732"/>
                    <a:pt x="24837" y="2530"/>
                  </a:cubicBezTo>
                  <a:cubicBezTo>
                    <a:pt x="24837" y="2157"/>
                    <a:pt x="24795" y="1825"/>
                    <a:pt x="24712" y="1493"/>
                  </a:cubicBezTo>
                  <a:cubicBezTo>
                    <a:pt x="24298" y="540"/>
                    <a:pt x="23137" y="332"/>
                    <a:pt x="22142" y="249"/>
                  </a:cubicBezTo>
                  <a:cubicBezTo>
                    <a:pt x="20193" y="125"/>
                    <a:pt x="18244" y="42"/>
                    <a:pt x="16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42;p57">
              <a:extLst>
                <a:ext uri="{FF2B5EF4-FFF2-40B4-BE49-F238E27FC236}">
                  <a16:creationId xmlns:a16="http://schemas.microsoft.com/office/drawing/2014/main" id="{1C950A09-3F6C-5C93-C301-C11A97552B39}"/>
                </a:ext>
              </a:extLst>
            </p:cNvPr>
            <p:cNvSpPr/>
            <p:nvPr/>
          </p:nvSpPr>
          <p:spPr>
            <a:xfrm>
              <a:off x="2979808" y="4300812"/>
              <a:ext cx="358747" cy="270261"/>
            </a:xfrm>
            <a:custGeom>
              <a:avLst/>
              <a:gdLst/>
              <a:ahLst/>
              <a:cxnLst/>
              <a:rect l="l" t="t" r="r" b="b"/>
              <a:pathLst>
                <a:path w="24007" h="18079" extrusionOk="0">
                  <a:moveTo>
                    <a:pt x="8210" y="1"/>
                  </a:moveTo>
                  <a:cubicBezTo>
                    <a:pt x="6344" y="1"/>
                    <a:pt x="4478" y="84"/>
                    <a:pt x="2612" y="249"/>
                  </a:cubicBezTo>
                  <a:cubicBezTo>
                    <a:pt x="1659" y="332"/>
                    <a:pt x="498" y="540"/>
                    <a:pt x="125" y="1493"/>
                  </a:cubicBezTo>
                  <a:cubicBezTo>
                    <a:pt x="42" y="1825"/>
                    <a:pt x="0" y="2198"/>
                    <a:pt x="0" y="2571"/>
                  </a:cubicBezTo>
                  <a:cubicBezTo>
                    <a:pt x="42" y="3815"/>
                    <a:pt x="83" y="5059"/>
                    <a:pt x="207" y="6303"/>
                  </a:cubicBezTo>
                  <a:cubicBezTo>
                    <a:pt x="332" y="7796"/>
                    <a:pt x="539" y="9330"/>
                    <a:pt x="1410" y="10532"/>
                  </a:cubicBezTo>
                  <a:cubicBezTo>
                    <a:pt x="1990" y="11278"/>
                    <a:pt x="2695" y="11900"/>
                    <a:pt x="3566" y="12356"/>
                  </a:cubicBezTo>
                  <a:cubicBezTo>
                    <a:pt x="7588" y="14844"/>
                    <a:pt x="12149" y="16212"/>
                    <a:pt x="16668" y="17498"/>
                  </a:cubicBezTo>
                  <a:cubicBezTo>
                    <a:pt x="17787" y="17871"/>
                    <a:pt x="18990" y="18037"/>
                    <a:pt x="20151" y="18078"/>
                  </a:cubicBezTo>
                  <a:cubicBezTo>
                    <a:pt x="21395" y="18037"/>
                    <a:pt x="22514" y="17456"/>
                    <a:pt x="23260" y="16461"/>
                  </a:cubicBezTo>
                  <a:cubicBezTo>
                    <a:pt x="24007" y="15342"/>
                    <a:pt x="23924" y="13766"/>
                    <a:pt x="23343" y="12522"/>
                  </a:cubicBezTo>
                  <a:cubicBezTo>
                    <a:pt x="22721" y="11278"/>
                    <a:pt x="21892" y="10200"/>
                    <a:pt x="20897" y="9247"/>
                  </a:cubicBezTo>
                  <a:cubicBezTo>
                    <a:pt x="18990" y="7215"/>
                    <a:pt x="16917" y="5308"/>
                    <a:pt x="14802" y="3483"/>
                  </a:cubicBezTo>
                  <a:cubicBezTo>
                    <a:pt x="12771" y="1825"/>
                    <a:pt x="10863" y="1"/>
                    <a:pt x="8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43;p57">
              <a:extLst>
                <a:ext uri="{FF2B5EF4-FFF2-40B4-BE49-F238E27FC236}">
                  <a16:creationId xmlns:a16="http://schemas.microsoft.com/office/drawing/2014/main" id="{2A86483B-D85A-A677-BD93-4DDFFC76AE07}"/>
                </a:ext>
              </a:extLst>
            </p:cNvPr>
            <p:cNvSpPr/>
            <p:nvPr/>
          </p:nvSpPr>
          <p:spPr>
            <a:xfrm>
              <a:off x="2547330" y="4380355"/>
              <a:ext cx="78079" cy="44324"/>
            </a:xfrm>
            <a:custGeom>
              <a:avLst/>
              <a:gdLst/>
              <a:ahLst/>
              <a:cxnLst/>
              <a:rect l="l" t="t" r="r" b="b"/>
              <a:pathLst>
                <a:path w="5225" h="2965" extrusionOk="0">
                  <a:moveTo>
                    <a:pt x="1561" y="1"/>
                  </a:moveTo>
                  <a:cubicBezTo>
                    <a:pt x="1139" y="1"/>
                    <a:pt x="720" y="77"/>
                    <a:pt x="332" y="236"/>
                  </a:cubicBezTo>
                  <a:cubicBezTo>
                    <a:pt x="1" y="443"/>
                    <a:pt x="83" y="899"/>
                    <a:pt x="415" y="1023"/>
                  </a:cubicBezTo>
                  <a:cubicBezTo>
                    <a:pt x="1203" y="1065"/>
                    <a:pt x="1991" y="1231"/>
                    <a:pt x="2737" y="1521"/>
                  </a:cubicBezTo>
                  <a:cubicBezTo>
                    <a:pt x="3442" y="1853"/>
                    <a:pt x="3857" y="2557"/>
                    <a:pt x="4520" y="2889"/>
                  </a:cubicBezTo>
                  <a:cubicBezTo>
                    <a:pt x="4594" y="2942"/>
                    <a:pt x="4672" y="2965"/>
                    <a:pt x="4750" y="2965"/>
                  </a:cubicBezTo>
                  <a:cubicBezTo>
                    <a:pt x="4978" y="2965"/>
                    <a:pt x="5194" y="2764"/>
                    <a:pt x="5225" y="2516"/>
                  </a:cubicBezTo>
                  <a:cubicBezTo>
                    <a:pt x="5142" y="1521"/>
                    <a:pt x="4064" y="775"/>
                    <a:pt x="3235" y="401"/>
                  </a:cubicBezTo>
                  <a:cubicBezTo>
                    <a:pt x="2711" y="139"/>
                    <a:pt x="2132" y="1"/>
                    <a:pt x="1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44;p57">
              <a:extLst>
                <a:ext uri="{FF2B5EF4-FFF2-40B4-BE49-F238E27FC236}">
                  <a16:creationId xmlns:a16="http://schemas.microsoft.com/office/drawing/2014/main" id="{E14D58C1-A4D8-6482-0188-CD0D26FD3251}"/>
                </a:ext>
              </a:extLst>
            </p:cNvPr>
            <p:cNvSpPr/>
            <p:nvPr/>
          </p:nvSpPr>
          <p:spPr>
            <a:xfrm>
              <a:off x="2586363" y="4347737"/>
              <a:ext cx="80635" cy="49735"/>
            </a:xfrm>
            <a:custGeom>
              <a:avLst/>
              <a:gdLst/>
              <a:ahLst/>
              <a:cxnLst/>
              <a:rect l="l" t="t" r="r" b="b"/>
              <a:pathLst>
                <a:path w="5396" h="3327" extrusionOk="0">
                  <a:moveTo>
                    <a:pt x="1186" y="0"/>
                  </a:moveTo>
                  <a:cubicBezTo>
                    <a:pt x="795" y="0"/>
                    <a:pt x="432" y="114"/>
                    <a:pt x="125" y="386"/>
                  </a:cubicBezTo>
                  <a:cubicBezTo>
                    <a:pt x="1" y="510"/>
                    <a:pt x="1" y="718"/>
                    <a:pt x="167" y="801"/>
                  </a:cubicBezTo>
                  <a:cubicBezTo>
                    <a:pt x="747" y="1215"/>
                    <a:pt x="1576" y="1215"/>
                    <a:pt x="2240" y="1547"/>
                  </a:cubicBezTo>
                  <a:cubicBezTo>
                    <a:pt x="2986" y="1920"/>
                    <a:pt x="3691" y="2459"/>
                    <a:pt x="4230" y="3122"/>
                  </a:cubicBezTo>
                  <a:cubicBezTo>
                    <a:pt x="4337" y="3266"/>
                    <a:pt x="4489" y="3326"/>
                    <a:pt x="4642" y="3326"/>
                  </a:cubicBezTo>
                  <a:cubicBezTo>
                    <a:pt x="5018" y="3326"/>
                    <a:pt x="5396" y="2955"/>
                    <a:pt x="5101" y="2542"/>
                  </a:cubicBezTo>
                  <a:cubicBezTo>
                    <a:pt x="4479" y="1594"/>
                    <a:pt x="2645" y="0"/>
                    <a:pt x="1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45;p57">
              <a:extLst>
                <a:ext uri="{FF2B5EF4-FFF2-40B4-BE49-F238E27FC236}">
                  <a16:creationId xmlns:a16="http://schemas.microsoft.com/office/drawing/2014/main" id="{44D83CAD-BFB3-ED24-BB86-5ED2674738FA}"/>
                </a:ext>
              </a:extLst>
            </p:cNvPr>
            <p:cNvSpPr/>
            <p:nvPr/>
          </p:nvSpPr>
          <p:spPr>
            <a:xfrm>
              <a:off x="2520074" y="4412780"/>
              <a:ext cx="64361" cy="45265"/>
            </a:xfrm>
            <a:custGeom>
              <a:avLst/>
              <a:gdLst/>
              <a:ahLst/>
              <a:cxnLst/>
              <a:rect l="l" t="t" r="r" b="b"/>
              <a:pathLst>
                <a:path w="4307" h="3028" extrusionOk="0">
                  <a:moveTo>
                    <a:pt x="846" y="1"/>
                  </a:moveTo>
                  <a:cubicBezTo>
                    <a:pt x="637" y="1"/>
                    <a:pt x="434" y="42"/>
                    <a:pt x="249" y="140"/>
                  </a:cubicBezTo>
                  <a:cubicBezTo>
                    <a:pt x="42" y="264"/>
                    <a:pt x="0" y="554"/>
                    <a:pt x="166" y="720"/>
                  </a:cubicBezTo>
                  <a:cubicBezTo>
                    <a:pt x="581" y="1135"/>
                    <a:pt x="1327" y="1218"/>
                    <a:pt x="1825" y="1508"/>
                  </a:cubicBezTo>
                  <a:cubicBezTo>
                    <a:pt x="2364" y="1923"/>
                    <a:pt x="2903" y="2379"/>
                    <a:pt x="3359" y="2876"/>
                  </a:cubicBezTo>
                  <a:cubicBezTo>
                    <a:pt x="3453" y="2982"/>
                    <a:pt x="3573" y="3028"/>
                    <a:pt x="3694" y="3028"/>
                  </a:cubicBezTo>
                  <a:cubicBezTo>
                    <a:pt x="4000" y="3028"/>
                    <a:pt x="4307" y="2735"/>
                    <a:pt x="4188" y="2379"/>
                  </a:cubicBezTo>
                  <a:cubicBezTo>
                    <a:pt x="3856" y="1591"/>
                    <a:pt x="3234" y="969"/>
                    <a:pt x="2488" y="596"/>
                  </a:cubicBezTo>
                  <a:cubicBezTo>
                    <a:pt x="2060" y="321"/>
                    <a:pt x="1430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46;p57">
              <a:extLst>
                <a:ext uri="{FF2B5EF4-FFF2-40B4-BE49-F238E27FC236}">
                  <a16:creationId xmlns:a16="http://schemas.microsoft.com/office/drawing/2014/main" id="{F49D0B78-B67D-3FA4-8865-2E56AA158E66}"/>
                </a:ext>
              </a:extLst>
            </p:cNvPr>
            <p:cNvSpPr/>
            <p:nvPr/>
          </p:nvSpPr>
          <p:spPr>
            <a:xfrm>
              <a:off x="3181783" y="4380355"/>
              <a:ext cx="78094" cy="44324"/>
            </a:xfrm>
            <a:custGeom>
              <a:avLst/>
              <a:gdLst/>
              <a:ahLst/>
              <a:cxnLst/>
              <a:rect l="l" t="t" r="r" b="b"/>
              <a:pathLst>
                <a:path w="5226" h="2965" extrusionOk="0">
                  <a:moveTo>
                    <a:pt x="3634" y="1"/>
                  </a:moveTo>
                  <a:cubicBezTo>
                    <a:pt x="3060" y="1"/>
                    <a:pt x="2491" y="139"/>
                    <a:pt x="1991" y="401"/>
                  </a:cubicBezTo>
                  <a:cubicBezTo>
                    <a:pt x="1162" y="775"/>
                    <a:pt x="84" y="1521"/>
                    <a:pt x="1" y="2516"/>
                  </a:cubicBezTo>
                  <a:cubicBezTo>
                    <a:pt x="1" y="2764"/>
                    <a:pt x="209" y="2965"/>
                    <a:pt x="452" y="2965"/>
                  </a:cubicBezTo>
                  <a:cubicBezTo>
                    <a:pt x="535" y="2965"/>
                    <a:pt x="622" y="2942"/>
                    <a:pt x="706" y="2889"/>
                  </a:cubicBezTo>
                  <a:cubicBezTo>
                    <a:pt x="1369" y="2557"/>
                    <a:pt x="1784" y="1853"/>
                    <a:pt x="2489" y="1521"/>
                  </a:cubicBezTo>
                  <a:cubicBezTo>
                    <a:pt x="3235" y="1231"/>
                    <a:pt x="4023" y="1065"/>
                    <a:pt x="4810" y="1023"/>
                  </a:cubicBezTo>
                  <a:cubicBezTo>
                    <a:pt x="5142" y="940"/>
                    <a:pt x="5225" y="443"/>
                    <a:pt x="4893" y="236"/>
                  </a:cubicBezTo>
                  <a:cubicBezTo>
                    <a:pt x="4488" y="77"/>
                    <a:pt x="4059" y="1"/>
                    <a:pt x="3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47;p57">
              <a:extLst>
                <a:ext uri="{FF2B5EF4-FFF2-40B4-BE49-F238E27FC236}">
                  <a16:creationId xmlns:a16="http://schemas.microsoft.com/office/drawing/2014/main" id="{0FB341A1-EF8C-FA38-7945-FD135CAAAB3D}"/>
                </a:ext>
              </a:extLst>
            </p:cNvPr>
            <p:cNvSpPr/>
            <p:nvPr/>
          </p:nvSpPr>
          <p:spPr>
            <a:xfrm>
              <a:off x="3140016" y="4347737"/>
              <a:ext cx="80814" cy="49735"/>
            </a:xfrm>
            <a:custGeom>
              <a:avLst/>
              <a:gdLst/>
              <a:ahLst/>
              <a:cxnLst/>
              <a:rect l="l" t="t" r="r" b="b"/>
              <a:pathLst>
                <a:path w="5408" h="3327" extrusionOk="0">
                  <a:moveTo>
                    <a:pt x="4222" y="0"/>
                  </a:moveTo>
                  <a:cubicBezTo>
                    <a:pt x="2761" y="0"/>
                    <a:pt x="921" y="1594"/>
                    <a:pt x="267" y="2542"/>
                  </a:cubicBezTo>
                  <a:cubicBezTo>
                    <a:pt x="1" y="2955"/>
                    <a:pt x="387" y="3326"/>
                    <a:pt x="766" y="3326"/>
                  </a:cubicBezTo>
                  <a:cubicBezTo>
                    <a:pt x="919" y="3326"/>
                    <a:pt x="1071" y="3266"/>
                    <a:pt x="1179" y="3122"/>
                  </a:cubicBezTo>
                  <a:cubicBezTo>
                    <a:pt x="1718" y="2459"/>
                    <a:pt x="2423" y="1920"/>
                    <a:pt x="3169" y="1547"/>
                  </a:cubicBezTo>
                  <a:cubicBezTo>
                    <a:pt x="3832" y="1215"/>
                    <a:pt x="4620" y="1215"/>
                    <a:pt x="5242" y="801"/>
                  </a:cubicBezTo>
                  <a:cubicBezTo>
                    <a:pt x="5367" y="718"/>
                    <a:pt x="5408" y="510"/>
                    <a:pt x="5284" y="386"/>
                  </a:cubicBezTo>
                  <a:cubicBezTo>
                    <a:pt x="4977" y="114"/>
                    <a:pt x="4613" y="0"/>
                    <a:pt x="4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48;p57">
              <a:extLst>
                <a:ext uri="{FF2B5EF4-FFF2-40B4-BE49-F238E27FC236}">
                  <a16:creationId xmlns:a16="http://schemas.microsoft.com/office/drawing/2014/main" id="{712DF993-AAB4-7054-824E-9B4201F1F960}"/>
                </a:ext>
              </a:extLst>
            </p:cNvPr>
            <p:cNvSpPr/>
            <p:nvPr/>
          </p:nvSpPr>
          <p:spPr>
            <a:xfrm>
              <a:off x="3223341" y="4412780"/>
              <a:ext cx="63793" cy="44458"/>
            </a:xfrm>
            <a:custGeom>
              <a:avLst/>
              <a:gdLst/>
              <a:ahLst/>
              <a:cxnLst/>
              <a:rect l="l" t="t" r="r" b="b"/>
              <a:pathLst>
                <a:path w="4269" h="2974" extrusionOk="0">
                  <a:moveTo>
                    <a:pt x="3464" y="1"/>
                  </a:moveTo>
                  <a:cubicBezTo>
                    <a:pt x="2877" y="1"/>
                    <a:pt x="2239" y="321"/>
                    <a:pt x="1781" y="596"/>
                  </a:cubicBezTo>
                  <a:cubicBezTo>
                    <a:pt x="1034" y="969"/>
                    <a:pt x="454" y="1591"/>
                    <a:pt x="122" y="2379"/>
                  </a:cubicBezTo>
                  <a:cubicBezTo>
                    <a:pt x="1" y="2743"/>
                    <a:pt x="279" y="2974"/>
                    <a:pt x="584" y="2974"/>
                  </a:cubicBezTo>
                  <a:cubicBezTo>
                    <a:pt x="695" y="2974"/>
                    <a:pt x="810" y="2943"/>
                    <a:pt x="910" y="2876"/>
                  </a:cubicBezTo>
                  <a:cubicBezTo>
                    <a:pt x="1366" y="2379"/>
                    <a:pt x="1905" y="1923"/>
                    <a:pt x="2444" y="1508"/>
                  </a:cubicBezTo>
                  <a:cubicBezTo>
                    <a:pt x="2983" y="1218"/>
                    <a:pt x="3688" y="1135"/>
                    <a:pt x="4103" y="720"/>
                  </a:cubicBezTo>
                  <a:cubicBezTo>
                    <a:pt x="4268" y="554"/>
                    <a:pt x="4227" y="264"/>
                    <a:pt x="4061" y="140"/>
                  </a:cubicBezTo>
                  <a:cubicBezTo>
                    <a:pt x="3876" y="42"/>
                    <a:pt x="3673" y="1"/>
                    <a:pt x="3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49;p57">
              <a:extLst>
                <a:ext uri="{FF2B5EF4-FFF2-40B4-BE49-F238E27FC236}">
                  <a16:creationId xmlns:a16="http://schemas.microsoft.com/office/drawing/2014/main" id="{91172C4C-ACFB-BD37-BB1E-A516902EB8C6}"/>
                </a:ext>
              </a:extLst>
            </p:cNvPr>
            <p:cNvSpPr/>
            <p:nvPr/>
          </p:nvSpPr>
          <p:spPr>
            <a:xfrm>
              <a:off x="2596898" y="2950238"/>
              <a:ext cx="615878" cy="1390264"/>
            </a:xfrm>
            <a:custGeom>
              <a:avLst/>
              <a:gdLst/>
              <a:ahLst/>
              <a:cxnLst/>
              <a:rect l="l" t="t" r="r" b="b"/>
              <a:pathLst>
                <a:path w="41214" h="93001" extrusionOk="0">
                  <a:moveTo>
                    <a:pt x="3691" y="0"/>
                  </a:moveTo>
                  <a:cubicBezTo>
                    <a:pt x="3649" y="954"/>
                    <a:pt x="3608" y="1908"/>
                    <a:pt x="3525" y="2944"/>
                  </a:cubicBezTo>
                  <a:cubicBezTo>
                    <a:pt x="2861" y="3649"/>
                    <a:pt x="2322" y="4478"/>
                    <a:pt x="1991" y="5349"/>
                  </a:cubicBezTo>
                  <a:cubicBezTo>
                    <a:pt x="1" y="10117"/>
                    <a:pt x="249" y="15507"/>
                    <a:pt x="2654" y="20068"/>
                  </a:cubicBezTo>
                  <a:cubicBezTo>
                    <a:pt x="1618" y="41794"/>
                    <a:pt x="705" y="68413"/>
                    <a:pt x="1079" y="88315"/>
                  </a:cubicBezTo>
                  <a:lnTo>
                    <a:pt x="1079" y="89061"/>
                  </a:lnTo>
                  <a:cubicBezTo>
                    <a:pt x="1120" y="90305"/>
                    <a:pt x="1161" y="91549"/>
                    <a:pt x="1203" y="92751"/>
                  </a:cubicBezTo>
                  <a:lnTo>
                    <a:pt x="15839" y="92751"/>
                  </a:lnTo>
                  <a:lnTo>
                    <a:pt x="15839" y="92461"/>
                  </a:lnTo>
                  <a:cubicBezTo>
                    <a:pt x="15881" y="91964"/>
                    <a:pt x="15963" y="90886"/>
                    <a:pt x="16088" y="89269"/>
                  </a:cubicBezTo>
                  <a:cubicBezTo>
                    <a:pt x="16129" y="88978"/>
                    <a:pt x="16129" y="88647"/>
                    <a:pt x="16129" y="88274"/>
                  </a:cubicBezTo>
                  <a:cubicBezTo>
                    <a:pt x="17041" y="75876"/>
                    <a:pt x="19488" y="40551"/>
                    <a:pt x="19488" y="20234"/>
                  </a:cubicBezTo>
                  <a:cubicBezTo>
                    <a:pt x="19586" y="20038"/>
                    <a:pt x="20076" y="19979"/>
                    <a:pt x="20683" y="19979"/>
                  </a:cubicBezTo>
                  <a:cubicBezTo>
                    <a:pt x="21596" y="19979"/>
                    <a:pt x="22772" y="20112"/>
                    <a:pt x="23270" y="20112"/>
                  </a:cubicBezTo>
                  <a:cubicBezTo>
                    <a:pt x="23419" y="20112"/>
                    <a:pt x="23508" y="20100"/>
                    <a:pt x="23510" y="20069"/>
                  </a:cubicBezTo>
                  <a:lnTo>
                    <a:pt x="23510" y="20069"/>
                  </a:lnTo>
                  <a:cubicBezTo>
                    <a:pt x="22929" y="40676"/>
                    <a:pt x="24380" y="76706"/>
                    <a:pt x="24919" y="88688"/>
                  </a:cubicBezTo>
                  <a:cubicBezTo>
                    <a:pt x="24961" y="88978"/>
                    <a:pt x="24961" y="89269"/>
                    <a:pt x="24961" y="89517"/>
                  </a:cubicBezTo>
                  <a:cubicBezTo>
                    <a:pt x="25044" y="91508"/>
                    <a:pt x="25085" y="92627"/>
                    <a:pt x="25085" y="92627"/>
                  </a:cubicBezTo>
                  <a:lnTo>
                    <a:pt x="25666" y="92627"/>
                  </a:lnTo>
                  <a:cubicBezTo>
                    <a:pt x="30144" y="92751"/>
                    <a:pt x="37897" y="93000"/>
                    <a:pt x="39431" y="93000"/>
                  </a:cubicBezTo>
                  <a:lnTo>
                    <a:pt x="39680" y="93000"/>
                  </a:lnTo>
                  <a:cubicBezTo>
                    <a:pt x="39763" y="91881"/>
                    <a:pt x="39804" y="90720"/>
                    <a:pt x="39887" y="89559"/>
                  </a:cubicBezTo>
                  <a:cubicBezTo>
                    <a:pt x="39887" y="89186"/>
                    <a:pt x="39929" y="88813"/>
                    <a:pt x="39929" y="88439"/>
                  </a:cubicBezTo>
                  <a:cubicBezTo>
                    <a:pt x="41214" y="61738"/>
                    <a:pt x="40468" y="22888"/>
                    <a:pt x="39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50;p57">
              <a:extLst>
                <a:ext uri="{FF2B5EF4-FFF2-40B4-BE49-F238E27FC236}">
                  <a16:creationId xmlns:a16="http://schemas.microsoft.com/office/drawing/2014/main" id="{D29E97BC-A35F-DA6D-2CA8-45A4B9FE7A11}"/>
                </a:ext>
              </a:extLst>
            </p:cNvPr>
            <p:cNvSpPr/>
            <p:nvPr/>
          </p:nvSpPr>
          <p:spPr>
            <a:xfrm>
              <a:off x="2613634" y="4269823"/>
              <a:ext cx="15" cy="11167"/>
            </a:xfrm>
            <a:custGeom>
              <a:avLst/>
              <a:gdLst/>
              <a:ahLst/>
              <a:cxnLst/>
              <a:rect l="l" t="t" r="r" b="b"/>
              <a:pathLst>
                <a:path w="1" h="747" extrusionOk="0">
                  <a:moveTo>
                    <a:pt x="0" y="1"/>
                  </a:moveTo>
                  <a:lnTo>
                    <a:pt x="0" y="747"/>
                  </a:lnTo>
                </a:path>
              </a:pathLst>
            </a:custGeom>
            <a:solidFill>
              <a:srgbClr val="233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51;p57">
              <a:extLst>
                <a:ext uri="{FF2B5EF4-FFF2-40B4-BE49-F238E27FC236}">
                  <a16:creationId xmlns:a16="http://schemas.microsoft.com/office/drawing/2014/main" id="{C8832800-A3F7-BDE0-5093-A5D86F26F48B}"/>
                </a:ext>
              </a:extLst>
            </p:cNvPr>
            <p:cNvSpPr/>
            <p:nvPr/>
          </p:nvSpPr>
          <p:spPr>
            <a:xfrm>
              <a:off x="2911651" y="3008972"/>
              <a:ext cx="54529" cy="142747"/>
            </a:xfrm>
            <a:custGeom>
              <a:avLst/>
              <a:gdLst/>
              <a:ahLst/>
              <a:cxnLst/>
              <a:rect l="l" t="t" r="r" b="b"/>
              <a:pathLst>
                <a:path w="3649" h="9549" extrusionOk="0">
                  <a:moveTo>
                    <a:pt x="767" y="0"/>
                  </a:moveTo>
                  <a:cubicBezTo>
                    <a:pt x="705" y="0"/>
                    <a:pt x="643" y="31"/>
                    <a:pt x="622" y="93"/>
                  </a:cubicBezTo>
                  <a:cubicBezTo>
                    <a:pt x="291" y="1296"/>
                    <a:pt x="166" y="2540"/>
                    <a:pt x="166" y="3825"/>
                  </a:cubicBezTo>
                  <a:cubicBezTo>
                    <a:pt x="42" y="5235"/>
                    <a:pt x="0" y="6727"/>
                    <a:pt x="42" y="8178"/>
                  </a:cubicBezTo>
                  <a:cubicBezTo>
                    <a:pt x="182" y="9358"/>
                    <a:pt x="874" y="9548"/>
                    <a:pt x="1770" y="9548"/>
                  </a:cubicBezTo>
                  <a:cubicBezTo>
                    <a:pt x="2197" y="9548"/>
                    <a:pt x="2670" y="9505"/>
                    <a:pt x="3151" y="9505"/>
                  </a:cubicBezTo>
                  <a:cubicBezTo>
                    <a:pt x="3649" y="9381"/>
                    <a:pt x="3649" y="8717"/>
                    <a:pt x="3193" y="8552"/>
                  </a:cubicBezTo>
                  <a:cubicBezTo>
                    <a:pt x="2831" y="8552"/>
                    <a:pt x="2372" y="8630"/>
                    <a:pt x="1952" y="8630"/>
                  </a:cubicBezTo>
                  <a:cubicBezTo>
                    <a:pt x="1506" y="8630"/>
                    <a:pt x="1105" y="8542"/>
                    <a:pt x="913" y="8178"/>
                  </a:cubicBezTo>
                  <a:cubicBezTo>
                    <a:pt x="622" y="7556"/>
                    <a:pt x="954" y="5774"/>
                    <a:pt x="954" y="5152"/>
                  </a:cubicBezTo>
                  <a:cubicBezTo>
                    <a:pt x="995" y="3493"/>
                    <a:pt x="1244" y="1710"/>
                    <a:pt x="913" y="93"/>
                  </a:cubicBezTo>
                  <a:cubicBezTo>
                    <a:pt x="892" y="31"/>
                    <a:pt x="830" y="0"/>
                    <a:pt x="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52;p57">
              <a:extLst>
                <a:ext uri="{FF2B5EF4-FFF2-40B4-BE49-F238E27FC236}">
                  <a16:creationId xmlns:a16="http://schemas.microsoft.com/office/drawing/2014/main" id="{F96626E8-5359-9BE6-7B23-715F35E79AE3}"/>
                </a:ext>
              </a:extLst>
            </p:cNvPr>
            <p:cNvSpPr/>
            <p:nvPr/>
          </p:nvSpPr>
          <p:spPr>
            <a:xfrm>
              <a:off x="2613007" y="4269823"/>
              <a:ext cx="224928" cy="20585"/>
            </a:xfrm>
            <a:custGeom>
              <a:avLst/>
              <a:gdLst/>
              <a:ahLst/>
              <a:cxnLst/>
              <a:rect l="l" t="t" r="r" b="b"/>
              <a:pathLst>
                <a:path w="15052" h="1377" extrusionOk="0">
                  <a:moveTo>
                    <a:pt x="1" y="1"/>
                  </a:moveTo>
                  <a:lnTo>
                    <a:pt x="1" y="747"/>
                  </a:lnTo>
                  <a:cubicBezTo>
                    <a:pt x="2799" y="1167"/>
                    <a:pt x="5611" y="1377"/>
                    <a:pt x="8429" y="1377"/>
                  </a:cubicBezTo>
                  <a:cubicBezTo>
                    <a:pt x="10620" y="1377"/>
                    <a:pt x="12815" y="1250"/>
                    <a:pt x="15010" y="996"/>
                  </a:cubicBezTo>
                  <a:cubicBezTo>
                    <a:pt x="15010" y="664"/>
                    <a:pt x="15051" y="332"/>
                    <a:pt x="15051" y="1"/>
                  </a:cubicBezTo>
                  <a:lnTo>
                    <a:pt x="15051" y="1"/>
                  </a:lnTo>
                  <a:cubicBezTo>
                    <a:pt x="12931" y="36"/>
                    <a:pt x="10818" y="48"/>
                    <a:pt x="8703" y="48"/>
                  </a:cubicBezTo>
                  <a:cubicBezTo>
                    <a:pt x="5814" y="48"/>
                    <a:pt x="2921" y="2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53;p57">
              <a:extLst>
                <a:ext uri="{FF2B5EF4-FFF2-40B4-BE49-F238E27FC236}">
                  <a16:creationId xmlns:a16="http://schemas.microsoft.com/office/drawing/2014/main" id="{2E24A5F8-CA01-B0A6-15A2-0BCC625661B0}"/>
                </a:ext>
              </a:extLst>
            </p:cNvPr>
            <p:cNvSpPr/>
            <p:nvPr/>
          </p:nvSpPr>
          <p:spPr>
            <a:xfrm>
              <a:off x="2969273" y="4272305"/>
              <a:ext cx="224301" cy="21213"/>
            </a:xfrm>
            <a:custGeom>
              <a:avLst/>
              <a:gdLst/>
              <a:ahLst/>
              <a:cxnLst/>
              <a:rect l="l" t="t" r="r" b="b"/>
              <a:pathLst>
                <a:path w="15010" h="1419" extrusionOk="0">
                  <a:moveTo>
                    <a:pt x="15010" y="0"/>
                  </a:moveTo>
                  <a:lnTo>
                    <a:pt x="15010" y="0"/>
                  </a:lnTo>
                  <a:cubicBezTo>
                    <a:pt x="12563" y="83"/>
                    <a:pt x="10117" y="374"/>
                    <a:pt x="7671" y="415"/>
                  </a:cubicBezTo>
                  <a:cubicBezTo>
                    <a:pt x="5100" y="415"/>
                    <a:pt x="2530" y="208"/>
                    <a:pt x="0" y="208"/>
                  </a:cubicBezTo>
                  <a:cubicBezTo>
                    <a:pt x="42" y="498"/>
                    <a:pt x="42" y="788"/>
                    <a:pt x="42" y="1037"/>
                  </a:cubicBezTo>
                  <a:cubicBezTo>
                    <a:pt x="2255" y="1291"/>
                    <a:pt x="4468" y="1418"/>
                    <a:pt x="6709" y="1418"/>
                  </a:cubicBezTo>
                  <a:cubicBezTo>
                    <a:pt x="7029" y="1418"/>
                    <a:pt x="7349" y="1415"/>
                    <a:pt x="7671" y="1410"/>
                  </a:cubicBezTo>
                  <a:cubicBezTo>
                    <a:pt x="7981" y="1415"/>
                    <a:pt x="8293" y="1418"/>
                    <a:pt x="8605" y="1418"/>
                  </a:cubicBezTo>
                  <a:cubicBezTo>
                    <a:pt x="10708" y="1418"/>
                    <a:pt x="12838" y="1300"/>
                    <a:pt x="14968" y="1120"/>
                  </a:cubicBezTo>
                  <a:cubicBezTo>
                    <a:pt x="14968" y="747"/>
                    <a:pt x="15010" y="374"/>
                    <a:pt x="15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54;p57">
              <a:extLst>
                <a:ext uri="{FF2B5EF4-FFF2-40B4-BE49-F238E27FC236}">
                  <a16:creationId xmlns:a16="http://schemas.microsoft.com/office/drawing/2014/main" id="{2F8C9293-12A1-EE24-1A19-D4274B1346D6}"/>
                </a:ext>
              </a:extLst>
            </p:cNvPr>
            <p:cNvSpPr/>
            <p:nvPr/>
          </p:nvSpPr>
          <p:spPr>
            <a:xfrm>
              <a:off x="3249940" y="2191581"/>
              <a:ext cx="1255" cy="1884"/>
            </a:xfrm>
            <a:custGeom>
              <a:avLst/>
              <a:gdLst/>
              <a:ahLst/>
              <a:cxnLst/>
              <a:rect l="l" t="t" r="r" b="b"/>
              <a:pathLst>
                <a:path w="84" h="126" extrusionOk="0">
                  <a:moveTo>
                    <a:pt x="84" y="1"/>
                  </a:moveTo>
                  <a:lnTo>
                    <a:pt x="84" y="1"/>
                  </a:lnTo>
                  <a:cubicBezTo>
                    <a:pt x="63" y="22"/>
                    <a:pt x="42" y="53"/>
                    <a:pt x="26" y="79"/>
                  </a:cubicBezTo>
                  <a:lnTo>
                    <a:pt x="26" y="79"/>
                  </a:lnTo>
                  <a:cubicBezTo>
                    <a:pt x="50" y="53"/>
                    <a:pt x="84" y="27"/>
                    <a:pt x="84" y="1"/>
                  </a:cubicBezTo>
                  <a:close/>
                  <a:moveTo>
                    <a:pt x="26" y="79"/>
                  </a:moveTo>
                  <a:cubicBezTo>
                    <a:pt x="12" y="95"/>
                    <a:pt x="1" y="110"/>
                    <a:pt x="1" y="125"/>
                  </a:cubicBezTo>
                  <a:cubicBezTo>
                    <a:pt x="1" y="125"/>
                    <a:pt x="11" y="105"/>
                    <a:pt x="26" y="79"/>
                  </a:cubicBezTo>
                  <a:close/>
                </a:path>
              </a:pathLst>
            </a:custGeom>
            <a:solidFill>
              <a:srgbClr val="417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55;p57">
              <a:extLst>
                <a:ext uri="{FF2B5EF4-FFF2-40B4-BE49-F238E27FC236}">
                  <a16:creationId xmlns:a16="http://schemas.microsoft.com/office/drawing/2014/main" id="{AFC87A59-432E-E48A-6FC8-E83581A3BC56}"/>
                </a:ext>
              </a:extLst>
            </p:cNvPr>
            <p:cNvSpPr/>
            <p:nvPr/>
          </p:nvSpPr>
          <p:spPr>
            <a:xfrm>
              <a:off x="2487228" y="2114220"/>
              <a:ext cx="865582" cy="934337"/>
            </a:xfrm>
            <a:custGeom>
              <a:avLst/>
              <a:gdLst/>
              <a:ahLst/>
              <a:cxnLst/>
              <a:rect l="l" t="t" r="r" b="b"/>
              <a:pathLst>
                <a:path w="57924" h="62502" extrusionOk="0">
                  <a:moveTo>
                    <a:pt x="29358" y="1"/>
                  </a:moveTo>
                  <a:cubicBezTo>
                    <a:pt x="26347" y="1"/>
                    <a:pt x="23335" y="250"/>
                    <a:pt x="20359" y="739"/>
                  </a:cubicBezTo>
                  <a:cubicBezTo>
                    <a:pt x="19529" y="905"/>
                    <a:pt x="18700" y="1071"/>
                    <a:pt x="17912" y="1278"/>
                  </a:cubicBezTo>
                  <a:cubicBezTo>
                    <a:pt x="17664" y="1320"/>
                    <a:pt x="17415" y="1403"/>
                    <a:pt x="17166" y="1444"/>
                  </a:cubicBezTo>
                  <a:cubicBezTo>
                    <a:pt x="14015" y="2356"/>
                    <a:pt x="10532" y="3103"/>
                    <a:pt x="7920" y="5300"/>
                  </a:cubicBezTo>
                  <a:cubicBezTo>
                    <a:pt x="5101" y="7663"/>
                    <a:pt x="4644" y="11354"/>
                    <a:pt x="3774" y="14712"/>
                  </a:cubicBezTo>
                  <a:cubicBezTo>
                    <a:pt x="2240" y="21056"/>
                    <a:pt x="996" y="27482"/>
                    <a:pt x="1" y="33950"/>
                  </a:cubicBezTo>
                  <a:cubicBezTo>
                    <a:pt x="498" y="34033"/>
                    <a:pt x="1037" y="34116"/>
                    <a:pt x="1535" y="34199"/>
                  </a:cubicBezTo>
                  <a:cubicBezTo>
                    <a:pt x="3898" y="34614"/>
                    <a:pt x="6303" y="34904"/>
                    <a:pt x="8666" y="35070"/>
                  </a:cubicBezTo>
                  <a:cubicBezTo>
                    <a:pt x="8874" y="35111"/>
                    <a:pt x="9081" y="35153"/>
                    <a:pt x="9288" y="35153"/>
                  </a:cubicBezTo>
                  <a:cubicBezTo>
                    <a:pt x="9413" y="38802"/>
                    <a:pt x="9496" y="42450"/>
                    <a:pt x="9620" y="46099"/>
                  </a:cubicBezTo>
                  <a:cubicBezTo>
                    <a:pt x="9661" y="48462"/>
                    <a:pt x="9744" y="50826"/>
                    <a:pt x="9827" y="53189"/>
                  </a:cubicBezTo>
                  <a:cubicBezTo>
                    <a:pt x="9869" y="54930"/>
                    <a:pt x="9952" y="56713"/>
                    <a:pt x="10035" y="58455"/>
                  </a:cubicBezTo>
                  <a:cubicBezTo>
                    <a:pt x="9993" y="58745"/>
                    <a:pt x="10076" y="59035"/>
                    <a:pt x="10200" y="59284"/>
                  </a:cubicBezTo>
                  <a:cubicBezTo>
                    <a:pt x="10491" y="59616"/>
                    <a:pt x="10905" y="59823"/>
                    <a:pt x="11320" y="59864"/>
                  </a:cubicBezTo>
                  <a:cubicBezTo>
                    <a:pt x="17000" y="60984"/>
                    <a:pt x="22681" y="62145"/>
                    <a:pt x="28444" y="62435"/>
                  </a:cubicBezTo>
                  <a:cubicBezTo>
                    <a:pt x="29305" y="62478"/>
                    <a:pt x="30169" y="62501"/>
                    <a:pt x="31034" y="62501"/>
                  </a:cubicBezTo>
                  <a:cubicBezTo>
                    <a:pt x="35953" y="62501"/>
                    <a:pt x="40882" y="61756"/>
                    <a:pt x="45360" y="59781"/>
                  </a:cubicBezTo>
                  <a:cubicBezTo>
                    <a:pt x="46107" y="59574"/>
                    <a:pt x="46729" y="59077"/>
                    <a:pt x="47143" y="58413"/>
                  </a:cubicBezTo>
                  <a:cubicBezTo>
                    <a:pt x="47309" y="58040"/>
                    <a:pt x="47392" y="57625"/>
                    <a:pt x="47433" y="57252"/>
                  </a:cubicBezTo>
                  <a:cubicBezTo>
                    <a:pt x="47599" y="55179"/>
                    <a:pt x="47765" y="53106"/>
                    <a:pt x="47931" y="51074"/>
                  </a:cubicBezTo>
                  <a:cubicBezTo>
                    <a:pt x="48138" y="48379"/>
                    <a:pt x="48346" y="45643"/>
                    <a:pt x="48512" y="42948"/>
                  </a:cubicBezTo>
                  <a:cubicBezTo>
                    <a:pt x="48719" y="40128"/>
                    <a:pt x="48885" y="37267"/>
                    <a:pt x="49051" y="34407"/>
                  </a:cubicBezTo>
                  <a:lnTo>
                    <a:pt x="49051" y="34365"/>
                  </a:lnTo>
                  <a:lnTo>
                    <a:pt x="49465" y="34365"/>
                  </a:lnTo>
                  <a:cubicBezTo>
                    <a:pt x="51828" y="34365"/>
                    <a:pt x="54192" y="34116"/>
                    <a:pt x="56555" y="33660"/>
                  </a:cubicBezTo>
                  <a:cubicBezTo>
                    <a:pt x="57426" y="33453"/>
                    <a:pt x="57923" y="33329"/>
                    <a:pt x="57923" y="33329"/>
                  </a:cubicBezTo>
                  <a:cubicBezTo>
                    <a:pt x="57923" y="24704"/>
                    <a:pt x="56804" y="13800"/>
                    <a:pt x="51994" y="6171"/>
                  </a:cubicBezTo>
                  <a:cubicBezTo>
                    <a:pt x="51828" y="5922"/>
                    <a:pt x="51663" y="5673"/>
                    <a:pt x="51497" y="5466"/>
                  </a:cubicBezTo>
                  <a:cubicBezTo>
                    <a:pt x="51372" y="5300"/>
                    <a:pt x="51207" y="5176"/>
                    <a:pt x="51082" y="5051"/>
                  </a:cubicBezTo>
                  <a:cubicBezTo>
                    <a:pt x="49051" y="3144"/>
                    <a:pt x="45651" y="2315"/>
                    <a:pt x="43121" y="1734"/>
                  </a:cubicBezTo>
                  <a:cubicBezTo>
                    <a:pt x="42831" y="1651"/>
                    <a:pt x="42582" y="1610"/>
                    <a:pt x="42292" y="1527"/>
                  </a:cubicBezTo>
                  <a:cubicBezTo>
                    <a:pt x="41339" y="1320"/>
                    <a:pt x="40385" y="1112"/>
                    <a:pt x="39390" y="947"/>
                  </a:cubicBezTo>
                  <a:cubicBezTo>
                    <a:pt x="36085" y="312"/>
                    <a:pt x="32723" y="1"/>
                    <a:pt x="29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56;p57">
              <a:extLst>
                <a:ext uri="{FF2B5EF4-FFF2-40B4-BE49-F238E27FC236}">
                  <a16:creationId xmlns:a16="http://schemas.microsoft.com/office/drawing/2014/main" id="{9C630E67-FE67-3478-EBCB-CA65A81AFBA6}"/>
                </a:ext>
              </a:extLst>
            </p:cNvPr>
            <p:cNvSpPr/>
            <p:nvPr/>
          </p:nvSpPr>
          <p:spPr>
            <a:xfrm>
              <a:off x="2791446" y="2114220"/>
              <a:ext cx="285031" cy="213740"/>
            </a:xfrm>
            <a:custGeom>
              <a:avLst/>
              <a:gdLst/>
              <a:ahLst/>
              <a:cxnLst/>
              <a:rect l="l" t="t" r="r" b="b"/>
              <a:pathLst>
                <a:path w="19074" h="14298" extrusionOk="0">
                  <a:moveTo>
                    <a:pt x="9004" y="1"/>
                  </a:moveTo>
                  <a:cubicBezTo>
                    <a:pt x="5989" y="1"/>
                    <a:pt x="2977" y="250"/>
                    <a:pt x="1" y="739"/>
                  </a:cubicBezTo>
                  <a:lnTo>
                    <a:pt x="9039" y="14297"/>
                  </a:lnTo>
                  <a:lnTo>
                    <a:pt x="19073" y="947"/>
                  </a:lnTo>
                  <a:cubicBezTo>
                    <a:pt x="15747" y="312"/>
                    <a:pt x="12374" y="1"/>
                    <a:pt x="9004" y="1"/>
                  </a:cubicBezTo>
                  <a:close/>
                </a:path>
              </a:pathLst>
            </a:custGeom>
            <a:solidFill>
              <a:srgbClr val="E2B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57;p57">
              <a:extLst>
                <a:ext uri="{FF2B5EF4-FFF2-40B4-BE49-F238E27FC236}">
                  <a16:creationId xmlns:a16="http://schemas.microsoft.com/office/drawing/2014/main" id="{9700DD71-D126-2D27-F36E-F9B49DD3A2A2}"/>
                </a:ext>
              </a:extLst>
            </p:cNvPr>
            <p:cNvSpPr/>
            <p:nvPr/>
          </p:nvSpPr>
          <p:spPr>
            <a:xfrm>
              <a:off x="2586766" y="2200311"/>
              <a:ext cx="89451" cy="447271"/>
            </a:xfrm>
            <a:custGeom>
              <a:avLst/>
              <a:gdLst/>
              <a:ahLst/>
              <a:cxnLst/>
              <a:rect l="l" t="t" r="r" b="b"/>
              <a:pathLst>
                <a:path w="5986" h="29920" extrusionOk="0">
                  <a:moveTo>
                    <a:pt x="292" y="1"/>
                  </a:moveTo>
                  <a:cubicBezTo>
                    <a:pt x="159" y="1"/>
                    <a:pt x="0" y="157"/>
                    <a:pt x="98" y="287"/>
                  </a:cubicBezTo>
                  <a:cubicBezTo>
                    <a:pt x="5986" y="8580"/>
                    <a:pt x="3581" y="20272"/>
                    <a:pt x="2586" y="29643"/>
                  </a:cubicBezTo>
                  <a:cubicBezTo>
                    <a:pt x="2586" y="29825"/>
                    <a:pt x="2724" y="29920"/>
                    <a:pt x="2862" y="29920"/>
                  </a:cubicBezTo>
                  <a:cubicBezTo>
                    <a:pt x="2975" y="29920"/>
                    <a:pt x="3087" y="29856"/>
                    <a:pt x="3125" y="29726"/>
                  </a:cubicBezTo>
                  <a:cubicBezTo>
                    <a:pt x="4783" y="24253"/>
                    <a:pt x="4825" y="17950"/>
                    <a:pt x="4369" y="12311"/>
                  </a:cubicBezTo>
                  <a:cubicBezTo>
                    <a:pt x="4037" y="8082"/>
                    <a:pt x="3539" y="3231"/>
                    <a:pt x="388" y="39"/>
                  </a:cubicBezTo>
                  <a:cubicBezTo>
                    <a:pt x="362" y="12"/>
                    <a:pt x="328" y="1"/>
                    <a:pt x="292" y="1"/>
                  </a:cubicBezTo>
                  <a:close/>
                </a:path>
              </a:pathLst>
            </a:custGeom>
            <a:solidFill>
              <a:srgbClr val="40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58;p57">
              <a:extLst>
                <a:ext uri="{FF2B5EF4-FFF2-40B4-BE49-F238E27FC236}">
                  <a16:creationId xmlns:a16="http://schemas.microsoft.com/office/drawing/2014/main" id="{437DC546-E718-A1E4-E93A-D5A5F53CB3FC}"/>
                </a:ext>
              </a:extLst>
            </p:cNvPr>
            <p:cNvSpPr/>
            <p:nvPr/>
          </p:nvSpPr>
          <p:spPr>
            <a:xfrm>
              <a:off x="2743747" y="2133325"/>
              <a:ext cx="388484" cy="254131"/>
            </a:xfrm>
            <a:custGeom>
              <a:avLst/>
              <a:gdLst/>
              <a:ahLst/>
              <a:cxnLst/>
              <a:rect l="l" t="t" r="r" b="b"/>
              <a:pathLst>
                <a:path w="25997" h="17000" extrusionOk="0">
                  <a:moveTo>
                    <a:pt x="746" y="0"/>
                  </a:moveTo>
                  <a:cubicBezTo>
                    <a:pt x="539" y="42"/>
                    <a:pt x="249" y="83"/>
                    <a:pt x="0" y="166"/>
                  </a:cubicBezTo>
                  <a:cubicBezTo>
                    <a:pt x="3276" y="6137"/>
                    <a:pt x="7795" y="11610"/>
                    <a:pt x="12024" y="16875"/>
                  </a:cubicBezTo>
                  <a:cubicBezTo>
                    <a:pt x="12107" y="16958"/>
                    <a:pt x="12221" y="17000"/>
                    <a:pt x="12335" y="17000"/>
                  </a:cubicBezTo>
                  <a:cubicBezTo>
                    <a:pt x="12449" y="17000"/>
                    <a:pt x="12563" y="16958"/>
                    <a:pt x="12646" y="16875"/>
                  </a:cubicBezTo>
                  <a:cubicBezTo>
                    <a:pt x="17580" y="11817"/>
                    <a:pt x="22058" y="6344"/>
                    <a:pt x="25997" y="456"/>
                  </a:cubicBezTo>
                  <a:cubicBezTo>
                    <a:pt x="25707" y="373"/>
                    <a:pt x="25416" y="332"/>
                    <a:pt x="25168" y="249"/>
                  </a:cubicBezTo>
                  <a:cubicBezTo>
                    <a:pt x="23426" y="2820"/>
                    <a:pt x="21602" y="5307"/>
                    <a:pt x="19695" y="7712"/>
                  </a:cubicBezTo>
                  <a:cubicBezTo>
                    <a:pt x="18617" y="9080"/>
                    <a:pt x="17456" y="10407"/>
                    <a:pt x="16295" y="11693"/>
                  </a:cubicBezTo>
                  <a:cubicBezTo>
                    <a:pt x="15714" y="12356"/>
                    <a:pt x="13641" y="15341"/>
                    <a:pt x="12729" y="15507"/>
                  </a:cubicBezTo>
                  <a:cubicBezTo>
                    <a:pt x="12681" y="15515"/>
                    <a:pt x="12632" y="15519"/>
                    <a:pt x="12582" y="15519"/>
                  </a:cubicBezTo>
                  <a:cubicBezTo>
                    <a:pt x="11114" y="15519"/>
                    <a:pt x="9305" y="12033"/>
                    <a:pt x="8583" y="11071"/>
                  </a:cubicBezTo>
                  <a:cubicBezTo>
                    <a:pt x="7588" y="9744"/>
                    <a:pt x="6593" y="8417"/>
                    <a:pt x="5639" y="7049"/>
                  </a:cubicBezTo>
                  <a:cubicBezTo>
                    <a:pt x="3980" y="4727"/>
                    <a:pt x="2446" y="2281"/>
                    <a:pt x="746" y="0"/>
                  </a:cubicBezTo>
                  <a:close/>
                </a:path>
              </a:pathLst>
            </a:custGeom>
            <a:solidFill>
              <a:srgbClr val="40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59;p57">
              <a:extLst>
                <a:ext uri="{FF2B5EF4-FFF2-40B4-BE49-F238E27FC236}">
                  <a16:creationId xmlns:a16="http://schemas.microsoft.com/office/drawing/2014/main" id="{2F9552CF-0BEB-1815-9EDD-6604D70D41B6}"/>
                </a:ext>
              </a:extLst>
            </p:cNvPr>
            <p:cNvSpPr/>
            <p:nvPr/>
          </p:nvSpPr>
          <p:spPr>
            <a:xfrm>
              <a:off x="3202241" y="2189727"/>
              <a:ext cx="54529" cy="439094"/>
            </a:xfrm>
            <a:custGeom>
              <a:avLst/>
              <a:gdLst/>
              <a:ahLst/>
              <a:cxnLst/>
              <a:rect l="l" t="t" r="r" b="b"/>
              <a:pathLst>
                <a:path w="3649" h="29373" extrusionOk="0">
                  <a:moveTo>
                    <a:pt x="3234" y="0"/>
                  </a:moveTo>
                  <a:cubicBezTo>
                    <a:pt x="705" y="2820"/>
                    <a:pt x="622" y="8003"/>
                    <a:pt x="415" y="11527"/>
                  </a:cubicBezTo>
                  <a:cubicBezTo>
                    <a:pt x="0" y="17373"/>
                    <a:pt x="166" y="23261"/>
                    <a:pt x="912" y="29065"/>
                  </a:cubicBezTo>
                  <a:cubicBezTo>
                    <a:pt x="912" y="29231"/>
                    <a:pt x="1037" y="29356"/>
                    <a:pt x="1203" y="29356"/>
                  </a:cubicBezTo>
                  <a:cubicBezTo>
                    <a:pt x="1227" y="29368"/>
                    <a:pt x="1251" y="29373"/>
                    <a:pt x="1275" y="29373"/>
                  </a:cubicBezTo>
                  <a:cubicBezTo>
                    <a:pt x="1334" y="29373"/>
                    <a:pt x="1393" y="29343"/>
                    <a:pt x="1451" y="29314"/>
                  </a:cubicBezTo>
                  <a:cubicBezTo>
                    <a:pt x="1493" y="29273"/>
                    <a:pt x="1534" y="29148"/>
                    <a:pt x="1534" y="29065"/>
                  </a:cubicBezTo>
                  <a:cubicBezTo>
                    <a:pt x="1078" y="24007"/>
                    <a:pt x="912" y="18949"/>
                    <a:pt x="1120" y="13849"/>
                  </a:cubicBezTo>
                  <a:cubicBezTo>
                    <a:pt x="1203" y="11278"/>
                    <a:pt x="1410" y="8749"/>
                    <a:pt x="1824" y="6220"/>
                  </a:cubicBezTo>
                  <a:cubicBezTo>
                    <a:pt x="2156" y="4147"/>
                    <a:pt x="3068" y="2322"/>
                    <a:pt x="3649" y="415"/>
                  </a:cubicBezTo>
                  <a:cubicBezTo>
                    <a:pt x="3524" y="249"/>
                    <a:pt x="3400" y="125"/>
                    <a:pt x="3234" y="0"/>
                  </a:cubicBezTo>
                  <a:close/>
                </a:path>
              </a:pathLst>
            </a:custGeom>
            <a:solidFill>
              <a:srgbClr val="40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60;p57">
              <a:extLst>
                <a:ext uri="{FF2B5EF4-FFF2-40B4-BE49-F238E27FC236}">
                  <a16:creationId xmlns:a16="http://schemas.microsoft.com/office/drawing/2014/main" id="{3193C4E4-362F-D704-FF76-B44D386580BF}"/>
                </a:ext>
              </a:extLst>
            </p:cNvPr>
            <p:cNvSpPr/>
            <p:nvPr/>
          </p:nvSpPr>
          <p:spPr>
            <a:xfrm>
              <a:off x="2676830" y="2070719"/>
              <a:ext cx="420702" cy="538789"/>
            </a:xfrm>
            <a:custGeom>
              <a:avLst/>
              <a:gdLst/>
              <a:ahLst/>
              <a:cxnLst/>
              <a:rect l="l" t="t" r="r" b="b"/>
              <a:pathLst>
                <a:path w="28153" h="36042" extrusionOk="0">
                  <a:moveTo>
                    <a:pt x="16917" y="1"/>
                  </a:moveTo>
                  <a:cubicBezTo>
                    <a:pt x="6219" y="1"/>
                    <a:pt x="4976" y="13061"/>
                    <a:pt x="6178" y="21146"/>
                  </a:cubicBezTo>
                  <a:cubicBezTo>
                    <a:pt x="332" y="21934"/>
                    <a:pt x="0" y="31553"/>
                    <a:pt x="829" y="35782"/>
                  </a:cubicBezTo>
                  <a:cubicBezTo>
                    <a:pt x="866" y="35963"/>
                    <a:pt x="988" y="36041"/>
                    <a:pt x="1119" y="36041"/>
                  </a:cubicBezTo>
                  <a:cubicBezTo>
                    <a:pt x="1288" y="36041"/>
                    <a:pt x="1469" y="35910"/>
                    <a:pt x="1493" y="35700"/>
                  </a:cubicBezTo>
                  <a:cubicBezTo>
                    <a:pt x="1783" y="31926"/>
                    <a:pt x="1285" y="26080"/>
                    <a:pt x="4395" y="23344"/>
                  </a:cubicBezTo>
                  <a:cubicBezTo>
                    <a:pt x="5270" y="22572"/>
                    <a:pt x="6336" y="22008"/>
                    <a:pt x="7386" y="22008"/>
                  </a:cubicBezTo>
                  <a:cubicBezTo>
                    <a:pt x="8028" y="22008"/>
                    <a:pt x="8664" y="22218"/>
                    <a:pt x="9246" y="22722"/>
                  </a:cubicBezTo>
                  <a:cubicBezTo>
                    <a:pt x="10407" y="23717"/>
                    <a:pt x="11112" y="25251"/>
                    <a:pt x="11610" y="26661"/>
                  </a:cubicBezTo>
                  <a:cubicBezTo>
                    <a:pt x="12522" y="29149"/>
                    <a:pt x="13061" y="31761"/>
                    <a:pt x="13185" y="34414"/>
                  </a:cubicBezTo>
                  <a:cubicBezTo>
                    <a:pt x="13206" y="34746"/>
                    <a:pt x="13475" y="34912"/>
                    <a:pt x="13735" y="34912"/>
                  </a:cubicBezTo>
                  <a:cubicBezTo>
                    <a:pt x="13994" y="34912"/>
                    <a:pt x="14242" y="34746"/>
                    <a:pt x="14222" y="34414"/>
                  </a:cubicBezTo>
                  <a:cubicBezTo>
                    <a:pt x="13973" y="30351"/>
                    <a:pt x="12729" y="21229"/>
                    <a:pt x="7090" y="21105"/>
                  </a:cubicBezTo>
                  <a:cubicBezTo>
                    <a:pt x="6883" y="13808"/>
                    <a:pt x="6676" y="1783"/>
                    <a:pt x="16461" y="1327"/>
                  </a:cubicBezTo>
                  <a:cubicBezTo>
                    <a:pt x="16675" y="1316"/>
                    <a:pt x="16885" y="1311"/>
                    <a:pt x="17090" y="1311"/>
                  </a:cubicBezTo>
                  <a:cubicBezTo>
                    <a:pt x="26943" y="1311"/>
                    <a:pt x="26760" y="13787"/>
                    <a:pt x="25582" y="20773"/>
                  </a:cubicBezTo>
                  <a:cubicBezTo>
                    <a:pt x="25507" y="21249"/>
                    <a:pt x="25931" y="21573"/>
                    <a:pt x="26306" y="21573"/>
                  </a:cubicBezTo>
                  <a:cubicBezTo>
                    <a:pt x="26552" y="21573"/>
                    <a:pt x="26777" y="21433"/>
                    <a:pt x="26826" y="21105"/>
                  </a:cubicBezTo>
                  <a:cubicBezTo>
                    <a:pt x="28153" y="13186"/>
                    <a:pt x="28112" y="1"/>
                    <a:pt x="16917" y="1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61;p57">
              <a:extLst>
                <a:ext uri="{FF2B5EF4-FFF2-40B4-BE49-F238E27FC236}">
                  <a16:creationId xmlns:a16="http://schemas.microsoft.com/office/drawing/2014/main" id="{E31E8A94-58EE-0BB7-637F-9E13D722CBC5}"/>
                </a:ext>
              </a:extLst>
            </p:cNvPr>
            <p:cNvSpPr/>
            <p:nvPr/>
          </p:nvSpPr>
          <p:spPr>
            <a:xfrm>
              <a:off x="2978568" y="2363897"/>
              <a:ext cx="177827" cy="133270"/>
            </a:xfrm>
            <a:custGeom>
              <a:avLst/>
              <a:gdLst/>
              <a:ahLst/>
              <a:cxnLst/>
              <a:rect l="l" t="t" r="r" b="b"/>
              <a:pathLst>
                <a:path w="11900" h="8915" extrusionOk="0">
                  <a:moveTo>
                    <a:pt x="5971" y="0"/>
                  </a:moveTo>
                  <a:cubicBezTo>
                    <a:pt x="4768" y="0"/>
                    <a:pt x="3649" y="456"/>
                    <a:pt x="2820" y="1286"/>
                  </a:cubicBezTo>
                  <a:cubicBezTo>
                    <a:pt x="0" y="4105"/>
                    <a:pt x="1990" y="8873"/>
                    <a:pt x="5971" y="8915"/>
                  </a:cubicBezTo>
                  <a:cubicBezTo>
                    <a:pt x="7132" y="8873"/>
                    <a:pt x="8251" y="8417"/>
                    <a:pt x="9122" y="7588"/>
                  </a:cubicBezTo>
                  <a:cubicBezTo>
                    <a:pt x="11900" y="4768"/>
                    <a:pt x="9910" y="0"/>
                    <a:pt x="5971" y="0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62;p57">
              <a:extLst>
                <a:ext uri="{FF2B5EF4-FFF2-40B4-BE49-F238E27FC236}">
                  <a16:creationId xmlns:a16="http://schemas.microsoft.com/office/drawing/2014/main" id="{C6508376-6C70-6226-7298-DEC491C9D2CC}"/>
                </a:ext>
              </a:extLst>
            </p:cNvPr>
            <p:cNvSpPr/>
            <p:nvPr/>
          </p:nvSpPr>
          <p:spPr>
            <a:xfrm>
              <a:off x="3009112" y="2386828"/>
              <a:ext cx="116932" cy="86793"/>
            </a:xfrm>
            <a:custGeom>
              <a:avLst/>
              <a:gdLst/>
              <a:ahLst/>
              <a:cxnLst/>
              <a:rect l="l" t="t" r="r" b="b"/>
              <a:pathLst>
                <a:path w="7825" h="5806" extrusionOk="0">
                  <a:moveTo>
                    <a:pt x="3927" y="0"/>
                  </a:moveTo>
                  <a:cubicBezTo>
                    <a:pt x="3139" y="0"/>
                    <a:pt x="2393" y="291"/>
                    <a:pt x="1854" y="871"/>
                  </a:cubicBezTo>
                  <a:cubicBezTo>
                    <a:pt x="0" y="2683"/>
                    <a:pt x="1298" y="5805"/>
                    <a:pt x="3876" y="5805"/>
                  </a:cubicBezTo>
                  <a:cubicBezTo>
                    <a:pt x="3893" y="5805"/>
                    <a:pt x="3910" y="5805"/>
                    <a:pt x="3927" y="5805"/>
                  </a:cubicBezTo>
                  <a:cubicBezTo>
                    <a:pt x="4673" y="5805"/>
                    <a:pt x="5419" y="5515"/>
                    <a:pt x="6000" y="4976"/>
                  </a:cubicBezTo>
                  <a:cubicBezTo>
                    <a:pt x="7824" y="3110"/>
                    <a:pt x="6497" y="0"/>
                    <a:pt x="3927" y="0"/>
                  </a:cubicBezTo>
                  <a:close/>
                </a:path>
              </a:pathLst>
            </a:custGeom>
            <a:solidFill>
              <a:srgbClr val="DF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63;p57">
              <a:extLst>
                <a:ext uri="{FF2B5EF4-FFF2-40B4-BE49-F238E27FC236}">
                  <a16:creationId xmlns:a16="http://schemas.microsoft.com/office/drawing/2014/main" id="{7DF76412-39E8-6615-8D16-4DAAFB75966B}"/>
                </a:ext>
              </a:extLst>
            </p:cNvPr>
            <p:cNvSpPr/>
            <p:nvPr/>
          </p:nvSpPr>
          <p:spPr>
            <a:xfrm>
              <a:off x="3019348" y="2396695"/>
              <a:ext cx="62075" cy="64579"/>
            </a:xfrm>
            <a:custGeom>
              <a:avLst/>
              <a:gdLst/>
              <a:ahLst/>
              <a:cxnLst/>
              <a:rect l="l" t="t" r="r" b="b"/>
              <a:pathLst>
                <a:path w="4154" h="4320" extrusionOk="0">
                  <a:moveTo>
                    <a:pt x="3463" y="0"/>
                  </a:moveTo>
                  <a:cubicBezTo>
                    <a:pt x="1328" y="0"/>
                    <a:pt x="1" y="3705"/>
                    <a:pt x="2330" y="4316"/>
                  </a:cubicBezTo>
                  <a:cubicBezTo>
                    <a:pt x="2341" y="4319"/>
                    <a:pt x="2351" y="4320"/>
                    <a:pt x="2362" y="4320"/>
                  </a:cubicBezTo>
                  <a:cubicBezTo>
                    <a:pt x="2505" y="4320"/>
                    <a:pt x="2567" y="4064"/>
                    <a:pt x="2413" y="4026"/>
                  </a:cubicBezTo>
                  <a:cubicBezTo>
                    <a:pt x="1376" y="3611"/>
                    <a:pt x="1169" y="2284"/>
                    <a:pt x="1708" y="1413"/>
                  </a:cubicBezTo>
                  <a:cubicBezTo>
                    <a:pt x="2147" y="718"/>
                    <a:pt x="2876" y="314"/>
                    <a:pt x="3669" y="314"/>
                  </a:cubicBezTo>
                  <a:cubicBezTo>
                    <a:pt x="3774" y="314"/>
                    <a:pt x="3881" y="321"/>
                    <a:pt x="3988" y="335"/>
                  </a:cubicBezTo>
                  <a:cubicBezTo>
                    <a:pt x="4154" y="335"/>
                    <a:pt x="4154" y="128"/>
                    <a:pt x="4030" y="87"/>
                  </a:cubicBezTo>
                  <a:cubicBezTo>
                    <a:pt x="3836" y="28"/>
                    <a:pt x="3646" y="0"/>
                    <a:pt x="3463" y="0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64;p57">
              <a:extLst>
                <a:ext uri="{FF2B5EF4-FFF2-40B4-BE49-F238E27FC236}">
                  <a16:creationId xmlns:a16="http://schemas.microsoft.com/office/drawing/2014/main" id="{FBD6B752-266A-1A05-D0D4-8F0CDCBBE4D4}"/>
                </a:ext>
              </a:extLst>
            </p:cNvPr>
            <p:cNvSpPr/>
            <p:nvPr/>
          </p:nvSpPr>
          <p:spPr>
            <a:xfrm>
              <a:off x="3067780" y="2409043"/>
              <a:ext cx="38434" cy="55087"/>
            </a:xfrm>
            <a:custGeom>
              <a:avLst/>
              <a:gdLst/>
              <a:ahLst/>
              <a:cxnLst/>
              <a:rect l="l" t="t" r="r" b="b"/>
              <a:pathLst>
                <a:path w="2572" h="3685" extrusionOk="0">
                  <a:moveTo>
                    <a:pt x="1741" y="0"/>
                  </a:moveTo>
                  <a:cubicBezTo>
                    <a:pt x="1619" y="0"/>
                    <a:pt x="1465" y="145"/>
                    <a:pt x="1576" y="256"/>
                  </a:cubicBezTo>
                  <a:cubicBezTo>
                    <a:pt x="1991" y="795"/>
                    <a:pt x="2074" y="1541"/>
                    <a:pt x="1825" y="2163"/>
                  </a:cubicBezTo>
                  <a:cubicBezTo>
                    <a:pt x="1742" y="2578"/>
                    <a:pt x="1452" y="2951"/>
                    <a:pt x="1079" y="3200"/>
                  </a:cubicBezTo>
                  <a:cubicBezTo>
                    <a:pt x="789" y="3282"/>
                    <a:pt x="457" y="3407"/>
                    <a:pt x="84" y="3448"/>
                  </a:cubicBezTo>
                  <a:cubicBezTo>
                    <a:pt x="42" y="3448"/>
                    <a:pt x="1" y="3573"/>
                    <a:pt x="84" y="3614"/>
                  </a:cubicBezTo>
                  <a:cubicBezTo>
                    <a:pt x="199" y="3663"/>
                    <a:pt x="317" y="3685"/>
                    <a:pt x="436" y="3685"/>
                  </a:cubicBezTo>
                  <a:cubicBezTo>
                    <a:pt x="1126" y="3685"/>
                    <a:pt x="1832" y="2943"/>
                    <a:pt x="2115" y="2412"/>
                  </a:cubicBezTo>
                  <a:cubicBezTo>
                    <a:pt x="2447" y="1748"/>
                    <a:pt x="2571" y="463"/>
                    <a:pt x="1784" y="7"/>
                  </a:cubicBezTo>
                  <a:cubicBezTo>
                    <a:pt x="1770" y="3"/>
                    <a:pt x="1756" y="0"/>
                    <a:pt x="1741" y="0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65;p57">
              <a:extLst>
                <a:ext uri="{FF2B5EF4-FFF2-40B4-BE49-F238E27FC236}">
                  <a16:creationId xmlns:a16="http://schemas.microsoft.com/office/drawing/2014/main" id="{D6023BB2-0C19-6965-0CC7-22806185A498}"/>
                </a:ext>
              </a:extLst>
            </p:cNvPr>
            <p:cNvSpPr/>
            <p:nvPr/>
          </p:nvSpPr>
          <p:spPr>
            <a:xfrm>
              <a:off x="2684885" y="2584797"/>
              <a:ext cx="39660" cy="52590"/>
            </a:xfrm>
            <a:custGeom>
              <a:avLst/>
              <a:gdLst/>
              <a:ahLst/>
              <a:cxnLst/>
              <a:rect l="l" t="t" r="r" b="b"/>
              <a:pathLst>
                <a:path w="2654" h="3518" extrusionOk="0">
                  <a:moveTo>
                    <a:pt x="1377" y="1"/>
                  </a:moveTo>
                  <a:cubicBezTo>
                    <a:pt x="1109" y="1"/>
                    <a:pt x="831" y="120"/>
                    <a:pt x="581" y="398"/>
                  </a:cubicBezTo>
                  <a:cubicBezTo>
                    <a:pt x="0" y="1062"/>
                    <a:pt x="42" y="2679"/>
                    <a:pt x="746" y="3301"/>
                  </a:cubicBezTo>
                  <a:cubicBezTo>
                    <a:pt x="926" y="3448"/>
                    <a:pt x="1145" y="3518"/>
                    <a:pt x="1364" y="3518"/>
                  </a:cubicBezTo>
                  <a:cubicBezTo>
                    <a:pt x="1701" y="3518"/>
                    <a:pt x="2038" y="3353"/>
                    <a:pt x="2239" y="3052"/>
                  </a:cubicBezTo>
                  <a:cubicBezTo>
                    <a:pt x="2571" y="2471"/>
                    <a:pt x="2654" y="1767"/>
                    <a:pt x="2529" y="1103"/>
                  </a:cubicBezTo>
                  <a:cubicBezTo>
                    <a:pt x="2392" y="470"/>
                    <a:pt x="1906" y="1"/>
                    <a:pt x="1377" y="1"/>
                  </a:cubicBezTo>
                  <a:close/>
                </a:path>
              </a:pathLst>
            </a:custGeom>
            <a:solidFill>
              <a:srgbClr val="DF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66;p57">
              <a:extLst>
                <a:ext uri="{FF2B5EF4-FFF2-40B4-BE49-F238E27FC236}">
                  <a16:creationId xmlns:a16="http://schemas.microsoft.com/office/drawing/2014/main" id="{D717A96B-789C-F8C2-F892-E15603C6C25D}"/>
                </a:ext>
              </a:extLst>
            </p:cNvPr>
            <p:cNvSpPr/>
            <p:nvPr/>
          </p:nvSpPr>
          <p:spPr>
            <a:xfrm>
              <a:off x="2855882" y="2565573"/>
              <a:ext cx="42768" cy="50183"/>
            </a:xfrm>
            <a:custGeom>
              <a:avLst/>
              <a:gdLst/>
              <a:ahLst/>
              <a:cxnLst/>
              <a:rect l="l" t="t" r="r" b="b"/>
              <a:pathLst>
                <a:path w="2862" h="3357" extrusionOk="0">
                  <a:moveTo>
                    <a:pt x="1229" y="1"/>
                  </a:moveTo>
                  <a:cubicBezTo>
                    <a:pt x="948" y="1"/>
                    <a:pt x="705" y="127"/>
                    <a:pt x="540" y="358"/>
                  </a:cubicBezTo>
                  <a:cubicBezTo>
                    <a:pt x="1" y="1021"/>
                    <a:pt x="291" y="2597"/>
                    <a:pt x="871" y="3094"/>
                  </a:cubicBezTo>
                  <a:cubicBezTo>
                    <a:pt x="1082" y="3270"/>
                    <a:pt x="1338" y="3356"/>
                    <a:pt x="1591" y="3356"/>
                  </a:cubicBezTo>
                  <a:cubicBezTo>
                    <a:pt x="1935" y="3356"/>
                    <a:pt x="2274" y="3197"/>
                    <a:pt x="2488" y="2887"/>
                  </a:cubicBezTo>
                  <a:cubicBezTo>
                    <a:pt x="2862" y="2182"/>
                    <a:pt x="2779" y="1270"/>
                    <a:pt x="2281" y="648"/>
                  </a:cubicBezTo>
                  <a:cubicBezTo>
                    <a:pt x="2074" y="316"/>
                    <a:pt x="1784" y="109"/>
                    <a:pt x="1452" y="26"/>
                  </a:cubicBezTo>
                  <a:cubicBezTo>
                    <a:pt x="1376" y="9"/>
                    <a:pt x="1301" y="1"/>
                    <a:pt x="1229" y="1"/>
                  </a:cubicBezTo>
                  <a:close/>
                </a:path>
              </a:pathLst>
            </a:custGeom>
            <a:solidFill>
              <a:srgbClr val="DF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67;p57">
              <a:extLst>
                <a:ext uri="{FF2B5EF4-FFF2-40B4-BE49-F238E27FC236}">
                  <a16:creationId xmlns:a16="http://schemas.microsoft.com/office/drawing/2014/main" id="{9ABCADB1-4EA1-EB23-7163-DA564DD722FB}"/>
                </a:ext>
              </a:extLst>
            </p:cNvPr>
            <p:cNvSpPr/>
            <p:nvPr/>
          </p:nvSpPr>
          <p:spPr>
            <a:xfrm>
              <a:off x="2676830" y="2088687"/>
              <a:ext cx="213153" cy="521029"/>
            </a:xfrm>
            <a:custGeom>
              <a:avLst/>
              <a:gdLst/>
              <a:ahLst/>
              <a:cxnLst/>
              <a:rect l="l" t="t" r="r" b="b"/>
              <a:pathLst>
                <a:path w="14264" h="34854" extrusionOk="0">
                  <a:moveTo>
                    <a:pt x="11941" y="1"/>
                  </a:moveTo>
                  <a:cubicBezTo>
                    <a:pt x="10946" y="581"/>
                    <a:pt x="10075" y="1286"/>
                    <a:pt x="9371" y="2198"/>
                  </a:cubicBezTo>
                  <a:cubicBezTo>
                    <a:pt x="8997" y="2613"/>
                    <a:pt x="8666" y="3069"/>
                    <a:pt x="8376" y="3525"/>
                  </a:cubicBezTo>
                  <a:cubicBezTo>
                    <a:pt x="5598" y="8045"/>
                    <a:pt x="5432" y="14927"/>
                    <a:pt x="6178" y="19944"/>
                  </a:cubicBezTo>
                  <a:cubicBezTo>
                    <a:pt x="456" y="20732"/>
                    <a:pt x="0" y="30020"/>
                    <a:pt x="788" y="34373"/>
                  </a:cubicBezTo>
                  <a:cubicBezTo>
                    <a:pt x="829" y="34456"/>
                    <a:pt x="829" y="34539"/>
                    <a:pt x="829" y="34580"/>
                  </a:cubicBezTo>
                  <a:cubicBezTo>
                    <a:pt x="867" y="34767"/>
                    <a:pt x="997" y="34853"/>
                    <a:pt x="1132" y="34853"/>
                  </a:cubicBezTo>
                  <a:cubicBezTo>
                    <a:pt x="1297" y="34853"/>
                    <a:pt x="1470" y="34725"/>
                    <a:pt x="1493" y="34498"/>
                  </a:cubicBezTo>
                  <a:cubicBezTo>
                    <a:pt x="1493" y="34124"/>
                    <a:pt x="1534" y="33710"/>
                    <a:pt x="1534" y="33254"/>
                  </a:cubicBezTo>
                  <a:cubicBezTo>
                    <a:pt x="1742" y="29522"/>
                    <a:pt x="1617" y="24588"/>
                    <a:pt x="4395" y="22142"/>
                  </a:cubicBezTo>
                  <a:cubicBezTo>
                    <a:pt x="5278" y="21363"/>
                    <a:pt x="6355" y="20796"/>
                    <a:pt x="7415" y="20796"/>
                  </a:cubicBezTo>
                  <a:cubicBezTo>
                    <a:pt x="8047" y="20796"/>
                    <a:pt x="8673" y="20998"/>
                    <a:pt x="9246" y="21478"/>
                  </a:cubicBezTo>
                  <a:cubicBezTo>
                    <a:pt x="10407" y="22515"/>
                    <a:pt x="11112" y="24049"/>
                    <a:pt x="11610" y="25459"/>
                  </a:cubicBezTo>
                  <a:cubicBezTo>
                    <a:pt x="12356" y="27532"/>
                    <a:pt x="12853" y="29729"/>
                    <a:pt x="13102" y="31927"/>
                  </a:cubicBezTo>
                  <a:cubicBezTo>
                    <a:pt x="13144" y="32342"/>
                    <a:pt x="13227" y="32798"/>
                    <a:pt x="13227" y="33212"/>
                  </a:cubicBezTo>
                  <a:cubicBezTo>
                    <a:pt x="13247" y="33544"/>
                    <a:pt x="13506" y="33710"/>
                    <a:pt x="13760" y="33710"/>
                  </a:cubicBezTo>
                  <a:cubicBezTo>
                    <a:pt x="14014" y="33710"/>
                    <a:pt x="14263" y="33544"/>
                    <a:pt x="14263" y="33212"/>
                  </a:cubicBezTo>
                  <a:cubicBezTo>
                    <a:pt x="14222" y="32963"/>
                    <a:pt x="14222" y="32715"/>
                    <a:pt x="14180" y="32424"/>
                  </a:cubicBezTo>
                  <a:cubicBezTo>
                    <a:pt x="13807" y="28071"/>
                    <a:pt x="12397" y="20027"/>
                    <a:pt x="7049" y="19903"/>
                  </a:cubicBezTo>
                  <a:cubicBezTo>
                    <a:pt x="6924" y="15342"/>
                    <a:pt x="6800" y="8915"/>
                    <a:pt x="9122" y="4645"/>
                  </a:cubicBezTo>
                  <a:cubicBezTo>
                    <a:pt x="9661" y="3608"/>
                    <a:pt x="10407" y="2696"/>
                    <a:pt x="11319" y="1950"/>
                  </a:cubicBezTo>
                  <a:cubicBezTo>
                    <a:pt x="11485" y="1784"/>
                    <a:pt x="11734" y="1618"/>
                    <a:pt x="11941" y="1494"/>
                  </a:cubicBezTo>
                  <a:lnTo>
                    <a:pt x="119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68;p57">
              <a:extLst>
                <a:ext uri="{FF2B5EF4-FFF2-40B4-BE49-F238E27FC236}">
                  <a16:creationId xmlns:a16="http://schemas.microsoft.com/office/drawing/2014/main" id="{E27DB240-87EB-29DF-5E1D-393E4828BE11}"/>
                </a:ext>
              </a:extLst>
            </p:cNvPr>
            <p:cNvSpPr/>
            <p:nvPr/>
          </p:nvSpPr>
          <p:spPr>
            <a:xfrm>
              <a:off x="2997770" y="2084980"/>
              <a:ext cx="92948" cy="308007"/>
            </a:xfrm>
            <a:custGeom>
              <a:avLst/>
              <a:gdLst/>
              <a:ahLst/>
              <a:cxnLst/>
              <a:rect l="l" t="t" r="r" b="b"/>
              <a:pathLst>
                <a:path w="6220" h="20604" extrusionOk="0">
                  <a:moveTo>
                    <a:pt x="1" y="0"/>
                  </a:moveTo>
                  <a:lnTo>
                    <a:pt x="1" y="1493"/>
                  </a:lnTo>
                  <a:cubicBezTo>
                    <a:pt x="415" y="1700"/>
                    <a:pt x="788" y="1990"/>
                    <a:pt x="1162" y="2322"/>
                  </a:cubicBezTo>
                  <a:cubicBezTo>
                    <a:pt x="2115" y="3234"/>
                    <a:pt x="2820" y="4312"/>
                    <a:pt x="3318" y="5515"/>
                  </a:cubicBezTo>
                  <a:cubicBezTo>
                    <a:pt x="4976" y="9371"/>
                    <a:pt x="4852" y="14678"/>
                    <a:pt x="4271" y="18700"/>
                  </a:cubicBezTo>
                  <a:cubicBezTo>
                    <a:pt x="4230" y="19073"/>
                    <a:pt x="4188" y="19446"/>
                    <a:pt x="4105" y="19819"/>
                  </a:cubicBezTo>
                  <a:cubicBezTo>
                    <a:pt x="4105" y="19985"/>
                    <a:pt x="4105" y="20109"/>
                    <a:pt x="4188" y="20275"/>
                  </a:cubicBezTo>
                  <a:cubicBezTo>
                    <a:pt x="4321" y="20475"/>
                    <a:pt x="4585" y="20603"/>
                    <a:pt x="4827" y="20603"/>
                  </a:cubicBezTo>
                  <a:cubicBezTo>
                    <a:pt x="5037" y="20603"/>
                    <a:pt x="5231" y="20507"/>
                    <a:pt x="5308" y="20275"/>
                  </a:cubicBezTo>
                  <a:cubicBezTo>
                    <a:pt x="5349" y="20234"/>
                    <a:pt x="5349" y="20192"/>
                    <a:pt x="5349" y="20151"/>
                  </a:cubicBezTo>
                  <a:cubicBezTo>
                    <a:pt x="5432" y="19695"/>
                    <a:pt x="5515" y="19197"/>
                    <a:pt x="5557" y="18741"/>
                  </a:cubicBezTo>
                  <a:cubicBezTo>
                    <a:pt x="6178" y="14180"/>
                    <a:pt x="6220" y="8417"/>
                    <a:pt x="4188" y="4312"/>
                  </a:cubicBezTo>
                  <a:cubicBezTo>
                    <a:pt x="3898" y="3690"/>
                    <a:pt x="3566" y="3110"/>
                    <a:pt x="3152" y="2571"/>
                  </a:cubicBezTo>
                  <a:cubicBezTo>
                    <a:pt x="2322" y="1451"/>
                    <a:pt x="1244" y="5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69;p57">
              <a:extLst>
                <a:ext uri="{FF2B5EF4-FFF2-40B4-BE49-F238E27FC236}">
                  <a16:creationId xmlns:a16="http://schemas.microsoft.com/office/drawing/2014/main" id="{F5815EA8-0752-F07C-5401-B140752AF169}"/>
                </a:ext>
              </a:extLst>
            </p:cNvPr>
            <p:cNvSpPr/>
            <p:nvPr/>
          </p:nvSpPr>
          <p:spPr>
            <a:xfrm>
              <a:off x="2978568" y="2363897"/>
              <a:ext cx="177827" cy="133270"/>
            </a:xfrm>
            <a:custGeom>
              <a:avLst/>
              <a:gdLst/>
              <a:ahLst/>
              <a:cxnLst/>
              <a:rect l="l" t="t" r="r" b="b"/>
              <a:pathLst>
                <a:path w="11900" h="8915" extrusionOk="0">
                  <a:moveTo>
                    <a:pt x="5971" y="0"/>
                  </a:moveTo>
                  <a:cubicBezTo>
                    <a:pt x="4768" y="0"/>
                    <a:pt x="3649" y="456"/>
                    <a:pt x="2820" y="1286"/>
                  </a:cubicBezTo>
                  <a:cubicBezTo>
                    <a:pt x="0" y="4105"/>
                    <a:pt x="1990" y="8873"/>
                    <a:pt x="5971" y="8915"/>
                  </a:cubicBezTo>
                  <a:cubicBezTo>
                    <a:pt x="7132" y="8873"/>
                    <a:pt x="8251" y="8417"/>
                    <a:pt x="9122" y="7588"/>
                  </a:cubicBezTo>
                  <a:cubicBezTo>
                    <a:pt x="11900" y="4768"/>
                    <a:pt x="9910" y="0"/>
                    <a:pt x="5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70;p57">
              <a:extLst>
                <a:ext uri="{FF2B5EF4-FFF2-40B4-BE49-F238E27FC236}">
                  <a16:creationId xmlns:a16="http://schemas.microsoft.com/office/drawing/2014/main" id="{B5465FDA-3098-21C5-FF8F-275D5A78A7BF}"/>
                </a:ext>
              </a:extLst>
            </p:cNvPr>
            <p:cNvSpPr/>
            <p:nvPr/>
          </p:nvSpPr>
          <p:spPr>
            <a:xfrm>
              <a:off x="3009112" y="2386828"/>
              <a:ext cx="116932" cy="86793"/>
            </a:xfrm>
            <a:custGeom>
              <a:avLst/>
              <a:gdLst/>
              <a:ahLst/>
              <a:cxnLst/>
              <a:rect l="l" t="t" r="r" b="b"/>
              <a:pathLst>
                <a:path w="7825" h="5806" extrusionOk="0">
                  <a:moveTo>
                    <a:pt x="3927" y="0"/>
                  </a:moveTo>
                  <a:cubicBezTo>
                    <a:pt x="3139" y="0"/>
                    <a:pt x="2393" y="291"/>
                    <a:pt x="1854" y="871"/>
                  </a:cubicBezTo>
                  <a:cubicBezTo>
                    <a:pt x="0" y="2683"/>
                    <a:pt x="1298" y="5805"/>
                    <a:pt x="3876" y="5805"/>
                  </a:cubicBezTo>
                  <a:cubicBezTo>
                    <a:pt x="3893" y="5805"/>
                    <a:pt x="3910" y="5805"/>
                    <a:pt x="3927" y="5805"/>
                  </a:cubicBezTo>
                  <a:cubicBezTo>
                    <a:pt x="4673" y="5805"/>
                    <a:pt x="5419" y="5515"/>
                    <a:pt x="6000" y="4976"/>
                  </a:cubicBezTo>
                  <a:cubicBezTo>
                    <a:pt x="7824" y="3110"/>
                    <a:pt x="6497" y="0"/>
                    <a:pt x="3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71;p57">
              <a:extLst>
                <a:ext uri="{FF2B5EF4-FFF2-40B4-BE49-F238E27FC236}">
                  <a16:creationId xmlns:a16="http://schemas.microsoft.com/office/drawing/2014/main" id="{237C7ADA-1B25-5F8F-0C48-99A9C98E9E06}"/>
                </a:ext>
              </a:extLst>
            </p:cNvPr>
            <p:cNvSpPr/>
            <p:nvPr/>
          </p:nvSpPr>
          <p:spPr>
            <a:xfrm>
              <a:off x="2684885" y="2584797"/>
              <a:ext cx="39660" cy="52590"/>
            </a:xfrm>
            <a:custGeom>
              <a:avLst/>
              <a:gdLst/>
              <a:ahLst/>
              <a:cxnLst/>
              <a:rect l="l" t="t" r="r" b="b"/>
              <a:pathLst>
                <a:path w="2654" h="3518" extrusionOk="0">
                  <a:moveTo>
                    <a:pt x="1377" y="1"/>
                  </a:moveTo>
                  <a:cubicBezTo>
                    <a:pt x="1109" y="1"/>
                    <a:pt x="831" y="120"/>
                    <a:pt x="581" y="398"/>
                  </a:cubicBezTo>
                  <a:cubicBezTo>
                    <a:pt x="0" y="1062"/>
                    <a:pt x="42" y="2679"/>
                    <a:pt x="746" y="3301"/>
                  </a:cubicBezTo>
                  <a:cubicBezTo>
                    <a:pt x="926" y="3448"/>
                    <a:pt x="1145" y="3518"/>
                    <a:pt x="1364" y="3518"/>
                  </a:cubicBezTo>
                  <a:cubicBezTo>
                    <a:pt x="1701" y="3518"/>
                    <a:pt x="2038" y="3353"/>
                    <a:pt x="2239" y="3052"/>
                  </a:cubicBezTo>
                  <a:cubicBezTo>
                    <a:pt x="2571" y="2471"/>
                    <a:pt x="2654" y="1767"/>
                    <a:pt x="2529" y="1103"/>
                  </a:cubicBezTo>
                  <a:cubicBezTo>
                    <a:pt x="2392" y="470"/>
                    <a:pt x="1906" y="1"/>
                    <a:pt x="1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72;p57">
              <a:extLst>
                <a:ext uri="{FF2B5EF4-FFF2-40B4-BE49-F238E27FC236}">
                  <a16:creationId xmlns:a16="http://schemas.microsoft.com/office/drawing/2014/main" id="{ED795571-2EBC-85BA-9B47-A3FA1E73A07A}"/>
                </a:ext>
              </a:extLst>
            </p:cNvPr>
            <p:cNvSpPr/>
            <p:nvPr/>
          </p:nvSpPr>
          <p:spPr>
            <a:xfrm>
              <a:off x="2855882" y="2565573"/>
              <a:ext cx="42768" cy="50183"/>
            </a:xfrm>
            <a:custGeom>
              <a:avLst/>
              <a:gdLst/>
              <a:ahLst/>
              <a:cxnLst/>
              <a:rect l="l" t="t" r="r" b="b"/>
              <a:pathLst>
                <a:path w="2862" h="3357" extrusionOk="0">
                  <a:moveTo>
                    <a:pt x="1229" y="1"/>
                  </a:moveTo>
                  <a:cubicBezTo>
                    <a:pt x="948" y="1"/>
                    <a:pt x="705" y="127"/>
                    <a:pt x="540" y="358"/>
                  </a:cubicBezTo>
                  <a:cubicBezTo>
                    <a:pt x="1" y="1021"/>
                    <a:pt x="291" y="2597"/>
                    <a:pt x="871" y="3094"/>
                  </a:cubicBezTo>
                  <a:cubicBezTo>
                    <a:pt x="1082" y="3270"/>
                    <a:pt x="1338" y="3356"/>
                    <a:pt x="1591" y="3356"/>
                  </a:cubicBezTo>
                  <a:cubicBezTo>
                    <a:pt x="1935" y="3356"/>
                    <a:pt x="2274" y="3197"/>
                    <a:pt x="2488" y="2887"/>
                  </a:cubicBezTo>
                  <a:cubicBezTo>
                    <a:pt x="2862" y="2182"/>
                    <a:pt x="2779" y="1270"/>
                    <a:pt x="2281" y="648"/>
                  </a:cubicBezTo>
                  <a:cubicBezTo>
                    <a:pt x="2074" y="316"/>
                    <a:pt x="1784" y="109"/>
                    <a:pt x="1452" y="26"/>
                  </a:cubicBezTo>
                  <a:cubicBezTo>
                    <a:pt x="1376" y="9"/>
                    <a:pt x="1301" y="1"/>
                    <a:pt x="1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73;p57">
              <a:extLst>
                <a:ext uri="{FF2B5EF4-FFF2-40B4-BE49-F238E27FC236}">
                  <a16:creationId xmlns:a16="http://schemas.microsoft.com/office/drawing/2014/main" id="{C4A402AB-89C9-0961-067D-A25F4119B218}"/>
                </a:ext>
              </a:extLst>
            </p:cNvPr>
            <p:cNvSpPr/>
            <p:nvPr/>
          </p:nvSpPr>
          <p:spPr>
            <a:xfrm>
              <a:off x="2805074" y="2427116"/>
              <a:ext cx="456043" cy="530582"/>
            </a:xfrm>
            <a:custGeom>
              <a:avLst/>
              <a:gdLst/>
              <a:ahLst/>
              <a:cxnLst/>
              <a:rect l="l" t="t" r="r" b="b"/>
              <a:pathLst>
                <a:path w="30518" h="35493" extrusionOk="0">
                  <a:moveTo>
                    <a:pt x="8625" y="0"/>
                  </a:moveTo>
                  <a:cubicBezTo>
                    <a:pt x="8003" y="0"/>
                    <a:pt x="7464" y="415"/>
                    <a:pt x="7298" y="1037"/>
                  </a:cubicBezTo>
                  <a:lnTo>
                    <a:pt x="3401" y="19073"/>
                  </a:lnTo>
                  <a:lnTo>
                    <a:pt x="3110" y="20317"/>
                  </a:lnTo>
                  <a:lnTo>
                    <a:pt x="2489" y="23219"/>
                  </a:lnTo>
                  <a:lnTo>
                    <a:pt x="2157" y="24629"/>
                  </a:lnTo>
                  <a:lnTo>
                    <a:pt x="167" y="33875"/>
                  </a:lnTo>
                  <a:cubicBezTo>
                    <a:pt x="1" y="34704"/>
                    <a:pt x="623" y="35492"/>
                    <a:pt x="1493" y="35492"/>
                  </a:cubicBezTo>
                  <a:lnTo>
                    <a:pt x="21934" y="35492"/>
                  </a:lnTo>
                  <a:cubicBezTo>
                    <a:pt x="22556" y="35492"/>
                    <a:pt x="23095" y="35077"/>
                    <a:pt x="23220" y="34455"/>
                  </a:cubicBezTo>
                  <a:lnTo>
                    <a:pt x="25666" y="23261"/>
                  </a:lnTo>
                  <a:lnTo>
                    <a:pt x="26371" y="20068"/>
                  </a:lnTo>
                  <a:lnTo>
                    <a:pt x="30351" y="1617"/>
                  </a:lnTo>
                  <a:cubicBezTo>
                    <a:pt x="30517" y="747"/>
                    <a:pt x="29895" y="0"/>
                    <a:pt x="29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74;p57">
              <a:extLst>
                <a:ext uri="{FF2B5EF4-FFF2-40B4-BE49-F238E27FC236}">
                  <a16:creationId xmlns:a16="http://schemas.microsoft.com/office/drawing/2014/main" id="{D6E6ADB2-A612-47BB-AD0C-F17CA3410D42}"/>
                </a:ext>
              </a:extLst>
            </p:cNvPr>
            <p:cNvSpPr/>
            <p:nvPr/>
          </p:nvSpPr>
          <p:spPr>
            <a:xfrm>
              <a:off x="2485375" y="2626071"/>
              <a:ext cx="465936" cy="283895"/>
            </a:xfrm>
            <a:custGeom>
              <a:avLst/>
              <a:gdLst/>
              <a:ahLst/>
              <a:cxnLst/>
              <a:rect l="l" t="t" r="r" b="b"/>
              <a:pathLst>
                <a:path w="31180" h="18991" extrusionOk="0">
                  <a:moveTo>
                    <a:pt x="1700" y="1"/>
                  </a:moveTo>
                  <a:cubicBezTo>
                    <a:pt x="581" y="6510"/>
                    <a:pt x="0" y="12813"/>
                    <a:pt x="1244" y="15881"/>
                  </a:cubicBezTo>
                  <a:cubicBezTo>
                    <a:pt x="1576" y="16669"/>
                    <a:pt x="2198" y="17332"/>
                    <a:pt x="2986" y="17747"/>
                  </a:cubicBezTo>
                  <a:cubicBezTo>
                    <a:pt x="3400" y="17954"/>
                    <a:pt x="5556" y="18907"/>
                    <a:pt x="9951" y="18990"/>
                  </a:cubicBezTo>
                  <a:lnTo>
                    <a:pt x="10490" y="18990"/>
                  </a:lnTo>
                  <a:cubicBezTo>
                    <a:pt x="12771" y="18949"/>
                    <a:pt x="15010" y="18742"/>
                    <a:pt x="17249" y="18368"/>
                  </a:cubicBezTo>
                  <a:cubicBezTo>
                    <a:pt x="21892" y="17622"/>
                    <a:pt x="27656" y="16876"/>
                    <a:pt x="31014" y="13186"/>
                  </a:cubicBezTo>
                  <a:cubicBezTo>
                    <a:pt x="31138" y="13103"/>
                    <a:pt x="31180" y="12937"/>
                    <a:pt x="31180" y="12771"/>
                  </a:cubicBezTo>
                  <a:cubicBezTo>
                    <a:pt x="31180" y="12564"/>
                    <a:pt x="30890" y="12439"/>
                    <a:pt x="30682" y="12398"/>
                  </a:cubicBezTo>
                  <a:cubicBezTo>
                    <a:pt x="30492" y="12366"/>
                    <a:pt x="30296" y="12353"/>
                    <a:pt x="30099" y="12353"/>
                  </a:cubicBezTo>
                  <a:cubicBezTo>
                    <a:pt x="29779" y="12353"/>
                    <a:pt x="29456" y="12388"/>
                    <a:pt x="29148" y="12439"/>
                  </a:cubicBezTo>
                  <a:cubicBezTo>
                    <a:pt x="29646" y="12108"/>
                    <a:pt x="30102" y="11693"/>
                    <a:pt x="30517" y="11278"/>
                  </a:cubicBezTo>
                  <a:cubicBezTo>
                    <a:pt x="30765" y="11030"/>
                    <a:pt x="30973" y="10657"/>
                    <a:pt x="30765" y="10408"/>
                  </a:cubicBezTo>
                  <a:cubicBezTo>
                    <a:pt x="30664" y="10340"/>
                    <a:pt x="30535" y="10272"/>
                    <a:pt x="30400" y="10272"/>
                  </a:cubicBezTo>
                  <a:cubicBezTo>
                    <a:pt x="30370" y="10272"/>
                    <a:pt x="30340" y="10276"/>
                    <a:pt x="30309" y="10283"/>
                  </a:cubicBezTo>
                  <a:cubicBezTo>
                    <a:pt x="30231" y="10278"/>
                    <a:pt x="30154" y="10276"/>
                    <a:pt x="30076" y="10276"/>
                  </a:cubicBezTo>
                  <a:cubicBezTo>
                    <a:pt x="29533" y="10276"/>
                    <a:pt x="28998" y="10403"/>
                    <a:pt x="28526" y="10657"/>
                  </a:cubicBezTo>
                  <a:cubicBezTo>
                    <a:pt x="29065" y="10242"/>
                    <a:pt x="29521" y="9786"/>
                    <a:pt x="29936" y="9288"/>
                  </a:cubicBezTo>
                  <a:cubicBezTo>
                    <a:pt x="30102" y="9122"/>
                    <a:pt x="30268" y="8832"/>
                    <a:pt x="30143" y="8625"/>
                  </a:cubicBezTo>
                  <a:cubicBezTo>
                    <a:pt x="30033" y="8514"/>
                    <a:pt x="29885" y="8477"/>
                    <a:pt x="29738" y="8477"/>
                  </a:cubicBezTo>
                  <a:cubicBezTo>
                    <a:pt x="29664" y="8477"/>
                    <a:pt x="29591" y="8487"/>
                    <a:pt x="29521" y="8500"/>
                  </a:cubicBezTo>
                  <a:cubicBezTo>
                    <a:pt x="28651" y="8666"/>
                    <a:pt x="27821" y="8915"/>
                    <a:pt x="27034" y="9247"/>
                  </a:cubicBezTo>
                  <a:cubicBezTo>
                    <a:pt x="27531" y="8832"/>
                    <a:pt x="27946" y="8293"/>
                    <a:pt x="28195" y="7671"/>
                  </a:cubicBezTo>
                  <a:cubicBezTo>
                    <a:pt x="28278" y="7422"/>
                    <a:pt x="28278" y="7091"/>
                    <a:pt x="28029" y="6966"/>
                  </a:cubicBezTo>
                  <a:cubicBezTo>
                    <a:pt x="27946" y="6925"/>
                    <a:pt x="27853" y="6904"/>
                    <a:pt x="27759" y="6904"/>
                  </a:cubicBezTo>
                  <a:cubicBezTo>
                    <a:pt x="27666" y="6904"/>
                    <a:pt x="27573" y="6925"/>
                    <a:pt x="27490" y="6966"/>
                  </a:cubicBezTo>
                  <a:cubicBezTo>
                    <a:pt x="26661" y="7381"/>
                    <a:pt x="25873" y="7879"/>
                    <a:pt x="25168" y="8459"/>
                  </a:cubicBezTo>
                  <a:cubicBezTo>
                    <a:pt x="24836" y="8749"/>
                    <a:pt x="24422" y="8998"/>
                    <a:pt x="24048" y="9205"/>
                  </a:cubicBezTo>
                  <a:lnTo>
                    <a:pt x="24504" y="7008"/>
                  </a:lnTo>
                  <a:lnTo>
                    <a:pt x="24504" y="7008"/>
                  </a:lnTo>
                  <a:cubicBezTo>
                    <a:pt x="24339" y="7091"/>
                    <a:pt x="24173" y="7174"/>
                    <a:pt x="24048" y="7298"/>
                  </a:cubicBezTo>
                  <a:cubicBezTo>
                    <a:pt x="23758" y="7547"/>
                    <a:pt x="23551" y="7837"/>
                    <a:pt x="23344" y="8169"/>
                  </a:cubicBezTo>
                  <a:cubicBezTo>
                    <a:pt x="23012" y="8708"/>
                    <a:pt x="22763" y="9288"/>
                    <a:pt x="22514" y="9910"/>
                  </a:cubicBezTo>
                  <a:cubicBezTo>
                    <a:pt x="19985" y="10905"/>
                    <a:pt x="17083" y="11278"/>
                    <a:pt x="14595" y="11569"/>
                  </a:cubicBezTo>
                  <a:cubicBezTo>
                    <a:pt x="13240" y="11777"/>
                    <a:pt x="11886" y="11869"/>
                    <a:pt x="10531" y="11869"/>
                  </a:cubicBezTo>
                  <a:cubicBezTo>
                    <a:pt x="10269" y="11869"/>
                    <a:pt x="10006" y="11866"/>
                    <a:pt x="9744" y="11859"/>
                  </a:cubicBezTo>
                  <a:cubicBezTo>
                    <a:pt x="9039" y="11859"/>
                    <a:pt x="8334" y="11776"/>
                    <a:pt x="7629" y="11693"/>
                  </a:cubicBezTo>
                  <a:cubicBezTo>
                    <a:pt x="7505" y="9413"/>
                    <a:pt x="8003" y="5474"/>
                    <a:pt x="8790" y="871"/>
                  </a:cubicBezTo>
                  <a:cubicBezTo>
                    <a:pt x="6427" y="664"/>
                    <a:pt x="4064" y="415"/>
                    <a:pt x="1700" y="1"/>
                  </a:cubicBezTo>
                  <a:close/>
                </a:path>
              </a:pathLst>
            </a:custGeom>
            <a:solidFill>
              <a:srgbClr val="E2B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75;p57">
              <a:extLst>
                <a:ext uri="{FF2B5EF4-FFF2-40B4-BE49-F238E27FC236}">
                  <a16:creationId xmlns:a16="http://schemas.microsoft.com/office/drawing/2014/main" id="{599B8A58-1D7C-4CDF-ECDD-CD1AA257E04B}"/>
                </a:ext>
              </a:extLst>
            </p:cNvPr>
            <p:cNvSpPr/>
            <p:nvPr/>
          </p:nvSpPr>
          <p:spPr>
            <a:xfrm>
              <a:off x="3103106" y="2617400"/>
              <a:ext cx="231115" cy="261068"/>
            </a:xfrm>
            <a:custGeom>
              <a:avLst/>
              <a:gdLst/>
              <a:ahLst/>
              <a:cxnLst/>
              <a:rect l="l" t="t" r="r" b="b"/>
              <a:pathLst>
                <a:path w="15466" h="17464" extrusionOk="0">
                  <a:moveTo>
                    <a:pt x="15341" y="0"/>
                  </a:moveTo>
                  <a:lnTo>
                    <a:pt x="15341" y="0"/>
                  </a:lnTo>
                  <a:cubicBezTo>
                    <a:pt x="12978" y="456"/>
                    <a:pt x="10614" y="705"/>
                    <a:pt x="8251" y="705"/>
                  </a:cubicBezTo>
                  <a:cubicBezTo>
                    <a:pt x="8417" y="3442"/>
                    <a:pt x="8127" y="6178"/>
                    <a:pt x="7463" y="8832"/>
                  </a:cubicBezTo>
                  <a:cubicBezTo>
                    <a:pt x="7422" y="8956"/>
                    <a:pt x="7422" y="9122"/>
                    <a:pt x="7339" y="9246"/>
                  </a:cubicBezTo>
                  <a:cubicBezTo>
                    <a:pt x="7173" y="8790"/>
                    <a:pt x="6924" y="8293"/>
                    <a:pt x="6717" y="7837"/>
                  </a:cubicBezTo>
                  <a:cubicBezTo>
                    <a:pt x="6634" y="7671"/>
                    <a:pt x="6510" y="7505"/>
                    <a:pt x="6427" y="7339"/>
                  </a:cubicBezTo>
                  <a:lnTo>
                    <a:pt x="5888" y="9661"/>
                  </a:lnTo>
                  <a:cubicBezTo>
                    <a:pt x="5515" y="9578"/>
                    <a:pt x="5183" y="9371"/>
                    <a:pt x="4893" y="9163"/>
                  </a:cubicBezTo>
                  <a:cubicBezTo>
                    <a:pt x="4473" y="8834"/>
                    <a:pt x="3946" y="8591"/>
                    <a:pt x="3451" y="8591"/>
                  </a:cubicBezTo>
                  <a:cubicBezTo>
                    <a:pt x="3260" y="8591"/>
                    <a:pt x="3075" y="8627"/>
                    <a:pt x="2903" y="8707"/>
                  </a:cubicBezTo>
                  <a:cubicBezTo>
                    <a:pt x="2654" y="9371"/>
                    <a:pt x="2861" y="10117"/>
                    <a:pt x="3359" y="10615"/>
                  </a:cubicBezTo>
                  <a:cubicBezTo>
                    <a:pt x="3093" y="10445"/>
                    <a:pt x="2784" y="10361"/>
                    <a:pt x="2475" y="10361"/>
                  </a:cubicBezTo>
                  <a:cubicBezTo>
                    <a:pt x="2254" y="10361"/>
                    <a:pt x="2032" y="10404"/>
                    <a:pt x="1824" y="10490"/>
                  </a:cubicBezTo>
                  <a:cubicBezTo>
                    <a:pt x="1700" y="10532"/>
                    <a:pt x="1617" y="10573"/>
                    <a:pt x="1534" y="10698"/>
                  </a:cubicBezTo>
                  <a:cubicBezTo>
                    <a:pt x="1451" y="10822"/>
                    <a:pt x="1410" y="10988"/>
                    <a:pt x="1451" y="11154"/>
                  </a:cubicBezTo>
                  <a:cubicBezTo>
                    <a:pt x="1493" y="11693"/>
                    <a:pt x="1824" y="12190"/>
                    <a:pt x="2281" y="12480"/>
                  </a:cubicBezTo>
                  <a:cubicBezTo>
                    <a:pt x="1949" y="12397"/>
                    <a:pt x="1576" y="12356"/>
                    <a:pt x="1244" y="12356"/>
                  </a:cubicBezTo>
                  <a:cubicBezTo>
                    <a:pt x="1037" y="12356"/>
                    <a:pt x="829" y="12439"/>
                    <a:pt x="746" y="12605"/>
                  </a:cubicBezTo>
                  <a:cubicBezTo>
                    <a:pt x="664" y="12688"/>
                    <a:pt x="664" y="12812"/>
                    <a:pt x="664" y="12895"/>
                  </a:cubicBezTo>
                  <a:cubicBezTo>
                    <a:pt x="705" y="13558"/>
                    <a:pt x="1120" y="14097"/>
                    <a:pt x="1700" y="14346"/>
                  </a:cubicBezTo>
                  <a:cubicBezTo>
                    <a:pt x="1461" y="14244"/>
                    <a:pt x="1222" y="14170"/>
                    <a:pt x="961" y="14170"/>
                  </a:cubicBezTo>
                  <a:cubicBezTo>
                    <a:pt x="904" y="14170"/>
                    <a:pt x="847" y="14173"/>
                    <a:pt x="788" y="14180"/>
                  </a:cubicBezTo>
                  <a:cubicBezTo>
                    <a:pt x="456" y="14180"/>
                    <a:pt x="166" y="14388"/>
                    <a:pt x="83" y="14719"/>
                  </a:cubicBezTo>
                  <a:cubicBezTo>
                    <a:pt x="0" y="15134"/>
                    <a:pt x="373" y="15507"/>
                    <a:pt x="705" y="15756"/>
                  </a:cubicBezTo>
                  <a:cubicBezTo>
                    <a:pt x="2376" y="16883"/>
                    <a:pt x="4339" y="17464"/>
                    <a:pt x="6354" y="17464"/>
                  </a:cubicBezTo>
                  <a:cubicBezTo>
                    <a:pt x="6489" y="17464"/>
                    <a:pt x="6623" y="17461"/>
                    <a:pt x="6758" y="17456"/>
                  </a:cubicBezTo>
                  <a:cubicBezTo>
                    <a:pt x="8458" y="17414"/>
                    <a:pt x="10117" y="16792"/>
                    <a:pt x="11444" y="15714"/>
                  </a:cubicBezTo>
                  <a:cubicBezTo>
                    <a:pt x="13227" y="14139"/>
                    <a:pt x="15466" y="10739"/>
                    <a:pt x="15341" y="0"/>
                  </a:cubicBezTo>
                  <a:close/>
                </a:path>
              </a:pathLst>
            </a:custGeom>
            <a:solidFill>
              <a:srgbClr val="E2B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76;p57">
              <a:extLst>
                <a:ext uri="{FF2B5EF4-FFF2-40B4-BE49-F238E27FC236}">
                  <a16:creationId xmlns:a16="http://schemas.microsoft.com/office/drawing/2014/main" id="{0118475B-9173-3249-E7B6-B4AE7C9F36C2}"/>
                </a:ext>
              </a:extLst>
            </p:cNvPr>
            <p:cNvSpPr/>
            <p:nvPr/>
          </p:nvSpPr>
          <p:spPr>
            <a:xfrm>
              <a:off x="2855882" y="1990144"/>
              <a:ext cx="141903" cy="195876"/>
            </a:xfrm>
            <a:custGeom>
              <a:avLst/>
              <a:gdLst/>
              <a:ahLst/>
              <a:cxnLst/>
              <a:rect l="l" t="t" r="r" b="b"/>
              <a:pathLst>
                <a:path w="9496" h="13103" extrusionOk="0">
                  <a:moveTo>
                    <a:pt x="1" y="1"/>
                  </a:moveTo>
                  <a:lnTo>
                    <a:pt x="1" y="6593"/>
                  </a:lnTo>
                  <a:lnTo>
                    <a:pt x="1" y="8086"/>
                  </a:lnTo>
                  <a:lnTo>
                    <a:pt x="1" y="13103"/>
                  </a:lnTo>
                  <a:lnTo>
                    <a:pt x="9496" y="13103"/>
                  </a:lnTo>
                  <a:lnTo>
                    <a:pt x="9496" y="7795"/>
                  </a:lnTo>
                  <a:lnTo>
                    <a:pt x="9496" y="6344"/>
                  </a:lnTo>
                  <a:lnTo>
                    <a:pt x="9496" y="1"/>
                  </a:lnTo>
                  <a:close/>
                </a:path>
              </a:pathLst>
            </a:custGeom>
            <a:solidFill>
              <a:srgbClr val="E2B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77;p57">
              <a:extLst>
                <a:ext uri="{FF2B5EF4-FFF2-40B4-BE49-F238E27FC236}">
                  <a16:creationId xmlns:a16="http://schemas.microsoft.com/office/drawing/2014/main" id="{85FBA278-C968-B8C2-4563-F98A7C229005}"/>
                </a:ext>
              </a:extLst>
            </p:cNvPr>
            <p:cNvSpPr/>
            <p:nvPr/>
          </p:nvSpPr>
          <p:spPr>
            <a:xfrm>
              <a:off x="2613007" y="1456767"/>
              <a:ext cx="563845" cy="573156"/>
            </a:xfrm>
            <a:custGeom>
              <a:avLst/>
              <a:gdLst/>
              <a:ahLst/>
              <a:cxnLst/>
              <a:rect l="l" t="t" r="r" b="b"/>
              <a:pathLst>
                <a:path w="37732" h="38341" extrusionOk="0">
                  <a:moveTo>
                    <a:pt x="25059" y="0"/>
                  </a:moveTo>
                  <a:cubicBezTo>
                    <a:pt x="22689" y="0"/>
                    <a:pt x="20290" y="676"/>
                    <a:pt x="18161" y="2096"/>
                  </a:cubicBezTo>
                  <a:cubicBezTo>
                    <a:pt x="17829" y="1723"/>
                    <a:pt x="17456" y="1391"/>
                    <a:pt x="17000" y="1142"/>
                  </a:cubicBezTo>
                  <a:cubicBezTo>
                    <a:pt x="16063" y="668"/>
                    <a:pt x="14975" y="465"/>
                    <a:pt x="13846" y="465"/>
                  </a:cubicBezTo>
                  <a:cubicBezTo>
                    <a:pt x="11426" y="465"/>
                    <a:pt x="8815" y="1393"/>
                    <a:pt x="7091" y="2552"/>
                  </a:cubicBezTo>
                  <a:cubicBezTo>
                    <a:pt x="4271" y="4501"/>
                    <a:pt x="2322" y="7528"/>
                    <a:pt x="1286" y="10803"/>
                  </a:cubicBezTo>
                  <a:cubicBezTo>
                    <a:pt x="208" y="14079"/>
                    <a:pt x="1" y="17520"/>
                    <a:pt x="42" y="20961"/>
                  </a:cubicBezTo>
                  <a:cubicBezTo>
                    <a:pt x="42" y="22288"/>
                    <a:pt x="208" y="23615"/>
                    <a:pt x="540" y="24942"/>
                  </a:cubicBezTo>
                  <a:cubicBezTo>
                    <a:pt x="1700" y="28839"/>
                    <a:pt x="5432" y="31410"/>
                    <a:pt x="7132" y="35141"/>
                  </a:cubicBezTo>
                  <a:cubicBezTo>
                    <a:pt x="7588" y="36178"/>
                    <a:pt x="7961" y="37298"/>
                    <a:pt x="8915" y="37878"/>
                  </a:cubicBezTo>
                  <a:cubicBezTo>
                    <a:pt x="9511" y="38176"/>
                    <a:pt x="10141" y="38340"/>
                    <a:pt x="10805" y="38340"/>
                  </a:cubicBezTo>
                  <a:cubicBezTo>
                    <a:pt x="10879" y="38340"/>
                    <a:pt x="10954" y="38338"/>
                    <a:pt x="11029" y="38334"/>
                  </a:cubicBezTo>
                  <a:cubicBezTo>
                    <a:pt x="11148" y="38337"/>
                    <a:pt x="11266" y="38339"/>
                    <a:pt x="11384" y="38339"/>
                  </a:cubicBezTo>
                  <a:cubicBezTo>
                    <a:pt x="12919" y="38339"/>
                    <a:pt x="14418" y="38088"/>
                    <a:pt x="15881" y="37588"/>
                  </a:cubicBezTo>
                  <a:cubicBezTo>
                    <a:pt x="17415" y="36966"/>
                    <a:pt x="18700" y="35805"/>
                    <a:pt x="19405" y="34312"/>
                  </a:cubicBezTo>
                  <a:cubicBezTo>
                    <a:pt x="19778" y="33317"/>
                    <a:pt x="19985" y="32322"/>
                    <a:pt x="20027" y="31244"/>
                  </a:cubicBezTo>
                  <a:cubicBezTo>
                    <a:pt x="20400" y="27222"/>
                    <a:pt x="20566" y="23117"/>
                    <a:pt x="20566" y="19054"/>
                  </a:cubicBezTo>
                  <a:cubicBezTo>
                    <a:pt x="21934" y="20878"/>
                    <a:pt x="23675" y="22413"/>
                    <a:pt x="25624" y="23574"/>
                  </a:cubicBezTo>
                  <a:cubicBezTo>
                    <a:pt x="26862" y="24323"/>
                    <a:pt x="28330" y="24918"/>
                    <a:pt x="29787" y="24918"/>
                  </a:cubicBezTo>
                  <a:cubicBezTo>
                    <a:pt x="30184" y="24918"/>
                    <a:pt x="30581" y="24874"/>
                    <a:pt x="30973" y="24776"/>
                  </a:cubicBezTo>
                  <a:cubicBezTo>
                    <a:pt x="35409" y="23656"/>
                    <a:pt x="37607" y="17437"/>
                    <a:pt x="37690" y="13415"/>
                  </a:cubicBezTo>
                  <a:cubicBezTo>
                    <a:pt x="37731" y="10886"/>
                    <a:pt x="37109" y="8398"/>
                    <a:pt x="35865" y="6201"/>
                  </a:cubicBezTo>
                  <a:cubicBezTo>
                    <a:pt x="33518" y="2200"/>
                    <a:pt x="29335" y="0"/>
                    <a:pt x="25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78;p57">
              <a:extLst>
                <a:ext uri="{FF2B5EF4-FFF2-40B4-BE49-F238E27FC236}">
                  <a16:creationId xmlns:a16="http://schemas.microsoft.com/office/drawing/2014/main" id="{B486421D-756F-11C0-71E8-7B79CEFF7446}"/>
                </a:ext>
              </a:extLst>
            </p:cNvPr>
            <p:cNvSpPr/>
            <p:nvPr/>
          </p:nvSpPr>
          <p:spPr>
            <a:xfrm>
              <a:off x="2671869" y="1570498"/>
              <a:ext cx="460362" cy="517202"/>
            </a:xfrm>
            <a:custGeom>
              <a:avLst/>
              <a:gdLst/>
              <a:ahLst/>
              <a:cxnLst/>
              <a:rect l="l" t="t" r="r" b="b"/>
              <a:pathLst>
                <a:path w="30807" h="34598" extrusionOk="0">
                  <a:moveTo>
                    <a:pt x="15784" y="1"/>
                  </a:moveTo>
                  <a:cubicBezTo>
                    <a:pt x="14791" y="1"/>
                    <a:pt x="13793" y="102"/>
                    <a:pt x="12812" y="293"/>
                  </a:cubicBezTo>
                  <a:cubicBezTo>
                    <a:pt x="6551" y="1868"/>
                    <a:pt x="4437" y="8212"/>
                    <a:pt x="4313" y="14058"/>
                  </a:cubicBezTo>
                  <a:cubicBezTo>
                    <a:pt x="4022" y="13892"/>
                    <a:pt x="3732" y="13768"/>
                    <a:pt x="3400" y="13685"/>
                  </a:cubicBezTo>
                  <a:cubicBezTo>
                    <a:pt x="3233" y="13655"/>
                    <a:pt x="3066" y="13640"/>
                    <a:pt x="2900" y="13640"/>
                  </a:cubicBezTo>
                  <a:cubicBezTo>
                    <a:pt x="2163" y="13640"/>
                    <a:pt x="1462" y="13939"/>
                    <a:pt x="954" y="14514"/>
                  </a:cubicBezTo>
                  <a:cubicBezTo>
                    <a:pt x="415" y="15136"/>
                    <a:pt x="125" y="15924"/>
                    <a:pt x="83" y="16795"/>
                  </a:cubicBezTo>
                  <a:cubicBezTo>
                    <a:pt x="0" y="17375"/>
                    <a:pt x="42" y="17997"/>
                    <a:pt x="166" y="18619"/>
                  </a:cubicBezTo>
                  <a:cubicBezTo>
                    <a:pt x="722" y="20525"/>
                    <a:pt x="2457" y="21861"/>
                    <a:pt x="4425" y="21861"/>
                  </a:cubicBezTo>
                  <a:cubicBezTo>
                    <a:pt x="4511" y="21861"/>
                    <a:pt x="4598" y="21858"/>
                    <a:pt x="4686" y="21853"/>
                  </a:cubicBezTo>
                  <a:cubicBezTo>
                    <a:pt x="4852" y="23843"/>
                    <a:pt x="5308" y="25792"/>
                    <a:pt x="5971" y="27658"/>
                  </a:cubicBezTo>
                  <a:cubicBezTo>
                    <a:pt x="7855" y="32140"/>
                    <a:pt x="12039" y="34597"/>
                    <a:pt x="16668" y="34597"/>
                  </a:cubicBezTo>
                  <a:cubicBezTo>
                    <a:pt x="18763" y="34597"/>
                    <a:pt x="20948" y="34094"/>
                    <a:pt x="23053" y="33048"/>
                  </a:cubicBezTo>
                  <a:cubicBezTo>
                    <a:pt x="28651" y="30270"/>
                    <a:pt x="29563" y="24009"/>
                    <a:pt x="30268" y="18370"/>
                  </a:cubicBezTo>
                  <a:cubicBezTo>
                    <a:pt x="30641" y="15136"/>
                    <a:pt x="30807" y="11778"/>
                    <a:pt x="29687" y="8710"/>
                  </a:cubicBezTo>
                  <a:cubicBezTo>
                    <a:pt x="28361" y="5061"/>
                    <a:pt x="25500" y="2200"/>
                    <a:pt x="21851" y="915"/>
                  </a:cubicBezTo>
                  <a:cubicBezTo>
                    <a:pt x="20358" y="459"/>
                    <a:pt x="18866" y="168"/>
                    <a:pt x="17332" y="86"/>
                  </a:cubicBezTo>
                  <a:cubicBezTo>
                    <a:pt x="16819" y="29"/>
                    <a:pt x="16302" y="1"/>
                    <a:pt x="15784" y="1"/>
                  </a:cubicBezTo>
                  <a:close/>
                </a:path>
              </a:pathLst>
            </a:custGeom>
            <a:solidFill>
              <a:srgbClr val="E2B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79;p57">
              <a:extLst>
                <a:ext uri="{FF2B5EF4-FFF2-40B4-BE49-F238E27FC236}">
                  <a16:creationId xmlns:a16="http://schemas.microsoft.com/office/drawing/2014/main" id="{A0766D3C-497B-393A-BA50-41E4310A7DDD}"/>
                </a:ext>
              </a:extLst>
            </p:cNvPr>
            <p:cNvSpPr/>
            <p:nvPr/>
          </p:nvSpPr>
          <p:spPr>
            <a:xfrm>
              <a:off x="2746212" y="1521257"/>
              <a:ext cx="394700" cy="242995"/>
            </a:xfrm>
            <a:custGeom>
              <a:avLst/>
              <a:gdLst/>
              <a:ahLst/>
              <a:cxnLst/>
              <a:rect l="l" t="t" r="r" b="b"/>
              <a:pathLst>
                <a:path w="26413" h="16255" extrusionOk="0">
                  <a:moveTo>
                    <a:pt x="13254" y="1"/>
                  </a:moveTo>
                  <a:cubicBezTo>
                    <a:pt x="12970" y="1"/>
                    <a:pt x="12684" y="7"/>
                    <a:pt x="12398" y="21"/>
                  </a:cubicBezTo>
                  <a:cubicBezTo>
                    <a:pt x="10118" y="104"/>
                    <a:pt x="7713" y="477"/>
                    <a:pt x="5889" y="2094"/>
                  </a:cubicBezTo>
                  <a:cubicBezTo>
                    <a:pt x="1" y="7443"/>
                    <a:pt x="8584" y="14574"/>
                    <a:pt x="12813" y="15943"/>
                  </a:cubicBezTo>
                  <a:cubicBezTo>
                    <a:pt x="13331" y="16115"/>
                    <a:pt x="13882" y="16254"/>
                    <a:pt x="14421" y="16254"/>
                  </a:cubicBezTo>
                  <a:cubicBezTo>
                    <a:pt x="14917" y="16254"/>
                    <a:pt x="15402" y="16136"/>
                    <a:pt x="15839" y="15818"/>
                  </a:cubicBezTo>
                  <a:cubicBezTo>
                    <a:pt x="16417" y="15406"/>
                    <a:pt x="16775" y="14519"/>
                    <a:pt x="16698" y="13764"/>
                  </a:cubicBezTo>
                  <a:lnTo>
                    <a:pt x="16698" y="13764"/>
                  </a:lnTo>
                  <a:cubicBezTo>
                    <a:pt x="16994" y="14236"/>
                    <a:pt x="17361" y="14669"/>
                    <a:pt x="17788" y="15072"/>
                  </a:cubicBezTo>
                  <a:cubicBezTo>
                    <a:pt x="18179" y="15414"/>
                    <a:pt x="18670" y="15597"/>
                    <a:pt x="19161" y="15597"/>
                  </a:cubicBezTo>
                  <a:cubicBezTo>
                    <a:pt x="19503" y="15597"/>
                    <a:pt x="19845" y="15508"/>
                    <a:pt x="20152" y="15321"/>
                  </a:cubicBezTo>
                  <a:cubicBezTo>
                    <a:pt x="20939" y="14740"/>
                    <a:pt x="21188" y="13662"/>
                    <a:pt x="20732" y="12833"/>
                  </a:cubicBezTo>
                  <a:lnTo>
                    <a:pt x="20732" y="12833"/>
                  </a:lnTo>
                  <a:cubicBezTo>
                    <a:pt x="21543" y="14012"/>
                    <a:pt x="22649" y="15257"/>
                    <a:pt x="23903" y="15257"/>
                  </a:cubicBezTo>
                  <a:cubicBezTo>
                    <a:pt x="24060" y="15257"/>
                    <a:pt x="24219" y="15238"/>
                    <a:pt x="24381" y="15196"/>
                  </a:cubicBezTo>
                  <a:cubicBezTo>
                    <a:pt x="25376" y="14906"/>
                    <a:pt x="26122" y="13787"/>
                    <a:pt x="26288" y="12584"/>
                  </a:cubicBezTo>
                  <a:cubicBezTo>
                    <a:pt x="26412" y="11382"/>
                    <a:pt x="26246" y="10179"/>
                    <a:pt x="25832" y="9060"/>
                  </a:cubicBezTo>
                  <a:cubicBezTo>
                    <a:pt x="24381" y="4914"/>
                    <a:pt x="21230" y="1638"/>
                    <a:pt x="17539" y="560"/>
                  </a:cubicBezTo>
                  <a:cubicBezTo>
                    <a:pt x="16119" y="179"/>
                    <a:pt x="14699" y="1"/>
                    <a:pt x="13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80;p57">
              <a:extLst>
                <a:ext uri="{FF2B5EF4-FFF2-40B4-BE49-F238E27FC236}">
                  <a16:creationId xmlns:a16="http://schemas.microsoft.com/office/drawing/2014/main" id="{A9167654-AE1E-9484-B8B9-1926B488F4B6}"/>
                </a:ext>
              </a:extLst>
            </p:cNvPr>
            <p:cNvSpPr/>
            <p:nvPr/>
          </p:nvSpPr>
          <p:spPr>
            <a:xfrm>
              <a:off x="2699753" y="1557089"/>
              <a:ext cx="153050" cy="247748"/>
            </a:xfrm>
            <a:custGeom>
              <a:avLst/>
              <a:gdLst/>
              <a:ahLst/>
              <a:cxnLst/>
              <a:rect l="l" t="t" r="r" b="b"/>
              <a:pathLst>
                <a:path w="10242" h="16573" extrusionOk="0">
                  <a:moveTo>
                    <a:pt x="6550" y="1"/>
                  </a:moveTo>
                  <a:cubicBezTo>
                    <a:pt x="6082" y="1"/>
                    <a:pt x="5582" y="136"/>
                    <a:pt x="5059" y="444"/>
                  </a:cubicBezTo>
                  <a:cubicBezTo>
                    <a:pt x="4354" y="900"/>
                    <a:pt x="3773" y="1522"/>
                    <a:pt x="3317" y="2268"/>
                  </a:cubicBezTo>
                  <a:cubicBezTo>
                    <a:pt x="705" y="6165"/>
                    <a:pt x="0" y="11016"/>
                    <a:pt x="1410" y="15536"/>
                  </a:cubicBezTo>
                  <a:cubicBezTo>
                    <a:pt x="1576" y="15992"/>
                    <a:pt x="1866" y="16572"/>
                    <a:pt x="2364" y="16572"/>
                  </a:cubicBezTo>
                  <a:cubicBezTo>
                    <a:pt x="2654" y="16531"/>
                    <a:pt x="2903" y="16406"/>
                    <a:pt x="3068" y="16241"/>
                  </a:cubicBezTo>
                  <a:cubicBezTo>
                    <a:pt x="5224" y="14582"/>
                    <a:pt x="7049" y="12509"/>
                    <a:pt x="8459" y="10187"/>
                  </a:cubicBezTo>
                  <a:cubicBezTo>
                    <a:pt x="9454" y="8487"/>
                    <a:pt x="10241" y="6621"/>
                    <a:pt x="10158" y="4631"/>
                  </a:cubicBezTo>
                  <a:cubicBezTo>
                    <a:pt x="10057" y="2605"/>
                    <a:pt x="8608" y="1"/>
                    <a:pt x="6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81;p57">
              <a:extLst>
                <a:ext uri="{FF2B5EF4-FFF2-40B4-BE49-F238E27FC236}">
                  <a16:creationId xmlns:a16="http://schemas.microsoft.com/office/drawing/2014/main" id="{D4D03834-E8F1-1E48-FF1A-11234D5EFDA8}"/>
                </a:ext>
              </a:extLst>
            </p:cNvPr>
            <p:cNvSpPr/>
            <p:nvPr/>
          </p:nvSpPr>
          <p:spPr>
            <a:xfrm>
              <a:off x="2904359" y="1823598"/>
              <a:ext cx="59968" cy="78273"/>
            </a:xfrm>
            <a:custGeom>
              <a:avLst/>
              <a:gdLst/>
              <a:ahLst/>
              <a:cxnLst/>
              <a:rect l="l" t="t" r="r" b="b"/>
              <a:pathLst>
                <a:path w="4013" h="5236" extrusionOk="0">
                  <a:moveTo>
                    <a:pt x="2651" y="1"/>
                  </a:moveTo>
                  <a:cubicBezTo>
                    <a:pt x="2543" y="1"/>
                    <a:pt x="2437" y="78"/>
                    <a:pt x="2437" y="195"/>
                  </a:cubicBezTo>
                  <a:cubicBezTo>
                    <a:pt x="2396" y="859"/>
                    <a:pt x="2479" y="1522"/>
                    <a:pt x="2603" y="2186"/>
                  </a:cubicBezTo>
                  <a:cubicBezTo>
                    <a:pt x="2769" y="2849"/>
                    <a:pt x="3059" y="3554"/>
                    <a:pt x="3142" y="4217"/>
                  </a:cubicBezTo>
                  <a:cubicBezTo>
                    <a:pt x="2876" y="4350"/>
                    <a:pt x="2588" y="4399"/>
                    <a:pt x="2295" y="4399"/>
                  </a:cubicBezTo>
                  <a:cubicBezTo>
                    <a:pt x="1766" y="4399"/>
                    <a:pt x="1217" y="4241"/>
                    <a:pt x="737" y="4134"/>
                  </a:cubicBezTo>
                  <a:cubicBezTo>
                    <a:pt x="686" y="4119"/>
                    <a:pt x="638" y="4112"/>
                    <a:pt x="593" y="4112"/>
                  </a:cubicBezTo>
                  <a:cubicBezTo>
                    <a:pt x="158" y="4112"/>
                    <a:pt x="0" y="4772"/>
                    <a:pt x="488" y="4922"/>
                  </a:cubicBezTo>
                  <a:cubicBezTo>
                    <a:pt x="884" y="5032"/>
                    <a:pt x="1687" y="5235"/>
                    <a:pt x="2416" y="5235"/>
                  </a:cubicBezTo>
                  <a:cubicBezTo>
                    <a:pt x="3063" y="5235"/>
                    <a:pt x="3652" y="5075"/>
                    <a:pt x="3847" y="4549"/>
                  </a:cubicBezTo>
                  <a:cubicBezTo>
                    <a:pt x="4013" y="4051"/>
                    <a:pt x="3557" y="3139"/>
                    <a:pt x="3432" y="2642"/>
                  </a:cubicBezTo>
                  <a:cubicBezTo>
                    <a:pt x="3225" y="1813"/>
                    <a:pt x="3059" y="983"/>
                    <a:pt x="2852" y="154"/>
                  </a:cubicBezTo>
                  <a:cubicBezTo>
                    <a:pt x="2816" y="46"/>
                    <a:pt x="2733" y="1"/>
                    <a:pt x="2651" y="1"/>
                  </a:cubicBezTo>
                  <a:close/>
                </a:path>
              </a:pathLst>
            </a:custGeom>
            <a:solidFill>
              <a:srgbClr val="C3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82;p57">
              <a:extLst>
                <a:ext uri="{FF2B5EF4-FFF2-40B4-BE49-F238E27FC236}">
                  <a16:creationId xmlns:a16="http://schemas.microsoft.com/office/drawing/2014/main" id="{DC9C668B-65D3-D932-D2FA-0034CE5CFF26}"/>
                </a:ext>
              </a:extLst>
            </p:cNvPr>
            <p:cNvSpPr/>
            <p:nvPr/>
          </p:nvSpPr>
          <p:spPr>
            <a:xfrm>
              <a:off x="3008305" y="1830071"/>
              <a:ext cx="47102" cy="58331"/>
            </a:xfrm>
            <a:custGeom>
              <a:avLst/>
              <a:gdLst/>
              <a:ahLst/>
              <a:cxnLst/>
              <a:rect l="l" t="t" r="r" b="b"/>
              <a:pathLst>
                <a:path w="3152" h="3902" extrusionOk="0">
                  <a:moveTo>
                    <a:pt x="1550" y="1"/>
                  </a:moveTo>
                  <a:cubicBezTo>
                    <a:pt x="1317" y="1"/>
                    <a:pt x="1078" y="73"/>
                    <a:pt x="871" y="219"/>
                  </a:cubicBezTo>
                  <a:cubicBezTo>
                    <a:pt x="42" y="799"/>
                    <a:pt x="0" y="2375"/>
                    <a:pt x="374" y="3204"/>
                  </a:cubicBezTo>
                  <a:cubicBezTo>
                    <a:pt x="627" y="3672"/>
                    <a:pt x="1091" y="3901"/>
                    <a:pt x="1550" y="3901"/>
                  </a:cubicBezTo>
                  <a:cubicBezTo>
                    <a:pt x="2068" y="3901"/>
                    <a:pt x="2581" y="3609"/>
                    <a:pt x="2778" y="3038"/>
                  </a:cubicBezTo>
                  <a:cubicBezTo>
                    <a:pt x="3152" y="2209"/>
                    <a:pt x="3027" y="1214"/>
                    <a:pt x="2447" y="509"/>
                  </a:cubicBezTo>
                  <a:cubicBezTo>
                    <a:pt x="2364" y="384"/>
                    <a:pt x="2281" y="301"/>
                    <a:pt x="2198" y="219"/>
                  </a:cubicBezTo>
                  <a:cubicBezTo>
                    <a:pt x="2011" y="73"/>
                    <a:pt x="1783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83;p57">
              <a:extLst>
                <a:ext uri="{FF2B5EF4-FFF2-40B4-BE49-F238E27FC236}">
                  <a16:creationId xmlns:a16="http://schemas.microsoft.com/office/drawing/2014/main" id="{0E6726E2-AB79-D16A-A7B4-F3F313626304}"/>
                </a:ext>
              </a:extLst>
            </p:cNvPr>
            <p:cNvSpPr/>
            <p:nvPr/>
          </p:nvSpPr>
          <p:spPr>
            <a:xfrm>
              <a:off x="2829238" y="1830071"/>
              <a:ext cx="47729" cy="58331"/>
            </a:xfrm>
            <a:custGeom>
              <a:avLst/>
              <a:gdLst/>
              <a:ahLst/>
              <a:cxnLst/>
              <a:rect l="l" t="t" r="r" b="b"/>
              <a:pathLst>
                <a:path w="3194" h="3902" extrusionOk="0">
                  <a:moveTo>
                    <a:pt x="1561" y="1"/>
                  </a:moveTo>
                  <a:cubicBezTo>
                    <a:pt x="1328" y="1"/>
                    <a:pt x="1100" y="73"/>
                    <a:pt x="913" y="219"/>
                  </a:cubicBezTo>
                  <a:cubicBezTo>
                    <a:pt x="84" y="799"/>
                    <a:pt x="1" y="2375"/>
                    <a:pt x="415" y="3204"/>
                  </a:cubicBezTo>
                  <a:cubicBezTo>
                    <a:pt x="649" y="3672"/>
                    <a:pt x="1103" y="3901"/>
                    <a:pt x="1561" y="3901"/>
                  </a:cubicBezTo>
                  <a:cubicBezTo>
                    <a:pt x="2078" y="3901"/>
                    <a:pt x="2601" y="3609"/>
                    <a:pt x="2820" y="3038"/>
                  </a:cubicBezTo>
                  <a:cubicBezTo>
                    <a:pt x="3193" y="2209"/>
                    <a:pt x="3069" y="1214"/>
                    <a:pt x="2447" y="509"/>
                  </a:cubicBezTo>
                  <a:cubicBezTo>
                    <a:pt x="2406" y="384"/>
                    <a:pt x="2323" y="301"/>
                    <a:pt x="2240" y="219"/>
                  </a:cubicBezTo>
                  <a:cubicBezTo>
                    <a:pt x="2033" y="73"/>
                    <a:pt x="1794" y="1"/>
                    <a:pt x="1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84;p57">
              <a:extLst>
                <a:ext uri="{FF2B5EF4-FFF2-40B4-BE49-F238E27FC236}">
                  <a16:creationId xmlns:a16="http://schemas.microsoft.com/office/drawing/2014/main" id="{D20AF70B-5331-CB72-CA1B-0117C42A4D22}"/>
                </a:ext>
              </a:extLst>
            </p:cNvPr>
            <p:cNvSpPr/>
            <p:nvPr/>
          </p:nvSpPr>
          <p:spPr>
            <a:xfrm>
              <a:off x="2888160" y="1929945"/>
              <a:ext cx="94144" cy="41468"/>
            </a:xfrm>
            <a:custGeom>
              <a:avLst/>
              <a:gdLst/>
              <a:ahLst/>
              <a:cxnLst/>
              <a:rect l="l" t="t" r="r" b="b"/>
              <a:pathLst>
                <a:path w="6300" h="2774" extrusionOk="0">
                  <a:moveTo>
                    <a:pt x="317" y="0"/>
                  </a:moveTo>
                  <a:cubicBezTo>
                    <a:pt x="135" y="0"/>
                    <a:pt x="0" y="190"/>
                    <a:pt x="38" y="379"/>
                  </a:cubicBezTo>
                  <a:cubicBezTo>
                    <a:pt x="453" y="1975"/>
                    <a:pt x="1800" y="2773"/>
                    <a:pt x="3148" y="2773"/>
                  </a:cubicBezTo>
                  <a:cubicBezTo>
                    <a:pt x="4495" y="2773"/>
                    <a:pt x="5843" y="1975"/>
                    <a:pt x="6258" y="379"/>
                  </a:cubicBezTo>
                  <a:cubicBezTo>
                    <a:pt x="6299" y="172"/>
                    <a:pt x="6175" y="6"/>
                    <a:pt x="5967" y="6"/>
                  </a:cubicBezTo>
                  <a:lnTo>
                    <a:pt x="370" y="6"/>
                  </a:lnTo>
                  <a:cubicBezTo>
                    <a:pt x="352" y="2"/>
                    <a:pt x="334" y="0"/>
                    <a:pt x="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48"/>
          <p:cNvSpPr/>
          <p:nvPr/>
        </p:nvSpPr>
        <p:spPr>
          <a:xfrm>
            <a:off x="3289950" y="4402575"/>
            <a:ext cx="2337600" cy="313500"/>
          </a:xfrm>
          <a:prstGeom prst="ellipse">
            <a:avLst/>
          </a:prstGeom>
          <a:solidFill>
            <a:srgbClr val="8ED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48"/>
          <p:cNvSpPr/>
          <p:nvPr/>
        </p:nvSpPr>
        <p:spPr>
          <a:xfrm>
            <a:off x="2869950" y="1169482"/>
            <a:ext cx="3404100" cy="3404100"/>
          </a:xfrm>
          <a:prstGeom prst="chord">
            <a:avLst>
              <a:gd name="adj1" fmla="val 7917543"/>
              <a:gd name="adj2" fmla="val 2882951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3" name="Google Shape;1493;p48"/>
          <p:cNvGrpSpPr/>
          <p:nvPr/>
        </p:nvGrpSpPr>
        <p:grpSpPr>
          <a:xfrm>
            <a:off x="3516333" y="1482942"/>
            <a:ext cx="2111334" cy="3125466"/>
            <a:chOff x="3478269" y="1482942"/>
            <a:chExt cx="2111334" cy="3125466"/>
          </a:xfrm>
        </p:grpSpPr>
        <p:grpSp>
          <p:nvGrpSpPr>
            <p:cNvPr id="1494" name="Google Shape;1494;p48"/>
            <p:cNvGrpSpPr/>
            <p:nvPr/>
          </p:nvGrpSpPr>
          <p:grpSpPr>
            <a:xfrm>
              <a:off x="3478269" y="1523821"/>
              <a:ext cx="1476752" cy="3084505"/>
              <a:chOff x="3478269" y="1523821"/>
              <a:chExt cx="1476752" cy="3084505"/>
            </a:xfrm>
          </p:grpSpPr>
          <p:sp>
            <p:nvSpPr>
              <p:cNvPr id="1495" name="Google Shape;1495;p48"/>
              <p:cNvSpPr/>
              <p:nvPr/>
            </p:nvSpPr>
            <p:spPr>
              <a:xfrm flipH="1">
                <a:off x="4015154" y="4458615"/>
                <a:ext cx="291428" cy="124022"/>
              </a:xfrm>
              <a:custGeom>
                <a:avLst/>
                <a:gdLst/>
                <a:ahLst/>
                <a:cxnLst/>
                <a:rect l="l" t="t" r="r" b="b"/>
                <a:pathLst>
                  <a:path w="17788" h="7570" extrusionOk="0">
                    <a:moveTo>
                      <a:pt x="9696" y="0"/>
                    </a:moveTo>
                    <a:cubicBezTo>
                      <a:pt x="8814" y="1442"/>
                      <a:pt x="7572" y="2644"/>
                      <a:pt x="6090" y="3485"/>
                    </a:cubicBezTo>
                    <a:cubicBezTo>
                      <a:pt x="4928" y="4086"/>
                      <a:pt x="2765" y="4206"/>
                      <a:pt x="1043" y="4487"/>
                    </a:cubicBezTo>
                    <a:cubicBezTo>
                      <a:pt x="1" y="4647"/>
                      <a:pt x="922" y="6770"/>
                      <a:pt x="2485" y="7051"/>
                    </a:cubicBezTo>
                    <a:cubicBezTo>
                      <a:pt x="4086" y="7375"/>
                      <a:pt x="6406" y="7569"/>
                      <a:pt x="8705" y="7569"/>
                    </a:cubicBezTo>
                    <a:cubicBezTo>
                      <a:pt x="11525" y="7569"/>
                      <a:pt x="14314" y="7276"/>
                      <a:pt x="15705" y="6570"/>
                    </a:cubicBezTo>
                    <a:cubicBezTo>
                      <a:pt x="17788" y="5408"/>
                      <a:pt x="15945" y="721"/>
                      <a:pt x="15945" y="721"/>
                    </a:cubicBezTo>
                    <a:lnTo>
                      <a:pt x="96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8"/>
              <p:cNvSpPr/>
              <p:nvPr/>
            </p:nvSpPr>
            <p:spPr>
              <a:xfrm flipH="1">
                <a:off x="3646298" y="4473704"/>
                <a:ext cx="275667" cy="134622"/>
              </a:xfrm>
              <a:custGeom>
                <a:avLst/>
                <a:gdLst/>
                <a:ahLst/>
                <a:cxnLst/>
                <a:rect l="l" t="t" r="r" b="b"/>
                <a:pathLst>
                  <a:path w="16826" h="8217" extrusionOk="0">
                    <a:moveTo>
                      <a:pt x="9294" y="0"/>
                    </a:moveTo>
                    <a:cubicBezTo>
                      <a:pt x="8493" y="1483"/>
                      <a:pt x="7291" y="2725"/>
                      <a:pt x="5849" y="3606"/>
                    </a:cubicBezTo>
                    <a:cubicBezTo>
                      <a:pt x="4687" y="4247"/>
                      <a:pt x="2845" y="4567"/>
                      <a:pt x="1162" y="4928"/>
                    </a:cubicBezTo>
                    <a:cubicBezTo>
                      <a:pt x="161" y="5128"/>
                      <a:pt x="0" y="6610"/>
                      <a:pt x="1483" y="7211"/>
                    </a:cubicBezTo>
                    <a:cubicBezTo>
                      <a:pt x="3300" y="7936"/>
                      <a:pt x="5023" y="8216"/>
                      <a:pt x="6611" y="8216"/>
                    </a:cubicBezTo>
                    <a:cubicBezTo>
                      <a:pt x="10203" y="8216"/>
                      <a:pt x="13100" y="6782"/>
                      <a:pt x="14823" y="5809"/>
                    </a:cubicBezTo>
                    <a:cubicBezTo>
                      <a:pt x="16826" y="4567"/>
                      <a:pt x="15544" y="441"/>
                      <a:pt x="15544" y="441"/>
                    </a:cubicBezTo>
                    <a:lnTo>
                      <a:pt x="92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8"/>
              <p:cNvSpPr/>
              <p:nvPr/>
            </p:nvSpPr>
            <p:spPr>
              <a:xfrm flipH="1">
                <a:off x="4007929" y="3626387"/>
                <a:ext cx="298653" cy="84733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51719" extrusionOk="0">
                    <a:moveTo>
                      <a:pt x="2244" y="1"/>
                    </a:moveTo>
                    <a:cubicBezTo>
                      <a:pt x="1243" y="8413"/>
                      <a:pt x="1" y="18509"/>
                      <a:pt x="321" y="20872"/>
                    </a:cubicBezTo>
                    <a:cubicBezTo>
                      <a:pt x="962" y="25800"/>
                      <a:pt x="4888" y="51718"/>
                      <a:pt x="4888" y="51718"/>
                    </a:cubicBezTo>
                    <a:lnTo>
                      <a:pt x="17908" y="51718"/>
                    </a:lnTo>
                    <a:cubicBezTo>
                      <a:pt x="18228" y="38579"/>
                      <a:pt x="13982" y="19430"/>
                      <a:pt x="13982" y="19430"/>
                    </a:cubicBezTo>
                    <a:cubicBezTo>
                      <a:pt x="15825" y="15664"/>
                      <a:pt x="16466" y="6531"/>
                      <a:pt x="17908" y="3406"/>
                    </a:cubicBezTo>
                    <a:lnTo>
                      <a:pt x="22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8"/>
              <p:cNvSpPr/>
              <p:nvPr/>
            </p:nvSpPr>
            <p:spPr>
              <a:xfrm flipH="1">
                <a:off x="3641694" y="3700554"/>
                <a:ext cx="370183" cy="800068"/>
              </a:xfrm>
              <a:custGeom>
                <a:avLst/>
                <a:gdLst/>
                <a:ahLst/>
                <a:cxnLst/>
                <a:rect l="l" t="t" r="r" b="b"/>
                <a:pathLst>
                  <a:path w="22595" h="48834" extrusionOk="0">
                    <a:moveTo>
                      <a:pt x="1002" y="1"/>
                    </a:moveTo>
                    <a:cubicBezTo>
                      <a:pt x="0" y="10817"/>
                      <a:pt x="40" y="15304"/>
                      <a:pt x="1002" y="17707"/>
                    </a:cubicBezTo>
                    <a:cubicBezTo>
                      <a:pt x="2844" y="22314"/>
                      <a:pt x="11457" y="48834"/>
                      <a:pt x="11457" y="48834"/>
                    </a:cubicBezTo>
                    <a:lnTo>
                      <a:pt x="22594" y="48113"/>
                    </a:lnTo>
                    <a:cubicBezTo>
                      <a:pt x="22073" y="40501"/>
                      <a:pt x="20351" y="34052"/>
                      <a:pt x="15063" y="14903"/>
                    </a:cubicBezTo>
                    <a:cubicBezTo>
                      <a:pt x="14382" y="12419"/>
                      <a:pt x="14862" y="7532"/>
                      <a:pt x="16144" y="2885"/>
                    </a:cubicBezTo>
                    <a:lnTo>
                      <a:pt x="10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8"/>
              <p:cNvSpPr/>
              <p:nvPr/>
            </p:nvSpPr>
            <p:spPr>
              <a:xfrm flipH="1">
                <a:off x="3601014" y="2316271"/>
                <a:ext cx="786944" cy="1613422"/>
              </a:xfrm>
              <a:custGeom>
                <a:avLst/>
                <a:gdLst/>
                <a:ahLst/>
                <a:cxnLst/>
                <a:rect l="l" t="t" r="r" b="b"/>
                <a:pathLst>
                  <a:path w="48033" h="98479" extrusionOk="0">
                    <a:moveTo>
                      <a:pt x="22244" y="0"/>
                    </a:moveTo>
                    <a:cubicBezTo>
                      <a:pt x="17272" y="0"/>
                      <a:pt x="14171" y="680"/>
                      <a:pt x="11177" y="2651"/>
                    </a:cubicBezTo>
                    <a:cubicBezTo>
                      <a:pt x="1643" y="8900"/>
                      <a:pt x="5809" y="26567"/>
                      <a:pt x="5809" y="26567"/>
                    </a:cubicBezTo>
                    <a:cubicBezTo>
                      <a:pt x="6410" y="28890"/>
                      <a:pt x="6731" y="31254"/>
                      <a:pt x="6691" y="33697"/>
                    </a:cubicBezTo>
                    <a:cubicBezTo>
                      <a:pt x="6691" y="37944"/>
                      <a:pt x="1" y="94429"/>
                      <a:pt x="1" y="94429"/>
                    </a:cubicBezTo>
                    <a:cubicBezTo>
                      <a:pt x="1" y="94429"/>
                      <a:pt x="23642" y="98478"/>
                      <a:pt x="36950" y="98478"/>
                    </a:cubicBezTo>
                    <a:cubicBezTo>
                      <a:pt x="42220" y="98478"/>
                      <a:pt x="45869" y="97844"/>
                      <a:pt x="45789" y="96071"/>
                    </a:cubicBezTo>
                    <a:cubicBezTo>
                      <a:pt x="45509" y="89822"/>
                      <a:pt x="44588" y="38104"/>
                      <a:pt x="44588" y="38104"/>
                    </a:cubicBezTo>
                    <a:cubicBezTo>
                      <a:pt x="44588" y="38104"/>
                      <a:pt x="47031" y="36301"/>
                      <a:pt x="47312" y="30893"/>
                    </a:cubicBezTo>
                    <a:cubicBezTo>
                      <a:pt x="48033" y="17393"/>
                      <a:pt x="44828" y="8139"/>
                      <a:pt x="38018" y="4213"/>
                    </a:cubicBezTo>
                    <a:cubicBezTo>
                      <a:pt x="31207" y="287"/>
                      <a:pt x="27963" y="87"/>
                      <a:pt x="23115" y="7"/>
                    </a:cubicBezTo>
                    <a:cubicBezTo>
                      <a:pt x="22818" y="2"/>
                      <a:pt x="22528" y="0"/>
                      <a:pt x="22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8"/>
              <p:cNvSpPr/>
              <p:nvPr/>
            </p:nvSpPr>
            <p:spPr>
              <a:xfrm flipH="1">
                <a:off x="3774285" y="2372154"/>
                <a:ext cx="328176" cy="504740"/>
              </a:xfrm>
              <a:custGeom>
                <a:avLst/>
                <a:gdLst/>
                <a:ahLst/>
                <a:cxnLst/>
                <a:rect l="l" t="t" r="r" b="b"/>
                <a:pathLst>
                  <a:path w="20031" h="30808" extrusionOk="0">
                    <a:moveTo>
                      <a:pt x="19150" y="1"/>
                    </a:moveTo>
                    <a:lnTo>
                      <a:pt x="16706" y="9215"/>
                    </a:lnTo>
                    <a:lnTo>
                      <a:pt x="12379" y="9575"/>
                    </a:lnTo>
                    <a:lnTo>
                      <a:pt x="14983" y="12980"/>
                    </a:lnTo>
                    <a:lnTo>
                      <a:pt x="121" y="29685"/>
                    </a:lnTo>
                    <a:cubicBezTo>
                      <a:pt x="121" y="29685"/>
                      <a:pt x="121" y="29726"/>
                      <a:pt x="121" y="29726"/>
                    </a:cubicBezTo>
                    <a:lnTo>
                      <a:pt x="1" y="30807"/>
                    </a:lnTo>
                    <a:lnTo>
                      <a:pt x="281" y="30807"/>
                    </a:lnTo>
                    <a:lnTo>
                      <a:pt x="361" y="29726"/>
                    </a:lnTo>
                    <a:lnTo>
                      <a:pt x="16345" y="13461"/>
                    </a:lnTo>
                    <a:lnTo>
                      <a:pt x="14342" y="10457"/>
                    </a:lnTo>
                    <a:lnTo>
                      <a:pt x="17988" y="10096"/>
                    </a:lnTo>
                    <a:lnTo>
                      <a:pt x="20031" y="442"/>
                    </a:lnTo>
                    <a:lnTo>
                      <a:pt x="19150" y="1"/>
                    </a:lnTo>
                    <a:close/>
                  </a:path>
                </a:pathLst>
              </a:custGeom>
              <a:solidFill>
                <a:srgbClr val="B6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8"/>
              <p:cNvSpPr/>
              <p:nvPr/>
            </p:nvSpPr>
            <p:spPr>
              <a:xfrm flipH="1">
                <a:off x="4108998" y="2991071"/>
                <a:ext cx="95843" cy="899843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54924" extrusionOk="0">
                    <a:moveTo>
                      <a:pt x="5849" y="1"/>
                    </a:moveTo>
                    <a:lnTo>
                      <a:pt x="5609" y="41"/>
                    </a:lnTo>
                    <a:lnTo>
                      <a:pt x="0" y="54923"/>
                    </a:lnTo>
                    <a:lnTo>
                      <a:pt x="1322" y="54923"/>
                    </a:lnTo>
                    <a:lnTo>
                      <a:pt x="5849" y="1"/>
                    </a:lnTo>
                    <a:close/>
                  </a:path>
                </a:pathLst>
              </a:custGeom>
              <a:solidFill>
                <a:srgbClr val="B6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48"/>
              <p:cNvSpPr/>
              <p:nvPr/>
            </p:nvSpPr>
            <p:spPr>
              <a:xfrm flipH="1">
                <a:off x="4100478" y="2335406"/>
                <a:ext cx="93861" cy="523106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31929" extrusionOk="0">
                    <a:moveTo>
                      <a:pt x="2204" y="1"/>
                    </a:moveTo>
                    <a:lnTo>
                      <a:pt x="161" y="962"/>
                    </a:lnTo>
                    <a:lnTo>
                      <a:pt x="401" y="8093"/>
                    </a:lnTo>
                    <a:lnTo>
                      <a:pt x="1923" y="9014"/>
                    </a:lnTo>
                    <a:lnTo>
                      <a:pt x="0" y="9294"/>
                    </a:lnTo>
                    <a:lnTo>
                      <a:pt x="5729" y="31928"/>
                    </a:lnTo>
                    <a:lnTo>
                      <a:pt x="1402" y="10056"/>
                    </a:lnTo>
                    <a:lnTo>
                      <a:pt x="4407" y="9455"/>
                    </a:lnTo>
                    <a:lnTo>
                      <a:pt x="1723" y="7932"/>
                    </a:lnTo>
                    <a:lnTo>
                      <a:pt x="2204" y="1"/>
                    </a:lnTo>
                    <a:close/>
                  </a:path>
                </a:pathLst>
              </a:custGeom>
              <a:solidFill>
                <a:srgbClr val="B6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48"/>
              <p:cNvSpPr/>
              <p:nvPr/>
            </p:nvSpPr>
            <p:spPr>
              <a:xfrm flipH="1">
                <a:off x="3835968" y="2320317"/>
                <a:ext cx="262544" cy="511277"/>
              </a:xfrm>
              <a:custGeom>
                <a:avLst/>
                <a:gdLst/>
                <a:ahLst/>
                <a:cxnLst/>
                <a:rect l="l" t="t" r="r" b="b"/>
                <a:pathLst>
                  <a:path w="16025" h="31207" extrusionOk="0">
                    <a:moveTo>
                      <a:pt x="0" y="0"/>
                    </a:moveTo>
                    <a:lnTo>
                      <a:pt x="200" y="31207"/>
                    </a:lnTo>
                    <a:lnTo>
                      <a:pt x="16024" y="1723"/>
                    </a:lnTo>
                    <a:cubicBezTo>
                      <a:pt x="12659" y="108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8"/>
              <p:cNvSpPr/>
              <p:nvPr/>
            </p:nvSpPr>
            <p:spPr>
              <a:xfrm flipH="1">
                <a:off x="4694443" y="2842752"/>
                <a:ext cx="260578" cy="78608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4798" extrusionOk="0">
                    <a:moveTo>
                      <a:pt x="15904" y="0"/>
                    </a:moveTo>
                    <a:lnTo>
                      <a:pt x="882" y="1042"/>
                    </a:lnTo>
                    <a:cubicBezTo>
                      <a:pt x="0" y="1122"/>
                      <a:pt x="40" y="1963"/>
                      <a:pt x="641" y="2283"/>
                    </a:cubicBezTo>
                    <a:cubicBezTo>
                      <a:pt x="4494" y="4396"/>
                      <a:pt x="9441" y="4797"/>
                      <a:pt x="12642" y="4797"/>
                    </a:cubicBezTo>
                    <a:cubicBezTo>
                      <a:pt x="14600" y="4797"/>
                      <a:pt x="15904" y="4647"/>
                      <a:pt x="15904" y="4647"/>
                    </a:cubicBezTo>
                    <a:lnTo>
                      <a:pt x="15904" y="0"/>
                    </a:lnTo>
                    <a:close/>
                  </a:path>
                </a:pathLst>
              </a:custGeom>
              <a:solidFill>
                <a:srgbClr val="F6B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48"/>
              <p:cNvSpPr/>
              <p:nvPr/>
            </p:nvSpPr>
            <p:spPr>
              <a:xfrm flipH="1">
                <a:off x="4225828" y="2483742"/>
                <a:ext cx="511949" cy="485834"/>
              </a:xfrm>
              <a:custGeom>
                <a:avLst/>
                <a:gdLst/>
                <a:ahLst/>
                <a:cxnLst/>
                <a:rect l="l" t="t" r="r" b="b"/>
                <a:pathLst>
                  <a:path w="31248" h="29654" extrusionOk="0">
                    <a:moveTo>
                      <a:pt x="27241" y="0"/>
                    </a:moveTo>
                    <a:cubicBezTo>
                      <a:pt x="27241" y="0"/>
                      <a:pt x="25599" y="15263"/>
                      <a:pt x="16585" y="17146"/>
                    </a:cubicBezTo>
                    <a:cubicBezTo>
                      <a:pt x="11097" y="18268"/>
                      <a:pt x="5569" y="19149"/>
                      <a:pt x="0" y="19710"/>
                    </a:cubicBezTo>
                    <a:lnTo>
                      <a:pt x="0" y="28924"/>
                    </a:lnTo>
                    <a:cubicBezTo>
                      <a:pt x="0" y="28924"/>
                      <a:pt x="3276" y="29654"/>
                      <a:pt x="8796" y="29654"/>
                    </a:cubicBezTo>
                    <a:cubicBezTo>
                      <a:pt x="11556" y="29654"/>
                      <a:pt x="14876" y="29471"/>
                      <a:pt x="18628" y="28924"/>
                    </a:cubicBezTo>
                    <a:cubicBezTo>
                      <a:pt x="29885" y="27321"/>
                      <a:pt x="29925" y="22434"/>
                      <a:pt x="30566" y="19950"/>
                    </a:cubicBezTo>
                    <a:cubicBezTo>
                      <a:pt x="31247" y="17426"/>
                      <a:pt x="27241" y="0"/>
                      <a:pt x="272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8"/>
              <p:cNvSpPr/>
              <p:nvPr/>
            </p:nvSpPr>
            <p:spPr>
              <a:xfrm flipH="1">
                <a:off x="3835968" y="2218003"/>
                <a:ext cx="263871" cy="152202"/>
              </a:xfrm>
              <a:custGeom>
                <a:avLst/>
                <a:gdLst/>
                <a:ahLst/>
                <a:cxnLst/>
                <a:rect l="l" t="t" r="r" b="b"/>
                <a:pathLst>
                  <a:path w="16106" h="9290" extrusionOk="0">
                    <a:moveTo>
                      <a:pt x="13243" y="1"/>
                    </a:moveTo>
                    <a:cubicBezTo>
                      <a:pt x="10575" y="1"/>
                      <a:pt x="6061" y="3503"/>
                      <a:pt x="1799" y="3503"/>
                    </a:cubicBezTo>
                    <a:cubicBezTo>
                      <a:pt x="1478" y="3503"/>
                      <a:pt x="1159" y="3484"/>
                      <a:pt x="842" y="3441"/>
                    </a:cubicBezTo>
                    <a:cubicBezTo>
                      <a:pt x="642" y="4482"/>
                      <a:pt x="362" y="5484"/>
                      <a:pt x="1" y="6485"/>
                    </a:cubicBezTo>
                    <a:lnTo>
                      <a:pt x="81" y="6285"/>
                    </a:lnTo>
                    <a:cubicBezTo>
                      <a:pt x="81" y="6285"/>
                      <a:pt x="2204" y="9290"/>
                      <a:pt x="7052" y="9290"/>
                    </a:cubicBezTo>
                    <a:cubicBezTo>
                      <a:pt x="10096" y="9250"/>
                      <a:pt x="13141" y="8809"/>
                      <a:pt x="16105" y="8008"/>
                    </a:cubicBezTo>
                    <a:cubicBezTo>
                      <a:pt x="15024" y="7126"/>
                      <a:pt x="15624" y="5204"/>
                      <a:pt x="15624" y="4362"/>
                    </a:cubicBezTo>
                    <a:cubicBezTo>
                      <a:pt x="15624" y="1064"/>
                      <a:pt x="14714" y="1"/>
                      <a:pt x="13243" y="1"/>
                    </a:cubicBezTo>
                    <a:close/>
                  </a:path>
                </a:pathLst>
              </a:custGeom>
              <a:solidFill>
                <a:srgbClr val="FFE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8"/>
              <p:cNvSpPr/>
              <p:nvPr/>
            </p:nvSpPr>
            <p:spPr>
              <a:xfrm flipH="1">
                <a:off x="3511757" y="1534405"/>
                <a:ext cx="888669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54242" h="48167" extrusionOk="0">
                    <a:moveTo>
                      <a:pt x="30475" y="1"/>
                    </a:moveTo>
                    <a:cubicBezTo>
                      <a:pt x="23627" y="1"/>
                      <a:pt x="17481" y="1634"/>
                      <a:pt x="12539" y="4825"/>
                    </a:cubicBezTo>
                    <a:cubicBezTo>
                      <a:pt x="6811" y="8551"/>
                      <a:pt x="3085" y="12877"/>
                      <a:pt x="1523" y="20970"/>
                    </a:cubicBezTo>
                    <a:cubicBezTo>
                      <a:pt x="0" y="29062"/>
                      <a:pt x="3726" y="38796"/>
                      <a:pt x="9975" y="43363"/>
                    </a:cubicBezTo>
                    <a:cubicBezTo>
                      <a:pt x="14498" y="46689"/>
                      <a:pt x="20168" y="48167"/>
                      <a:pt x="25918" y="48167"/>
                    </a:cubicBezTo>
                    <a:cubicBezTo>
                      <a:pt x="28062" y="48167"/>
                      <a:pt x="30218" y="47961"/>
                      <a:pt x="32329" y="47570"/>
                    </a:cubicBezTo>
                    <a:cubicBezTo>
                      <a:pt x="43306" y="45526"/>
                      <a:pt x="50196" y="38716"/>
                      <a:pt x="52800" y="29983"/>
                    </a:cubicBezTo>
                    <a:cubicBezTo>
                      <a:pt x="53881" y="26217"/>
                      <a:pt x="54242" y="22292"/>
                      <a:pt x="53841" y="18446"/>
                    </a:cubicBezTo>
                    <a:cubicBezTo>
                      <a:pt x="53160" y="11395"/>
                      <a:pt x="48073" y="6788"/>
                      <a:pt x="43225" y="3944"/>
                    </a:cubicBezTo>
                    <a:cubicBezTo>
                      <a:pt x="40341" y="2261"/>
                      <a:pt x="37216" y="980"/>
                      <a:pt x="33971" y="138"/>
                    </a:cubicBezTo>
                    <a:cubicBezTo>
                      <a:pt x="32788" y="46"/>
                      <a:pt x="31622" y="1"/>
                      <a:pt x="30475" y="1"/>
                    </a:cubicBezTo>
                    <a:close/>
                  </a:path>
                </a:pathLst>
              </a:custGeom>
              <a:solidFill>
                <a:srgbClr val="FFE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8"/>
              <p:cNvSpPr/>
              <p:nvPr/>
            </p:nvSpPr>
            <p:spPr>
              <a:xfrm flipH="1">
                <a:off x="4035060" y="1902884"/>
                <a:ext cx="58210" cy="112914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6892" extrusionOk="0">
                    <a:moveTo>
                      <a:pt x="1964" y="1"/>
                    </a:moveTo>
                    <a:cubicBezTo>
                      <a:pt x="1683" y="1"/>
                      <a:pt x="1443" y="241"/>
                      <a:pt x="1483" y="522"/>
                    </a:cubicBezTo>
                    <a:cubicBezTo>
                      <a:pt x="1483" y="1082"/>
                      <a:pt x="1363" y="2685"/>
                      <a:pt x="722" y="3446"/>
                    </a:cubicBezTo>
                    <a:cubicBezTo>
                      <a:pt x="1" y="4367"/>
                      <a:pt x="41" y="5048"/>
                      <a:pt x="161" y="5449"/>
                    </a:cubicBezTo>
                    <a:cubicBezTo>
                      <a:pt x="241" y="5890"/>
                      <a:pt x="642" y="6410"/>
                      <a:pt x="1643" y="6691"/>
                    </a:cubicBezTo>
                    <a:cubicBezTo>
                      <a:pt x="2044" y="6811"/>
                      <a:pt x="2404" y="6851"/>
                      <a:pt x="2805" y="6891"/>
                    </a:cubicBezTo>
                    <a:lnTo>
                      <a:pt x="2845" y="6891"/>
                    </a:lnTo>
                    <a:lnTo>
                      <a:pt x="2805" y="6851"/>
                    </a:lnTo>
                    <a:lnTo>
                      <a:pt x="2805" y="6851"/>
                    </a:lnTo>
                    <a:cubicBezTo>
                      <a:pt x="2818" y="6852"/>
                      <a:pt x="2832" y="6852"/>
                      <a:pt x="2845" y="6852"/>
                    </a:cubicBezTo>
                    <a:cubicBezTo>
                      <a:pt x="3527" y="6852"/>
                      <a:pt x="3552" y="5849"/>
                      <a:pt x="2845" y="5810"/>
                    </a:cubicBezTo>
                    <a:cubicBezTo>
                      <a:pt x="2524" y="5770"/>
                      <a:pt x="2204" y="5729"/>
                      <a:pt x="1883" y="5649"/>
                    </a:cubicBezTo>
                    <a:cubicBezTo>
                      <a:pt x="1443" y="5529"/>
                      <a:pt x="1162" y="5329"/>
                      <a:pt x="1082" y="5129"/>
                    </a:cubicBezTo>
                    <a:cubicBezTo>
                      <a:pt x="1082" y="4728"/>
                      <a:pt x="1202" y="4367"/>
                      <a:pt x="1483" y="4127"/>
                    </a:cubicBezTo>
                    <a:cubicBezTo>
                      <a:pt x="2524" y="2845"/>
                      <a:pt x="2484" y="602"/>
                      <a:pt x="2484" y="522"/>
                    </a:cubicBezTo>
                    <a:cubicBezTo>
                      <a:pt x="2444" y="241"/>
                      <a:pt x="2244" y="1"/>
                      <a:pt x="1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48"/>
              <p:cNvSpPr/>
              <p:nvPr/>
            </p:nvSpPr>
            <p:spPr>
              <a:xfrm flipH="1">
                <a:off x="4185132" y="1897560"/>
                <a:ext cx="45972" cy="63781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3893" extrusionOk="0">
                    <a:moveTo>
                      <a:pt x="1387" y="0"/>
                    </a:moveTo>
                    <a:cubicBezTo>
                      <a:pt x="669" y="0"/>
                      <a:pt x="79" y="852"/>
                      <a:pt x="41" y="1888"/>
                    </a:cubicBezTo>
                    <a:cubicBezTo>
                      <a:pt x="1" y="2930"/>
                      <a:pt x="602" y="3851"/>
                      <a:pt x="1363" y="3891"/>
                    </a:cubicBezTo>
                    <a:cubicBezTo>
                      <a:pt x="1379" y="3892"/>
                      <a:pt x="1395" y="3893"/>
                      <a:pt x="1410" y="3893"/>
                    </a:cubicBezTo>
                    <a:cubicBezTo>
                      <a:pt x="2112" y="3893"/>
                      <a:pt x="2726" y="3027"/>
                      <a:pt x="2765" y="2008"/>
                    </a:cubicBezTo>
                    <a:cubicBezTo>
                      <a:pt x="2805" y="927"/>
                      <a:pt x="2244" y="45"/>
                      <a:pt x="1483" y="5"/>
                    </a:cubicBezTo>
                    <a:cubicBezTo>
                      <a:pt x="1451" y="2"/>
                      <a:pt x="1419" y="0"/>
                      <a:pt x="1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48"/>
              <p:cNvSpPr/>
              <p:nvPr/>
            </p:nvSpPr>
            <p:spPr>
              <a:xfrm flipH="1">
                <a:off x="3838606" y="1910748"/>
                <a:ext cx="46611" cy="63715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889" extrusionOk="0">
                    <a:moveTo>
                      <a:pt x="1433" y="0"/>
                    </a:moveTo>
                    <a:cubicBezTo>
                      <a:pt x="731" y="0"/>
                      <a:pt x="80" y="828"/>
                      <a:pt x="41" y="1884"/>
                    </a:cubicBezTo>
                    <a:cubicBezTo>
                      <a:pt x="1" y="2966"/>
                      <a:pt x="602" y="3847"/>
                      <a:pt x="1363" y="3887"/>
                    </a:cubicBezTo>
                    <a:cubicBezTo>
                      <a:pt x="1380" y="3888"/>
                      <a:pt x="1398" y="3889"/>
                      <a:pt x="1415" y="3889"/>
                    </a:cubicBezTo>
                    <a:cubicBezTo>
                      <a:pt x="2153" y="3889"/>
                      <a:pt x="2766" y="3061"/>
                      <a:pt x="2805" y="2005"/>
                    </a:cubicBezTo>
                    <a:cubicBezTo>
                      <a:pt x="2845" y="923"/>
                      <a:pt x="2244" y="42"/>
                      <a:pt x="1483" y="2"/>
                    </a:cubicBezTo>
                    <a:cubicBezTo>
                      <a:pt x="1466" y="1"/>
                      <a:pt x="1450" y="0"/>
                      <a:pt x="1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48"/>
              <p:cNvSpPr/>
              <p:nvPr/>
            </p:nvSpPr>
            <p:spPr>
              <a:xfrm flipH="1">
                <a:off x="3986384" y="2050941"/>
                <a:ext cx="115634" cy="49068"/>
              </a:xfrm>
              <a:custGeom>
                <a:avLst/>
                <a:gdLst/>
                <a:ahLst/>
                <a:cxnLst/>
                <a:rect l="l" t="t" r="r" b="b"/>
                <a:pathLst>
                  <a:path w="7058" h="2995" extrusionOk="0">
                    <a:moveTo>
                      <a:pt x="1188" y="0"/>
                    </a:moveTo>
                    <a:cubicBezTo>
                      <a:pt x="473" y="0"/>
                      <a:pt x="1" y="86"/>
                      <a:pt x="54" y="298"/>
                    </a:cubicBezTo>
                    <a:cubicBezTo>
                      <a:pt x="334" y="1660"/>
                      <a:pt x="1416" y="2701"/>
                      <a:pt x="2778" y="2942"/>
                    </a:cubicBezTo>
                    <a:cubicBezTo>
                      <a:pt x="2976" y="2977"/>
                      <a:pt x="3171" y="2994"/>
                      <a:pt x="3364" y="2994"/>
                    </a:cubicBezTo>
                    <a:cubicBezTo>
                      <a:pt x="4697" y="2994"/>
                      <a:pt x="5899" y="2189"/>
                      <a:pt x="6704" y="1139"/>
                    </a:cubicBezTo>
                    <a:cubicBezTo>
                      <a:pt x="7058" y="667"/>
                      <a:pt x="3181" y="0"/>
                      <a:pt x="1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48"/>
              <p:cNvSpPr/>
              <p:nvPr/>
            </p:nvSpPr>
            <p:spPr>
              <a:xfrm flipH="1">
                <a:off x="3478269" y="1523821"/>
                <a:ext cx="971389" cy="644245"/>
              </a:xfrm>
              <a:custGeom>
                <a:avLst/>
                <a:gdLst/>
                <a:ahLst/>
                <a:cxnLst/>
                <a:rect l="l" t="t" r="r" b="b"/>
                <a:pathLst>
                  <a:path w="59291" h="39323" extrusionOk="0">
                    <a:moveTo>
                      <a:pt x="30738" y="0"/>
                    </a:moveTo>
                    <a:cubicBezTo>
                      <a:pt x="12956" y="0"/>
                      <a:pt x="6050" y="15006"/>
                      <a:pt x="6050" y="15006"/>
                    </a:cubicBezTo>
                    <a:cubicBezTo>
                      <a:pt x="6050" y="15006"/>
                      <a:pt x="1" y="29828"/>
                      <a:pt x="7652" y="37960"/>
                    </a:cubicBezTo>
                    <a:cubicBezTo>
                      <a:pt x="7652" y="37960"/>
                      <a:pt x="3967" y="26863"/>
                      <a:pt x="9375" y="17209"/>
                    </a:cubicBezTo>
                    <a:cubicBezTo>
                      <a:pt x="11525" y="13418"/>
                      <a:pt x="13581" y="11161"/>
                      <a:pt x="16483" y="11161"/>
                    </a:cubicBezTo>
                    <a:cubicBezTo>
                      <a:pt x="18610" y="11161"/>
                      <a:pt x="21192" y="12374"/>
                      <a:pt x="24598" y="15086"/>
                    </a:cubicBezTo>
                    <a:cubicBezTo>
                      <a:pt x="26410" y="16517"/>
                      <a:pt x="28016" y="17045"/>
                      <a:pt x="29516" y="17045"/>
                    </a:cubicBezTo>
                    <a:cubicBezTo>
                      <a:pt x="33732" y="17045"/>
                      <a:pt x="37119" y="12879"/>
                      <a:pt x="41940" y="12879"/>
                    </a:cubicBezTo>
                    <a:cubicBezTo>
                      <a:pt x="42800" y="12879"/>
                      <a:pt x="43705" y="13011"/>
                      <a:pt x="44668" y="13323"/>
                    </a:cubicBezTo>
                    <a:cubicBezTo>
                      <a:pt x="52199" y="15767"/>
                      <a:pt x="46671" y="35036"/>
                      <a:pt x="45029" y="36678"/>
                    </a:cubicBezTo>
                    <a:cubicBezTo>
                      <a:pt x="43346" y="38361"/>
                      <a:pt x="48434" y="38801"/>
                      <a:pt x="48434" y="38801"/>
                    </a:cubicBezTo>
                    <a:cubicBezTo>
                      <a:pt x="48434" y="38801"/>
                      <a:pt x="49057" y="31465"/>
                      <a:pt x="52025" y="31465"/>
                    </a:cubicBezTo>
                    <a:cubicBezTo>
                      <a:pt x="52158" y="31465"/>
                      <a:pt x="52297" y="31479"/>
                      <a:pt x="52440" y="31510"/>
                    </a:cubicBezTo>
                    <a:cubicBezTo>
                      <a:pt x="54843" y="32031"/>
                      <a:pt x="53281" y="35717"/>
                      <a:pt x="51198" y="39322"/>
                    </a:cubicBezTo>
                    <a:cubicBezTo>
                      <a:pt x="53441" y="38521"/>
                      <a:pt x="59290" y="30709"/>
                      <a:pt x="59290" y="21976"/>
                    </a:cubicBezTo>
                    <a:cubicBezTo>
                      <a:pt x="59290" y="13283"/>
                      <a:pt x="54643" y="6553"/>
                      <a:pt x="45630" y="3068"/>
                    </a:cubicBezTo>
                    <a:cubicBezTo>
                      <a:pt x="39990" y="881"/>
                      <a:pt x="35045" y="0"/>
                      <a:pt x="307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48"/>
              <p:cNvSpPr/>
              <p:nvPr/>
            </p:nvSpPr>
            <p:spPr>
              <a:xfrm flipH="1">
                <a:off x="3944918" y="2682604"/>
                <a:ext cx="45972" cy="38829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370" extrusionOk="0">
                    <a:moveTo>
                      <a:pt x="1563" y="0"/>
                    </a:moveTo>
                    <a:cubicBezTo>
                      <a:pt x="562" y="0"/>
                      <a:pt x="1" y="1202"/>
                      <a:pt x="682" y="1963"/>
                    </a:cubicBezTo>
                    <a:cubicBezTo>
                      <a:pt x="931" y="2241"/>
                      <a:pt x="1260" y="2370"/>
                      <a:pt x="1584" y="2370"/>
                    </a:cubicBezTo>
                    <a:cubicBezTo>
                      <a:pt x="2145" y="2370"/>
                      <a:pt x="2689" y="1983"/>
                      <a:pt x="2765" y="1322"/>
                    </a:cubicBezTo>
                    <a:cubicBezTo>
                      <a:pt x="2805" y="641"/>
                      <a:pt x="2284" y="40"/>
                      <a:pt x="1563" y="0"/>
                    </a:cubicBezTo>
                    <a:close/>
                  </a:path>
                </a:pathLst>
              </a:custGeom>
              <a:solidFill>
                <a:srgbClr val="DC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48"/>
              <p:cNvSpPr/>
              <p:nvPr/>
            </p:nvSpPr>
            <p:spPr>
              <a:xfrm flipH="1">
                <a:off x="3740813" y="2689157"/>
                <a:ext cx="45955" cy="39337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401" extrusionOk="0">
                    <a:moveTo>
                      <a:pt x="1563" y="1"/>
                    </a:moveTo>
                    <a:cubicBezTo>
                      <a:pt x="522" y="1"/>
                      <a:pt x="1" y="1203"/>
                      <a:pt x="642" y="2004"/>
                    </a:cubicBezTo>
                    <a:cubicBezTo>
                      <a:pt x="886" y="2277"/>
                      <a:pt x="1207" y="2400"/>
                      <a:pt x="1525" y="2400"/>
                    </a:cubicBezTo>
                    <a:cubicBezTo>
                      <a:pt x="2093" y="2400"/>
                      <a:pt x="2648" y="2005"/>
                      <a:pt x="2725" y="1363"/>
                    </a:cubicBezTo>
                    <a:cubicBezTo>
                      <a:pt x="2805" y="682"/>
                      <a:pt x="2244" y="81"/>
                      <a:pt x="1563" y="1"/>
                    </a:cubicBezTo>
                    <a:close/>
                  </a:path>
                </a:pathLst>
              </a:custGeom>
              <a:solidFill>
                <a:srgbClr val="DC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48"/>
              <p:cNvSpPr/>
              <p:nvPr/>
            </p:nvSpPr>
            <p:spPr>
              <a:xfrm flipH="1">
                <a:off x="3489426" y="2601195"/>
                <a:ext cx="728538" cy="780948"/>
              </a:xfrm>
              <a:custGeom>
                <a:avLst/>
                <a:gdLst/>
                <a:ahLst/>
                <a:cxnLst/>
                <a:rect l="l" t="t" r="r" b="b"/>
                <a:pathLst>
                  <a:path w="44468" h="47667" extrusionOk="0">
                    <a:moveTo>
                      <a:pt x="24237" y="0"/>
                    </a:moveTo>
                    <a:cubicBezTo>
                      <a:pt x="24020" y="0"/>
                      <a:pt x="23799" y="54"/>
                      <a:pt x="23596" y="162"/>
                    </a:cubicBezTo>
                    <a:lnTo>
                      <a:pt x="761" y="13783"/>
                    </a:lnTo>
                    <a:cubicBezTo>
                      <a:pt x="200" y="14143"/>
                      <a:pt x="0" y="14904"/>
                      <a:pt x="361" y="15465"/>
                    </a:cubicBezTo>
                    <a:lnTo>
                      <a:pt x="19189" y="47073"/>
                    </a:lnTo>
                    <a:cubicBezTo>
                      <a:pt x="19433" y="47452"/>
                      <a:pt x="19841" y="47666"/>
                      <a:pt x="20266" y="47666"/>
                    </a:cubicBezTo>
                    <a:cubicBezTo>
                      <a:pt x="20470" y="47666"/>
                      <a:pt x="20677" y="47617"/>
                      <a:pt x="20872" y="47513"/>
                    </a:cubicBezTo>
                    <a:lnTo>
                      <a:pt x="43706" y="33893"/>
                    </a:lnTo>
                    <a:cubicBezTo>
                      <a:pt x="44307" y="33532"/>
                      <a:pt x="44467" y="32771"/>
                      <a:pt x="44147" y="32210"/>
                    </a:cubicBezTo>
                    <a:lnTo>
                      <a:pt x="25278" y="603"/>
                    </a:lnTo>
                    <a:cubicBezTo>
                      <a:pt x="25066" y="205"/>
                      <a:pt x="24661" y="0"/>
                      <a:pt x="242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48"/>
              <p:cNvSpPr/>
              <p:nvPr/>
            </p:nvSpPr>
            <p:spPr>
              <a:xfrm flipH="1">
                <a:off x="3902911" y="2633240"/>
                <a:ext cx="218587" cy="160852"/>
              </a:xfrm>
              <a:custGeom>
                <a:avLst/>
                <a:gdLst/>
                <a:ahLst/>
                <a:cxnLst/>
                <a:rect l="l" t="t" r="r" b="b"/>
                <a:pathLst>
                  <a:path w="13342" h="9818" extrusionOk="0">
                    <a:moveTo>
                      <a:pt x="10846" y="1"/>
                    </a:moveTo>
                    <a:cubicBezTo>
                      <a:pt x="10673" y="1"/>
                      <a:pt x="10499" y="42"/>
                      <a:pt x="10337" y="129"/>
                    </a:cubicBezTo>
                    <a:lnTo>
                      <a:pt x="682" y="5657"/>
                    </a:lnTo>
                    <a:cubicBezTo>
                      <a:pt x="161" y="5938"/>
                      <a:pt x="1" y="6579"/>
                      <a:pt x="281" y="7099"/>
                    </a:cubicBezTo>
                    <a:lnTo>
                      <a:pt x="1523" y="9263"/>
                    </a:lnTo>
                    <a:cubicBezTo>
                      <a:pt x="1712" y="9612"/>
                      <a:pt x="2081" y="9818"/>
                      <a:pt x="2460" y="9818"/>
                    </a:cubicBezTo>
                    <a:cubicBezTo>
                      <a:pt x="2646" y="9818"/>
                      <a:pt x="2834" y="9769"/>
                      <a:pt x="3006" y="9663"/>
                    </a:cubicBezTo>
                    <a:lnTo>
                      <a:pt x="12660" y="4175"/>
                    </a:lnTo>
                    <a:cubicBezTo>
                      <a:pt x="13181" y="3895"/>
                      <a:pt x="13341" y="3214"/>
                      <a:pt x="13061" y="2693"/>
                    </a:cubicBezTo>
                    <a:lnTo>
                      <a:pt x="11819" y="530"/>
                    </a:lnTo>
                    <a:cubicBezTo>
                      <a:pt x="11598" y="199"/>
                      <a:pt x="11226" y="1"/>
                      <a:pt x="10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48"/>
              <p:cNvSpPr/>
              <p:nvPr/>
            </p:nvSpPr>
            <p:spPr>
              <a:xfrm flipH="1">
                <a:off x="3939020" y="3063272"/>
                <a:ext cx="167373" cy="134131"/>
              </a:xfrm>
              <a:custGeom>
                <a:avLst/>
                <a:gdLst/>
                <a:ahLst/>
                <a:cxnLst/>
                <a:rect l="l" t="t" r="r" b="b"/>
                <a:pathLst>
                  <a:path w="10216" h="8187" extrusionOk="0">
                    <a:moveTo>
                      <a:pt x="5889" y="0"/>
                    </a:moveTo>
                    <a:cubicBezTo>
                      <a:pt x="5889" y="0"/>
                      <a:pt x="3205" y="1242"/>
                      <a:pt x="2364" y="2123"/>
                    </a:cubicBezTo>
                    <a:cubicBezTo>
                      <a:pt x="1523" y="3005"/>
                      <a:pt x="0" y="5208"/>
                      <a:pt x="1603" y="6530"/>
                    </a:cubicBezTo>
                    <a:cubicBezTo>
                      <a:pt x="2795" y="7513"/>
                      <a:pt x="4718" y="8186"/>
                      <a:pt x="6400" y="8186"/>
                    </a:cubicBezTo>
                    <a:cubicBezTo>
                      <a:pt x="6979" y="8186"/>
                      <a:pt x="7530" y="8107"/>
                      <a:pt x="8012" y="7932"/>
                    </a:cubicBezTo>
                    <a:cubicBezTo>
                      <a:pt x="9935" y="7211"/>
                      <a:pt x="10216" y="5008"/>
                      <a:pt x="10216" y="5008"/>
                    </a:cubicBezTo>
                    <a:lnTo>
                      <a:pt x="5889" y="0"/>
                    </a:lnTo>
                    <a:close/>
                  </a:path>
                </a:pathLst>
              </a:custGeom>
              <a:solidFill>
                <a:srgbClr val="FFE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48"/>
              <p:cNvSpPr/>
              <p:nvPr/>
            </p:nvSpPr>
            <p:spPr>
              <a:xfrm flipH="1">
                <a:off x="4274405" y="2561186"/>
                <a:ext cx="33488" cy="359026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1914" extrusionOk="0">
                    <a:moveTo>
                      <a:pt x="2044" y="0"/>
                    </a:moveTo>
                    <a:lnTo>
                      <a:pt x="1" y="21913"/>
                    </a:lnTo>
                    <a:lnTo>
                      <a:pt x="1683" y="20631"/>
                    </a:lnTo>
                    <a:lnTo>
                      <a:pt x="1683" y="5889"/>
                    </a:lnTo>
                    <a:lnTo>
                      <a:pt x="2044" y="0"/>
                    </a:lnTo>
                    <a:close/>
                  </a:path>
                </a:pathLst>
              </a:custGeom>
              <a:solidFill>
                <a:srgbClr val="B6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8"/>
              <p:cNvSpPr/>
              <p:nvPr/>
            </p:nvSpPr>
            <p:spPr>
              <a:xfrm flipH="1">
                <a:off x="3510430" y="2483742"/>
                <a:ext cx="519174" cy="711466"/>
              </a:xfrm>
              <a:custGeom>
                <a:avLst/>
                <a:gdLst/>
                <a:ahLst/>
                <a:cxnLst/>
                <a:rect l="l" t="t" r="r" b="b"/>
                <a:pathLst>
                  <a:path w="31689" h="43426" extrusionOk="0">
                    <a:moveTo>
                      <a:pt x="21913" y="0"/>
                    </a:moveTo>
                    <a:lnTo>
                      <a:pt x="15864" y="8934"/>
                    </a:lnTo>
                    <a:cubicBezTo>
                      <a:pt x="15864" y="8934"/>
                      <a:pt x="20672" y="18748"/>
                      <a:pt x="17587" y="21873"/>
                    </a:cubicBezTo>
                    <a:cubicBezTo>
                      <a:pt x="14502" y="24998"/>
                      <a:pt x="0" y="34812"/>
                      <a:pt x="0" y="34812"/>
                    </a:cubicBezTo>
                    <a:lnTo>
                      <a:pt x="5729" y="43425"/>
                    </a:lnTo>
                    <a:cubicBezTo>
                      <a:pt x="5729" y="43425"/>
                      <a:pt x="15504" y="37136"/>
                      <a:pt x="23556" y="30967"/>
                    </a:cubicBezTo>
                    <a:cubicBezTo>
                      <a:pt x="31688" y="24717"/>
                      <a:pt x="30687" y="22153"/>
                      <a:pt x="29565" y="15664"/>
                    </a:cubicBezTo>
                    <a:cubicBezTo>
                      <a:pt x="28403" y="9174"/>
                      <a:pt x="21913" y="0"/>
                      <a:pt x="2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0" name="Google Shape;1520;p48"/>
            <p:cNvGrpSpPr/>
            <p:nvPr/>
          </p:nvGrpSpPr>
          <p:grpSpPr>
            <a:xfrm>
              <a:off x="4539453" y="1482942"/>
              <a:ext cx="1050150" cy="3125466"/>
              <a:chOff x="6448305" y="501537"/>
              <a:chExt cx="829896" cy="2469943"/>
            </a:xfrm>
          </p:grpSpPr>
          <p:sp>
            <p:nvSpPr>
              <p:cNvPr id="1521" name="Google Shape;1521;p48"/>
              <p:cNvSpPr/>
              <p:nvPr/>
            </p:nvSpPr>
            <p:spPr>
              <a:xfrm>
                <a:off x="6448305" y="1320220"/>
                <a:ext cx="130718" cy="407691"/>
              </a:xfrm>
              <a:custGeom>
                <a:avLst/>
                <a:gdLst/>
                <a:ahLst/>
                <a:cxnLst/>
                <a:rect l="l" t="t" r="r" b="b"/>
                <a:pathLst>
                  <a:path w="10096" h="31488" extrusionOk="0">
                    <a:moveTo>
                      <a:pt x="7652" y="0"/>
                    </a:moveTo>
                    <a:cubicBezTo>
                      <a:pt x="7652" y="0"/>
                      <a:pt x="1883" y="12339"/>
                      <a:pt x="962" y="14783"/>
                    </a:cubicBezTo>
                    <a:cubicBezTo>
                      <a:pt x="0" y="17186"/>
                      <a:pt x="7692" y="31488"/>
                      <a:pt x="7692" y="31488"/>
                    </a:cubicBezTo>
                    <a:lnTo>
                      <a:pt x="8213" y="22674"/>
                    </a:lnTo>
                    <a:lnTo>
                      <a:pt x="7532" y="18268"/>
                    </a:lnTo>
                    <a:lnTo>
                      <a:pt x="8814" y="14742"/>
                    </a:lnTo>
                    <a:lnTo>
                      <a:pt x="10095" y="2765"/>
                    </a:lnTo>
                    <a:lnTo>
                      <a:pt x="7652" y="0"/>
                    </a:lnTo>
                    <a:close/>
                  </a:path>
                </a:pathLst>
              </a:custGeom>
              <a:solidFill>
                <a:srgbClr val="975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8"/>
              <p:cNvSpPr/>
              <p:nvPr/>
            </p:nvSpPr>
            <p:spPr>
              <a:xfrm>
                <a:off x="6532334" y="1151929"/>
                <a:ext cx="167541" cy="233651"/>
              </a:xfrm>
              <a:custGeom>
                <a:avLst/>
                <a:gdLst/>
                <a:ahLst/>
                <a:cxnLst/>
                <a:rect l="l" t="t" r="r" b="b"/>
                <a:pathLst>
                  <a:path w="12940" h="18046" extrusionOk="0">
                    <a:moveTo>
                      <a:pt x="9565" y="0"/>
                    </a:moveTo>
                    <a:cubicBezTo>
                      <a:pt x="7089" y="0"/>
                      <a:pt x="4807" y="3624"/>
                      <a:pt x="4807" y="3624"/>
                    </a:cubicBezTo>
                    <a:lnTo>
                      <a:pt x="0" y="12397"/>
                    </a:lnTo>
                    <a:lnTo>
                      <a:pt x="5729" y="18046"/>
                    </a:lnTo>
                    <a:cubicBezTo>
                      <a:pt x="5729" y="18046"/>
                      <a:pt x="12940" y="940"/>
                      <a:pt x="10255" y="99"/>
                    </a:cubicBezTo>
                    <a:cubicBezTo>
                      <a:pt x="10025" y="31"/>
                      <a:pt x="9794" y="0"/>
                      <a:pt x="9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8"/>
              <p:cNvSpPr/>
              <p:nvPr/>
            </p:nvSpPr>
            <p:spPr>
              <a:xfrm>
                <a:off x="6479936" y="2862255"/>
                <a:ext cx="218903" cy="93131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7193" extrusionOk="0">
                    <a:moveTo>
                      <a:pt x="8974" y="0"/>
                    </a:moveTo>
                    <a:cubicBezTo>
                      <a:pt x="8253" y="1442"/>
                      <a:pt x="7172" y="2644"/>
                      <a:pt x="5850" y="3525"/>
                    </a:cubicBezTo>
                    <a:cubicBezTo>
                      <a:pt x="4808" y="4166"/>
                      <a:pt x="2805" y="4447"/>
                      <a:pt x="1203" y="4807"/>
                    </a:cubicBezTo>
                    <a:cubicBezTo>
                      <a:pt x="1" y="5208"/>
                      <a:pt x="241" y="6971"/>
                      <a:pt x="1483" y="7051"/>
                    </a:cubicBezTo>
                    <a:cubicBezTo>
                      <a:pt x="2351" y="7143"/>
                      <a:pt x="3513" y="7193"/>
                      <a:pt x="4800" y="7193"/>
                    </a:cubicBezTo>
                    <a:cubicBezTo>
                      <a:pt x="8562" y="7193"/>
                      <a:pt x="13392" y="6763"/>
                      <a:pt x="15064" y="5689"/>
                    </a:cubicBezTo>
                    <a:cubicBezTo>
                      <a:pt x="16906" y="4487"/>
                      <a:pt x="14863" y="241"/>
                      <a:pt x="14863" y="241"/>
                    </a:cubicBezTo>
                    <a:lnTo>
                      <a:pt x="89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8"/>
              <p:cNvSpPr/>
              <p:nvPr/>
            </p:nvSpPr>
            <p:spPr>
              <a:xfrm>
                <a:off x="6488753" y="1888175"/>
                <a:ext cx="348055" cy="996388"/>
              </a:xfrm>
              <a:custGeom>
                <a:avLst/>
                <a:gdLst/>
                <a:ahLst/>
                <a:cxnLst/>
                <a:rect l="l" t="t" r="r" b="b"/>
                <a:pathLst>
                  <a:path w="26882" h="76956" extrusionOk="0">
                    <a:moveTo>
                      <a:pt x="7652" y="0"/>
                    </a:moveTo>
                    <a:cubicBezTo>
                      <a:pt x="1" y="13741"/>
                      <a:pt x="922" y="46550"/>
                      <a:pt x="1203" y="50636"/>
                    </a:cubicBezTo>
                    <a:cubicBezTo>
                      <a:pt x="1523" y="54762"/>
                      <a:pt x="6210" y="76715"/>
                      <a:pt x="6210" y="76715"/>
                    </a:cubicBezTo>
                    <a:lnTo>
                      <a:pt x="15504" y="76956"/>
                    </a:lnTo>
                    <a:cubicBezTo>
                      <a:pt x="17748" y="68143"/>
                      <a:pt x="15304" y="49114"/>
                      <a:pt x="15304" y="49114"/>
                    </a:cubicBezTo>
                    <a:cubicBezTo>
                      <a:pt x="26881" y="18708"/>
                      <a:pt x="21073" y="2524"/>
                      <a:pt x="21073" y="2524"/>
                    </a:cubicBezTo>
                    <a:lnTo>
                      <a:pt x="76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8"/>
              <p:cNvSpPr/>
              <p:nvPr/>
            </p:nvSpPr>
            <p:spPr>
              <a:xfrm>
                <a:off x="6719568" y="2879889"/>
                <a:ext cx="215265" cy="91591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7074" extrusionOk="0">
                    <a:moveTo>
                      <a:pt x="8814" y="0"/>
                    </a:moveTo>
                    <a:cubicBezTo>
                      <a:pt x="8133" y="1402"/>
                      <a:pt x="7051" y="2604"/>
                      <a:pt x="5729" y="3445"/>
                    </a:cubicBezTo>
                    <a:cubicBezTo>
                      <a:pt x="4728" y="4086"/>
                      <a:pt x="2725" y="4367"/>
                      <a:pt x="1163" y="4727"/>
                    </a:cubicBezTo>
                    <a:cubicBezTo>
                      <a:pt x="1" y="5128"/>
                      <a:pt x="241" y="6851"/>
                      <a:pt x="1443" y="6931"/>
                    </a:cubicBezTo>
                    <a:cubicBezTo>
                      <a:pt x="2306" y="7023"/>
                      <a:pt x="3460" y="7073"/>
                      <a:pt x="4735" y="7073"/>
                    </a:cubicBezTo>
                    <a:cubicBezTo>
                      <a:pt x="8432" y="7073"/>
                      <a:pt x="13155" y="6651"/>
                      <a:pt x="14823" y="5609"/>
                    </a:cubicBezTo>
                    <a:cubicBezTo>
                      <a:pt x="16626" y="4407"/>
                      <a:pt x="14623" y="241"/>
                      <a:pt x="14623" y="241"/>
                    </a:cubicBezTo>
                    <a:lnTo>
                      <a:pt x="88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8"/>
              <p:cNvSpPr/>
              <p:nvPr/>
            </p:nvSpPr>
            <p:spPr>
              <a:xfrm>
                <a:off x="6708161" y="1858603"/>
                <a:ext cx="390056" cy="1039969"/>
              </a:xfrm>
              <a:custGeom>
                <a:avLst/>
                <a:gdLst/>
                <a:ahLst/>
                <a:cxnLst/>
                <a:rect l="l" t="t" r="r" b="b"/>
                <a:pathLst>
                  <a:path w="30126" h="80322" extrusionOk="0">
                    <a:moveTo>
                      <a:pt x="10336" y="1"/>
                    </a:moveTo>
                    <a:cubicBezTo>
                      <a:pt x="9885" y="815"/>
                      <a:pt x="9278" y="1077"/>
                      <a:pt x="8603" y="1077"/>
                    </a:cubicBezTo>
                    <a:cubicBezTo>
                      <a:pt x="7387" y="1077"/>
                      <a:pt x="5951" y="224"/>
                      <a:pt x="4817" y="224"/>
                    </a:cubicBezTo>
                    <a:cubicBezTo>
                      <a:pt x="4012" y="224"/>
                      <a:pt x="3359" y="654"/>
                      <a:pt x="3045" y="2124"/>
                    </a:cubicBezTo>
                    <a:cubicBezTo>
                      <a:pt x="0" y="16866"/>
                      <a:pt x="2524" y="50877"/>
                      <a:pt x="2725" y="54002"/>
                    </a:cubicBezTo>
                    <a:cubicBezTo>
                      <a:pt x="3045" y="58088"/>
                      <a:pt x="7732" y="80081"/>
                      <a:pt x="7732" y="80081"/>
                    </a:cubicBezTo>
                    <a:lnTo>
                      <a:pt x="17026" y="80321"/>
                    </a:lnTo>
                    <a:cubicBezTo>
                      <a:pt x="19229" y="71468"/>
                      <a:pt x="18548" y="53401"/>
                      <a:pt x="18548" y="53401"/>
                    </a:cubicBezTo>
                    <a:cubicBezTo>
                      <a:pt x="30126" y="22995"/>
                      <a:pt x="26120" y="3526"/>
                      <a:pt x="26120" y="3526"/>
                    </a:cubicBezTo>
                    <a:lnTo>
                      <a:pt x="103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48"/>
              <p:cNvSpPr/>
              <p:nvPr/>
            </p:nvSpPr>
            <p:spPr>
              <a:xfrm>
                <a:off x="6711269" y="2131951"/>
                <a:ext cx="24393" cy="299294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23116" extrusionOk="0">
                    <a:moveTo>
                      <a:pt x="1" y="0"/>
                    </a:moveTo>
                    <a:lnTo>
                      <a:pt x="401" y="23115"/>
                    </a:lnTo>
                    <a:lnTo>
                      <a:pt x="1884" y="18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085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48"/>
              <p:cNvSpPr/>
              <p:nvPr/>
            </p:nvSpPr>
            <p:spPr>
              <a:xfrm>
                <a:off x="7169792" y="636087"/>
                <a:ext cx="107374" cy="99074"/>
              </a:xfrm>
              <a:custGeom>
                <a:avLst/>
                <a:gdLst/>
                <a:ahLst/>
                <a:cxnLst/>
                <a:rect l="l" t="t" r="r" b="b"/>
                <a:pathLst>
                  <a:path w="8293" h="7652" fill="none" extrusionOk="0">
                    <a:moveTo>
                      <a:pt x="0" y="5689"/>
                    </a:moveTo>
                    <a:cubicBezTo>
                      <a:pt x="0" y="5689"/>
                      <a:pt x="6209" y="0"/>
                      <a:pt x="7371" y="4246"/>
                    </a:cubicBezTo>
                    <a:cubicBezTo>
                      <a:pt x="8293" y="7651"/>
                      <a:pt x="0" y="5689"/>
                      <a:pt x="0" y="5689"/>
                    </a:cubicBezTo>
                    <a:close/>
                  </a:path>
                </a:pathLst>
              </a:custGeom>
              <a:noFill/>
              <a:ln w="200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48"/>
              <p:cNvSpPr/>
              <p:nvPr/>
            </p:nvSpPr>
            <p:spPr>
              <a:xfrm>
                <a:off x="7169792" y="708697"/>
                <a:ext cx="108409" cy="94413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7292" fill="none" extrusionOk="0">
                    <a:moveTo>
                      <a:pt x="0" y="681"/>
                    </a:moveTo>
                    <a:cubicBezTo>
                      <a:pt x="0" y="681"/>
                      <a:pt x="8373" y="0"/>
                      <a:pt x="6690" y="4047"/>
                    </a:cubicBezTo>
                    <a:cubicBezTo>
                      <a:pt x="5328" y="7291"/>
                      <a:pt x="0" y="681"/>
                      <a:pt x="0" y="681"/>
                    </a:cubicBezTo>
                    <a:close/>
                  </a:path>
                </a:pathLst>
              </a:custGeom>
              <a:noFill/>
              <a:ln w="200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48"/>
              <p:cNvSpPr/>
              <p:nvPr/>
            </p:nvSpPr>
            <p:spPr>
              <a:xfrm>
                <a:off x="6476828" y="767828"/>
                <a:ext cx="181550" cy="320554"/>
              </a:xfrm>
              <a:custGeom>
                <a:avLst/>
                <a:gdLst/>
                <a:ahLst/>
                <a:cxnLst/>
                <a:rect l="l" t="t" r="r" b="b"/>
                <a:pathLst>
                  <a:path w="14022" h="24758" extrusionOk="0">
                    <a:moveTo>
                      <a:pt x="3326" y="0"/>
                    </a:moveTo>
                    <a:cubicBezTo>
                      <a:pt x="3325" y="3"/>
                      <a:pt x="1" y="15544"/>
                      <a:pt x="3566" y="20151"/>
                    </a:cubicBezTo>
                    <a:cubicBezTo>
                      <a:pt x="5569" y="22754"/>
                      <a:pt x="14022" y="24757"/>
                      <a:pt x="14022" y="24757"/>
                    </a:cubicBezTo>
                    <a:cubicBezTo>
                      <a:pt x="14022" y="24757"/>
                      <a:pt x="2484" y="5208"/>
                      <a:pt x="3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48"/>
              <p:cNvSpPr/>
              <p:nvPr/>
            </p:nvSpPr>
            <p:spPr>
              <a:xfrm>
                <a:off x="6685452" y="1060442"/>
                <a:ext cx="328362" cy="339911"/>
              </a:xfrm>
              <a:custGeom>
                <a:avLst/>
                <a:gdLst/>
                <a:ahLst/>
                <a:cxnLst/>
                <a:rect l="l" t="t" r="r" b="b"/>
                <a:pathLst>
                  <a:path w="25361" h="26253" extrusionOk="0">
                    <a:moveTo>
                      <a:pt x="6627" y="0"/>
                    </a:moveTo>
                    <a:cubicBezTo>
                      <a:pt x="4775" y="0"/>
                      <a:pt x="3271" y="955"/>
                      <a:pt x="2355" y="4160"/>
                    </a:cubicBezTo>
                    <a:cubicBezTo>
                      <a:pt x="1514" y="7165"/>
                      <a:pt x="232" y="15057"/>
                      <a:pt x="112" y="19463"/>
                    </a:cubicBezTo>
                    <a:cubicBezTo>
                      <a:pt x="1" y="22694"/>
                      <a:pt x="12432" y="26253"/>
                      <a:pt x="19834" y="26253"/>
                    </a:cubicBezTo>
                    <a:cubicBezTo>
                      <a:pt x="23081" y="26253"/>
                      <a:pt x="25361" y="25568"/>
                      <a:pt x="25190" y="23870"/>
                    </a:cubicBezTo>
                    <a:cubicBezTo>
                      <a:pt x="22105" y="10089"/>
                      <a:pt x="19020" y="7165"/>
                      <a:pt x="17378" y="1997"/>
                    </a:cubicBezTo>
                    <a:cubicBezTo>
                      <a:pt x="17020" y="2046"/>
                      <a:pt x="16661" y="2068"/>
                      <a:pt x="16303" y="2068"/>
                    </a:cubicBezTo>
                    <a:cubicBezTo>
                      <a:pt x="12832" y="2068"/>
                      <a:pt x="9352" y="0"/>
                      <a:pt x="6627" y="0"/>
                    </a:cubicBezTo>
                    <a:close/>
                  </a:path>
                </a:pathLst>
              </a:custGeom>
              <a:solidFill>
                <a:srgbClr val="975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48"/>
              <p:cNvSpPr/>
              <p:nvPr/>
            </p:nvSpPr>
            <p:spPr>
              <a:xfrm>
                <a:off x="6540103" y="1125192"/>
                <a:ext cx="645252" cy="797592"/>
              </a:xfrm>
              <a:custGeom>
                <a:avLst/>
                <a:gdLst/>
                <a:ahLst/>
                <a:cxnLst/>
                <a:rect l="l" t="t" r="r" b="b"/>
                <a:pathLst>
                  <a:path w="49836" h="61602" extrusionOk="0">
                    <a:moveTo>
                      <a:pt x="29766" y="1"/>
                    </a:moveTo>
                    <a:cubicBezTo>
                      <a:pt x="29766" y="1"/>
                      <a:pt x="25650" y="2269"/>
                      <a:pt x="20681" y="2269"/>
                    </a:cubicBezTo>
                    <a:cubicBezTo>
                      <a:pt x="18297" y="2269"/>
                      <a:pt x="15717" y="1747"/>
                      <a:pt x="13301" y="201"/>
                    </a:cubicBezTo>
                    <a:cubicBezTo>
                      <a:pt x="13301" y="201"/>
                      <a:pt x="13338" y="107"/>
                      <a:pt x="13151" y="107"/>
                    </a:cubicBezTo>
                    <a:cubicBezTo>
                      <a:pt x="12790" y="107"/>
                      <a:pt x="11594" y="454"/>
                      <a:pt x="7693" y="2484"/>
                    </a:cubicBezTo>
                    <a:cubicBezTo>
                      <a:pt x="4808" y="4007"/>
                      <a:pt x="2445" y="20712"/>
                      <a:pt x="2204" y="23917"/>
                    </a:cubicBezTo>
                    <a:cubicBezTo>
                      <a:pt x="1964" y="27202"/>
                      <a:pt x="1" y="48794"/>
                      <a:pt x="241" y="60011"/>
                    </a:cubicBezTo>
                    <a:cubicBezTo>
                      <a:pt x="2380" y="61222"/>
                      <a:pt x="8554" y="61602"/>
                      <a:pt x="15452" y="61602"/>
                    </a:cubicBezTo>
                    <a:cubicBezTo>
                      <a:pt x="27035" y="61602"/>
                      <a:pt x="40662" y="60532"/>
                      <a:pt x="40662" y="60532"/>
                    </a:cubicBezTo>
                    <a:cubicBezTo>
                      <a:pt x="40662" y="60532"/>
                      <a:pt x="49836" y="26681"/>
                      <a:pt x="40262" y="9014"/>
                    </a:cubicBezTo>
                    <a:cubicBezTo>
                      <a:pt x="38138" y="5008"/>
                      <a:pt x="35855" y="3686"/>
                      <a:pt x="31328" y="962"/>
                    </a:cubicBezTo>
                    <a:cubicBezTo>
                      <a:pt x="30327" y="321"/>
                      <a:pt x="29766" y="1"/>
                      <a:pt x="29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8"/>
              <p:cNvSpPr/>
              <p:nvPr/>
            </p:nvSpPr>
            <p:spPr>
              <a:xfrm>
                <a:off x="6510026" y="599355"/>
                <a:ext cx="585085" cy="519376"/>
              </a:xfrm>
              <a:custGeom>
                <a:avLst/>
                <a:gdLst/>
                <a:ahLst/>
                <a:cxnLst/>
                <a:rect l="l" t="t" r="r" b="b"/>
                <a:pathLst>
                  <a:path w="45189" h="40114" extrusionOk="0">
                    <a:moveTo>
                      <a:pt x="25399" y="0"/>
                    </a:moveTo>
                    <a:cubicBezTo>
                      <a:pt x="19701" y="0"/>
                      <a:pt x="14536" y="1325"/>
                      <a:pt x="10456" y="3999"/>
                    </a:cubicBezTo>
                    <a:cubicBezTo>
                      <a:pt x="5689" y="7123"/>
                      <a:pt x="2604" y="10689"/>
                      <a:pt x="1282" y="17459"/>
                    </a:cubicBezTo>
                    <a:cubicBezTo>
                      <a:pt x="0" y="24189"/>
                      <a:pt x="3125" y="32281"/>
                      <a:pt x="8293" y="36127"/>
                    </a:cubicBezTo>
                    <a:cubicBezTo>
                      <a:pt x="12077" y="38892"/>
                      <a:pt x="16792" y="40114"/>
                      <a:pt x="21561" y="40114"/>
                    </a:cubicBezTo>
                    <a:cubicBezTo>
                      <a:pt x="23356" y="40114"/>
                      <a:pt x="25158" y="39941"/>
                      <a:pt x="26921" y="39612"/>
                    </a:cubicBezTo>
                    <a:cubicBezTo>
                      <a:pt x="36095" y="37890"/>
                      <a:pt x="41823" y="32241"/>
                      <a:pt x="44027" y="24990"/>
                    </a:cubicBezTo>
                    <a:cubicBezTo>
                      <a:pt x="44908" y="21866"/>
                      <a:pt x="45188" y="18581"/>
                      <a:pt x="44868" y="15376"/>
                    </a:cubicBezTo>
                    <a:cubicBezTo>
                      <a:pt x="44307" y="9487"/>
                      <a:pt x="40061" y="5641"/>
                      <a:pt x="36015" y="3278"/>
                    </a:cubicBezTo>
                    <a:cubicBezTo>
                      <a:pt x="33611" y="1876"/>
                      <a:pt x="31047" y="834"/>
                      <a:pt x="28323" y="113"/>
                    </a:cubicBezTo>
                    <a:cubicBezTo>
                      <a:pt x="27335" y="38"/>
                      <a:pt x="26360" y="0"/>
                      <a:pt x="25399" y="0"/>
                    </a:cubicBezTo>
                    <a:close/>
                  </a:path>
                </a:pathLst>
              </a:custGeom>
              <a:solidFill>
                <a:srgbClr val="975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8"/>
              <p:cNvSpPr/>
              <p:nvPr/>
            </p:nvSpPr>
            <p:spPr>
              <a:xfrm>
                <a:off x="6708511" y="939136"/>
                <a:ext cx="79485" cy="38312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2959" extrusionOk="0">
                    <a:moveTo>
                      <a:pt x="632" y="1"/>
                    </a:moveTo>
                    <a:cubicBezTo>
                      <a:pt x="314" y="1"/>
                      <a:pt x="0" y="234"/>
                      <a:pt x="94" y="630"/>
                    </a:cubicBezTo>
                    <a:cubicBezTo>
                      <a:pt x="334" y="1792"/>
                      <a:pt x="1255" y="2673"/>
                      <a:pt x="2417" y="2914"/>
                    </a:cubicBezTo>
                    <a:cubicBezTo>
                      <a:pt x="2588" y="2944"/>
                      <a:pt x="2758" y="2958"/>
                      <a:pt x="2924" y="2958"/>
                    </a:cubicBezTo>
                    <a:cubicBezTo>
                      <a:pt x="4084" y="2958"/>
                      <a:pt x="5122" y="2262"/>
                      <a:pt x="5822" y="1351"/>
                    </a:cubicBezTo>
                    <a:cubicBezTo>
                      <a:pt x="6138" y="949"/>
                      <a:pt x="5774" y="526"/>
                      <a:pt x="5381" y="526"/>
                    </a:cubicBezTo>
                    <a:cubicBezTo>
                      <a:pt x="5225" y="526"/>
                      <a:pt x="5066" y="592"/>
                      <a:pt x="4941" y="750"/>
                    </a:cubicBezTo>
                    <a:cubicBezTo>
                      <a:pt x="4417" y="1395"/>
                      <a:pt x="3589" y="1817"/>
                      <a:pt x="2834" y="1817"/>
                    </a:cubicBezTo>
                    <a:cubicBezTo>
                      <a:pt x="2088" y="1817"/>
                      <a:pt x="1414" y="1405"/>
                      <a:pt x="1175" y="390"/>
                    </a:cubicBezTo>
                    <a:cubicBezTo>
                      <a:pt x="1091" y="122"/>
                      <a:pt x="860" y="1"/>
                      <a:pt x="632" y="1"/>
                    </a:cubicBezTo>
                    <a:close/>
                  </a:path>
                </a:pathLst>
              </a:custGeom>
              <a:solidFill>
                <a:srgbClr val="854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8"/>
              <p:cNvSpPr/>
              <p:nvPr/>
            </p:nvSpPr>
            <p:spPr>
              <a:xfrm>
                <a:off x="6712305" y="841991"/>
                <a:ext cx="38920" cy="7470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5770" extrusionOk="0">
                    <a:moveTo>
                      <a:pt x="1683" y="1"/>
                    </a:moveTo>
                    <a:cubicBezTo>
                      <a:pt x="1403" y="41"/>
                      <a:pt x="1243" y="201"/>
                      <a:pt x="1243" y="482"/>
                    </a:cubicBezTo>
                    <a:cubicBezTo>
                      <a:pt x="1243" y="882"/>
                      <a:pt x="1163" y="2244"/>
                      <a:pt x="642" y="2885"/>
                    </a:cubicBezTo>
                    <a:cubicBezTo>
                      <a:pt x="1" y="3646"/>
                      <a:pt x="1" y="4207"/>
                      <a:pt x="121" y="4568"/>
                    </a:cubicBezTo>
                    <a:cubicBezTo>
                      <a:pt x="321" y="5089"/>
                      <a:pt x="802" y="5489"/>
                      <a:pt x="1403" y="5609"/>
                    </a:cubicBezTo>
                    <a:cubicBezTo>
                      <a:pt x="1683" y="5649"/>
                      <a:pt x="2004" y="5729"/>
                      <a:pt x="2365" y="5770"/>
                    </a:cubicBezTo>
                    <a:lnTo>
                      <a:pt x="2405" y="5770"/>
                    </a:lnTo>
                    <a:cubicBezTo>
                      <a:pt x="2965" y="5770"/>
                      <a:pt x="3005" y="4888"/>
                      <a:pt x="2405" y="4888"/>
                    </a:cubicBezTo>
                    <a:cubicBezTo>
                      <a:pt x="2164" y="4848"/>
                      <a:pt x="1884" y="4808"/>
                      <a:pt x="1643" y="4768"/>
                    </a:cubicBezTo>
                    <a:cubicBezTo>
                      <a:pt x="1243" y="4648"/>
                      <a:pt x="1002" y="4488"/>
                      <a:pt x="962" y="4287"/>
                    </a:cubicBezTo>
                    <a:cubicBezTo>
                      <a:pt x="922" y="3967"/>
                      <a:pt x="1043" y="3686"/>
                      <a:pt x="1283" y="3446"/>
                    </a:cubicBezTo>
                    <a:cubicBezTo>
                      <a:pt x="2124" y="2404"/>
                      <a:pt x="2124" y="522"/>
                      <a:pt x="2124" y="442"/>
                    </a:cubicBezTo>
                    <a:cubicBezTo>
                      <a:pt x="2084" y="201"/>
                      <a:pt x="1884" y="1"/>
                      <a:pt x="1683" y="1"/>
                    </a:cubicBezTo>
                    <a:close/>
                  </a:path>
                </a:pathLst>
              </a:custGeom>
              <a:solidFill>
                <a:srgbClr val="854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8"/>
              <p:cNvSpPr/>
              <p:nvPr/>
            </p:nvSpPr>
            <p:spPr>
              <a:xfrm>
                <a:off x="6869992" y="835233"/>
                <a:ext cx="32692" cy="44656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3449" extrusionOk="0">
                    <a:moveTo>
                      <a:pt x="1271" y="1"/>
                    </a:moveTo>
                    <a:cubicBezTo>
                      <a:pt x="613" y="1"/>
                      <a:pt x="79" y="747"/>
                      <a:pt x="40" y="1685"/>
                    </a:cubicBezTo>
                    <a:cubicBezTo>
                      <a:pt x="0" y="2646"/>
                      <a:pt x="521" y="3447"/>
                      <a:pt x="1202" y="3447"/>
                    </a:cubicBezTo>
                    <a:cubicBezTo>
                      <a:pt x="1219" y="3448"/>
                      <a:pt x="1236" y="3449"/>
                      <a:pt x="1254" y="3449"/>
                    </a:cubicBezTo>
                    <a:cubicBezTo>
                      <a:pt x="1913" y="3449"/>
                      <a:pt x="2484" y="2702"/>
                      <a:pt x="2484" y="1765"/>
                    </a:cubicBezTo>
                    <a:cubicBezTo>
                      <a:pt x="2524" y="803"/>
                      <a:pt x="2003" y="2"/>
                      <a:pt x="1322" y="2"/>
                    </a:cubicBezTo>
                    <a:cubicBezTo>
                      <a:pt x="1305" y="1"/>
                      <a:pt x="1288" y="1"/>
                      <a:pt x="1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8"/>
              <p:cNvSpPr/>
              <p:nvPr/>
            </p:nvSpPr>
            <p:spPr>
              <a:xfrm>
                <a:off x="6626204" y="826441"/>
                <a:ext cx="32692" cy="45148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3487" extrusionOk="0">
                    <a:moveTo>
                      <a:pt x="1323" y="0"/>
                    </a:moveTo>
                    <a:cubicBezTo>
                      <a:pt x="642" y="0"/>
                      <a:pt x="81" y="761"/>
                      <a:pt x="41" y="1723"/>
                    </a:cubicBezTo>
                    <a:cubicBezTo>
                      <a:pt x="1" y="2684"/>
                      <a:pt x="522" y="3445"/>
                      <a:pt x="1203" y="3485"/>
                    </a:cubicBezTo>
                    <a:cubicBezTo>
                      <a:pt x="1220" y="3486"/>
                      <a:pt x="1237" y="3487"/>
                      <a:pt x="1254" y="3487"/>
                    </a:cubicBezTo>
                    <a:cubicBezTo>
                      <a:pt x="1912" y="3487"/>
                      <a:pt x="2446" y="2740"/>
                      <a:pt x="2485" y="1803"/>
                    </a:cubicBezTo>
                    <a:cubicBezTo>
                      <a:pt x="2525" y="841"/>
                      <a:pt x="2004" y="40"/>
                      <a:pt x="1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48"/>
              <p:cNvSpPr/>
              <p:nvPr/>
            </p:nvSpPr>
            <p:spPr>
              <a:xfrm>
                <a:off x="6478382" y="506599"/>
                <a:ext cx="704901" cy="619836"/>
              </a:xfrm>
              <a:custGeom>
                <a:avLst/>
                <a:gdLst/>
                <a:ahLst/>
                <a:cxnLst/>
                <a:rect l="l" t="t" r="r" b="b"/>
                <a:pathLst>
                  <a:path w="54443" h="47873" extrusionOk="0">
                    <a:moveTo>
                      <a:pt x="27816" y="0"/>
                    </a:moveTo>
                    <a:cubicBezTo>
                      <a:pt x="22366" y="0"/>
                      <a:pt x="14770" y="960"/>
                      <a:pt x="10096" y="5634"/>
                    </a:cubicBezTo>
                    <a:cubicBezTo>
                      <a:pt x="2204" y="13526"/>
                      <a:pt x="1" y="29470"/>
                      <a:pt x="7332" y="39766"/>
                    </a:cubicBezTo>
                    <a:cubicBezTo>
                      <a:pt x="6491" y="38123"/>
                      <a:pt x="5850" y="36441"/>
                      <a:pt x="5369" y="34678"/>
                    </a:cubicBezTo>
                    <a:cubicBezTo>
                      <a:pt x="4247" y="30231"/>
                      <a:pt x="5249" y="17933"/>
                      <a:pt x="9375" y="13927"/>
                    </a:cubicBezTo>
                    <a:cubicBezTo>
                      <a:pt x="9375" y="13927"/>
                      <a:pt x="22555" y="24182"/>
                      <a:pt x="36616" y="24823"/>
                    </a:cubicBezTo>
                    <a:cubicBezTo>
                      <a:pt x="36616" y="24823"/>
                      <a:pt x="37217" y="27427"/>
                      <a:pt x="37698" y="29671"/>
                    </a:cubicBezTo>
                    <a:cubicBezTo>
                      <a:pt x="38779" y="34518"/>
                      <a:pt x="38419" y="40927"/>
                      <a:pt x="33131" y="45975"/>
                    </a:cubicBezTo>
                    <a:cubicBezTo>
                      <a:pt x="31731" y="47318"/>
                      <a:pt x="32023" y="47872"/>
                      <a:pt x="33282" y="47872"/>
                    </a:cubicBezTo>
                    <a:cubicBezTo>
                      <a:pt x="36493" y="47872"/>
                      <a:pt x="45997" y="44266"/>
                      <a:pt x="49796" y="40927"/>
                    </a:cubicBezTo>
                    <a:cubicBezTo>
                      <a:pt x="54443" y="36881"/>
                      <a:pt x="54323" y="34638"/>
                      <a:pt x="54323" y="25905"/>
                    </a:cubicBezTo>
                    <a:cubicBezTo>
                      <a:pt x="54323" y="12324"/>
                      <a:pt x="49395" y="3591"/>
                      <a:pt x="34373" y="467"/>
                    </a:cubicBezTo>
                    <a:cubicBezTo>
                      <a:pt x="34373" y="467"/>
                      <a:pt x="31615" y="0"/>
                      <a:pt x="27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48"/>
              <p:cNvSpPr/>
              <p:nvPr/>
            </p:nvSpPr>
            <p:spPr>
              <a:xfrm>
                <a:off x="6539585" y="501537"/>
                <a:ext cx="648890" cy="301366"/>
              </a:xfrm>
              <a:custGeom>
                <a:avLst/>
                <a:gdLst/>
                <a:ahLst/>
                <a:cxnLst/>
                <a:rect l="l" t="t" r="r" b="b"/>
                <a:pathLst>
                  <a:path w="50117" h="23276" extrusionOk="0">
                    <a:moveTo>
                      <a:pt x="19248" y="1"/>
                    </a:moveTo>
                    <a:cubicBezTo>
                      <a:pt x="11900" y="1"/>
                      <a:pt x="5875" y="1296"/>
                      <a:pt x="4688" y="2620"/>
                    </a:cubicBezTo>
                    <a:cubicBezTo>
                      <a:pt x="1924" y="5665"/>
                      <a:pt x="1" y="13557"/>
                      <a:pt x="1" y="13557"/>
                    </a:cubicBezTo>
                    <a:cubicBezTo>
                      <a:pt x="16302" y="21824"/>
                      <a:pt x="32333" y="23275"/>
                      <a:pt x="41579" y="23275"/>
                    </a:cubicBezTo>
                    <a:cubicBezTo>
                      <a:pt x="46580" y="23275"/>
                      <a:pt x="49596" y="22851"/>
                      <a:pt x="49596" y="22851"/>
                    </a:cubicBezTo>
                    <a:cubicBezTo>
                      <a:pt x="49596" y="22851"/>
                      <a:pt x="50116" y="14438"/>
                      <a:pt x="47953" y="10712"/>
                    </a:cubicBezTo>
                    <a:cubicBezTo>
                      <a:pt x="47753" y="10392"/>
                      <a:pt x="47552" y="10112"/>
                      <a:pt x="47312" y="9831"/>
                    </a:cubicBezTo>
                    <a:cubicBezTo>
                      <a:pt x="41117" y="2288"/>
                      <a:pt x="29014" y="1"/>
                      <a:pt x="192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48"/>
              <p:cNvSpPr/>
              <p:nvPr/>
            </p:nvSpPr>
            <p:spPr>
              <a:xfrm>
                <a:off x="6623096" y="548420"/>
                <a:ext cx="510390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39420" h="9135" fill="none" extrusionOk="0">
                    <a:moveTo>
                      <a:pt x="39420" y="7132"/>
                    </a:moveTo>
                    <a:cubicBezTo>
                      <a:pt x="39420" y="7132"/>
                      <a:pt x="17988" y="9135"/>
                      <a:pt x="1" y="1"/>
                    </a:cubicBezTo>
                  </a:path>
                </a:pathLst>
              </a:custGeom>
              <a:noFill/>
              <a:ln w="30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48"/>
              <p:cNvSpPr/>
              <p:nvPr/>
            </p:nvSpPr>
            <p:spPr>
              <a:xfrm>
                <a:off x="6911191" y="1291697"/>
                <a:ext cx="294400" cy="631307"/>
              </a:xfrm>
              <a:custGeom>
                <a:avLst/>
                <a:gdLst/>
                <a:ahLst/>
                <a:cxnLst/>
                <a:rect l="l" t="t" r="r" b="b"/>
                <a:pathLst>
                  <a:path w="22738" h="48759" extrusionOk="0">
                    <a:moveTo>
                      <a:pt x="13724" y="0"/>
                    </a:moveTo>
                    <a:lnTo>
                      <a:pt x="4350" y="7331"/>
                    </a:lnTo>
                    <a:cubicBezTo>
                      <a:pt x="4350" y="7331"/>
                      <a:pt x="8676" y="14782"/>
                      <a:pt x="11280" y="18348"/>
                    </a:cubicBezTo>
                    <a:cubicBezTo>
                      <a:pt x="12963" y="20631"/>
                      <a:pt x="13363" y="23676"/>
                      <a:pt x="12282" y="26360"/>
                    </a:cubicBezTo>
                    <a:cubicBezTo>
                      <a:pt x="10759" y="30486"/>
                      <a:pt x="4270" y="40140"/>
                      <a:pt x="4270" y="40140"/>
                    </a:cubicBezTo>
                    <a:cubicBezTo>
                      <a:pt x="3789" y="40140"/>
                      <a:pt x="3348" y="39980"/>
                      <a:pt x="2948" y="39740"/>
                    </a:cubicBezTo>
                    <a:cubicBezTo>
                      <a:pt x="2524" y="39495"/>
                      <a:pt x="1743" y="39200"/>
                      <a:pt x="1248" y="39200"/>
                    </a:cubicBezTo>
                    <a:cubicBezTo>
                      <a:pt x="853" y="39200"/>
                      <a:pt x="642" y="39388"/>
                      <a:pt x="945" y="39940"/>
                    </a:cubicBezTo>
                    <a:cubicBezTo>
                      <a:pt x="1385" y="40701"/>
                      <a:pt x="2066" y="41302"/>
                      <a:pt x="2867" y="41663"/>
                    </a:cubicBezTo>
                    <a:cubicBezTo>
                      <a:pt x="2867" y="41663"/>
                      <a:pt x="1025" y="43225"/>
                      <a:pt x="504" y="44146"/>
                    </a:cubicBezTo>
                    <a:cubicBezTo>
                      <a:pt x="1" y="45009"/>
                      <a:pt x="433" y="45194"/>
                      <a:pt x="816" y="45194"/>
                    </a:cubicBezTo>
                    <a:cubicBezTo>
                      <a:pt x="860" y="45194"/>
                      <a:pt x="903" y="45192"/>
                      <a:pt x="945" y="45188"/>
                    </a:cubicBezTo>
                    <a:cubicBezTo>
                      <a:pt x="1345" y="45148"/>
                      <a:pt x="3348" y="43426"/>
                      <a:pt x="3348" y="43425"/>
                    </a:cubicBezTo>
                    <a:lnTo>
                      <a:pt x="3348" y="43425"/>
                    </a:lnTo>
                    <a:cubicBezTo>
                      <a:pt x="3348" y="43426"/>
                      <a:pt x="2307" y="46189"/>
                      <a:pt x="2467" y="47231"/>
                    </a:cubicBezTo>
                    <a:cubicBezTo>
                      <a:pt x="2557" y="47794"/>
                      <a:pt x="2736" y="48016"/>
                      <a:pt x="2989" y="48016"/>
                    </a:cubicBezTo>
                    <a:cubicBezTo>
                      <a:pt x="3186" y="48016"/>
                      <a:pt x="3428" y="47882"/>
                      <a:pt x="3709" y="47672"/>
                    </a:cubicBezTo>
                    <a:cubicBezTo>
                      <a:pt x="4310" y="47151"/>
                      <a:pt x="5111" y="44146"/>
                      <a:pt x="5111" y="44146"/>
                    </a:cubicBezTo>
                    <a:lnTo>
                      <a:pt x="5111" y="46991"/>
                    </a:lnTo>
                    <a:cubicBezTo>
                      <a:pt x="5111" y="48057"/>
                      <a:pt x="5345" y="48759"/>
                      <a:pt x="5688" y="48759"/>
                    </a:cubicBezTo>
                    <a:cubicBezTo>
                      <a:pt x="5771" y="48759"/>
                      <a:pt x="5859" y="48718"/>
                      <a:pt x="5952" y="48633"/>
                    </a:cubicBezTo>
                    <a:cubicBezTo>
                      <a:pt x="6473" y="48192"/>
                      <a:pt x="6954" y="44627"/>
                      <a:pt x="6954" y="44627"/>
                    </a:cubicBezTo>
                    <a:cubicBezTo>
                      <a:pt x="6954" y="44627"/>
                      <a:pt x="7995" y="46910"/>
                      <a:pt x="8476" y="46951"/>
                    </a:cubicBezTo>
                    <a:cubicBezTo>
                      <a:pt x="8502" y="46953"/>
                      <a:pt x="8527" y="46954"/>
                      <a:pt x="8552" y="46954"/>
                    </a:cubicBezTo>
                    <a:cubicBezTo>
                      <a:pt x="8973" y="46954"/>
                      <a:pt x="9104" y="46620"/>
                      <a:pt x="8876" y="45749"/>
                    </a:cubicBezTo>
                    <a:cubicBezTo>
                      <a:pt x="8676" y="44867"/>
                      <a:pt x="8476" y="42985"/>
                      <a:pt x="8476" y="42985"/>
                    </a:cubicBezTo>
                    <a:cubicBezTo>
                      <a:pt x="8476" y="42985"/>
                      <a:pt x="16528" y="34652"/>
                      <a:pt x="19973" y="27802"/>
                    </a:cubicBezTo>
                    <a:cubicBezTo>
                      <a:pt x="22737" y="22394"/>
                      <a:pt x="20214" y="15263"/>
                      <a:pt x="18531" y="10776"/>
                    </a:cubicBezTo>
                    <a:cubicBezTo>
                      <a:pt x="16688" y="5809"/>
                      <a:pt x="13724" y="0"/>
                      <a:pt x="13724" y="0"/>
                    </a:cubicBezTo>
                    <a:close/>
                  </a:path>
                </a:pathLst>
              </a:custGeom>
              <a:solidFill>
                <a:srgbClr val="975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48"/>
              <p:cNvSpPr/>
              <p:nvPr/>
            </p:nvSpPr>
            <p:spPr>
              <a:xfrm>
                <a:off x="6902672" y="1165653"/>
                <a:ext cx="248967" cy="309147"/>
              </a:xfrm>
              <a:custGeom>
                <a:avLst/>
                <a:gdLst/>
                <a:ahLst/>
                <a:cxnLst/>
                <a:rect l="l" t="t" r="r" b="b"/>
                <a:pathLst>
                  <a:path w="19229" h="23877" extrusionOk="0">
                    <a:moveTo>
                      <a:pt x="6810" y="0"/>
                    </a:moveTo>
                    <a:cubicBezTo>
                      <a:pt x="6810" y="0"/>
                      <a:pt x="80" y="3526"/>
                      <a:pt x="40" y="9374"/>
                    </a:cubicBezTo>
                    <a:cubicBezTo>
                      <a:pt x="0" y="15263"/>
                      <a:pt x="3365" y="23876"/>
                      <a:pt x="3365" y="23876"/>
                    </a:cubicBezTo>
                    <a:cubicBezTo>
                      <a:pt x="4687" y="23516"/>
                      <a:pt x="5969" y="23075"/>
                      <a:pt x="7211" y="22514"/>
                    </a:cubicBezTo>
                    <a:cubicBezTo>
                      <a:pt x="10856" y="20712"/>
                      <a:pt x="18868" y="13581"/>
                      <a:pt x="18868" y="13581"/>
                    </a:cubicBezTo>
                    <a:cubicBezTo>
                      <a:pt x="18868" y="13581"/>
                      <a:pt x="19229" y="12459"/>
                      <a:pt x="15704" y="7772"/>
                    </a:cubicBezTo>
                    <a:cubicBezTo>
                      <a:pt x="13300" y="4567"/>
                      <a:pt x="10256" y="1923"/>
                      <a:pt x="6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8"/>
              <p:cNvSpPr/>
              <p:nvPr/>
            </p:nvSpPr>
            <p:spPr>
              <a:xfrm>
                <a:off x="6930677" y="1410982"/>
                <a:ext cx="86114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5810" extrusionOk="0">
                    <a:moveTo>
                      <a:pt x="0" y="1"/>
                    </a:moveTo>
                    <a:cubicBezTo>
                      <a:pt x="1" y="2"/>
                      <a:pt x="1923" y="5810"/>
                      <a:pt x="3365" y="5810"/>
                    </a:cubicBezTo>
                    <a:cubicBezTo>
                      <a:pt x="4567" y="5770"/>
                      <a:pt x="5729" y="5329"/>
                      <a:pt x="6650" y="4568"/>
                    </a:cubicBezTo>
                    <a:lnTo>
                      <a:pt x="5809" y="3126"/>
                    </a:lnTo>
                    <a:cubicBezTo>
                      <a:pt x="4588" y="3950"/>
                      <a:pt x="3925" y="4309"/>
                      <a:pt x="3466" y="4309"/>
                    </a:cubicBezTo>
                    <a:cubicBezTo>
                      <a:pt x="3323" y="4309"/>
                      <a:pt x="3199" y="4274"/>
                      <a:pt x="3085" y="4207"/>
                    </a:cubicBezTo>
                    <a:cubicBezTo>
                      <a:pt x="2604" y="3927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57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8"/>
              <p:cNvSpPr/>
              <p:nvPr/>
            </p:nvSpPr>
            <p:spPr>
              <a:xfrm>
                <a:off x="6560858" y="1255379"/>
                <a:ext cx="41510" cy="102713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7933" extrusionOk="0">
                    <a:moveTo>
                      <a:pt x="3205" y="1"/>
                    </a:moveTo>
                    <a:lnTo>
                      <a:pt x="0" y="6611"/>
                    </a:lnTo>
                    <a:lnTo>
                      <a:pt x="1362" y="7933"/>
                    </a:lnTo>
                    <a:lnTo>
                      <a:pt x="3205" y="1"/>
                    </a:lnTo>
                    <a:close/>
                  </a:path>
                </a:pathLst>
              </a:custGeom>
              <a:solidFill>
                <a:srgbClr val="57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50" name="Google Shape;1550;p48"/>
          <p:cNvSpPr txBox="1"/>
          <p:nvPr/>
        </p:nvSpPr>
        <p:spPr>
          <a:xfrm>
            <a:off x="694827" y="1542268"/>
            <a:ext cx="17679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3" name="Google Shape;1553;p48"/>
          <p:cNvSpPr/>
          <p:nvPr/>
        </p:nvSpPr>
        <p:spPr>
          <a:xfrm>
            <a:off x="3079670" y="1727336"/>
            <a:ext cx="235500" cy="235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48"/>
          <p:cNvSpPr/>
          <p:nvPr/>
        </p:nvSpPr>
        <p:spPr>
          <a:xfrm>
            <a:off x="2754696" y="2774642"/>
            <a:ext cx="235500" cy="23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48"/>
          <p:cNvSpPr/>
          <p:nvPr/>
        </p:nvSpPr>
        <p:spPr>
          <a:xfrm>
            <a:off x="5828830" y="1727336"/>
            <a:ext cx="235500" cy="23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48"/>
          <p:cNvSpPr/>
          <p:nvPr/>
        </p:nvSpPr>
        <p:spPr>
          <a:xfrm>
            <a:off x="6153804" y="2774642"/>
            <a:ext cx="235500" cy="235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cxnSp>
        <p:nvCxnSpPr>
          <p:cNvPr id="1557" name="Google Shape;1557;p48"/>
          <p:cNvCxnSpPr>
            <a:cxnSpLocks/>
            <a:endCxn id="1553" idx="2"/>
          </p:cNvCxnSpPr>
          <p:nvPr/>
        </p:nvCxnSpPr>
        <p:spPr>
          <a:xfrm>
            <a:off x="2485228" y="1845082"/>
            <a:ext cx="594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8" name="Google Shape;1558;p48"/>
          <p:cNvCxnSpPr>
            <a:cxnSpLocks/>
            <a:endCxn id="1555" idx="6"/>
          </p:cNvCxnSpPr>
          <p:nvPr/>
        </p:nvCxnSpPr>
        <p:spPr>
          <a:xfrm rot="10800000">
            <a:off x="6064472" y="1845082"/>
            <a:ext cx="594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9" name="Google Shape;1559;p48"/>
          <p:cNvCxnSpPr>
            <a:cxnSpLocks/>
            <a:endCxn id="1554" idx="2"/>
          </p:cNvCxnSpPr>
          <p:nvPr/>
        </p:nvCxnSpPr>
        <p:spPr>
          <a:xfrm>
            <a:off x="2485228" y="2892397"/>
            <a:ext cx="269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0" name="Google Shape;1560;p48"/>
          <p:cNvCxnSpPr>
            <a:cxnSpLocks/>
            <a:endCxn id="1556" idx="6"/>
          </p:cNvCxnSpPr>
          <p:nvPr/>
        </p:nvCxnSpPr>
        <p:spPr>
          <a:xfrm rot="10800000">
            <a:off x="6389372" y="2892397"/>
            <a:ext cx="269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4E153146-600F-051C-E133-CE756EF0A239}"/>
              </a:ext>
            </a:extLst>
          </p:cNvPr>
          <p:cNvSpPr txBox="1"/>
          <p:nvPr/>
        </p:nvSpPr>
        <p:spPr>
          <a:xfrm>
            <a:off x="38329" y="140280"/>
            <a:ext cx="27141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C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Almacenamiento </a:t>
            </a:r>
          </a:p>
          <a:p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Cuando se trata de grandes cantidades debe calcularse el costo del almacenamiento </a:t>
            </a:r>
          </a:p>
          <a:p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(lugar, condiciones, personal a cargo, etc.) </a:t>
            </a:r>
          </a:p>
          <a:p>
            <a:endParaRPr lang="es-MX" sz="1800" b="0" i="0" u="none" strike="noStrike" baseline="0" dirty="0">
              <a:solidFill>
                <a:srgbClr val="2D1211"/>
              </a:solidFill>
              <a:latin typeface="Arial" panose="020B0604020202020204" pitchFamily="34" charset="0"/>
            </a:endParaRPr>
          </a:p>
          <a:p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Requiere de un control de gestión permanente </a:t>
            </a:r>
          </a:p>
          <a:p>
            <a:endParaRPr lang="es-EC" sz="1800" b="0" i="0" u="none" strike="noStrike" baseline="0" dirty="0">
              <a:solidFill>
                <a:srgbClr val="2D1211"/>
              </a:solidFill>
              <a:latin typeface="Arial" panose="020B0604020202020204" pitchFamily="34" charset="0"/>
            </a:endParaRPr>
          </a:p>
          <a:p>
            <a:r>
              <a:rPr lang="es-EC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En caso de equipos o aparatos costosos prever medidas de seguridad 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E0E223-D245-B488-4C6D-6977596E73BE}"/>
              </a:ext>
            </a:extLst>
          </p:cNvPr>
          <p:cNvSpPr txBox="1"/>
          <p:nvPr/>
        </p:nvSpPr>
        <p:spPr>
          <a:xfrm>
            <a:off x="6566000" y="1482942"/>
            <a:ext cx="257764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Distribución: </a:t>
            </a:r>
          </a:p>
          <a:p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Para que sea oportuna y adecuada </a:t>
            </a:r>
          </a:p>
          <a:p>
            <a:endParaRPr lang="es-MX" sz="1800" b="0" i="0" u="none" strike="noStrike" baseline="0" dirty="0">
              <a:solidFill>
                <a:srgbClr val="2D1211"/>
              </a:solidFill>
              <a:latin typeface="Arial" panose="020B0604020202020204" pitchFamily="34" charset="0"/>
            </a:endParaRPr>
          </a:p>
          <a:p>
            <a:r>
              <a:rPr lang="es-MX" sz="1800" b="0" i="0" u="none" strike="noStrike" baseline="0" dirty="0">
                <a:solidFill>
                  <a:srgbClr val="2D1211"/>
                </a:solidFill>
                <a:latin typeface="Arial" panose="020B0604020202020204" pitchFamily="34" charset="0"/>
              </a:rPr>
              <a:t>Cuando se centraliza el almacenamiento, para la gestión debe considerarse horarios, personal idóneo y medios de transporte adecuados </a:t>
            </a:r>
            <a:endParaRPr lang="es-EC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ice Nurses Healthcare Center by Slidesgo">
  <a:themeElements>
    <a:clrScheme name="Simple Light">
      <a:dk1>
        <a:srgbClr val="101F1F"/>
      </a:dk1>
      <a:lt1>
        <a:srgbClr val="D1F8F8"/>
      </a:lt1>
      <a:dk2>
        <a:srgbClr val="6FD6D6"/>
      </a:dk2>
      <a:lt2>
        <a:srgbClr val="62BDBD"/>
      </a:lt2>
      <a:accent1>
        <a:srgbClr val="4E9696"/>
      </a:accent1>
      <a:accent2>
        <a:srgbClr val="FFC09C"/>
      </a:accent2>
      <a:accent3>
        <a:srgbClr val="FFB082"/>
      </a:accent3>
      <a:accent4>
        <a:srgbClr val="EC8E57"/>
      </a:accent4>
      <a:accent5>
        <a:srgbClr val="101F1F"/>
      </a:accent5>
      <a:accent6>
        <a:srgbClr val="FFFFFF"/>
      </a:accent6>
      <a:hlink>
        <a:srgbClr val="101F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811</Words>
  <Application>Microsoft Office PowerPoint</Application>
  <PresentationFormat>Presentación en pantalla (16:9)</PresentationFormat>
  <Paragraphs>189</Paragraphs>
  <Slides>24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Open Sans</vt:lpstr>
      <vt:lpstr>Arial</vt:lpstr>
      <vt:lpstr>Patrick Hand</vt:lpstr>
      <vt:lpstr>Candara</vt:lpstr>
      <vt:lpstr>Josefin Sans</vt:lpstr>
      <vt:lpstr>Roboto Condensed Light</vt:lpstr>
      <vt:lpstr>Nice Nurses Healthcare Center by Slidesgo</vt:lpstr>
      <vt:lpstr>Presentación de PowerPoint</vt:lpstr>
      <vt:lpstr>Recursos materiales</vt:lpstr>
      <vt:lpstr> Recursos Materiales </vt:lpstr>
      <vt:lpstr> No inventariables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Key Numbers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INDICADORES PARA CÁLCULO DE ROPA HOSPITALARIA </vt:lpstr>
      <vt:lpstr> Indicadores para cálculo de ropa hospitalaria </vt:lpstr>
      <vt:lpstr> Criterios para establecer el fondo fijo de ropa </vt:lpstr>
      <vt:lpstr> Recomendaciones para calcular material y equipo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cp:lastModifiedBy>Carmen Elisa Curay Yaulema</cp:lastModifiedBy>
  <cp:revision>2</cp:revision>
  <dcterms:modified xsi:type="dcterms:W3CDTF">2025-02-11T01:43:47Z</dcterms:modified>
</cp:coreProperties>
</file>