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75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853440" y="561703"/>
            <a:ext cx="3600994" cy="100583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LOS EMBALAJES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8388" y="300445"/>
            <a:ext cx="2508069" cy="1737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0411" y="300444"/>
            <a:ext cx="2207623" cy="173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ángulo 6"/>
          <p:cNvSpPr/>
          <p:nvPr/>
        </p:nvSpPr>
        <p:spPr>
          <a:xfrm>
            <a:off x="618309" y="2455817"/>
            <a:ext cx="9779725" cy="266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Definiciones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embalaje es un objeto 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manufacturado que protege, de manera unitaria o colectiva, bienes o mercancías para su distribución física a lo largo de la cadena logística, es decir, durante las rudas operaciones de manejo, carga, transporte, descarga, almacenamiento, estiba y posible exhibición. Sus dimensiones llegan a sobrepasar la capacidad ergonómica del ser humano.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aquel destinado a contener temporalmente un producto o conjunto de productos envasados o no, durante su manipulación, transporte, almacenamiento o su presentación a la venta a fin de protegerlos, identificarlos y facilitar dichas operaciones.</a:t>
            </a: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512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779419" y="770707"/>
            <a:ext cx="4733108" cy="7315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bg1"/>
                </a:solidFill>
              </a:rPr>
              <a:t>Embalajes de madera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70114" y="2338250"/>
            <a:ext cx="8904514" cy="3879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madera se emplea para la fabricación de tarimas, cajas, rejas y carretes.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solidez y duración de una caja o una tarima depende del tipo de madera que se utilice, ya que las propiedades particulares de este material, especialmente la resistencia a los choques, varía incluso en una misma especie, dependiendo del desarrollo del árbol, así como el tipo y de la disposición del corte.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C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Pallets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tarimas de carga, paletas o pallets son utilizados para el manejo de </a:t>
            </a:r>
            <a:r>
              <a:rPr lang="es-EC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embalajes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montacargas (las hay también de fibra de cartón o plástico) para facilitar el </a:t>
            </a:r>
            <a:r>
              <a:rPr lang="es-EC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manejo </a:t>
            </a:r>
            <a:r>
              <a:rPr lang="es-EC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productos en el almacén del productor y a lo largo de la cadena de distribución hasta el almacén de las tiendas que distribuyen el producto a detalle.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Embalajes especiales: qué tipos hay y para qué se utiliz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919" y="195938"/>
            <a:ext cx="2942731" cy="195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glamentación para los embalajes de madera - Tandem H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539" y="173081"/>
            <a:ext cx="2721429" cy="200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22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1528355" y="587829"/>
            <a:ext cx="4232366" cy="86214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/>
              <a:t>Embalaje de frutas y hortalizas</a:t>
            </a:r>
            <a:endParaRPr lang="en-US"/>
          </a:p>
        </p:txBody>
      </p:sp>
      <p:sp>
        <p:nvSpPr>
          <p:cNvPr id="5" name="Rectángulo 4"/>
          <p:cNvSpPr/>
          <p:nvPr/>
        </p:nvSpPr>
        <p:spPr>
          <a:xfrm>
            <a:off x="448491" y="1674051"/>
            <a:ext cx="7062652" cy="335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envase apropiado es el que soluciona problemas fisiológicos propios de </a:t>
            </a: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frutas 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hortalizas, las protege prolongando su conservación </a:t>
            </a: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resalta su presentación sin incrementar considerablemente el precio del producto final.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frutas en fresco está compuesto básicamente por la caja de cartón </a:t>
            </a: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corrugado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madera con los elementos anexos para una mejor presentación: papel, bolsas de polietileno, virutas, bandejas de pulpa moldeada o de poliestireno. En general los envases dependen de los mercados; para exportación se prefiere el cartón corrugado y los de madera de un solo uso.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olanda: Empresa apuesta por embalaje ecológico para frutas y hortalizas |  Chilealimen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483" y="683450"/>
            <a:ext cx="2847975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onoUso.es on Twitter: &quot;NUEVO ‼️ Envases compostables ECO♻️ para ensaladas  y frutas. Una opción más sustentable para servir gran variedad de alimentos  fríos. ⏩ https://t.co/8tUf16dkzo… https://t.co/vdb6Nbbu8z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714" y="3350215"/>
            <a:ext cx="2847247" cy="241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06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anorama Rural, Ahora: Llega a España la primera marca &quot;multirreferencia&quot;  de frutas y hortalizas ecológic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81" y="1964119"/>
            <a:ext cx="2237372" cy="149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772" y="2014710"/>
            <a:ext cx="2300287" cy="1493203"/>
          </a:xfrm>
          <a:prstGeom prst="rect">
            <a:avLst/>
          </a:prstGeom>
        </p:spPr>
      </p:pic>
      <p:pic>
        <p:nvPicPr>
          <p:cNvPr id="6150" name="Picture 6" descr="El envasado de frutas y hortalizas. Cuando dos productos se hacen uno -  Redagrícola Per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106" y="1949038"/>
            <a:ext cx="2446378" cy="15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Empaques y Embalaj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31" y="1981873"/>
            <a:ext cx="2264574" cy="149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AgroFórum.p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81" y="4127864"/>
            <a:ext cx="2237372" cy="153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Los plátanos, frutas envasadas en plástico en un supermercado francés  Fotografía de stock - Alam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772" y="4127864"/>
            <a:ext cx="2300287" cy="149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/>
          <p:cNvPicPr/>
          <p:nvPr/>
        </p:nvPicPr>
        <p:blipFill rotWithShape="1">
          <a:blip r:embed="rId8"/>
          <a:srcRect l="28129" t="23287" r="28667" b="29430"/>
          <a:stretch/>
        </p:blipFill>
        <p:spPr bwMode="auto">
          <a:xfrm>
            <a:off x="5877106" y="4053273"/>
            <a:ext cx="2446378" cy="15652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ángulo redondeado 7"/>
          <p:cNvSpPr/>
          <p:nvPr/>
        </p:nvSpPr>
        <p:spPr>
          <a:xfrm>
            <a:off x="889499" y="425628"/>
            <a:ext cx="8229600" cy="978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DIFERENTES EMBALAJES EN FRUTAS Y HORTALIZAS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880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978536" y="735489"/>
            <a:ext cx="4416424" cy="9166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ETIQUETADO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74033" y="2342723"/>
            <a:ext cx="6309360" cy="2486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Introducción.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EC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se sabe exactamente cuándo se usaron las etiquetas por primera vez. Los boticarios romanos ya marcaban sus frascos con inscripciones. Durante el siglo XVII se vendía el vino en jarras marcadas, o se colgaban etiquetas de plata o marfil alrededor del cuello de la botella, costumbre que todavía perdura, en especial en licores finos.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Etiquetado de productos alimentic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547" y="287383"/>
            <a:ext cx="3803467" cy="229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reocupación por el modelo de etiquetado de los alimentos propuesto por las  multinacionales | Revista Más Industri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207" y="2895486"/>
            <a:ext cx="3355703" cy="188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068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69817" y="2601176"/>
            <a:ext cx="8921931" cy="3646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DEFINICIÓN: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La etiqueta es quien identifica al producto, y quien, en la mayoría de los casos, es factor determinante para la venta del mismo. Es uno de los factores más importantes en el proceso de mercadeo, y es la encargada de proyectar la imagen tanto del producto como de su fabricante. Debe informar sobre dicho producto, sus características, las formas de usarlo y en un momento dado, cuidarlo, y los aspectos legales concernientes al manejo y uso del mismo.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EC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el </a:t>
            </a:r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método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información al consumidor sobre la naturaleza, la identidad, la forma de preparación, la forma de servir, los ingredientes y los aditivos que contiene un alimento puesto a la venta. También proporciona información sobre el valor nutricional del alimento. Debe figurar también el nombre y dirección del fabricante.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Etiquetado de alimentos: Guía definitiva para entender cómo leer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697" y="152998"/>
            <a:ext cx="2310402" cy="244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Etiquetado de los alimentos: qué es | O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215" y="296262"/>
            <a:ext cx="4037602" cy="227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374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454433" y="728865"/>
            <a:ext cx="7127965" cy="320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descripción del contenido (y cualquier ilustración) debe ser veraz, exacta y no engañosa. Todo está controlado por la ley. Los productos que se envasan en un medio líquido deben mostrar en la etiqueta el peso neto. </a:t>
            </a:r>
            <a:endParaRPr lang="es-ES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Todos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ingredientes deben aparecer en una lista, en orden decreciente de cantidades presentes en el producto. Los aditivos alimentarios también deben aparecer en la etiqueta. 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Las etiquetas se pueden fabricar en gran cantidad de materiales: PVC para fajas retráctiles, </a:t>
            </a:r>
            <a:r>
              <a:rPr lang="es-EC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foil</a:t>
            </a: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de aluminio, laminados, papel </a:t>
            </a:r>
            <a:r>
              <a:rPr lang="es-EC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couché</a:t>
            </a: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de una cara, tela, etc.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8194" name="Picture 2" descr="Etiquetado | Etiquetadora Aduanal en Veracruz | Grupo EMM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3" y="506796"/>
            <a:ext cx="3937641" cy="428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319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52697" y="453449"/>
            <a:ext cx="9483635" cy="5277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Tipos de etiquetas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Se hacen en una gran variedad de tamaños. Formas, diseños, materiales y adhesivos, y se pueden aplicar en distintas partes del envase.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EC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Etiqueta frontal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Cubre sólo una porción del envase; puede ponerse en cualquier superficie de cartón; en el frente o en la parte de atrás, en hombros, cuello o tapa de un frasco o botella, y en superficies similares de otros tipos de envases.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s-EC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Etiqueta envolvente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Cubre completamente los laterales de un envase y sus bordes se traslapan para hacer una costura; se usa, por ejemplo, en cajas y botellas.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las etiquetas de las latas, los extremos se engoman juntos. Se aplican al envase tanto en posición vertical como horizontal; el producto se desplaza sobre un aplicador de pegamento</a:t>
            </a:r>
            <a:r>
              <a:rPr lang="es-EC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258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3177" y="587971"/>
            <a:ext cx="8133806" cy="2424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Fajas retráctiles 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s-EC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 flexibles, se ponen en la botella y se adhieren por encogimiento del material elástico del cual están hechas. Pueden ser de papel, plástico, </a:t>
            </a:r>
            <a:r>
              <a:rPr lang="es-EC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foil</a:t>
            </a:r>
            <a:r>
              <a:rPr lang="es-EC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laminados. El adhesivo que se usa comprende variedades de pegamentos líquidos, calientes, a presión y adhesivos por calor. El pegamento se elige de acuerdo a las características del envase y de la etiqueta, así como de la capacidad de la máquina que se usará para etiquetar.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Etiquetas de productos - Impr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426" y="3135241"/>
            <a:ext cx="4168231" cy="312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164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2978331" y="222069"/>
            <a:ext cx="5538651" cy="979715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/>
              <a:t>INFORMACIÓN OBLIGATORIA EN UNA ETIQUETA</a:t>
            </a:r>
            <a:endParaRPr lang="en-US"/>
          </a:p>
        </p:txBody>
      </p:sp>
      <p:sp>
        <p:nvSpPr>
          <p:cNvPr id="5" name="Rectángulo 4"/>
          <p:cNvSpPr/>
          <p:nvPr/>
        </p:nvSpPr>
        <p:spPr>
          <a:xfrm>
            <a:off x="274319" y="1645506"/>
            <a:ext cx="10228217" cy="4458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1º.- NOMBRE DEL PRODUCTO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La denominación del contenido (tomate, sardinas...). No se refiere a la marca. En ocasiones la información es incompleta.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2º.-PESO, VOLUMEN O NÚMERO DE UNIDADES.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entiende por peso el peso neto y escurrido.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3º.-RELACIÓN DE INGREDIENTES Y ADITIVOS.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Los aditivos pueden nombrarse referidos al grupo al que pertenecen (colorantes, emulsionantes...) o bien citarse individualmente. Sería de interés que también constaran las sustancias enriquecedoras incorporadas.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4º.-PAÍS DE ORIGEN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Es obligatorio para todos los productos que vienen de países no pertenecientes al Acuerdo de Ginebra.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5º.-INSTRUCCIONES DE CONSERVACIÓN.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Indican al consumidor cómo debe actuar ante el producto antes y después de abrirlo.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6º.-IDENTIFICACIÓN DE LA EMPRESA PRODUCTORA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Ha de constar el nombre, la razón social o la denominación del fabricante o envasado o el de un vendedor, establecidos en la U.E</a:t>
            </a:r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877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26422" y="553920"/>
            <a:ext cx="9936481" cy="2771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7º.-MODO DE EMPLEO.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Sólo es obligatorio cuando puede inducir a una utilización incorrecta.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8º.-IDENTIFICACIÓN DEL LOTE DEL FABRICANTE.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9º.-FECHA LÍMITE O FECHA ACONSEJADA DE CONSUMO.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 debe tomarse nunca un alimento cuando ha sobrepasado la fecha de caducidad, ya que puede ser perjudicial para la salud.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10°.</a:t>
            </a: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INFORMACIÓN NUTRICIONAL.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debe incluir información sobre la cantidad de los siguientes componentes: almidón, alcoholes de azúcar, grasas mono insaturadas, grasas poliinsaturadas y colesterol.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Elige saludable! Así se ven tus productos del super con el nuevo etiquetado  [Nacional] - 27/07/2020 | Periódico Zóca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777" y="3429438"/>
            <a:ext cx="5666830" cy="282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313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3814355" y="404948"/>
            <a:ext cx="3749039" cy="8752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NECESIDAD DE EMBALAJE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04948" y="1593669"/>
            <a:ext cx="888274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 gran mayoría de productos agrícolas, en fresco, para ser incorporados al mercado necesitan de algún tipo de embalaje que le facilite un mejor transporte y manejo para así poder ser trasladados por una persona de forma manejable. Se va utilizando unos contenedores con pesos entre 5 a 25 kg. Algunos productos como las patatas pueden transportarse para su comercialización en sacos de 25 a 50 kg, </a:t>
            </a: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las 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verduras de hoja grande verde como lechugas en manojos sin embalar</a:t>
            </a: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En algunos países se utiliza cestos, bandejas y sacos para llevar los productos al mercado; estos contenedores están fabricados con materiales fáciles como bambú, hojas de palma, etc. Pero aquellos productos que se van a comercializar en grandes cantidades precisan de embalajes para reducir posibles daños durante su manejo o manipulación y también para reducir los costes en el transporte.</a:t>
            </a:r>
            <a:b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30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13510" y="462237"/>
            <a:ext cx="10580914" cy="3518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embalajes vienen normalizados con un tamaño adecuado para facilitar el transporte, manipulado y apilamiento. Facilitan también el pesado del producto, evitando de esta forma repetir la operación de pesado varias veces. El embalaje debe ser lo más económico y práctico posible. 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Existe un contacto muy directo entre el envase y el consumidor final, por lo que el envasado es un sector de lo más innovador, y obliga por tanto a los proveedores a desarrollar nuevos tipos de envases que ofrezcan un uso práctico y fácil manejo, que responda a las necesidades del consumidor de hoy día. Por ello, es de gran importancia el aumento, en la actualidad, de las ventas de productos envasados.</a:t>
            </a:r>
            <a:endParaRPr lang="en-US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569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888275" y="313508"/>
            <a:ext cx="9313816" cy="11756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/>
              <a:t>REQUISITOS QUE DEBEN CUMPLIR LOS EMBALAJES EN LA INDUSTRIA DE ALIMENTOS (FRUTAS Y VEGETALES)</a:t>
            </a:r>
            <a:endParaRPr lang="en-US"/>
          </a:p>
        </p:txBody>
      </p:sp>
      <p:sp>
        <p:nvSpPr>
          <p:cNvPr id="5" name="Rectángulo 4"/>
          <p:cNvSpPr/>
          <p:nvPr/>
        </p:nvSpPr>
        <p:spPr>
          <a:xfrm>
            <a:off x="235132" y="1855843"/>
            <a:ext cx="10306594" cy="4050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los embalajes de productos frescos se deben de cumplir una serie de requisitos marcados a continuación: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embalajes deben presentar una resistencia mecánica lo suficientemente buena como para proteger al contenido durante su apilamiento o transporte.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embalajes deberán ser resistentes al apilamiento al que deberá estar sometido en camiones, bodegas o almacenes.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embalaje debe adecuarse a la exigencia del mercado, en cuanto a su forma, tamaño y peso.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200000"/>
              </a:lnSpc>
              <a:spcAft>
                <a:spcPts val="0"/>
              </a:spcAft>
            </a:pP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695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09451" y="457200"/>
            <a:ext cx="91831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material de que está construido el embalaje debe estar exento de productos químicos que puedan transferirse al producto o al hombre.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embalaje debe prevenir pérdidas por goteado o vertido.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1200"/>
              </a:spcAft>
              <a:buFont typeface="Symbol" panose="05050102010706020507" pitchFamily="18" charset="2"/>
              <a:buBlip>
                <a:blip r:embed="rId2"/>
              </a:buBlip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Debe resistir las condiciones térmicas a las que se someta tanto en su preparación como posteriormente.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AutoShape 6" descr="Símbolos en los embalajes - Imágenes icónicas internacionales"/>
          <p:cNvSpPr>
            <a:spLocks noChangeAspect="1" noChangeArrowheads="1"/>
          </p:cNvSpPr>
          <p:nvPr/>
        </p:nvSpPr>
        <p:spPr bwMode="auto">
          <a:xfrm>
            <a:off x="4131038" y="331952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655" y="3097453"/>
            <a:ext cx="4185646" cy="251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708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783771" y="208953"/>
            <a:ext cx="7289075" cy="8491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MATERIALES MAS USADOS EN LA ELABORACIÓN DE EMBALAJES</a:t>
            </a:r>
            <a:endParaRPr lang="en-US" dirty="0"/>
          </a:p>
        </p:txBody>
      </p:sp>
      <p:sp>
        <p:nvSpPr>
          <p:cNvPr id="5" name="Rectángulo 4"/>
          <p:cNvSpPr/>
          <p:nvPr/>
        </p:nvSpPr>
        <p:spPr>
          <a:xfrm>
            <a:off x="333102" y="1253981"/>
            <a:ext cx="9346475" cy="4742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Papel y Cartón. -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son los más utilizados para el embalaje desechable. Su costo es bajo y se puede adaptar fácilmente a las necesidades asociándolo a otros elementos, tales como enrejados de madera, cubierta de plástico, etc. Los cartones más utilizados pueden ser de tipo compacto o de tipo corrugado, de uno, dos o tres espesores de ondas. Los papeles parafinados, los "kraft" alquitranados, plastificados o reforzados con hojas de aluminio, son muy utilizados para la construcción de bolsas; esta a su vez puede ser multipliegos o no.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Metales. -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Utilizados en numerosos tipos de embalaje, desde el enorme contenedor, hasta pequeños envases tipo latas de conservas, pasando por un sin fin de cajas metálicas o de otros materiales, pero con refuerzos metálicos. Los alambres o varillas de acero se emplean como flejes y para formar atados, refuerzos, enrejados, batidores, etc., en muchas cajas.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bidones de metales inoxidables y resistentes, se aplican al transporte de productos químicos y líquidos de diversos tipos. Los tambores o cilindros se utilizan para muchos tipos de productos tanto líquidos como secos</a:t>
            </a: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281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74320" y="438793"/>
            <a:ext cx="10450286" cy="4659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Vidrio. -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 cual se utiliza más en el envasado que en el embalaje, aunque su utilización en garrafas y como fibra de vidrio para la amortiguación y acondicionamiento de los embalajes también es común</a:t>
            </a: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Madera. -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Utilizadas en los más diversos tamaños y de espesor proporcionado al peso y forma de los productos a contener. Es usada como jaulas (guacales) para embalaje de cartón y plástico y para las plataformas de carga y paletas. Se emplea en cajas, cajones, barriles, bocoyes, y en forma de viruta, para rellenar el interior de los embalajes</a:t>
            </a: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Fibras vegetales. -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el embalaje de muchos productos agrícolas, se emplean sacos confeccionados de yute, sisal y henequén. También el algodón y los trenzados de cáñamo y algodón suelen adaptarse a estos usos, si bien las fibras de plástico se están generalizando grandemente. Los rellenos a base de paja deben utilizarse con precaución, debido a que muchos países tienen una legislación sanitaria que exige que, cuando se usa paja en los embalajes, se debe exhibir, para ampararla, un certificado de desinfección. En las exportaciones a los Estados Unidos debe excluirse la paja y el heno como materiales de embalaje.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818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52995" y="716788"/>
            <a:ext cx="7757287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Plásticos. -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 utilización en el campo del embalaje está desarrollándose muy rápidamente, debido a su consistencia y resistencia a la humedad. Se emplea ya en mayor medida que los metales no férricos (cobre, aluminio, plomo) en el embalaje y en pocos años pasará cuantitativamente al uso de hierro y el </a:t>
            </a:r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acero. Próximamente</a:t>
            </a: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 seguirse las actuales tendencias, el plástico podrá llegar a sobrepasar la madera, el cartón y el papel, como material de embalaje.</a:t>
            </a:r>
            <a:endParaRPr lang="en-US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Alimentos desnudos”: una campaña para eliminar los embalajes de plástico -  GRANDES de la coc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52" y="3357155"/>
            <a:ext cx="2294708" cy="178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lástico Burbuja (Disponible) Costo:... - La Casa de los Embalajes |  Face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862" y="3357155"/>
            <a:ext cx="2234097" cy="173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121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74617" y="570135"/>
            <a:ext cx="6096000" cy="4777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tipos de embalaje comúnmente más empleados son: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* Cajas de madera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* Cajas de cartón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* Guacales (jaulas)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* Contenedores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* Toneles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* Tambores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* Sacos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Fardos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*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Balas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*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Forros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plásticos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*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Garrafas</a:t>
            </a:r>
            <a:endParaRPr lang="en-US" sz="1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6009" y="1505766"/>
            <a:ext cx="2493510" cy="157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3524" y="1505766"/>
            <a:ext cx="2634614" cy="157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La homologación de los embalajes, fundamental para el Transporte de  Mercancías peligrosas. | Enlacarretera.p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497" y="3411017"/>
            <a:ext cx="3854274" cy="170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51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or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199</TotalTime>
  <Words>2179</Words>
  <Application>Microsoft Office PowerPoint</Application>
  <PresentationFormat>Panorámica</PresentationFormat>
  <Paragraphs>87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Arial</vt:lpstr>
      <vt:lpstr>Calibri</vt:lpstr>
      <vt:lpstr>Century Gothic</vt:lpstr>
      <vt:lpstr>Symbol</vt:lpstr>
      <vt:lpstr>Times New Roman</vt:lpstr>
      <vt:lpstr>Wingdings 3</vt:lpstr>
      <vt:lpstr>Sector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Paul</dc:creator>
  <cp:lastModifiedBy>Paul</cp:lastModifiedBy>
  <cp:revision>35</cp:revision>
  <dcterms:created xsi:type="dcterms:W3CDTF">2020-09-08T13:53:30Z</dcterms:created>
  <dcterms:modified xsi:type="dcterms:W3CDTF">2020-09-08T17:14:14Z</dcterms:modified>
</cp:coreProperties>
</file>