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1" autoAdjust="0"/>
    <p:restoredTop sz="94660"/>
  </p:normalViewPr>
  <p:slideViewPr>
    <p:cSldViewPr snapToGrid="0">
      <p:cViewPr varScale="1">
        <p:scale>
          <a:sx n="140" d="100"/>
          <a:sy n="140" d="100"/>
        </p:scale>
        <p:origin x="150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29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95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003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61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853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9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26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38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79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56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11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49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14" r:id="rId4"/>
    <p:sldLayoutId id="2147483715" r:id="rId5"/>
    <p:sldLayoutId id="2147483720" r:id="rId6"/>
    <p:sldLayoutId id="2147483716" r:id="rId7"/>
    <p:sldLayoutId id="2147483717" r:id="rId8"/>
    <p:sldLayoutId id="2147483718" r:id="rId9"/>
    <p:sldLayoutId id="2147483719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C88933B-CFB2-4662-9CA9-2C1E08385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09EEE1-52DB-4A86-AFCE-CCE904184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2"/>
            <a:ext cx="12192000" cy="68573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F630291-9BC4-B168-2395-629E36E74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5869" y="1994264"/>
            <a:ext cx="6935872" cy="3922755"/>
          </a:xfrm>
        </p:spPr>
        <p:txBody>
          <a:bodyPr>
            <a:normAutofit/>
          </a:bodyPr>
          <a:lstStyle/>
          <a:p>
            <a:pPr algn="r"/>
            <a:r>
              <a:rPr lang="es-EC" dirty="0"/>
              <a:t>FUNCIONES 1</a:t>
            </a:r>
            <a:endParaRPr lang="es-EC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63C72C7-D0F8-70CD-D403-001F113B58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22" r="16221"/>
          <a:stretch/>
        </p:blipFill>
        <p:spPr>
          <a:xfrm>
            <a:off x="-2573" y="10"/>
            <a:ext cx="4811317" cy="6857988"/>
          </a:xfrm>
          <a:custGeom>
            <a:avLst/>
            <a:gdLst/>
            <a:ahLst/>
            <a:cxnLst/>
            <a:rect l="l" t="t" r="r" b="b"/>
            <a:pathLst>
              <a:path w="4811317" h="6857998">
                <a:moveTo>
                  <a:pt x="0" y="0"/>
                </a:moveTo>
                <a:lnTo>
                  <a:pt x="4811317" y="0"/>
                </a:lnTo>
                <a:lnTo>
                  <a:pt x="2712446" y="6857998"/>
                </a:lnTo>
                <a:lnTo>
                  <a:pt x="0" y="6857998"/>
                </a:lnTo>
                <a:close/>
              </a:path>
            </a:pathLst>
          </a:cu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6FE4BA-3BD1-4AB3-A3EB-39FF16D96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418764" y="0"/>
            <a:ext cx="815637" cy="685734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BD85EF3-E980-4EF9-BF91-C0540D302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  <a:endCxn id="15" idx="2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468380"/>
            <a:ext cx="6096000" cy="138961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640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D23EF01-5C9E-4B1E-85FE-E230C5BC9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7E84CBD-24E8-BD59-9407-DC4ABF826D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BBA8B30-585D-4596-A896-BF3FD1FB2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FD94027-0273-4AF2-87C2-49EB6D65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818708" cy="642738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870472-9E8A-42D0-BDA3-B312F4C72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2475298"/>
            <a:ext cx="903767" cy="438270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280D8D-93BB-4BD4-86DA-25993A4B5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6033977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9FEC981-EB48-4A49-88DF-0A6DB2ECB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602476" y="1392865"/>
            <a:ext cx="589524" cy="546513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B91E5C6-85F3-4BA6-9D1E-794A781F62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DBFF75F-844B-447A-A83D-D0B0D8517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5640572" y="0"/>
            <a:ext cx="6551428" cy="100477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289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D23EF01-5C9E-4B1E-85FE-E230C5BC9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450BDC5-4ACC-01F6-9162-A551C01AF4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BBA8B30-585D-4596-A896-BF3FD1FB2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FD94027-0273-4AF2-87C2-49EB6D65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818708" cy="642738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870472-9E8A-42D0-BDA3-B312F4C72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2475298"/>
            <a:ext cx="903767" cy="438270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280D8D-93BB-4BD4-86DA-25993A4B5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6033977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9FEC981-EB48-4A49-88DF-0A6DB2ECB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602476" y="1392865"/>
            <a:ext cx="589524" cy="546513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B91E5C6-85F3-4BA6-9D1E-794A781F62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DBFF75F-844B-447A-A83D-D0B0D8517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5640572" y="0"/>
            <a:ext cx="6551428" cy="100477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409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D23EF01-5C9E-4B1E-85FE-E230C5BC9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2C34CA6-937F-F88C-B504-954EF55A65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BBA8B30-585D-4596-A896-BF3FD1FB2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FD94027-0273-4AF2-87C2-49EB6D65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818708" cy="642738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870472-9E8A-42D0-BDA3-B312F4C72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2475298"/>
            <a:ext cx="903767" cy="438270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280D8D-93BB-4BD4-86DA-25993A4B5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6033977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9FEC981-EB48-4A49-88DF-0A6DB2ECB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602476" y="1392865"/>
            <a:ext cx="589524" cy="546513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B91E5C6-85F3-4BA6-9D1E-794A781F62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DBFF75F-844B-447A-A83D-D0B0D8517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5640572" y="0"/>
            <a:ext cx="6551428" cy="100477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890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D23EF01-5C9E-4B1E-85FE-E230C5BC9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7A518A3-EE61-5739-89B3-AB25865284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BBA8B30-585D-4596-A896-BF3FD1FB2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FD94027-0273-4AF2-87C2-49EB6D65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818708" cy="642738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870472-9E8A-42D0-BDA3-B312F4C72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2475298"/>
            <a:ext cx="903767" cy="438270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280D8D-93BB-4BD4-86DA-25993A4B5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6033977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9FEC981-EB48-4A49-88DF-0A6DB2ECB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602476" y="1392865"/>
            <a:ext cx="589524" cy="546513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B91E5C6-85F3-4BA6-9D1E-794A781F62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DBFF75F-844B-447A-A83D-D0B0D8517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5640572" y="0"/>
            <a:ext cx="6551428" cy="100477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73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D23EF01-5C9E-4B1E-85FE-E230C5BC9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15528FF-A934-12A7-13E4-262D0329F4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BBA8B30-585D-4596-A896-BF3FD1FB2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FD94027-0273-4AF2-87C2-49EB6D65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818708" cy="642738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870472-9E8A-42D0-BDA3-B312F4C72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2475298"/>
            <a:ext cx="903767" cy="438270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280D8D-93BB-4BD4-86DA-25993A4B5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6033977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9FEC981-EB48-4A49-88DF-0A6DB2ECB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602476" y="1392865"/>
            <a:ext cx="589524" cy="546513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B91E5C6-85F3-4BA6-9D1E-794A781F62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DBFF75F-844B-447A-A83D-D0B0D8517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5640572" y="0"/>
            <a:ext cx="6551428" cy="100477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763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D23EF01-5C9E-4B1E-85FE-E230C5BC9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F941B96-2E9E-3BD9-E30F-2CD041C1E0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BBA8B30-585D-4596-A896-BF3FD1FB2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FD94027-0273-4AF2-87C2-49EB6D65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818708" cy="642738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870472-9E8A-42D0-BDA3-B312F4C72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2475298"/>
            <a:ext cx="903767" cy="438270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280D8D-93BB-4BD4-86DA-25993A4B5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6033977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9FEC981-EB48-4A49-88DF-0A6DB2ECB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602476" y="1392865"/>
            <a:ext cx="589524" cy="546513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B91E5C6-85F3-4BA6-9D1E-794A781F62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DBFF75F-844B-447A-A83D-D0B0D8517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5640572" y="0"/>
            <a:ext cx="6551428" cy="100477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756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D23EF01-5C9E-4B1E-85FE-E230C5BC9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F30850E-A4AC-ED92-96A4-77528C5678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BBA8B30-585D-4596-A896-BF3FD1FB2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FD94027-0273-4AF2-87C2-49EB6D65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818708" cy="642738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870472-9E8A-42D0-BDA3-B312F4C72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2475298"/>
            <a:ext cx="903767" cy="438270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280D8D-93BB-4BD4-86DA-25993A4B5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6033977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9FEC981-EB48-4A49-88DF-0A6DB2ECB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602476" y="1392865"/>
            <a:ext cx="589524" cy="546513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B91E5C6-85F3-4BA6-9D1E-794A781F62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DBFF75F-844B-447A-A83D-D0B0D8517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5640572" y="0"/>
            <a:ext cx="6551428" cy="100477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47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D23EF01-5C9E-4B1E-85FE-E230C5BC9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B9A264A-B668-A331-6878-53986A4D24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BBA8B30-585D-4596-A896-BF3FD1FB2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FD94027-0273-4AF2-87C2-49EB6D65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818708" cy="642738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870472-9E8A-42D0-BDA3-B312F4C72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2475298"/>
            <a:ext cx="903767" cy="438270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280D8D-93BB-4BD4-86DA-25993A4B5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6033977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9FEC981-EB48-4A49-88DF-0A6DB2ECB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602476" y="1392865"/>
            <a:ext cx="589524" cy="546513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B91E5C6-85F3-4BA6-9D1E-794A781F62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DBFF75F-844B-447A-A83D-D0B0D8517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5640572" y="0"/>
            <a:ext cx="6551428" cy="100477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784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D23EF01-5C9E-4B1E-85FE-E230C5BC9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5DE6BB4-32FC-258E-8A53-FD1EB88F34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BBA8B30-585D-4596-A896-BF3FD1FB2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FD94027-0273-4AF2-87C2-49EB6D65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818708" cy="642738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870472-9E8A-42D0-BDA3-B312F4C72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2475298"/>
            <a:ext cx="903767" cy="438270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280D8D-93BB-4BD4-86DA-25993A4B5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6033977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9FEC981-EB48-4A49-88DF-0A6DB2ECB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602476" y="1392865"/>
            <a:ext cx="589524" cy="546513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B91E5C6-85F3-4BA6-9D1E-794A781F62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DBFF75F-844B-447A-A83D-D0B0D8517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5640572" y="0"/>
            <a:ext cx="6551428" cy="100477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111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D23EF01-5C9E-4B1E-85FE-E230C5BC9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E9BC13D-8F66-FD21-580E-6A5457305E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BBA8B30-585D-4596-A896-BF3FD1FB2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FD94027-0273-4AF2-87C2-49EB6D65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818708" cy="642738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870472-9E8A-42D0-BDA3-B312F4C72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2475298"/>
            <a:ext cx="903767" cy="438270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280D8D-93BB-4BD4-86DA-25993A4B5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6033977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9FEC981-EB48-4A49-88DF-0A6DB2ECB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602476" y="1392865"/>
            <a:ext cx="589524" cy="546513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B91E5C6-85F3-4BA6-9D1E-794A781F62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DBFF75F-844B-447A-A83D-D0B0D8517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5640572" y="0"/>
            <a:ext cx="6551428" cy="100477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053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D23EF01-5C9E-4B1E-85FE-E230C5BC9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359564E-7828-47CE-10BE-6A4D01118B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BBA8B30-585D-4596-A896-BF3FD1FB2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FD94027-0273-4AF2-87C2-49EB6D65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818708" cy="642738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870472-9E8A-42D0-BDA3-B312F4C72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2475298"/>
            <a:ext cx="903767" cy="438270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280D8D-93BB-4BD4-86DA-25993A4B5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6033977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9FEC981-EB48-4A49-88DF-0A6DB2ECB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602476" y="1392865"/>
            <a:ext cx="589524" cy="546513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B91E5C6-85F3-4BA6-9D1E-794A781F62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DBFF75F-844B-447A-A83D-D0B0D8517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5640572" y="0"/>
            <a:ext cx="6551428" cy="100477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662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D23EF01-5C9E-4B1E-85FE-E230C5BC9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119DA41-2525-C251-E079-A41DEA9874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BBA8B30-585D-4596-A896-BF3FD1FB2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FD94027-0273-4AF2-87C2-49EB6D65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818708" cy="642738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870472-9E8A-42D0-BDA3-B312F4C72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2475298"/>
            <a:ext cx="903767" cy="438270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280D8D-93BB-4BD4-86DA-25993A4B5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6033977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9FEC981-EB48-4A49-88DF-0A6DB2ECB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602476" y="1392865"/>
            <a:ext cx="589524" cy="546513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B91E5C6-85F3-4BA6-9D1E-794A781F62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DBFF75F-844B-447A-A83D-D0B0D8517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5640572" y="0"/>
            <a:ext cx="6551428" cy="100477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936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8FD3938-D052-E04B-84D0-81446F882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1674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D23EF01-5C9E-4B1E-85FE-E230C5BC9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8275C67-73AB-65E2-FE87-8C86B17B94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BBA8B30-585D-4596-A896-BF3FD1FB2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FD94027-0273-4AF2-87C2-49EB6D65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818708" cy="642738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870472-9E8A-42D0-BDA3-B312F4C72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2475298"/>
            <a:ext cx="903767" cy="438270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280D8D-93BB-4BD4-86DA-25993A4B5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6033977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9FEC981-EB48-4A49-88DF-0A6DB2ECB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602476" y="1392865"/>
            <a:ext cx="589524" cy="546513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B91E5C6-85F3-4BA6-9D1E-794A781F62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DBFF75F-844B-447A-A83D-D0B0D8517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5640572" y="0"/>
            <a:ext cx="6551428" cy="100477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662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D23EF01-5C9E-4B1E-85FE-E230C5BC9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5192377-8299-A053-D15A-143EC65448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BBA8B30-585D-4596-A896-BF3FD1FB2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FD94027-0273-4AF2-87C2-49EB6D65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818708" cy="642738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870472-9E8A-42D0-BDA3-B312F4C72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2475298"/>
            <a:ext cx="903767" cy="438270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280D8D-93BB-4BD4-86DA-25993A4B5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6033977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9FEC981-EB48-4A49-88DF-0A6DB2ECB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602476" y="1392865"/>
            <a:ext cx="589524" cy="546513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B91E5C6-85F3-4BA6-9D1E-794A781F62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DBFF75F-844B-447A-A83D-D0B0D8517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5640572" y="0"/>
            <a:ext cx="6551428" cy="100477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937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D23EF01-5C9E-4B1E-85FE-E230C5BC9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B960D1A-6854-B06F-0AD0-AA46142EFF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BBA8B30-585D-4596-A896-BF3FD1FB2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FD94027-0273-4AF2-87C2-49EB6D65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818708" cy="642738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870472-9E8A-42D0-BDA3-B312F4C72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2475298"/>
            <a:ext cx="903767" cy="438270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280D8D-93BB-4BD4-86DA-25993A4B5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6033977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9FEC981-EB48-4A49-88DF-0A6DB2ECB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602476" y="1392865"/>
            <a:ext cx="589524" cy="546513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B91E5C6-85F3-4BA6-9D1E-794A781F62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DBFF75F-844B-447A-A83D-D0B0D8517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5640572" y="0"/>
            <a:ext cx="6551428" cy="100477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574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D23EF01-5C9E-4B1E-85FE-E230C5BC9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277D169-A61C-58C0-88A2-123B82D795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BBA8B30-585D-4596-A896-BF3FD1FB2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FD94027-0273-4AF2-87C2-49EB6D65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818708" cy="642738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870472-9E8A-42D0-BDA3-B312F4C72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2475298"/>
            <a:ext cx="903767" cy="438270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280D8D-93BB-4BD4-86DA-25993A4B5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6033977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9FEC981-EB48-4A49-88DF-0A6DB2ECB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602476" y="1392865"/>
            <a:ext cx="589524" cy="546513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B91E5C6-85F3-4BA6-9D1E-794A781F62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DBFF75F-844B-447A-A83D-D0B0D8517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5640572" y="0"/>
            <a:ext cx="6551428" cy="100477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27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D23EF01-5C9E-4B1E-85FE-E230C5BC9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10DD970-F93B-D282-5A1B-13E4482419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BBA8B30-585D-4596-A896-BF3FD1FB2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FD94027-0273-4AF2-87C2-49EB6D65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818708" cy="642738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870472-9E8A-42D0-BDA3-B312F4C72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2475298"/>
            <a:ext cx="903767" cy="438270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280D8D-93BB-4BD4-86DA-25993A4B5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6033977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9FEC981-EB48-4A49-88DF-0A6DB2ECB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602476" y="1392865"/>
            <a:ext cx="589524" cy="546513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B91E5C6-85F3-4BA6-9D1E-794A781F62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DBFF75F-844B-447A-A83D-D0B0D8517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5640572" y="0"/>
            <a:ext cx="6551428" cy="100477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718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D23EF01-5C9E-4B1E-85FE-E230C5BC9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500BA50-6535-6707-D49B-C90415680F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BBA8B30-585D-4596-A896-BF3FD1FB2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FD94027-0273-4AF2-87C2-49EB6D65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818708" cy="642738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870472-9E8A-42D0-BDA3-B312F4C72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2475298"/>
            <a:ext cx="903767" cy="438270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280D8D-93BB-4BD4-86DA-25993A4B5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6033977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9FEC981-EB48-4A49-88DF-0A6DB2ECB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602476" y="1392865"/>
            <a:ext cx="589524" cy="546513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B91E5C6-85F3-4BA6-9D1E-794A781F62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DBFF75F-844B-447A-A83D-D0B0D8517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5640572" y="0"/>
            <a:ext cx="6551428" cy="100477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159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D23EF01-5C9E-4B1E-85FE-E230C5BC9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FB033B0-69C5-FBCC-CD81-66E9894B71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BBA8B30-585D-4596-A896-BF3FD1FB2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FD94027-0273-4AF2-87C2-49EB6D65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818708" cy="642738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870472-9E8A-42D0-BDA3-B312F4C72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2475298"/>
            <a:ext cx="903767" cy="438270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280D8D-93BB-4BD4-86DA-25993A4B5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6033977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9FEC981-EB48-4A49-88DF-0A6DB2ECB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602476" y="1392865"/>
            <a:ext cx="589524" cy="546513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B91E5C6-85F3-4BA6-9D1E-794A781F62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DBFF75F-844B-447A-A83D-D0B0D8517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5640572" y="0"/>
            <a:ext cx="6551428" cy="100477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301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D23EF01-5C9E-4B1E-85FE-E230C5BC9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ADB1634-36D0-4294-7629-F4C1334579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BBA8B30-585D-4596-A896-BF3FD1FB2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FD94027-0273-4AF2-87C2-49EB6D65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818708" cy="642738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870472-9E8A-42D0-BDA3-B312F4C72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2475298"/>
            <a:ext cx="903767" cy="438270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280D8D-93BB-4BD4-86DA-25993A4B5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6033977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9FEC981-EB48-4A49-88DF-0A6DB2ECB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602476" y="1392865"/>
            <a:ext cx="589524" cy="546513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B91E5C6-85F3-4BA6-9D1E-794A781F62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DBFF75F-844B-447A-A83D-D0B0D8517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5640572" y="0"/>
            <a:ext cx="6551428" cy="100477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878105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AnalogousFromLightSeedRightStep">
      <a:dk1>
        <a:srgbClr val="000000"/>
      </a:dk1>
      <a:lt1>
        <a:srgbClr val="FFFFFF"/>
      </a:lt1>
      <a:dk2>
        <a:srgbClr val="41243B"/>
      </a:dk2>
      <a:lt2>
        <a:srgbClr val="E2E8E3"/>
      </a:lt2>
      <a:accent1>
        <a:srgbClr val="C493BB"/>
      </a:accent1>
      <a:accent2>
        <a:srgbClr val="BA7F96"/>
      </a:accent2>
      <a:accent3>
        <a:srgbClr val="C69796"/>
      </a:accent3>
      <a:accent4>
        <a:srgbClr val="BA997F"/>
      </a:accent4>
      <a:accent5>
        <a:srgbClr val="AAA481"/>
      </a:accent5>
      <a:accent6>
        <a:srgbClr val="9BAA74"/>
      </a:accent6>
      <a:hlink>
        <a:srgbClr val="568E61"/>
      </a:hlink>
      <a:folHlink>
        <a:srgbClr val="7F7F7F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</Words>
  <Application>Microsoft Office PowerPoint</Application>
  <PresentationFormat>Panorámica</PresentationFormat>
  <Paragraphs>1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Arial</vt:lpstr>
      <vt:lpstr>Univers Condensed Light</vt:lpstr>
      <vt:lpstr>Walbaum Display Light</vt:lpstr>
      <vt:lpstr>AngleLinesVTI</vt:lpstr>
      <vt:lpstr>FUNCIONES 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FUNCIONES 1</dc:title>
  <dc:creator>maria del consuelo orozco coronel</dc:creator>
  <cp:lastModifiedBy>maria del consuelo orozco coronel</cp:lastModifiedBy>
  <cp:revision>1</cp:revision>
  <dcterms:created xsi:type="dcterms:W3CDTF">2023-05-05T16:41:01Z</dcterms:created>
  <dcterms:modified xsi:type="dcterms:W3CDTF">2023-05-05T16:46:05Z</dcterms:modified>
</cp:coreProperties>
</file>