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7" r:id="rId2"/>
    <p:sldId id="256" r:id="rId3"/>
    <p:sldId id="258" r:id="rId4"/>
    <p:sldId id="259" r:id="rId5"/>
    <p:sldId id="264" r:id="rId6"/>
    <p:sldId id="265"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38C8AF-76D4-2168-C4F2-C705FFC2B7F7}" v="446" dt="2020-04-23T03:37:47.598"/>
    <p1510:client id="{923D6E38-5856-9F63-A168-441537090FA0}" v="697" dt="2020-04-23T02:42:13.256"/>
    <p1510:client id="{DC4FAAB3-1C12-0E47-8A59-54007C520569}" v="798" dt="2020-04-23T04:17:14.182"/>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755"/>
    <p:restoredTop sz="94690"/>
  </p:normalViewPr>
  <p:slideViewPr>
    <p:cSldViewPr snapToGrid="0">
      <p:cViewPr>
        <p:scale>
          <a:sx n="53" d="100"/>
          <a:sy n="53" d="100"/>
        </p:scale>
        <p:origin x="552" y="1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rnán Ponce" userId="e9ddeaa2-9425-4f5e-aaad-720a0ce49316" providerId="ADAL" clId="{DC4FAAB3-1C12-0E47-8A59-54007C520569}"/>
    <pc:docChg chg="custSel addSld delSld modSld">
      <pc:chgData name="Hernán Ponce" userId="e9ddeaa2-9425-4f5e-aaad-720a0ce49316" providerId="ADAL" clId="{DC4FAAB3-1C12-0E47-8A59-54007C520569}" dt="2020-04-23T04:17:14.183" v="795" actId="1076"/>
      <pc:docMkLst>
        <pc:docMk/>
      </pc:docMkLst>
      <pc:sldChg chg="modSp">
        <pc:chgData name="Hernán Ponce" userId="e9ddeaa2-9425-4f5e-aaad-720a0ce49316" providerId="ADAL" clId="{DC4FAAB3-1C12-0E47-8A59-54007C520569}" dt="2020-04-23T03:50:55.340" v="1" actId="27636"/>
        <pc:sldMkLst>
          <pc:docMk/>
          <pc:sldMk cId="377990359" sldId="257"/>
        </pc:sldMkLst>
        <pc:spChg chg="mod">
          <ac:chgData name="Hernán Ponce" userId="e9ddeaa2-9425-4f5e-aaad-720a0ce49316" providerId="ADAL" clId="{DC4FAAB3-1C12-0E47-8A59-54007C520569}" dt="2020-04-23T03:50:55.340" v="1" actId="27636"/>
          <ac:spMkLst>
            <pc:docMk/>
            <pc:sldMk cId="377990359" sldId="257"/>
            <ac:spMk id="2" creationId="{0EC7363C-6225-402E-B16F-C93DCEFD2B10}"/>
          </ac:spMkLst>
        </pc:spChg>
      </pc:sldChg>
      <pc:sldChg chg="del">
        <pc:chgData name="Hernán Ponce" userId="e9ddeaa2-9425-4f5e-aaad-720a0ce49316" providerId="ADAL" clId="{DC4FAAB3-1C12-0E47-8A59-54007C520569}" dt="2020-04-23T03:51:15.711" v="2" actId="2696"/>
        <pc:sldMkLst>
          <pc:docMk/>
          <pc:sldMk cId="747682281" sldId="261"/>
        </pc:sldMkLst>
      </pc:sldChg>
      <pc:sldChg chg="addSp delSp modSp add">
        <pc:chgData name="Hernán Ponce" userId="e9ddeaa2-9425-4f5e-aaad-720a0ce49316" providerId="ADAL" clId="{DC4FAAB3-1C12-0E47-8A59-54007C520569}" dt="2020-04-23T03:59:35.759" v="251" actId="20577"/>
        <pc:sldMkLst>
          <pc:docMk/>
          <pc:sldMk cId="3514652710" sldId="262"/>
        </pc:sldMkLst>
        <pc:spChg chg="mod">
          <ac:chgData name="Hernán Ponce" userId="e9ddeaa2-9425-4f5e-aaad-720a0ce49316" providerId="ADAL" clId="{DC4FAAB3-1C12-0E47-8A59-54007C520569}" dt="2020-04-23T03:59:35.759" v="251" actId="20577"/>
          <ac:spMkLst>
            <pc:docMk/>
            <pc:sldMk cId="3514652710" sldId="262"/>
            <ac:spMk id="2" creationId="{ACAB5351-F0A5-FA42-8BBD-9DE74D07023B}"/>
          </ac:spMkLst>
        </pc:spChg>
        <pc:spChg chg="del">
          <ac:chgData name="Hernán Ponce" userId="e9ddeaa2-9425-4f5e-aaad-720a0ce49316" providerId="ADAL" clId="{DC4FAAB3-1C12-0E47-8A59-54007C520569}" dt="2020-04-23T03:52:57.455" v="12" actId="3680"/>
          <ac:spMkLst>
            <pc:docMk/>
            <pc:sldMk cId="3514652710" sldId="262"/>
            <ac:spMk id="3" creationId="{64C1574D-DCC4-984D-8054-83EE922C889B}"/>
          </ac:spMkLst>
        </pc:spChg>
        <pc:graphicFrameChg chg="add mod modGraphic">
          <ac:chgData name="Hernán Ponce" userId="e9ddeaa2-9425-4f5e-aaad-720a0ce49316" providerId="ADAL" clId="{DC4FAAB3-1C12-0E47-8A59-54007C520569}" dt="2020-04-23T03:59:04.689" v="245" actId="20577"/>
          <ac:graphicFrameMkLst>
            <pc:docMk/>
            <pc:sldMk cId="3514652710" sldId="262"/>
            <ac:graphicFrameMk id="4" creationId="{81A17584-BE3B-CB4B-85A8-D8E088E2A298}"/>
          </ac:graphicFrameMkLst>
        </pc:graphicFrameChg>
      </pc:sldChg>
      <pc:sldChg chg="addSp delSp modSp add">
        <pc:chgData name="Hernán Ponce" userId="e9ddeaa2-9425-4f5e-aaad-720a0ce49316" providerId="ADAL" clId="{DC4FAAB3-1C12-0E47-8A59-54007C520569}" dt="2020-04-23T04:17:14.183" v="795" actId="1076"/>
        <pc:sldMkLst>
          <pc:docMk/>
          <pc:sldMk cId="69640930" sldId="263"/>
        </pc:sldMkLst>
        <pc:spChg chg="add del mod">
          <ac:chgData name="Hernán Ponce" userId="e9ddeaa2-9425-4f5e-aaad-720a0ce49316" providerId="ADAL" clId="{DC4FAAB3-1C12-0E47-8A59-54007C520569}" dt="2020-04-23T04:01:30.142" v="254" actId="3680"/>
          <ac:spMkLst>
            <pc:docMk/>
            <pc:sldMk cId="69640930" sldId="263"/>
            <ac:spMk id="5" creationId="{7D25865A-8E3C-854C-87A7-7DC0923F72D4}"/>
          </ac:spMkLst>
        </pc:spChg>
        <pc:graphicFrameChg chg="del">
          <ac:chgData name="Hernán Ponce" userId="e9ddeaa2-9425-4f5e-aaad-720a0ce49316" providerId="ADAL" clId="{DC4FAAB3-1C12-0E47-8A59-54007C520569}" dt="2020-04-23T04:01:02.422" v="253" actId="478"/>
          <ac:graphicFrameMkLst>
            <pc:docMk/>
            <pc:sldMk cId="69640930" sldId="263"/>
            <ac:graphicFrameMk id="4" creationId="{81A17584-BE3B-CB4B-85A8-D8E088E2A298}"/>
          </ac:graphicFrameMkLst>
        </pc:graphicFrameChg>
        <pc:graphicFrameChg chg="add mod modGraphic">
          <ac:chgData name="Hernán Ponce" userId="e9ddeaa2-9425-4f5e-aaad-720a0ce49316" providerId="ADAL" clId="{DC4FAAB3-1C12-0E47-8A59-54007C520569}" dt="2020-04-23T04:17:14.183" v="795" actId="1076"/>
          <ac:graphicFrameMkLst>
            <pc:docMk/>
            <pc:sldMk cId="69640930" sldId="263"/>
            <ac:graphicFrameMk id="6" creationId="{573A2276-77A1-9748-8413-46CA11B3C1D6}"/>
          </ac:graphicFrameMkLst>
        </pc:graphicFrameChg>
      </pc:sldChg>
    </pc:docChg>
  </pc:docChgLst>
  <pc:docChgLst>
    <pc:chgData name="Hernán Ponce" userId="S::hponce@unach.edu.ec::e9ddeaa2-9425-4f5e-aaad-720a0ce49316" providerId="AD" clId="Web-{5638C8AF-76D4-2168-C4F2-C705FFC2B7F7}"/>
    <pc:docChg chg="addSld modSld">
      <pc:chgData name="Hernán Ponce" userId="S::hponce@unach.edu.ec::e9ddeaa2-9425-4f5e-aaad-720a0ce49316" providerId="AD" clId="Web-{5638C8AF-76D4-2168-C4F2-C705FFC2B7F7}" dt="2020-04-23T03:37:47.598" v="397" actId="14100"/>
      <pc:docMkLst>
        <pc:docMk/>
      </pc:docMkLst>
      <pc:sldChg chg="modSp">
        <pc:chgData name="Hernán Ponce" userId="S::hponce@unach.edu.ec::e9ddeaa2-9425-4f5e-aaad-720a0ce49316" providerId="AD" clId="Web-{5638C8AF-76D4-2168-C4F2-C705FFC2B7F7}" dt="2020-04-23T02:52:41.691" v="0" actId="1076"/>
        <pc:sldMkLst>
          <pc:docMk/>
          <pc:sldMk cId="377990359" sldId="257"/>
        </pc:sldMkLst>
        <pc:picChg chg="mod">
          <ac:chgData name="Hernán Ponce" userId="S::hponce@unach.edu.ec::e9ddeaa2-9425-4f5e-aaad-720a0ce49316" providerId="AD" clId="Web-{5638C8AF-76D4-2168-C4F2-C705FFC2B7F7}" dt="2020-04-23T02:52:41.691" v="0" actId="1076"/>
          <ac:picMkLst>
            <pc:docMk/>
            <pc:sldMk cId="377990359" sldId="257"/>
            <ac:picMk id="4" creationId="{ED43D6B8-210C-4ED2-B5C8-68B0113F0E98}"/>
          </ac:picMkLst>
        </pc:picChg>
      </pc:sldChg>
      <pc:sldChg chg="modSp">
        <pc:chgData name="Hernán Ponce" userId="S::hponce@unach.edu.ec::e9ddeaa2-9425-4f5e-aaad-720a0ce49316" providerId="AD" clId="Web-{5638C8AF-76D4-2168-C4F2-C705FFC2B7F7}" dt="2020-04-23T02:57:06.286" v="62"/>
        <pc:sldMkLst>
          <pc:docMk/>
          <pc:sldMk cId="2389415581" sldId="258"/>
        </pc:sldMkLst>
        <pc:spChg chg="mod">
          <ac:chgData name="Hernán Ponce" userId="S::hponce@unach.edu.ec::e9ddeaa2-9425-4f5e-aaad-720a0ce49316" providerId="AD" clId="Web-{5638C8AF-76D4-2168-C4F2-C705FFC2B7F7}" dt="2020-04-23T02:53:45.363" v="12" actId="14100"/>
          <ac:spMkLst>
            <pc:docMk/>
            <pc:sldMk cId="2389415581" sldId="258"/>
            <ac:spMk id="2" creationId="{9D26E7B4-0F9F-4ECA-962C-7A434D576324}"/>
          </ac:spMkLst>
        </pc:spChg>
        <pc:spChg chg="mod">
          <ac:chgData name="Hernán Ponce" userId="S::hponce@unach.edu.ec::e9ddeaa2-9425-4f5e-aaad-720a0ce49316" providerId="AD" clId="Web-{5638C8AF-76D4-2168-C4F2-C705FFC2B7F7}" dt="2020-04-23T02:55:58.067" v="55" actId="14100"/>
          <ac:spMkLst>
            <pc:docMk/>
            <pc:sldMk cId="2389415581" sldId="258"/>
            <ac:spMk id="3" creationId="{3D6BFC60-0F69-4DAA-AFCA-07224449B873}"/>
          </ac:spMkLst>
        </pc:spChg>
        <pc:graphicFrameChg chg="mod modGraphic">
          <ac:chgData name="Hernán Ponce" userId="S::hponce@unach.edu.ec::e9ddeaa2-9425-4f5e-aaad-720a0ce49316" providerId="AD" clId="Web-{5638C8AF-76D4-2168-C4F2-C705FFC2B7F7}" dt="2020-04-23T02:57:06.286" v="62"/>
          <ac:graphicFrameMkLst>
            <pc:docMk/>
            <pc:sldMk cId="2389415581" sldId="258"/>
            <ac:graphicFrameMk id="6" creationId="{6D8E5A39-26EF-44F1-A454-CBC80EE30439}"/>
          </ac:graphicFrameMkLst>
        </pc:graphicFrameChg>
      </pc:sldChg>
      <pc:sldChg chg="addSp delSp modSp new">
        <pc:chgData name="Hernán Ponce" userId="S::hponce@unach.edu.ec::e9ddeaa2-9425-4f5e-aaad-720a0ce49316" providerId="AD" clId="Web-{5638C8AF-76D4-2168-C4F2-C705FFC2B7F7}" dt="2020-04-23T03:18:52.417" v="283"/>
        <pc:sldMkLst>
          <pc:docMk/>
          <pc:sldMk cId="1989330141" sldId="259"/>
        </pc:sldMkLst>
        <pc:spChg chg="mod">
          <ac:chgData name="Hernán Ponce" userId="S::hponce@unach.edu.ec::e9ddeaa2-9425-4f5e-aaad-720a0ce49316" providerId="AD" clId="Web-{5638C8AF-76D4-2168-C4F2-C705FFC2B7F7}" dt="2020-04-23T03:04:51.460" v="94" actId="20577"/>
          <ac:spMkLst>
            <pc:docMk/>
            <pc:sldMk cId="1989330141" sldId="259"/>
            <ac:spMk id="2" creationId="{04C8BF2A-3575-4C8E-B904-B919CC97852D}"/>
          </ac:spMkLst>
        </pc:spChg>
        <pc:spChg chg="del">
          <ac:chgData name="Hernán Ponce" userId="S::hponce@unach.edu.ec::e9ddeaa2-9425-4f5e-aaad-720a0ce49316" providerId="AD" clId="Web-{5638C8AF-76D4-2168-C4F2-C705FFC2B7F7}" dt="2020-04-23T03:02:34.538" v="74"/>
          <ac:spMkLst>
            <pc:docMk/>
            <pc:sldMk cId="1989330141" sldId="259"/>
            <ac:spMk id="3" creationId="{D8B18EF0-381A-4BDA-91D7-03CBB5919CCD}"/>
          </ac:spMkLst>
        </pc:spChg>
        <pc:spChg chg="add del mod">
          <ac:chgData name="Hernán Ponce" userId="S::hponce@unach.edu.ec::e9ddeaa2-9425-4f5e-aaad-720a0ce49316" providerId="AD" clId="Web-{5638C8AF-76D4-2168-C4F2-C705FFC2B7F7}" dt="2020-04-23T03:10:41.962" v="164"/>
          <ac:spMkLst>
            <pc:docMk/>
            <pc:sldMk cId="1989330141" sldId="259"/>
            <ac:spMk id="7" creationId="{1374190B-01D4-450E-A13B-F48AFA39803F}"/>
          </ac:spMkLst>
        </pc:spChg>
        <pc:graphicFrameChg chg="add del mod ord modGraphic">
          <ac:chgData name="Hernán Ponce" userId="S::hponce@unach.edu.ec::e9ddeaa2-9425-4f5e-aaad-720a0ce49316" providerId="AD" clId="Web-{5638C8AF-76D4-2168-C4F2-C705FFC2B7F7}" dt="2020-04-23T03:09:42.055" v="163"/>
          <ac:graphicFrameMkLst>
            <pc:docMk/>
            <pc:sldMk cId="1989330141" sldId="259"/>
            <ac:graphicFrameMk id="4" creationId="{B4ED5959-FB2F-465E-A481-583629B8A664}"/>
          </ac:graphicFrameMkLst>
        </pc:graphicFrameChg>
        <pc:graphicFrameChg chg="add mod ord modGraphic">
          <ac:chgData name="Hernán Ponce" userId="S::hponce@unach.edu.ec::e9ddeaa2-9425-4f5e-aaad-720a0ce49316" providerId="AD" clId="Web-{5638C8AF-76D4-2168-C4F2-C705FFC2B7F7}" dt="2020-04-23T03:18:52.417" v="283"/>
          <ac:graphicFrameMkLst>
            <pc:docMk/>
            <pc:sldMk cId="1989330141" sldId="259"/>
            <ac:graphicFrameMk id="8" creationId="{9D76D57C-4E82-46D4-B025-AACFC6EC5A5A}"/>
          </ac:graphicFrameMkLst>
        </pc:graphicFrameChg>
      </pc:sldChg>
      <pc:sldChg chg="modSp add replId">
        <pc:chgData name="Hernán Ponce" userId="S::hponce@unach.edu.ec::e9ddeaa2-9425-4f5e-aaad-720a0ce49316" providerId="AD" clId="Web-{5638C8AF-76D4-2168-C4F2-C705FFC2B7F7}" dt="2020-04-23T03:28:11.607" v="326"/>
        <pc:sldMkLst>
          <pc:docMk/>
          <pc:sldMk cId="3278769732" sldId="260"/>
        </pc:sldMkLst>
        <pc:graphicFrameChg chg="mod modGraphic">
          <ac:chgData name="Hernán Ponce" userId="S::hponce@unach.edu.ec::e9ddeaa2-9425-4f5e-aaad-720a0ce49316" providerId="AD" clId="Web-{5638C8AF-76D4-2168-C4F2-C705FFC2B7F7}" dt="2020-04-23T03:28:11.607" v="326"/>
          <ac:graphicFrameMkLst>
            <pc:docMk/>
            <pc:sldMk cId="3278769732" sldId="260"/>
            <ac:graphicFrameMk id="8" creationId="{9D76D57C-4E82-46D4-B025-AACFC6EC5A5A}"/>
          </ac:graphicFrameMkLst>
        </pc:graphicFrameChg>
      </pc:sldChg>
      <pc:sldChg chg="addSp delSp modSp new">
        <pc:chgData name="Hernán Ponce" userId="S::hponce@unach.edu.ec::e9ddeaa2-9425-4f5e-aaad-720a0ce49316" providerId="AD" clId="Web-{5638C8AF-76D4-2168-C4F2-C705FFC2B7F7}" dt="2020-04-23T03:37:47.598" v="397" actId="14100"/>
        <pc:sldMkLst>
          <pc:docMk/>
          <pc:sldMk cId="747682281" sldId="261"/>
        </pc:sldMkLst>
        <pc:spChg chg="mod">
          <ac:chgData name="Hernán Ponce" userId="S::hponce@unach.edu.ec::e9ddeaa2-9425-4f5e-aaad-720a0ce49316" providerId="AD" clId="Web-{5638C8AF-76D4-2168-C4F2-C705FFC2B7F7}" dt="2020-04-23T03:37:30.598" v="394" actId="20577"/>
          <ac:spMkLst>
            <pc:docMk/>
            <pc:sldMk cId="747682281" sldId="261"/>
            <ac:spMk id="2" creationId="{F32BC69A-D2C8-4B49-AD63-3D94E5CE1F4D}"/>
          </ac:spMkLst>
        </pc:spChg>
        <pc:spChg chg="del">
          <ac:chgData name="Hernán Ponce" userId="S::hponce@unach.edu.ec::e9ddeaa2-9425-4f5e-aaad-720a0ce49316" providerId="AD" clId="Web-{5638C8AF-76D4-2168-C4F2-C705FFC2B7F7}" dt="2020-04-23T03:32:33.673" v="339"/>
          <ac:spMkLst>
            <pc:docMk/>
            <pc:sldMk cId="747682281" sldId="261"/>
            <ac:spMk id="3" creationId="{F21CC312-7CEB-4D24-B0E1-026F5661E225}"/>
          </ac:spMkLst>
        </pc:spChg>
        <pc:spChg chg="add mod">
          <ac:chgData name="Hernán Ponce" userId="S::hponce@unach.edu.ec::e9ddeaa2-9425-4f5e-aaad-720a0ce49316" providerId="AD" clId="Web-{5638C8AF-76D4-2168-C4F2-C705FFC2B7F7}" dt="2020-04-23T03:37:47.598" v="397" actId="14100"/>
          <ac:spMkLst>
            <pc:docMk/>
            <pc:sldMk cId="747682281" sldId="261"/>
            <ac:spMk id="9" creationId="{283BE531-DE5A-4BCF-A288-EE55A9977379}"/>
          </ac:spMkLst>
        </pc:spChg>
        <pc:graphicFrameChg chg="add del mod ord modGraphic">
          <ac:chgData name="Hernán Ponce" userId="S::hponce@unach.edu.ec::e9ddeaa2-9425-4f5e-aaad-720a0ce49316" providerId="AD" clId="Web-{5638C8AF-76D4-2168-C4F2-C705FFC2B7F7}" dt="2020-04-23T03:33:44.438" v="341"/>
          <ac:graphicFrameMkLst>
            <pc:docMk/>
            <pc:sldMk cId="747682281" sldId="261"/>
            <ac:graphicFrameMk id="4" creationId="{5B561BB9-D42E-48EC-A252-53B9F5A26C42}"/>
          </ac:graphicFrameMkLst>
        </pc:graphicFrameChg>
        <pc:graphicFrameChg chg="add mod modGraphic">
          <ac:chgData name="Hernán Ponce" userId="S::hponce@unach.edu.ec::e9ddeaa2-9425-4f5e-aaad-720a0ce49316" providerId="AD" clId="Web-{5638C8AF-76D4-2168-C4F2-C705FFC2B7F7}" dt="2020-04-23T03:36:51.864" v="392" actId="1076"/>
          <ac:graphicFrameMkLst>
            <pc:docMk/>
            <pc:sldMk cId="747682281" sldId="261"/>
            <ac:graphicFrameMk id="6" creationId="{4E43E5FC-8E3F-4607-A933-1B9AABA168E4}"/>
          </ac:graphicFrameMkLst>
        </pc:graphicFrameChg>
      </pc:sldChg>
    </pc:docChg>
  </pc:docChgLst>
  <pc:docChgLst>
    <pc:chgData name="Hernán Ponce" userId="S::hponce@unach.edu.ec::e9ddeaa2-9425-4f5e-aaad-720a0ce49316" providerId="AD" clId="Web-{923D6E38-5856-9F63-A168-441537090FA0}"/>
    <pc:docChg chg="mod addSld modSld sldOrd modMainMaster setSldSz">
      <pc:chgData name="Hernán Ponce" userId="S::hponce@unach.edu.ec::e9ddeaa2-9425-4f5e-aaad-720a0ce49316" providerId="AD" clId="Web-{923D6E38-5856-9F63-A168-441537090FA0}" dt="2020-04-23T02:42:13.256" v="656"/>
      <pc:docMkLst>
        <pc:docMk/>
      </pc:docMkLst>
      <pc:sldChg chg="modSp">
        <pc:chgData name="Hernán Ponce" userId="S::hponce@unach.edu.ec::e9ddeaa2-9425-4f5e-aaad-720a0ce49316" providerId="AD" clId="Web-{923D6E38-5856-9F63-A168-441537090FA0}" dt="2020-04-23T02:37:25.552" v="640"/>
        <pc:sldMkLst>
          <pc:docMk/>
          <pc:sldMk cId="3482921086" sldId="256"/>
        </pc:sldMkLst>
        <pc:spChg chg="mod">
          <ac:chgData name="Hernán Ponce" userId="S::hponce@unach.edu.ec::e9ddeaa2-9425-4f5e-aaad-720a0ce49316" providerId="AD" clId="Web-{923D6E38-5856-9F63-A168-441537090FA0}" dt="2020-04-23T02:37:25.552" v="640"/>
          <ac:spMkLst>
            <pc:docMk/>
            <pc:sldMk cId="3482921086" sldId="256"/>
            <ac:spMk id="2" creationId="{00000000-0000-0000-0000-000000000000}"/>
          </ac:spMkLst>
        </pc:spChg>
        <pc:spChg chg="mod">
          <ac:chgData name="Hernán Ponce" userId="S::hponce@unach.edu.ec::e9ddeaa2-9425-4f5e-aaad-720a0ce49316" providerId="AD" clId="Web-{923D6E38-5856-9F63-A168-441537090FA0}" dt="2020-04-23T02:37:25.552" v="640"/>
          <ac:spMkLst>
            <pc:docMk/>
            <pc:sldMk cId="3482921086" sldId="256"/>
            <ac:spMk id="3" creationId="{00000000-0000-0000-0000-000000000000}"/>
          </ac:spMkLst>
        </pc:spChg>
      </pc:sldChg>
      <pc:sldChg chg="addSp modSp new ord">
        <pc:chgData name="Hernán Ponce" userId="S::hponce@unach.edu.ec::e9ddeaa2-9425-4f5e-aaad-720a0ce49316" providerId="AD" clId="Web-{923D6E38-5856-9F63-A168-441537090FA0}" dt="2020-04-23T02:37:25.552" v="640"/>
        <pc:sldMkLst>
          <pc:docMk/>
          <pc:sldMk cId="377990359" sldId="257"/>
        </pc:sldMkLst>
        <pc:spChg chg="mod">
          <ac:chgData name="Hernán Ponce" userId="S::hponce@unach.edu.ec::e9ddeaa2-9425-4f5e-aaad-720a0ce49316" providerId="AD" clId="Web-{923D6E38-5856-9F63-A168-441537090FA0}" dt="2020-04-23T02:37:25.552" v="640"/>
          <ac:spMkLst>
            <pc:docMk/>
            <pc:sldMk cId="377990359" sldId="257"/>
            <ac:spMk id="2" creationId="{0EC7363C-6225-402E-B16F-C93DCEFD2B10}"/>
          </ac:spMkLst>
        </pc:spChg>
        <pc:spChg chg="mod">
          <ac:chgData name="Hernán Ponce" userId="S::hponce@unach.edu.ec::e9ddeaa2-9425-4f5e-aaad-720a0ce49316" providerId="AD" clId="Web-{923D6E38-5856-9F63-A168-441537090FA0}" dt="2020-04-23T02:37:25.552" v="640"/>
          <ac:spMkLst>
            <pc:docMk/>
            <pc:sldMk cId="377990359" sldId="257"/>
            <ac:spMk id="3" creationId="{8F2AE95A-AE7A-42E3-9E0B-42EE96BF63CD}"/>
          </ac:spMkLst>
        </pc:spChg>
        <pc:picChg chg="add mod">
          <ac:chgData name="Hernán Ponce" userId="S::hponce@unach.edu.ec::e9ddeaa2-9425-4f5e-aaad-720a0ce49316" providerId="AD" clId="Web-{923D6E38-5856-9F63-A168-441537090FA0}" dt="2020-04-23T02:37:25.552" v="640"/>
          <ac:picMkLst>
            <pc:docMk/>
            <pc:sldMk cId="377990359" sldId="257"/>
            <ac:picMk id="4" creationId="{ED43D6B8-210C-4ED2-B5C8-68B0113F0E98}"/>
          </ac:picMkLst>
        </pc:picChg>
      </pc:sldChg>
      <pc:sldChg chg="addSp delSp modSp new modTransition">
        <pc:chgData name="Hernán Ponce" userId="S::hponce@unach.edu.ec::e9ddeaa2-9425-4f5e-aaad-720a0ce49316" providerId="AD" clId="Web-{923D6E38-5856-9F63-A168-441537090FA0}" dt="2020-04-23T02:42:13.256" v="656"/>
        <pc:sldMkLst>
          <pc:docMk/>
          <pc:sldMk cId="2389415581" sldId="258"/>
        </pc:sldMkLst>
        <pc:spChg chg="mod">
          <ac:chgData name="Hernán Ponce" userId="S::hponce@unach.edu.ec::e9ddeaa2-9425-4f5e-aaad-720a0ce49316" providerId="AD" clId="Web-{923D6E38-5856-9F63-A168-441537090FA0}" dt="2020-04-23T02:37:25.552" v="640"/>
          <ac:spMkLst>
            <pc:docMk/>
            <pc:sldMk cId="2389415581" sldId="258"/>
            <ac:spMk id="2" creationId="{9D26E7B4-0F9F-4ECA-962C-7A434D576324}"/>
          </ac:spMkLst>
        </pc:spChg>
        <pc:spChg chg="mod">
          <ac:chgData name="Hernán Ponce" userId="S::hponce@unach.edu.ec::e9ddeaa2-9425-4f5e-aaad-720a0ce49316" providerId="AD" clId="Web-{923D6E38-5856-9F63-A168-441537090FA0}" dt="2020-04-23T02:41:11.959" v="648" actId="14100"/>
          <ac:spMkLst>
            <pc:docMk/>
            <pc:sldMk cId="2389415581" sldId="258"/>
            <ac:spMk id="3" creationId="{3D6BFC60-0F69-4DAA-AFCA-07224449B873}"/>
          </ac:spMkLst>
        </pc:spChg>
        <pc:graphicFrameChg chg="add del mod modGraphic">
          <ac:chgData name="Hernán Ponce" userId="S::hponce@unach.edu.ec::e9ddeaa2-9425-4f5e-aaad-720a0ce49316" providerId="AD" clId="Web-{923D6E38-5856-9F63-A168-441537090FA0}" dt="2020-04-23T02:28:41.675" v="450"/>
          <ac:graphicFrameMkLst>
            <pc:docMk/>
            <pc:sldMk cId="2389415581" sldId="258"/>
            <ac:graphicFrameMk id="4" creationId="{389ACE2A-B12B-4118-8F12-BF78D30BB5DA}"/>
          </ac:graphicFrameMkLst>
        </pc:graphicFrameChg>
        <pc:graphicFrameChg chg="add mod modGraphic">
          <ac:chgData name="Hernán Ponce" userId="S::hponce@unach.edu.ec::e9ddeaa2-9425-4f5e-aaad-720a0ce49316" providerId="AD" clId="Web-{923D6E38-5856-9F63-A168-441537090FA0}" dt="2020-04-23T02:42:13.256" v="656"/>
          <ac:graphicFrameMkLst>
            <pc:docMk/>
            <pc:sldMk cId="2389415581" sldId="258"/>
            <ac:graphicFrameMk id="6" creationId="{6D8E5A39-26EF-44F1-A454-CBC80EE30439}"/>
          </ac:graphicFrameMkLst>
        </pc:graphicFrameChg>
      </pc:sldChg>
      <pc:sldMasterChg chg="modSp modSldLayout">
        <pc:chgData name="Hernán Ponce" userId="S::hponce@unach.edu.ec::e9ddeaa2-9425-4f5e-aaad-720a0ce49316" providerId="AD" clId="Web-{923D6E38-5856-9F63-A168-441537090FA0}" dt="2020-04-23T02:37:25.552" v="640"/>
        <pc:sldMasterMkLst>
          <pc:docMk/>
          <pc:sldMasterMk cId="1967165368" sldId="2147483669"/>
        </pc:sldMasterMkLst>
        <pc:spChg chg="mod">
          <ac:chgData name="Hernán Ponce" userId="S::hponce@unach.edu.ec::e9ddeaa2-9425-4f5e-aaad-720a0ce49316" providerId="AD" clId="Web-{923D6E38-5856-9F63-A168-441537090FA0}" dt="2020-04-23T02:37:25.552" v="640"/>
          <ac:spMkLst>
            <pc:docMk/>
            <pc:sldMasterMk cId="1967165368" sldId="2147483669"/>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ac:spMk id="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ac:spMk id="4"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ac:spMk id="5"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ac:spMk id="6"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ac:picMk id="1026" creationId="{00000000-0000-0000-0000-000000000000}"/>
          </ac:picMkLst>
        </pc:picChg>
        <pc:sldLayoutChg chg="modSp">
          <pc:chgData name="Hernán Ponce" userId="S::hponce@unach.edu.ec::e9ddeaa2-9425-4f5e-aaad-720a0ce49316" providerId="AD" clId="Web-{923D6E38-5856-9F63-A168-441537090FA0}" dt="2020-04-23T02:37:25.552" v="640"/>
          <pc:sldLayoutMkLst>
            <pc:docMk/>
            <pc:sldMasterMk cId="1967165368" sldId="2147483669"/>
            <pc:sldLayoutMk cId="613466156" sldId="2147483670"/>
          </pc:sldLayoutMkLst>
          <pc:spChg chg="mod">
            <ac:chgData name="Hernán Ponce" userId="S::hponce@unach.edu.ec::e9ddeaa2-9425-4f5e-aaad-720a0ce49316" providerId="AD" clId="Web-{923D6E38-5856-9F63-A168-441537090FA0}" dt="2020-04-23T02:37:25.552" v="640"/>
            <ac:spMkLst>
              <pc:docMk/>
              <pc:sldMasterMk cId="1967165368" sldId="2147483669"/>
              <pc:sldLayoutMk cId="613466156" sldId="2147483670"/>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613466156" sldId="2147483670"/>
              <ac:spMk id="3"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613466156" sldId="2147483670"/>
              <ac:picMk id="7"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2360804031" sldId="2147483671"/>
          </pc:sldLayoutMkLst>
          <pc:spChg chg="mod">
            <ac:chgData name="Hernán Ponce" userId="S::hponce@unach.edu.ec::e9ddeaa2-9425-4f5e-aaad-720a0ce49316" providerId="AD" clId="Web-{923D6E38-5856-9F63-A168-441537090FA0}" dt="2020-04-23T02:37:25.552" v="640"/>
            <ac:spMkLst>
              <pc:docMk/>
              <pc:sldMasterMk cId="1967165368" sldId="2147483669"/>
              <pc:sldLayoutMk cId="2360804031" sldId="2147483671"/>
              <ac:spMk id="12"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2360804031" sldId="2147483671"/>
              <ac:picMk id="3"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127306564" sldId="2147483672"/>
          </pc:sldLayoutMkLst>
          <pc:spChg chg="mod">
            <ac:chgData name="Hernán Ponce" userId="S::hponce@unach.edu.ec::e9ddeaa2-9425-4f5e-aaad-720a0ce49316" providerId="AD" clId="Web-{923D6E38-5856-9F63-A168-441537090FA0}" dt="2020-04-23T02:37:25.552" v="640"/>
            <ac:spMkLst>
              <pc:docMk/>
              <pc:sldMasterMk cId="1967165368" sldId="2147483669"/>
              <pc:sldLayoutMk cId="1127306564" sldId="2147483672"/>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127306564" sldId="2147483672"/>
              <ac:spMk id="3"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127306564" sldId="2147483672"/>
              <ac:picMk id="9"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497046006" sldId="2147483673"/>
          </pc:sldLayoutMkLst>
          <pc:spChg chg="mod">
            <ac:chgData name="Hernán Ponce" userId="S::hponce@unach.edu.ec::e9ddeaa2-9425-4f5e-aaad-720a0ce49316" providerId="AD" clId="Web-{923D6E38-5856-9F63-A168-441537090FA0}" dt="2020-04-23T02:37:25.552" v="640"/>
            <ac:spMkLst>
              <pc:docMk/>
              <pc:sldMasterMk cId="1967165368" sldId="2147483669"/>
              <pc:sldLayoutMk cId="497046006" sldId="2147483673"/>
              <ac:spMk id="1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97046006" sldId="2147483673"/>
              <ac:spMk id="1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97046006" sldId="2147483673"/>
              <ac:spMk id="1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497046006" sldId="2147483673"/>
              <ac:picMk id="10"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462488411" sldId="2147483674"/>
          </pc:sldLayoutMkLst>
          <pc:spChg chg="mod">
            <ac:chgData name="Hernán Ponce" userId="S::hponce@unach.edu.ec::e9ddeaa2-9425-4f5e-aaad-720a0ce49316" providerId="AD" clId="Web-{923D6E38-5856-9F63-A168-441537090FA0}" dt="2020-04-23T02:37:25.552" v="640"/>
            <ac:spMkLst>
              <pc:docMk/>
              <pc:sldMasterMk cId="1967165368" sldId="2147483669"/>
              <pc:sldLayoutMk cId="1462488411" sldId="2147483674"/>
              <ac:spMk id="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62488411" sldId="2147483674"/>
              <ac:spMk id="5"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62488411" sldId="2147483674"/>
              <ac:spMk id="1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62488411" sldId="2147483674"/>
              <ac:spMk id="1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62488411" sldId="2147483674"/>
              <ac:spMk id="1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462488411" sldId="2147483674"/>
              <ac:picMk id="15"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484428792" sldId="2147483675"/>
          </pc:sldLayoutMkLst>
          <pc:picChg chg="mod">
            <ac:chgData name="Hernán Ponce" userId="S::hponce@unach.edu.ec::e9ddeaa2-9425-4f5e-aaad-720a0ce49316" providerId="AD" clId="Web-{923D6E38-5856-9F63-A168-441537090FA0}" dt="2020-04-23T02:37:25.552" v="640"/>
            <ac:picMkLst>
              <pc:docMk/>
              <pc:sldMasterMk cId="1967165368" sldId="2147483669"/>
              <pc:sldLayoutMk cId="1484428792" sldId="2147483675"/>
              <ac:picMk id="8"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388723601" sldId="2147483676"/>
          </pc:sldLayoutMkLst>
          <pc:picChg chg="mod">
            <ac:chgData name="Hernán Ponce" userId="S::hponce@unach.edu.ec::e9ddeaa2-9425-4f5e-aaad-720a0ce49316" providerId="AD" clId="Web-{923D6E38-5856-9F63-A168-441537090FA0}" dt="2020-04-23T02:37:25.552" v="640"/>
            <ac:picMkLst>
              <pc:docMk/>
              <pc:sldMasterMk cId="1967165368" sldId="2147483669"/>
              <pc:sldLayoutMk cId="1388723601" sldId="2147483676"/>
              <ac:picMk id="7"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12251636" sldId="2147483677"/>
          </pc:sldLayoutMkLst>
          <pc:spChg chg="mod">
            <ac:chgData name="Hernán Ponce" userId="S::hponce@unach.edu.ec::e9ddeaa2-9425-4f5e-aaad-720a0ce49316" providerId="AD" clId="Web-{923D6E38-5856-9F63-A168-441537090FA0}" dt="2020-04-23T02:37:25.552" v="640"/>
            <ac:spMkLst>
              <pc:docMk/>
              <pc:sldMasterMk cId="1967165368" sldId="2147483669"/>
              <pc:sldLayoutMk cId="112251636" sldId="2147483677"/>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12251636" sldId="2147483677"/>
              <ac:spMk id="4"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12251636" sldId="2147483677"/>
              <ac:spMk id="10"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12251636" sldId="2147483677"/>
              <ac:picMk id="11"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428831491" sldId="2147483678"/>
          </pc:sldLayoutMkLst>
          <pc:spChg chg="mod">
            <ac:chgData name="Hernán Ponce" userId="S::hponce@unach.edu.ec::e9ddeaa2-9425-4f5e-aaad-720a0ce49316" providerId="AD" clId="Web-{923D6E38-5856-9F63-A168-441537090FA0}" dt="2020-04-23T02:37:25.552" v="640"/>
            <ac:spMkLst>
              <pc:docMk/>
              <pc:sldMasterMk cId="1967165368" sldId="2147483669"/>
              <pc:sldLayoutMk cId="1428831491" sldId="2147483678"/>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28831491" sldId="2147483678"/>
              <ac:spMk id="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428831491" sldId="2147483678"/>
              <ac:spMk id="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428831491" sldId="2147483678"/>
              <ac:picMk id="10"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550867246" sldId="2147483679"/>
          </pc:sldLayoutMkLst>
          <pc:spChg chg="mod">
            <ac:chgData name="Hernán Ponce" userId="S::hponce@unach.edu.ec::e9ddeaa2-9425-4f5e-aaad-720a0ce49316" providerId="AD" clId="Web-{923D6E38-5856-9F63-A168-441537090FA0}" dt="2020-04-23T02:37:25.552" v="640"/>
            <ac:spMkLst>
              <pc:docMk/>
              <pc:sldMasterMk cId="1967165368" sldId="2147483669"/>
              <pc:sldLayoutMk cId="1550867246" sldId="2147483679"/>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550867246" sldId="2147483679"/>
              <ac:spMk id="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550867246" sldId="2147483679"/>
              <ac:spMk id="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550867246" sldId="2147483679"/>
              <ac:picMk id="10"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3136455474" sldId="2147483680"/>
          </pc:sldLayoutMkLst>
          <pc:spChg chg="mod">
            <ac:chgData name="Hernán Ponce" userId="S::hponce@unach.edu.ec::e9ddeaa2-9425-4f5e-aaad-720a0ce49316" providerId="AD" clId="Web-{923D6E38-5856-9F63-A168-441537090FA0}" dt="2020-04-23T02:37:25.552" v="640"/>
            <ac:spMkLst>
              <pc:docMk/>
              <pc:sldMasterMk cId="1967165368" sldId="2147483669"/>
              <pc:sldLayoutMk cId="3136455474" sldId="2147483680"/>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136455474" sldId="2147483680"/>
              <ac:spMk id="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3136455474" sldId="2147483680"/>
              <ac:picMk id="8"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3131146209" sldId="2147483681"/>
          </pc:sldLayoutMkLst>
          <pc:spChg chg="mod">
            <ac:chgData name="Hernán Ponce" userId="S::hponce@unach.edu.ec::e9ddeaa2-9425-4f5e-aaad-720a0ce49316" providerId="AD" clId="Web-{923D6E38-5856-9F63-A168-441537090FA0}" dt="2020-04-23T02:37:25.552" v="640"/>
            <ac:spMkLst>
              <pc:docMk/>
              <pc:sldMasterMk cId="1967165368" sldId="2147483669"/>
              <pc:sldLayoutMk cId="3131146209" sldId="2147483681"/>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131146209" sldId="2147483681"/>
              <ac:spMk id="4"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131146209" sldId="2147483681"/>
              <ac:spMk id="1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131146209" sldId="2147483681"/>
              <ac:spMk id="1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131146209" sldId="2147483681"/>
              <ac:spMk id="1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3131146209" sldId="2147483681"/>
              <ac:picMk id="11"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4284829982" sldId="2147483682"/>
          </pc:sldLayoutMkLst>
          <pc:spChg chg="mod">
            <ac:chgData name="Hernán Ponce" userId="S::hponce@unach.edu.ec::e9ddeaa2-9425-4f5e-aaad-720a0ce49316" providerId="AD" clId="Web-{923D6E38-5856-9F63-A168-441537090FA0}" dt="2020-04-23T02:37:25.552" v="640"/>
            <ac:spMkLst>
              <pc:docMk/>
              <pc:sldMasterMk cId="1967165368" sldId="2147483669"/>
              <pc:sldLayoutMk cId="4284829982" sldId="2147483682"/>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284829982" sldId="2147483682"/>
              <ac:spMk id="4"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4284829982" sldId="2147483682"/>
              <ac:picMk id="8"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4158503401" sldId="2147483683"/>
          </pc:sldLayoutMkLst>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7"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8"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9"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10"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11"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1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4158503401" sldId="2147483683"/>
              <ac:spMk id="15"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4158503401" sldId="2147483683"/>
              <ac:picMk id="13"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3064855791" sldId="2147483684"/>
          </pc:sldLayoutMkLst>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19"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0"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1"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3"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4"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5"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6"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27"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3064855791" sldId="2147483684"/>
              <ac:spMk id="30"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3064855791" sldId="2147483684"/>
              <ac:picMk id="16"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2973391314" sldId="2147483685"/>
          </pc:sldLayoutMkLst>
          <pc:spChg chg="mod">
            <ac:chgData name="Hernán Ponce" userId="S::hponce@unach.edu.ec::e9ddeaa2-9425-4f5e-aaad-720a0ce49316" providerId="AD" clId="Web-{923D6E38-5856-9F63-A168-441537090FA0}" dt="2020-04-23T02:37:25.552" v="640"/>
            <ac:spMkLst>
              <pc:docMk/>
              <pc:sldMasterMk cId="1967165368" sldId="2147483669"/>
              <pc:sldLayoutMk cId="2973391314" sldId="2147483685"/>
              <ac:spMk id="11"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2973391314" sldId="2147483685"/>
              <ac:picMk id="8" creationId="{00000000-0000-0000-0000-000000000000}"/>
            </ac:picMkLst>
          </pc:picChg>
        </pc:sldLayoutChg>
        <pc:sldLayoutChg chg="modSp">
          <pc:chgData name="Hernán Ponce" userId="S::hponce@unach.edu.ec::e9ddeaa2-9425-4f5e-aaad-720a0ce49316" providerId="AD" clId="Web-{923D6E38-5856-9F63-A168-441537090FA0}" dt="2020-04-23T02:37:25.552" v="640"/>
          <pc:sldLayoutMkLst>
            <pc:docMk/>
            <pc:sldMasterMk cId="1967165368" sldId="2147483669"/>
            <pc:sldLayoutMk cId="1624786676" sldId="2147483686"/>
          </pc:sldLayoutMkLst>
          <pc:spChg chg="mod">
            <ac:chgData name="Hernán Ponce" userId="S::hponce@unach.edu.ec::e9ddeaa2-9425-4f5e-aaad-720a0ce49316" providerId="AD" clId="Web-{923D6E38-5856-9F63-A168-441537090FA0}" dt="2020-04-23T02:37:25.552" v="640"/>
            <ac:spMkLst>
              <pc:docMk/>
              <pc:sldMasterMk cId="1967165368" sldId="2147483669"/>
              <pc:sldLayoutMk cId="1624786676" sldId="2147483686"/>
              <ac:spMk id="2" creationId="{00000000-0000-0000-0000-000000000000}"/>
            </ac:spMkLst>
          </pc:spChg>
          <pc:spChg chg="mod">
            <ac:chgData name="Hernán Ponce" userId="S::hponce@unach.edu.ec::e9ddeaa2-9425-4f5e-aaad-720a0ce49316" providerId="AD" clId="Web-{923D6E38-5856-9F63-A168-441537090FA0}" dt="2020-04-23T02:37:25.552" v="640"/>
            <ac:spMkLst>
              <pc:docMk/>
              <pc:sldMasterMk cId="1967165368" sldId="2147483669"/>
              <pc:sldLayoutMk cId="1624786676" sldId="2147483686"/>
              <ac:spMk id="8" creationId="{00000000-0000-0000-0000-000000000000}"/>
            </ac:spMkLst>
          </pc:spChg>
          <pc:picChg chg="mod">
            <ac:chgData name="Hernán Ponce" userId="S::hponce@unach.edu.ec::e9ddeaa2-9425-4f5e-aaad-720a0ce49316" providerId="AD" clId="Web-{923D6E38-5856-9F63-A168-441537090FA0}" dt="2020-04-23T02:37:25.552" v="640"/>
            <ac:picMkLst>
              <pc:docMk/>
              <pc:sldMasterMk cId="1967165368" sldId="2147483669"/>
              <pc:sldLayoutMk cId="1624786676" sldId="2147483686"/>
              <ac:picMk id="9" creationId="{00000000-0000-0000-0000-000000000000}"/>
            </ac:picMkLst>
          </pc:pic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3600"/>
            </a:lvl1pPr>
          </a:lstStyle>
          <a:p>
            <a:r>
              <a:rPr lang="es-ES"/>
              <a:t>Haga clic para modificar el estilo de título del patrón</a:t>
            </a:r>
            <a:endParaRPr lang="en-US"/>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1650">
                <a:solidFill>
                  <a:schemeClr val="bg1">
                    <a:lumMod val="5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5/2/20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613466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2400"/>
            </a:lvl1pPr>
          </a:lstStyle>
          <a:p>
            <a:r>
              <a:rPr lang="es-ES"/>
              <a:t>Haga clic para modificar el estilo de título del patrón</a:t>
            </a:r>
            <a:endParaRPr lang="en-US"/>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5/2/20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550867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2400"/>
            </a:lvl1pPr>
          </a:lstStyle>
          <a:p>
            <a:r>
              <a:rPr lang="es-ES"/>
              <a:t>Haga clic para modificar el estilo de título del patrón</a:t>
            </a:r>
            <a:endParaRPr lang="en-US"/>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5/2/20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3136455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609600"/>
            <a:ext cx="6977064" cy="2992904"/>
          </a:xfrm>
        </p:spPr>
        <p:txBody>
          <a:bodyPr anchor="ctr"/>
          <a:lstStyle>
            <a:lvl1pPr>
              <a:defRPr sz="2400"/>
            </a:lvl1pPr>
          </a:lstStyle>
          <a:p>
            <a:r>
              <a:rPr lang="es-ES"/>
              <a:t>Haga clic para modificar el estilo de título del patrón</a:t>
            </a:r>
            <a:endParaRPr lang="en-US"/>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5/2/20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
        <p:nvSpPr>
          <p:cNvPr id="13" name="TextBox 12"/>
          <p:cNvSpPr txBox="1"/>
          <p:nvPr/>
        </p:nvSpPr>
        <p:spPr>
          <a:xfrm>
            <a:off x="751116" y="754166"/>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a:solidFill>
                  <a:schemeClr val="tx1"/>
                </a:solidFill>
                <a:effectLst/>
              </a:rPr>
              <a:t>“</a:t>
            </a:r>
          </a:p>
        </p:txBody>
      </p:sp>
      <p:sp>
        <p:nvSpPr>
          <p:cNvPr id="14" name="TextBox 13"/>
          <p:cNvSpPr txBox="1"/>
          <p:nvPr/>
        </p:nvSpPr>
        <p:spPr>
          <a:xfrm>
            <a:off x="7918169" y="2993578"/>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a:solidFill>
                  <a:schemeClr val="tx1"/>
                </a:solidFill>
                <a:effectLst/>
              </a:rPr>
              <a:t>”</a:t>
            </a:r>
          </a:p>
        </p:txBody>
      </p:sp>
    </p:spTree>
    <p:extLst>
      <p:ext uri="{BB962C8B-B14F-4D97-AF65-F5344CB8AC3E}">
        <p14:creationId xmlns:p14="http://schemas.microsoft.com/office/powerpoint/2010/main" val="3131146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2400"/>
            </a:lvl1pPr>
          </a:lstStyle>
          <a:p>
            <a:r>
              <a:rPr lang="es-ES"/>
              <a:t>Haga clic para modificar el estilo de título del patrón</a:t>
            </a:r>
            <a:endParaRPr lang="en-US"/>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5/2/20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42848299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s-ES"/>
              <a:t>Haga clic para modificar el estilo de título del patrón</a:t>
            </a:r>
            <a:endParaRPr lang="en-US"/>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85000"/>
              </a:lnSpc>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smtClean="0"/>
              <a:t>5/2/20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4158503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s-ES"/>
              <a:t>Haga clic para modificar el estilo de título del patrón</a:t>
            </a:r>
            <a:endParaRPr lang="en-US"/>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a:t>Haga clic en el icono para agregar una imagen</a:t>
            </a:r>
            <a:endParaRPr lang="en-US"/>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a:t>Haga clic en el icono para agregar una imagen</a:t>
            </a:r>
            <a:endParaRPr lang="en-US"/>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85000"/>
              </a:lnSpc>
              <a:buNone/>
              <a:defRPr sz="16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a:t>Haga clic en el icono para agregar una imagen</a:t>
            </a:r>
            <a:endParaRPr lang="en-US"/>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smtClean="0"/>
              <a:t>5/2/20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30648557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5/2/20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29733913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s-ES"/>
              <a:t>Haga clic para modificar el estilo de título del patrón</a:t>
            </a:r>
            <a:endParaRPr lang="en-US"/>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5/2/20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624786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a:p>
        </p:txBody>
      </p:sp>
      <p:sp>
        <p:nvSpPr>
          <p:cNvPr id="12" name="Content Placeholder 2"/>
          <p:cNvSpPr>
            <a:spLocks noGrp="1"/>
          </p:cNvSpPr>
          <p:nvPr>
            <p:ph sz="quarter" idx="13"/>
          </p:nvPr>
        </p:nvSpPr>
        <p:spPr>
          <a:xfrm>
            <a:off x="685330" y="2367093"/>
            <a:ext cx="7772870" cy="342410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t>5/2/20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2360804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3000"/>
            </a:lvl1pPr>
          </a:lstStyle>
          <a:p>
            <a:r>
              <a:rPr lang="es-ES"/>
              <a:t>Haga clic para modificar el estilo de título del patrón</a:t>
            </a:r>
            <a:endParaRPr lang="en-US"/>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1500">
                <a:solidFill>
                  <a:schemeClr val="bg1">
                    <a:lumMod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5/2/20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127306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s-ES"/>
              <a:t>Haga clic para modificar el estilo de título del patrón</a:t>
            </a:r>
            <a:endParaRPr lang="en-US"/>
          </a:p>
        </p:txBody>
      </p:sp>
      <p:sp>
        <p:nvSpPr>
          <p:cNvPr id="12" name="Content Placeholder 2"/>
          <p:cNvSpPr>
            <a:spLocks noGrp="1"/>
          </p:cNvSpPr>
          <p:nvPr>
            <p:ph sz="quarter" idx="13"/>
          </p:nvPr>
        </p:nvSpPr>
        <p:spPr>
          <a:xfrm>
            <a:off x="685330" y="2367093"/>
            <a:ext cx="3829520" cy="342410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3" name="Content Placeholder 3"/>
          <p:cNvSpPr>
            <a:spLocks noGrp="1"/>
          </p:cNvSpPr>
          <p:nvPr>
            <p:ph sz="quarter" idx="14"/>
          </p:nvPr>
        </p:nvSpPr>
        <p:spPr>
          <a:xfrm>
            <a:off x="4629150" y="2367093"/>
            <a:ext cx="3829050" cy="342410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Date Placeholder 4"/>
          <p:cNvSpPr>
            <a:spLocks noGrp="1"/>
          </p:cNvSpPr>
          <p:nvPr>
            <p:ph type="dt" sz="half" idx="10"/>
          </p:nvPr>
        </p:nvSpPr>
        <p:spPr/>
        <p:txBody>
          <a:bodyPr/>
          <a:lstStyle/>
          <a:p>
            <a:fld id="{48A87A34-81AB-432B-8DAE-1953F412C126}" type="datetimeFigureOut">
              <a:rPr lang="en-US" smtClean="0"/>
              <a:t>5/2/20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497046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s-ES"/>
              <a:t>Haga clic para modificar el estilo de título del patrón</a:t>
            </a:r>
            <a:endParaRPr lang="en-US"/>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85000"/>
              </a:lnSpc>
              <a:buNone/>
              <a:defRPr sz="19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12" name="Content Placeholder 3"/>
          <p:cNvSpPr>
            <a:spLocks noGrp="1"/>
          </p:cNvSpPr>
          <p:nvPr>
            <p:ph sz="quarter" idx="13"/>
          </p:nvPr>
        </p:nvSpPr>
        <p:spPr>
          <a:xfrm>
            <a:off x="685331" y="3051013"/>
            <a:ext cx="3829520" cy="274018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85000"/>
              </a:lnSpc>
              <a:buNone/>
              <a:defRPr sz="195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13" name="Content Placeholder 5"/>
          <p:cNvSpPr>
            <a:spLocks noGrp="1"/>
          </p:cNvSpPr>
          <p:nvPr>
            <p:ph sz="quarter" idx="14"/>
          </p:nvPr>
        </p:nvSpPr>
        <p:spPr>
          <a:xfrm>
            <a:off x="4629150" y="3051013"/>
            <a:ext cx="3829051" cy="274018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Date Placeholder 6"/>
          <p:cNvSpPr>
            <a:spLocks noGrp="1"/>
          </p:cNvSpPr>
          <p:nvPr>
            <p:ph type="dt" sz="half" idx="10"/>
          </p:nvPr>
        </p:nvSpPr>
        <p:spPr/>
        <p:txBody>
          <a:bodyPr/>
          <a:lstStyle/>
          <a:p>
            <a:fld id="{48A87A34-81AB-432B-8DAE-1953F412C126}" type="datetimeFigureOut">
              <a:rPr lang="en-US" smtClean="0"/>
              <a:t>5/2/20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462488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48A87A34-81AB-432B-8DAE-1953F412C126}" type="datetimeFigureOut">
              <a:rPr lang="en-US" smtClean="0"/>
              <a:t>5/2/20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484428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t>5/2/20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388723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2400"/>
            </a:lvl1pPr>
          </a:lstStyle>
          <a:p>
            <a:r>
              <a:rPr lang="es-ES"/>
              <a:t>Haga clic para modificar el estilo de título del patrón</a:t>
            </a:r>
            <a:endParaRPr lang="en-US"/>
          </a:p>
        </p:txBody>
      </p:sp>
      <p:sp>
        <p:nvSpPr>
          <p:cNvPr id="10" name="Content Placeholder 2"/>
          <p:cNvSpPr>
            <a:spLocks noGrp="1"/>
          </p:cNvSpPr>
          <p:nvPr>
            <p:ph sz="quarter" idx="13"/>
          </p:nvPr>
        </p:nvSpPr>
        <p:spPr>
          <a:xfrm>
            <a:off x="3808547" y="609601"/>
            <a:ext cx="4650122" cy="5181599"/>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5/2/20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12251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4451227" cy="2023254"/>
          </a:xfrm>
        </p:spPr>
        <p:txBody>
          <a:bodyPr anchor="b"/>
          <a:lstStyle>
            <a:lvl1pPr algn="ctr">
              <a:defRPr sz="2400"/>
            </a:lvl1pPr>
          </a:lstStyle>
          <a:p>
            <a:r>
              <a:rPr lang="es-ES"/>
              <a:t>Haga clic para modificar el estilo de título del patrón</a:t>
            </a:r>
            <a:endParaRPr lang="en-US"/>
          </a:p>
        </p:txBody>
      </p:sp>
      <p:sp>
        <p:nvSpPr>
          <p:cNvPr id="3" name="Picture Placeholder 2"/>
          <p:cNvSpPr>
            <a:spLocks noGrp="1" noChangeAspect="1"/>
          </p:cNvSpPr>
          <p:nvPr>
            <p:ph type="pic" idx="1"/>
          </p:nvPr>
        </p:nvSpPr>
        <p:spPr>
          <a:xfrm>
            <a:off x="5568602" y="609601"/>
            <a:ext cx="2441519"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a:p>
        </p:txBody>
      </p:sp>
      <p:sp>
        <p:nvSpPr>
          <p:cNvPr id="4" name="Text Placeholder 3"/>
          <p:cNvSpPr>
            <a:spLocks noGrp="1"/>
          </p:cNvSpPr>
          <p:nvPr>
            <p:ph type="body" sz="half" idx="2"/>
          </p:nvPr>
        </p:nvSpPr>
        <p:spPr>
          <a:xfrm>
            <a:off x="685346" y="2632853"/>
            <a:ext cx="4451212" cy="3158347"/>
          </a:xfrm>
        </p:spPr>
        <p:txBody>
          <a:bodyPr/>
          <a:lstStyle>
            <a:lvl1pPr marL="0" indent="0" algn="ctr">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5/2/20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a:p>
        </p:txBody>
      </p:sp>
    </p:spTree>
    <p:extLst>
      <p:ext uri="{BB962C8B-B14F-4D97-AF65-F5344CB8AC3E}">
        <p14:creationId xmlns:p14="http://schemas.microsoft.com/office/powerpoint/2010/main" val="1428831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750">
                <a:solidFill>
                  <a:schemeClr val="tx1"/>
                </a:solidFill>
              </a:defRPr>
            </a:lvl1pPr>
          </a:lstStyle>
          <a:p>
            <a:fld id="{48A87A34-81AB-432B-8DAE-1953F412C126}" type="datetimeFigureOut">
              <a:rPr lang="en-US" smtClean="0"/>
              <a:pPr/>
              <a:t>5/2/20</a:t>
            </a:fld>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750">
                <a:solidFill>
                  <a:schemeClr val="tx1"/>
                </a:solidFill>
              </a:defRPr>
            </a:lvl1pPr>
          </a:lstStyle>
          <a:p>
            <a:endParaRPr 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750">
                <a:solidFill>
                  <a:schemeClr val="tx1"/>
                </a:solidFill>
              </a:defRPr>
            </a:lvl1pPr>
          </a:lstStyle>
          <a:p>
            <a:fld id="{6D22F896-40B5-4ADD-8801-0D06FADFA095}" type="slidenum">
              <a:rPr lang="en-US" smtClean="0"/>
              <a:pPr/>
              <a:t>‹Nº›</a:t>
            </a:fld>
            <a:endParaRPr lang="en-US"/>
          </a:p>
        </p:txBody>
      </p:sp>
    </p:spTree>
    <p:extLst>
      <p:ext uri="{BB962C8B-B14F-4D97-AF65-F5344CB8AC3E}">
        <p14:creationId xmlns:p14="http://schemas.microsoft.com/office/powerpoint/2010/main" val="196716536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youtube.com/watch?v=VdbKX6tbpw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youtube.com/watch?v=tFaQEFvz5AI"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www.natacion.com.ar/mejorar-la-patada-de-nadado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natacion.com.ar/tecnicas-de-natacion-mas-famosas/" TargetMode="External"/><Relationship Id="rId2" Type="http://schemas.openxmlformats.org/officeDocument/2006/relationships/hyperlink" Target="http://www.natacion.com.ar/mejorar-la-patada-de-nadado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natacion.com.ar/importancia-de-la-patada-para-nadar-ms-rpido/" TargetMode="External"/><Relationship Id="rId2" Type="http://schemas.openxmlformats.org/officeDocument/2006/relationships/hyperlink" Target="http://www.natacion.com.ar/mejorar-la-patada-de-nadado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7363C-6225-402E-B16F-C93DCEFD2B10}"/>
              </a:ext>
            </a:extLst>
          </p:cNvPr>
          <p:cNvSpPr>
            <a:spLocks noGrp="1"/>
          </p:cNvSpPr>
          <p:nvPr>
            <p:ph type="title"/>
          </p:nvPr>
        </p:nvSpPr>
        <p:spPr>
          <a:xfrm>
            <a:off x="685332" y="933570"/>
            <a:ext cx="7773338" cy="1584701"/>
          </a:xfrm>
        </p:spPr>
        <p:txBody>
          <a:bodyPr>
            <a:normAutofit/>
          </a:bodyPr>
          <a:lstStyle/>
          <a:p>
            <a:r>
              <a:rPr lang="es-EC" sz="2700" dirty="0"/>
              <a:t>1.3. Pasos metodológicos para la enseñanza de la técnica de nado libre (patada) </a:t>
            </a:r>
            <a:br>
              <a:rPr lang="es-EC" dirty="0"/>
            </a:br>
            <a:endParaRPr lang="es-ES" dirty="0"/>
          </a:p>
        </p:txBody>
      </p:sp>
      <p:sp>
        <p:nvSpPr>
          <p:cNvPr id="3" name="Marcador de contenido 2">
            <a:extLst>
              <a:ext uri="{FF2B5EF4-FFF2-40B4-BE49-F238E27FC236}">
                <a16:creationId xmlns:a16="http://schemas.microsoft.com/office/drawing/2014/main" id="{8F2AE95A-AE7A-42E3-9E0B-42EE96BF63CD}"/>
              </a:ext>
            </a:extLst>
          </p:cNvPr>
          <p:cNvSpPr>
            <a:spLocks noGrp="1"/>
          </p:cNvSpPr>
          <p:nvPr>
            <p:ph sz="quarter" idx="13"/>
          </p:nvPr>
        </p:nvSpPr>
        <p:spPr>
          <a:xfrm>
            <a:off x="685330" y="2367093"/>
            <a:ext cx="7772870" cy="3761333"/>
          </a:xfrm>
        </p:spPr>
        <p:txBody>
          <a:bodyPr vert="horz" lIns="68580" tIns="34290" rIns="68580" bIns="34290" rtlCol="0" anchor="t">
            <a:normAutofit/>
          </a:bodyPr>
          <a:lstStyle/>
          <a:p>
            <a:pPr marL="0" indent="0">
              <a:buNone/>
            </a:pPr>
            <a:endParaRPr lang="es-ES" dirty="0">
              <a:ea typeface="+mn-lt"/>
              <a:cs typeface="+mn-lt"/>
            </a:endParaRPr>
          </a:p>
          <a:p>
            <a:r>
              <a:rPr lang="es-EC" dirty="0">
                <a:hlinkClick r:id="rId2"/>
              </a:rPr>
              <a:t>https://www.youtube.com/watch?v=VdbKX6tbpwM</a:t>
            </a:r>
            <a:endParaRPr lang="es-EC" dirty="0"/>
          </a:p>
          <a:p>
            <a:r>
              <a:rPr lang="es-ES" dirty="0">
                <a:ea typeface="+mn-lt"/>
                <a:cs typeface="+mn-lt"/>
              </a:rPr>
              <a:t>(COMANDO+CLIK PARA IR AL VINCULO)</a:t>
            </a:r>
          </a:p>
        </p:txBody>
      </p:sp>
      <p:pic>
        <p:nvPicPr>
          <p:cNvPr id="6" name="Imagen 5" descr="Imagen que contiene texto, mapa&#10;&#10;Descripción generada automáticamente">
            <a:extLst>
              <a:ext uri="{FF2B5EF4-FFF2-40B4-BE49-F238E27FC236}">
                <a16:creationId xmlns:a16="http://schemas.microsoft.com/office/drawing/2014/main" id="{61695982-9995-B244-A67E-FB09B085B81C}"/>
              </a:ext>
            </a:extLst>
          </p:cNvPr>
          <p:cNvPicPr>
            <a:picLocks noChangeAspect="1"/>
          </p:cNvPicPr>
          <p:nvPr/>
        </p:nvPicPr>
        <p:blipFill>
          <a:blip r:embed="rId3"/>
          <a:stretch>
            <a:fillRect/>
          </a:stretch>
        </p:blipFill>
        <p:spPr>
          <a:xfrm>
            <a:off x="2076685" y="3813243"/>
            <a:ext cx="4254500" cy="2111187"/>
          </a:xfrm>
          <a:prstGeom prst="rect">
            <a:avLst/>
          </a:prstGeom>
        </p:spPr>
      </p:pic>
    </p:spTree>
    <p:extLst>
      <p:ext uri="{BB962C8B-B14F-4D97-AF65-F5344CB8AC3E}">
        <p14:creationId xmlns:p14="http://schemas.microsoft.com/office/powerpoint/2010/main" val="377990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13259" y="1429979"/>
            <a:ext cx="6517482" cy="1319779"/>
          </a:xfrm>
        </p:spPr>
        <p:txBody>
          <a:bodyPr>
            <a:normAutofit fontScale="90000"/>
          </a:bodyPr>
          <a:lstStyle/>
          <a:p>
            <a:r>
              <a:rPr lang="es-EC" sz="2700" dirty="0"/>
              <a:t>1.3.1. Patada libre: movimientos hacia abajo y hacia arriba </a:t>
            </a:r>
            <a:br>
              <a:rPr lang="es-EC" dirty="0"/>
            </a:br>
            <a:endParaRPr lang="es-ES" dirty="0"/>
          </a:p>
        </p:txBody>
      </p:sp>
      <p:sp>
        <p:nvSpPr>
          <p:cNvPr id="3" name="Subtítulo 2"/>
          <p:cNvSpPr>
            <a:spLocks noGrp="1"/>
          </p:cNvSpPr>
          <p:nvPr>
            <p:ph type="subTitle" idx="1"/>
          </p:nvPr>
        </p:nvSpPr>
        <p:spPr>
          <a:xfrm>
            <a:off x="1313259" y="2713221"/>
            <a:ext cx="6517482" cy="2909366"/>
          </a:xfrm>
        </p:spPr>
        <p:txBody>
          <a:bodyPr vert="horz" lIns="68580" tIns="34290" rIns="68580" bIns="34290" rtlCol="0" anchor="t">
            <a:normAutofit/>
          </a:bodyPr>
          <a:lstStyle/>
          <a:p>
            <a:pPr algn="l"/>
            <a:endParaRPr lang="es-ES" sz="900" dirty="0"/>
          </a:p>
          <a:p>
            <a:pPr algn="l"/>
            <a:r>
              <a:rPr lang="es-ES" sz="1400" dirty="0"/>
              <a:t>LOS MOVIMIENTOS SON HACIA ABAJO, HACIA ARRIBA</a:t>
            </a:r>
          </a:p>
          <a:p>
            <a:pPr algn="l"/>
            <a:r>
              <a:rPr lang="es-ES" sz="1600" b="1" dirty="0"/>
              <a:t>HACIA ABAJO:</a:t>
            </a:r>
          </a:p>
          <a:p>
            <a:pPr marL="285750" indent="-285750" algn="l">
              <a:buFont typeface="Arial" panose="020B0604020202020204" pitchFamily="34" charset="0"/>
              <a:buChar char="•"/>
            </a:pPr>
            <a:r>
              <a:rPr lang="es-ES" sz="1400" dirty="0"/>
              <a:t>LA ARTICULACIÓN DEL PIE ESTA AFLOJADA, LARODILLA SE DOBLA PASIVAMENTE, EL MOVIMIENTO EMPIEZA EN LA CADERA, LA PUNTA DEL PIE HACIA ADENTRO, LA RODILLA SE EXTIENDE HACIA ABAJO HASTA QUE LA PIERNA ESTE ESTIRADA.</a:t>
            </a:r>
          </a:p>
          <a:p>
            <a:pPr algn="l"/>
            <a:r>
              <a:rPr lang="es-ES" sz="1600" b="1" dirty="0"/>
              <a:t>HACIA ARRIBA:</a:t>
            </a:r>
          </a:p>
          <a:p>
            <a:pPr marL="285750" indent="-285750" algn="l">
              <a:buFont typeface="Arial" panose="020B0604020202020204" pitchFamily="34" charset="0"/>
              <a:buChar char="•"/>
            </a:pPr>
            <a:r>
              <a:rPr lang="es-ES" sz="1400" dirty="0"/>
              <a:t>PIENA ESTIRADA CON UNA AMPLITUD DE 30 CM</a:t>
            </a:r>
          </a:p>
        </p:txBody>
      </p:sp>
    </p:spTree>
    <p:extLst>
      <p:ext uri="{BB962C8B-B14F-4D97-AF65-F5344CB8AC3E}">
        <p14:creationId xmlns:p14="http://schemas.microsoft.com/office/powerpoint/2010/main" val="3482921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26E7B4-0F9F-4ECA-962C-7A434D576324}"/>
              </a:ext>
            </a:extLst>
          </p:cNvPr>
          <p:cNvSpPr>
            <a:spLocks noGrp="1"/>
          </p:cNvSpPr>
          <p:nvPr>
            <p:ph type="ctrTitle"/>
          </p:nvPr>
        </p:nvSpPr>
        <p:spPr>
          <a:xfrm>
            <a:off x="1372790" y="476911"/>
            <a:ext cx="6451999" cy="1076438"/>
          </a:xfrm>
        </p:spPr>
        <p:txBody>
          <a:bodyPr>
            <a:normAutofit/>
          </a:bodyPr>
          <a:lstStyle/>
          <a:p>
            <a:r>
              <a:rPr lang="es-EC" sz="2700" dirty="0"/>
              <a:t>1.3.2. Patada libre: Coordinación </a:t>
            </a:r>
            <a:br>
              <a:rPr lang="es-EC" dirty="0"/>
            </a:br>
            <a:endParaRPr lang="es-ES" dirty="0"/>
          </a:p>
        </p:txBody>
      </p:sp>
      <p:sp>
        <p:nvSpPr>
          <p:cNvPr id="3" name="Subtítulo 2">
            <a:extLst>
              <a:ext uri="{FF2B5EF4-FFF2-40B4-BE49-F238E27FC236}">
                <a16:creationId xmlns:a16="http://schemas.microsoft.com/office/drawing/2014/main" id="{3D6BFC60-0F69-4DAA-AFCA-07224449B873}"/>
              </a:ext>
            </a:extLst>
          </p:cNvPr>
          <p:cNvSpPr>
            <a:spLocks noGrp="1"/>
          </p:cNvSpPr>
          <p:nvPr>
            <p:ph type="subTitle" idx="1"/>
          </p:nvPr>
        </p:nvSpPr>
        <p:spPr>
          <a:xfrm>
            <a:off x="203487" y="1862609"/>
            <a:ext cx="8638040" cy="4560839"/>
          </a:xfrm>
        </p:spPr>
        <p:txBody>
          <a:bodyPr vert="horz" lIns="91440" tIns="45720" rIns="91440" bIns="45720" rtlCol="0" anchor="t">
            <a:normAutofit/>
          </a:bodyPr>
          <a:lstStyle/>
          <a:p>
            <a:r>
              <a:rPr lang="es-ES" sz="1800" dirty="0"/>
              <a:t>MIENTRAS LA UNA PIERNA ESTA MOVIENDOSE HACIA ABAJO LA OTRA ESTA MOVIENDOSE HACIA ARRIBA</a:t>
            </a:r>
          </a:p>
          <a:p>
            <a:r>
              <a:rPr lang="es-EC" sz="1800" dirty="0">
                <a:hlinkClick r:id="rId2"/>
              </a:rPr>
              <a:t>https://www.youtube.com/watch?v=tFaQEFvz5AI</a:t>
            </a:r>
            <a:endParaRPr lang="es-EC" sz="1800" dirty="0"/>
          </a:p>
          <a:p>
            <a:r>
              <a:rPr lang="es-ES" sz="1800" dirty="0">
                <a:ea typeface="+mn-lt"/>
                <a:cs typeface="+mn-lt"/>
              </a:rPr>
              <a:t>(COMANDO+CLIK PARA IR AL VINCULO)</a:t>
            </a:r>
          </a:p>
          <a:p>
            <a:endParaRPr lang="es-EC" sz="1800" dirty="0"/>
          </a:p>
          <a:p>
            <a:endParaRPr lang="es-ES" sz="1800" dirty="0"/>
          </a:p>
        </p:txBody>
      </p:sp>
      <p:pic>
        <p:nvPicPr>
          <p:cNvPr id="5" name="Imagen 4" descr="Imagen que contiene rojo, negro, camioneta, dibujo&#10;&#10;Descripción generada automáticamente">
            <a:extLst>
              <a:ext uri="{FF2B5EF4-FFF2-40B4-BE49-F238E27FC236}">
                <a16:creationId xmlns:a16="http://schemas.microsoft.com/office/drawing/2014/main" id="{1FE6EE67-1BE7-8C4E-8790-D455E532DEC4}"/>
              </a:ext>
            </a:extLst>
          </p:cNvPr>
          <p:cNvPicPr>
            <a:picLocks noChangeAspect="1"/>
          </p:cNvPicPr>
          <p:nvPr/>
        </p:nvPicPr>
        <p:blipFill>
          <a:blip r:embed="rId3"/>
          <a:stretch>
            <a:fillRect/>
          </a:stretch>
        </p:blipFill>
        <p:spPr>
          <a:xfrm>
            <a:off x="1011677" y="3599234"/>
            <a:ext cx="7120646" cy="2431915"/>
          </a:xfrm>
          <a:prstGeom prst="rect">
            <a:avLst/>
          </a:prstGeom>
        </p:spPr>
      </p:pic>
    </p:spTree>
    <p:extLst>
      <p:ext uri="{BB962C8B-B14F-4D97-AF65-F5344CB8AC3E}">
        <p14:creationId xmlns:p14="http://schemas.microsoft.com/office/powerpoint/2010/main" val="2389415581"/>
      </p:ext>
    </p:extLst>
  </p:cSld>
  <p:clrMapOvr>
    <a:masterClrMapping/>
  </p:clrMapOvr>
  <p:transition spd="slow">
    <p:comb/>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C8BF2A-3575-4C8E-B904-B919CC97852D}"/>
              </a:ext>
            </a:extLst>
          </p:cNvPr>
          <p:cNvSpPr>
            <a:spLocks noGrp="1"/>
          </p:cNvSpPr>
          <p:nvPr>
            <p:ph type="title"/>
          </p:nvPr>
        </p:nvSpPr>
        <p:spPr/>
        <p:txBody>
          <a:bodyPr>
            <a:normAutofit fontScale="90000"/>
          </a:bodyPr>
          <a:lstStyle/>
          <a:p>
            <a:r>
              <a:rPr lang="es-EC" sz="2700" dirty="0"/>
              <a:t>1.3.3. Patada libre:Ejercicios para la enseñanza de la patada de nado libre</a:t>
            </a:r>
            <a:r>
              <a:rPr lang="es-EC" dirty="0"/>
              <a:t> </a:t>
            </a:r>
            <a:br>
              <a:rPr lang="es-EC" dirty="0"/>
            </a:br>
            <a:r>
              <a:rPr lang="es-EC" sz="2000" dirty="0">
                <a:hlinkClick r:id="rId2"/>
              </a:rPr>
              <a:t>http://www.natacion.com.ar/mejorar-la-patada-de-nadador/</a:t>
            </a:r>
            <a:br>
              <a:rPr lang="es-EC" sz="2000" dirty="0"/>
            </a:br>
            <a:r>
              <a:rPr lang="es-ES" sz="1600" dirty="0">
                <a:ea typeface="+mn-lt"/>
                <a:cs typeface="+mn-lt"/>
              </a:rPr>
              <a:t>(COMANDO+CLIK PARA IR AL VINCULO)</a:t>
            </a:r>
            <a:br>
              <a:rPr lang="es-ES" sz="1600" dirty="0">
                <a:ea typeface="+mn-lt"/>
                <a:cs typeface="+mn-lt"/>
              </a:rPr>
            </a:br>
            <a:br>
              <a:rPr lang="es-EC" sz="1600" dirty="0"/>
            </a:br>
            <a:endParaRPr lang="es-ES" sz="1600" dirty="0"/>
          </a:p>
        </p:txBody>
      </p:sp>
      <p:pic>
        <p:nvPicPr>
          <p:cNvPr id="6" name="Marcador de contenido 5" descr="Imagen que contiene texto, periódico&#10;&#10;Descripción generada automáticamente">
            <a:extLst>
              <a:ext uri="{FF2B5EF4-FFF2-40B4-BE49-F238E27FC236}">
                <a16:creationId xmlns:a16="http://schemas.microsoft.com/office/drawing/2014/main" id="{6BC8BC6C-0E60-1746-8DD8-08E04498CF32}"/>
              </a:ext>
            </a:extLst>
          </p:cNvPr>
          <p:cNvPicPr>
            <a:picLocks noGrp="1" noChangeAspect="1"/>
          </p:cNvPicPr>
          <p:nvPr>
            <p:ph sz="quarter" idx="13"/>
          </p:nvPr>
        </p:nvPicPr>
        <p:blipFill>
          <a:blip r:embed="rId3"/>
          <a:stretch>
            <a:fillRect/>
          </a:stretch>
        </p:blipFill>
        <p:spPr>
          <a:xfrm>
            <a:off x="962526" y="3007894"/>
            <a:ext cx="7496142" cy="3231587"/>
          </a:xfrm>
        </p:spPr>
      </p:pic>
    </p:spTree>
    <p:extLst>
      <p:ext uri="{BB962C8B-B14F-4D97-AF65-F5344CB8AC3E}">
        <p14:creationId xmlns:p14="http://schemas.microsoft.com/office/powerpoint/2010/main" val="1989330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C8BF2A-3575-4C8E-B904-B919CC97852D}"/>
              </a:ext>
            </a:extLst>
          </p:cNvPr>
          <p:cNvSpPr>
            <a:spLocks noGrp="1"/>
          </p:cNvSpPr>
          <p:nvPr>
            <p:ph type="title"/>
          </p:nvPr>
        </p:nvSpPr>
        <p:spPr/>
        <p:txBody>
          <a:bodyPr>
            <a:normAutofit fontScale="90000"/>
          </a:bodyPr>
          <a:lstStyle/>
          <a:p>
            <a:r>
              <a:rPr lang="es-EC" sz="2700" dirty="0"/>
              <a:t>1.3.3. Patada libre:Ejercicios para la enseñanza de la patada de nado libre</a:t>
            </a:r>
            <a:r>
              <a:rPr lang="es-EC" dirty="0"/>
              <a:t> </a:t>
            </a:r>
            <a:br>
              <a:rPr lang="es-EC" dirty="0"/>
            </a:br>
            <a:r>
              <a:rPr lang="es-EC" sz="2000" dirty="0">
                <a:hlinkClick r:id="rId2"/>
              </a:rPr>
              <a:t>http://www.natacion.com.ar/mejorar-la-patada-de-nadador/</a:t>
            </a:r>
            <a:br>
              <a:rPr lang="es-EC" dirty="0"/>
            </a:br>
            <a:r>
              <a:rPr lang="es-ES" sz="1600" dirty="0">
                <a:ea typeface="+mn-lt"/>
                <a:cs typeface="+mn-lt"/>
              </a:rPr>
              <a:t>(COMANDO+CLIK PARA IR AL VINCULO)</a:t>
            </a:r>
            <a:br>
              <a:rPr lang="es-ES" sz="1600" dirty="0">
                <a:ea typeface="+mn-lt"/>
                <a:cs typeface="+mn-lt"/>
              </a:rPr>
            </a:br>
            <a:endParaRPr lang="es-ES" sz="1600" dirty="0"/>
          </a:p>
        </p:txBody>
      </p:sp>
      <p:sp>
        <p:nvSpPr>
          <p:cNvPr id="4" name="Marcador de contenido 3">
            <a:extLst>
              <a:ext uri="{FF2B5EF4-FFF2-40B4-BE49-F238E27FC236}">
                <a16:creationId xmlns:a16="http://schemas.microsoft.com/office/drawing/2014/main" id="{50A77030-B795-7341-B1F4-3F60DBCCA321}"/>
              </a:ext>
            </a:extLst>
          </p:cNvPr>
          <p:cNvSpPr>
            <a:spLocks noGrp="1"/>
          </p:cNvSpPr>
          <p:nvPr>
            <p:ph sz="quarter" idx="13"/>
          </p:nvPr>
        </p:nvSpPr>
        <p:spPr/>
        <p:txBody>
          <a:bodyPr>
            <a:normAutofit fontScale="70000" lnSpcReduction="20000"/>
          </a:bodyPr>
          <a:lstStyle/>
          <a:p>
            <a:r>
              <a:rPr lang="es-EC" b="1" dirty="0"/>
              <a:t>¿Cómo debe ser la correcta patada del nadador?</a:t>
            </a:r>
            <a:endParaRPr lang="es-EC" dirty="0"/>
          </a:p>
          <a:p>
            <a:r>
              <a:rPr lang="es-EC" dirty="0"/>
              <a:t>Para empezar, definamos que, </a:t>
            </a:r>
            <a:r>
              <a:rPr lang="es-EC" dirty="0">
                <a:hlinkClick r:id="rId3"/>
              </a:rPr>
              <a:t>en estilo crol y en espalda</a:t>
            </a:r>
            <a:r>
              <a:rPr lang="es-EC" dirty="0"/>
              <a:t>, la propulsión principal del cuerpo se realiza a través de la brazada y la patada cumple una función de fuerza estabilizadora. Para lograr esto, las piernas deben colocarse a ras de la superficie del agua en una posición hidrodinámica.</a:t>
            </a:r>
          </a:p>
          <a:p>
            <a:r>
              <a:rPr lang="es-EC" dirty="0"/>
              <a:t>Entonces, tanto en crol como en espalda, </a:t>
            </a:r>
            <a:r>
              <a:rPr lang="es-EC" b="1" dirty="0"/>
              <a:t>la patada se ejecuta en dos movimientos</a:t>
            </a:r>
            <a:r>
              <a:rPr lang="es-EC" dirty="0"/>
              <a:t>: uno hacia arriba y hacia abajo y un segundo movimiento lateral que sirve para anular los efectos de la recuperación del brazo que altera la alineación del cuerpo.</a:t>
            </a:r>
          </a:p>
          <a:p>
            <a:r>
              <a:rPr lang="es-EC" dirty="0"/>
              <a:t>De esta forma, las piernas realizan un batido hacia abajo que comienza cuando la pierna ha terminado su anterior movimiento hacia arriba. Cuando el talón llega a la superficie, debe comenzar la flexión de la cadera, obligando al muslo hacia abajo mientras se dobla levemente la rodilla y sigue la trayectoria.</a:t>
            </a:r>
          </a:p>
          <a:p>
            <a:endParaRPr lang="es-EC" dirty="0"/>
          </a:p>
        </p:txBody>
      </p:sp>
    </p:spTree>
    <p:extLst>
      <p:ext uri="{BB962C8B-B14F-4D97-AF65-F5344CB8AC3E}">
        <p14:creationId xmlns:p14="http://schemas.microsoft.com/office/powerpoint/2010/main" val="526220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C8BF2A-3575-4C8E-B904-B919CC97852D}"/>
              </a:ext>
            </a:extLst>
          </p:cNvPr>
          <p:cNvSpPr>
            <a:spLocks noGrp="1"/>
          </p:cNvSpPr>
          <p:nvPr>
            <p:ph type="title"/>
          </p:nvPr>
        </p:nvSpPr>
        <p:spPr/>
        <p:txBody>
          <a:bodyPr>
            <a:normAutofit fontScale="90000"/>
          </a:bodyPr>
          <a:lstStyle/>
          <a:p>
            <a:br>
              <a:rPr lang="es-EC" sz="2700" dirty="0"/>
            </a:br>
            <a:br>
              <a:rPr lang="es-EC" sz="2700" dirty="0"/>
            </a:br>
            <a:br>
              <a:rPr lang="es-EC" sz="2700" dirty="0"/>
            </a:br>
            <a:r>
              <a:rPr lang="es-EC" sz="2700" dirty="0"/>
              <a:t>1.3.3. Patada libre:Ejercicios para la enseñanza de la patada de nado libre </a:t>
            </a:r>
            <a:br>
              <a:rPr lang="es-EC" dirty="0"/>
            </a:br>
            <a:r>
              <a:rPr lang="es-EC" sz="2000" dirty="0">
                <a:hlinkClick r:id="rId2"/>
              </a:rPr>
              <a:t>http://www.natacion.com.ar/mejorar-la-patada-de-nadador/</a:t>
            </a:r>
            <a:br>
              <a:rPr lang="es-EC" sz="2000" dirty="0"/>
            </a:br>
            <a:r>
              <a:rPr lang="es-ES" sz="1600" dirty="0">
                <a:ea typeface="+mn-lt"/>
                <a:cs typeface="+mn-lt"/>
              </a:rPr>
              <a:t>(COMANDO+CLIK PARA IR AL VINCULO)</a:t>
            </a:r>
            <a:br>
              <a:rPr lang="es-ES" sz="1600" dirty="0">
                <a:ea typeface="+mn-lt"/>
                <a:cs typeface="+mn-lt"/>
              </a:rPr>
            </a:br>
            <a:br>
              <a:rPr lang="es-EC" dirty="0"/>
            </a:br>
            <a:endParaRPr lang="es-ES" dirty="0"/>
          </a:p>
        </p:txBody>
      </p:sp>
      <p:sp>
        <p:nvSpPr>
          <p:cNvPr id="4" name="Marcador de contenido 3">
            <a:extLst>
              <a:ext uri="{FF2B5EF4-FFF2-40B4-BE49-F238E27FC236}">
                <a16:creationId xmlns:a16="http://schemas.microsoft.com/office/drawing/2014/main" id="{50A77030-B795-7341-B1F4-3F60DBCCA321}"/>
              </a:ext>
            </a:extLst>
          </p:cNvPr>
          <p:cNvSpPr>
            <a:spLocks noGrp="1"/>
          </p:cNvSpPr>
          <p:nvPr>
            <p:ph sz="quarter" idx="13"/>
          </p:nvPr>
        </p:nvSpPr>
        <p:spPr/>
        <p:txBody>
          <a:bodyPr>
            <a:normAutofit fontScale="85000" lnSpcReduction="20000"/>
          </a:bodyPr>
          <a:lstStyle/>
          <a:p>
            <a:r>
              <a:rPr lang="es-EC" b="1" dirty="0"/>
              <a:t>¿Qué problemas provoca la patada del nadador mal ejecutada?</a:t>
            </a:r>
            <a:endParaRPr lang="es-EC" dirty="0"/>
          </a:p>
          <a:p>
            <a:r>
              <a:rPr lang="es-EC" dirty="0">
                <a:hlinkClick r:id="rId3"/>
              </a:rPr>
              <a:t>Hará que el desplazamiento sea lenta</a:t>
            </a:r>
            <a:r>
              <a:rPr lang="es-EC" dirty="0"/>
              <a:t> y se fuercen de forma despareja otros músculos del cuerpo</a:t>
            </a:r>
          </a:p>
          <a:p>
            <a:r>
              <a:rPr lang="es-EC" dirty="0"/>
              <a:t>Hace que el nadador levante la cabeza para respirar, generando desequilibrio y problemas en las brazadas.</a:t>
            </a:r>
          </a:p>
          <a:p>
            <a:r>
              <a:rPr lang="es-EC" dirty="0"/>
              <a:t>Puede provocar lesiones en las rodillas y en la columna vertebral por el esfuerzo incorrecto de los músculos.</a:t>
            </a:r>
          </a:p>
          <a:p>
            <a:r>
              <a:rPr lang="es-EC" dirty="0"/>
              <a:t>Por este motivo, sobretodo en principiantes, se recomiendan una serie de ejercicios que trabajan la </a:t>
            </a:r>
            <a:r>
              <a:rPr lang="es-EC" b="1" dirty="0"/>
              <a:t>patada del nadador</a:t>
            </a:r>
            <a:r>
              <a:rPr lang="es-EC" dirty="0"/>
              <a:t> a fin de lograr la técnica perfecta y el mejor rendimiento.</a:t>
            </a:r>
          </a:p>
          <a:p>
            <a:pPr marL="0" indent="0">
              <a:buNone/>
            </a:pPr>
            <a:endParaRPr lang="es-EC" dirty="0"/>
          </a:p>
        </p:txBody>
      </p:sp>
    </p:spTree>
    <p:extLst>
      <p:ext uri="{BB962C8B-B14F-4D97-AF65-F5344CB8AC3E}">
        <p14:creationId xmlns:p14="http://schemas.microsoft.com/office/powerpoint/2010/main" val="316561651"/>
      </p:ext>
    </p:extLst>
  </p:cSld>
  <p:clrMapOvr>
    <a:masterClrMapping/>
  </p:clrMapOvr>
</p:sld>
</file>

<file path=ppt/theme/theme1.xml><?xml version="1.0" encoding="utf-8"?>
<a:theme xmlns:a="http://schemas.openxmlformats.org/drawingml/2006/main" name="Gota">
  <a:themeElements>
    <a:clrScheme name="Got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Got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t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TC104033925[[fn=Gota]]</Template>
  <TotalTime>52</TotalTime>
  <Words>540</Words>
  <Application>Microsoft Macintosh PowerPoint</Application>
  <PresentationFormat>Presentación en pantalla (4:3)</PresentationFormat>
  <Paragraphs>27</Paragraphs>
  <Slides>6</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6</vt:i4>
      </vt:variant>
    </vt:vector>
  </HeadingPairs>
  <TitlesOfParts>
    <vt:vector size="9" baseType="lpstr">
      <vt:lpstr>Arial</vt:lpstr>
      <vt:lpstr>Tw Cen MT</vt:lpstr>
      <vt:lpstr>Gota</vt:lpstr>
      <vt:lpstr>1.3. Pasos metodológicos para la enseñanza de la técnica de nado libre (patada)  </vt:lpstr>
      <vt:lpstr>1.3.1. Patada libre: movimientos hacia abajo y hacia arriba  </vt:lpstr>
      <vt:lpstr>1.3.2. Patada libre: Coordinación  </vt:lpstr>
      <vt:lpstr>1.3.3. Patada libre:Ejercicios para la enseñanza de la patada de nado libre  http://www.natacion.com.ar/mejorar-la-patada-de-nadador/ (COMANDO+CLIK PARA IR AL VINCULO)  </vt:lpstr>
      <vt:lpstr>1.3.3. Patada libre:Ejercicios para la enseñanza de la patada de nado libre  http://www.natacion.com.ar/mejorar-la-patada-de-nadador/ (COMANDO+CLIK PARA IR AL VINCULO) </vt:lpstr>
      <vt:lpstr>   1.3.3. Patada libre:Ejercicios para la enseñanza de la patada de nado libre  http://www.natacion.com.ar/mejorar-la-patada-de-nadador/ (COMANDO+CLIK PARA IR AL VINCULO)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
  <cp:lastModifiedBy>Hernán Ponce</cp:lastModifiedBy>
  <cp:revision>7</cp:revision>
  <dcterms:created xsi:type="dcterms:W3CDTF">2020-04-23T01:30:03Z</dcterms:created>
  <dcterms:modified xsi:type="dcterms:W3CDTF">2020-05-02T13:14:05Z</dcterms:modified>
</cp:coreProperties>
</file>