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7" r:id="rId2"/>
    <p:sldId id="286" r:id="rId3"/>
    <p:sldId id="258" r:id="rId4"/>
    <p:sldId id="259" r:id="rId5"/>
    <p:sldId id="260" r:id="rId6"/>
    <p:sldId id="261" r:id="rId7"/>
    <p:sldId id="287" r:id="rId8"/>
    <p:sldId id="262" r:id="rId9"/>
    <p:sldId id="263" r:id="rId10"/>
    <p:sldId id="288" r:id="rId11"/>
    <p:sldId id="289" r:id="rId12"/>
    <p:sldId id="264" r:id="rId13"/>
    <p:sldId id="268" r:id="rId14"/>
    <p:sldId id="290" r:id="rId15"/>
    <p:sldId id="265" r:id="rId16"/>
    <p:sldId id="266" r:id="rId17"/>
    <p:sldId id="26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8" r:id="rId26"/>
    <p:sldId id="276" r:id="rId27"/>
    <p:sldId id="291" r:id="rId28"/>
    <p:sldId id="277" r:id="rId29"/>
    <p:sldId id="279" r:id="rId30"/>
    <p:sldId id="280" r:id="rId31"/>
    <p:sldId id="281" r:id="rId32"/>
    <p:sldId id="292" r:id="rId33"/>
    <p:sldId id="282" r:id="rId34"/>
    <p:sldId id="283" r:id="rId35"/>
    <p:sldId id="284" r:id="rId36"/>
    <p:sldId id="285" r:id="rId3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17/05/2025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414856-F7B7-4086-9ADB-DC69548DB43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05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17/05/2025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78690-15B8-B7E3-ACB4-595EE02B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1.4. EL SISTEMA NACIONAL DE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CONTRATACIÓN PÚBLICA</a:t>
            </a: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E3517F56-2CFF-20D9-9C73-320F1BE40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62628" y="2138766"/>
            <a:ext cx="8019757" cy="379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39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63220-113C-0DDC-D22C-CA9E49B44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es-MX" alt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3. Proveedores del Estado</a:t>
            </a:r>
            <a:br>
              <a:rPr kumimoji="0" lang="es-MX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4CCD65-F05F-1C30-6F2F-5F562DB96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kumimoji="0" lang="es-MX" alt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Personas naturales o jurídicas inscritas en el Registro Único de   Proveedores (RUP).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kumimoji="0" lang="es-MX" alt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Ofertan bienes, servicios u obras en los procedimientos habilitados.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1495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50901-5D72-B240-C707-5ED2DF3F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es-MX" alt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4. Órganos de Control y Supervisión</a:t>
            </a:r>
            <a:br>
              <a:rPr kumimoji="0" lang="es-MX" alt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BF563E-76FF-A15D-6A4F-83122E1CE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4437"/>
          </a:xfrm>
        </p:spPr>
        <p:txBody>
          <a:bodyPr>
            <a:normAutofit lnSpcReduction="10000"/>
          </a:bodyPr>
          <a:lstStyle/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s-MX" alt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Contraloría General del Estado: fiscaliza el uso de recursos públicos.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kumimoji="0" lang="es-MX" altLang="es-MX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s-MX" alt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Procuraduría General del Estado: emite criterios jurídicos.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s-MX" altLang="es-MX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s-MX" alt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Ciudadanía y medios de comunicación: ejercen control social.</a:t>
            </a:r>
          </a:p>
          <a:p>
            <a:pPr marL="457200" indent="-45720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440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B7E3B-29DB-3A71-C96E-040AA825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 Legal: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3EAE5B-5DE1-522C-E972-F59B4570E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4000" b="1" dirty="0"/>
              <a:t>Ley Orgánica del Sistema Nacional de Contratación Pública (LOSNCP)</a:t>
            </a:r>
            <a:endParaRPr lang="es-MX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4000" b="1" dirty="0"/>
              <a:t>Reglamento General</a:t>
            </a:r>
            <a:r>
              <a:rPr lang="es-MX" sz="4000" dirty="0"/>
              <a:t> y resoluciones del SERCOP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967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DD42C-27FE-5914-BBB0-FFDEDFEF0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b="0" i="0" u="none" strike="noStrike" baseline="0" dirty="0">
                <a:latin typeface="ArialNormal"/>
              </a:rPr>
              <a:t>1.4.2. Actores del sistema nacional de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contratación pública</a:t>
            </a: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4D1BE10-D4F8-A5B3-2182-60FBE57AF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3234" y="2355742"/>
            <a:ext cx="7873139" cy="342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AF94F-75A1-A9B6-D75E-F43C3FE2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Definición:</a:t>
            </a:r>
            <a:endParaRPr lang="es-MX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FB49F0-1405-1CDF-235E-BD4126BD5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b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actores del SNCP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son todas las personas, instituciones y organizaciones que intervienen en los procesos de contratación pública, ya sea de forma directa o indirecta.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4715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7DE64-F47F-8CDA-BE62-DB9D1351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Principales Actores: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724ACB-3329-38EB-795E-97DCCB05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9599"/>
          </a:xfrm>
        </p:spPr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s-MX" sz="2400" b="1" dirty="0"/>
              <a:t>SERCOP (Servicio Nacional de Contratación Pública)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dirty="0"/>
              <a:t>Rector y administrador del sistema.</a:t>
            </a:r>
          </a:p>
          <a:p>
            <a:pPr marL="457200" lvl="1" indent="0" algn="just">
              <a:buNone/>
            </a:pPr>
            <a:r>
              <a:rPr lang="es-MX" sz="2400" dirty="0"/>
              <a:t>Emite normativa, administra herramientas, y supervisa el cumplimiento del régimen de contratación.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Entidades Contratantes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dirty="0"/>
              <a:t>Instituciones del Estado que ejecutan compras públicas (ministerios, municipios, hospitales, universidades, etc.).</a:t>
            </a:r>
          </a:p>
          <a:p>
            <a:pPr marL="457200" lvl="1" indent="0" algn="just">
              <a:buNone/>
            </a:pPr>
            <a:r>
              <a:rPr lang="es-MX" sz="2400" dirty="0"/>
              <a:t>Elaboran </a:t>
            </a:r>
            <a:r>
              <a:rPr lang="es-MX" sz="2400" dirty="0" err="1"/>
              <a:t>PACs</a:t>
            </a:r>
            <a:r>
              <a:rPr lang="es-MX" sz="2400" dirty="0"/>
              <a:t>, inician procesos y adjudican contratos.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Proveedores del Estado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dirty="0"/>
              <a:t>Personas naturales o jurídicas registradas en el RUP.</a:t>
            </a:r>
          </a:p>
          <a:p>
            <a:pPr marL="457200" lvl="1" indent="0" algn="just">
              <a:buNone/>
            </a:pPr>
            <a:r>
              <a:rPr lang="es-MX" sz="2400" dirty="0"/>
              <a:t>Ofrecen bienes, servicios u obras al Estado mediante procesos competitivos.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9367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403F4-2E77-0752-ADF4-469D0FAF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Principales Actores</a:t>
            </a: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54512B5-E68D-ED07-B61E-3537BEF09B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2010755"/>
            <a:ext cx="1041738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s-MX" altLang="es-MX" sz="2400" b="1" dirty="0">
                <a:solidFill>
                  <a:schemeClr val="tx1"/>
                </a:solidFill>
                <a:latin typeface="Arial" panose="020B0604020202020204" pitchFamily="34" charset="0"/>
              </a:rPr>
              <a:t>4. 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Órganos de Control y Fiscalización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Contraloría General del Estado: audita y sanciona irregularidades.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Procuraduría General del Estado: emite dictámenes legales.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Unidad de Análisis Financiero (UAFE): vigila prevención de lavado de activos.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 Ciudadanía y Sociedad Civil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Ejercen control social y vigilancia de los procesos.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Tienen acceso público a la información mediante el Portal de Compras Públicas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8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30491-3624-73BC-0D36-A8244E98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Todos estos actores contribuyen a garantizar</a:t>
            </a: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D855C-9127-61A7-AFDB-F3576670C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Legalidad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Transparencia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Eficiencia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Equidad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7740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4056D-47C1-3294-A618-BCE3EEFDA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0" i="0" u="none" strike="noStrike" baseline="0" dirty="0">
                <a:latin typeface="ArialNormal"/>
              </a:rPr>
              <a:t>1.4.3 . Herramientas del Sistema Naciona</a:t>
            </a:r>
            <a:r>
              <a:rPr lang="es-MX" dirty="0">
                <a:latin typeface="ArialNormal"/>
              </a:rPr>
              <a:t>l  </a:t>
            </a:r>
            <a:r>
              <a:rPr lang="es-MX" sz="4800" b="0" i="0" u="none" strike="noStrike" baseline="0" dirty="0">
                <a:latin typeface="ArialNormal"/>
              </a:rPr>
              <a:t>de Contratación Pública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2FAA1B-110C-4BE8-7F9A-540187D4F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Portal de Compras Públicas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Registro Único de Proveedores (RUP)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Catálogo Electrónico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Plan Anual de Contratación (PAC)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Fichas Técnicas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Pliegos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Observatorio de Contratación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638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841E6-6BCE-5E10-F577-A17D6C05E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 de Compras Públicas 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08BC4D-6B45-EF46-10C4-D711B2FD6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600" dirty="0"/>
              <a:t>Plataforma oficial del SNCP: www.compraspublicas.gob.ec</a:t>
            </a:r>
          </a:p>
          <a:p>
            <a:pPr marL="0" indent="0" algn="just">
              <a:buNone/>
            </a:pPr>
            <a:r>
              <a:rPr lang="es-MX" sz="3600" dirty="0"/>
              <a:t>Obligatoria para entidades y proveedores.</a:t>
            </a:r>
          </a:p>
          <a:p>
            <a:pPr marL="0" indent="0" algn="just">
              <a:buNone/>
            </a:pPr>
            <a:r>
              <a:rPr lang="es-MX" sz="3600" dirty="0"/>
              <a:t>Base para todo proceso de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455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4B1AF2-D83D-37DF-1A1E-314C44C4182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9166" y="1582792"/>
            <a:ext cx="9133668" cy="4022725"/>
          </a:xfrm>
        </p:spPr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</a:t>
            </a: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Nacional de Contratación Pública (SNCP)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 el conjunto de normas, instituciones, procesos y herramientas que regulan y ejecutan las contrataciones de bienes, obras y servicios por parte del Estado ecuatoriano.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114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41AA8-EE84-BDF0-07BD-D6504D5D9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 de Compras Públicas - Funciones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7D3B7B-C327-F0D5-E25B-29BE22543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Publicación de procesos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Subasta inversa y cotizaciones en línea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Consultas y control ciudadano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Acceso al catálogo electrónico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Estadísticas y reportes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5189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3043DC-1A32-872B-E435-230F39B7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 de Compras Públicas - Ventajas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2EC63-2AB2-55C1-5D03-8B90A48F2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Transparencia y control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Participación ciudadana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Reducción de costos y tiempos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Mayor acceso para proveedores de todo el país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1825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887A9-056D-C8E6-F4D7-332888D0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Registro Único de Proveedores (RUP) - ¿Qué es?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5443B6-50C2-3DF7-2BFD-C8F59CFC2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Registro obligatorio de proveedores que desean contratar con el Estado.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Requisito previo para participar en procesos.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6440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3D771-4552-E9FD-E3E4-AA78D8BDB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RUP - Requisitos de Inscripción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9B550-896C-E82E-057F-E90C9318B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Cédula / RUC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Certificados tributarios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Información financiera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Experiencia técnica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Documentación legal (nombramientos, licencias)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899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394DD-A902-BAEB-68AC-DEFAB7E4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RUP - Funciones y Beneficios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960BBE-0F09-3B1E-087F-CADF23635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Clasificación de proveedores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Validación técnica y legal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Habilita participación en todo tipo de procesos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Evita duplicidad de trámites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Transparencia y trazabilidad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9107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D36CD-8A02-CF1B-6D41-C1B6F815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F431D8-8200-A0FA-D820-1166C73E1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El SNCP garantiza un proceso transparente y eficiente.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El Portal de Compras Públicas y el RUP son pilares fundamentales.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Fomentan la participación equitativa y el control social.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2869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C4FAD3-1D4F-A780-8436-414B06835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1.4.4. Portal de Compras Públicas</a:t>
            </a:r>
            <a:endParaRPr lang="es-MX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039B1088-4AED-1B49-73F9-ED1CD6F81F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4096" y="2116422"/>
            <a:ext cx="5012464" cy="372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47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E37C3-C985-F5FE-26A8-54FFC58A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¿Qué es?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BA1BB5-37A3-A773-2938-983B19D53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b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la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plataforma tecnológica oficial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 Estado ecuatoriano, administrada por el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SERCOP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que centraliza todos los procesos de contratación pública en el Ecuador.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🔗 Sitio web: www.compraspublicas.gob.ec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8201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1FB09-5DED-60ED-B503-5DC421147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Funciones Principales:</a:t>
            </a:r>
            <a:b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CAF010-9A72-B2B8-E3B0-C754AE3C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Publicación de convocatorias y procesos contractuales.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Acceso al </a:t>
            </a:r>
            <a:r>
              <a:rPr lang="es-MX" sz="2800" b="1" dirty="0"/>
              <a:t>Catálogo Electrónico</a:t>
            </a:r>
            <a:r>
              <a:rPr lang="es-MX" sz="28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Registro y consulta del </a:t>
            </a:r>
            <a:r>
              <a:rPr lang="es-MX" sz="2800" b="1" dirty="0"/>
              <a:t>RUP</a:t>
            </a:r>
            <a:r>
              <a:rPr lang="es-MX" sz="2800" dirty="0"/>
              <a:t> (Registro Único de Proveedores).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Presentación de ofertas en línea (subasta inversa electrónica, cotización).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Consulta pública de contratos, adjudicaciones, cronogramas y más.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Seguimiento y control por parte de los ciudadanos.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1433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F8053-7E90-9A05-CFE8-1EDE1CF4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Ventajas del Portal: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9CDE0F-653D-4DCD-1EC3-5B54B35FC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Garantiza </a:t>
            </a:r>
            <a:r>
              <a:rPr lang="es-MX" sz="3600" b="1" dirty="0"/>
              <a:t>transparencia</a:t>
            </a:r>
            <a:r>
              <a:rPr lang="es-MX" sz="3600" dirty="0"/>
              <a:t> en las compras públicas.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Facilita el </a:t>
            </a:r>
            <a:r>
              <a:rPr lang="es-MX" sz="3600" b="1" dirty="0"/>
              <a:t>acceso igualitario</a:t>
            </a:r>
            <a:r>
              <a:rPr lang="es-MX" sz="3600" dirty="0"/>
              <a:t> de proveedores.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Mejora la </a:t>
            </a:r>
            <a:r>
              <a:rPr lang="es-MX" sz="3600" b="1" dirty="0"/>
              <a:t>eficiencia y trazabilidad</a:t>
            </a:r>
            <a:r>
              <a:rPr lang="es-MX" sz="3600" dirty="0"/>
              <a:t> de los procesos.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Promueve la participación ciudadana y el </a:t>
            </a:r>
            <a:r>
              <a:rPr lang="es-MX" sz="3600" b="1" dirty="0"/>
              <a:t>control social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894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27991-8CD6-17C3-0665-139A88FB0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Objetivos Principales: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18A296-3058-6958-D5A0-6D2426298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Garantizar la </a:t>
            </a:r>
            <a:r>
              <a:rPr lang="es-MX" sz="3600" b="1" dirty="0"/>
              <a:t>transparencia</a:t>
            </a:r>
            <a:r>
              <a:rPr lang="es-MX" sz="3600" dirty="0"/>
              <a:t> en el uso de los recursos públicos.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Fomentar la </a:t>
            </a:r>
            <a:r>
              <a:rPr lang="es-MX" sz="3600" b="1" dirty="0"/>
              <a:t>eficiencia y eficacia</a:t>
            </a:r>
            <a:r>
              <a:rPr lang="es-MX" sz="3600" dirty="0"/>
              <a:t> en las compras del Estado.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Promover la </a:t>
            </a:r>
            <a:r>
              <a:rPr lang="es-MX" sz="3600" b="1" dirty="0"/>
              <a:t>participación equitativa</a:t>
            </a:r>
            <a:r>
              <a:rPr lang="es-MX" sz="3600" dirty="0"/>
              <a:t> de proveedores.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Prevenir actos de corrupción y malas prácticas.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1192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397148-E46A-D98D-7706-B5BEC171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Importancia: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EE4FE2-1F50-3D29-1028-B9D51CC17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br>
              <a:rPr lang="es-MX" sz="3600" dirty="0"/>
            </a:br>
            <a:r>
              <a:rPr lang="es-MX" sz="4000" dirty="0"/>
              <a:t>Es la herramienta digital </a:t>
            </a:r>
            <a:r>
              <a:rPr lang="es-MX" sz="4000" b="1" dirty="0"/>
              <a:t>más importante del SNCP</a:t>
            </a:r>
            <a:r>
              <a:rPr lang="es-MX" sz="4000" dirty="0"/>
              <a:t>, y su uso es </a:t>
            </a:r>
            <a:r>
              <a:rPr lang="es-MX" sz="4000" b="1" dirty="0"/>
              <a:t>obligatorio</a:t>
            </a:r>
            <a:r>
              <a:rPr lang="es-MX" sz="4000" dirty="0"/>
              <a:t> para todas las entidades contratantes y proveedores.</a:t>
            </a:r>
          </a:p>
        </p:txBody>
      </p:sp>
    </p:spTree>
    <p:extLst>
      <p:ext uri="{BB962C8B-B14F-4D97-AF65-F5344CB8AC3E}">
        <p14:creationId xmlns:p14="http://schemas.microsoft.com/office/powerpoint/2010/main" val="3852494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56791-A932-AE83-A82B-A9328E31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b="0" i="0" u="none" strike="noStrike" baseline="0" dirty="0">
                <a:latin typeface="ArialNormal"/>
              </a:rPr>
              <a:t>1.4.5. Registro Único de Proveedores -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RUP</a:t>
            </a: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7A02A51-4340-1423-3F32-DAE4BF7CB2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0056" y="1846263"/>
            <a:ext cx="7852229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178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D1A1F-9D8F-CCD5-617A-AF54CDA00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 Qué es el RUP?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AD79BE-32CD-02A0-9A58-FBCBCE0E8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b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Registro Único de Proveedores (RUP)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 una herramienta electrónica administrada por el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SERCOP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que permite a las personas naturales o jurídicas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habilitarse para contratar con el Estado ecuatoriano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5227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5AC873-5B3C-3996-4048-320EE329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Requisitos para la inscripción: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5B2F4-9623-6578-3E5C-3EC5C5AB8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Número de RUC y cédula (o documentos equivalentes para extranjeros).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Certificados de cumplimiento tributario.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Documentos legales (nombramientos, estatutos).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Experiencia técnica y referencias.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Estados financieros (según el tipo de proveedor).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0056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61146-BD79-9B21-D922-67E2BC49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Funciones del RUP: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106B9A-04F4-EC85-3A5D-91441088E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Verifica la </a:t>
            </a:r>
            <a:r>
              <a:rPr lang="es-MX" sz="3200" b="1" dirty="0"/>
              <a:t>capacidad legal, técnica y financiera</a:t>
            </a:r>
            <a:r>
              <a:rPr lang="es-MX" sz="3200" dirty="0"/>
              <a:t> del proveedor.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Clasifica proveedores según los productos/servicios que ofrecen.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Permite la participación en </a:t>
            </a:r>
            <a:r>
              <a:rPr lang="es-MX" sz="3200" b="1" dirty="0"/>
              <a:t>procesos de contratación pública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Se actualiza periódicamente con cambios en la información del proveedor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1021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9A82C-B060-1478-5795-6390239E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Beneficios: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DA8085-F685-1D77-87BA-E6E64F59A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Acceso a oportunidades de negocio con el Estado.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Registro gratuito y 100% en línea.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Evita la repetición de trámites en cada proceso.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Mejora la </a:t>
            </a:r>
            <a:r>
              <a:rPr lang="es-MX" sz="3600" b="1" dirty="0"/>
              <a:t>transparencia</a:t>
            </a:r>
            <a:r>
              <a:rPr lang="es-MX" sz="3600" dirty="0"/>
              <a:t> y el control sobre los contratistas públicos.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19506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7A9F2-BFDF-0C0C-3B25-9D82EEC2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Importante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227A4D-5DF2-1245-9568-56F344E7E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br>
              <a:rPr lang="es-MX" dirty="0"/>
            </a:br>
            <a:r>
              <a:rPr lang="es-MX" sz="4000" dirty="0"/>
              <a:t>El proveedor debe estar en estado </a:t>
            </a:r>
            <a:r>
              <a:rPr lang="es-MX" sz="4000" b="1" dirty="0"/>
              <a:t>“HABILITADO”</a:t>
            </a:r>
            <a:r>
              <a:rPr lang="es-MX" sz="4000" dirty="0"/>
              <a:t> para ofertar. Si está “INHABILITADO”, no puede participar en ningún proceso de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326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1901A7-3F56-E4DB-17FC-26B5E3D98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Institución Rectora: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5D1801-86F3-459C-C8E6-36DCFAEDA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br>
              <a:rPr lang="es-MX" sz="3600" dirty="0"/>
            </a:br>
            <a:r>
              <a:rPr lang="es-MX" sz="3600" b="1" dirty="0"/>
              <a:t>SERCOP</a:t>
            </a:r>
            <a:r>
              <a:rPr lang="es-MX" sz="3600" dirty="0"/>
              <a:t> – Servicio Nacional de Contratación Pública.</a:t>
            </a:r>
            <a:br>
              <a:rPr lang="es-MX" sz="3600" dirty="0"/>
            </a:br>
            <a:r>
              <a:rPr lang="es-MX" sz="3600" dirty="0"/>
              <a:t>Encargado de emitir normativa técnica, supervisar procesos, y administrar herramientas digitales como el Portal de Compras Públicas.</a:t>
            </a:r>
          </a:p>
        </p:txBody>
      </p:sp>
    </p:spTree>
    <p:extLst>
      <p:ext uri="{BB962C8B-B14F-4D97-AF65-F5344CB8AC3E}">
        <p14:creationId xmlns:p14="http://schemas.microsoft.com/office/powerpoint/2010/main" val="223508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B63E4-7374-7A26-2F93-8095F0E0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Componentes del SNCP: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3D93B-7FBF-1482-4C38-0D279FE95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Normativa legal (LOSNCP y su reglamento)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Herramientas tecnológicas (Portal, RUP, Catálogo)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Proveedores y entidades contratantes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Mecanismos de control y seguimiento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618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7B5EC-FCF2-1384-8A25-549AB8D2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b="0" i="0" u="none" strike="noStrike" baseline="0" dirty="0">
                <a:latin typeface="ArialNormal"/>
              </a:rPr>
              <a:t>1.4.1. El sistema nacional de contratación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pública y sus órganos.</a:t>
            </a: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BBFD337C-CDDA-4D12-E436-6D1DDF30C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2247254"/>
            <a:ext cx="7945464" cy="35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7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C7D506-5CA4-E206-260F-003F3EE8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Definición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General:</a:t>
            </a:r>
            <a:endParaRPr lang="es-MX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BCA3B9-6E0A-31BC-D910-085721DC2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b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Nacional de Contratación Pública (SNCP)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 el marco institucional, normativo y operativo que regula las compras públicas del Estado ecuatoriano, con el objetivo de asegurar transparencia, eficiencia y participación ciudadana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586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7BBE6-B800-B775-4D9E-11899264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Órganos del SNCP: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24CC6C-C9FF-086C-8A67-7BF240620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b="1" dirty="0"/>
              <a:t>1. SERCOP (Servicio Nacional de Contratación Pública)</a:t>
            </a:r>
          </a:p>
          <a:p>
            <a:pPr marL="0" indent="0" algn="just">
              <a:buNone/>
            </a:pPr>
            <a:endParaRPr lang="es-MX" sz="3200" dirty="0"/>
          </a:p>
          <a:p>
            <a:pPr marL="914400" lvl="1" indent="-457200" algn="just"/>
            <a:r>
              <a:rPr lang="es-MX" sz="3200" dirty="0"/>
              <a:t>Órgano rector del sistema.</a:t>
            </a:r>
          </a:p>
          <a:p>
            <a:pPr marL="914400" lvl="1" indent="-457200" algn="just"/>
            <a:r>
              <a:rPr lang="es-MX" sz="3200" dirty="0"/>
              <a:t>Emite normativa técnica.</a:t>
            </a:r>
          </a:p>
          <a:p>
            <a:pPr marL="914400" lvl="1" indent="-457200" algn="just"/>
            <a:r>
              <a:rPr lang="es-MX" sz="3200" dirty="0"/>
              <a:t>Administra plataformas tecnológicas (como el Portal de Compras Públicas).</a:t>
            </a:r>
          </a:p>
          <a:p>
            <a:pPr marL="914400" lvl="1" indent="-457200" algn="just"/>
            <a:r>
              <a:rPr lang="es-MX" sz="3200" dirty="0"/>
              <a:t>Supervisa el cumplimiento del régimen de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533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5B206-C8DD-54C8-D290-F270B2EF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86604"/>
            <a:ext cx="9936480" cy="966464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es-MX" alt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Entidades Contratantes</a:t>
            </a: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279A30B-7B40-6D8F-80BC-F8A28AA847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19200" y="2264509"/>
            <a:ext cx="102616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s-MX" altLang="es-MX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Son todos los organismos y dependencias del sector público que realizan contrataciones (ministerios, municipios, empresas públicas, etc.).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MX" altLang="es-MX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Ejecutan los procesos de contratación siguiendo la normativa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172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15721</TotalTime>
  <Words>1196</Words>
  <Application>Microsoft Office PowerPoint</Application>
  <PresentationFormat>Panorámica</PresentationFormat>
  <Paragraphs>148</Paragraphs>
  <Slides>36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Aptos</vt:lpstr>
      <vt:lpstr>Arial</vt:lpstr>
      <vt:lpstr>ArialNormal</vt:lpstr>
      <vt:lpstr>Calibri</vt:lpstr>
      <vt:lpstr>Calibri Light</vt:lpstr>
      <vt:lpstr>Retrospección</vt:lpstr>
      <vt:lpstr>1.4. EL SISTEMA NACIONAL DE CONTRATACIÓN PÚBLICA</vt:lpstr>
      <vt:lpstr>Presentación de PowerPoint</vt:lpstr>
      <vt:lpstr>Objetivos Principales: </vt:lpstr>
      <vt:lpstr>Institución Rectora:</vt:lpstr>
      <vt:lpstr>Componentes del SNCP: </vt:lpstr>
      <vt:lpstr>1.4.1. El sistema nacional de contratación pública y sus órganos.</vt:lpstr>
      <vt:lpstr>Definición General:</vt:lpstr>
      <vt:lpstr>Órganos del SNCP: </vt:lpstr>
      <vt:lpstr>2. Entidades Contratantes</vt:lpstr>
      <vt:lpstr>3. Proveedores del Estado </vt:lpstr>
      <vt:lpstr>4. Órganos de Control y Supervisión </vt:lpstr>
      <vt:lpstr>Base Legal: </vt:lpstr>
      <vt:lpstr>1.4.2. Actores del sistema nacional de contratación pública</vt:lpstr>
      <vt:lpstr>Definición:</vt:lpstr>
      <vt:lpstr>Principales Actores: </vt:lpstr>
      <vt:lpstr>Principales Actores</vt:lpstr>
      <vt:lpstr>Todos estos actores contribuyen a garantizar: </vt:lpstr>
      <vt:lpstr>1.4.3 . Herramientas del Sistema Nacional  de Contratación Pública</vt:lpstr>
      <vt:lpstr>Portal de Compras Públicas  </vt:lpstr>
      <vt:lpstr>Portal de Compras Públicas - Funciones </vt:lpstr>
      <vt:lpstr>Portal de Compras Públicas - Ventajas </vt:lpstr>
      <vt:lpstr>Registro Único de Proveedores (RUP) - ¿Qué es? </vt:lpstr>
      <vt:lpstr>RUP - Requisitos de Inscripción </vt:lpstr>
      <vt:lpstr>RUP - Funciones y Beneficios </vt:lpstr>
      <vt:lpstr>Conclusión </vt:lpstr>
      <vt:lpstr>1.4.4. Portal de Compras Públicas</vt:lpstr>
      <vt:lpstr>¿Qué es?</vt:lpstr>
      <vt:lpstr>Funciones Principales: </vt:lpstr>
      <vt:lpstr>Ventajas del Portal: </vt:lpstr>
      <vt:lpstr>Importancia:</vt:lpstr>
      <vt:lpstr>1.4.5. Registro Único de Proveedores - RUP</vt:lpstr>
      <vt:lpstr>¿ Qué es el RUP?</vt:lpstr>
      <vt:lpstr>Requisitos para la inscripción: </vt:lpstr>
      <vt:lpstr>Funciones del RUP: </vt:lpstr>
      <vt:lpstr>Beneficios: </vt:lpstr>
      <vt:lpstr>Importante: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313</cp:revision>
  <cp:lastPrinted>2020-11-05T15:32:25Z</cp:lastPrinted>
  <dcterms:created xsi:type="dcterms:W3CDTF">2020-05-20T19:45:14Z</dcterms:created>
  <dcterms:modified xsi:type="dcterms:W3CDTF">2025-05-17T19:11:31Z</dcterms:modified>
</cp:coreProperties>
</file>