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2" r:id="rId2"/>
    <p:sldId id="27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3" r:id="rId13"/>
  </p:sldIdLst>
  <p:sldSz cx="18288000" cy="10693400"/>
  <p:notesSz cx="182880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574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85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45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85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1BE6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28687" y="1195539"/>
            <a:ext cx="6267450" cy="8058150"/>
          </a:xfrm>
          <a:custGeom>
            <a:avLst/>
            <a:gdLst/>
            <a:ahLst/>
            <a:cxnLst/>
            <a:rect l="l" t="t" r="r" b="b"/>
            <a:pathLst>
              <a:path w="6267450" h="8058150">
                <a:moveTo>
                  <a:pt x="6267450" y="0"/>
                </a:moveTo>
                <a:lnTo>
                  <a:pt x="0" y="0"/>
                </a:lnTo>
                <a:lnTo>
                  <a:pt x="0" y="7872260"/>
                </a:lnTo>
                <a:lnTo>
                  <a:pt x="0" y="8058150"/>
                </a:lnTo>
                <a:lnTo>
                  <a:pt x="6267450" y="8058150"/>
                </a:lnTo>
                <a:lnTo>
                  <a:pt x="6267450" y="7872260"/>
                </a:lnTo>
                <a:lnTo>
                  <a:pt x="62674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217943" y="1028700"/>
            <a:ext cx="6248400" cy="8039100"/>
          </a:xfrm>
          <a:custGeom>
            <a:avLst/>
            <a:gdLst/>
            <a:ahLst/>
            <a:cxnLst/>
            <a:rect l="l" t="t" r="r" b="b"/>
            <a:pathLst>
              <a:path w="6248400" h="8039100">
                <a:moveTo>
                  <a:pt x="6248399" y="8039099"/>
                </a:moveTo>
                <a:lnTo>
                  <a:pt x="0" y="8039099"/>
                </a:lnTo>
                <a:lnTo>
                  <a:pt x="0" y="0"/>
                </a:lnTo>
                <a:lnTo>
                  <a:pt x="6248399" y="0"/>
                </a:lnTo>
                <a:lnTo>
                  <a:pt x="6248399" y="8039099"/>
                </a:lnTo>
                <a:close/>
              </a:path>
            </a:pathLst>
          </a:custGeom>
          <a:solidFill>
            <a:srgbClr val="FAB4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85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-9977493" y="308771"/>
            <a:ext cx="27517837" cy="16141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85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99240" y="3880966"/>
            <a:ext cx="6464934" cy="3073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5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jp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399240" y="3880966"/>
            <a:ext cx="6464934" cy="1061829"/>
          </a:xfrm>
        </p:spPr>
        <p:txBody>
          <a:bodyPr/>
          <a:lstStyle/>
          <a:p>
            <a:r>
              <a:rPr lang="en-US" dirty="0"/>
              <a:t>https://www.youtube.com/watch?v=-VV4CEHmQ8w</a:t>
            </a:r>
          </a:p>
        </p:txBody>
      </p:sp>
    </p:spTree>
    <p:extLst>
      <p:ext uri="{BB962C8B-B14F-4D97-AF65-F5344CB8AC3E}">
        <p14:creationId xmlns:p14="http://schemas.microsoft.com/office/powerpoint/2010/main" val="1128100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C7D0D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0923" y="152888"/>
            <a:ext cx="14670495" cy="9846908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874567" y="4364439"/>
            <a:ext cx="1564174" cy="561337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029186" y="7136199"/>
            <a:ext cx="1609724" cy="2409824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7783123" y="5482066"/>
            <a:ext cx="2101850" cy="103378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 indent="21590">
              <a:lnSpc>
                <a:spcPts val="3900"/>
              </a:lnSpc>
              <a:spcBef>
                <a:spcPts val="340"/>
              </a:spcBef>
            </a:pPr>
            <a:r>
              <a:rPr sz="3350" spc="-355" dirty="0">
                <a:latin typeface="Microsoft Sans Serif"/>
                <a:cs typeface="Microsoft Sans Serif"/>
              </a:rPr>
              <a:t>C</a:t>
            </a:r>
            <a:r>
              <a:rPr sz="3350" spc="-270" dirty="0">
                <a:latin typeface="Microsoft Sans Serif"/>
                <a:cs typeface="Microsoft Sans Serif"/>
              </a:rPr>
              <a:t>H</a:t>
            </a:r>
            <a:r>
              <a:rPr sz="3350" spc="-300" dirty="0">
                <a:latin typeface="Microsoft Sans Serif"/>
                <a:cs typeface="Microsoft Sans Serif"/>
              </a:rPr>
              <a:t>A</a:t>
            </a:r>
            <a:r>
              <a:rPr sz="3350" spc="-595" dirty="0">
                <a:latin typeface="Microsoft Sans Serif"/>
                <a:cs typeface="Microsoft Sans Serif"/>
              </a:rPr>
              <a:t>R</a:t>
            </a:r>
            <a:r>
              <a:rPr sz="3350" spc="-340" dirty="0">
                <a:latin typeface="Microsoft Sans Serif"/>
                <a:cs typeface="Microsoft Sans Serif"/>
              </a:rPr>
              <a:t>L</a:t>
            </a:r>
            <a:r>
              <a:rPr sz="3350" spc="-270" dirty="0">
                <a:latin typeface="Microsoft Sans Serif"/>
                <a:cs typeface="Microsoft Sans Serif"/>
              </a:rPr>
              <a:t>A</a:t>
            </a:r>
            <a:r>
              <a:rPr sz="3350" spc="-229" dirty="0">
                <a:latin typeface="Microsoft Sans Serif"/>
                <a:cs typeface="Microsoft Sans Serif"/>
              </a:rPr>
              <a:t> </a:t>
            </a:r>
            <a:r>
              <a:rPr sz="3350" spc="-390" dirty="0">
                <a:latin typeface="Microsoft Sans Serif"/>
                <a:cs typeface="Microsoft Sans Serif"/>
              </a:rPr>
              <a:t>D</a:t>
            </a:r>
            <a:r>
              <a:rPr sz="3350" spc="-250" dirty="0">
                <a:latin typeface="Microsoft Sans Serif"/>
                <a:cs typeface="Microsoft Sans Serif"/>
              </a:rPr>
              <a:t>E  </a:t>
            </a:r>
            <a:r>
              <a:rPr sz="3350" spc="-60" dirty="0">
                <a:latin typeface="Microsoft Sans Serif"/>
                <a:cs typeface="Microsoft Sans Serif"/>
              </a:rPr>
              <a:t>I</a:t>
            </a:r>
            <a:r>
              <a:rPr sz="3350" spc="-320" dirty="0">
                <a:latin typeface="Microsoft Sans Serif"/>
                <a:cs typeface="Microsoft Sans Serif"/>
              </a:rPr>
              <a:t>N</a:t>
            </a:r>
            <a:r>
              <a:rPr sz="3350" spc="-390" dirty="0">
                <a:latin typeface="Microsoft Sans Serif"/>
                <a:cs typeface="Microsoft Sans Serif"/>
              </a:rPr>
              <a:t>D</a:t>
            </a:r>
            <a:r>
              <a:rPr sz="3350" spc="-430" dirty="0">
                <a:latin typeface="Microsoft Sans Serif"/>
                <a:cs typeface="Microsoft Sans Serif"/>
              </a:rPr>
              <a:t>U</a:t>
            </a:r>
            <a:r>
              <a:rPr sz="3350" spc="-355" dirty="0">
                <a:latin typeface="Microsoft Sans Serif"/>
                <a:cs typeface="Microsoft Sans Serif"/>
              </a:rPr>
              <a:t>CC</a:t>
            </a:r>
            <a:r>
              <a:rPr sz="3350" spc="-60" dirty="0">
                <a:latin typeface="Microsoft Sans Serif"/>
                <a:cs typeface="Microsoft Sans Serif"/>
              </a:rPr>
              <a:t>I</a:t>
            </a:r>
            <a:r>
              <a:rPr sz="3350" spc="-400" dirty="0">
                <a:latin typeface="Microsoft Sans Serif"/>
                <a:cs typeface="Microsoft Sans Serif"/>
              </a:rPr>
              <a:t>Ó</a:t>
            </a:r>
            <a:r>
              <a:rPr sz="3350" spc="-290" dirty="0">
                <a:latin typeface="Microsoft Sans Serif"/>
                <a:cs typeface="Microsoft Sans Serif"/>
              </a:rPr>
              <a:t>N</a:t>
            </a:r>
            <a:endParaRPr sz="335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848384" y="4690691"/>
            <a:ext cx="1551940" cy="826769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62865" marR="5080" indent="-50800">
              <a:lnSpc>
                <a:spcPts val="3080"/>
              </a:lnSpc>
              <a:spcBef>
                <a:spcPts val="325"/>
              </a:spcBef>
            </a:pPr>
            <a:r>
              <a:rPr sz="2700" spc="-170" dirty="0">
                <a:latin typeface="Microsoft Sans Serif"/>
                <a:cs typeface="Microsoft Sans Serif"/>
              </a:rPr>
              <a:t>M</a:t>
            </a:r>
            <a:r>
              <a:rPr sz="2700" spc="-280" dirty="0">
                <a:latin typeface="Microsoft Sans Serif"/>
                <a:cs typeface="Microsoft Sans Serif"/>
              </a:rPr>
              <a:t>e</a:t>
            </a:r>
            <a:r>
              <a:rPr sz="2700" spc="-155" dirty="0">
                <a:latin typeface="Microsoft Sans Serif"/>
                <a:cs typeface="Microsoft Sans Serif"/>
              </a:rPr>
              <a:t>d</a:t>
            </a:r>
            <a:r>
              <a:rPr sz="2700" spc="-20" dirty="0">
                <a:latin typeface="Microsoft Sans Serif"/>
                <a:cs typeface="Microsoft Sans Serif"/>
              </a:rPr>
              <a:t>i</a:t>
            </a:r>
            <a:r>
              <a:rPr sz="2700" spc="-155" dirty="0">
                <a:latin typeface="Microsoft Sans Serif"/>
                <a:cs typeface="Microsoft Sans Serif"/>
              </a:rPr>
              <a:t>d</a:t>
            </a:r>
            <a:r>
              <a:rPr sz="2700" spc="-285" dirty="0">
                <a:latin typeface="Microsoft Sans Serif"/>
                <a:cs typeface="Microsoft Sans Serif"/>
              </a:rPr>
              <a:t>a</a:t>
            </a:r>
            <a:r>
              <a:rPr sz="2150" spc="105" dirty="0">
                <a:latin typeface="Tahoma"/>
                <a:cs typeface="Tahoma"/>
              </a:rPr>
              <a:t>s</a:t>
            </a:r>
            <a:r>
              <a:rPr sz="2150" spc="-145" dirty="0">
                <a:latin typeface="Tahoma"/>
                <a:cs typeface="Tahoma"/>
              </a:rPr>
              <a:t> </a:t>
            </a:r>
            <a:r>
              <a:rPr sz="2700" spc="-155" dirty="0">
                <a:latin typeface="Microsoft Sans Serif"/>
                <a:cs typeface="Microsoft Sans Serif"/>
              </a:rPr>
              <a:t>d</a:t>
            </a:r>
            <a:r>
              <a:rPr sz="2700" spc="-165" dirty="0">
                <a:latin typeface="Microsoft Sans Serif"/>
                <a:cs typeface="Microsoft Sans Serif"/>
              </a:rPr>
              <a:t>e  </a:t>
            </a:r>
            <a:r>
              <a:rPr sz="2700" spc="-145" dirty="0">
                <a:latin typeface="Microsoft Sans Serif"/>
                <a:cs typeface="Microsoft Sans Serif"/>
              </a:rPr>
              <a:t>P</a:t>
            </a:r>
            <a:r>
              <a:rPr sz="2150" spc="-145" dirty="0">
                <a:latin typeface="Tahoma"/>
                <a:cs typeface="Tahoma"/>
              </a:rPr>
              <a:t>r</a:t>
            </a:r>
            <a:r>
              <a:rPr sz="2700" spc="-145" dirty="0">
                <a:latin typeface="Microsoft Sans Serif"/>
                <a:cs typeface="Microsoft Sans Serif"/>
              </a:rPr>
              <a:t>o</a:t>
            </a:r>
            <a:r>
              <a:rPr sz="2150" spc="-145" dirty="0">
                <a:latin typeface="Tahoma"/>
                <a:cs typeface="Tahoma"/>
              </a:rPr>
              <a:t>t</a:t>
            </a:r>
            <a:r>
              <a:rPr sz="2700" spc="-145" dirty="0">
                <a:latin typeface="Microsoft Sans Serif"/>
                <a:cs typeface="Microsoft Sans Serif"/>
              </a:rPr>
              <a:t>ección</a:t>
            </a:r>
            <a:endParaRPr sz="27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7669059" y="991847"/>
            <a:ext cx="2729865" cy="1217295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065" marR="5080" algn="ctr">
              <a:lnSpc>
                <a:spcPts val="3080"/>
              </a:lnSpc>
              <a:spcBef>
                <a:spcPts val="325"/>
              </a:spcBef>
            </a:pPr>
            <a:r>
              <a:rPr sz="2700" spc="-140" dirty="0"/>
              <a:t>Re</a:t>
            </a:r>
            <a:r>
              <a:rPr sz="2150" spc="-140" dirty="0">
                <a:latin typeface="Tahoma"/>
                <a:cs typeface="Tahoma"/>
              </a:rPr>
              <a:t>s</a:t>
            </a:r>
            <a:r>
              <a:rPr sz="2700" spc="-140" dirty="0"/>
              <a:t>pon</a:t>
            </a:r>
            <a:r>
              <a:rPr sz="2150" spc="-140" dirty="0">
                <a:latin typeface="Tahoma"/>
                <a:cs typeface="Tahoma"/>
              </a:rPr>
              <a:t>s</a:t>
            </a:r>
            <a:r>
              <a:rPr sz="2700" spc="-140" dirty="0"/>
              <a:t>abilidade</a:t>
            </a:r>
            <a:r>
              <a:rPr sz="2150" spc="-140" dirty="0">
                <a:latin typeface="Tahoma"/>
                <a:cs typeface="Tahoma"/>
              </a:rPr>
              <a:t>s </a:t>
            </a:r>
            <a:r>
              <a:rPr sz="2150" spc="-135" dirty="0">
                <a:latin typeface="Tahoma"/>
                <a:cs typeface="Tahoma"/>
              </a:rPr>
              <a:t> </a:t>
            </a:r>
            <a:r>
              <a:rPr sz="2700" spc="-280" dirty="0"/>
              <a:t>e</a:t>
            </a:r>
            <a:r>
              <a:rPr sz="2700" spc="-145" dirty="0"/>
              <a:t>n</a:t>
            </a:r>
            <a:r>
              <a:rPr sz="2700" spc="-190" dirty="0"/>
              <a:t> </a:t>
            </a:r>
            <a:r>
              <a:rPr sz="2150" spc="80" dirty="0">
                <a:latin typeface="Tahoma"/>
                <a:cs typeface="Tahoma"/>
              </a:rPr>
              <a:t>s</a:t>
            </a:r>
            <a:r>
              <a:rPr sz="2700" spc="-280" dirty="0"/>
              <a:t>e</a:t>
            </a:r>
            <a:r>
              <a:rPr sz="2700" spc="-300" dirty="0"/>
              <a:t>g</a:t>
            </a:r>
            <a:r>
              <a:rPr sz="2150" spc="140" dirty="0">
                <a:latin typeface="Tahoma"/>
                <a:cs typeface="Tahoma"/>
              </a:rPr>
              <a:t>u</a:t>
            </a:r>
            <a:r>
              <a:rPr sz="2150" spc="155" dirty="0">
                <a:latin typeface="Tahoma"/>
                <a:cs typeface="Tahoma"/>
              </a:rPr>
              <a:t>r</a:t>
            </a:r>
            <a:r>
              <a:rPr sz="2700" spc="-20" dirty="0"/>
              <a:t>i</a:t>
            </a:r>
            <a:r>
              <a:rPr sz="2700" spc="-155" dirty="0"/>
              <a:t>d</a:t>
            </a:r>
            <a:r>
              <a:rPr sz="2700" spc="-285" dirty="0"/>
              <a:t>a</a:t>
            </a:r>
            <a:r>
              <a:rPr sz="2700" spc="-130" dirty="0"/>
              <a:t>d</a:t>
            </a:r>
            <a:r>
              <a:rPr sz="2700" spc="-190" dirty="0"/>
              <a:t> </a:t>
            </a:r>
            <a:r>
              <a:rPr sz="2150" spc="135" dirty="0">
                <a:latin typeface="Tahoma"/>
                <a:cs typeface="Tahoma"/>
              </a:rPr>
              <a:t>y</a:t>
            </a:r>
            <a:r>
              <a:rPr sz="2150" spc="-145" dirty="0">
                <a:latin typeface="Tahoma"/>
                <a:cs typeface="Tahoma"/>
              </a:rPr>
              <a:t> </a:t>
            </a:r>
            <a:r>
              <a:rPr sz="2150" spc="80" dirty="0">
                <a:latin typeface="Tahoma"/>
                <a:cs typeface="Tahoma"/>
              </a:rPr>
              <a:t>s</a:t>
            </a:r>
            <a:r>
              <a:rPr sz="2700" spc="-285" dirty="0"/>
              <a:t>a</a:t>
            </a:r>
            <a:r>
              <a:rPr sz="2700" spc="30" dirty="0"/>
              <a:t>l</a:t>
            </a:r>
            <a:r>
              <a:rPr sz="2150" spc="140" dirty="0">
                <a:latin typeface="Tahoma"/>
                <a:cs typeface="Tahoma"/>
              </a:rPr>
              <a:t>u</a:t>
            </a:r>
            <a:r>
              <a:rPr sz="2700" spc="-85" dirty="0"/>
              <a:t>d  </a:t>
            </a:r>
            <a:r>
              <a:rPr sz="2700" spc="-155" dirty="0"/>
              <a:t>d</a:t>
            </a:r>
            <a:r>
              <a:rPr sz="2700" spc="-254" dirty="0"/>
              <a:t>e</a:t>
            </a:r>
            <a:r>
              <a:rPr sz="2700" spc="-190" dirty="0"/>
              <a:t> </a:t>
            </a:r>
            <a:r>
              <a:rPr sz="2700" spc="30" dirty="0"/>
              <a:t>l</a:t>
            </a:r>
            <a:r>
              <a:rPr sz="2700" spc="-204" dirty="0"/>
              <a:t>o</a:t>
            </a:r>
            <a:r>
              <a:rPr sz="2150" spc="105" dirty="0">
                <a:latin typeface="Tahoma"/>
                <a:cs typeface="Tahoma"/>
              </a:rPr>
              <a:t>s</a:t>
            </a:r>
            <a:r>
              <a:rPr sz="2150" spc="-145" dirty="0">
                <a:latin typeface="Tahoma"/>
                <a:cs typeface="Tahoma"/>
              </a:rPr>
              <a:t> </a:t>
            </a:r>
            <a:r>
              <a:rPr sz="2700" spc="-280" dirty="0"/>
              <a:t>e</a:t>
            </a:r>
            <a:r>
              <a:rPr sz="2700" spc="-235" dirty="0"/>
              <a:t>m</a:t>
            </a:r>
            <a:r>
              <a:rPr sz="2700" spc="-155" dirty="0"/>
              <a:t>p</a:t>
            </a:r>
            <a:r>
              <a:rPr sz="2700" spc="30" dirty="0"/>
              <a:t>l</a:t>
            </a:r>
            <a:r>
              <a:rPr sz="2700" spc="-280" dirty="0"/>
              <a:t>e</a:t>
            </a:r>
            <a:r>
              <a:rPr sz="2700" spc="-285" dirty="0"/>
              <a:t>a</a:t>
            </a:r>
            <a:r>
              <a:rPr sz="2700" spc="-155" dirty="0"/>
              <a:t>d</a:t>
            </a:r>
            <a:r>
              <a:rPr sz="2700" spc="-204" dirty="0"/>
              <a:t>o</a:t>
            </a:r>
            <a:r>
              <a:rPr sz="2150" spc="105" dirty="0">
                <a:latin typeface="Tahoma"/>
                <a:cs typeface="Tahoma"/>
              </a:rPr>
              <a:t>s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52960" y="4439814"/>
            <a:ext cx="2760345" cy="1607820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065" marR="5080" algn="ctr">
              <a:lnSpc>
                <a:spcPts val="3080"/>
              </a:lnSpc>
              <a:spcBef>
                <a:spcPts val="325"/>
              </a:spcBef>
            </a:pPr>
            <a:r>
              <a:rPr sz="2700" spc="-459" dirty="0">
                <a:latin typeface="Microsoft Sans Serif"/>
                <a:cs typeface="Microsoft Sans Serif"/>
              </a:rPr>
              <a:t>P</a:t>
            </a:r>
            <a:r>
              <a:rPr sz="2150" spc="155" dirty="0">
                <a:latin typeface="Tahoma"/>
                <a:cs typeface="Tahoma"/>
              </a:rPr>
              <a:t>r</a:t>
            </a:r>
            <a:r>
              <a:rPr sz="2700" spc="-204" dirty="0">
                <a:latin typeface="Microsoft Sans Serif"/>
                <a:cs typeface="Microsoft Sans Serif"/>
              </a:rPr>
              <a:t>o</a:t>
            </a:r>
            <a:r>
              <a:rPr sz="2700" spc="-200" dirty="0">
                <a:latin typeface="Microsoft Sans Serif"/>
                <a:cs typeface="Microsoft Sans Serif"/>
              </a:rPr>
              <a:t>c</a:t>
            </a:r>
            <a:r>
              <a:rPr sz="2700" spc="-280" dirty="0">
                <a:latin typeface="Microsoft Sans Serif"/>
                <a:cs typeface="Microsoft Sans Serif"/>
              </a:rPr>
              <a:t>e</a:t>
            </a:r>
            <a:r>
              <a:rPr sz="2700" spc="-155" dirty="0">
                <a:latin typeface="Microsoft Sans Serif"/>
                <a:cs typeface="Microsoft Sans Serif"/>
              </a:rPr>
              <a:t>d</a:t>
            </a:r>
            <a:r>
              <a:rPr sz="2700" spc="-20" dirty="0">
                <a:latin typeface="Microsoft Sans Serif"/>
                <a:cs typeface="Microsoft Sans Serif"/>
              </a:rPr>
              <a:t>i</a:t>
            </a:r>
            <a:r>
              <a:rPr sz="2700" spc="-235" dirty="0">
                <a:latin typeface="Microsoft Sans Serif"/>
                <a:cs typeface="Microsoft Sans Serif"/>
              </a:rPr>
              <a:t>m</a:t>
            </a:r>
            <a:r>
              <a:rPr sz="2700" spc="-20" dirty="0">
                <a:latin typeface="Microsoft Sans Serif"/>
                <a:cs typeface="Microsoft Sans Serif"/>
              </a:rPr>
              <a:t>i</a:t>
            </a:r>
            <a:r>
              <a:rPr sz="2700" spc="-280" dirty="0">
                <a:latin typeface="Microsoft Sans Serif"/>
                <a:cs typeface="Microsoft Sans Serif"/>
              </a:rPr>
              <a:t>e</a:t>
            </a:r>
            <a:r>
              <a:rPr sz="2700" spc="-170" dirty="0">
                <a:latin typeface="Microsoft Sans Serif"/>
                <a:cs typeface="Microsoft Sans Serif"/>
              </a:rPr>
              <a:t>n</a:t>
            </a:r>
            <a:r>
              <a:rPr sz="2150" spc="135" dirty="0">
                <a:latin typeface="Tahoma"/>
                <a:cs typeface="Tahoma"/>
              </a:rPr>
              <a:t>t</a:t>
            </a:r>
            <a:r>
              <a:rPr sz="2700" spc="-204" dirty="0">
                <a:latin typeface="Microsoft Sans Serif"/>
                <a:cs typeface="Microsoft Sans Serif"/>
              </a:rPr>
              <a:t>o</a:t>
            </a:r>
            <a:r>
              <a:rPr sz="2150" spc="105" dirty="0">
                <a:latin typeface="Tahoma"/>
                <a:cs typeface="Tahoma"/>
              </a:rPr>
              <a:t>s</a:t>
            </a:r>
            <a:r>
              <a:rPr sz="2150" spc="-145" dirty="0">
                <a:latin typeface="Tahoma"/>
                <a:cs typeface="Tahoma"/>
              </a:rPr>
              <a:t> </a:t>
            </a:r>
            <a:r>
              <a:rPr sz="2700" spc="-155" dirty="0">
                <a:latin typeface="Microsoft Sans Serif"/>
                <a:cs typeface="Microsoft Sans Serif"/>
              </a:rPr>
              <a:t>d</a:t>
            </a:r>
            <a:r>
              <a:rPr sz="2700" spc="-165" dirty="0">
                <a:latin typeface="Microsoft Sans Serif"/>
                <a:cs typeface="Microsoft Sans Serif"/>
              </a:rPr>
              <a:t>e  </a:t>
            </a:r>
            <a:r>
              <a:rPr sz="2700" spc="-490" dirty="0">
                <a:latin typeface="Microsoft Sans Serif"/>
                <a:cs typeface="Microsoft Sans Serif"/>
              </a:rPr>
              <a:t>R</a:t>
            </a:r>
            <a:r>
              <a:rPr sz="2150" spc="140" dirty="0">
                <a:latin typeface="Tahoma"/>
                <a:cs typeface="Tahoma"/>
              </a:rPr>
              <a:t>u</a:t>
            </a:r>
            <a:r>
              <a:rPr sz="2150" spc="135" dirty="0">
                <a:latin typeface="Tahoma"/>
                <a:cs typeface="Tahoma"/>
              </a:rPr>
              <a:t>t</a:t>
            </a:r>
            <a:r>
              <a:rPr sz="2700" spc="-285" dirty="0">
                <a:latin typeface="Microsoft Sans Serif"/>
                <a:cs typeface="Microsoft Sans Serif"/>
              </a:rPr>
              <a:t>a</a:t>
            </a:r>
            <a:r>
              <a:rPr sz="2150" spc="105" dirty="0">
                <a:latin typeface="Tahoma"/>
                <a:cs typeface="Tahoma"/>
              </a:rPr>
              <a:t>s</a:t>
            </a:r>
            <a:r>
              <a:rPr sz="2150" spc="-145" dirty="0">
                <a:latin typeface="Tahoma"/>
                <a:cs typeface="Tahoma"/>
              </a:rPr>
              <a:t> </a:t>
            </a:r>
            <a:r>
              <a:rPr sz="2700" spc="-155" dirty="0">
                <a:latin typeface="Microsoft Sans Serif"/>
                <a:cs typeface="Microsoft Sans Serif"/>
              </a:rPr>
              <a:t>d</a:t>
            </a:r>
            <a:r>
              <a:rPr sz="2700" spc="-254" dirty="0">
                <a:latin typeface="Microsoft Sans Serif"/>
                <a:cs typeface="Microsoft Sans Serif"/>
              </a:rPr>
              <a:t>e</a:t>
            </a:r>
            <a:r>
              <a:rPr sz="2700" spc="-190" dirty="0">
                <a:latin typeface="Microsoft Sans Serif"/>
                <a:cs typeface="Microsoft Sans Serif"/>
              </a:rPr>
              <a:t> </a:t>
            </a:r>
            <a:r>
              <a:rPr sz="2700" spc="-370" dirty="0">
                <a:latin typeface="Microsoft Sans Serif"/>
                <a:cs typeface="Microsoft Sans Serif"/>
              </a:rPr>
              <a:t>E</a:t>
            </a:r>
            <a:r>
              <a:rPr sz="2150" spc="70" dirty="0">
                <a:latin typeface="Tahoma"/>
                <a:cs typeface="Tahoma"/>
              </a:rPr>
              <a:t>v</a:t>
            </a:r>
            <a:r>
              <a:rPr sz="2700" spc="-285" dirty="0">
                <a:latin typeface="Microsoft Sans Serif"/>
                <a:cs typeface="Microsoft Sans Serif"/>
              </a:rPr>
              <a:t>a</a:t>
            </a:r>
            <a:r>
              <a:rPr sz="2700" spc="-200" dirty="0">
                <a:latin typeface="Microsoft Sans Serif"/>
                <a:cs typeface="Microsoft Sans Serif"/>
              </a:rPr>
              <a:t>c</a:t>
            </a:r>
            <a:r>
              <a:rPr sz="2150" spc="140" dirty="0">
                <a:latin typeface="Tahoma"/>
                <a:cs typeface="Tahoma"/>
              </a:rPr>
              <a:t>u</a:t>
            </a:r>
            <a:r>
              <a:rPr sz="2700" spc="-285" dirty="0">
                <a:latin typeface="Microsoft Sans Serif"/>
                <a:cs typeface="Microsoft Sans Serif"/>
              </a:rPr>
              <a:t>a</a:t>
            </a:r>
            <a:r>
              <a:rPr sz="2700" spc="-200" dirty="0">
                <a:latin typeface="Microsoft Sans Serif"/>
                <a:cs typeface="Microsoft Sans Serif"/>
              </a:rPr>
              <a:t>c</a:t>
            </a:r>
            <a:r>
              <a:rPr sz="2700" spc="-20" dirty="0">
                <a:latin typeface="Microsoft Sans Serif"/>
                <a:cs typeface="Microsoft Sans Serif"/>
              </a:rPr>
              <a:t>i</a:t>
            </a:r>
            <a:r>
              <a:rPr sz="2700" spc="-204" dirty="0">
                <a:latin typeface="Microsoft Sans Serif"/>
                <a:cs typeface="Microsoft Sans Serif"/>
              </a:rPr>
              <a:t>ó</a:t>
            </a:r>
            <a:r>
              <a:rPr sz="2700" spc="-95" dirty="0">
                <a:latin typeface="Microsoft Sans Serif"/>
                <a:cs typeface="Microsoft Sans Serif"/>
              </a:rPr>
              <a:t>n  </a:t>
            </a:r>
            <a:r>
              <a:rPr sz="2150" spc="135" dirty="0">
                <a:latin typeface="Tahoma"/>
                <a:cs typeface="Tahoma"/>
              </a:rPr>
              <a:t>y</a:t>
            </a:r>
            <a:r>
              <a:rPr sz="2150" spc="-145" dirty="0">
                <a:latin typeface="Tahoma"/>
                <a:cs typeface="Tahoma"/>
              </a:rPr>
              <a:t> </a:t>
            </a:r>
            <a:r>
              <a:rPr sz="2700" spc="-495" dirty="0">
                <a:latin typeface="Microsoft Sans Serif"/>
                <a:cs typeface="Microsoft Sans Serif"/>
              </a:rPr>
              <a:t>S</a:t>
            </a:r>
            <a:r>
              <a:rPr sz="2700" spc="-285" dirty="0">
                <a:latin typeface="Microsoft Sans Serif"/>
                <a:cs typeface="Microsoft Sans Serif"/>
              </a:rPr>
              <a:t>a</a:t>
            </a:r>
            <a:r>
              <a:rPr sz="2700" spc="30" dirty="0">
                <a:latin typeface="Microsoft Sans Serif"/>
                <a:cs typeface="Microsoft Sans Serif"/>
              </a:rPr>
              <a:t>l</a:t>
            </a:r>
            <a:r>
              <a:rPr sz="2700" spc="-20" dirty="0">
                <a:latin typeface="Microsoft Sans Serif"/>
                <a:cs typeface="Microsoft Sans Serif"/>
              </a:rPr>
              <a:t>i</a:t>
            </a:r>
            <a:r>
              <a:rPr sz="2700" spc="-155" dirty="0">
                <a:latin typeface="Microsoft Sans Serif"/>
                <a:cs typeface="Microsoft Sans Serif"/>
              </a:rPr>
              <a:t>d</a:t>
            </a:r>
            <a:r>
              <a:rPr sz="2700" spc="-285" dirty="0">
                <a:latin typeface="Microsoft Sans Serif"/>
                <a:cs typeface="Microsoft Sans Serif"/>
              </a:rPr>
              <a:t>a</a:t>
            </a:r>
            <a:r>
              <a:rPr sz="2150" spc="105" dirty="0">
                <a:latin typeface="Tahoma"/>
                <a:cs typeface="Tahoma"/>
              </a:rPr>
              <a:t>s</a:t>
            </a:r>
            <a:r>
              <a:rPr sz="2150" spc="-145" dirty="0">
                <a:latin typeface="Tahoma"/>
                <a:cs typeface="Tahoma"/>
              </a:rPr>
              <a:t> </a:t>
            </a:r>
            <a:r>
              <a:rPr sz="2700" spc="-155" dirty="0">
                <a:latin typeface="Microsoft Sans Serif"/>
                <a:cs typeface="Microsoft Sans Serif"/>
              </a:rPr>
              <a:t>d</a:t>
            </a:r>
            <a:r>
              <a:rPr sz="2700" spc="-165" dirty="0">
                <a:latin typeface="Microsoft Sans Serif"/>
                <a:cs typeface="Microsoft Sans Serif"/>
              </a:rPr>
              <a:t>e  </a:t>
            </a:r>
            <a:r>
              <a:rPr sz="2700" spc="-170" dirty="0">
                <a:latin typeface="Microsoft Sans Serif"/>
                <a:cs typeface="Microsoft Sans Serif"/>
              </a:rPr>
              <a:t>Eme</a:t>
            </a:r>
            <a:r>
              <a:rPr sz="2150" spc="-170" dirty="0">
                <a:latin typeface="Tahoma"/>
                <a:cs typeface="Tahoma"/>
              </a:rPr>
              <a:t>r</a:t>
            </a:r>
            <a:r>
              <a:rPr sz="2700" spc="-170" dirty="0">
                <a:latin typeface="Microsoft Sans Serif"/>
                <a:cs typeface="Microsoft Sans Serif"/>
              </a:rPr>
              <a:t>gencia</a:t>
            </a:r>
            <a:r>
              <a:rPr sz="2150" spc="-170" dirty="0">
                <a:latin typeface="Tahoma"/>
                <a:cs typeface="Tahoma"/>
              </a:rPr>
              <a:t>s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86077" y="7642494"/>
            <a:ext cx="2715260" cy="1607820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0" marR="5080" algn="ctr">
              <a:lnSpc>
                <a:spcPts val="3080"/>
              </a:lnSpc>
              <a:spcBef>
                <a:spcPts val="325"/>
              </a:spcBef>
            </a:pPr>
            <a:r>
              <a:rPr sz="2700" spc="-140" dirty="0">
                <a:latin typeface="Microsoft Sans Serif"/>
                <a:cs typeface="Microsoft Sans Serif"/>
              </a:rPr>
              <a:t>Elemen</a:t>
            </a:r>
            <a:r>
              <a:rPr sz="2150" spc="-140" dirty="0">
                <a:latin typeface="Tahoma"/>
                <a:cs typeface="Tahoma"/>
              </a:rPr>
              <a:t>t</a:t>
            </a:r>
            <a:r>
              <a:rPr sz="2700" spc="-140" dirty="0">
                <a:latin typeface="Microsoft Sans Serif"/>
                <a:cs typeface="Microsoft Sans Serif"/>
              </a:rPr>
              <a:t>o</a:t>
            </a:r>
            <a:r>
              <a:rPr sz="2150" spc="-140" dirty="0">
                <a:latin typeface="Tahoma"/>
                <a:cs typeface="Tahoma"/>
              </a:rPr>
              <a:t>s </a:t>
            </a:r>
            <a:r>
              <a:rPr sz="2150" spc="-135" dirty="0">
                <a:latin typeface="Tahoma"/>
                <a:cs typeface="Tahoma"/>
              </a:rPr>
              <a:t> </a:t>
            </a:r>
            <a:r>
              <a:rPr sz="2700" spc="30" dirty="0">
                <a:latin typeface="Microsoft Sans Serif"/>
                <a:cs typeface="Microsoft Sans Serif"/>
              </a:rPr>
              <a:t>f</a:t>
            </a:r>
            <a:r>
              <a:rPr sz="2150" spc="140" dirty="0">
                <a:latin typeface="Tahoma"/>
                <a:cs typeface="Tahoma"/>
              </a:rPr>
              <a:t>u</a:t>
            </a:r>
            <a:r>
              <a:rPr sz="2700" spc="-170" dirty="0">
                <a:latin typeface="Microsoft Sans Serif"/>
                <a:cs typeface="Microsoft Sans Serif"/>
              </a:rPr>
              <a:t>n</a:t>
            </a:r>
            <a:r>
              <a:rPr sz="2700" spc="-155" dirty="0">
                <a:latin typeface="Microsoft Sans Serif"/>
                <a:cs typeface="Microsoft Sans Serif"/>
              </a:rPr>
              <a:t>d</a:t>
            </a:r>
            <a:r>
              <a:rPr sz="2700" spc="-285" dirty="0">
                <a:latin typeface="Microsoft Sans Serif"/>
                <a:cs typeface="Microsoft Sans Serif"/>
              </a:rPr>
              <a:t>a</a:t>
            </a:r>
            <a:r>
              <a:rPr sz="2700" spc="-235" dirty="0">
                <a:latin typeface="Microsoft Sans Serif"/>
                <a:cs typeface="Microsoft Sans Serif"/>
              </a:rPr>
              <a:t>m</a:t>
            </a:r>
            <a:r>
              <a:rPr sz="2700" spc="-280" dirty="0">
                <a:latin typeface="Microsoft Sans Serif"/>
                <a:cs typeface="Microsoft Sans Serif"/>
              </a:rPr>
              <a:t>e</a:t>
            </a:r>
            <a:r>
              <a:rPr sz="2700" spc="-170" dirty="0">
                <a:latin typeface="Microsoft Sans Serif"/>
                <a:cs typeface="Microsoft Sans Serif"/>
              </a:rPr>
              <a:t>n</a:t>
            </a:r>
            <a:r>
              <a:rPr sz="2150" spc="135" dirty="0">
                <a:latin typeface="Tahoma"/>
                <a:cs typeface="Tahoma"/>
              </a:rPr>
              <a:t>t</a:t>
            </a:r>
            <a:r>
              <a:rPr sz="2700" spc="-285" dirty="0">
                <a:latin typeface="Microsoft Sans Serif"/>
                <a:cs typeface="Microsoft Sans Serif"/>
              </a:rPr>
              <a:t>a</a:t>
            </a:r>
            <a:r>
              <a:rPr sz="2700" spc="30" dirty="0">
                <a:latin typeface="Microsoft Sans Serif"/>
                <a:cs typeface="Microsoft Sans Serif"/>
              </a:rPr>
              <a:t>l</a:t>
            </a:r>
            <a:r>
              <a:rPr sz="2700" spc="-280" dirty="0">
                <a:latin typeface="Microsoft Sans Serif"/>
                <a:cs typeface="Microsoft Sans Serif"/>
              </a:rPr>
              <a:t>e</a:t>
            </a:r>
            <a:r>
              <a:rPr sz="2150" spc="105" dirty="0">
                <a:latin typeface="Tahoma"/>
                <a:cs typeface="Tahoma"/>
              </a:rPr>
              <a:t>s</a:t>
            </a:r>
            <a:r>
              <a:rPr sz="2150" spc="-145" dirty="0">
                <a:latin typeface="Tahoma"/>
                <a:cs typeface="Tahoma"/>
              </a:rPr>
              <a:t> </a:t>
            </a:r>
            <a:r>
              <a:rPr sz="2700" spc="-155" dirty="0">
                <a:latin typeface="Microsoft Sans Serif"/>
                <a:cs typeface="Microsoft Sans Serif"/>
              </a:rPr>
              <a:t>d</a:t>
            </a:r>
            <a:r>
              <a:rPr sz="2700" spc="-254" dirty="0">
                <a:latin typeface="Microsoft Sans Serif"/>
                <a:cs typeface="Microsoft Sans Serif"/>
              </a:rPr>
              <a:t>e</a:t>
            </a:r>
            <a:r>
              <a:rPr sz="2700" spc="-190" dirty="0">
                <a:latin typeface="Microsoft Sans Serif"/>
                <a:cs typeface="Microsoft Sans Serif"/>
              </a:rPr>
              <a:t> </a:t>
            </a:r>
            <a:r>
              <a:rPr sz="2700" spc="30" dirty="0">
                <a:latin typeface="Microsoft Sans Serif"/>
                <a:cs typeface="Microsoft Sans Serif"/>
              </a:rPr>
              <a:t>l</a:t>
            </a:r>
            <a:r>
              <a:rPr sz="2700" spc="-170" dirty="0">
                <a:latin typeface="Microsoft Sans Serif"/>
                <a:cs typeface="Microsoft Sans Serif"/>
              </a:rPr>
              <a:t>a  </a:t>
            </a:r>
            <a:r>
              <a:rPr sz="2700" spc="-280" dirty="0">
                <a:latin typeface="Microsoft Sans Serif"/>
                <a:cs typeface="Microsoft Sans Serif"/>
              </a:rPr>
              <a:t>e</a:t>
            </a:r>
            <a:r>
              <a:rPr sz="2150" spc="70" dirty="0">
                <a:latin typeface="Tahoma"/>
                <a:cs typeface="Tahoma"/>
              </a:rPr>
              <a:t>v</a:t>
            </a:r>
            <a:r>
              <a:rPr sz="2700" spc="-285" dirty="0">
                <a:latin typeface="Microsoft Sans Serif"/>
                <a:cs typeface="Microsoft Sans Serif"/>
              </a:rPr>
              <a:t>a</a:t>
            </a:r>
            <a:r>
              <a:rPr sz="2700" spc="30" dirty="0">
                <a:latin typeface="Microsoft Sans Serif"/>
                <a:cs typeface="Microsoft Sans Serif"/>
              </a:rPr>
              <a:t>l</a:t>
            </a:r>
            <a:r>
              <a:rPr sz="2150" spc="140" dirty="0">
                <a:latin typeface="Tahoma"/>
                <a:cs typeface="Tahoma"/>
              </a:rPr>
              <a:t>u</a:t>
            </a:r>
            <a:r>
              <a:rPr sz="2700" spc="-285" dirty="0">
                <a:latin typeface="Microsoft Sans Serif"/>
                <a:cs typeface="Microsoft Sans Serif"/>
              </a:rPr>
              <a:t>a</a:t>
            </a:r>
            <a:r>
              <a:rPr sz="2700" spc="-200" dirty="0">
                <a:latin typeface="Microsoft Sans Serif"/>
                <a:cs typeface="Microsoft Sans Serif"/>
              </a:rPr>
              <a:t>c</a:t>
            </a:r>
            <a:r>
              <a:rPr sz="2700" spc="-20" dirty="0">
                <a:latin typeface="Microsoft Sans Serif"/>
                <a:cs typeface="Microsoft Sans Serif"/>
              </a:rPr>
              <a:t>i</a:t>
            </a:r>
            <a:r>
              <a:rPr sz="2700" spc="-204" dirty="0">
                <a:latin typeface="Microsoft Sans Serif"/>
                <a:cs typeface="Microsoft Sans Serif"/>
              </a:rPr>
              <a:t>ó</a:t>
            </a:r>
            <a:r>
              <a:rPr sz="2700" spc="-145" dirty="0">
                <a:latin typeface="Microsoft Sans Serif"/>
                <a:cs typeface="Microsoft Sans Serif"/>
              </a:rPr>
              <a:t>n</a:t>
            </a:r>
            <a:r>
              <a:rPr sz="2700" spc="-190" dirty="0">
                <a:latin typeface="Microsoft Sans Serif"/>
                <a:cs typeface="Microsoft Sans Serif"/>
              </a:rPr>
              <a:t> </a:t>
            </a:r>
            <a:r>
              <a:rPr sz="2700" spc="-155" dirty="0">
                <a:latin typeface="Microsoft Sans Serif"/>
                <a:cs typeface="Microsoft Sans Serif"/>
              </a:rPr>
              <a:t>d</a:t>
            </a:r>
            <a:r>
              <a:rPr sz="2700" spc="-254" dirty="0">
                <a:latin typeface="Microsoft Sans Serif"/>
                <a:cs typeface="Microsoft Sans Serif"/>
              </a:rPr>
              <a:t>e</a:t>
            </a:r>
            <a:r>
              <a:rPr sz="2700" spc="-190" dirty="0">
                <a:latin typeface="Microsoft Sans Serif"/>
                <a:cs typeface="Microsoft Sans Serif"/>
              </a:rPr>
              <a:t> </a:t>
            </a:r>
            <a:r>
              <a:rPr sz="2700" spc="30" dirty="0">
                <a:latin typeface="Microsoft Sans Serif"/>
                <a:cs typeface="Microsoft Sans Serif"/>
              </a:rPr>
              <a:t>l</a:t>
            </a:r>
            <a:r>
              <a:rPr sz="2700" spc="-204" dirty="0">
                <a:latin typeface="Microsoft Sans Serif"/>
                <a:cs typeface="Microsoft Sans Serif"/>
              </a:rPr>
              <a:t>o</a:t>
            </a:r>
            <a:r>
              <a:rPr sz="2150" spc="80" dirty="0">
                <a:latin typeface="Tahoma"/>
                <a:cs typeface="Tahoma"/>
              </a:rPr>
              <a:t>s  </a:t>
            </a:r>
            <a:r>
              <a:rPr sz="2150" spc="-65" dirty="0">
                <a:latin typeface="Tahoma"/>
                <a:cs typeface="Tahoma"/>
              </a:rPr>
              <a:t>r</a:t>
            </a:r>
            <a:r>
              <a:rPr sz="2700" spc="-65" dirty="0">
                <a:latin typeface="Microsoft Sans Serif"/>
                <a:cs typeface="Microsoft Sans Serif"/>
              </a:rPr>
              <a:t>ie</a:t>
            </a:r>
            <a:r>
              <a:rPr sz="2150" spc="-65" dirty="0">
                <a:latin typeface="Tahoma"/>
                <a:cs typeface="Tahoma"/>
              </a:rPr>
              <a:t>s</a:t>
            </a:r>
            <a:r>
              <a:rPr sz="2700" spc="-65" dirty="0">
                <a:latin typeface="Microsoft Sans Serif"/>
                <a:cs typeface="Microsoft Sans Serif"/>
              </a:rPr>
              <a:t>go</a:t>
            </a:r>
            <a:r>
              <a:rPr sz="2150" spc="-65" dirty="0">
                <a:latin typeface="Tahoma"/>
                <a:cs typeface="Tahoma"/>
              </a:rPr>
              <a:t>s</a:t>
            </a:r>
            <a:endParaRPr sz="215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079415" y="7642494"/>
            <a:ext cx="2484755" cy="1607820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0" marR="5080" indent="-635" algn="ctr">
              <a:lnSpc>
                <a:spcPts val="3080"/>
              </a:lnSpc>
              <a:spcBef>
                <a:spcPts val="325"/>
              </a:spcBef>
            </a:pPr>
            <a:r>
              <a:rPr sz="2700" spc="-130" dirty="0">
                <a:latin typeface="Microsoft Sans Serif"/>
                <a:cs typeface="Microsoft Sans Serif"/>
              </a:rPr>
              <a:t>P</a:t>
            </a:r>
            <a:r>
              <a:rPr sz="2150" spc="-130" dirty="0">
                <a:latin typeface="Tahoma"/>
                <a:cs typeface="Tahoma"/>
              </a:rPr>
              <a:t>r</a:t>
            </a:r>
            <a:r>
              <a:rPr sz="2700" spc="-130" dirty="0">
                <a:latin typeface="Microsoft Sans Serif"/>
                <a:cs typeface="Microsoft Sans Serif"/>
              </a:rPr>
              <a:t>ocedimien</a:t>
            </a:r>
            <a:r>
              <a:rPr sz="2150" spc="-130" dirty="0">
                <a:latin typeface="Tahoma"/>
                <a:cs typeface="Tahoma"/>
              </a:rPr>
              <a:t>t</a:t>
            </a:r>
            <a:r>
              <a:rPr sz="2700" spc="-130" dirty="0">
                <a:latin typeface="Microsoft Sans Serif"/>
                <a:cs typeface="Microsoft Sans Serif"/>
              </a:rPr>
              <a:t>o</a:t>
            </a:r>
            <a:r>
              <a:rPr sz="2150" spc="-130" dirty="0">
                <a:latin typeface="Tahoma"/>
                <a:cs typeface="Tahoma"/>
              </a:rPr>
              <a:t>s </a:t>
            </a:r>
            <a:r>
              <a:rPr sz="2150" spc="-125" dirty="0">
                <a:latin typeface="Tahoma"/>
                <a:cs typeface="Tahoma"/>
              </a:rPr>
              <a:t> </a:t>
            </a:r>
            <a:r>
              <a:rPr sz="2700" spc="-285" dirty="0">
                <a:latin typeface="Microsoft Sans Serif"/>
                <a:cs typeface="Microsoft Sans Serif"/>
              </a:rPr>
              <a:t>a</a:t>
            </a:r>
            <a:r>
              <a:rPr sz="2700" spc="-155" dirty="0">
                <a:latin typeface="Microsoft Sans Serif"/>
                <a:cs typeface="Microsoft Sans Serif"/>
              </a:rPr>
              <a:t>p</a:t>
            </a:r>
            <a:r>
              <a:rPr sz="2150" spc="155" dirty="0">
                <a:latin typeface="Tahoma"/>
                <a:cs typeface="Tahoma"/>
              </a:rPr>
              <a:t>r</a:t>
            </a:r>
            <a:r>
              <a:rPr sz="2700" spc="-204" dirty="0">
                <a:latin typeface="Microsoft Sans Serif"/>
                <a:cs typeface="Microsoft Sans Serif"/>
              </a:rPr>
              <a:t>o</a:t>
            </a:r>
            <a:r>
              <a:rPr sz="2700" spc="-155" dirty="0">
                <a:latin typeface="Microsoft Sans Serif"/>
                <a:cs typeface="Microsoft Sans Serif"/>
              </a:rPr>
              <a:t>p</a:t>
            </a:r>
            <a:r>
              <a:rPr sz="2700" spc="-20" dirty="0">
                <a:latin typeface="Microsoft Sans Serif"/>
                <a:cs typeface="Microsoft Sans Serif"/>
              </a:rPr>
              <a:t>i</a:t>
            </a:r>
            <a:r>
              <a:rPr sz="2700" spc="-285" dirty="0">
                <a:latin typeface="Microsoft Sans Serif"/>
                <a:cs typeface="Microsoft Sans Serif"/>
              </a:rPr>
              <a:t>a</a:t>
            </a:r>
            <a:r>
              <a:rPr sz="2700" spc="-155" dirty="0">
                <a:latin typeface="Microsoft Sans Serif"/>
                <a:cs typeface="Microsoft Sans Serif"/>
              </a:rPr>
              <a:t>d</a:t>
            </a:r>
            <a:r>
              <a:rPr sz="2700" spc="-204" dirty="0">
                <a:latin typeface="Microsoft Sans Serif"/>
                <a:cs typeface="Microsoft Sans Serif"/>
              </a:rPr>
              <a:t>o</a:t>
            </a:r>
            <a:r>
              <a:rPr sz="2150" spc="105" dirty="0">
                <a:latin typeface="Tahoma"/>
                <a:cs typeface="Tahoma"/>
              </a:rPr>
              <a:t>s</a:t>
            </a:r>
            <a:r>
              <a:rPr sz="2150" spc="-145" dirty="0">
                <a:latin typeface="Tahoma"/>
                <a:cs typeface="Tahoma"/>
              </a:rPr>
              <a:t> </a:t>
            </a:r>
            <a:r>
              <a:rPr sz="2700" spc="-155" dirty="0">
                <a:latin typeface="Microsoft Sans Serif"/>
                <a:cs typeface="Microsoft Sans Serif"/>
              </a:rPr>
              <a:t>p</a:t>
            </a:r>
            <a:r>
              <a:rPr sz="2700" spc="-285" dirty="0">
                <a:latin typeface="Microsoft Sans Serif"/>
                <a:cs typeface="Microsoft Sans Serif"/>
              </a:rPr>
              <a:t>a</a:t>
            </a:r>
            <a:r>
              <a:rPr sz="2150" spc="155" dirty="0">
                <a:latin typeface="Tahoma"/>
                <a:cs typeface="Tahoma"/>
              </a:rPr>
              <a:t>r</a:t>
            </a:r>
            <a:r>
              <a:rPr sz="2700" spc="-260" dirty="0">
                <a:latin typeface="Microsoft Sans Serif"/>
                <a:cs typeface="Microsoft Sans Serif"/>
              </a:rPr>
              <a:t>a</a:t>
            </a:r>
            <a:r>
              <a:rPr sz="2700" spc="-190" dirty="0">
                <a:latin typeface="Microsoft Sans Serif"/>
                <a:cs typeface="Microsoft Sans Serif"/>
              </a:rPr>
              <a:t> </a:t>
            </a:r>
            <a:r>
              <a:rPr sz="2700" spc="30" dirty="0">
                <a:latin typeface="Microsoft Sans Serif"/>
                <a:cs typeface="Microsoft Sans Serif"/>
              </a:rPr>
              <a:t>l</a:t>
            </a:r>
            <a:r>
              <a:rPr sz="2700" spc="-170" dirty="0">
                <a:latin typeface="Microsoft Sans Serif"/>
                <a:cs typeface="Microsoft Sans Serif"/>
              </a:rPr>
              <a:t>a  </a:t>
            </a:r>
            <a:r>
              <a:rPr sz="2700" spc="-204" dirty="0">
                <a:latin typeface="Microsoft Sans Serif"/>
                <a:cs typeface="Microsoft Sans Serif"/>
              </a:rPr>
              <a:t>o</a:t>
            </a:r>
            <a:r>
              <a:rPr sz="2700" spc="-155" dirty="0">
                <a:latin typeface="Microsoft Sans Serif"/>
                <a:cs typeface="Microsoft Sans Serif"/>
              </a:rPr>
              <a:t>p</a:t>
            </a:r>
            <a:r>
              <a:rPr sz="2700" spc="-280" dirty="0">
                <a:latin typeface="Microsoft Sans Serif"/>
                <a:cs typeface="Microsoft Sans Serif"/>
              </a:rPr>
              <a:t>e</a:t>
            </a:r>
            <a:r>
              <a:rPr sz="2150" spc="155" dirty="0">
                <a:latin typeface="Tahoma"/>
                <a:cs typeface="Tahoma"/>
              </a:rPr>
              <a:t>r</a:t>
            </a:r>
            <a:r>
              <a:rPr sz="2700" spc="-285" dirty="0">
                <a:latin typeface="Microsoft Sans Serif"/>
                <a:cs typeface="Microsoft Sans Serif"/>
              </a:rPr>
              <a:t>a</a:t>
            </a:r>
            <a:r>
              <a:rPr sz="2700" spc="-200" dirty="0">
                <a:latin typeface="Microsoft Sans Serif"/>
                <a:cs typeface="Microsoft Sans Serif"/>
              </a:rPr>
              <a:t>c</a:t>
            </a:r>
            <a:r>
              <a:rPr sz="2700" spc="-20" dirty="0">
                <a:latin typeface="Microsoft Sans Serif"/>
                <a:cs typeface="Microsoft Sans Serif"/>
              </a:rPr>
              <a:t>i</a:t>
            </a:r>
            <a:r>
              <a:rPr sz="2700" spc="-204" dirty="0">
                <a:latin typeface="Microsoft Sans Serif"/>
                <a:cs typeface="Microsoft Sans Serif"/>
              </a:rPr>
              <a:t>ó</a:t>
            </a:r>
            <a:r>
              <a:rPr sz="2700" spc="-145" dirty="0">
                <a:latin typeface="Microsoft Sans Serif"/>
                <a:cs typeface="Microsoft Sans Serif"/>
              </a:rPr>
              <a:t>n</a:t>
            </a:r>
            <a:r>
              <a:rPr sz="2700" spc="-190" dirty="0">
                <a:latin typeface="Microsoft Sans Serif"/>
                <a:cs typeface="Microsoft Sans Serif"/>
              </a:rPr>
              <a:t> </a:t>
            </a:r>
            <a:r>
              <a:rPr sz="2700" spc="-155" dirty="0">
                <a:latin typeface="Microsoft Sans Serif"/>
                <a:cs typeface="Microsoft Sans Serif"/>
              </a:rPr>
              <a:t>d</a:t>
            </a:r>
            <a:r>
              <a:rPr sz="2700" spc="-165" dirty="0">
                <a:latin typeface="Microsoft Sans Serif"/>
                <a:cs typeface="Microsoft Sans Serif"/>
              </a:rPr>
              <a:t>e  </a:t>
            </a:r>
            <a:r>
              <a:rPr sz="2700" spc="-114" dirty="0">
                <a:latin typeface="Microsoft Sans Serif"/>
                <a:cs typeface="Microsoft Sans Serif"/>
              </a:rPr>
              <a:t>maq</a:t>
            </a:r>
            <a:r>
              <a:rPr sz="2150" spc="-114" dirty="0">
                <a:latin typeface="Tahoma"/>
                <a:cs typeface="Tahoma"/>
              </a:rPr>
              <a:t>u</a:t>
            </a:r>
            <a:r>
              <a:rPr sz="2700" spc="-114" dirty="0">
                <a:latin typeface="Microsoft Sans Serif"/>
                <a:cs typeface="Microsoft Sans Serif"/>
              </a:rPr>
              <a:t>ina</a:t>
            </a:r>
            <a:r>
              <a:rPr sz="2150" spc="-114" dirty="0">
                <a:latin typeface="Tahoma"/>
                <a:cs typeface="Tahoma"/>
              </a:rPr>
              <a:t>r</a:t>
            </a:r>
            <a:r>
              <a:rPr sz="2700" spc="-114" dirty="0">
                <a:latin typeface="Microsoft Sans Serif"/>
                <a:cs typeface="Microsoft Sans Serif"/>
              </a:rPr>
              <a:t>ia</a:t>
            </a:r>
            <a:endParaRPr sz="27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1BE6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1096625" algn="ctr">
              <a:lnSpc>
                <a:spcPts val="6250"/>
              </a:lnSpc>
              <a:spcBef>
                <a:spcPts val="110"/>
              </a:spcBef>
            </a:pPr>
            <a:r>
              <a:rPr spc="-630" dirty="0"/>
              <a:t>C</a:t>
            </a:r>
            <a:r>
              <a:rPr spc="-710" dirty="0"/>
              <a:t>O</a:t>
            </a:r>
            <a:r>
              <a:rPr spc="-575" dirty="0"/>
              <a:t>N</a:t>
            </a:r>
            <a:r>
              <a:rPr spc="-630" dirty="0"/>
              <a:t>C</a:t>
            </a:r>
            <a:r>
              <a:rPr spc="-785" dirty="0"/>
              <a:t>E</a:t>
            </a:r>
            <a:r>
              <a:rPr spc="-80" dirty="0"/>
              <a:t>J</a:t>
            </a:r>
            <a:r>
              <a:rPr spc="-710" dirty="0"/>
              <a:t>O</a:t>
            </a:r>
            <a:r>
              <a:rPr spc="-1005" dirty="0"/>
              <a:t>S</a:t>
            </a:r>
            <a:r>
              <a:rPr spc="-405" dirty="0"/>
              <a:t> </a:t>
            </a:r>
            <a:r>
              <a:rPr spc="-985" dirty="0"/>
              <a:t>P</a:t>
            </a:r>
            <a:r>
              <a:rPr spc="-535" dirty="0"/>
              <a:t>A</a:t>
            </a:r>
            <a:r>
              <a:rPr spc="-1050" dirty="0"/>
              <a:t>R</a:t>
            </a:r>
            <a:r>
              <a:rPr spc="-480" dirty="0"/>
              <a:t>A</a:t>
            </a:r>
            <a:r>
              <a:rPr spc="-405" dirty="0"/>
              <a:t> </a:t>
            </a:r>
            <a:r>
              <a:rPr spc="-600" dirty="0"/>
              <a:t>L</a:t>
            </a:r>
            <a:r>
              <a:rPr spc="-710" dirty="0"/>
              <a:t>O</a:t>
            </a:r>
            <a:r>
              <a:rPr spc="-695" dirty="0"/>
              <a:t>G</a:t>
            </a:r>
            <a:r>
              <a:rPr spc="-1050" dirty="0"/>
              <a:t>R</a:t>
            </a:r>
            <a:r>
              <a:rPr spc="-535" dirty="0"/>
              <a:t>A</a:t>
            </a:r>
            <a:r>
              <a:rPr spc="-994" dirty="0"/>
              <a:t>R</a:t>
            </a:r>
            <a:r>
              <a:rPr spc="-405" dirty="0"/>
              <a:t> </a:t>
            </a:r>
            <a:r>
              <a:rPr spc="-765" dirty="0"/>
              <a:t>U</a:t>
            </a:r>
            <a:r>
              <a:rPr spc="-575" dirty="0"/>
              <a:t>N</a:t>
            </a:r>
            <a:r>
              <a:rPr spc="-480" dirty="0"/>
              <a:t>A</a:t>
            </a:r>
            <a:r>
              <a:rPr spc="-405" dirty="0"/>
              <a:t> </a:t>
            </a:r>
            <a:r>
              <a:rPr spc="-695" dirty="0"/>
              <a:t>G</a:t>
            </a:r>
            <a:r>
              <a:rPr spc="-785" dirty="0"/>
              <a:t>E</a:t>
            </a:r>
            <a:r>
              <a:rPr spc="-1060" dirty="0"/>
              <a:t>S</a:t>
            </a:r>
            <a:r>
              <a:rPr spc="-620" dirty="0"/>
              <a:t>T</a:t>
            </a:r>
            <a:r>
              <a:rPr spc="-105" dirty="0"/>
              <a:t>I</a:t>
            </a:r>
            <a:r>
              <a:rPr spc="-710" dirty="0"/>
              <a:t>O</a:t>
            </a:r>
            <a:r>
              <a:rPr spc="-520" dirty="0"/>
              <a:t>N</a:t>
            </a:r>
            <a:r>
              <a:rPr spc="-405" dirty="0"/>
              <a:t> </a:t>
            </a:r>
            <a:r>
              <a:rPr spc="-690" dirty="0"/>
              <a:t>D</a:t>
            </a:r>
            <a:r>
              <a:rPr spc="-730" dirty="0"/>
              <a:t>E</a:t>
            </a:r>
            <a:r>
              <a:rPr spc="-405" dirty="0"/>
              <a:t> </a:t>
            </a:r>
            <a:r>
              <a:rPr spc="-620" dirty="0"/>
              <a:t>T</a:t>
            </a:r>
            <a:r>
              <a:rPr spc="-535" dirty="0"/>
              <a:t>A</a:t>
            </a:r>
            <a:r>
              <a:rPr spc="-600" dirty="0"/>
              <a:t>L</a:t>
            </a:r>
            <a:r>
              <a:rPr spc="-785" dirty="0"/>
              <a:t>E</a:t>
            </a:r>
            <a:r>
              <a:rPr spc="-575" dirty="0"/>
              <a:t>N</a:t>
            </a:r>
            <a:r>
              <a:rPr spc="-620" dirty="0"/>
              <a:t>T</a:t>
            </a:r>
            <a:r>
              <a:rPr spc="-655" dirty="0"/>
              <a:t>O</a:t>
            </a:r>
          </a:p>
          <a:p>
            <a:pPr marL="11095990" marR="297180" algn="ctr">
              <a:lnSpc>
                <a:spcPts val="6250"/>
              </a:lnSpc>
            </a:pPr>
            <a:r>
              <a:rPr spc="-480" dirty="0"/>
              <a:t>H</a:t>
            </a:r>
            <a:r>
              <a:rPr spc="-765" dirty="0"/>
              <a:t>U</a:t>
            </a:r>
            <a:r>
              <a:rPr spc="-345" dirty="0"/>
              <a:t>M</a:t>
            </a:r>
            <a:r>
              <a:rPr spc="-555" dirty="0"/>
              <a:t>AN</a:t>
            </a:r>
            <a:r>
              <a:rPr spc="-655" dirty="0"/>
              <a:t>O</a:t>
            </a:r>
            <a:r>
              <a:rPr spc="-405" dirty="0"/>
              <a:t> </a:t>
            </a:r>
            <a:r>
              <a:rPr spc="-785" dirty="0"/>
              <a:t>E</a:t>
            </a:r>
            <a:r>
              <a:rPr spc="-480" dirty="0"/>
              <a:t>F</a:t>
            </a:r>
            <a:r>
              <a:rPr spc="-785" dirty="0"/>
              <a:t>E</a:t>
            </a:r>
            <a:r>
              <a:rPr spc="-630" dirty="0"/>
              <a:t>C</a:t>
            </a:r>
            <a:r>
              <a:rPr spc="-620" dirty="0"/>
              <a:t>T</a:t>
            </a:r>
            <a:r>
              <a:rPr spc="-105" dirty="0"/>
              <a:t>I</a:t>
            </a:r>
            <a:r>
              <a:rPr spc="-535" dirty="0"/>
              <a:t>V</a:t>
            </a:r>
            <a:r>
              <a:rPr spc="-480" dirty="0"/>
              <a:t>A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142399" y="1166852"/>
            <a:ext cx="1759447" cy="1404561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27335" y="1331392"/>
            <a:ext cx="2552699" cy="1409699"/>
          </a:xfrm>
          <a:prstGeom prst="rect">
            <a:avLst/>
          </a:prstGeom>
        </p:spPr>
      </p:pic>
      <p:grpSp>
        <p:nvGrpSpPr>
          <p:cNvPr id="6" name="object 6"/>
          <p:cNvGrpSpPr/>
          <p:nvPr/>
        </p:nvGrpSpPr>
        <p:grpSpPr>
          <a:xfrm>
            <a:off x="238164" y="2740628"/>
            <a:ext cx="17025620" cy="1496060"/>
            <a:chOff x="238164" y="2740628"/>
            <a:chExt cx="17025620" cy="1496060"/>
          </a:xfrm>
        </p:grpSpPr>
        <p:sp>
          <p:nvSpPr>
            <p:cNvPr id="7" name="object 7"/>
            <p:cNvSpPr/>
            <p:nvPr/>
          </p:nvSpPr>
          <p:spPr>
            <a:xfrm>
              <a:off x="4357179" y="2740628"/>
              <a:ext cx="12906375" cy="1485900"/>
            </a:xfrm>
            <a:custGeom>
              <a:avLst/>
              <a:gdLst/>
              <a:ahLst/>
              <a:cxnLst/>
              <a:rect l="l" t="t" r="r" b="b"/>
              <a:pathLst>
                <a:path w="12906375" h="1485900">
                  <a:moveTo>
                    <a:pt x="12906373" y="1485899"/>
                  </a:moveTo>
                  <a:lnTo>
                    <a:pt x="0" y="1485899"/>
                  </a:lnTo>
                  <a:lnTo>
                    <a:pt x="0" y="0"/>
                  </a:lnTo>
                  <a:lnTo>
                    <a:pt x="12906373" y="0"/>
                  </a:lnTo>
                  <a:lnTo>
                    <a:pt x="12906373" y="148589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38164" y="2919299"/>
              <a:ext cx="3724275" cy="1304925"/>
            </a:xfrm>
            <a:custGeom>
              <a:avLst/>
              <a:gdLst/>
              <a:ahLst/>
              <a:cxnLst/>
              <a:rect l="l" t="t" r="r" b="b"/>
              <a:pathLst>
                <a:path w="3724275" h="1304925">
                  <a:moveTo>
                    <a:pt x="3724196" y="1304924"/>
                  </a:moveTo>
                  <a:lnTo>
                    <a:pt x="0" y="1304924"/>
                  </a:lnTo>
                  <a:lnTo>
                    <a:pt x="0" y="0"/>
                  </a:lnTo>
                  <a:lnTo>
                    <a:pt x="3724196" y="0"/>
                  </a:lnTo>
                  <a:lnTo>
                    <a:pt x="3724196" y="1304924"/>
                  </a:lnTo>
                  <a:close/>
                </a:path>
              </a:pathLst>
            </a:custGeom>
            <a:solidFill>
              <a:srgbClr val="C7D0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110898" y="3674179"/>
              <a:ext cx="1704974" cy="561974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238164" y="2919299"/>
            <a:ext cx="3724275" cy="13049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26135">
              <a:lnSpc>
                <a:spcPts val="2950"/>
              </a:lnSpc>
            </a:pPr>
            <a:r>
              <a:rPr sz="2500" b="1" spc="-25" dirty="0">
                <a:latin typeface="Tahoma"/>
                <a:cs typeface="Tahoma"/>
              </a:rPr>
              <a:t>Estrategia</a:t>
            </a:r>
            <a:r>
              <a:rPr sz="2500" b="1" spc="-110" dirty="0">
                <a:latin typeface="Tahoma"/>
                <a:cs typeface="Tahoma"/>
              </a:rPr>
              <a:t> </a:t>
            </a:r>
            <a:r>
              <a:rPr sz="2500" b="1" spc="-5" dirty="0">
                <a:latin typeface="Tahoma"/>
                <a:cs typeface="Tahoma"/>
              </a:rPr>
              <a:t>de</a:t>
            </a:r>
            <a:endParaRPr sz="2500">
              <a:latin typeface="Tahoma"/>
              <a:cs typeface="Tahoma"/>
            </a:endParaRPr>
          </a:p>
          <a:p>
            <a:pPr marL="1400810" marR="688340" indent="-703580">
              <a:lnSpc>
                <a:spcPct val="114999"/>
              </a:lnSpc>
            </a:pPr>
            <a:r>
              <a:rPr sz="2500" b="1" spc="-20" dirty="0">
                <a:latin typeface="Tahoma"/>
                <a:cs typeface="Tahoma"/>
              </a:rPr>
              <a:t>gestión</a:t>
            </a:r>
            <a:r>
              <a:rPr sz="2500" b="1" spc="-130" dirty="0">
                <a:latin typeface="Tahoma"/>
                <a:cs typeface="Tahoma"/>
              </a:rPr>
              <a:t> </a:t>
            </a:r>
            <a:r>
              <a:rPr sz="2500" b="1" spc="10" dirty="0">
                <a:latin typeface="Tahoma"/>
                <a:cs typeface="Tahoma"/>
              </a:rPr>
              <a:t>a</a:t>
            </a:r>
            <a:r>
              <a:rPr sz="2500" b="1" spc="-130" dirty="0">
                <a:latin typeface="Tahoma"/>
                <a:cs typeface="Tahoma"/>
              </a:rPr>
              <a:t> </a:t>
            </a:r>
            <a:r>
              <a:rPr sz="2500" b="1" spc="-20" dirty="0">
                <a:latin typeface="Tahoma"/>
                <a:cs typeface="Tahoma"/>
              </a:rPr>
              <a:t>largo </a:t>
            </a:r>
            <a:r>
              <a:rPr sz="2500" b="1" spc="-715" dirty="0">
                <a:latin typeface="Tahoma"/>
                <a:cs typeface="Tahoma"/>
              </a:rPr>
              <a:t> </a:t>
            </a:r>
            <a:r>
              <a:rPr sz="2500" b="1" spc="-15" dirty="0">
                <a:latin typeface="Tahoma"/>
                <a:cs typeface="Tahoma"/>
              </a:rPr>
              <a:t>plazo</a:t>
            </a:r>
            <a:endParaRPr sz="25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57179" y="2740628"/>
            <a:ext cx="12906375" cy="148590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246379" marR="247015">
              <a:lnSpc>
                <a:spcPct val="116799"/>
              </a:lnSpc>
              <a:spcBef>
                <a:spcPts val="865"/>
              </a:spcBef>
            </a:pPr>
            <a:r>
              <a:rPr sz="2300" spc="-25" dirty="0">
                <a:latin typeface="Lucida Sans Unicode"/>
                <a:cs typeface="Lucida Sans Unicode"/>
              </a:rPr>
              <a:t>Una</a:t>
            </a:r>
            <a:r>
              <a:rPr sz="2300" spc="135" dirty="0">
                <a:latin typeface="Lucida Sans Unicode"/>
                <a:cs typeface="Lucida Sans Unicode"/>
              </a:rPr>
              <a:t> </a:t>
            </a:r>
            <a:r>
              <a:rPr sz="2300" spc="-90" dirty="0">
                <a:latin typeface="Lucida Sans Unicode"/>
                <a:cs typeface="Lucida Sans Unicode"/>
              </a:rPr>
              <a:t>estrategia</a:t>
            </a:r>
            <a:r>
              <a:rPr sz="2300" spc="140" dirty="0">
                <a:latin typeface="Lucida Sans Unicode"/>
                <a:cs typeface="Lucida Sans Unicode"/>
              </a:rPr>
              <a:t> </a:t>
            </a:r>
            <a:r>
              <a:rPr sz="2300" spc="-55" dirty="0">
                <a:latin typeface="Lucida Sans Unicode"/>
                <a:cs typeface="Lucida Sans Unicode"/>
              </a:rPr>
              <a:t>de</a:t>
            </a:r>
            <a:r>
              <a:rPr sz="2300" spc="135" dirty="0">
                <a:latin typeface="Lucida Sans Unicode"/>
                <a:cs typeface="Lucida Sans Unicode"/>
              </a:rPr>
              <a:t> </a:t>
            </a:r>
            <a:r>
              <a:rPr sz="2300" spc="-110" dirty="0">
                <a:latin typeface="Lucida Sans Unicode"/>
                <a:cs typeface="Lucida Sans Unicode"/>
              </a:rPr>
              <a:t>gestión</a:t>
            </a:r>
            <a:r>
              <a:rPr sz="2300" spc="140" dirty="0">
                <a:latin typeface="Lucida Sans Unicode"/>
                <a:cs typeface="Lucida Sans Unicode"/>
              </a:rPr>
              <a:t> </a:t>
            </a:r>
            <a:r>
              <a:rPr sz="2300" spc="-85" dirty="0">
                <a:latin typeface="Lucida Sans Unicode"/>
                <a:cs typeface="Lucida Sans Unicode"/>
              </a:rPr>
              <a:t>del</a:t>
            </a:r>
            <a:r>
              <a:rPr sz="2300" spc="140" dirty="0">
                <a:latin typeface="Lucida Sans Unicode"/>
                <a:cs typeface="Lucida Sans Unicode"/>
              </a:rPr>
              <a:t> </a:t>
            </a:r>
            <a:r>
              <a:rPr sz="2300" spc="-85" dirty="0">
                <a:latin typeface="Lucida Sans Unicode"/>
                <a:cs typeface="Lucida Sans Unicode"/>
              </a:rPr>
              <a:t>talento</a:t>
            </a:r>
            <a:r>
              <a:rPr sz="2300" spc="135" dirty="0">
                <a:latin typeface="Lucida Sans Unicode"/>
                <a:cs typeface="Lucida Sans Unicode"/>
              </a:rPr>
              <a:t> </a:t>
            </a:r>
            <a:r>
              <a:rPr sz="2300" spc="-80" dirty="0">
                <a:latin typeface="Lucida Sans Unicode"/>
                <a:cs typeface="Lucida Sans Unicode"/>
              </a:rPr>
              <a:t>humano</a:t>
            </a:r>
            <a:r>
              <a:rPr sz="2300" spc="140" dirty="0">
                <a:latin typeface="Lucida Sans Unicode"/>
                <a:cs typeface="Lucida Sans Unicode"/>
              </a:rPr>
              <a:t> </a:t>
            </a:r>
            <a:r>
              <a:rPr sz="2300" spc="-50" dirty="0">
                <a:latin typeface="Lucida Sans Unicode"/>
                <a:cs typeface="Lucida Sans Unicode"/>
              </a:rPr>
              <a:t>en</a:t>
            </a:r>
            <a:r>
              <a:rPr sz="2300" spc="140" dirty="0">
                <a:latin typeface="Lucida Sans Unicode"/>
                <a:cs typeface="Lucida Sans Unicode"/>
              </a:rPr>
              <a:t> </a:t>
            </a:r>
            <a:r>
              <a:rPr sz="2300" spc="-105" dirty="0">
                <a:latin typeface="Lucida Sans Unicode"/>
                <a:cs typeface="Lucida Sans Unicode"/>
              </a:rPr>
              <a:t>la</a:t>
            </a:r>
            <a:r>
              <a:rPr sz="2300" spc="135" dirty="0">
                <a:latin typeface="Lucida Sans Unicode"/>
                <a:cs typeface="Lucida Sans Unicode"/>
              </a:rPr>
              <a:t> </a:t>
            </a:r>
            <a:r>
              <a:rPr sz="2300" spc="-70" dirty="0">
                <a:latin typeface="Lucida Sans Unicode"/>
                <a:cs typeface="Lucida Sans Unicode"/>
              </a:rPr>
              <a:t>empresa</a:t>
            </a:r>
            <a:r>
              <a:rPr sz="2300" spc="140" dirty="0">
                <a:latin typeface="Lucida Sans Unicode"/>
                <a:cs typeface="Lucida Sans Unicode"/>
              </a:rPr>
              <a:t> </a:t>
            </a:r>
            <a:r>
              <a:rPr sz="2300" spc="-55" dirty="0">
                <a:latin typeface="Lucida Sans Unicode"/>
                <a:cs typeface="Lucida Sans Unicode"/>
              </a:rPr>
              <a:t>a</a:t>
            </a:r>
            <a:r>
              <a:rPr sz="2300" spc="135" dirty="0">
                <a:latin typeface="Lucida Sans Unicode"/>
                <a:cs typeface="Lucida Sans Unicode"/>
              </a:rPr>
              <a:t> </a:t>
            </a:r>
            <a:r>
              <a:rPr sz="2300" spc="-114" dirty="0">
                <a:latin typeface="Lucida Sans Unicode"/>
                <a:cs typeface="Lucida Sans Unicode"/>
              </a:rPr>
              <a:t>largo</a:t>
            </a:r>
            <a:r>
              <a:rPr sz="2300" spc="140" dirty="0">
                <a:latin typeface="Lucida Sans Unicode"/>
                <a:cs typeface="Lucida Sans Unicode"/>
              </a:rPr>
              <a:t> </a:t>
            </a:r>
            <a:r>
              <a:rPr sz="2300" spc="-145" dirty="0">
                <a:latin typeface="Lucida Sans Unicode"/>
                <a:cs typeface="Lucida Sans Unicode"/>
              </a:rPr>
              <a:t>plazo,</a:t>
            </a:r>
            <a:r>
              <a:rPr sz="2300" spc="140" dirty="0">
                <a:latin typeface="Lucida Sans Unicode"/>
                <a:cs typeface="Lucida Sans Unicode"/>
              </a:rPr>
              <a:t> </a:t>
            </a:r>
            <a:r>
              <a:rPr sz="2300" spc="-120" dirty="0">
                <a:latin typeface="Lucida Sans Unicode"/>
                <a:cs typeface="Lucida Sans Unicode"/>
              </a:rPr>
              <a:t>garantiza</a:t>
            </a:r>
            <a:r>
              <a:rPr sz="2300" spc="135" dirty="0">
                <a:latin typeface="Lucida Sans Unicode"/>
                <a:cs typeface="Lucida Sans Unicode"/>
              </a:rPr>
              <a:t> </a:t>
            </a:r>
            <a:r>
              <a:rPr sz="2300" spc="-75" dirty="0">
                <a:latin typeface="Lucida Sans Unicode"/>
                <a:cs typeface="Lucida Sans Unicode"/>
              </a:rPr>
              <a:t>contar </a:t>
            </a:r>
            <a:r>
              <a:rPr sz="2300" spc="-710" dirty="0">
                <a:latin typeface="Lucida Sans Unicode"/>
                <a:cs typeface="Lucida Sans Unicode"/>
              </a:rPr>
              <a:t> </a:t>
            </a:r>
            <a:r>
              <a:rPr sz="2300" spc="-80" dirty="0">
                <a:latin typeface="Lucida Sans Unicode"/>
                <a:cs typeface="Lucida Sans Unicode"/>
              </a:rPr>
              <a:t>con</a:t>
            </a:r>
            <a:r>
              <a:rPr sz="2300" spc="-135" dirty="0">
                <a:latin typeface="Lucida Sans Unicode"/>
                <a:cs typeface="Lucida Sans Unicode"/>
              </a:rPr>
              <a:t> </a:t>
            </a:r>
            <a:r>
              <a:rPr sz="2300" spc="-85" dirty="0">
                <a:latin typeface="Lucida Sans Unicode"/>
                <a:cs typeface="Lucida Sans Unicode"/>
              </a:rPr>
              <a:t>el</a:t>
            </a:r>
            <a:r>
              <a:rPr sz="2300" spc="-130" dirty="0">
                <a:latin typeface="Lucida Sans Unicode"/>
                <a:cs typeface="Lucida Sans Unicode"/>
              </a:rPr>
              <a:t> </a:t>
            </a:r>
            <a:r>
              <a:rPr sz="2300" spc="-80" dirty="0">
                <a:latin typeface="Lucida Sans Unicode"/>
                <a:cs typeface="Lucida Sans Unicode"/>
              </a:rPr>
              <a:t>personal</a:t>
            </a:r>
            <a:r>
              <a:rPr sz="2300" spc="-135" dirty="0">
                <a:latin typeface="Lucida Sans Unicode"/>
                <a:cs typeface="Lucida Sans Unicode"/>
              </a:rPr>
              <a:t> </a:t>
            </a:r>
            <a:r>
              <a:rPr sz="2300" spc="-80" dirty="0">
                <a:latin typeface="Lucida Sans Unicode"/>
                <a:cs typeface="Lucida Sans Unicode"/>
              </a:rPr>
              <a:t>idóneo</a:t>
            </a:r>
            <a:r>
              <a:rPr sz="2300" spc="-130" dirty="0">
                <a:latin typeface="Lucida Sans Unicode"/>
                <a:cs typeface="Lucida Sans Unicode"/>
              </a:rPr>
              <a:t> </a:t>
            </a:r>
            <a:r>
              <a:rPr sz="2300" spc="-65" dirty="0">
                <a:latin typeface="Lucida Sans Unicode"/>
                <a:cs typeface="Lucida Sans Unicode"/>
              </a:rPr>
              <a:t>para</a:t>
            </a:r>
            <a:r>
              <a:rPr sz="2300" spc="-135" dirty="0">
                <a:latin typeface="Lucida Sans Unicode"/>
                <a:cs typeface="Lucida Sans Unicode"/>
              </a:rPr>
              <a:t> </a:t>
            </a:r>
            <a:r>
              <a:rPr sz="2300" spc="-60" dirty="0">
                <a:latin typeface="Lucida Sans Unicode"/>
                <a:cs typeface="Lucida Sans Unicode"/>
              </a:rPr>
              <a:t>hacer</a:t>
            </a:r>
            <a:r>
              <a:rPr sz="2300" spc="-130" dirty="0">
                <a:latin typeface="Lucida Sans Unicode"/>
                <a:cs typeface="Lucida Sans Unicode"/>
              </a:rPr>
              <a:t> </a:t>
            </a:r>
            <a:r>
              <a:rPr sz="2300" spc="-60" dirty="0">
                <a:latin typeface="Lucida Sans Unicode"/>
                <a:cs typeface="Lucida Sans Unicode"/>
              </a:rPr>
              <a:t>que</a:t>
            </a:r>
            <a:r>
              <a:rPr sz="2300" spc="-135" dirty="0">
                <a:latin typeface="Lucida Sans Unicode"/>
                <a:cs typeface="Lucida Sans Unicode"/>
              </a:rPr>
              <a:t> </a:t>
            </a:r>
            <a:r>
              <a:rPr sz="2300" spc="-105" dirty="0">
                <a:latin typeface="Lucida Sans Unicode"/>
                <a:cs typeface="Lucida Sans Unicode"/>
              </a:rPr>
              <a:t>la</a:t>
            </a:r>
            <a:r>
              <a:rPr sz="2300" spc="-130" dirty="0">
                <a:latin typeface="Lucida Sans Unicode"/>
                <a:cs typeface="Lucida Sans Unicode"/>
              </a:rPr>
              <a:t> </a:t>
            </a:r>
            <a:r>
              <a:rPr sz="2300" spc="-114" dirty="0">
                <a:latin typeface="Lucida Sans Unicode"/>
                <a:cs typeface="Lucida Sans Unicode"/>
              </a:rPr>
              <a:t>organización</a:t>
            </a:r>
            <a:r>
              <a:rPr sz="2300" spc="-135" dirty="0">
                <a:latin typeface="Lucida Sans Unicode"/>
                <a:cs typeface="Lucida Sans Unicode"/>
              </a:rPr>
              <a:t> </a:t>
            </a:r>
            <a:r>
              <a:rPr sz="2300" spc="-100" dirty="0">
                <a:latin typeface="Lucida Sans Unicode"/>
                <a:cs typeface="Lucida Sans Unicode"/>
              </a:rPr>
              <a:t>tenga</a:t>
            </a:r>
            <a:r>
              <a:rPr sz="2300" spc="-130" dirty="0">
                <a:latin typeface="Lucida Sans Unicode"/>
                <a:cs typeface="Lucida Sans Unicode"/>
              </a:rPr>
              <a:t> </a:t>
            </a:r>
            <a:r>
              <a:rPr sz="2300" spc="-125" dirty="0">
                <a:latin typeface="Lucida Sans Unicode"/>
                <a:cs typeface="Lucida Sans Unicode"/>
              </a:rPr>
              <a:t>éxito</a:t>
            </a:r>
            <a:r>
              <a:rPr sz="2300" spc="-135" dirty="0">
                <a:latin typeface="Lucida Sans Unicode"/>
                <a:cs typeface="Lucida Sans Unicode"/>
              </a:rPr>
              <a:t> </a:t>
            </a:r>
            <a:r>
              <a:rPr sz="2300" spc="-75" dirty="0">
                <a:latin typeface="Lucida Sans Unicode"/>
                <a:cs typeface="Lucida Sans Unicode"/>
              </a:rPr>
              <a:t>constantemente</a:t>
            </a:r>
            <a:endParaRPr sz="23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8164" y="4670839"/>
            <a:ext cx="3724275" cy="1304925"/>
          </a:xfrm>
          <a:prstGeom prst="rect">
            <a:avLst/>
          </a:prstGeom>
          <a:solidFill>
            <a:srgbClr val="C7D0D8"/>
          </a:solidFill>
        </p:spPr>
        <p:txBody>
          <a:bodyPr vert="horz" wrap="square" lIns="0" tIns="0" rIns="0" bIns="0" rtlCol="0">
            <a:spAutoFit/>
          </a:bodyPr>
          <a:lstStyle/>
          <a:p>
            <a:pPr marL="1027430">
              <a:lnSpc>
                <a:spcPts val="2950"/>
              </a:lnSpc>
            </a:pPr>
            <a:r>
              <a:rPr sz="2500" b="1" spc="-10" dirty="0">
                <a:latin typeface="Tahoma"/>
                <a:cs typeface="Tahoma"/>
              </a:rPr>
              <a:t>Conocer</a:t>
            </a:r>
            <a:r>
              <a:rPr sz="2500" b="1" spc="-120" dirty="0">
                <a:latin typeface="Tahoma"/>
                <a:cs typeface="Tahoma"/>
              </a:rPr>
              <a:t> </a:t>
            </a:r>
            <a:r>
              <a:rPr sz="2500" b="1" spc="10" dirty="0">
                <a:latin typeface="Tahoma"/>
                <a:cs typeface="Tahoma"/>
              </a:rPr>
              <a:t>la</a:t>
            </a:r>
            <a:endParaRPr sz="2500">
              <a:latin typeface="Tahoma"/>
              <a:cs typeface="Tahoma"/>
            </a:endParaRPr>
          </a:p>
          <a:p>
            <a:pPr marL="1041400" marR="865505" indent="-166370">
              <a:lnSpc>
                <a:spcPct val="114999"/>
              </a:lnSpc>
            </a:pPr>
            <a:r>
              <a:rPr sz="2500" b="1" spc="10" dirty="0">
                <a:latin typeface="Tahoma"/>
                <a:cs typeface="Tahoma"/>
              </a:rPr>
              <a:t>finalidad</a:t>
            </a:r>
            <a:r>
              <a:rPr sz="2500" b="1" spc="-160" dirty="0">
                <a:latin typeface="Tahoma"/>
                <a:cs typeface="Tahoma"/>
              </a:rPr>
              <a:t> </a:t>
            </a:r>
            <a:r>
              <a:rPr sz="2500" b="1" spc="-5" dirty="0">
                <a:latin typeface="Tahoma"/>
                <a:cs typeface="Tahoma"/>
              </a:rPr>
              <a:t>del </a:t>
            </a:r>
            <a:r>
              <a:rPr sz="2500" b="1" spc="-715" dirty="0">
                <a:latin typeface="Tahoma"/>
                <a:cs typeface="Tahoma"/>
              </a:rPr>
              <a:t> </a:t>
            </a:r>
            <a:r>
              <a:rPr sz="2500" b="1" dirty="0">
                <a:latin typeface="Tahoma"/>
                <a:cs typeface="Tahoma"/>
              </a:rPr>
              <a:t>programa</a:t>
            </a:r>
            <a:endParaRPr sz="25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57179" y="4581500"/>
            <a:ext cx="12906375" cy="193357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90805" rIns="0" bIns="0" rtlCol="0">
            <a:spAutoFit/>
          </a:bodyPr>
          <a:lstStyle/>
          <a:p>
            <a:pPr marL="246379" marR="245110" algn="just">
              <a:lnSpc>
                <a:spcPct val="116799"/>
              </a:lnSpc>
              <a:spcBef>
                <a:spcPts val="715"/>
              </a:spcBef>
            </a:pPr>
            <a:r>
              <a:rPr sz="2300" spc="-75" dirty="0">
                <a:latin typeface="Lucida Sans Unicode"/>
                <a:cs typeface="Lucida Sans Unicode"/>
              </a:rPr>
              <a:t>Los</a:t>
            </a:r>
            <a:r>
              <a:rPr sz="2300" spc="-110" dirty="0">
                <a:latin typeface="Lucida Sans Unicode"/>
                <a:cs typeface="Lucida Sans Unicode"/>
              </a:rPr>
              <a:t> </a:t>
            </a:r>
            <a:r>
              <a:rPr sz="2300" spc="-75" dirty="0">
                <a:latin typeface="Lucida Sans Unicode"/>
                <a:cs typeface="Lucida Sans Unicode"/>
              </a:rPr>
              <a:t>colaboradores</a:t>
            </a:r>
            <a:r>
              <a:rPr sz="2300" spc="-110" dirty="0">
                <a:latin typeface="Lucida Sans Unicode"/>
                <a:cs typeface="Lucida Sans Unicode"/>
              </a:rPr>
              <a:t> </a:t>
            </a:r>
            <a:r>
              <a:rPr sz="2300" spc="-65" dirty="0">
                <a:latin typeface="Lucida Sans Unicode"/>
                <a:cs typeface="Lucida Sans Unicode"/>
              </a:rPr>
              <a:t>se</a:t>
            </a:r>
            <a:r>
              <a:rPr sz="2300" spc="-110" dirty="0">
                <a:latin typeface="Lucida Sans Unicode"/>
                <a:cs typeface="Lucida Sans Unicode"/>
              </a:rPr>
              <a:t> </a:t>
            </a:r>
            <a:r>
              <a:rPr sz="2300" spc="-80" dirty="0">
                <a:latin typeface="Lucida Sans Unicode"/>
                <a:cs typeface="Lucida Sans Unicode"/>
              </a:rPr>
              <a:t>sentirán</a:t>
            </a:r>
            <a:r>
              <a:rPr sz="2300" spc="-110" dirty="0">
                <a:latin typeface="Lucida Sans Unicode"/>
                <a:cs typeface="Lucida Sans Unicode"/>
              </a:rPr>
              <a:t> </a:t>
            </a:r>
            <a:r>
              <a:rPr sz="2300" spc="-95" dirty="0">
                <a:latin typeface="Lucida Sans Unicode"/>
                <a:cs typeface="Lucida Sans Unicode"/>
              </a:rPr>
              <a:t>más</a:t>
            </a:r>
            <a:r>
              <a:rPr sz="2300" spc="-110" dirty="0">
                <a:latin typeface="Lucida Sans Unicode"/>
                <a:cs typeface="Lucida Sans Unicode"/>
              </a:rPr>
              <a:t> </a:t>
            </a:r>
            <a:r>
              <a:rPr sz="2300" spc="-95" dirty="0">
                <a:latin typeface="Lucida Sans Unicode"/>
                <a:cs typeface="Lucida Sans Unicode"/>
              </a:rPr>
              <a:t>inspirados</a:t>
            </a:r>
            <a:r>
              <a:rPr sz="2300" spc="-110" dirty="0">
                <a:latin typeface="Lucida Sans Unicode"/>
                <a:cs typeface="Lucida Sans Unicode"/>
              </a:rPr>
              <a:t> </a:t>
            </a:r>
            <a:r>
              <a:rPr sz="2300" spc="-150" dirty="0">
                <a:latin typeface="Lucida Sans Unicode"/>
                <a:cs typeface="Lucida Sans Unicode"/>
              </a:rPr>
              <a:t>y</a:t>
            </a:r>
            <a:r>
              <a:rPr sz="2300" spc="-110" dirty="0">
                <a:latin typeface="Lucida Sans Unicode"/>
                <a:cs typeface="Lucida Sans Unicode"/>
              </a:rPr>
              <a:t> </a:t>
            </a:r>
            <a:r>
              <a:rPr sz="2300" spc="-95" dirty="0">
                <a:latin typeface="Lucida Sans Unicode"/>
                <a:cs typeface="Lucida Sans Unicode"/>
              </a:rPr>
              <a:t>estimulados</a:t>
            </a:r>
            <a:r>
              <a:rPr sz="2300" spc="-110" dirty="0">
                <a:latin typeface="Lucida Sans Unicode"/>
                <a:cs typeface="Lucida Sans Unicode"/>
              </a:rPr>
              <a:t> </a:t>
            </a:r>
            <a:r>
              <a:rPr sz="2300" spc="-55" dirty="0">
                <a:latin typeface="Lucida Sans Unicode"/>
                <a:cs typeface="Lucida Sans Unicode"/>
              </a:rPr>
              <a:t>a</a:t>
            </a:r>
            <a:r>
              <a:rPr sz="2300" spc="-110" dirty="0">
                <a:latin typeface="Lucida Sans Unicode"/>
                <a:cs typeface="Lucida Sans Unicode"/>
              </a:rPr>
              <a:t> </a:t>
            </a:r>
            <a:r>
              <a:rPr sz="2300" spc="-80" dirty="0">
                <a:latin typeface="Lucida Sans Unicode"/>
                <a:cs typeface="Lucida Sans Unicode"/>
              </a:rPr>
              <a:t>buscar</a:t>
            </a:r>
            <a:r>
              <a:rPr sz="2300" spc="-110" dirty="0">
                <a:latin typeface="Lucida Sans Unicode"/>
                <a:cs typeface="Lucida Sans Unicode"/>
              </a:rPr>
              <a:t> </a:t>
            </a:r>
            <a:r>
              <a:rPr sz="2300" spc="-70" dirty="0">
                <a:latin typeface="Lucida Sans Unicode"/>
                <a:cs typeface="Lucida Sans Unicode"/>
              </a:rPr>
              <a:t>dentro</a:t>
            </a:r>
            <a:r>
              <a:rPr sz="2300" spc="-110" dirty="0">
                <a:latin typeface="Lucida Sans Unicode"/>
                <a:cs typeface="Lucida Sans Unicode"/>
              </a:rPr>
              <a:t> </a:t>
            </a:r>
            <a:r>
              <a:rPr sz="2300" spc="-55" dirty="0">
                <a:latin typeface="Lucida Sans Unicode"/>
                <a:cs typeface="Lucida Sans Unicode"/>
              </a:rPr>
              <a:t>de</a:t>
            </a:r>
            <a:r>
              <a:rPr sz="2300" spc="-110" dirty="0">
                <a:latin typeface="Lucida Sans Unicode"/>
                <a:cs typeface="Lucida Sans Unicode"/>
              </a:rPr>
              <a:t> </a:t>
            </a:r>
            <a:r>
              <a:rPr sz="2300" spc="-105" dirty="0">
                <a:latin typeface="Lucida Sans Unicode"/>
                <a:cs typeface="Lucida Sans Unicode"/>
              </a:rPr>
              <a:t>la</a:t>
            </a:r>
            <a:r>
              <a:rPr sz="2300" spc="-110" dirty="0">
                <a:latin typeface="Lucida Sans Unicode"/>
                <a:cs typeface="Lucida Sans Unicode"/>
              </a:rPr>
              <a:t> </a:t>
            </a:r>
            <a:r>
              <a:rPr sz="2300" spc="-70" dirty="0">
                <a:latin typeface="Lucida Sans Unicode"/>
                <a:cs typeface="Lucida Sans Unicode"/>
              </a:rPr>
              <a:t>empresa</a:t>
            </a:r>
            <a:r>
              <a:rPr sz="2300" spc="-110" dirty="0">
                <a:latin typeface="Lucida Sans Unicode"/>
                <a:cs typeface="Lucida Sans Unicode"/>
              </a:rPr>
              <a:t> </a:t>
            </a:r>
            <a:r>
              <a:rPr sz="2300" spc="-90" dirty="0">
                <a:latin typeface="Lucida Sans Unicode"/>
                <a:cs typeface="Lucida Sans Unicode"/>
              </a:rPr>
              <a:t>su </a:t>
            </a:r>
            <a:r>
              <a:rPr sz="2300" spc="-715" dirty="0">
                <a:latin typeface="Lucida Sans Unicode"/>
                <a:cs typeface="Lucida Sans Unicode"/>
              </a:rPr>
              <a:t> </a:t>
            </a:r>
            <a:r>
              <a:rPr sz="2300" spc="-120" dirty="0">
                <a:latin typeface="Lucida Sans Unicode"/>
                <a:cs typeface="Lucida Sans Unicode"/>
              </a:rPr>
              <a:t>próximo </a:t>
            </a:r>
            <a:r>
              <a:rPr sz="2300" spc="-80" dirty="0">
                <a:latin typeface="Lucida Sans Unicode"/>
                <a:cs typeface="Lucida Sans Unicode"/>
              </a:rPr>
              <a:t>paso </a:t>
            </a:r>
            <a:r>
              <a:rPr sz="2300" spc="-50" dirty="0">
                <a:latin typeface="Lucida Sans Unicode"/>
                <a:cs typeface="Lucida Sans Unicode"/>
              </a:rPr>
              <a:t>en </a:t>
            </a:r>
            <a:r>
              <a:rPr sz="2300" spc="-105" dirty="0">
                <a:latin typeface="Lucida Sans Unicode"/>
                <a:cs typeface="Lucida Sans Unicode"/>
              </a:rPr>
              <a:t>la </a:t>
            </a:r>
            <a:r>
              <a:rPr sz="2300" spc="-80" dirty="0">
                <a:latin typeface="Lucida Sans Unicode"/>
                <a:cs typeface="Lucida Sans Unicode"/>
              </a:rPr>
              <a:t>carrera, </a:t>
            </a:r>
            <a:r>
              <a:rPr sz="2300" spc="-65" dirty="0">
                <a:latin typeface="Lucida Sans Unicode"/>
                <a:cs typeface="Lucida Sans Unicode"/>
              </a:rPr>
              <a:t>es </a:t>
            </a:r>
            <a:r>
              <a:rPr sz="2300" spc="-110" dirty="0">
                <a:latin typeface="Lucida Sans Unicode"/>
                <a:cs typeface="Lucida Sans Unicode"/>
              </a:rPr>
              <a:t>decir, </a:t>
            </a:r>
            <a:r>
              <a:rPr sz="2300" spc="-85" dirty="0">
                <a:latin typeface="Lucida Sans Unicode"/>
                <a:cs typeface="Lucida Sans Unicode"/>
              </a:rPr>
              <a:t>el </a:t>
            </a:r>
            <a:r>
              <a:rPr sz="2300" spc="-105" dirty="0">
                <a:latin typeface="Lucida Sans Unicode"/>
                <a:cs typeface="Lucida Sans Unicode"/>
              </a:rPr>
              <a:t>objetivo </a:t>
            </a:r>
            <a:r>
              <a:rPr sz="2300" spc="-65" dirty="0">
                <a:latin typeface="Lucida Sans Unicode"/>
                <a:cs typeface="Lucida Sans Unicode"/>
              </a:rPr>
              <a:t>es </a:t>
            </a:r>
            <a:r>
              <a:rPr sz="2300" spc="-75" dirty="0">
                <a:latin typeface="Lucida Sans Unicode"/>
                <a:cs typeface="Lucida Sans Unicode"/>
              </a:rPr>
              <a:t>generar </a:t>
            </a:r>
            <a:r>
              <a:rPr sz="2300" spc="-70" dirty="0">
                <a:latin typeface="Lucida Sans Unicode"/>
                <a:cs typeface="Lucida Sans Unicode"/>
              </a:rPr>
              <a:t>una </a:t>
            </a:r>
            <a:r>
              <a:rPr sz="2300" spc="-90" dirty="0">
                <a:latin typeface="Lucida Sans Unicode"/>
                <a:cs typeface="Lucida Sans Unicode"/>
              </a:rPr>
              <a:t>mayor lealtad </a:t>
            </a:r>
            <a:r>
              <a:rPr sz="2300" spc="-70" dirty="0">
                <a:latin typeface="Lucida Sans Unicode"/>
                <a:cs typeface="Lucida Sans Unicode"/>
              </a:rPr>
              <a:t>por </a:t>
            </a:r>
            <a:r>
              <a:rPr sz="2300" spc="-65" dirty="0">
                <a:latin typeface="Lucida Sans Unicode"/>
                <a:cs typeface="Lucida Sans Unicode"/>
              </a:rPr>
              <a:t>parte </a:t>
            </a:r>
            <a:r>
              <a:rPr sz="2300" spc="-55" dirty="0">
                <a:latin typeface="Lucida Sans Unicode"/>
                <a:cs typeface="Lucida Sans Unicode"/>
              </a:rPr>
              <a:t>de </a:t>
            </a:r>
            <a:r>
              <a:rPr sz="2300" spc="-110" dirty="0">
                <a:latin typeface="Lucida Sans Unicode"/>
                <a:cs typeface="Lucida Sans Unicode"/>
              </a:rPr>
              <a:t>los </a:t>
            </a:r>
            <a:r>
              <a:rPr sz="2300" spc="-105" dirty="0">
                <a:latin typeface="Lucida Sans Unicode"/>
                <a:cs typeface="Lucida Sans Unicode"/>
              </a:rPr>
              <a:t> </a:t>
            </a:r>
            <a:r>
              <a:rPr sz="2300" spc="-75" dirty="0">
                <a:latin typeface="Lucida Sans Unicode"/>
                <a:cs typeface="Lucida Sans Unicode"/>
              </a:rPr>
              <a:t>colaboradores </a:t>
            </a:r>
            <a:r>
              <a:rPr sz="2300" spc="-150" dirty="0">
                <a:latin typeface="Lucida Sans Unicode"/>
                <a:cs typeface="Lucida Sans Unicode"/>
              </a:rPr>
              <a:t>y </a:t>
            </a:r>
            <a:r>
              <a:rPr sz="2300" spc="-80" dirty="0">
                <a:latin typeface="Lucida Sans Unicode"/>
                <a:cs typeface="Lucida Sans Unicode"/>
              </a:rPr>
              <a:t>ayudar </a:t>
            </a:r>
            <a:r>
              <a:rPr sz="2300" spc="-55" dirty="0">
                <a:latin typeface="Lucida Sans Unicode"/>
                <a:cs typeface="Lucida Sans Unicode"/>
              </a:rPr>
              <a:t>a </a:t>
            </a:r>
            <a:r>
              <a:rPr sz="2300" spc="-75" dirty="0">
                <a:latin typeface="Lucida Sans Unicode"/>
                <a:cs typeface="Lucida Sans Unicode"/>
              </a:rPr>
              <a:t>reducir </a:t>
            </a:r>
            <a:r>
              <a:rPr sz="2300" spc="-105" dirty="0">
                <a:latin typeface="Lucida Sans Unicode"/>
                <a:cs typeface="Lucida Sans Unicode"/>
              </a:rPr>
              <a:t>la </a:t>
            </a:r>
            <a:r>
              <a:rPr sz="2300" spc="-85" dirty="0">
                <a:latin typeface="Lucida Sans Unicode"/>
                <a:cs typeface="Lucida Sans Unicode"/>
              </a:rPr>
              <a:t>rotación </a:t>
            </a:r>
            <a:r>
              <a:rPr sz="2300" spc="-55" dirty="0">
                <a:latin typeface="Lucida Sans Unicode"/>
                <a:cs typeface="Lucida Sans Unicode"/>
              </a:rPr>
              <a:t>de </a:t>
            </a:r>
            <a:r>
              <a:rPr sz="2300" spc="-95" dirty="0">
                <a:latin typeface="Lucida Sans Unicode"/>
                <a:cs typeface="Lucida Sans Unicode"/>
              </a:rPr>
              <a:t>personal, </a:t>
            </a:r>
            <a:r>
              <a:rPr sz="2300" spc="-60" dirty="0">
                <a:latin typeface="Lucida Sans Unicode"/>
                <a:cs typeface="Lucida Sans Unicode"/>
              </a:rPr>
              <a:t>que te </a:t>
            </a:r>
            <a:r>
              <a:rPr sz="2300" spc="-90" dirty="0">
                <a:latin typeface="Lucida Sans Unicode"/>
                <a:cs typeface="Lucida Sans Unicode"/>
              </a:rPr>
              <a:t>permitirá </a:t>
            </a:r>
            <a:r>
              <a:rPr sz="2300" spc="-60" dirty="0">
                <a:latin typeface="Lucida Sans Unicode"/>
                <a:cs typeface="Lucida Sans Unicode"/>
              </a:rPr>
              <a:t>ahorrar </a:t>
            </a:r>
            <a:r>
              <a:rPr sz="2300" spc="-75" dirty="0">
                <a:latin typeface="Lucida Sans Unicode"/>
                <a:cs typeface="Lucida Sans Unicode"/>
              </a:rPr>
              <a:t>dinero </a:t>
            </a:r>
            <a:r>
              <a:rPr sz="2300" spc="-50" dirty="0">
                <a:latin typeface="Lucida Sans Unicode"/>
                <a:cs typeface="Lucida Sans Unicode"/>
              </a:rPr>
              <a:t>en </a:t>
            </a:r>
            <a:r>
              <a:rPr sz="2300" spc="-45" dirty="0">
                <a:latin typeface="Lucida Sans Unicode"/>
                <a:cs typeface="Lucida Sans Unicode"/>
              </a:rPr>
              <a:t> </a:t>
            </a:r>
            <a:r>
              <a:rPr sz="2300" spc="-90" dirty="0">
                <a:latin typeface="Lucida Sans Unicode"/>
                <a:cs typeface="Lucida Sans Unicode"/>
              </a:rPr>
              <a:t>costos</a:t>
            </a:r>
            <a:r>
              <a:rPr sz="2300" spc="-140" dirty="0">
                <a:latin typeface="Lucida Sans Unicode"/>
                <a:cs typeface="Lucida Sans Unicode"/>
              </a:rPr>
              <a:t> </a:t>
            </a:r>
            <a:r>
              <a:rPr sz="2300" spc="-55" dirty="0">
                <a:latin typeface="Lucida Sans Unicode"/>
                <a:cs typeface="Lucida Sans Unicode"/>
              </a:rPr>
              <a:t>de</a:t>
            </a:r>
            <a:r>
              <a:rPr sz="2300" spc="-135" dirty="0">
                <a:latin typeface="Lucida Sans Unicode"/>
                <a:cs typeface="Lucida Sans Unicode"/>
              </a:rPr>
              <a:t> </a:t>
            </a:r>
            <a:r>
              <a:rPr sz="2300" spc="-90" dirty="0">
                <a:latin typeface="Lucida Sans Unicode"/>
                <a:cs typeface="Lucida Sans Unicode"/>
              </a:rPr>
              <a:t>contratación.</a:t>
            </a:r>
            <a:endParaRPr sz="23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38164" y="7110299"/>
            <a:ext cx="3724275" cy="1304925"/>
          </a:xfrm>
          <a:prstGeom prst="rect">
            <a:avLst/>
          </a:prstGeom>
          <a:solidFill>
            <a:srgbClr val="C7D0D8"/>
          </a:solidFill>
        </p:spPr>
        <p:txBody>
          <a:bodyPr vert="horz" wrap="square" lIns="0" tIns="0" rIns="0" bIns="0" rtlCol="0">
            <a:spAutoFit/>
          </a:bodyPr>
          <a:lstStyle/>
          <a:p>
            <a:pPr marL="767715">
              <a:lnSpc>
                <a:spcPts val="2950"/>
              </a:lnSpc>
            </a:pPr>
            <a:r>
              <a:rPr sz="2500" b="1" spc="-25" dirty="0">
                <a:latin typeface="Tahoma"/>
                <a:cs typeface="Tahoma"/>
              </a:rPr>
              <a:t>Reconocer</a:t>
            </a:r>
            <a:r>
              <a:rPr sz="2500" b="1" spc="-110" dirty="0">
                <a:latin typeface="Tahoma"/>
                <a:cs typeface="Tahoma"/>
              </a:rPr>
              <a:t> </a:t>
            </a:r>
            <a:r>
              <a:rPr sz="2500" b="1" spc="-15" dirty="0">
                <a:latin typeface="Tahoma"/>
                <a:cs typeface="Tahoma"/>
              </a:rPr>
              <a:t>los</a:t>
            </a:r>
            <a:endParaRPr sz="2500">
              <a:latin typeface="Tahoma"/>
              <a:cs typeface="Tahoma"/>
            </a:endParaRPr>
          </a:p>
          <a:p>
            <a:pPr marL="914400" marR="734695" indent="-170815">
              <a:lnSpc>
                <a:spcPct val="114999"/>
              </a:lnSpc>
            </a:pPr>
            <a:r>
              <a:rPr sz="2500" b="1" spc="15" dirty="0">
                <a:latin typeface="Tahoma"/>
                <a:cs typeface="Tahoma"/>
              </a:rPr>
              <a:t>meritos</a:t>
            </a:r>
            <a:r>
              <a:rPr sz="2500" b="1" spc="-130" dirty="0">
                <a:latin typeface="Tahoma"/>
                <a:cs typeface="Tahoma"/>
              </a:rPr>
              <a:t> </a:t>
            </a:r>
            <a:r>
              <a:rPr sz="2500" b="1" spc="-5" dirty="0">
                <a:latin typeface="Tahoma"/>
                <a:cs typeface="Tahoma"/>
              </a:rPr>
              <a:t>de</a:t>
            </a:r>
            <a:r>
              <a:rPr sz="2500" b="1" spc="-125" dirty="0">
                <a:latin typeface="Tahoma"/>
                <a:cs typeface="Tahoma"/>
              </a:rPr>
              <a:t> </a:t>
            </a:r>
            <a:r>
              <a:rPr sz="2500" b="1" spc="-15" dirty="0">
                <a:latin typeface="Tahoma"/>
                <a:cs typeface="Tahoma"/>
              </a:rPr>
              <a:t>los </a:t>
            </a:r>
            <a:r>
              <a:rPr sz="2500" b="1" spc="-715" dirty="0">
                <a:latin typeface="Tahoma"/>
                <a:cs typeface="Tahoma"/>
              </a:rPr>
              <a:t> </a:t>
            </a:r>
            <a:r>
              <a:rPr sz="2500" b="1" dirty="0">
                <a:latin typeface="Tahoma"/>
                <a:cs typeface="Tahoma"/>
              </a:rPr>
              <a:t>empleados</a:t>
            </a:r>
            <a:endParaRPr sz="25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357179" y="6796068"/>
            <a:ext cx="12906375" cy="193357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222885" rIns="0" bIns="0" rtlCol="0">
            <a:spAutoFit/>
          </a:bodyPr>
          <a:lstStyle/>
          <a:p>
            <a:pPr marL="246379" marR="246379" algn="just">
              <a:lnSpc>
                <a:spcPct val="116799"/>
              </a:lnSpc>
              <a:spcBef>
                <a:spcPts val="1755"/>
              </a:spcBef>
            </a:pPr>
            <a:r>
              <a:rPr sz="2300" spc="-45" dirty="0">
                <a:latin typeface="Lucida Sans Unicode"/>
                <a:cs typeface="Lucida Sans Unicode"/>
              </a:rPr>
              <a:t>Es </a:t>
            </a:r>
            <a:r>
              <a:rPr sz="2300" spc="-75" dirty="0">
                <a:latin typeface="Lucida Sans Unicode"/>
                <a:cs typeface="Lucida Sans Unicode"/>
              </a:rPr>
              <a:t>tan </a:t>
            </a:r>
            <a:r>
              <a:rPr sz="2300" spc="-85" dirty="0">
                <a:latin typeface="Lucida Sans Unicode"/>
                <a:cs typeface="Lucida Sans Unicode"/>
              </a:rPr>
              <a:t>importante </a:t>
            </a:r>
            <a:r>
              <a:rPr sz="2300" spc="-90" dirty="0">
                <a:latin typeface="Lucida Sans Unicode"/>
                <a:cs typeface="Lucida Sans Unicode"/>
              </a:rPr>
              <a:t>como </a:t>
            </a:r>
            <a:r>
              <a:rPr sz="2300" spc="-80" dirty="0">
                <a:latin typeface="Lucida Sans Unicode"/>
                <a:cs typeface="Lucida Sans Unicode"/>
              </a:rPr>
              <a:t>desarrollar </a:t>
            </a:r>
            <a:r>
              <a:rPr sz="2300" spc="-95" dirty="0">
                <a:latin typeface="Lucida Sans Unicode"/>
                <a:cs typeface="Lucida Sans Unicode"/>
              </a:rPr>
              <a:t>sus </a:t>
            </a:r>
            <a:r>
              <a:rPr sz="2300" spc="-105" dirty="0">
                <a:latin typeface="Lucida Sans Unicode"/>
                <a:cs typeface="Lucida Sans Unicode"/>
              </a:rPr>
              <a:t>habilidades, ya </a:t>
            </a:r>
            <a:r>
              <a:rPr sz="2300" spc="-60" dirty="0">
                <a:latin typeface="Lucida Sans Unicode"/>
                <a:cs typeface="Lucida Sans Unicode"/>
              </a:rPr>
              <a:t>que </a:t>
            </a:r>
            <a:r>
              <a:rPr sz="2300" spc="-70" dirty="0">
                <a:latin typeface="Lucida Sans Unicode"/>
                <a:cs typeface="Lucida Sans Unicode"/>
              </a:rPr>
              <a:t>una recompensa </a:t>
            </a:r>
            <a:r>
              <a:rPr sz="2300" spc="-65" dirty="0">
                <a:latin typeface="Lucida Sans Unicode"/>
                <a:cs typeface="Lucida Sans Unicode"/>
              </a:rPr>
              <a:t>es </a:t>
            </a:r>
            <a:r>
              <a:rPr sz="2300" spc="-70" dirty="0">
                <a:latin typeface="Lucida Sans Unicode"/>
                <a:cs typeface="Lucida Sans Unicode"/>
              </a:rPr>
              <a:t>una </a:t>
            </a:r>
            <a:r>
              <a:rPr sz="2300" spc="-85" dirty="0">
                <a:latin typeface="Lucida Sans Unicode"/>
                <a:cs typeface="Lucida Sans Unicode"/>
              </a:rPr>
              <a:t>señal </a:t>
            </a:r>
            <a:r>
              <a:rPr sz="2300" spc="-55" dirty="0">
                <a:latin typeface="Lucida Sans Unicode"/>
                <a:cs typeface="Lucida Sans Unicode"/>
              </a:rPr>
              <a:t>de </a:t>
            </a:r>
            <a:r>
              <a:rPr sz="2300" spc="-50" dirty="0">
                <a:latin typeface="Lucida Sans Unicode"/>
                <a:cs typeface="Lucida Sans Unicode"/>
              </a:rPr>
              <a:t> </a:t>
            </a:r>
            <a:r>
              <a:rPr sz="2300" spc="-85" dirty="0">
                <a:latin typeface="Lucida Sans Unicode"/>
                <a:cs typeface="Lucida Sans Unicode"/>
              </a:rPr>
              <a:t>retroalimentación </a:t>
            </a:r>
            <a:r>
              <a:rPr sz="2300" spc="-65" dirty="0">
                <a:latin typeface="Lucida Sans Unicode"/>
                <a:cs typeface="Lucida Sans Unicode"/>
              </a:rPr>
              <a:t>ante </a:t>
            </a:r>
            <a:r>
              <a:rPr sz="2300" spc="-75" dirty="0">
                <a:latin typeface="Lucida Sans Unicode"/>
                <a:cs typeface="Lucida Sans Unicode"/>
              </a:rPr>
              <a:t>un proceso </a:t>
            </a:r>
            <a:r>
              <a:rPr sz="2300" spc="-55" dirty="0">
                <a:latin typeface="Lucida Sans Unicode"/>
                <a:cs typeface="Lucida Sans Unicode"/>
              </a:rPr>
              <a:t>de </a:t>
            </a:r>
            <a:r>
              <a:rPr sz="2300" spc="-90" dirty="0">
                <a:latin typeface="Lucida Sans Unicode"/>
                <a:cs typeface="Lucida Sans Unicode"/>
              </a:rPr>
              <a:t>capacitación </a:t>
            </a:r>
            <a:r>
              <a:rPr sz="2300" spc="-150" dirty="0">
                <a:latin typeface="Lucida Sans Unicode"/>
                <a:cs typeface="Lucida Sans Unicode"/>
              </a:rPr>
              <a:t>y </a:t>
            </a:r>
            <a:r>
              <a:rPr sz="2300" spc="-70" dirty="0">
                <a:latin typeface="Lucida Sans Unicode"/>
                <a:cs typeface="Lucida Sans Unicode"/>
              </a:rPr>
              <a:t>una </a:t>
            </a:r>
            <a:r>
              <a:rPr sz="2300" spc="-85" dirty="0">
                <a:latin typeface="Lucida Sans Unicode"/>
                <a:cs typeface="Lucida Sans Unicode"/>
              </a:rPr>
              <a:t>ayuda </a:t>
            </a:r>
            <a:r>
              <a:rPr sz="2300" spc="-65" dirty="0">
                <a:latin typeface="Lucida Sans Unicode"/>
                <a:cs typeface="Lucida Sans Unicode"/>
              </a:rPr>
              <a:t>para </a:t>
            </a:r>
            <a:r>
              <a:rPr sz="2300" spc="-80" dirty="0">
                <a:latin typeface="Lucida Sans Unicode"/>
                <a:cs typeface="Lucida Sans Unicode"/>
              </a:rPr>
              <a:t>mejorar </a:t>
            </a:r>
            <a:r>
              <a:rPr sz="2300" spc="-105" dirty="0">
                <a:latin typeface="Lucida Sans Unicode"/>
                <a:cs typeface="Lucida Sans Unicode"/>
              </a:rPr>
              <a:t>la </a:t>
            </a:r>
            <a:r>
              <a:rPr sz="2300" spc="-75" dirty="0">
                <a:latin typeface="Lucida Sans Unicode"/>
                <a:cs typeface="Lucida Sans Unicode"/>
              </a:rPr>
              <a:t>retención </a:t>
            </a:r>
            <a:r>
              <a:rPr sz="2300" spc="-85" dirty="0">
                <a:latin typeface="Lucida Sans Unicode"/>
                <a:cs typeface="Lucida Sans Unicode"/>
              </a:rPr>
              <a:t>del </a:t>
            </a:r>
            <a:r>
              <a:rPr sz="2300" spc="-80" dirty="0">
                <a:latin typeface="Lucida Sans Unicode"/>
                <a:cs typeface="Lucida Sans Unicode"/>
              </a:rPr>
              <a:t> empleado</a:t>
            </a:r>
            <a:r>
              <a:rPr sz="2300" spc="-135" dirty="0">
                <a:latin typeface="Lucida Sans Unicode"/>
                <a:cs typeface="Lucida Sans Unicode"/>
              </a:rPr>
              <a:t> </a:t>
            </a:r>
            <a:r>
              <a:rPr sz="2300" spc="-20" dirty="0">
                <a:latin typeface="Lucida Sans Unicode"/>
                <a:cs typeface="Lucida Sans Unicode"/>
              </a:rPr>
              <a:t>e</a:t>
            </a:r>
            <a:r>
              <a:rPr sz="2300" spc="-135" dirty="0">
                <a:latin typeface="Lucida Sans Unicode"/>
                <a:cs typeface="Lucida Sans Unicode"/>
              </a:rPr>
              <a:t> </a:t>
            </a:r>
            <a:r>
              <a:rPr sz="2300" spc="-100" dirty="0">
                <a:latin typeface="Lucida Sans Unicode"/>
                <a:cs typeface="Lucida Sans Unicode"/>
              </a:rPr>
              <a:t>impulsar</a:t>
            </a:r>
            <a:r>
              <a:rPr sz="2300" spc="-135" dirty="0">
                <a:latin typeface="Lucida Sans Unicode"/>
                <a:cs typeface="Lucida Sans Unicode"/>
              </a:rPr>
              <a:t> </a:t>
            </a:r>
            <a:r>
              <a:rPr sz="2300" spc="-90" dirty="0">
                <a:latin typeface="Lucida Sans Unicode"/>
                <a:cs typeface="Lucida Sans Unicode"/>
              </a:rPr>
              <a:t>su</a:t>
            </a:r>
            <a:r>
              <a:rPr sz="2300" spc="-135" dirty="0">
                <a:latin typeface="Lucida Sans Unicode"/>
                <a:cs typeface="Lucida Sans Unicode"/>
              </a:rPr>
              <a:t> </a:t>
            </a:r>
            <a:r>
              <a:rPr sz="2300" spc="-95" dirty="0">
                <a:latin typeface="Lucida Sans Unicode"/>
                <a:cs typeface="Lucida Sans Unicode"/>
              </a:rPr>
              <a:t>compromiso</a:t>
            </a:r>
            <a:r>
              <a:rPr sz="2300" spc="-135" dirty="0">
                <a:latin typeface="Lucida Sans Unicode"/>
                <a:cs typeface="Lucida Sans Unicode"/>
              </a:rPr>
              <a:t> </a:t>
            </a:r>
            <a:r>
              <a:rPr sz="2300" spc="-80" dirty="0">
                <a:latin typeface="Lucida Sans Unicode"/>
                <a:cs typeface="Lucida Sans Unicode"/>
              </a:rPr>
              <a:t>con</a:t>
            </a:r>
            <a:r>
              <a:rPr sz="2300" spc="-135" dirty="0">
                <a:latin typeface="Lucida Sans Unicode"/>
                <a:cs typeface="Lucida Sans Unicode"/>
              </a:rPr>
              <a:t> </a:t>
            </a:r>
            <a:r>
              <a:rPr sz="2300" spc="-105" dirty="0">
                <a:latin typeface="Lucida Sans Unicode"/>
                <a:cs typeface="Lucida Sans Unicode"/>
              </a:rPr>
              <a:t>la</a:t>
            </a:r>
            <a:r>
              <a:rPr sz="2300" spc="-135" dirty="0">
                <a:latin typeface="Lucida Sans Unicode"/>
                <a:cs typeface="Lucida Sans Unicode"/>
              </a:rPr>
              <a:t> </a:t>
            </a:r>
            <a:r>
              <a:rPr sz="2300" spc="-120" dirty="0">
                <a:latin typeface="Lucida Sans Unicode"/>
                <a:cs typeface="Lucida Sans Unicode"/>
              </a:rPr>
              <a:t>organización.</a:t>
            </a:r>
            <a:endParaRPr sz="2300">
              <a:latin typeface="Lucida Sans Unicode"/>
              <a:cs typeface="Lucida Sans Unicode"/>
            </a:endParaRPr>
          </a:p>
        </p:txBody>
      </p:sp>
      <p:pic>
        <p:nvPicPr>
          <p:cNvPr id="16" name="object 1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96524" y="5323617"/>
            <a:ext cx="1704974" cy="561974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96524" y="7797861"/>
            <a:ext cx="1704974" cy="56197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399240" y="3880966"/>
            <a:ext cx="13916960" cy="1061829"/>
          </a:xfrm>
        </p:spPr>
        <p:txBody>
          <a:bodyPr/>
          <a:lstStyle/>
          <a:p>
            <a:r>
              <a:rPr lang="en-US" dirty="0"/>
              <a:t>https://www.youtube.com/watch?v=J9dPWprBnU4</a:t>
            </a:r>
          </a:p>
        </p:txBody>
      </p:sp>
    </p:spTree>
    <p:extLst>
      <p:ext uri="{BB962C8B-B14F-4D97-AF65-F5344CB8AC3E}">
        <p14:creationId xmlns:p14="http://schemas.microsoft.com/office/powerpoint/2010/main" val="1343512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371600" y="2451100"/>
            <a:ext cx="15974360" cy="3539430"/>
          </a:xfrm>
        </p:spPr>
        <p:txBody>
          <a:bodyPr/>
          <a:lstStyle/>
          <a:p>
            <a:pPr algn="ctr"/>
            <a:r>
              <a:rPr lang="es-ES" sz="11500" dirty="0" smtClean="0"/>
              <a:t>GESTIÓN DE TALENTO HUMANO</a:t>
            </a:r>
            <a:endParaRPr lang="en-US" sz="11500" dirty="0"/>
          </a:p>
        </p:txBody>
      </p:sp>
    </p:spTree>
    <p:extLst>
      <p:ext uri="{BB962C8B-B14F-4D97-AF65-F5344CB8AC3E}">
        <p14:creationId xmlns:p14="http://schemas.microsoft.com/office/powerpoint/2010/main" val="239611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28700" y="530941"/>
            <a:ext cx="13115925" cy="1419225"/>
          </a:xfrm>
          <a:custGeom>
            <a:avLst/>
            <a:gdLst/>
            <a:ahLst/>
            <a:cxnLst/>
            <a:rect l="l" t="t" r="r" b="b"/>
            <a:pathLst>
              <a:path w="13115925" h="1419225">
                <a:moveTo>
                  <a:pt x="13115923" y="1419224"/>
                </a:moveTo>
                <a:lnTo>
                  <a:pt x="0" y="1419224"/>
                </a:lnTo>
                <a:lnTo>
                  <a:pt x="0" y="0"/>
                </a:lnTo>
                <a:lnTo>
                  <a:pt x="13115923" y="0"/>
                </a:lnTo>
                <a:lnTo>
                  <a:pt x="13115923" y="1419224"/>
                </a:lnTo>
                <a:close/>
              </a:path>
            </a:pathLst>
          </a:custGeom>
          <a:solidFill>
            <a:srgbClr val="1BE6D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547206" y="1710163"/>
            <a:ext cx="17200880" cy="8014334"/>
            <a:chOff x="547206" y="1710163"/>
            <a:chExt cx="17200880" cy="8014334"/>
          </a:xfrm>
        </p:grpSpPr>
        <p:sp>
          <p:nvSpPr>
            <p:cNvPr id="5" name="object 5"/>
            <p:cNvSpPr/>
            <p:nvPr/>
          </p:nvSpPr>
          <p:spPr>
            <a:xfrm>
              <a:off x="10566876" y="6295385"/>
              <a:ext cx="7124700" cy="3429000"/>
            </a:xfrm>
            <a:custGeom>
              <a:avLst/>
              <a:gdLst/>
              <a:ahLst/>
              <a:cxnLst/>
              <a:rect l="l" t="t" r="r" b="b"/>
              <a:pathLst>
                <a:path w="7124700" h="3429000">
                  <a:moveTo>
                    <a:pt x="6864990" y="3429000"/>
                  </a:moveTo>
                  <a:lnTo>
                    <a:pt x="259597" y="3429000"/>
                  </a:lnTo>
                  <a:lnTo>
                    <a:pt x="213021" y="3424805"/>
                  </a:lnTo>
                  <a:lnTo>
                    <a:pt x="169148" y="3412715"/>
                  </a:lnTo>
                  <a:lnTo>
                    <a:pt x="128719" y="3393471"/>
                  </a:lnTo>
                  <a:lnTo>
                    <a:pt x="92477" y="3367816"/>
                  </a:lnTo>
                  <a:lnTo>
                    <a:pt x="61162" y="3336490"/>
                  </a:lnTo>
                  <a:lnTo>
                    <a:pt x="35515" y="3300234"/>
                  </a:lnTo>
                  <a:lnTo>
                    <a:pt x="16278" y="3259792"/>
                  </a:lnTo>
                  <a:lnTo>
                    <a:pt x="4193" y="3215903"/>
                  </a:lnTo>
                  <a:lnTo>
                    <a:pt x="0" y="3169310"/>
                  </a:lnTo>
                  <a:lnTo>
                    <a:pt x="0" y="259689"/>
                  </a:lnTo>
                  <a:lnTo>
                    <a:pt x="4193" y="213096"/>
                  </a:lnTo>
                  <a:lnTo>
                    <a:pt x="16278" y="169207"/>
                  </a:lnTo>
                  <a:lnTo>
                    <a:pt x="35515" y="128765"/>
                  </a:lnTo>
                  <a:lnTo>
                    <a:pt x="61162" y="92509"/>
                  </a:lnTo>
                  <a:lnTo>
                    <a:pt x="92477" y="61183"/>
                  </a:lnTo>
                  <a:lnTo>
                    <a:pt x="128719" y="35528"/>
                  </a:lnTo>
                  <a:lnTo>
                    <a:pt x="169148" y="16284"/>
                  </a:lnTo>
                  <a:lnTo>
                    <a:pt x="213021" y="4194"/>
                  </a:lnTo>
                  <a:lnTo>
                    <a:pt x="259597" y="0"/>
                  </a:lnTo>
                  <a:lnTo>
                    <a:pt x="6864990" y="0"/>
                  </a:lnTo>
                  <a:lnTo>
                    <a:pt x="6911567" y="4194"/>
                  </a:lnTo>
                  <a:lnTo>
                    <a:pt x="6955440" y="16284"/>
                  </a:lnTo>
                  <a:lnTo>
                    <a:pt x="6995868" y="35528"/>
                  </a:lnTo>
                  <a:lnTo>
                    <a:pt x="7032111" y="61183"/>
                  </a:lnTo>
                  <a:lnTo>
                    <a:pt x="7063426" y="92509"/>
                  </a:lnTo>
                  <a:lnTo>
                    <a:pt x="7089072" y="128765"/>
                  </a:lnTo>
                  <a:lnTo>
                    <a:pt x="7108309" y="169207"/>
                  </a:lnTo>
                  <a:lnTo>
                    <a:pt x="7120395" y="213096"/>
                  </a:lnTo>
                  <a:lnTo>
                    <a:pt x="7124588" y="259689"/>
                  </a:lnTo>
                  <a:lnTo>
                    <a:pt x="7124588" y="3169310"/>
                  </a:lnTo>
                  <a:lnTo>
                    <a:pt x="7120395" y="3215903"/>
                  </a:lnTo>
                  <a:lnTo>
                    <a:pt x="7108309" y="3259792"/>
                  </a:lnTo>
                  <a:lnTo>
                    <a:pt x="7089072" y="3300234"/>
                  </a:lnTo>
                  <a:lnTo>
                    <a:pt x="7063426" y="3336490"/>
                  </a:lnTo>
                  <a:lnTo>
                    <a:pt x="7032111" y="3367816"/>
                  </a:lnTo>
                  <a:lnTo>
                    <a:pt x="6995868" y="3393471"/>
                  </a:lnTo>
                  <a:lnTo>
                    <a:pt x="6955440" y="3412715"/>
                  </a:lnTo>
                  <a:lnTo>
                    <a:pt x="6911567" y="3424805"/>
                  </a:lnTo>
                  <a:lnTo>
                    <a:pt x="6864990" y="3429000"/>
                  </a:lnTo>
                  <a:close/>
                </a:path>
              </a:pathLst>
            </a:custGeom>
            <a:solidFill>
              <a:srgbClr val="AAD6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47206" y="1710163"/>
              <a:ext cx="17200587" cy="754749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77654" y="5187524"/>
              <a:ext cx="581024" cy="1276349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10800498" y="6198225"/>
            <a:ext cx="6655434" cy="3282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4900"/>
              </a:lnSpc>
              <a:spcBef>
                <a:spcPts val="100"/>
              </a:spcBef>
            </a:pPr>
            <a:r>
              <a:rPr sz="3100" spc="-70" dirty="0">
                <a:latin typeface="Lucida Sans Unicode"/>
                <a:cs typeface="Lucida Sans Unicode"/>
              </a:rPr>
              <a:t>La </a:t>
            </a:r>
            <a:r>
              <a:rPr sz="3100" spc="-145" dirty="0">
                <a:latin typeface="Lucida Sans Unicode"/>
                <a:cs typeface="Lucida Sans Unicode"/>
              </a:rPr>
              <a:t>gestión </a:t>
            </a:r>
            <a:r>
              <a:rPr sz="3100" spc="-70" dirty="0">
                <a:latin typeface="Lucida Sans Unicode"/>
                <a:cs typeface="Lucida Sans Unicode"/>
              </a:rPr>
              <a:t>de </a:t>
            </a:r>
            <a:r>
              <a:rPr sz="3100" spc="-135" dirty="0">
                <a:latin typeface="Lucida Sans Unicode"/>
                <a:cs typeface="Lucida Sans Unicode"/>
              </a:rPr>
              <a:t>la </a:t>
            </a:r>
            <a:r>
              <a:rPr sz="3100" spc="-130" dirty="0">
                <a:latin typeface="Lucida Sans Unicode"/>
                <a:cs typeface="Lucida Sans Unicode"/>
              </a:rPr>
              <a:t>seguridad </a:t>
            </a:r>
            <a:r>
              <a:rPr sz="3100" spc="-200" dirty="0">
                <a:latin typeface="Lucida Sans Unicode"/>
                <a:cs typeface="Lucida Sans Unicode"/>
              </a:rPr>
              <a:t>y </a:t>
            </a:r>
            <a:r>
              <a:rPr sz="3100" spc="-135" dirty="0">
                <a:latin typeface="Lucida Sans Unicode"/>
                <a:cs typeface="Lucida Sans Unicode"/>
              </a:rPr>
              <a:t>la </a:t>
            </a:r>
            <a:r>
              <a:rPr sz="3100" spc="-125" dirty="0">
                <a:latin typeface="Lucida Sans Unicode"/>
                <a:cs typeface="Lucida Sans Unicode"/>
              </a:rPr>
              <a:t>salud </a:t>
            </a:r>
            <a:r>
              <a:rPr sz="3100" spc="-120" dirty="0">
                <a:latin typeface="Lucida Sans Unicode"/>
                <a:cs typeface="Lucida Sans Unicode"/>
              </a:rPr>
              <a:t> </a:t>
            </a:r>
            <a:r>
              <a:rPr sz="3100" spc="-125" dirty="0">
                <a:latin typeface="Lucida Sans Unicode"/>
                <a:cs typeface="Lucida Sans Unicode"/>
              </a:rPr>
              <a:t>forma</a:t>
            </a:r>
            <a:r>
              <a:rPr sz="3100" spc="-120" dirty="0">
                <a:latin typeface="Lucida Sans Unicode"/>
                <a:cs typeface="Lucida Sans Unicode"/>
              </a:rPr>
              <a:t> </a:t>
            </a:r>
            <a:r>
              <a:rPr sz="3100" spc="-80" dirty="0">
                <a:latin typeface="Lucida Sans Unicode"/>
                <a:cs typeface="Lucida Sans Unicode"/>
              </a:rPr>
              <a:t>parte</a:t>
            </a:r>
            <a:r>
              <a:rPr sz="3100" spc="-75" dirty="0">
                <a:latin typeface="Lucida Sans Unicode"/>
                <a:cs typeface="Lucida Sans Unicode"/>
              </a:rPr>
              <a:t> </a:t>
            </a:r>
            <a:r>
              <a:rPr sz="3100" spc="-70" dirty="0">
                <a:latin typeface="Lucida Sans Unicode"/>
                <a:cs typeface="Lucida Sans Unicode"/>
              </a:rPr>
              <a:t>de</a:t>
            </a:r>
            <a:r>
              <a:rPr sz="3100" spc="-65" dirty="0">
                <a:latin typeface="Lucida Sans Unicode"/>
                <a:cs typeface="Lucida Sans Unicode"/>
              </a:rPr>
              <a:t> </a:t>
            </a:r>
            <a:r>
              <a:rPr sz="3100" spc="-135" dirty="0">
                <a:latin typeface="Lucida Sans Unicode"/>
                <a:cs typeface="Lucida Sans Unicode"/>
              </a:rPr>
              <a:t>la</a:t>
            </a:r>
            <a:r>
              <a:rPr sz="3100" spc="-130" dirty="0">
                <a:latin typeface="Lucida Sans Unicode"/>
                <a:cs typeface="Lucida Sans Unicode"/>
              </a:rPr>
              <a:t> </a:t>
            </a:r>
            <a:r>
              <a:rPr sz="3100" spc="-145" dirty="0">
                <a:latin typeface="Lucida Sans Unicode"/>
                <a:cs typeface="Lucida Sans Unicode"/>
              </a:rPr>
              <a:t>gestión</a:t>
            </a:r>
            <a:r>
              <a:rPr sz="3100" spc="-140" dirty="0">
                <a:latin typeface="Lucida Sans Unicode"/>
                <a:cs typeface="Lucida Sans Unicode"/>
              </a:rPr>
              <a:t> </a:t>
            </a:r>
            <a:r>
              <a:rPr sz="3100" spc="-70" dirty="0">
                <a:latin typeface="Lucida Sans Unicode"/>
                <a:cs typeface="Lucida Sans Unicode"/>
              </a:rPr>
              <a:t>de</a:t>
            </a:r>
            <a:r>
              <a:rPr sz="3100" spc="-65" dirty="0">
                <a:latin typeface="Lucida Sans Unicode"/>
                <a:cs typeface="Lucida Sans Unicode"/>
              </a:rPr>
              <a:t> </a:t>
            </a:r>
            <a:r>
              <a:rPr sz="3100" spc="-95" dirty="0">
                <a:latin typeface="Lucida Sans Unicode"/>
                <a:cs typeface="Lucida Sans Unicode"/>
              </a:rPr>
              <a:t>una </a:t>
            </a:r>
            <a:r>
              <a:rPr sz="3100" spc="-90" dirty="0">
                <a:latin typeface="Lucida Sans Unicode"/>
                <a:cs typeface="Lucida Sans Unicode"/>
              </a:rPr>
              <a:t> </a:t>
            </a:r>
            <a:r>
              <a:rPr sz="3100" spc="-110" dirty="0">
                <a:latin typeface="Lucida Sans Unicode"/>
                <a:cs typeface="Lucida Sans Unicode"/>
              </a:rPr>
              <a:t>empresa. </a:t>
            </a:r>
            <a:r>
              <a:rPr sz="3100" spc="-95" dirty="0">
                <a:solidFill>
                  <a:srgbClr val="FF0000"/>
                </a:solidFill>
                <a:latin typeface="Lucida Sans Unicode"/>
                <a:cs typeface="Lucida Sans Unicode"/>
              </a:rPr>
              <a:t>Las empresas </a:t>
            </a:r>
            <a:r>
              <a:rPr sz="3100" spc="-80" dirty="0">
                <a:solidFill>
                  <a:srgbClr val="FF0000"/>
                </a:solidFill>
                <a:latin typeface="Lucida Sans Unicode"/>
                <a:cs typeface="Lucida Sans Unicode"/>
              </a:rPr>
              <a:t>deben hacer </a:t>
            </a:r>
            <a:r>
              <a:rPr sz="3100" spc="-969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3100" spc="-95" dirty="0">
                <a:solidFill>
                  <a:srgbClr val="FF0000"/>
                </a:solidFill>
                <a:latin typeface="Lucida Sans Unicode"/>
                <a:cs typeface="Lucida Sans Unicode"/>
              </a:rPr>
              <a:t>una </a:t>
            </a:r>
            <a:r>
              <a:rPr sz="3100" spc="-120" dirty="0">
                <a:solidFill>
                  <a:srgbClr val="FF0000"/>
                </a:solidFill>
                <a:latin typeface="Lucida Sans Unicode"/>
                <a:cs typeface="Lucida Sans Unicode"/>
              </a:rPr>
              <a:t>evaluación</a:t>
            </a:r>
            <a:r>
              <a:rPr sz="3100" spc="-114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3100" spc="-70" dirty="0">
                <a:solidFill>
                  <a:srgbClr val="FF0000"/>
                </a:solidFill>
                <a:latin typeface="Lucida Sans Unicode"/>
                <a:cs typeface="Lucida Sans Unicode"/>
              </a:rPr>
              <a:t>de </a:t>
            </a:r>
            <a:r>
              <a:rPr sz="3100" spc="-145" dirty="0">
                <a:solidFill>
                  <a:srgbClr val="FF0000"/>
                </a:solidFill>
                <a:latin typeface="Lucida Sans Unicode"/>
                <a:cs typeface="Lucida Sans Unicode"/>
              </a:rPr>
              <a:t>los</a:t>
            </a:r>
            <a:r>
              <a:rPr sz="3100" spc="-140" dirty="0">
                <a:solidFill>
                  <a:srgbClr val="FF0000"/>
                </a:solidFill>
                <a:latin typeface="Lucida Sans Unicode"/>
                <a:cs typeface="Lucida Sans Unicode"/>
              </a:rPr>
              <a:t> riesgos</a:t>
            </a:r>
            <a:r>
              <a:rPr sz="3100" spc="-135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3100" spc="-85" dirty="0">
                <a:solidFill>
                  <a:srgbClr val="FF0000"/>
                </a:solidFill>
                <a:latin typeface="Lucida Sans Unicode"/>
                <a:cs typeface="Lucida Sans Unicode"/>
              </a:rPr>
              <a:t>para </a:t>
            </a:r>
            <a:r>
              <a:rPr sz="3100" spc="-80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3100" spc="-90" dirty="0">
                <a:solidFill>
                  <a:srgbClr val="FF0000"/>
                </a:solidFill>
                <a:latin typeface="Lucida Sans Unicode"/>
                <a:cs typeface="Lucida Sans Unicode"/>
              </a:rPr>
              <a:t>conocer </a:t>
            </a:r>
            <a:r>
              <a:rPr sz="3100" spc="-110" dirty="0">
                <a:solidFill>
                  <a:srgbClr val="FF0000"/>
                </a:solidFill>
                <a:latin typeface="Lucida Sans Unicode"/>
                <a:cs typeface="Lucida Sans Unicode"/>
              </a:rPr>
              <a:t>cuáles son </a:t>
            </a:r>
            <a:r>
              <a:rPr sz="3100" spc="-145" dirty="0">
                <a:solidFill>
                  <a:srgbClr val="FF0000"/>
                </a:solidFill>
                <a:latin typeface="Lucida Sans Unicode"/>
                <a:cs typeface="Lucida Sans Unicode"/>
              </a:rPr>
              <a:t>los peligros </a:t>
            </a:r>
            <a:r>
              <a:rPr sz="3100" spc="-200" dirty="0">
                <a:solidFill>
                  <a:srgbClr val="FF0000"/>
                </a:solidFill>
                <a:latin typeface="Lucida Sans Unicode"/>
                <a:cs typeface="Lucida Sans Unicode"/>
              </a:rPr>
              <a:t>y </a:t>
            </a:r>
            <a:r>
              <a:rPr sz="3100" spc="-145" dirty="0">
                <a:solidFill>
                  <a:srgbClr val="FF0000"/>
                </a:solidFill>
                <a:latin typeface="Lucida Sans Unicode"/>
                <a:cs typeface="Lucida Sans Unicode"/>
              </a:rPr>
              <a:t>los </a:t>
            </a:r>
            <a:r>
              <a:rPr sz="3100" spc="-140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3100" spc="-70" dirty="0">
                <a:solidFill>
                  <a:srgbClr val="FF0000"/>
                </a:solidFill>
                <a:latin typeface="Lucida Sans Unicode"/>
                <a:cs typeface="Lucida Sans Unicode"/>
              </a:rPr>
              <a:t>r</a:t>
            </a:r>
            <a:r>
              <a:rPr sz="3100" spc="-200" dirty="0">
                <a:solidFill>
                  <a:srgbClr val="FF0000"/>
                </a:solidFill>
                <a:latin typeface="Lucida Sans Unicode"/>
                <a:cs typeface="Lucida Sans Unicode"/>
              </a:rPr>
              <a:t>i</a:t>
            </a:r>
            <a:r>
              <a:rPr sz="3100" spc="-35" dirty="0">
                <a:solidFill>
                  <a:srgbClr val="FF0000"/>
                </a:solidFill>
                <a:latin typeface="Lucida Sans Unicode"/>
                <a:cs typeface="Lucida Sans Unicode"/>
              </a:rPr>
              <a:t>e</a:t>
            </a:r>
            <a:r>
              <a:rPr sz="3100" spc="-145" dirty="0">
                <a:solidFill>
                  <a:srgbClr val="FF0000"/>
                </a:solidFill>
                <a:latin typeface="Lucida Sans Unicode"/>
                <a:cs typeface="Lucida Sans Unicode"/>
              </a:rPr>
              <a:t>s</a:t>
            </a:r>
            <a:r>
              <a:rPr sz="3100" spc="-320" dirty="0">
                <a:solidFill>
                  <a:srgbClr val="FF0000"/>
                </a:solidFill>
                <a:latin typeface="Lucida Sans Unicode"/>
                <a:cs typeface="Lucida Sans Unicode"/>
              </a:rPr>
              <a:t>g</a:t>
            </a:r>
            <a:r>
              <a:rPr sz="3100" spc="-95" dirty="0">
                <a:solidFill>
                  <a:srgbClr val="FF0000"/>
                </a:solidFill>
                <a:latin typeface="Lucida Sans Unicode"/>
                <a:cs typeface="Lucida Sans Unicode"/>
              </a:rPr>
              <a:t>o</a:t>
            </a:r>
            <a:r>
              <a:rPr sz="3100" spc="-140" dirty="0">
                <a:solidFill>
                  <a:srgbClr val="FF0000"/>
                </a:solidFill>
                <a:latin typeface="Lucida Sans Unicode"/>
                <a:cs typeface="Lucida Sans Unicode"/>
              </a:rPr>
              <a:t>s</a:t>
            </a:r>
            <a:r>
              <a:rPr sz="3100" spc="-180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3100" spc="-35" dirty="0">
                <a:solidFill>
                  <a:srgbClr val="FF0000"/>
                </a:solidFill>
                <a:latin typeface="Lucida Sans Unicode"/>
                <a:cs typeface="Lucida Sans Unicode"/>
              </a:rPr>
              <a:t>e</a:t>
            </a:r>
            <a:r>
              <a:rPr sz="3100" spc="-100" dirty="0">
                <a:solidFill>
                  <a:srgbClr val="FF0000"/>
                </a:solidFill>
                <a:latin typeface="Lucida Sans Unicode"/>
                <a:cs typeface="Lucida Sans Unicode"/>
              </a:rPr>
              <a:t>n</a:t>
            </a:r>
            <a:r>
              <a:rPr sz="3100" spc="-180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3100" spc="-145" dirty="0">
                <a:solidFill>
                  <a:srgbClr val="FF0000"/>
                </a:solidFill>
                <a:latin typeface="Lucida Sans Unicode"/>
                <a:cs typeface="Lucida Sans Unicode"/>
              </a:rPr>
              <a:t>s</a:t>
            </a:r>
            <a:r>
              <a:rPr sz="3100" spc="-105" dirty="0">
                <a:solidFill>
                  <a:srgbClr val="FF0000"/>
                </a:solidFill>
                <a:latin typeface="Lucida Sans Unicode"/>
                <a:cs typeface="Lucida Sans Unicode"/>
              </a:rPr>
              <a:t>u</a:t>
            </a:r>
            <a:r>
              <a:rPr sz="3100" spc="-140" dirty="0">
                <a:solidFill>
                  <a:srgbClr val="FF0000"/>
                </a:solidFill>
                <a:latin typeface="Lucida Sans Unicode"/>
                <a:cs typeface="Lucida Sans Unicode"/>
              </a:rPr>
              <a:t>s</a:t>
            </a:r>
            <a:r>
              <a:rPr sz="3100" spc="-180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3100" spc="-200" dirty="0">
                <a:solidFill>
                  <a:srgbClr val="FF0000"/>
                </a:solidFill>
                <a:latin typeface="Lucida Sans Unicode"/>
                <a:cs typeface="Lucida Sans Unicode"/>
              </a:rPr>
              <a:t>l</a:t>
            </a:r>
            <a:r>
              <a:rPr sz="3100" spc="-105" dirty="0">
                <a:solidFill>
                  <a:srgbClr val="FF0000"/>
                </a:solidFill>
                <a:latin typeface="Lucida Sans Unicode"/>
                <a:cs typeface="Lucida Sans Unicode"/>
              </a:rPr>
              <a:t>u</a:t>
            </a:r>
            <a:r>
              <a:rPr sz="3100" spc="-320" dirty="0">
                <a:solidFill>
                  <a:srgbClr val="FF0000"/>
                </a:solidFill>
                <a:latin typeface="Lucida Sans Unicode"/>
                <a:cs typeface="Lucida Sans Unicode"/>
              </a:rPr>
              <a:t>g</a:t>
            </a:r>
            <a:r>
              <a:rPr sz="3100" spc="-75" dirty="0">
                <a:solidFill>
                  <a:srgbClr val="FF0000"/>
                </a:solidFill>
                <a:latin typeface="Lucida Sans Unicode"/>
                <a:cs typeface="Lucida Sans Unicode"/>
              </a:rPr>
              <a:t>a</a:t>
            </a:r>
            <a:r>
              <a:rPr sz="3100" spc="-70" dirty="0">
                <a:solidFill>
                  <a:srgbClr val="FF0000"/>
                </a:solidFill>
                <a:latin typeface="Lucida Sans Unicode"/>
                <a:cs typeface="Lucida Sans Unicode"/>
              </a:rPr>
              <a:t>r</a:t>
            </a:r>
            <a:r>
              <a:rPr sz="3100" spc="-35" dirty="0">
                <a:solidFill>
                  <a:srgbClr val="FF0000"/>
                </a:solidFill>
                <a:latin typeface="Lucida Sans Unicode"/>
                <a:cs typeface="Lucida Sans Unicode"/>
              </a:rPr>
              <a:t>e</a:t>
            </a:r>
            <a:r>
              <a:rPr sz="3100" spc="-140" dirty="0">
                <a:solidFill>
                  <a:srgbClr val="FF0000"/>
                </a:solidFill>
                <a:latin typeface="Lucida Sans Unicode"/>
                <a:cs typeface="Lucida Sans Unicode"/>
              </a:rPr>
              <a:t>s</a:t>
            </a:r>
            <a:r>
              <a:rPr sz="3100" spc="-180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3100" spc="-114" dirty="0">
                <a:solidFill>
                  <a:srgbClr val="FF0000"/>
                </a:solidFill>
                <a:latin typeface="Lucida Sans Unicode"/>
                <a:cs typeface="Lucida Sans Unicode"/>
              </a:rPr>
              <a:t>d</a:t>
            </a:r>
            <a:r>
              <a:rPr sz="3100" spc="-30" dirty="0">
                <a:solidFill>
                  <a:srgbClr val="FF0000"/>
                </a:solidFill>
                <a:latin typeface="Lucida Sans Unicode"/>
                <a:cs typeface="Lucida Sans Unicode"/>
              </a:rPr>
              <a:t>e</a:t>
            </a:r>
            <a:r>
              <a:rPr sz="3100" spc="-180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3100" spc="-125" dirty="0">
                <a:solidFill>
                  <a:srgbClr val="FF0000"/>
                </a:solidFill>
                <a:latin typeface="Lucida Sans Unicode"/>
                <a:cs typeface="Lucida Sans Unicode"/>
              </a:rPr>
              <a:t>t</a:t>
            </a:r>
            <a:r>
              <a:rPr sz="3100" spc="-70" dirty="0">
                <a:solidFill>
                  <a:srgbClr val="FF0000"/>
                </a:solidFill>
                <a:latin typeface="Lucida Sans Unicode"/>
                <a:cs typeface="Lucida Sans Unicode"/>
              </a:rPr>
              <a:t>r</a:t>
            </a:r>
            <a:r>
              <a:rPr sz="3100" spc="-75" dirty="0">
                <a:solidFill>
                  <a:srgbClr val="FF0000"/>
                </a:solidFill>
                <a:latin typeface="Lucida Sans Unicode"/>
                <a:cs typeface="Lucida Sans Unicode"/>
              </a:rPr>
              <a:t>a</a:t>
            </a:r>
            <a:r>
              <a:rPr sz="3100" spc="-114" dirty="0">
                <a:solidFill>
                  <a:srgbClr val="FF0000"/>
                </a:solidFill>
                <a:latin typeface="Lucida Sans Unicode"/>
                <a:cs typeface="Lucida Sans Unicode"/>
              </a:rPr>
              <a:t>b</a:t>
            </a:r>
            <a:r>
              <a:rPr sz="3100" spc="-75" dirty="0">
                <a:solidFill>
                  <a:srgbClr val="FF0000"/>
                </a:solidFill>
                <a:latin typeface="Lucida Sans Unicode"/>
                <a:cs typeface="Lucida Sans Unicode"/>
              </a:rPr>
              <a:t>a</a:t>
            </a:r>
            <a:r>
              <a:rPr sz="3100" spc="-245" dirty="0">
                <a:solidFill>
                  <a:srgbClr val="FF0000"/>
                </a:solidFill>
                <a:latin typeface="Lucida Sans Unicode"/>
                <a:cs typeface="Lucida Sans Unicode"/>
              </a:rPr>
              <a:t>j</a:t>
            </a:r>
            <a:r>
              <a:rPr sz="3100" spc="-90" dirty="0">
                <a:solidFill>
                  <a:srgbClr val="FF0000"/>
                </a:solidFill>
                <a:latin typeface="Lucida Sans Unicode"/>
                <a:cs typeface="Lucida Sans Unicode"/>
              </a:rPr>
              <a:t>o</a:t>
            </a:r>
            <a:endParaRPr sz="3100" dirty="0">
              <a:solidFill>
                <a:srgbClr val="FF0000"/>
              </a:solidFill>
              <a:latin typeface="Lucida Sans Unicode"/>
              <a:cs typeface="Lucida Sans Unicode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7909286" y="5143512"/>
            <a:ext cx="6523355" cy="3909695"/>
            <a:chOff x="7909286" y="5143512"/>
            <a:chExt cx="6523355" cy="3909695"/>
          </a:xfrm>
        </p:grpSpPr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851622" y="5143512"/>
              <a:ext cx="581024" cy="1276349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09286" y="5823776"/>
              <a:ext cx="2466974" cy="3228974"/>
            </a:xfrm>
            <a:prstGeom prst="rect">
              <a:avLst/>
            </a:prstGeom>
          </p:spPr>
        </p:pic>
      </p:grp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1028700" y="530941"/>
            <a:ext cx="13115925" cy="1419225"/>
          </a:xfrm>
          <a:prstGeom prst="rect">
            <a:avLst/>
          </a:prstGeom>
        </p:spPr>
        <p:txBody>
          <a:bodyPr vert="horz" wrap="square" lIns="0" tIns="199390" rIns="0" bIns="0" rtlCol="0">
            <a:spAutoFit/>
          </a:bodyPr>
          <a:lstStyle/>
          <a:p>
            <a:pPr marL="250190">
              <a:lnSpc>
                <a:spcPct val="100000"/>
              </a:lnSpc>
              <a:spcBef>
                <a:spcPts val="1570"/>
              </a:spcBef>
            </a:pPr>
            <a:r>
              <a:rPr sz="7600" spc="-890" dirty="0"/>
              <a:t>G</a:t>
            </a:r>
            <a:r>
              <a:rPr sz="7600" spc="-1005" dirty="0"/>
              <a:t>E</a:t>
            </a:r>
            <a:r>
              <a:rPr sz="7600" spc="-1365" dirty="0"/>
              <a:t>S</a:t>
            </a:r>
            <a:r>
              <a:rPr sz="7600" spc="-795" dirty="0"/>
              <a:t>T</a:t>
            </a:r>
            <a:r>
              <a:rPr sz="7600" spc="-130" dirty="0"/>
              <a:t>I</a:t>
            </a:r>
            <a:r>
              <a:rPr sz="7600" spc="-910" dirty="0"/>
              <a:t>Ó</a:t>
            </a:r>
            <a:r>
              <a:rPr sz="7600" spc="-660" dirty="0"/>
              <a:t>N</a:t>
            </a:r>
            <a:r>
              <a:rPr sz="7600" spc="-525" dirty="0"/>
              <a:t> </a:t>
            </a:r>
            <a:r>
              <a:rPr sz="7600" spc="-880" dirty="0"/>
              <a:t>D</a:t>
            </a:r>
            <a:r>
              <a:rPr sz="7600" spc="-935" dirty="0"/>
              <a:t>E</a:t>
            </a:r>
            <a:r>
              <a:rPr sz="7600" spc="-525" dirty="0"/>
              <a:t> </a:t>
            </a:r>
            <a:r>
              <a:rPr sz="7600" spc="-795" dirty="0"/>
              <a:t>T</a:t>
            </a:r>
            <a:r>
              <a:rPr sz="7600" spc="-680" dirty="0"/>
              <a:t>A</a:t>
            </a:r>
            <a:r>
              <a:rPr sz="7600" spc="-770" dirty="0"/>
              <a:t>L</a:t>
            </a:r>
            <a:r>
              <a:rPr sz="7600" spc="-1005" dirty="0"/>
              <a:t>E</a:t>
            </a:r>
            <a:r>
              <a:rPr sz="7600" spc="-730" dirty="0"/>
              <a:t>N</a:t>
            </a:r>
            <a:r>
              <a:rPr sz="7600" spc="-795" dirty="0"/>
              <a:t>T</a:t>
            </a:r>
            <a:r>
              <a:rPr sz="7600" spc="-840" dirty="0"/>
              <a:t>O</a:t>
            </a:r>
            <a:r>
              <a:rPr sz="7600" spc="-525" dirty="0"/>
              <a:t> </a:t>
            </a:r>
            <a:r>
              <a:rPr sz="7600" spc="-610" dirty="0"/>
              <a:t>H</a:t>
            </a:r>
            <a:r>
              <a:rPr sz="7600" spc="-975" dirty="0"/>
              <a:t>U</a:t>
            </a:r>
            <a:r>
              <a:rPr sz="7600" spc="-430" dirty="0"/>
              <a:t>M</a:t>
            </a:r>
            <a:r>
              <a:rPr sz="7600" spc="-705" dirty="0"/>
              <a:t>AN</a:t>
            </a:r>
            <a:r>
              <a:rPr sz="7600" spc="-840" dirty="0"/>
              <a:t>O</a:t>
            </a:r>
            <a:endParaRPr sz="7600"/>
          </a:p>
        </p:txBody>
      </p:sp>
      <p:sp>
        <p:nvSpPr>
          <p:cNvPr id="13" name="object 13"/>
          <p:cNvSpPr txBox="1"/>
          <p:nvPr/>
        </p:nvSpPr>
        <p:spPr>
          <a:xfrm>
            <a:off x="2392254" y="2622734"/>
            <a:ext cx="13964919" cy="2197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4900"/>
              </a:lnSpc>
              <a:spcBef>
                <a:spcPts val="100"/>
              </a:spcBef>
            </a:pPr>
            <a:r>
              <a:rPr sz="3100" spc="-70" dirty="0">
                <a:latin typeface="Lucida Sans Unicode"/>
                <a:cs typeface="Lucida Sans Unicode"/>
              </a:rPr>
              <a:t>Hace </a:t>
            </a:r>
            <a:r>
              <a:rPr sz="3100" spc="-95" dirty="0">
                <a:latin typeface="Lucida Sans Unicode"/>
                <a:cs typeface="Lucida Sans Unicode"/>
              </a:rPr>
              <a:t>referencia </a:t>
            </a:r>
            <a:r>
              <a:rPr sz="3100" spc="-135" dirty="0">
                <a:latin typeface="Lucida Sans Unicode"/>
                <a:cs typeface="Lucida Sans Unicode"/>
              </a:rPr>
              <a:t>al </a:t>
            </a:r>
            <a:r>
              <a:rPr sz="3100" spc="-125" dirty="0">
                <a:latin typeface="Lucida Sans Unicode"/>
                <a:cs typeface="Lucida Sans Unicode"/>
              </a:rPr>
              <a:t>conjunto </a:t>
            </a:r>
            <a:r>
              <a:rPr sz="3100" spc="-70" dirty="0">
                <a:latin typeface="Lucida Sans Unicode"/>
                <a:cs typeface="Lucida Sans Unicode"/>
              </a:rPr>
              <a:t>de </a:t>
            </a:r>
            <a:r>
              <a:rPr sz="3100" spc="-100" dirty="0">
                <a:latin typeface="Lucida Sans Unicode"/>
                <a:cs typeface="Lucida Sans Unicode"/>
              </a:rPr>
              <a:t>procesos </a:t>
            </a:r>
            <a:r>
              <a:rPr sz="3100" spc="-80" dirty="0">
                <a:latin typeface="Lucida Sans Unicode"/>
                <a:cs typeface="Lucida Sans Unicode"/>
              </a:rPr>
              <a:t>que </a:t>
            </a:r>
            <a:r>
              <a:rPr sz="3100" spc="-95" dirty="0">
                <a:latin typeface="Lucida Sans Unicode"/>
                <a:cs typeface="Lucida Sans Unicode"/>
              </a:rPr>
              <a:t>una </a:t>
            </a:r>
            <a:r>
              <a:rPr sz="3100" spc="-165" dirty="0">
                <a:latin typeface="Lucida Sans Unicode"/>
                <a:cs typeface="Lucida Sans Unicode"/>
              </a:rPr>
              <a:t>organización, </a:t>
            </a:r>
            <a:r>
              <a:rPr sz="3100" spc="-70" dirty="0">
                <a:latin typeface="Lucida Sans Unicode"/>
                <a:cs typeface="Lucida Sans Unicode"/>
              </a:rPr>
              <a:t>a </a:t>
            </a:r>
            <a:r>
              <a:rPr sz="3100" spc="-105" dirty="0">
                <a:latin typeface="Lucida Sans Unicode"/>
                <a:cs typeface="Lucida Sans Unicode"/>
              </a:rPr>
              <a:t>través </a:t>
            </a:r>
            <a:r>
              <a:rPr sz="3100" spc="-70" dirty="0">
                <a:latin typeface="Lucida Sans Unicode"/>
                <a:cs typeface="Lucida Sans Unicode"/>
              </a:rPr>
              <a:t>de </a:t>
            </a:r>
            <a:r>
              <a:rPr sz="3100" spc="-120" dirty="0">
                <a:latin typeface="Lucida Sans Unicode"/>
                <a:cs typeface="Lucida Sans Unicode"/>
              </a:rPr>
              <a:t>su </a:t>
            </a:r>
            <a:r>
              <a:rPr sz="3100" spc="-114" dirty="0">
                <a:latin typeface="Lucida Sans Unicode"/>
                <a:cs typeface="Lucida Sans Unicode"/>
              </a:rPr>
              <a:t> </a:t>
            </a:r>
            <a:r>
              <a:rPr sz="3100" spc="-95" dirty="0">
                <a:latin typeface="Lucida Sans Unicode"/>
                <a:cs typeface="Lucida Sans Unicode"/>
              </a:rPr>
              <a:t>departamento</a:t>
            </a:r>
            <a:r>
              <a:rPr sz="3100" spc="-90" dirty="0">
                <a:latin typeface="Lucida Sans Unicode"/>
                <a:cs typeface="Lucida Sans Unicode"/>
              </a:rPr>
              <a:t> </a:t>
            </a:r>
            <a:r>
              <a:rPr sz="3100" spc="-70" dirty="0">
                <a:latin typeface="Lucida Sans Unicode"/>
                <a:cs typeface="Lucida Sans Unicode"/>
              </a:rPr>
              <a:t>de</a:t>
            </a:r>
            <a:r>
              <a:rPr sz="3100" spc="-65" dirty="0">
                <a:latin typeface="Lucida Sans Unicode"/>
                <a:cs typeface="Lucida Sans Unicode"/>
              </a:rPr>
              <a:t> </a:t>
            </a:r>
            <a:r>
              <a:rPr sz="3100" spc="-95" dirty="0">
                <a:latin typeface="Lucida Sans Unicode"/>
                <a:cs typeface="Lucida Sans Unicode"/>
              </a:rPr>
              <a:t>recursos</a:t>
            </a:r>
            <a:r>
              <a:rPr sz="3100" spc="-90" dirty="0">
                <a:latin typeface="Lucida Sans Unicode"/>
                <a:cs typeface="Lucida Sans Unicode"/>
              </a:rPr>
              <a:t> </a:t>
            </a:r>
            <a:r>
              <a:rPr sz="3100" spc="-140" dirty="0">
                <a:latin typeface="Lucida Sans Unicode"/>
                <a:cs typeface="Lucida Sans Unicode"/>
              </a:rPr>
              <a:t>humanos,</a:t>
            </a:r>
            <a:r>
              <a:rPr sz="3100" spc="-135" dirty="0">
                <a:latin typeface="Lucida Sans Unicode"/>
                <a:cs typeface="Lucida Sans Unicode"/>
              </a:rPr>
              <a:t> </a:t>
            </a:r>
            <a:r>
              <a:rPr sz="3100" spc="-85" dirty="0">
                <a:latin typeface="Lucida Sans Unicode"/>
                <a:cs typeface="Lucida Sans Unicode"/>
              </a:rPr>
              <a:t>pone</a:t>
            </a:r>
            <a:r>
              <a:rPr sz="3100" spc="-80" dirty="0">
                <a:latin typeface="Lucida Sans Unicode"/>
                <a:cs typeface="Lucida Sans Unicode"/>
              </a:rPr>
              <a:t> </a:t>
            </a:r>
            <a:r>
              <a:rPr sz="3100" spc="-65" dirty="0">
                <a:latin typeface="Lucida Sans Unicode"/>
                <a:cs typeface="Lucida Sans Unicode"/>
              </a:rPr>
              <a:t>en</a:t>
            </a:r>
            <a:r>
              <a:rPr sz="3100" spc="-60" dirty="0">
                <a:latin typeface="Lucida Sans Unicode"/>
                <a:cs typeface="Lucida Sans Unicode"/>
              </a:rPr>
              <a:t> </a:t>
            </a:r>
            <a:r>
              <a:rPr sz="3100" spc="-100" dirty="0">
                <a:latin typeface="Lucida Sans Unicode"/>
                <a:cs typeface="Lucida Sans Unicode"/>
              </a:rPr>
              <a:t>marcha</a:t>
            </a:r>
            <a:r>
              <a:rPr sz="3100" spc="-95" dirty="0">
                <a:latin typeface="Lucida Sans Unicode"/>
                <a:cs typeface="Lucida Sans Unicode"/>
              </a:rPr>
              <a:t> </a:t>
            </a:r>
            <a:r>
              <a:rPr sz="3100" spc="-85" dirty="0">
                <a:latin typeface="Lucida Sans Unicode"/>
                <a:cs typeface="Lucida Sans Unicode"/>
              </a:rPr>
              <a:t>para</a:t>
            </a:r>
            <a:r>
              <a:rPr sz="3100" spc="-80" dirty="0">
                <a:latin typeface="Lucida Sans Unicode"/>
                <a:cs typeface="Lucida Sans Unicode"/>
              </a:rPr>
              <a:t> </a:t>
            </a:r>
            <a:r>
              <a:rPr sz="3100" spc="-135" dirty="0">
                <a:latin typeface="Lucida Sans Unicode"/>
                <a:cs typeface="Lucida Sans Unicode"/>
              </a:rPr>
              <a:t>la</a:t>
            </a:r>
            <a:r>
              <a:rPr sz="3100" spc="-130" dirty="0">
                <a:latin typeface="Lucida Sans Unicode"/>
                <a:cs typeface="Lucida Sans Unicode"/>
              </a:rPr>
              <a:t> atracción, </a:t>
            </a:r>
            <a:r>
              <a:rPr sz="3100" spc="-125" dirty="0">
                <a:latin typeface="Lucida Sans Unicode"/>
                <a:cs typeface="Lucida Sans Unicode"/>
              </a:rPr>
              <a:t> </a:t>
            </a:r>
            <a:r>
              <a:rPr sz="3100" spc="-114" dirty="0">
                <a:latin typeface="Lucida Sans Unicode"/>
                <a:cs typeface="Lucida Sans Unicode"/>
              </a:rPr>
              <a:t>captación</a:t>
            </a:r>
            <a:r>
              <a:rPr sz="3100" spc="-110" dirty="0">
                <a:latin typeface="Lucida Sans Unicode"/>
                <a:cs typeface="Lucida Sans Unicode"/>
              </a:rPr>
              <a:t> </a:t>
            </a:r>
            <a:r>
              <a:rPr sz="3100" spc="-30" dirty="0">
                <a:latin typeface="Lucida Sans Unicode"/>
                <a:cs typeface="Lucida Sans Unicode"/>
              </a:rPr>
              <a:t>e </a:t>
            </a:r>
            <a:r>
              <a:rPr sz="3100" spc="-110" dirty="0">
                <a:latin typeface="Lucida Sans Unicode"/>
                <a:cs typeface="Lucida Sans Unicode"/>
              </a:rPr>
              <a:t>incorporación</a:t>
            </a:r>
            <a:r>
              <a:rPr sz="3100" spc="-105" dirty="0">
                <a:latin typeface="Lucida Sans Unicode"/>
                <a:cs typeface="Lucida Sans Unicode"/>
              </a:rPr>
              <a:t> </a:t>
            </a:r>
            <a:r>
              <a:rPr sz="3100" spc="-70" dirty="0">
                <a:latin typeface="Lucida Sans Unicode"/>
                <a:cs typeface="Lucida Sans Unicode"/>
              </a:rPr>
              <a:t>de</a:t>
            </a:r>
            <a:r>
              <a:rPr sz="3100" spc="-65" dirty="0">
                <a:latin typeface="Lucida Sans Unicode"/>
                <a:cs typeface="Lucida Sans Unicode"/>
              </a:rPr>
              <a:t> </a:t>
            </a:r>
            <a:r>
              <a:rPr sz="3100" spc="-110" dirty="0">
                <a:latin typeface="Lucida Sans Unicode"/>
                <a:cs typeface="Lucida Sans Unicode"/>
              </a:rPr>
              <a:t>nuevos</a:t>
            </a:r>
            <a:r>
              <a:rPr sz="3100" spc="-105" dirty="0">
                <a:latin typeface="Lucida Sans Unicode"/>
                <a:cs typeface="Lucida Sans Unicode"/>
              </a:rPr>
              <a:t> </a:t>
            </a:r>
            <a:r>
              <a:rPr sz="3100" spc="-114" dirty="0">
                <a:latin typeface="Lucida Sans Unicode"/>
                <a:cs typeface="Lucida Sans Unicode"/>
              </a:rPr>
              <a:t>colaboradores,</a:t>
            </a:r>
            <a:r>
              <a:rPr sz="3100" spc="-110" dirty="0">
                <a:latin typeface="Lucida Sans Unicode"/>
                <a:cs typeface="Lucida Sans Unicode"/>
              </a:rPr>
              <a:t> </a:t>
            </a:r>
            <a:r>
              <a:rPr sz="3100" spc="-135" dirty="0">
                <a:latin typeface="Lucida Sans Unicode"/>
                <a:cs typeface="Lucida Sans Unicode"/>
              </a:rPr>
              <a:t>al</a:t>
            </a:r>
            <a:r>
              <a:rPr sz="3100" spc="-130" dirty="0">
                <a:latin typeface="Lucida Sans Unicode"/>
                <a:cs typeface="Lucida Sans Unicode"/>
              </a:rPr>
              <a:t> </a:t>
            </a:r>
            <a:r>
              <a:rPr sz="3100" spc="-180" dirty="0">
                <a:latin typeface="Lucida Sans Unicode"/>
                <a:cs typeface="Lucida Sans Unicode"/>
              </a:rPr>
              <a:t>igual</a:t>
            </a:r>
            <a:r>
              <a:rPr sz="3100" spc="-175" dirty="0">
                <a:latin typeface="Lucida Sans Unicode"/>
                <a:cs typeface="Lucida Sans Unicode"/>
              </a:rPr>
              <a:t> </a:t>
            </a:r>
            <a:r>
              <a:rPr sz="3100" spc="-80" dirty="0">
                <a:latin typeface="Lucida Sans Unicode"/>
                <a:cs typeface="Lucida Sans Unicode"/>
              </a:rPr>
              <a:t>que</a:t>
            </a:r>
            <a:r>
              <a:rPr sz="3100" spc="-75" dirty="0">
                <a:latin typeface="Lucida Sans Unicode"/>
                <a:cs typeface="Lucida Sans Unicode"/>
              </a:rPr>
              <a:t> </a:t>
            </a:r>
            <a:r>
              <a:rPr sz="3100" spc="-85" dirty="0">
                <a:latin typeface="Lucida Sans Unicode"/>
                <a:cs typeface="Lucida Sans Unicode"/>
              </a:rPr>
              <a:t>para</a:t>
            </a:r>
            <a:r>
              <a:rPr sz="3100" spc="-80" dirty="0">
                <a:latin typeface="Lucida Sans Unicode"/>
                <a:cs typeface="Lucida Sans Unicode"/>
              </a:rPr>
              <a:t> </a:t>
            </a:r>
            <a:r>
              <a:rPr sz="3100" spc="-135" dirty="0">
                <a:latin typeface="Lucida Sans Unicode"/>
                <a:cs typeface="Lucida Sans Unicode"/>
              </a:rPr>
              <a:t>la </a:t>
            </a:r>
            <a:r>
              <a:rPr sz="3100" spc="-130" dirty="0">
                <a:latin typeface="Lucida Sans Unicode"/>
                <a:cs typeface="Lucida Sans Unicode"/>
              </a:rPr>
              <a:t> </a:t>
            </a:r>
            <a:r>
              <a:rPr sz="3100" spc="-70" dirty="0">
                <a:latin typeface="Lucida Sans Unicode"/>
                <a:cs typeface="Lucida Sans Unicode"/>
              </a:rPr>
              <a:t>r</a:t>
            </a:r>
            <a:r>
              <a:rPr sz="3100" spc="-35" dirty="0">
                <a:latin typeface="Lucida Sans Unicode"/>
                <a:cs typeface="Lucida Sans Unicode"/>
              </a:rPr>
              <a:t>e</a:t>
            </a:r>
            <a:r>
              <a:rPr sz="3100" spc="-125" dirty="0">
                <a:latin typeface="Lucida Sans Unicode"/>
                <a:cs typeface="Lucida Sans Unicode"/>
              </a:rPr>
              <a:t>t</a:t>
            </a:r>
            <a:r>
              <a:rPr sz="3100" spc="-35" dirty="0">
                <a:latin typeface="Lucida Sans Unicode"/>
                <a:cs typeface="Lucida Sans Unicode"/>
              </a:rPr>
              <a:t>e</a:t>
            </a:r>
            <a:r>
              <a:rPr sz="3100" spc="-105" dirty="0">
                <a:latin typeface="Lucida Sans Unicode"/>
                <a:cs typeface="Lucida Sans Unicode"/>
              </a:rPr>
              <a:t>n</a:t>
            </a:r>
            <a:r>
              <a:rPr sz="3100" spc="-120" dirty="0">
                <a:latin typeface="Lucida Sans Unicode"/>
                <a:cs typeface="Lucida Sans Unicode"/>
              </a:rPr>
              <a:t>c</a:t>
            </a:r>
            <a:r>
              <a:rPr sz="3100" spc="-200" dirty="0">
                <a:latin typeface="Lucida Sans Unicode"/>
                <a:cs typeface="Lucida Sans Unicode"/>
              </a:rPr>
              <a:t>i</a:t>
            </a:r>
            <a:r>
              <a:rPr sz="3100" spc="-95" dirty="0">
                <a:latin typeface="Lucida Sans Unicode"/>
                <a:cs typeface="Lucida Sans Unicode"/>
              </a:rPr>
              <a:t>ó</a:t>
            </a:r>
            <a:r>
              <a:rPr sz="3100" spc="-100" dirty="0">
                <a:latin typeface="Lucida Sans Unicode"/>
                <a:cs typeface="Lucida Sans Unicode"/>
              </a:rPr>
              <a:t>n</a:t>
            </a:r>
            <a:r>
              <a:rPr sz="3100" spc="-180" dirty="0">
                <a:latin typeface="Lucida Sans Unicode"/>
                <a:cs typeface="Lucida Sans Unicode"/>
              </a:rPr>
              <a:t> </a:t>
            </a:r>
            <a:r>
              <a:rPr sz="3100" spc="-114" dirty="0">
                <a:latin typeface="Lucida Sans Unicode"/>
                <a:cs typeface="Lucida Sans Unicode"/>
              </a:rPr>
              <a:t>d</a:t>
            </a:r>
            <a:r>
              <a:rPr sz="3100" spc="-30" dirty="0">
                <a:latin typeface="Lucida Sans Unicode"/>
                <a:cs typeface="Lucida Sans Unicode"/>
              </a:rPr>
              <a:t>e</a:t>
            </a:r>
            <a:r>
              <a:rPr sz="3100" spc="-180" dirty="0">
                <a:latin typeface="Lucida Sans Unicode"/>
                <a:cs typeface="Lucida Sans Unicode"/>
              </a:rPr>
              <a:t> </a:t>
            </a:r>
            <a:r>
              <a:rPr sz="3100" spc="-200" dirty="0">
                <a:latin typeface="Lucida Sans Unicode"/>
                <a:cs typeface="Lucida Sans Unicode"/>
              </a:rPr>
              <a:t>l</a:t>
            </a:r>
            <a:r>
              <a:rPr sz="3100" spc="-95" dirty="0">
                <a:latin typeface="Lucida Sans Unicode"/>
                <a:cs typeface="Lucida Sans Unicode"/>
              </a:rPr>
              <a:t>o</a:t>
            </a:r>
            <a:r>
              <a:rPr sz="3100" spc="-140" dirty="0">
                <a:latin typeface="Lucida Sans Unicode"/>
                <a:cs typeface="Lucida Sans Unicode"/>
              </a:rPr>
              <a:t>s</a:t>
            </a:r>
            <a:r>
              <a:rPr sz="3100" spc="-180" dirty="0">
                <a:latin typeface="Lucida Sans Unicode"/>
                <a:cs typeface="Lucida Sans Unicode"/>
              </a:rPr>
              <a:t> </a:t>
            </a:r>
            <a:r>
              <a:rPr sz="3100" spc="-114" dirty="0">
                <a:latin typeface="Lucida Sans Unicode"/>
                <a:cs typeface="Lucida Sans Unicode"/>
              </a:rPr>
              <a:t>q</a:t>
            </a:r>
            <a:r>
              <a:rPr sz="3100" spc="-105" dirty="0">
                <a:latin typeface="Lucida Sans Unicode"/>
                <a:cs typeface="Lucida Sans Unicode"/>
              </a:rPr>
              <a:t>u</a:t>
            </a:r>
            <a:r>
              <a:rPr sz="3100" spc="-30" dirty="0">
                <a:latin typeface="Lucida Sans Unicode"/>
                <a:cs typeface="Lucida Sans Unicode"/>
              </a:rPr>
              <a:t>e</a:t>
            </a:r>
            <a:r>
              <a:rPr sz="3100" spc="-180" dirty="0">
                <a:latin typeface="Lucida Sans Unicode"/>
                <a:cs typeface="Lucida Sans Unicode"/>
              </a:rPr>
              <a:t> </a:t>
            </a:r>
            <a:r>
              <a:rPr sz="3100" spc="-204" dirty="0">
                <a:latin typeface="Lucida Sans Unicode"/>
                <a:cs typeface="Lucida Sans Unicode"/>
              </a:rPr>
              <a:t>y</a:t>
            </a:r>
            <a:r>
              <a:rPr sz="3100" spc="-70" dirty="0">
                <a:latin typeface="Lucida Sans Unicode"/>
                <a:cs typeface="Lucida Sans Unicode"/>
              </a:rPr>
              <a:t>a</a:t>
            </a:r>
            <a:r>
              <a:rPr sz="3100" spc="-180" dirty="0">
                <a:latin typeface="Lucida Sans Unicode"/>
                <a:cs typeface="Lucida Sans Unicode"/>
              </a:rPr>
              <a:t> </a:t>
            </a:r>
            <a:r>
              <a:rPr sz="3100" spc="-145" dirty="0">
                <a:latin typeface="Lucida Sans Unicode"/>
                <a:cs typeface="Lucida Sans Unicode"/>
              </a:rPr>
              <a:t>s</a:t>
            </a:r>
            <a:r>
              <a:rPr sz="3100" spc="-95" dirty="0">
                <a:latin typeface="Lucida Sans Unicode"/>
                <a:cs typeface="Lucida Sans Unicode"/>
              </a:rPr>
              <a:t>o</a:t>
            </a:r>
            <a:r>
              <a:rPr sz="3100" spc="-100" dirty="0">
                <a:latin typeface="Lucida Sans Unicode"/>
                <a:cs typeface="Lucida Sans Unicode"/>
              </a:rPr>
              <a:t>n</a:t>
            </a:r>
            <a:r>
              <a:rPr sz="3100" spc="-180" dirty="0">
                <a:latin typeface="Lucida Sans Unicode"/>
                <a:cs typeface="Lucida Sans Unicode"/>
              </a:rPr>
              <a:t> </a:t>
            </a:r>
            <a:r>
              <a:rPr sz="3100" spc="-114" dirty="0">
                <a:latin typeface="Lucida Sans Unicode"/>
                <a:cs typeface="Lucida Sans Unicode"/>
              </a:rPr>
              <a:t>p</a:t>
            </a:r>
            <a:r>
              <a:rPr sz="3100" spc="-75" dirty="0">
                <a:latin typeface="Lucida Sans Unicode"/>
                <a:cs typeface="Lucida Sans Unicode"/>
              </a:rPr>
              <a:t>a</a:t>
            </a:r>
            <a:r>
              <a:rPr sz="3100" spc="-70" dirty="0">
                <a:latin typeface="Lucida Sans Unicode"/>
                <a:cs typeface="Lucida Sans Unicode"/>
              </a:rPr>
              <a:t>r</a:t>
            </a:r>
            <a:r>
              <a:rPr sz="3100" spc="-125" dirty="0">
                <a:latin typeface="Lucida Sans Unicode"/>
                <a:cs typeface="Lucida Sans Unicode"/>
              </a:rPr>
              <a:t>t</a:t>
            </a:r>
            <a:r>
              <a:rPr sz="3100" spc="-30" dirty="0">
                <a:latin typeface="Lucida Sans Unicode"/>
                <a:cs typeface="Lucida Sans Unicode"/>
              </a:rPr>
              <a:t>e</a:t>
            </a:r>
            <a:r>
              <a:rPr sz="3100" spc="-180" dirty="0">
                <a:latin typeface="Lucida Sans Unicode"/>
                <a:cs typeface="Lucida Sans Unicode"/>
              </a:rPr>
              <a:t> </a:t>
            </a:r>
            <a:r>
              <a:rPr sz="3100" spc="-114" dirty="0">
                <a:latin typeface="Lucida Sans Unicode"/>
                <a:cs typeface="Lucida Sans Unicode"/>
              </a:rPr>
              <a:t>d</a:t>
            </a:r>
            <a:r>
              <a:rPr sz="3100" spc="-30" dirty="0">
                <a:latin typeface="Lucida Sans Unicode"/>
                <a:cs typeface="Lucida Sans Unicode"/>
              </a:rPr>
              <a:t>e</a:t>
            </a:r>
            <a:r>
              <a:rPr sz="3100" spc="-180" dirty="0">
                <a:latin typeface="Lucida Sans Unicode"/>
                <a:cs typeface="Lucida Sans Unicode"/>
              </a:rPr>
              <a:t> </a:t>
            </a:r>
            <a:r>
              <a:rPr sz="3100" spc="-200" dirty="0">
                <a:latin typeface="Lucida Sans Unicode"/>
                <a:cs typeface="Lucida Sans Unicode"/>
              </a:rPr>
              <a:t>l</a:t>
            </a:r>
            <a:r>
              <a:rPr sz="3100" spc="-70" dirty="0">
                <a:latin typeface="Lucida Sans Unicode"/>
                <a:cs typeface="Lucida Sans Unicode"/>
              </a:rPr>
              <a:t>a</a:t>
            </a:r>
            <a:r>
              <a:rPr sz="3100" spc="-180" dirty="0">
                <a:latin typeface="Lucida Sans Unicode"/>
                <a:cs typeface="Lucida Sans Unicode"/>
              </a:rPr>
              <a:t> </a:t>
            </a:r>
            <a:r>
              <a:rPr sz="3100" spc="-35" dirty="0">
                <a:latin typeface="Lucida Sans Unicode"/>
                <a:cs typeface="Lucida Sans Unicode"/>
              </a:rPr>
              <a:t>e</a:t>
            </a:r>
            <a:r>
              <a:rPr sz="3100" spc="-140" dirty="0">
                <a:latin typeface="Lucida Sans Unicode"/>
                <a:cs typeface="Lucida Sans Unicode"/>
              </a:rPr>
              <a:t>mp</a:t>
            </a:r>
            <a:r>
              <a:rPr sz="3100" spc="-70" dirty="0">
                <a:latin typeface="Lucida Sans Unicode"/>
                <a:cs typeface="Lucida Sans Unicode"/>
              </a:rPr>
              <a:t>r</a:t>
            </a:r>
            <a:r>
              <a:rPr sz="3100" spc="-35" dirty="0">
                <a:latin typeface="Lucida Sans Unicode"/>
                <a:cs typeface="Lucida Sans Unicode"/>
              </a:rPr>
              <a:t>e</a:t>
            </a:r>
            <a:r>
              <a:rPr sz="3100" spc="-145" dirty="0">
                <a:latin typeface="Lucida Sans Unicode"/>
                <a:cs typeface="Lucida Sans Unicode"/>
              </a:rPr>
              <a:t>s</a:t>
            </a:r>
            <a:r>
              <a:rPr sz="3100" spc="-70" dirty="0">
                <a:latin typeface="Lucida Sans Unicode"/>
                <a:cs typeface="Lucida Sans Unicode"/>
              </a:rPr>
              <a:t>a</a:t>
            </a:r>
            <a:endParaRPr sz="31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16000" y="6198225"/>
            <a:ext cx="6298565" cy="1111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900"/>
              </a:lnSpc>
              <a:spcBef>
                <a:spcPts val="100"/>
              </a:spcBef>
              <a:tabLst>
                <a:tab pos="1353820" algn="l"/>
                <a:tab pos="1602105" algn="l"/>
                <a:tab pos="2421890" algn="l"/>
                <a:tab pos="3435350" algn="l"/>
                <a:tab pos="4058920" algn="l"/>
                <a:tab pos="4918710" algn="l"/>
                <a:tab pos="5742940" algn="l"/>
                <a:tab pos="5821045" algn="l"/>
              </a:tabLst>
            </a:pPr>
            <a:r>
              <a:rPr sz="3100" spc="90" dirty="0">
                <a:latin typeface="Lucida Sans Unicode"/>
                <a:cs typeface="Lucida Sans Unicode"/>
              </a:rPr>
              <a:t>P</a:t>
            </a:r>
            <a:r>
              <a:rPr sz="3100" spc="-105" dirty="0">
                <a:latin typeface="Lucida Sans Unicode"/>
                <a:cs typeface="Lucida Sans Unicode"/>
              </a:rPr>
              <a:t>u</a:t>
            </a:r>
            <a:r>
              <a:rPr sz="3100" spc="-35" dirty="0">
                <a:latin typeface="Lucida Sans Unicode"/>
                <a:cs typeface="Lucida Sans Unicode"/>
              </a:rPr>
              <a:t>e</a:t>
            </a:r>
            <a:r>
              <a:rPr sz="3100" spc="-145" dirty="0">
                <a:latin typeface="Lucida Sans Unicode"/>
                <a:cs typeface="Lucida Sans Unicode"/>
              </a:rPr>
              <a:t>s</a:t>
            </a:r>
            <a:r>
              <a:rPr sz="3100" spc="-315" dirty="0">
                <a:latin typeface="Lucida Sans Unicode"/>
                <a:cs typeface="Lucida Sans Unicode"/>
              </a:rPr>
              <a:t>,</a:t>
            </a:r>
            <a:r>
              <a:rPr sz="3100" dirty="0">
                <a:latin typeface="Lucida Sans Unicode"/>
                <a:cs typeface="Lucida Sans Unicode"/>
              </a:rPr>
              <a:t>	</a:t>
            </a:r>
            <a:r>
              <a:rPr sz="3100" spc="-105" dirty="0">
                <a:latin typeface="Lucida Sans Unicode"/>
                <a:cs typeface="Lucida Sans Unicode"/>
              </a:rPr>
              <a:t>un</a:t>
            </a:r>
            <a:r>
              <a:rPr sz="3100" spc="-70" dirty="0">
                <a:latin typeface="Lucida Sans Unicode"/>
                <a:cs typeface="Lucida Sans Unicode"/>
              </a:rPr>
              <a:t>a</a:t>
            </a:r>
            <a:r>
              <a:rPr sz="3100" dirty="0">
                <a:latin typeface="Lucida Sans Unicode"/>
                <a:cs typeface="Lucida Sans Unicode"/>
              </a:rPr>
              <a:t>	</a:t>
            </a:r>
            <a:r>
              <a:rPr sz="3100" spc="-95" dirty="0">
                <a:latin typeface="Lucida Sans Unicode"/>
                <a:cs typeface="Lucida Sans Unicode"/>
              </a:rPr>
              <a:t>ó</a:t>
            </a:r>
            <a:r>
              <a:rPr sz="3100" spc="-114" dirty="0">
                <a:latin typeface="Lucida Sans Unicode"/>
                <a:cs typeface="Lucida Sans Unicode"/>
              </a:rPr>
              <a:t>p</a:t>
            </a:r>
            <a:r>
              <a:rPr sz="3100" spc="-125" dirty="0">
                <a:latin typeface="Lucida Sans Unicode"/>
                <a:cs typeface="Lucida Sans Unicode"/>
              </a:rPr>
              <a:t>t</a:t>
            </a:r>
            <a:r>
              <a:rPr sz="3100" spc="-200" dirty="0">
                <a:latin typeface="Lucida Sans Unicode"/>
                <a:cs typeface="Lucida Sans Unicode"/>
              </a:rPr>
              <a:t>i</a:t>
            </a:r>
            <a:r>
              <a:rPr sz="3100" spc="-165" dirty="0">
                <a:latin typeface="Lucida Sans Unicode"/>
                <a:cs typeface="Lucida Sans Unicode"/>
              </a:rPr>
              <a:t>m</a:t>
            </a:r>
            <a:r>
              <a:rPr sz="3100" spc="-70" dirty="0">
                <a:latin typeface="Lucida Sans Unicode"/>
                <a:cs typeface="Lucida Sans Unicode"/>
              </a:rPr>
              <a:t>a</a:t>
            </a:r>
            <a:r>
              <a:rPr sz="3100" dirty="0">
                <a:latin typeface="Lucida Sans Unicode"/>
                <a:cs typeface="Lucida Sans Unicode"/>
              </a:rPr>
              <a:t>	</a:t>
            </a:r>
            <a:r>
              <a:rPr sz="3100" spc="-320" dirty="0">
                <a:latin typeface="Lucida Sans Unicode"/>
                <a:cs typeface="Lucida Sans Unicode"/>
              </a:rPr>
              <a:t>g</a:t>
            </a:r>
            <a:r>
              <a:rPr sz="3100" spc="-35" dirty="0">
                <a:latin typeface="Lucida Sans Unicode"/>
                <a:cs typeface="Lucida Sans Unicode"/>
              </a:rPr>
              <a:t>e</a:t>
            </a:r>
            <a:r>
              <a:rPr sz="3100" spc="-145" dirty="0">
                <a:latin typeface="Lucida Sans Unicode"/>
                <a:cs typeface="Lucida Sans Unicode"/>
              </a:rPr>
              <a:t>s</a:t>
            </a:r>
            <a:r>
              <a:rPr sz="3100" spc="-125" dirty="0">
                <a:latin typeface="Lucida Sans Unicode"/>
                <a:cs typeface="Lucida Sans Unicode"/>
              </a:rPr>
              <a:t>t</a:t>
            </a:r>
            <a:r>
              <a:rPr sz="3100" spc="-200" dirty="0">
                <a:latin typeface="Lucida Sans Unicode"/>
                <a:cs typeface="Lucida Sans Unicode"/>
              </a:rPr>
              <a:t>i</a:t>
            </a:r>
            <a:r>
              <a:rPr sz="3100" spc="-95" dirty="0">
                <a:latin typeface="Lucida Sans Unicode"/>
                <a:cs typeface="Lucida Sans Unicode"/>
              </a:rPr>
              <a:t>ó</a:t>
            </a:r>
            <a:r>
              <a:rPr sz="3100" spc="-100" dirty="0">
                <a:latin typeface="Lucida Sans Unicode"/>
                <a:cs typeface="Lucida Sans Unicode"/>
              </a:rPr>
              <a:t>n</a:t>
            </a:r>
            <a:r>
              <a:rPr sz="3100" dirty="0">
                <a:latin typeface="Lucida Sans Unicode"/>
                <a:cs typeface="Lucida Sans Unicode"/>
              </a:rPr>
              <a:t>	</a:t>
            </a:r>
            <a:r>
              <a:rPr sz="3100" spc="-114" dirty="0">
                <a:latin typeface="Lucida Sans Unicode"/>
                <a:cs typeface="Lucida Sans Unicode"/>
              </a:rPr>
              <a:t>d</a:t>
            </a:r>
            <a:r>
              <a:rPr sz="3100" spc="-35" dirty="0">
                <a:latin typeface="Lucida Sans Unicode"/>
                <a:cs typeface="Lucida Sans Unicode"/>
              </a:rPr>
              <a:t>e</a:t>
            </a:r>
            <a:r>
              <a:rPr sz="3100" spc="-210" dirty="0">
                <a:latin typeface="Lucida Sans Unicode"/>
                <a:cs typeface="Lucida Sans Unicode"/>
              </a:rPr>
              <a:t>l  </a:t>
            </a:r>
            <a:r>
              <a:rPr sz="3100" spc="-125" dirty="0">
                <a:latin typeface="Lucida Sans Unicode"/>
                <a:cs typeface="Lucida Sans Unicode"/>
              </a:rPr>
              <a:t>t</a:t>
            </a:r>
            <a:r>
              <a:rPr sz="3100" spc="-75" dirty="0">
                <a:latin typeface="Lucida Sans Unicode"/>
                <a:cs typeface="Lucida Sans Unicode"/>
              </a:rPr>
              <a:t>a</a:t>
            </a:r>
            <a:r>
              <a:rPr sz="3100" spc="-200" dirty="0">
                <a:latin typeface="Lucida Sans Unicode"/>
                <a:cs typeface="Lucida Sans Unicode"/>
              </a:rPr>
              <a:t>l</a:t>
            </a:r>
            <a:r>
              <a:rPr sz="3100" spc="-35" dirty="0">
                <a:latin typeface="Lucida Sans Unicode"/>
                <a:cs typeface="Lucida Sans Unicode"/>
              </a:rPr>
              <a:t>e</a:t>
            </a:r>
            <a:r>
              <a:rPr sz="3100" spc="-105" dirty="0">
                <a:latin typeface="Lucida Sans Unicode"/>
                <a:cs typeface="Lucida Sans Unicode"/>
              </a:rPr>
              <a:t>n</a:t>
            </a:r>
            <a:r>
              <a:rPr sz="3100" spc="-125" dirty="0">
                <a:latin typeface="Lucida Sans Unicode"/>
                <a:cs typeface="Lucida Sans Unicode"/>
              </a:rPr>
              <a:t>t</a:t>
            </a:r>
            <a:r>
              <a:rPr sz="3100" spc="-90" dirty="0">
                <a:latin typeface="Lucida Sans Unicode"/>
                <a:cs typeface="Lucida Sans Unicode"/>
              </a:rPr>
              <a:t>o</a:t>
            </a:r>
            <a:r>
              <a:rPr sz="3100" dirty="0">
                <a:latin typeface="Lucida Sans Unicode"/>
                <a:cs typeface="Lucida Sans Unicode"/>
              </a:rPr>
              <a:t>		</a:t>
            </a:r>
            <a:r>
              <a:rPr sz="3100" spc="-105" dirty="0">
                <a:latin typeface="Lucida Sans Unicode"/>
                <a:cs typeface="Lucida Sans Unicode"/>
              </a:rPr>
              <a:t>hu</a:t>
            </a:r>
            <a:r>
              <a:rPr sz="3100" spc="-165" dirty="0">
                <a:latin typeface="Lucida Sans Unicode"/>
                <a:cs typeface="Lucida Sans Unicode"/>
              </a:rPr>
              <a:t>m</a:t>
            </a:r>
            <a:r>
              <a:rPr sz="3100" spc="-75" dirty="0">
                <a:latin typeface="Lucida Sans Unicode"/>
                <a:cs typeface="Lucida Sans Unicode"/>
              </a:rPr>
              <a:t>a</a:t>
            </a:r>
            <a:r>
              <a:rPr sz="3100" spc="-105" dirty="0">
                <a:latin typeface="Lucida Sans Unicode"/>
                <a:cs typeface="Lucida Sans Unicode"/>
              </a:rPr>
              <a:t>n</a:t>
            </a:r>
            <a:r>
              <a:rPr sz="3100" spc="-90" dirty="0">
                <a:latin typeface="Lucida Sans Unicode"/>
                <a:cs typeface="Lucida Sans Unicode"/>
              </a:rPr>
              <a:t>o</a:t>
            </a:r>
            <a:r>
              <a:rPr sz="3100" dirty="0">
                <a:latin typeface="Lucida Sans Unicode"/>
                <a:cs typeface="Lucida Sans Unicode"/>
              </a:rPr>
              <a:t>	</a:t>
            </a:r>
            <a:r>
              <a:rPr sz="3100" spc="-114" dirty="0">
                <a:latin typeface="Lucida Sans Unicode"/>
                <a:cs typeface="Lucida Sans Unicode"/>
              </a:rPr>
              <a:t>p</a:t>
            </a:r>
            <a:r>
              <a:rPr sz="3100" spc="-105" dirty="0">
                <a:latin typeface="Lucida Sans Unicode"/>
                <a:cs typeface="Lucida Sans Unicode"/>
              </a:rPr>
              <a:t>u</a:t>
            </a:r>
            <a:r>
              <a:rPr sz="3100" spc="-35" dirty="0">
                <a:latin typeface="Lucida Sans Unicode"/>
                <a:cs typeface="Lucida Sans Unicode"/>
              </a:rPr>
              <a:t>e</a:t>
            </a:r>
            <a:r>
              <a:rPr sz="3100" spc="-114" dirty="0">
                <a:latin typeface="Lucida Sans Unicode"/>
                <a:cs typeface="Lucida Sans Unicode"/>
              </a:rPr>
              <a:t>d</a:t>
            </a:r>
            <a:r>
              <a:rPr sz="3100" spc="-30" dirty="0">
                <a:latin typeface="Lucida Sans Unicode"/>
                <a:cs typeface="Lucida Sans Unicode"/>
              </a:rPr>
              <a:t>e</a:t>
            </a:r>
            <a:r>
              <a:rPr sz="3100" dirty="0">
                <a:latin typeface="Lucida Sans Unicode"/>
                <a:cs typeface="Lucida Sans Unicode"/>
              </a:rPr>
              <a:t>	</a:t>
            </a:r>
            <a:r>
              <a:rPr sz="3100" spc="-145" dirty="0">
                <a:latin typeface="Lucida Sans Unicode"/>
                <a:cs typeface="Lucida Sans Unicode"/>
              </a:rPr>
              <a:t>s</a:t>
            </a:r>
            <a:r>
              <a:rPr sz="3100" spc="-35" dirty="0">
                <a:latin typeface="Lucida Sans Unicode"/>
                <a:cs typeface="Lucida Sans Unicode"/>
              </a:rPr>
              <a:t>e</a:t>
            </a:r>
            <a:r>
              <a:rPr sz="3100" spc="-65" dirty="0">
                <a:latin typeface="Lucida Sans Unicode"/>
                <a:cs typeface="Lucida Sans Unicode"/>
              </a:rPr>
              <a:t>r</a:t>
            </a:r>
            <a:r>
              <a:rPr sz="3100" dirty="0">
                <a:latin typeface="Lucida Sans Unicode"/>
                <a:cs typeface="Lucida Sans Unicode"/>
              </a:rPr>
              <a:t>		</a:t>
            </a:r>
            <a:r>
              <a:rPr sz="3100" spc="-105" dirty="0">
                <a:latin typeface="Lucida Sans Unicode"/>
                <a:cs typeface="Lucida Sans Unicode"/>
              </a:rPr>
              <a:t>u</a:t>
            </a:r>
            <a:r>
              <a:rPr sz="3100" spc="-100" dirty="0">
                <a:latin typeface="Lucida Sans Unicode"/>
                <a:cs typeface="Lucida Sans Unicode"/>
              </a:rPr>
              <a:t>n</a:t>
            </a:r>
            <a:endParaRPr sz="310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16000" y="7284074"/>
            <a:ext cx="6295390" cy="1111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900"/>
              </a:lnSpc>
              <a:spcBef>
                <a:spcPts val="100"/>
              </a:spcBef>
              <a:tabLst>
                <a:tab pos="1071880" algn="l"/>
                <a:tab pos="1233170" algn="l"/>
                <a:tab pos="1979295" algn="l"/>
                <a:tab pos="2306320" algn="l"/>
                <a:tab pos="2795905" algn="l"/>
                <a:tab pos="4186554" algn="l"/>
                <a:tab pos="4683125" algn="l"/>
                <a:tab pos="5192395" algn="l"/>
                <a:tab pos="5982970" algn="l"/>
              </a:tabLst>
            </a:pPr>
            <a:r>
              <a:rPr sz="3100" spc="-215" dirty="0">
                <a:latin typeface="Lucida Sans Unicode"/>
                <a:cs typeface="Lucida Sans Unicode"/>
              </a:rPr>
              <a:t>f</a:t>
            </a:r>
            <a:r>
              <a:rPr sz="3100" spc="-75" dirty="0">
                <a:latin typeface="Lucida Sans Unicode"/>
                <a:cs typeface="Lucida Sans Unicode"/>
              </a:rPr>
              <a:t>a</a:t>
            </a:r>
            <a:r>
              <a:rPr sz="3100" spc="-120" dirty="0">
                <a:latin typeface="Lucida Sans Unicode"/>
                <a:cs typeface="Lucida Sans Unicode"/>
              </a:rPr>
              <a:t>c</a:t>
            </a:r>
            <a:r>
              <a:rPr sz="3100" spc="-125" dirty="0">
                <a:latin typeface="Lucida Sans Unicode"/>
                <a:cs typeface="Lucida Sans Unicode"/>
              </a:rPr>
              <a:t>t</a:t>
            </a:r>
            <a:r>
              <a:rPr sz="3100" spc="-95" dirty="0">
                <a:latin typeface="Lucida Sans Unicode"/>
                <a:cs typeface="Lucida Sans Unicode"/>
              </a:rPr>
              <a:t>o</a:t>
            </a:r>
            <a:r>
              <a:rPr sz="3100" spc="-65" dirty="0">
                <a:latin typeface="Lucida Sans Unicode"/>
                <a:cs typeface="Lucida Sans Unicode"/>
              </a:rPr>
              <a:t>r</a:t>
            </a:r>
            <a:r>
              <a:rPr sz="3100" dirty="0">
                <a:latin typeface="Lucida Sans Unicode"/>
                <a:cs typeface="Lucida Sans Unicode"/>
              </a:rPr>
              <a:t>		</a:t>
            </a:r>
            <a:r>
              <a:rPr sz="3100" spc="-120" dirty="0">
                <a:solidFill>
                  <a:srgbClr val="FF0000"/>
                </a:solidFill>
                <a:latin typeface="Lucida Sans Unicode"/>
                <a:cs typeface="Lucida Sans Unicode"/>
              </a:rPr>
              <a:t>c</a:t>
            </a:r>
            <a:r>
              <a:rPr sz="3100" spc="-200" dirty="0">
                <a:solidFill>
                  <a:srgbClr val="FF0000"/>
                </a:solidFill>
                <a:latin typeface="Lucida Sans Unicode"/>
                <a:cs typeface="Lucida Sans Unicode"/>
              </a:rPr>
              <a:t>l</a:t>
            </a:r>
            <a:r>
              <a:rPr sz="3100" spc="-75" dirty="0">
                <a:solidFill>
                  <a:srgbClr val="FF0000"/>
                </a:solidFill>
                <a:latin typeface="Lucida Sans Unicode"/>
                <a:cs typeface="Lucida Sans Unicode"/>
              </a:rPr>
              <a:t>a</a:t>
            </a:r>
            <a:r>
              <a:rPr sz="3100" spc="-190" dirty="0">
                <a:solidFill>
                  <a:srgbClr val="FF0000"/>
                </a:solidFill>
                <a:latin typeface="Lucida Sans Unicode"/>
                <a:cs typeface="Lucida Sans Unicode"/>
              </a:rPr>
              <a:t>v</a:t>
            </a:r>
            <a:r>
              <a:rPr sz="3100" spc="-30" dirty="0">
                <a:solidFill>
                  <a:srgbClr val="FF0000"/>
                </a:solidFill>
                <a:latin typeface="Lucida Sans Unicode"/>
                <a:cs typeface="Lucida Sans Unicode"/>
              </a:rPr>
              <a:t>e</a:t>
            </a:r>
            <a:r>
              <a:rPr sz="3100" dirty="0">
                <a:latin typeface="Lucida Sans Unicode"/>
                <a:cs typeface="Lucida Sans Unicode"/>
              </a:rPr>
              <a:t>	</a:t>
            </a:r>
            <a:r>
              <a:rPr sz="3100" spc="-75" dirty="0">
                <a:latin typeface="Lucida Sans Unicode"/>
                <a:cs typeface="Lucida Sans Unicode"/>
              </a:rPr>
              <a:t>a</a:t>
            </a:r>
            <a:r>
              <a:rPr sz="3100" spc="-200" dirty="0">
                <a:latin typeface="Lucida Sans Unicode"/>
                <a:cs typeface="Lucida Sans Unicode"/>
              </a:rPr>
              <a:t>l</a:t>
            </a:r>
            <a:r>
              <a:rPr sz="3100" dirty="0">
                <a:latin typeface="Lucida Sans Unicode"/>
                <a:cs typeface="Lucida Sans Unicode"/>
              </a:rPr>
              <a:t>	</a:t>
            </a:r>
            <a:r>
              <a:rPr sz="3100" spc="-114" dirty="0">
                <a:latin typeface="Lucida Sans Unicode"/>
                <a:cs typeface="Lucida Sans Unicode"/>
              </a:rPr>
              <a:t>b</a:t>
            </a:r>
            <a:r>
              <a:rPr sz="3100" spc="-105" dirty="0">
                <a:latin typeface="Lucida Sans Unicode"/>
                <a:cs typeface="Lucida Sans Unicode"/>
              </a:rPr>
              <a:t>u</a:t>
            </a:r>
            <a:r>
              <a:rPr sz="3100" spc="-145" dirty="0">
                <a:latin typeface="Lucida Sans Unicode"/>
                <a:cs typeface="Lucida Sans Unicode"/>
              </a:rPr>
              <a:t>s</a:t>
            </a:r>
            <a:r>
              <a:rPr sz="3100" spc="-120" dirty="0">
                <a:latin typeface="Lucida Sans Unicode"/>
                <a:cs typeface="Lucida Sans Unicode"/>
              </a:rPr>
              <a:t>c</a:t>
            </a:r>
            <a:r>
              <a:rPr sz="3100" spc="-75" dirty="0">
                <a:latin typeface="Lucida Sans Unicode"/>
                <a:cs typeface="Lucida Sans Unicode"/>
              </a:rPr>
              <a:t>a</a:t>
            </a:r>
            <a:r>
              <a:rPr sz="3100" spc="-65" dirty="0">
                <a:latin typeface="Lucida Sans Unicode"/>
                <a:cs typeface="Lucida Sans Unicode"/>
              </a:rPr>
              <a:t>r</a:t>
            </a:r>
            <a:r>
              <a:rPr sz="3100" dirty="0">
                <a:latin typeface="Lucida Sans Unicode"/>
                <a:cs typeface="Lucida Sans Unicode"/>
              </a:rPr>
              <a:t>	</a:t>
            </a:r>
            <a:r>
              <a:rPr sz="3100" spc="-35" dirty="0">
                <a:latin typeface="Lucida Sans Unicode"/>
                <a:cs typeface="Lucida Sans Unicode"/>
              </a:rPr>
              <a:t>e</a:t>
            </a:r>
            <a:r>
              <a:rPr sz="3100" spc="-200" dirty="0">
                <a:latin typeface="Lucida Sans Unicode"/>
                <a:cs typeface="Lucida Sans Unicode"/>
              </a:rPr>
              <a:t>l</a:t>
            </a:r>
            <a:r>
              <a:rPr sz="3100" dirty="0">
                <a:latin typeface="Lucida Sans Unicode"/>
                <a:cs typeface="Lucida Sans Unicode"/>
              </a:rPr>
              <a:t>	</a:t>
            </a:r>
            <a:r>
              <a:rPr sz="3100" spc="-75" dirty="0">
                <a:latin typeface="Lucida Sans Unicode"/>
                <a:cs typeface="Lucida Sans Unicode"/>
              </a:rPr>
              <a:t>a</a:t>
            </a:r>
            <a:r>
              <a:rPr sz="3100" spc="-105" dirty="0">
                <a:latin typeface="Lucida Sans Unicode"/>
                <a:cs typeface="Lucida Sans Unicode"/>
              </a:rPr>
              <a:t>u</a:t>
            </a:r>
            <a:r>
              <a:rPr sz="3100" spc="-165" dirty="0">
                <a:latin typeface="Lucida Sans Unicode"/>
                <a:cs typeface="Lucida Sans Unicode"/>
              </a:rPr>
              <a:t>m</a:t>
            </a:r>
            <a:r>
              <a:rPr sz="3100" spc="-35" dirty="0">
                <a:latin typeface="Lucida Sans Unicode"/>
                <a:cs typeface="Lucida Sans Unicode"/>
              </a:rPr>
              <a:t>e</a:t>
            </a:r>
            <a:r>
              <a:rPr sz="3100" spc="-105" dirty="0">
                <a:latin typeface="Lucida Sans Unicode"/>
                <a:cs typeface="Lucida Sans Unicode"/>
              </a:rPr>
              <a:t>n</a:t>
            </a:r>
            <a:r>
              <a:rPr sz="3100" spc="-125" dirty="0">
                <a:latin typeface="Lucida Sans Unicode"/>
                <a:cs typeface="Lucida Sans Unicode"/>
              </a:rPr>
              <a:t>t</a:t>
            </a:r>
            <a:r>
              <a:rPr sz="3100" spc="-60" dirty="0">
                <a:latin typeface="Lucida Sans Unicode"/>
                <a:cs typeface="Lucida Sans Unicode"/>
              </a:rPr>
              <a:t>o  </a:t>
            </a:r>
            <a:r>
              <a:rPr sz="3100" spc="-114" dirty="0">
                <a:latin typeface="Lucida Sans Unicode"/>
                <a:cs typeface="Lucida Sans Unicode"/>
              </a:rPr>
              <a:t>d</a:t>
            </a:r>
            <a:r>
              <a:rPr sz="3100" spc="-30" dirty="0">
                <a:latin typeface="Lucida Sans Unicode"/>
                <a:cs typeface="Lucida Sans Unicode"/>
              </a:rPr>
              <a:t>e</a:t>
            </a:r>
            <a:r>
              <a:rPr sz="3100" dirty="0">
                <a:latin typeface="Lucida Sans Unicode"/>
                <a:cs typeface="Lucida Sans Unicode"/>
              </a:rPr>
              <a:t>	</a:t>
            </a:r>
            <a:r>
              <a:rPr sz="3100" spc="-200" dirty="0">
                <a:latin typeface="Lucida Sans Unicode"/>
                <a:cs typeface="Lucida Sans Unicode"/>
              </a:rPr>
              <a:t>l</a:t>
            </a:r>
            <a:r>
              <a:rPr sz="3100" spc="-70" dirty="0">
                <a:latin typeface="Lucida Sans Unicode"/>
                <a:cs typeface="Lucida Sans Unicode"/>
              </a:rPr>
              <a:t>a</a:t>
            </a:r>
            <a:r>
              <a:rPr sz="3100" dirty="0">
                <a:latin typeface="Lucida Sans Unicode"/>
                <a:cs typeface="Lucida Sans Unicode"/>
              </a:rPr>
              <a:t>	</a:t>
            </a:r>
            <a:r>
              <a:rPr sz="3100" spc="-120" dirty="0">
                <a:latin typeface="Lucida Sans Unicode"/>
                <a:cs typeface="Lucida Sans Unicode"/>
              </a:rPr>
              <a:t>c</a:t>
            </a:r>
            <a:r>
              <a:rPr sz="3100" spc="-95" dirty="0">
                <a:latin typeface="Lucida Sans Unicode"/>
                <a:cs typeface="Lucida Sans Unicode"/>
              </a:rPr>
              <a:t>o</a:t>
            </a:r>
            <a:r>
              <a:rPr sz="3100" spc="-140" dirty="0">
                <a:latin typeface="Lucida Sans Unicode"/>
                <a:cs typeface="Lucida Sans Unicode"/>
              </a:rPr>
              <a:t>mp</a:t>
            </a:r>
            <a:r>
              <a:rPr sz="3100" spc="-35" dirty="0">
                <a:latin typeface="Lucida Sans Unicode"/>
                <a:cs typeface="Lucida Sans Unicode"/>
              </a:rPr>
              <a:t>e</a:t>
            </a:r>
            <a:r>
              <a:rPr sz="3100" spc="-125" dirty="0">
                <a:latin typeface="Lucida Sans Unicode"/>
                <a:cs typeface="Lucida Sans Unicode"/>
              </a:rPr>
              <a:t>t</a:t>
            </a:r>
            <a:r>
              <a:rPr sz="3100" spc="-200" dirty="0">
                <a:latin typeface="Lucida Sans Unicode"/>
                <a:cs typeface="Lucida Sans Unicode"/>
              </a:rPr>
              <a:t>i</a:t>
            </a:r>
            <a:r>
              <a:rPr sz="3100" spc="-125" dirty="0">
                <a:latin typeface="Lucida Sans Unicode"/>
                <a:cs typeface="Lucida Sans Unicode"/>
              </a:rPr>
              <a:t>t</a:t>
            </a:r>
            <a:r>
              <a:rPr sz="3100" spc="-200" dirty="0">
                <a:latin typeface="Lucida Sans Unicode"/>
                <a:cs typeface="Lucida Sans Unicode"/>
              </a:rPr>
              <a:t>i</a:t>
            </a:r>
            <a:r>
              <a:rPr sz="3100" spc="-190" dirty="0">
                <a:latin typeface="Lucida Sans Unicode"/>
                <a:cs typeface="Lucida Sans Unicode"/>
              </a:rPr>
              <a:t>v</a:t>
            </a:r>
            <a:r>
              <a:rPr sz="3100" spc="-200" dirty="0">
                <a:latin typeface="Lucida Sans Unicode"/>
                <a:cs typeface="Lucida Sans Unicode"/>
              </a:rPr>
              <a:t>i</a:t>
            </a:r>
            <a:r>
              <a:rPr sz="3100" spc="-114" dirty="0">
                <a:latin typeface="Lucida Sans Unicode"/>
                <a:cs typeface="Lucida Sans Unicode"/>
              </a:rPr>
              <a:t>d</a:t>
            </a:r>
            <a:r>
              <a:rPr sz="3100" spc="-75" dirty="0">
                <a:latin typeface="Lucida Sans Unicode"/>
                <a:cs typeface="Lucida Sans Unicode"/>
              </a:rPr>
              <a:t>a</a:t>
            </a:r>
            <a:r>
              <a:rPr sz="3100" spc="-110" dirty="0">
                <a:latin typeface="Lucida Sans Unicode"/>
                <a:cs typeface="Lucida Sans Unicode"/>
              </a:rPr>
              <a:t>d</a:t>
            </a:r>
            <a:r>
              <a:rPr sz="3100" dirty="0">
                <a:latin typeface="Lucida Sans Unicode"/>
                <a:cs typeface="Lucida Sans Unicode"/>
              </a:rPr>
              <a:t>		</a:t>
            </a:r>
            <a:r>
              <a:rPr sz="3100" spc="-200" dirty="0">
                <a:latin typeface="Lucida Sans Unicode"/>
                <a:cs typeface="Lucida Sans Unicode"/>
              </a:rPr>
              <a:t>y</a:t>
            </a:r>
            <a:r>
              <a:rPr sz="3100" dirty="0">
                <a:latin typeface="Lucida Sans Unicode"/>
                <a:cs typeface="Lucida Sans Unicode"/>
              </a:rPr>
              <a:t>	</a:t>
            </a:r>
            <a:r>
              <a:rPr sz="3100" spc="-200" dirty="0">
                <a:latin typeface="Lucida Sans Unicode"/>
                <a:cs typeface="Lucida Sans Unicode"/>
              </a:rPr>
              <a:t>l</a:t>
            </a:r>
            <a:r>
              <a:rPr sz="3100" spc="-70" dirty="0">
                <a:latin typeface="Lucida Sans Unicode"/>
                <a:cs typeface="Lucida Sans Unicode"/>
              </a:rPr>
              <a:t>a</a:t>
            </a:r>
            <a:endParaRPr sz="3100" dirty="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16000" y="8440447"/>
            <a:ext cx="6196965" cy="497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100" spc="-70" dirty="0">
                <a:latin typeface="Lucida Sans Unicode"/>
                <a:cs typeface="Lucida Sans Unicode"/>
              </a:rPr>
              <a:t>r</a:t>
            </a:r>
            <a:r>
              <a:rPr sz="3100" spc="-35" dirty="0">
                <a:latin typeface="Lucida Sans Unicode"/>
                <a:cs typeface="Lucida Sans Unicode"/>
              </a:rPr>
              <a:t>e</a:t>
            </a:r>
            <a:r>
              <a:rPr sz="3100" spc="-105" dirty="0">
                <a:latin typeface="Lucida Sans Unicode"/>
                <a:cs typeface="Lucida Sans Unicode"/>
              </a:rPr>
              <a:t>n</a:t>
            </a:r>
            <a:r>
              <a:rPr sz="3100" spc="-125" dirty="0">
                <a:latin typeface="Lucida Sans Unicode"/>
                <a:cs typeface="Lucida Sans Unicode"/>
              </a:rPr>
              <a:t>t</a:t>
            </a:r>
            <a:r>
              <a:rPr sz="3100" spc="-75" dirty="0">
                <a:latin typeface="Lucida Sans Unicode"/>
                <a:cs typeface="Lucida Sans Unicode"/>
              </a:rPr>
              <a:t>a</a:t>
            </a:r>
            <a:r>
              <a:rPr sz="3100" spc="-114" dirty="0">
                <a:latin typeface="Lucida Sans Unicode"/>
                <a:cs typeface="Lucida Sans Unicode"/>
              </a:rPr>
              <a:t>b</a:t>
            </a:r>
            <a:r>
              <a:rPr sz="3100" spc="-200" dirty="0">
                <a:latin typeface="Lucida Sans Unicode"/>
                <a:cs typeface="Lucida Sans Unicode"/>
              </a:rPr>
              <a:t>ili</a:t>
            </a:r>
            <a:r>
              <a:rPr sz="3100" spc="-114" dirty="0">
                <a:latin typeface="Lucida Sans Unicode"/>
                <a:cs typeface="Lucida Sans Unicode"/>
              </a:rPr>
              <a:t>d</a:t>
            </a:r>
            <a:r>
              <a:rPr sz="3100" spc="-75" dirty="0">
                <a:latin typeface="Lucida Sans Unicode"/>
                <a:cs typeface="Lucida Sans Unicode"/>
              </a:rPr>
              <a:t>a</a:t>
            </a:r>
            <a:r>
              <a:rPr sz="3100" spc="-110" dirty="0">
                <a:latin typeface="Lucida Sans Unicode"/>
                <a:cs typeface="Lucida Sans Unicode"/>
              </a:rPr>
              <a:t>d</a:t>
            </a:r>
            <a:r>
              <a:rPr sz="3100" spc="-180" dirty="0">
                <a:latin typeface="Lucida Sans Unicode"/>
                <a:cs typeface="Lucida Sans Unicode"/>
              </a:rPr>
              <a:t> </a:t>
            </a:r>
            <a:r>
              <a:rPr sz="3100" spc="-114" dirty="0">
                <a:latin typeface="Lucida Sans Unicode"/>
                <a:cs typeface="Lucida Sans Unicode"/>
              </a:rPr>
              <a:t>d</a:t>
            </a:r>
            <a:r>
              <a:rPr sz="3100" spc="-30" dirty="0">
                <a:latin typeface="Lucida Sans Unicode"/>
                <a:cs typeface="Lucida Sans Unicode"/>
              </a:rPr>
              <a:t>e</a:t>
            </a:r>
            <a:r>
              <a:rPr sz="3100" spc="-180" dirty="0">
                <a:latin typeface="Lucida Sans Unicode"/>
                <a:cs typeface="Lucida Sans Unicode"/>
              </a:rPr>
              <a:t> </a:t>
            </a:r>
            <a:r>
              <a:rPr sz="3100" spc="-120" dirty="0">
                <a:latin typeface="Lucida Sans Unicode"/>
                <a:cs typeface="Lucida Sans Unicode"/>
              </a:rPr>
              <a:t>c</a:t>
            </a:r>
            <a:r>
              <a:rPr sz="3100" spc="-105" dirty="0">
                <a:latin typeface="Lucida Sans Unicode"/>
                <a:cs typeface="Lucida Sans Unicode"/>
              </a:rPr>
              <a:t>u</a:t>
            </a:r>
            <a:r>
              <a:rPr sz="3100" spc="-75" dirty="0">
                <a:latin typeface="Lucida Sans Unicode"/>
                <a:cs typeface="Lucida Sans Unicode"/>
              </a:rPr>
              <a:t>a</a:t>
            </a:r>
            <a:r>
              <a:rPr sz="3100" spc="-200" dirty="0">
                <a:latin typeface="Lucida Sans Unicode"/>
                <a:cs typeface="Lucida Sans Unicode"/>
              </a:rPr>
              <a:t>l</a:t>
            </a:r>
            <a:r>
              <a:rPr sz="3100" spc="-114" dirty="0">
                <a:latin typeface="Lucida Sans Unicode"/>
                <a:cs typeface="Lucida Sans Unicode"/>
              </a:rPr>
              <a:t>q</a:t>
            </a:r>
            <a:r>
              <a:rPr sz="3100" spc="-105" dirty="0">
                <a:latin typeface="Lucida Sans Unicode"/>
                <a:cs typeface="Lucida Sans Unicode"/>
              </a:rPr>
              <a:t>u</a:t>
            </a:r>
            <a:r>
              <a:rPr sz="3100" spc="-200" dirty="0">
                <a:latin typeface="Lucida Sans Unicode"/>
                <a:cs typeface="Lucida Sans Unicode"/>
              </a:rPr>
              <a:t>i</a:t>
            </a:r>
            <a:r>
              <a:rPr sz="3100" spc="-35" dirty="0">
                <a:latin typeface="Lucida Sans Unicode"/>
                <a:cs typeface="Lucida Sans Unicode"/>
              </a:rPr>
              <a:t>e</a:t>
            </a:r>
            <a:r>
              <a:rPr sz="3100" spc="-65" dirty="0">
                <a:latin typeface="Lucida Sans Unicode"/>
                <a:cs typeface="Lucida Sans Unicode"/>
              </a:rPr>
              <a:t>r</a:t>
            </a:r>
            <a:r>
              <a:rPr sz="3100" spc="-180" dirty="0">
                <a:latin typeface="Lucida Sans Unicode"/>
                <a:cs typeface="Lucida Sans Unicode"/>
              </a:rPr>
              <a:t> </a:t>
            </a:r>
            <a:r>
              <a:rPr sz="3100" spc="-35" dirty="0">
                <a:latin typeface="Lucida Sans Unicode"/>
                <a:cs typeface="Lucida Sans Unicode"/>
              </a:rPr>
              <a:t>e</a:t>
            </a:r>
            <a:r>
              <a:rPr sz="3100" spc="-140" dirty="0">
                <a:latin typeface="Lucida Sans Unicode"/>
                <a:cs typeface="Lucida Sans Unicode"/>
              </a:rPr>
              <a:t>mp</a:t>
            </a:r>
            <a:r>
              <a:rPr sz="3100" spc="-70" dirty="0">
                <a:latin typeface="Lucida Sans Unicode"/>
                <a:cs typeface="Lucida Sans Unicode"/>
              </a:rPr>
              <a:t>r</a:t>
            </a:r>
            <a:r>
              <a:rPr sz="3100" spc="-35" dirty="0">
                <a:latin typeface="Lucida Sans Unicode"/>
                <a:cs typeface="Lucida Sans Unicode"/>
              </a:rPr>
              <a:t>e</a:t>
            </a:r>
            <a:r>
              <a:rPr sz="3100" spc="-145" dirty="0">
                <a:latin typeface="Lucida Sans Unicode"/>
                <a:cs typeface="Lucida Sans Unicode"/>
              </a:rPr>
              <a:t>s</a:t>
            </a:r>
            <a:r>
              <a:rPr sz="3100" spc="-75" dirty="0">
                <a:latin typeface="Lucida Sans Unicode"/>
                <a:cs typeface="Lucida Sans Unicode"/>
              </a:rPr>
              <a:t>a</a:t>
            </a:r>
            <a:r>
              <a:rPr sz="3100" spc="-245" dirty="0">
                <a:latin typeface="Lucida Sans Unicode"/>
                <a:cs typeface="Lucida Sans Unicode"/>
              </a:rPr>
              <a:t>.</a:t>
            </a:r>
            <a:endParaRPr sz="31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28700" y="1028701"/>
            <a:ext cx="6438265" cy="8225155"/>
            <a:chOff x="1028700" y="1028701"/>
            <a:chExt cx="6438265" cy="8225155"/>
          </a:xfrm>
        </p:grpSpPr>
        <p:sp>
          <p:nvSpPr>
            <p:cNvPr id="3" name="object 3"/>
            <p:cNvSpPr/>
            <p:nvPr/>
          </p:nvSpPr>
          <p:spPr>
            <a:xfrm>
              <a:off x="1028687" y="1195539"/>
              <a:ext cx="6267450" cy="8058150"/>
            </a:xfrm>
            <a:custGeom>
              <a:avLst/>
              <a:gdLst/>
              <a:ahLst/>
              <a:cxnLst/>
              <a:rect l="l" t="t" r="r" b="b"/>
              <a:pathLst>
                <a:path w="6267450" h="8058150">
                  <a:moveTo>
                    <a:pt x="6267450" y="0"/>
                  </a:moveTo>
                  <a:lnTo>
                    <a:pt x="0" y="0"/>
                  </a:lnTo>
                  <a:lnTo>
                    <a:pt x="0" y="7872273"/>
                  </a:lnTo>
                  <a:lnTo>
                    <a:pt x="0" y="8058150"/>
                  </a:lnTo>
                  <a:lnTo>
                    <a:pt x="6267450" y="8058150"/>
                  </a:lnTo>
                  <a:lnTo>
                    <a:pt x="6267450" y="7872273"/>
                  </a:lnTo>
                  <a:lnTo>
                    <a:pt x="62674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217943" y="1028701"/>
              <a:ext cx="6248400" cy="8039100"/>
            </a:xfrm>
            <a:custGeom>
              <a:avLst/>
              <a:gdLst/>
              <a:ahLst/>
              <a:cxnLst/>
              <a:rect l="l" t="t" r="r" b="b"/>
              <a:pathLst>
                <a:path w="6248400" h="8039100">
                  <a:moveTo>
                    <a:pt x="6248399" y="8039099"/>
                  </a:moveTo>
                  <a:lnTo>
                    <a:pt x="0" y="8039099"/>
                  </a:lnTo>
                  <a:lnTo>
                    <a:pt x="0" y="0"/>
                  </a:lnTo>
                  <a:lnTo>
                    <a:pt x="6248399" y="0"/>
                  </a:lnTo>
                  <a:lnTo>
                    <a:pt x="6248399" y="8039099"/>
                  </a:lnTo>
                  <a:close/>
                </a:path>
              </a:pathLst>
            </a:custGeom>
            <a:solidFill>
              <a:srgbClr val="1BE6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1217943" y="1195537"/>
            <a:ext cx="6248400" cy="78727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6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6750">
              <a:latin typeface="Times New Roman"/>
              <a:cs typeface="Times New Roman"/>
            </a:endParaRPr>
          </a:p>
          <a:p>
            <a:pPr marL="457834" marR="657860">
              <a:lnSpc>
                <a:spcPct val="77700"/>
              </a:lnSpc>
            </a:pPr>
            <a:r>
              <a:rPr sz="6650" spc="-805" dirty="0">
                <a:latin typeface="Microsoft Sans Serif"/>
                <a:cs typeface="Microsoft Sans Serif"/>
              </a:rPr>
              <a:t>OB</a:t>
            </a:r>
            <a:r>
              <a:rPr sz="6650" spc="-85" dirty="0">
                <a:latin typeface="Microsoft Sans Serif"/>
                <a:cs typeface="Microsoft Sans Serif"/>
              </a:rPr>
              <a:t>J</a:t>
            </a:r>
            <a:r>
              <a:rPr sz="6650" spc="-885" dirty="0">
                <a:latin typeface="Microsoft Sans Serif"/>
                <a:cs typeface="Microsoft Sans Serif"/>
              </a:rPr>
              <a:t>E</a:t>
            </a:r>
            <a:r>
              <a:rPr sz="6650" spc="-700" dirty="0">
                <a:latin typeface="Microsoft Sans Serif"/>
                <a:cs typeface="Microsoft Sans Serif"/>
              </a:rPr>
              <a:t>T</a:t>
            </a:r>
            <a:r>
              <a:rPr sz="6650" spc="-120" dirty="0">
                <a:latin typeface="Microsoft Sans Serif"/>
                <a:cs typeface="Microsoft Sans Serif"/>
              </a:rPr>
              <a:t>I</a:t>
            </a:r>
            <a:r>
              <a:rPr sz="6650" spc="-605" dirty="0">
                <a:latin typeface="Microsoft Sans Serif"/>
                <a:cs typeface="Microsoft Sans Serif"/>
              </a:rPr>
              <a:t>V</a:t>
            </a:r>
            <a:r>
              <a:rPr sz="6650" spc="-805" dirty="0">
                <a:latin typeface="Microsoft Sans Serif"/>
                <a:cs typeface="Microsoft Sans Serif"/>
              </a:rPr>
              <a:t>O</a:t>
            </a:r>
            <a:r>
              <a:rPr sz="6650" spc="-1140" dirty="0">
                <a:latin typeface="Microsoft Sans Serif"/>
                <a:cs typeface="Microsoft Sans Serif"/>
              </a:rPr>
              <a:t>S</a:t>
            </a:r>
            <a:r>
              <a:rPr sz="6650" spc="-459" dirty="0">
                <a:latin typeface="Microsoft Sans Serif"/>
                <a:cs typeface="Microsoft Sans Serif"/>
              </a:rPr>
              <a:t> </a:t>
            </a:r>
            <a:r>
              <a:rPr sz="6650" spc="-780" dirty="0">
                <a:latin typeface="Microsoft Sans Serif"/>
                <a:cs typeface="Microsoft Sans Serif"/>
              </a:rPr>
              <a:t>D</a:t>
            </a:r>
            <a:r>
              <a:rPr sz="6650" spc="-495" dirty="0">
                <a:latin typeface="Microsoft Sans Serif"/>
                <a:cs typeface="Microsoft Sans Serif"/>
              </a:rPr>
              <a:t>E  </a:t>
            </a:r>
            <a:r>
              <a:rPr sz="6650" spc="-680" dirty="0">
                <a:latin typeface="Microsoft Sans Serif"/>
                <a:cs typeface="Microsoft Sans Serif"/>
              </a:rPr>
              <a:t>L</a:t>
            </a:r>
            <a:r>
              <a:rPr sz="6650" spc="-545" dirty="0">
                <a:latin typeface="Microsoft Sans Serif"/>
                <a:cs typeface="Microsoft Sans Serif"/>
              </a:rPr>
              <a:t>A</a:t>
            </a:r>
            <a:r>
              <a:rPr sz="6650" spc="-459" dirty="0">
                <a:latin typeface="Microsoft Sans Serif"/>
                <a:cs typeface="Microsoft Sans Serif"/>
              </a:rPr>
              <a:t> </a:t>
            </a:r>
            <a:r>
              <a:rPr sz="6650" spc="-785" dirty="0">
                <a:latin typeface="Microsoft Sans Serif"/>
                <a:cs typeface="Microsoft Sans Serif"/>
              </a:rPr>
              <a:t>G</a:t>
            </a:r>
            <a:r>
              <a:rPr sz="6650" spc="-885" dirty="0">
                <a:latin typeface="Microsoft Sans Serif"/>
                <a:cs typeface="Microsoft Sans Serif"/>
              </a:rPr>
              <a:t>E</a:t>
            </a:r>
            <a:r>
              <a:rPr sz="6650" spc="-1200" dirty="0">
                <a:latin typeface="Microsoft Sans Serif"/>
                <a:cs typeface="Microsoft Sans Serif"/>
              </a:rPr>
              <a:t>S</a:t>
            </a:r>
            <a:r>
              <a:rPr sz="6650" spc="-700" dirty="0">
                <a:latin typeface="Microsoft Sans Serif"/>
                <a:cs typeface="Microsoft Sans Serif"/>
              </a:rPr>
              <a:t>T</a:t>
            </a:r>
            <a:r>
              <a:rPr sz="6650" spc="-120" dirty="0">
                <a:latin typeface="Microsoft Sans Serif"/>
                <a:cs typeface="Microsoft Sans Serif"/>
              </a:rPr>
              <a:t>I</a:t>
            </a:r>
            <a:r>
              <a:rPr sz="6650" spc="-805" dirty="0">
                <a:latin typeface="Microsoft Sans Serif"/>
                <a:cs typeface="Microsoft Sans Serif"/>
              </a:rPr>
              <a:t>Ó</a:t>
            </a:r>
            <a:r>
              <a:rPr sz="6650" spc="-340" dirty="0">
                <a:latin typeface="Microsoft Sans Serif"/>
                <a:cs typeface="Microsoft Sans Serif"/>
              </a:rPr>
              <a:t>N  </a:t>
            </a:r>
            <a:r>
              <a:rPr sz="6650" spc="-780" dirty="0">
                <a:latin typeface="Microsoft Sans Serif"/>
                <a:cs typeface="Microsoft Sans Serif"/>
              </a:rPr>
              <a:t>D</a:t>
            </a:r>
            <a:r>
              <a:rPr sz="6650" spc="-885" dirty="0">
                <a:latin typeface="Microsoft Sans Serif"/>
                <a:cs typeface="Microsoft Sans Serif"/>
              </a:rPr>
              <a:t>E</a:t>
            </a:r>
            <a:r>
              <a:rPr sz="6650" spc="-620" dirty="0">
                <a:latin typeface="Microsoft Sans Serif"/>
                <a:cs typeface="Microsoft Sans Serif"/>
              </a:rPr>
              <a:t>L</a:t>
            </a:r>
            <a:r>
              <a:rPr sz="6650" spc="-459" dirty="0">
                <a:latin typeface="Microsoft Sans Serif"/>
                <a:cs typeface="Microsoft Sans Serif"/>
              </a:rPr>
              <a:t> </a:t>
            </a:r>
            <a:r>
              <a:rPr sz="6650" spc="-700" dirty="0">
                <a:latin typeface="Microsoft Sans Serif"/>
                <a:cs typeface="Microsoft Sans Serif"/>
              </a:rPr>
              <a:t>T</a:t>
            </a:r>
            <a:r>
              <a:rPr sz="6650" spc="-605" dirty="0">
                <a:latin typeface="Microsoft Sans Serif"/>
                <a:cs typeface="Microsoft Sans Serif"/>
              </a:rPr>
              <a:t>A</a:t>
            </a:r>
            <a:r>
              <a:rPr sz="6650" spc="-680" dirty="0">
                <a:latin typeface="Microsoft Sans Serif"/>
                <a:cs typeface="Microsoft Sans Serif"/>
              </a:rPr>
              <a:t>L</a:t>
            </a:r>
            <a:r>
              <a:rPr sz="6650" spc="-885" dirty="0">
                <a:latin typeface="Microsoft Sans Serif"/>
                <a:cs typeface="Microsoft Sans Serif"/>
              </a:rPr>
              <a:t>E</a:t>
            </a:r>
            <a:r>
              <a:rPr sz="6650" spc="-650" dirty="0">
                <a:latin typeface="Microsoft Sans Serif"/>
                <a:cs typeface="Microsoft Sans Serif"/>
              </a:rPr>
              <a:t>N</a:t>
            </a:r>
            <a:r>
              <a:rPr sz="6650" spc="-700" dirty="0">
                <a:latin typeface="Microsoft Sans Serif"/>
                <a:cs typeface="Microsoft Sans Serif"/>
              </a:rPr>
              <a:t>T</a:t>
            </a:r>
            <a:r>
              <a:rPr sz="6650" spc="-420" dirty="0">
                <a:latin typeface="Microsoft Sans Serif"/>
                <a:cs typeface="Microsoft Sans Serif"/>
              </a:rPr>
              <a:t>O  </a:t>
            </a:r>
            <a:r>
              <a:rPr sz="6650" spc="-630" dirty="0">
                <a:latin typeface="Microsoft Sans Serif"/>
                <a:cs typeface="Microsoft Sans Serif"/>
              </a:rPr>
              <a:t>HUMANO</a:t>
            </a:r>
            <a:endParaRPr sz="6650">
              <a:latin typeface="Microsoft Sans Serif"/>
              <a:cs typeface="Microsoft Sans Serif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73678" y="52"/>
            <a:ext cx="9825034" cy="10286897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9103884" y="1929389"/>
            <a:ext cx="8194040" cy="7818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25755">
              <a:lnSpc>
                <a:spcPct val="115799"/>
              </a:lnSpc>
              <a:spcBef>
                <a:spcPts val="100"/>
              </a:spcBef>
            </a:pPr>
            <a:r>
              <a:rPr sz="3400" spc="-80" dirty="0">
                <a:latin typeface="Lucida Sans Unicode"/>
                <a:cs typeface="Lucida Sans Unicode"/>
              </a:rPr>
              <a:t>Obtener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110" dirty="0">
                <a:latin typeface="Lucida Sans Unicode"/>
                <a:cs typeface="Lucida Sans Unicode"/>
              </a:rPr>
              <a:t>un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145" dirty="0">
                <a:latin typeface="Lucida Sans Unicode"/>
                <a:cs typeface="Lucida Sans Unicode"/>
              </a:rPr>
              <a:t>equilibrio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80" dirty="0">
                <a:latin typeface="Lucida Sans Unicode"/>
                <a:cs typeface="Lucida Sans Unicode"/>
              </a:rPr>
              <a:t>entre</a:t>
            </a:r>
            <a:r>
              <a:rPr sz="3400" spc="-190" dirty="0">
                <a:latin typeface="Lucida Sans Unicode"/>
                <a:cs typeface="Lucida Sans Unicode"/>
              </a:rPr>
              <a:t> </a:t>
            </a:r>
            <a:r>
              <a:rPr sz="3400" spc="-155" dirty="0">
                <a:latin typeface="Lucida Sans Unicode"/>
                <a:cs typeface="Lucida Sans Unicode"/>
              </a:rPr>
              <a:t>los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150" dirty="0">
                <a:latin typeface="Lucida Sans Unicode"/>
                <a:cs typeface="Lucida Sans Unicode"/>
              </a:rPr>
              <a:t>objetivos </a:t>
            </a:r>
            <a:r>
              <a:rPr sz="3400" spc="-1060" dirty="0">
                <a:latin typeface="Lucida Sans Unicode"/>
                <a:cs typeface="Lucida Sans Unicode"/>
              </a:rPr>
              <a:t> </a:t>
            </a:r>
            <a:r>
              <a:rPr sz="3400" spc="-125" dirty="0">
                <a:latin typeface="Lucida Sans Unicode"/>
                <a:cs typeface="Lucida Sans Unicode"/>
              </a:rPr>
              <a:t>d</a:t>
            </a:r>
            <a:r>
              <a:rPr sz="3400" spc="-30" dirty="0">
                <a:latin typeface="Lucida Sans Unicode"/>
                <a:cs typeface="Lucida Sans Unicode"/>
              </a:rPr>
              <a:t>e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135" dirty="0">
                <a:latin typeface="Lucida Sans Unicode"/>
                <a:cs typeface="Lucida Sans Unicode"/>
              </a:rPr>
              <a:t>c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125" dirty="0">
                <a:latin typeface="Lucida Sans Unicode"/>
                <a:cs typeface="Lucida Sans Unicode"/>
              </a:rPr>
              <a:t>d</a:t>
            </a:r>
            <a:r>
              <a:rPr sz="3400" spc="-80" dirty="0">
                <a:latin typeface="Lucida Sans Unicode"/>
                <a:cs typeface="Lucida Sans Unicode"/>
              </a:rPr>
              <a:t>a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215" dirty="0">
                <a:latin typeface="Lucida Sans Unicode"/>
                <a:cs typeface="Lucida Sans Unicode"/>
              </a:rPr>
              <a:t>i</a:t>
            </a:r>
            <a:r>
              <a:rPr sz="3400" spc="-110" dirty="0">
                <a:latin typeface="Lucida Sans Unicode"/>
                <a:cs typeface="Lucida Sans Unicode"/>
              </a:rPr>
              <a:t>n</a:t>
            </a:r>
            <a:r>
              <a:rPr sz="3400" spc="-125" dirty="0">
                <a:latin typeface="Lucida Sans Unicode"/>
                <a:cs typeface="Lucida Sans Unicode"/>
              </a:rPr>
              <a:t>d</a:t>
            </a:r>
            <a:r>
              <a:rPr sz="3400" spc="-215" dirty="0">
                <a:latin typeface="Lucida Sans Unicode"/>
                <a:cs typeface="Lucida Sans Unicode"/>
              </a:rPr>
              <a:t>i</a:t>
            </a:r>
            <a:r>
              <a:rPr sz="3400" spc="-204" dirty="0">
                <a:latin typeface="Lucida Sans Unicode"/>
                <a:cs typeface="Lucida Sans Unicode"/>
              </a:rPr>
              <a:t>v</a:t>
            </a:r>
            <a:r>
              <a:rPr sz="3400" spc="-215" dirty="0">
                <a:latin typeface="Lucida Sans Unicode"/>
                <a:cs typeface="Lucida Sans Unicode"/>
              </a:rPr>
              <a:t>i</a:t>
            </a:r>
            <a:r>
              <a:rPr sz="3400" spc="-125" dirty="0">
                <a:latin typeface="Lucida Sans Unicode"/>
                <a:cs typeface="Lucida Sans Unicode"/>
              </a:rPr>
              <a:t>d</a:t>
            </a:r>
            <a:r>
              <a:rPr sz="3400" spc="-110" dirty="0">
                <a:latin typeface="Lucida Sans Unicode"/>
                <a:cs typeface="Lucida Sans Unicode"/>
              </a:rPr>
              <a:t>u</a:t>
            </a:r>
            <a:r>
              <a:rPr sz="3400" spc="-100" dirty="0">
                <a:latin typeface="Lucida Sans Unicode"/>
                <a:cs typeface="Lucida Sans Unicode"/>
              </a:rPr>
              <a:t>o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220" dirty="0">
                <a:latin typeface="Lucida Sans Unicode"/>
                <a:cs typeface="Lucida Sans Unicode"/>
              </a:rPr>
              <a:t>y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215" dirty="0">
                <a:latin typeface="Lucida Sans Unicode"/>
                <a:cs typeface="Lucida Sans Unicode"/>
              </a:rPr>
              <a:t>l</a:t>
            </a:r>
            <a:r>
              <a:rPr sz="3400" spc="-105" dirty="0">
                <a:latin typeface="Lucida Sans Unicode"/>
                <a:cs typeface="Lucida Sans Unicode"/>
              </a:rPr>
              <a:t>o</a:t>
            </a:r>
            <a:r>
              <a:rPr sz="3400" spc="-150" dirty="0">
                <a:latin typeface="Lucida Sans Unicode"/>
                <a:cs typeface="Lucida Sans Unicode"/>
              </a:rPr>
              <a:t>s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125" dirty="0">
                <a:latin typeface="Lucida Sans Unicode"/>
                <a:cs typeface="Lucida Sans Unicode"/>
              </a:rPr>
              <a:t>d</a:t>
            </a:r>
            <a:r>
              <a:rPr sz="3400" spc="-30" dirty="0">
                <a:latin typeface="Lucida Sans Unicode"/>
                <a:cs typeface="Lucida Sans Unicode"/>
              </a:rPr>
              <a:t>e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215" dirty="0">
                <a:latin typeface="Lucida Sans Unicode"/>
                <a:cs typeface="Lucida Sans Unicode"/>
              </a:rPr>
              <a:t>l</a:t>
            </a:r>
            <a:r>
              <a:rPr sz="3400" spc="-80" dirty="0">
                <a:latin typeface="Lucida Sans Unicode"/>
                <a:cs typeface="Lucida Sans Unicode"/>
              </a:rPr>
              <a:t>a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150" dirty="0">
                <a:latin typeface="Lucida Sans Unicode"/>
                <a:cs typeface="Lucida Sans Unicode"/>
              </a:rPr>
              <a:t>mp</a:t>
            </a:r>
            <a:r>
              <a:rPr sz="3400" spc="-75" dirty="0">
                <a:latin typeface="Lucida Sans Unicode"/>
                <a:cs typeface="Lucida Sans Unicode"/>
              </a:rPr>
              <a:t>r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155" dirty="0">
                <a:latin typeface="Lucida Sans Unicode"/>
                <a:cs typeface="Lucida Sans Unicode"/>
              </a:rPr>
              <a:t>s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270" dirty="0">
                <a:latin typeface="Lucida Sans Unicode"/>
                <a:cs typeface="Lucida Sans Unicode"/>
              </a:rPr>
              <a:t>.</a:t>
            </a:r>
            <a:endParaRPr sz="34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50">
              <a:latin typeface="Lucida Sans Unicode"/>
              <a:cs typeface="Lucida Sans Unicode"/>
            </a:endParaRPr>
          </a:p>
          <a:p>
            <a:pPr marL="40005" marR="5080">
              <a:lnSpc>
                <a:spcPct val="115799"/>
              </a:lnSpc>
            </a:pPr>
            <a:r>
              <a:rPr sz="3400" spc="80" dirty="0">
                <a:latin typeface="Lucida Sans Unicode"/>
                <a:cs typeface="Lucida Sans Unicode"/>
              </a:rPr>
              <a:t>U</a:t>
            </a:r>
            <a:r>
              <a:rPr sz="3400" spc="-125" dirty="0">
                <a:latin typeface="Lucida Sans Unicode"/>
                <a:cs typeface="Lucida Sans Unicode"/>
              </a:rPr>
              <a:t>b</a:t>
            </a:r>
            <a:r>
              <a:rPr sz="3400" spc="-215" dirty="0">
                <a:latin typeface="Lucida Sans Unicode"/>
                <a:cs typeface="Lucida Sans Unicode"/>
              </a:rPr>
              <a:t>i</a:t>
            </a:r>
            <a:r>
              <a:rPr sz="3400" spc="-135" dirty="0">
                <a:latin typeface="Lucida Sans Unicode"/>
                <a:cs typeface="Lucida Sans Unicode"/>
              </a:rPr>
              <a:t>c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70" dirty="0">
                <a:latin typeface="Lucida Sans Unicode"/>
                <a:cs typeface="Lucida Sans Unicode"/>
              </a:rPr>
              <a:t>r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215" dirty="0">
                <a:latin typeface="Lucida Sans Unicode"/>
                <a:cs typeface="Lucida Sans Unicode"/>
              </a:rPr>
              <a:t>l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215" dirty="0">
                <a:latin typeface="Lucida Sans Unicode"/>
                <a:cs typeface="Lucida Sans Unicode"/>
              </a:rPr>
              <a:t>i</a:t>
            </a:r>
            <a:r>
              <a:rPr sz="3400" spc="-110" dirty="0">
                <a:latin typeface="Lucida Sans Unicode"/>
                <a:cs typeface="Lucida Sans Unicode"/>
              </a:rPr>
              <a:t>n</a:t>
            </a:r>
            <a:r>
              <a:rPr sz="3400" spc="-125" dirty="0">
                <a:latin typeface="Lucida Sans Unicode"/>
                <a:cs typeface="Lucida Sans Unicode"/>
              </a:rPr>
              <a:t>d</a:t>
            </a:r>
            <a:r>
              <a:rPr sz="3400" spc="-215" dirty="0">
                <a:latin typeface="Lucida Sans Unicode"/>
                <a:cs typeface="Lucida Sans Unicode"/>
              </a:rPr>
              <a:t>i</a:t>
            </a:r>
            <a:r>
              <a:rPr sz="3400" spc="-204" dirty="0">
                <a:latin typeface="Lucida Sans Unicode"/>
                <a:cs typeface="Lucida Sans Unicode"/>
              </a:rPr>
              <a:t>v</a:t>
            </a:r>
            <a:r>
              <a:rPr sz="3400" spc="-215" dirty="0">
                <a:latin typeface="Lucida Sans Unicode"/>
                <a:cs typeface="Lucida Sans Unicode"/>
              </a:rPr>
              <a:t>i</a:t>
            </a:r>
            <a:r>
              <a:rPr sz="3400" spc="-125" dirty="0">
                <a:latin typeface="Lucida Sans Unicode"/>
                <a:cs typeface="Lucida Sans Unicode"/>
              </a:rPr>
              <a:t>d</a:t>
            </a:r>
            <a:r>
              <a:rPr sz="3400" spc="-110" dirty="0">
                <a:latin typeface="Lucida Sans Unicode"/>
                <a:cs typeface="Lucida Sans Unicode"/>
              </a:rPr>
              <a:t>u</a:t>
            </a:r>
            <a:r>
              <a:rPr sz="3400" spc="-100" dirty="0">
                <a:latin typeface="Lucida Sans Unicode"/>
                <a:cs typeface="Lucida Sans Unicode"/>
              </a:rPr>
              <a:t>o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105" dirty="0">
                <a:latin typeface="Lucida Sans Unicode"/>
                <a:cs typeface="Lucida Sans Unicode"/>
              </a:rPr>
              <a:t>n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110" dirty="0">
                <a:latin typeface="Lucida Sans Unicode"/>
                <a:cs typeface="Lucida Sans Unicode"/>
              </a:rPr>
              <a:t>un</a:t>
            </a:r>
            <a:r>
              <a:rPr sz="3400" spc="-80" dirty="0">
                <a:latin typeface="Lucida Sans Unicode"/>
                <a:cs typeface="Lucida Sans Unicode"/>
              </a:rPr>
              <a:t>a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125" dirty="0">
                <a:latin typeface="Lucida Sans Unicode"/>
                <a:cs typeface="Lucida Sans Unicode"/>
              </a:rPr>
              <a:t>p</a:t>
            </a:r>
            <a:r>
              <a:rPr sz="3400" spc="-105" dirty="0">
                <a:latin typeface="Lucida Sans Unicode"/>
                <a:cs typeface="Lucida Sans Unicode"/>
              </a:rPr>
              <a:t>o</a:t>
            </a:r>
            <a:r>
              <a:rPr sz="3400" spc="-155" dirty="0">
                <a:latin typeface="Lucida Sans Unicode"/>
                <a:cs typeface="Lucida Sans Unicode"/>
              </a:rPr>
              <a:t>s</a:t>
            </a:r>
            <a:r>
              <a:rPr sz="3400" spc="-215" dirty="0">
                <a:latin typeface="Lucida Sans Unicode"/>
                <a:cs typeface="Lucida Sans Unicode"/>
              </a:rPr>
              <a:t>i</a:t>
            </a:r>
            <a:r>
              <a:rPr sz="3400" spc="-135" dirty="0">
                <a:latin typeface="Lucida Sans Unicode"/>
                <a:cs typeface="Lucida Sans Unicode"/>
              </a:rPr>
              <a:t>c</a:t>
            </a:r>
            <a:r>
              <a:rPr sz="3400" spc="-215" dirty="0">
                <a:latin typeface="Lucida Sans Unicode"/>
                <a:cs typeface="Lucida Sans Unicode"/>
              </a:rPr>
              <a:t>i</a:t>
            </a:r>
            <a:r>
              <a:rPr sz="3400" spc="-105" dirty="0">
                <a:latin typeface="Lucida Sans Unicode"/>
                <a:cs typeface="Lucida Sans Unicode"/>
              </a:rPr>
              <a:t>ón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125" dirty="0">
                <a:latin typeface="Lucida Sans Unicode"/>
                <a:cs typeface="Lucida Sans Unicode"/>
              </a:rPr>
              <a:t>d</a:t>
            </a:r>
            <a:r>
              <a:rPr sz="3400" spc="-105" dirty="0">
                <a:latin typeface="Lucida Sans Unicode"/>
                <a:cs typeface="Lucida Sans Unicode"/>
              </a:rPr>
              <a:t>o</a:t>
            </a:r>
            <a:r>
              <a:rPr sz="3400" spc="-110" dirty="0">
                <a:latin typeface="Lucida Sans Unicode"/>
                <a:cs typeface="Lucida Sans Unicode"/>
              </a:rPr>
              <a:t>n</a:t>
            </a:r>
            <a:r>
              <a:rPr sz="3400" spc="-125" dirty="0">
                <a:latin typeface="Lucida Sans Unicode"/>
                <a:cs typeface="Lucida Sans Unicode"/>
              </a:rPr>
              <a:t>d</a:t>
            </a:r>
            <a:r>
              <a:rPr sz="3400" spc="-25" dirty="0">
                <a:latin typeface="Lucida Sans Unicode"/>
                <a:cs typeface="Lucida Sans Unicode"/>
              </a:rPr>
              <a:t>e  </a:t>
            </a:r>
            <a:r>
              <a:rPr sz="3400" spc="-155" dirty="0">
                <a:latin typeface="Lucida Sans Unicode"/>
                <a:cs typeface="Lucida Sans Unicode"/>
              </a:rPr>
              <a:t>s</a:t>
            </a:r>
            <a:r>
              <a:rPr sz="3400" spc="-110" dirty="0">
                <a:latin typeface="Lucida Sans Unicode"/>
                <a:cs typeface="Lucida Sans Unicode"/>
              </a:rPr>
              <a:t>u</a:t>
            </a:r>
            <a:r>
              <a:rPr sz="3400" spc="-150" dirty="0">
                <a:latin typeface="Lucida Sans Unicode"/>
                <a:cs typeface="Lucida Sans Unicode"/>
              </a:rPr>
              <a:t>s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110" dirty="0">
                <a:latin typeface="Lucida Sans Unicode"/>
                <a:cs typeface="Lucida Sans Unicode"/>
              </a:rPr>
              <a:t>h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125" dirty="0">
                <a:latin typeface="Lucida Sans Unicode"/>
                <a:cs typeface="Lucida Sans Unicode"/>
              </a:rPr>
              <a:t>b</a:t>
            </a:r>
            <a:r>
              <a:rPr sz="3400" spc="-215" dirty="0">
                <a:latin typeface="Lucida Sans Unicode"/>
                <a:cs typeface="Lucida Sans Unicode"/>
              </a:rPr>
              <a:t>ili</a:t>
            </a:r>
            <a:r>
              <a:rPr sz="3400" spc="-125" dirty="0">
                <a:latin typeface="Lucida Sans Unicode"/>
                <a:cs typeface="Lucida Sans Unicode"/>
              </a:rPr>
              <a:t>d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125" dirty="0">
                <a:latin typeface="Lucida Sans Unicode"/>
                <a:cs typeface="Lucida Sans Unicode"/>
              </a:rPr>
              <a:t>d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150" dirty="0">
                <a:latin typeface="Lucida Sans Unicode"/>
                <a:cs typeface="Lucida Sans Unicode"/>
              </a:rPr>
              <a:t>s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155" dirty="0">
                <a:latin typeface="Lucida Sans Unicode"/>
                <a:cs typeface="Lucida Sans Unicode"/>
              </a:rPr>
              <a:t>s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105" dirty="0">
                <a:latin typeface="Lucida Sans Unicode"/>
                <a:cs typeface="Lucida Sans Unicode"/>
              </a:rPr>
              <a:t>n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125" dirty="0">
                <a:latin typeface="Lucida Sans Unicode"/>
                <a:cs typeface="Lucida Sans Unicode"/>
              </a:rPr>
              <a:t>d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155" dirty="0">
                <a:latin typeface="Lucida Sans Unicode"/>
                <a:cs typeface="Lucida Sans Unicode"/>
              </a:rPr>
              <a:t>s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75" dirty="0">
                <a:latin typeface="Lucida Sans Unicode"/>
                <a:cs typeface="Lucida Sans Unicode"/>
              </a:rPr>
              <a:t>rr</a:t>
            </a:r>
            <a:r>
              <a:rPr sz="3400" spc="-105" dirty="0">
                <a:latin typeface="Lucida Sans Unicode"/>
                <a:cs typeface="Lucida Sans Unicode"/>
              </a:rPr>
              <a:t>o</a:t>
            </a:r>
            <a:r>
              <a:rPr sz="3400" spc="-215" dirty="0">
                <a:latin typeface="Lucida Sans Unicode"/>
                <a:cs typeface="Lucida Sans Unicode"/>
              </a:rPr>
              <a:t>ll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125" dirty="0">
                <a:latin typeface="Lucida Sans Unicode"/>
                <a:cs typeface="Lucida Sans Unicode"/>
              </a:rPr>
              <a:t>d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150" dirty="0">
                <a:latin typeface="Lucida Sans Unicode"/>
                <a:cs typeface="Lucida Sans Unicode"/>
              </a:rPr>
              <a:t>s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125" dirty="0">
                <a:latin typeface="Lucida Sans Unicode"/>
                <a:cs typeface="Lucida Sans Unicode"/>
              </a:rPr>
              <a:t>d</a:t>
            </a:r>
            <a:r>
              <a:rPr sz="3400" spc="-25" dirty="0">
                <a:latin typeface="Lucida Sans Unicode"/>
                <a:cs typeface="Lucida Sans Unicode"/>
              </a:rPr>
              <a:t>e  </a:t>
            </a:r>
            <a:r>
              <a:rPr sz="3400" spc="-180" dirty="0">
                <a:latin typeface="Lucida Sans Unicode"/>
                <a:cs typeface="Lucida Sans Unicode"/>
              </a:rPr>
              <a:t>m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110" dirty="0">
                <a:latin typeface="Lucida Sans Unicode"/>
                <a:cs typeface="Lucida Sans Unicode"/>
              </a:rPr>
              <a:t>n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75" dirty="0">
                <a:latin typeface="Lucida Sans Unicode"/>
                <a:cs typeface="Lucida Sans Unicode"/>
              </a:rPr>
              <a:t>r</a:t>
            </a:r>
            <a:r>
              <a:rPr sz="3400" spc="-80" dirty="0">
                <a:latin typeface="Lucida Sans Unicode"/>
                <a:cs typeface="Lucida Sans Unicode"/>
              </a:rPr>
              <a:t>a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105" dirty="0">
                <a:latin typeface="Lucida Sans Unicode"/>
                <a:cs typeface="Lucida Sans Unicode"/>
              </a:rPr>
              <a:t>ó</a:t>
            </a:r>
            <a:r>
              <a:rPr sz="3400" spc="-125" dirty="0">
                <a:latin typeface="Lucida Sans Unicode"/>
                <a:cs typeface="Lucida Sans Unicode"/>
              </a:rPr>
              <a:t>p</a:t>
            </a:r>
            <a:r>
              <a:rPr sz="3400" spc="-135" dirty="0">
                <a:latin typeface="Lucida Sans Unicode"/>
                <a:cs typeface="Lucida Sans Unicode"/>
              </a:rPr>
              <a:t>t</a:t>
            </a:r>
            <a:r>
              <a:rPr sz="3400" spc="-215" dirty="0">
                <a:latin typeface="Lucida Sans Unicode"/>
                <a:cs typeface="Lucida Sans Unicode"/>
              </a:rPr>
              <a:t>i</a:t>
            </a:r>
            <a:r>
              <a:rPr sz="3400" spc="-180" dirty="0">
                <a:latin typeface="Lucida Sans Unicode"/>
                <a:cs typeface="Lucida Sans Unicode"/>
              </a:rPr>
              <a:t>m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270" dirty="0">
                <a:latin typeface="Lucida Sans Unicode"/>
                <a:cs typeface="Lucida Sans Unicode"/>
              </a:rPr>
              <a:t>.</a:t>
            </a:r>
            <a:endParaRPr sz="34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450">
              <a:latin typeface="Lucida Sans Unicode"/>
              <a:cs typeface="Lucida Sans Unicode"/>
            </a:endParaRPr>
          </a:p>
          <a:p>
            <a:pPr marL="40005" marR="185420">
              <a:lnSpc>
                <a:spcPct val="115799"/>
              </a:lnSpc>
              <a:spcBef>
                <a:spcPts val="5"/>
              </a:spcBef>
            </a:pPr>
            <a:r>
              <a:rPr sz="3400" spc="-125" dirty="0">
                <a:latin typeface="Lucida Sans Unicode"/>
                <a:cs typeface="Lucida Sans Unicode"/>
              </a:rPr>
              <a:t>Id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110" dirty="0">
                <a:latin typeface="Lucida Sans Unicode"/>
                <a:cs typeface="Lucida Sans Unicode"/>
              </a:rPr>
              <a:t>n</a:t>
            </a:r>
            <a:r>
              <a:rPr sz="3400" spc="-135" dirty="0">
                <a:latin typeface="Lucida Sans Unicode"/>
                <a:cs typeface="Lucida Sans Unicode"/>
              </a:rPr>
              <a:t>t</a:t>
            </a:r>
            <a:r>
              <a:rPr sz="3400" spc="-215" dirty="0">
                <a:latin typeface="Lucida Sans Unicode"/>
                <a:cs typeface="Lucida Sans Unicode"/>
              </a:rPr>
              <a:t>i</a:t>
            </a:r>
            <a:r>
              <a:rPr sz="3400" spc="-235" dirty="0">
                <a:latin typeface="Lucida Sans Unicode"/>
                <a:cs typeface="Lucida Sans Unicode"/>
              </a:rPr>
              <a:t>f</a:t>
            </a:r>
            <a:r>
              <a:rPr sz="3400" spc="-215" dirty="0">
                <a:latin typeface="Lucida Sans Unicode"/>
                <a:cs typeface="Lucida Sans Unicode"/>
              </a:rPr>
              <a:t>i</a:t>
            </a:r>
            <a:r>
              <a:rPr sz="3400" spc="-135" dirty="0">
                <a:latin typeface="Lucida Sans Unicode"/>
                <a:cs typeface="Lucida Sans Unicode"/>
              </a:rPr>
              <a:t>c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70" dirty="0">
                <a:latin typeface="Lucida Sans Unicode"/>
                <a:cs typeface="Lucida Sans Unicode"/>
              </a:rPr>
              <a:t>r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125" dirty="0">
                <a:latin typeface="Lucida Sans Unicode"/>
                <a:cs typeface="Lucida Sans Unicode"/>
              </a:rPr>
              <a:t>p</a:t>
            </a:r>
            <a:r>
              <a:rPr sz="3400" spc="-105" dirty="0">
                <a:latin typeface="Lucida Sans Unicode"/>
                <a:cs typeface="Lucida Sans Unicode"/>
              </a:rPr>
              <a:t>o</a:t>
            </a:r>
            <a:r>
              <a:rPr sz="3400" spc="-135" dirty="0">
                <a:latin typeface="Lucida Sans Unicode"/>
                <a:cs typeface="Lucida Sans Unicode"/>
              </a:rPr>
              <a:t>t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110" dirty="0">
                <a:latin typeface="Lucida Sans Unicode"/>
                <a:cs typeface="Lucida Sans Unicode"/>
              </a:rPr>
              <a:t>n</a:t>
            </a:r>
            <a:r>
              <a:rPr sz="3400" spc="-135" dirty="0">
                <a:latin typeface="Lucida Sans Unicode"/>
                <a:cs typeface="Lucida Sans Unicode"/>
              </a:rPr>
              <a:t>c</a:t>
            </a:r>
            <a:r>
              <a:rPr sz="3400" spc="-215" dirty="0">
                <a:latin typeface="Lucida Sans Unicode"/>
                <a:cs typeface="Lucida Sans Unicode"/>
              </a:rPr>
              <a:t>i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215" dirty="0">
                <a:latin typeface="Lucida Sans Unicode"/>
                <a:cs typeface="Lucida Sans Unicode"/>
              </a:rPr>
              <a:t>l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150" dirty="0">
                <a:latin typeface="Lucida Sans Unicode"/>
                <a:cs typeface="Lucida Sans Unicode"/>
              </a:rPr>
              <a:t>s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135" dirty="0">
                <a:latin typeface="Lucida Sans Unicode"/>
                <a:cs typeface="Lucida Sans Unicode"/>
              </a:rPr>
              <a:t>t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215" dirty="0">
                <a:latin typeface="Lucida Sans Unicode"/>
                <a:cs typeface="Lucida Sans Unicode"/>
              </a:rPr>
              <a:t>l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110" dirty="0">
                <a:latin typeface="Lucida Sans Unicode"/>
                <a:cs typeface="Lucida Sans Unicode"/>
              </a:rPr>
              <a:t>n</a:t>
            </a:r>
            <a:r>
              <a:rPr sz="3400" spc="-135" dirty="0">
                <a:latin typeface="Lucida Sans Unicode"/>
                <a:cs typeface="Lucida Sans Unicode"/>
              </a:rPr>
              <a:t>t</a:t>
            </a:r>
            <a:r>
              <a:rPr sz="3400" spc="-105" dirty="0">
                <a:latin typeface="Lucida Sans Unicode"/>
                <a:cs typeface="Lucida Sans Unicode"/>
              </a:rPr>
              <a:t>o</a:t>
            </a:r>
            <a:r>
              <a:rPr sz="3400" spc="-150" dirty="0">
                <a:latin typeface="Lucida Sans Unicode"/>
                <a:cs typeface="Lucida Sans Unicode"/>
              </a:rPr>
              <a:t>s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125" dirty="0">
                <a:latin typeface="Lucida Sans Unicode"/>
                <a:cs typeface="Lucida Sans Unicode"/>
              </a:rPr>
              <a:t>d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110" dirty="0">
                <a:latin typeface="Lucida Sans Unicode"/>
                <a:cs typeface="Lucida Sans Unicode"/>
              </a:rPr>
              <a:t>n</a:t>
            </a:r>
            <a:r>
              <a:rPr sz="3400" spc="-135" dirty="0">
                <a:latin typeface="Lucida Sans Unicode"/>
                <a:cs typeface="Lucida Sans Unicode"/>
              </a:rPr>
              <a:t>t</a:t>
            </a:r>
            <a:r>
              <a:rPr sz="3400" spc="-75" dirty="0">
                <a:latin typeface="Lucida Sans Unicode"/>
                <a:cs typeface="Lucida Sans Unicode"/>
              </a:rPr>
              <a:t>r</a:t>
            </a:r>
            <a:r>
              <a:rPr sz="3400" spc="-100" dirty="0">
                <a:latin typeface="Lucida Sans Unicode"/>
                <a:cs typeface="Lucida Sans Unicode"/>
              </a:rPr>
              <a:t>o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125" dirty="0">
                <a:latin typeface="Lucida Sans Unicode"/>
                <a:cs typeface="Lucida Sans Unicode"/>
              </a:rPr>
              <a:t>d</a:t>
            </a:r>
            <a:r>
              <a:rPr sz="3400" spc="-25" dirty="0">
                <a:latin typeface="Lucida Sans Unicode"/>
                <a:cs typeface="Lucida Sans Unicode"/>
              </a:rPr>
              <a:t>e  </a:t>
            </a:r>
            <a:r>
              <a:rPr sz="3400" spc="-215" dirty="0">
                <a:latin typeface="Lucida Sans Unicode"/>
                <a:cs typeface="Lucida Sans Unicode"/>
              </a:rPr>
              <a:t>l</a:t>
            </a:r>
            <a:r>
              <a:rPr sz="3400" spc="-80" dirty="0">
                <a:latin typeface="Lucida Sans Unicode"/>
                <a:cs typeface="Lucida Sans Unicode"/>
              </a:rPr>
              <a:t>a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135" dirty="0">
                <a:latin typeface="Lucida Sans Unicode"/>
                <a:cs typeface="Lucida Sans Unicode"/>
              </a:rPr>
              <a:t>c</a:t>
            </a:r>
            <a:r>
              <a:rPr sz="3400" spc="-105" dirty="0">
                <a:latin typeface="Lucida Sans Unicode"/>
                <a:cs typeface="Lucida Sans Unicode"/>
              </a:rPr>
              <a:t>o</a:t>
            </a:r>
            <a:r>
              <a:rPr sz="3400" spc="-150" dirty="0">
                <a:latin typeface="Lucida Sans Unicode"/>
                <a:cs typeface="Lucida Sans Unicode"/>
              </a:rPr>
              <a:t>mp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110" dirty="0">
                <a:latin typeface="Lucida Sans Unicode"/>
                <a:cs typeface="Lucida Sans Unicode"/>
              </a:rPr>
              <a:t>ñ</a:t>
            </a:r>
            <a:r>
              <a:rPr sz="3400" spc="-215" dirty="0">
                <a:latin typeface="Lucida Sans Unicode"/>
                <a:cs typeface="Lucida Sans Unicode"/>
              </a:rPr>
              <a:t>í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270" dirty="0">
                <a:latin typeface="Lucida Sans Unicode"/>
                <a:cs typeface="Lucida Sans Unicode"/>
              </a:rPr>
              <a:t>.</a:t>
            </a:r>
            <a:endParaRPr sz="34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850">
              <a:latin typeface="Lucida Sans Unicode"/>
              <a:cs typeface="Lucida Sans Unicode"/>
            </a:endParaRPr>
          </a:p>
          <a:p>
            <a:pPr marL="40005" marR="736600">
              <a:lnSpc>
                <a:spcPct val="115799"/>
              </a:lnSpc>
              <a:spcBef>
                <a:spcPts val="5"/>
              </a:spcBef>
            </a:pPr>
            <a:r>
              <a:rPr sz="3400" spc="-155" dirty="0">
                <a:latin typeface="Lucida Sans Unicode"/>
                <a:cs typeface="Lucida Sans Unicode"/>
              </a:rPr>
              <a:t>D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135" dirty="0">
                <a:latin typeface="Lucida Sans Unicode"/>
                <a:cs typeface="Lucida Sans Unicode"/>
              </a:rPr>
              <a:t>t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135" dirty="0">
                <a:latin typeface="Lucida Sans Unicode"/>
                <a:cs typeface="Lucida Sans Unicode"/>
              </a:rPr>
              <a:t>ct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70" dirty="0">
                <a:latin typeface="Lucida Sans Unicode"/>
                <a:cs typeface="Lucida Sans Unicode"/>
              </a:rPr>
              <a:t>r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220" dirty="0">
                <a:latin typeface="Lucida Sans Unicode"/>
                <a:cs typeface="Lucida Sans Unicode"/>
              </a:rPr>
              <a:t>y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155" dirty="0">
                <a:latin typeface="Lucida Sans Unicode"/>
                <a:cs typeface="Lucida Sans Unicode"/>
              </a:rPr>
              <a:t>s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135" dirty="0">
                <a:latin typeface="Lucida Sans Unicode"/>
                <a:cs typeface="Lucida Sans Unicode"/>
              </a:rPr>
              <a:t>t</a:t>
            </a:r>
            <a:r>
              <a:rPr sz="3400" spc="-215" dirty="0">
                <a:latin typeface="Lucida Sans Unicode"/>
                <a:cs typeface="Lucida Sans Unicode"/>
              </a:rPr>
              <a:t>i</a:t>
            </a:r>
            <a:r>
              <a:rPr sz="3400" spc="-155" dirty="0">
                <a:latin typeface="Lucida Sans Unicode"/>
                <a:cs typeface="Lucida Sans Unicode"/>
              </a:rPr>
              <a:t>s</a:t>
            </a:r>
            <a:r>
              <a:rPr sz="3400" spc="-235" dirty="0">
                <a:latin typeface="Lucida Sans Unicode"/>
                <a:cs typeface="Lucida Sans Unicode"/>
              </a:rPr>
              <a:t>f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135" dirty="0">
                <a:latin typeface="Lucida Sans Unicode"/>
                <a:cs typeface="Lucida Sans Unicode"/>
              </a:rPr>
              <a:t>c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70" dirty="0">
                <a:latin typeface="Lucida Sans Unicode"/>
                <a:cs typeface="Lucida Sans Unicode"/>
              </a:rPr>
              <a:t>r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215" dirty="0">
                <a:latin typeface="Lucida Sans Unicode"/>
                <a:cs typeface="Lucida Sans Unicode"/>
              </a:rPr>
              <a:t>l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150" dirty="0">
                <a:latin typeface="Lucida Sans Unicode"/>
                <a:cs typeface="Lucida Sans Unicode"/>
              </a:rPr>
              <a:t>s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110" dirty="0">
                <a:latin typeface="Lucida Sans Unicode"/>
                <a:cs typeface="Lucida Sans Unicode"/>
              </a:rPr>
              <a:t>n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135" dirty="0">
                <a:latin typeface="Lucida Sans Unicode"/>
                <a:cs typeface="Lucida Sans Unicode"/>
              </a:rPr>
              <a:t>c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155" dirty="0">
                <a:latin typeface="Lucida Sans Unicode"/>
                <a:cs typeface="Lucida Sans Unicode"/>
              </a:rPr>
              <a:t>s</a:t>
            </a:r>
            <a:r>
              <a:rPr sz="3400" spc="-215" dirty="0">
                <a:latin typeface="Lucida Sans Unicode"/>
                <a:cs typeface="Lucida Sans Unicode"/>
              </a:rPr>
              <a:t>i</a:t>
            </a:r>
            <a:r>
              <a:rPr sz="3400" spc="-125" dirty="0">
                <a:latin typeface="Lucida Sans Unicode"/>
                <a:cs typeface="Lucida Sans Unicode"/>
              </a:rPr>
              <a:t>d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125" dirty="0">
                <a:latin typeface="Lucida Sans Unicode"/>
                <a:cs typeface="Lucida Sans Unicode"/>
              </a:rPr>
              <a:t>d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150" dirty="0">
                <a:latin typeface="Lucida Sans Unicode"/>
                <a:cs typeface="Lucida Sans Unicode"/>
              </a:rPr>
              <a:t>s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160" dirty="0">
                <a:latin typeface="Lucida Sans Unicode"/>
                <a:cs typeface="Lucida Sans Unicode"/>
              </a:rPr>
              <a:t>y  </a:t>
            </a:r>
            <a:r>
              <a:rPr sz="3400" spc="-180" dirty="0">
                <a:latin typeface="Lucida Sans Unicode"/>
                <a:cs typeface="Lucida Sans Unicode"/>
              </a:rPr>
              <a:t>m</a:t>
            </a:r>
            <a:r>
              <a:rPr sz="3400" spc="-105" dirty="0">
                <a:latin typeface="Lucida Sans Unicode"/>
                <a:cs typeface="Lucida Sans Unicode"/>
              </a:rPr>
              <a:t>o</a:t>
            </a:r>
            <a:r>
              <a:rPr sz="3400" spc="-135" dirty="0">
                <a:latin typeface="Lucida Sans Unicode"/>
                <a:cs typeface="Lucida Sans Unicode"/>
              </a:rPr>
              <a:t>t</a:t>
            </a:r>
            <a:r>
              <a:rPr sz="3400" spc="-215" dirty="0">
                <a:latin typeface="Lucida Sans Unicode"/>
                <a:cs typeface="Lucida Sans Unicode"/>
              </a:rPr>
              <a:t>i</a:t>
            </a:r>
            <a:r>
              <a:rPr sz="3400" spc="-204" dirty="0">
                <a:latin typeface="Lucida Sans Unicode"/>
                <a:cs typeface="Lucida Sans Unicode"/>
              </a:rPr>
              <a:t>v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135" dirty="0">
                <a:latin typeface="Lucida Sans Unicode"/>
                <a:cs typeface="Lucida Sans Unicode"/>
              </a:rPr>
              <a:t>c</a:t>
            </a:r>
            <a:r>
              <a:rPr sz="3400" spc="-215" dirty="0">
                <a:latin typeface="Lucida Sans Unicode"/>
                <a:cs typeface="Lucida Sans Unicode"/>
              </a:rPr>
              <a:t>i</a:t>
            </a:r>
            <a:r>
              <a:rPr sz="3400" spc="-105" dirty="0">
                <a:latin typeface="Lucida Sans Unicode"/>
                <a:cs typeface="Lucida Sans Unicode"/>
              </a:rPr>
              <a:t>o</a:t>
            </a:r>
            <a:r>
              <a:rPr sz="3400" spc="-110" dirty="0">
                <a:latin typeface="Lucida Sans Unicode"/>
                <a:cs typeface="Lucida Sans Unicode"/>
              </a:rPr>
              <a:t>n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150" dirty="0">
                <a:latin typeface="Lucida Sans Unicode"/>
                <a:cs typeface="Lucida Sans Unicode"/>
              </a:rPr>
              <a:t>s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125" dirty="0">
                <a:latin typeface="Lucida Sans Unicode"/>
                <a:cs typeface="Lucida Sans Unicode"/>
              </a:rPr>
              <a:t>q</a:t>
            </a:r>
            <a:r>
              <a:rPr sz="3400" spc="-110" dirty="0">
                <a:latin typeface="Lucida Sans Unicode"/>
                <a:cs typeface="Lucida Sans Unicode"/>
              </a:rPr>
              <a:t>u</a:t>
            </a:r>
            <a:r>
              <a:rPr sz="3400" spc="-30" dirty="0">
                <a:latin typeface="Lucida Sans Unicode"/>
                <a:cs typeface="Lucida Sans Unicode"/>
              </a:rPr>
              <a:t>e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135" dirty="0">
                <a:latin typeface="Lucida Sans Unicode"/>
                <a:cs typeface="Lucida Sans Unicode"/>
              </a:rPr>
              <a:t>t</a:t>
            </a:r>
            <a:r>
              <a:rPr sz="3400" spc="-215" dirty="0">
                <a:latin typeface="Lucida Sans Unicode"/>
                <a:cs typeface="Lucida Sans Unicode"/>
              </a:rPr>
              <a:t>i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110" dirty="0">
                <a:latin typeface="Lucida Sans Unicode"/>
                <a:cs typeface="Lucida Sans Unicode"/>
              </a:rPr>
              <a:t>n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105" dirty="0">
                <a:latin typeface="Lucida Sans Unicode"/>
                <a:cs typeface="Lucida Sans Unicode"/>
              </a:rPr>
              <a:t>n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215" dirty="0">
                <a:latin typeface="Lucida Sans Unicode"/>
                <a:cs typeface="Lucida Sans Unicode"/>
              </a:rPr>
              <a:t>l</a:t>
            </a:r>
            <a:r>
              <a:rPr sz="3400" spc="-105" dirty="0">
                <a:latin typeface="Lucida Sans Unicode"/>
                <a:cs typeface="Lucida Sans Unicode"/>
              </a:rPr>
              <a:t>o</a:t>
            </a:r>
            <a:r>
              <a:rPr sz="3400" spc="-114" dirty="0">
                <a:latin typeface="Lucida Sans Unicode"/>
                <a:cs typeface="Lucida Sans Unicode"/>
              </a:rPr>
              <a:t>s  </a:t>
            </a:r>
            <a:r>
              <a:rPr sz="3400" spc="-120" dirty="0">
                <a:latin typeface="Lucida Sans Unicode"/>
                <a:cs typeface="Lucida Sans Unicode"/>
              </a:rPr>
              <a:t>colaboradores.</a:t>
            </a:r>
            <a:endParaRPr sz="34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9449314" y="133921"/>
            <a:ext cx="7173595" cy="1225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7945" marR="5080" indent="-55880">
              <a:lnSpc>
                <a:spcPct val="115799"/>
              </a:lnSpc>
              <a:spcBef>
                <a:spcPts val="100"/>
              </a:spcBef>
            </a:pPr>
            <a:r>
              <a:rPr sz="3400" spc="-135" dirty="0">
                <a:latin typeface="Lucida Sans Unicode"/>
                <a:cs typeface="Lucida Sans Unicode"/>
              </a:rPr>
              <a:t>R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135" dirty="0">
                <a:latin typeface="Lucida Sans Unicode"/>
                <a:cs typeface="Lucida Sans Unicode"/>
              </a:rPr>
              <a:t>t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110" dirty="0">
                <a:latin typeface="Lucida Sans Unicode"/>
                <a:cs typeface="Lucida Sans Unicode"/>
              </a:rPr>
              <a:t>n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70" dirty="0">
                <a:latin typeface="Lucida Sans Unicode"/>
                <a:cs typeface="Lucida Sans Unicode"/>
              </a:rPr>
              <a:t>r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30" dirty="0">
                <a:latin typeface="Lucida Sans Unicode"/>
                <a:cs typeface="Lucida Sans Unicode"/>
              </a:rPr>
              <a:t>e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215" dirty="0">
                <a:latin typeface="Lucida Sans Unicode"/>
                <a:cs typeface="Lucida Sans Unicode"/>
              </a:rPr>
              <a:t>i</a:t>
            </a:r>
            <a:r>
              <a:rPr sz="3400" spc="-125" dirty="0">
                <a:latin typeface="Lucida Sans Unicode"/>
                <a:cs typeface="Lucida Sans Unicode"/>
              </a:rPr>
              <a:t>d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110" dirty="0">
                <a:latin typeface="Lucida Sans Unicode"/>
                <a:cs typeface="Lucida Sans Unicode"/>
              </a:rPr>
              <a:t>n</a:t>
            </a:r>
            <a:r>
              <a:rPr sz="3400" spc="-135" dirty="0">
                <a:latin typeface="Lucida Sans Unicode"/>
                <a:cs typeface="Lucida Sans Unicode"/>
              </a:rPr>
              <a:t>t</a:t>
            </a:r>
            <a:r>
              <a:rPr sz="3400" spc="-215" dirty="0">
                <a:latin typeface="Lucida Sans Unicode"/>
                <a:cs typeface="Lucida Sans Unicode"/>
              </a:rPr>
              <a:t>i</a:t>
            </a:r>
            <a:r>
              <a:rPr sz="3400" spc="-235" dirty="0">
                <a:latin typeface="Lucida Sans Unicode"/>
                <a:cs typeface="Lucida Sans Unicode"/>
              </a:rPr>
              <a:t>f</a:t>
            </a:r>
            <a:r>
              <a:rPr sz="3400" spc="-215" dirty="0">
                <a:latin typeface="Lucida Sans Unicode"/>
                <a:cs typeface="Lucida Sans Unicode"/>
              </a:rPr>
              <a:t>i</a:t>
            </a:r>
            <a:r>
              <a:rPr sz="3400" spc="-135" dirty="0">
                <a:latin typeface="Lucida Sans Unicode"/>
                <a:cs typeface="Lucida Sans Unicode"/>
              </a:rPr>
              <a:t>c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70" dirty="0">
                <a:latin typeface="Lucida Sans Unicode"/>
                <a:cs typeface="Lucida Sans Unicode"/>
              </a:rPr>
              <a:t>r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135" dirty="0">
                <a:latin typeface="Lucida Sans Unicode"/>
                <a:cs typeface="Lucida Sans Unicode"/>
              </a:rPr>
              <a:t>c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110" dirty="0">
                <a:latin typeface="Lucida Sans Unicode"/>
                <a:cs typeface="Lucida Sans Unicode"/>
              </a:rPr>
              <a:t>n</a:t>
            </a:r>
            <a:r>
              <a:rPr sz="3400" spc="-125" dirty="0">
                <a:latin typeface="Lucida Sans Unicode"/>
                <a:cs typeface="Lucida Sans Unicode"/>
              </a:rPr>
              <a:t>d</a:t>
            </a:r>
            <a:r>
              <a:rPr sz="3400" spc="-215" dirty="0">
                <a:latin typeface="Lucida Sans Unicode"/>
                <a:cs typeface="Lucida Sans Unicode"/>
              </a:rPr>
              <a:t>i</a:t>
            </a:r>
            <a:r>
              <a:rPr sz="3400" spc="-125" dirty="0">
                <a:latin typeface="Lucida Sans Unicode"/>
                <a:cs typeface="Lucida Sans Unicode"/>
              </a:rPr>
              <a:t>d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135" dirty="0">
                <a:latin typeface="Lucida Sans Unicode"/>
                <a:cs typeface="Lucida Sans Unicode"/>
              </a:rPr>
              <a:t>t</a:t>
            </a:r>
            <a:r>
              <a:rPr sz="3400" spc="-105" dirty="0">
                <a:latin typeface="Lucida Sans Unicode"/>
                <a:cs typeface="Lucida Sans Unicode"/>
              </a:rPr>
              <a:t>o</a:t>
            </a:r>
            <a:r>
              <a:rPr sz="3400" spc="-150" dirty="0">
                <a:latin typeface="Lucida Sans Unicode"/>
                <a:cs typeface="Lucida Sans Unicode"/>
              </a:rPr>
              <a:t>s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125" dirty="0">
                <a:latin typeface="Lucida Sans Unicode"/>
                <a:cs typeface="Lucida Sans Unicode"/>
              </a:rPr>
              <a:t>p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75" dirty="0">
                <a:latin typeface="Lucida Sans Unicode"/>
                <a:cs typeface="Lucida Sans Unicode"/>
              </a:rPr>
              <a:t>r</a:t>
            </a:r>
            <a:r>
              <a:rPr sz="3400" spc="-55" dirty="0">
                <a:latin typeface="Lucida Sans Unicode"/>
                <a:cs typeface="Lucida Sans Unicode"/>
              </a:rPr>
              <a:t>a  </a:t>
            </a:r>
            <a:r>
              <a:rPr sz="3400" spc="-235" dirty="0">
                <a:latin typeface="Lucida Sans Unicode"/>
                <a:cs typeface="Lucida Sans Unicode"/>
              </a:rPr>
              <a:t>f</a:t>
            </a:r>
            <a:r>
              <a:rPr sz="3400" spc="-105" dirty="0">
                <a:latin typeface="Lucida Sans Unicode"/>
                <a:cs typeface="Lucida Sans Unicode"/>
              </a:rPr>
              <a:t>o</a:t>
            </a:r>
            <a:r>
              <a:rPr sz="3400" spc="-75" dirty="0">
                <a:latin typeface="Lucida Sans Unicode"/>
                <a:cs typeface="Lucida Sans Unicode"/>
              </a:rPr>
              <a:t>r</a:t>
            </a:r>
            <a:r>
              <a:rPr sz="3400" spc="-180" dirty="0">
                <a:latin typeface="Lucida Sans Unicode"/>
                <a:cs typeface="Lucida Sans Unicode"/>
              </a:rPr>
              <a:t>m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70" dirty="0">
                <a:latin typeface="Lucida Sans Unicode"/>
                <a:cs typeface="Lucida Sans Unicode"/>
              </a:rPr>
              <a:t>r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125" dirty="0">
                <a:latin typeface="Lucida Sans Unicode"/>
                <a:cs typeface="Lucida Sans Unicode"/>
              </a:rPr>
              <a:t>q</a:t>
            </a:r>
            <a:r>
              <a:rPr sz="3400" spc="-110" dirty="0">
                <a:latin typeface="Lucida Sans Unicode"/>
                <a:cs typeface="Lucida Sans Unicode"/>
              </a:rPr>
              <a:t>u</a:t>
            </a:r>
            <a:r>
              <a:rPr sz="3400" spc="-215" dirty="0">
                <a:latin typeface="Lucida Sans Unicode"/>
                <a:cs typeface="Lucida Sans Unicode"/>
              </a:rPr>
              <a:t>i</a:t>
            </a:r>
            <a:r>
              <a:rPr sz="3400" spc="-125" dirty="0">
                <a:latin typeface="Lucida Sans Unicode"/>
                <a:cs typeface="Lucida Sans Unicode"/>
              </a:rPr>
              <a:t>p</a:t>
            </a:r>
            <a:r>
              <a:rPr sz="3400" spc="-105" dirty="0">
                <a:latin typeface="Lucida Sans Unicode"/>
                <a:cs typeface="Lucida Sans Unicode"/>
              </a:rPr>
              <a:t>o</a:t>
            </a:r>
            <a:r>
              <a:rPr sz="3400" spc="-150" dirty="0">
                <a:latin typeface="Lucida Sans Unicode"/>
                <a:cs typeface="Lucida Sans Unicode"/>
              </a:rPr>
              <a:t>s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125" dirty="0">
                <a:latin typeface="Lucida Sans Unicode"/>
                <a:cs typeface="Lucida Sans Unicode"/>
              </a:rPr>
              <a:t>d</a:t>
            </a:r>
            <a:r>
              <a:rPr sz="3400" spc="-30" dirty="0">
                <a:latin typeface="Lucida Sans Unicode"/>
                <a:cs typeface="Lucida Sans Unicode"/>
              </a:rPr>
              <a:t>e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215" dirty="0">
                <a:latin typeface="Lucida Sans Unicode"/>
                <a:cs typeface="Lucida Sans Unicode"/>
              </a:rPr>
              <a:t>l</a:t>
            </a:r>
            <a:r>
              <a:rPr sz="3400" spc="-135" dirty="0">
                <a:latin typeface="Lucida Sans Unicode"/>
                <a:cs typeface="Lucida Sans Unicode"/>
              </a:rPr>
              <a:t>t</a:t>
            </a:r>
            <a:r>
              <a:rPr sz="3400" spc="-100" dirty="0">
                <a:latin typeface="Lucida Sans Unicode"/>
                <a:cs typeface="Lucida Sans Unicode"/>
              </a:rPr>
              <a:t>o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75" dirty="0">
                <a:latin typeface="Lucida Sans Unicode"/>
                <a:cs typeface="Lucida Sans Unicode"/>
              </a:rPr>
              <a:t>r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110" dirty="0">
                <a:latin typeface="Lucida Sans Unicode"/>
                <a:cs typeface="Lucida Sans Unicode"/>
              </a:rPr>
              <a:t>n</a:t>
            </a:r>
            <a:r>
              <a:rPr sz="3400" spc="-125" dirty="0">
                <a:latin typeface="Lucida Sans Unicode"/>
                <a:cs typeface="Lucida Sans Unicode"/>
              </a:rPr>
              <a:t>d</a:t>
            </a:r>
            <a:r>
              <a:rPr sz="3400" spc="-215" dirty="0">
                <a:latin typeface="Lucida Sans Unicode"/>
                <a:cs typeface="Lucida Sans Unicode"/>
              </a:rPr>
              <a:t>i</a:t>
            </a:r>
            <a:r>
              <a:rPr sz="3400" spc="-180" dirty="0">
                <a:latin typeface="Lucida Sans Unicode"/>
                <a:cs typeface="Lucida Sans Unicode"/>
              </a:rPr>
              <a:t>m</a:t>
            </a:r>
            <a:r>
              <a:rPr sz="3400" spc="-215" dirty="0">
                <a:latin typeface="Lucida Sans Unicode"/>
                <a:cs typeface="Lucida Sans Unicode"/>
              </a:rPr>
              <a:t>i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110" dirty="0">
                <a:latin typeface="Lucida Sans Unicode"/>
                <a:cs typeface="Lucida Sans Unicode"/>
              </a:rPr>
              <a:t>n</a:t>
            </a:r>
            <a:r>
              <a:rPr sz="3400" spc="-135" dirty="0">
                <a:latin typeface="Lucida Sans Unicode"/>
                <a:cs typeface="Lucida Sans Unicode"/>
              </a:rPr>
              <a:t>t</a:t>
            </a:r>
            <a:r>
              <a:rPr sz="3400" spc="-105" dirty="0">
                <a:latin typeface="Lucida Sans Unicode"/>
                <a:cs typeface="Lucida Sans Unicode"/>
              </a:rPr>
              <a:t>o</a:t>
            </a:r>
            <a:r>
              <a:rPr sz="3400" spc="-270" dirty="0">
                <a:latin typeface="Lucida Sans Unicode"/>
                <a:cs typeface="Lucida Sans Unicode"/>
              </a:rPr>
              <a:t>.</a:t>
            </a:r>
            <a:endParaRPr sz="34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7943" y="1195536"/>
            <a:ext cx="6248400" cy="78727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6600">
              <a:latin typeface="Times New Roman"/>
              <a:cs typeface="Times New Roman"/>
            </a:endParaRPr>
          </a:p>
          <a:p>
            <a:pPr marL="457834" marR="1249045">
              <a:lnSpc>
                <a:spcPct val="77700"/>
              </a:lnSpc>
              <a:spcBef>
                <a:spcPts val="4675"/>
              </a:spcBef>
            </a:pPr>
            <a:r>
              <a:rPr sz="6650" spc="-880" dirty="0"/>
              <a:t>PUNTOS </a:t>
            </a:r>
            <a:r>
              <a:rPr sz="6650" spc="-875" dirty="0"/>
              <a:t> </a:t>
            </a:r>
            <a:r>
              <a:rPr sz="6650" spc="-710" dirty="0"/>
              <a:t>C</a:t>
            </a:r>
            <a:r>
              <a:rPr sz="6650" spc="-680" dirty="0"/>
              <a:t>L</a:t>
            </a:r>
            <a:r>
              <a:rPr sz="6650" spc="-605" dirty="0"/>
              <a:t>AV</a:t>
            </a:r>
            <a:r>
              <a:rPr sz="6650" spc="-825" dirty="0"/>
              <a:t>E</a:t>
            </a:r>
            <a:r>
              <a:rPr sz="6650" spc="-459" dirty="0"/>
              <a:t> </a:t>
            </a:r>
            <a:r>
              <a:rPr sz="6650" spc="-885" dirty="0"/>
              <a:t>E</a:t>
            </a:r>
            <a:r>
              <a:rPr sz="6650" spc="-590" dirty="0"/>
              <a:t>N</a:t>
            </a:r>
            <a:r>
              <a:rPr sz="6650" spc="-459" dirty="0"/>
              <a:t> </a:t>
            </a:r>
            <a:r>
              <a:rPr sz="6650" spc="-680" dirty="0"/>
              <a:t>L</a:t>
            </a:r>
            <a:r>
              <a:rPr sz="6650" spc="-325" dirty="0"/>
              <a:t>A  </a:t>
            </a:r>
            <a:r>
              <a:rPr sz="6650" spc="-785" dirty="0"/>
              <a:t>G</a:t>
            </a:r>
            <a:r>
              <a:rPr sz="6650" spc="-885" dirty="0"/>
              <a:t>E</a:t>
            </a:r>
            <a:r>
              <a:rPr sz="6650" spc="-1200" dirty="0"/>
              <a:t>S</a:t>
            </a:r>
            <a:r>
              <a:rPr sz="6650" spc="-700" dirty="0"/>
              <a:t>T</a:t>
            </a:r>
            <a:r>
              <a:rPr sz="6650" spc="-120" dirty="0"/>
              <a:t>I</a:t>
            </a:r>
            <a:r>
              <a:rPr sz="6650" spc="-805" dirty="0"/>
              <a:t>Ó</a:t>
            </a:r>
            <a:r>
              <a:rPr sz="6650" spc="-590" dirty="0"/>
              <a:t>N</a:t>
            </a:r>
            <a:r>
              <a:rPr sz="6650" spc="-459" dirty="0"/>
              <a:t> </a:t>
            </a:r>
            <a:r>
              <a:rPr sz="6650" spc="-780" dirty="0"/>
              <a:t>D</a:t>
            </a:r>
            <a:r>
              <a:rPr sz="6650" spc="-495" dirty="0"/>
              <a:t>E  </a:t>
            </a:r>
            <a:r>
              <a:rPr sz="6650" spc="-710" dirty="0"/>
              <a:t>TALENTO </a:t>
            </a:r>
            <a:r>
              <a:rPr sz="6650" spc="-705" dirty="0"/>
              <a:t> </a:t>
            </a:r>
            <a:r>
              <a:rPr sz="6650" spc="-630" dirty="0"/>
              <a:t>HUMANO</a:t>
            </a:r>
            <a:endParaRPr sz="6650"/>
          </a:p>
        </p:txBody>
      </p:sp>
      <p:sp>
        <p:nvSpPr>
          <p:cNvPr id="3" name="object 3"/>
          <p:cNvSpPr/>
          <p:nvPr/>
        </p:nvSpPr>
        <p:spPr>
          <a:xfrm>
            <a:off x="8172898" y="2542892"/>
            <a:ext cx="9182100" cy="5800725"/>
          </a:xfrm>
          <a:custGeom>
            <a:avLst/>
            <a:gdLst/>
            <a:ahLst/>
            <a:cxnLst/>
            <a:rect l="l" t="t" r="r" b="b"/>
            <a:pathLst>
              <a:path w="9182100" h="5800725">
                <a:moveTo>
                  <a:pt x="8604386" y="5800724"/>
                </a:moveTo>
                <a:lnTo>
                  <a:pt x="577594" y="5800724"/>
                </a:lnTo>
                <a:lnTo>
                  <a:pt x="530321" y="5798805"/>
                </a:lnTo>
                <a:lnTo>
                  <a:pt x="484083" y="5793149"/>
                </a:lnTo>
                <a:lnTo>
                  <a:pt x="439029" y="5783905"/>
                </a:lnTo>
                <a:lnTo>
                  <a:pt x="395310" y="5771224"/>
                </a:lnTo>
                <a:lnTo>
                  <a:pt x="353076" y="5755256"/>
                </a:lnTo>
                <a:lnTo>
                  <a:pt x="312478" y="5736151"/>
                </a:lnTo>
                <a:lnTo>
                  <a:pt x="273666" y="5714060"/>
                </a:lnTo>
                <a:lnTo>
                  <a:pt x="236790" y="5689132"/>
                </a:lnTo>
                <a:lnTo>
                  <a:pt x="202000" y="5661518"/>
                </a:lnTo>
                <a:lnTo>
                  <a:pt x="169447" y="5631369"/>
                </a:lnTo>
                <a:lnTo>
                  <a:pt x="139281" y="5598833"/>
                </a:lnTo>
                <a:lnTo>
                  <a:pt x="111652" y="5564062"/>
                </a:lnTo>
                <a:lnTo>
                  <a:pt x="86711" y="5527206"/>
                </a:lnTo>
                <a:lnTo>
                  <a:pt x="64608" y="5488415"/>
                </a:lnTo>
                <a:lnTo>
                  <a:pt x="45492" y="5447839"/>
                </a:lnTo>
                <a:lnTo>
                  <a:pt x="29516" y="5405628"/>
                </a:lnTo>
                <a:lnTo>
                  <a:pt x="16828" y="5361933"/>
                </a:lnTo>
                <a:lnTo>
                  <a:pt x="7579" y="5316903"/>
                </a:lnTo>
                <a:lnTo>
                  <a:pt x="1919" y="5270690"/>
                </a:lnTo>
                <a:lnTo>
                  <a:pt x="0" y="5223443"/>
                </a:lnTo>
                <a:lnTo>
                  <a:pt x="0" y="577281"/>
                </a:lnTo>
                <a:lnTo>
                  <a:pt x="1919" y="530033"/>
                </a:lnTo>
                <a:lnTo>
                  <a:pt x="7579" y="483820"/>
                </a:lnTo>
                <a:lnTo>
                  <a:pt x="16828" y="438791"/>
                </a:lnTo>
                <a:lnTo>
                  <a:pt x="29516" y="395095"/>
                </a:lnTo>
                <a:lnTo>
                  <a:pt x="45492" y="352885"/>
                </a:lnTo>
                <a:lnTo>
                  <a:pt x="64608" y="312309"/>
                </a:lnTo>
                <a:lnTo>
                  <a:pt x="86711" y="273517"/>
                </a:lnTo>
                <a:lnTo>
                  <a:pt x="111652" y="236661"/>
                </a:lnTo>
                <a:lnTo>
                  <a:pt x="139281" y="201890"/>
                </a:lnTo>
                <a:lnTo>
                  <a:pt x="169447" y="169355"/>
                </a:lnTo>
                <a:lnTo>
                  <a:pt x="202000" y="139205"/>
                </a:lnTo>
                <a:lnTo>
                  <a:pt x="236790" y="111591"/>
                </a:lnTo>
                <a:lnTo>
                  <a:pt x="273666" y="86664"/>
                </a:lnTo>
                <a:lnTo>
                  <a:pt x="312478" y="64573"/>
                </a:lnTo>
                <a:lnTo>
                  <a:pt x="353076" y="45468"/>
                </a:lnTo>
                <a:lnTo>
                  <a:pt x="395310" y="29500"/>
                </a:lnTo>
                <a:lnTo>
                  <a:pt x="439029" y="16819"/>
                </a:lnTo>
                <a:lnTo>
                  <a:pt x="484083" y="7575"/>
                </a:lnTo>
                <a:lnTo>
                  <a:pt x="530321" y="1918"/>
                </a:lnTo>
                <a:lnTo>
                  <a:pt x="577594" y="0"/>
                </a:lnTo>
                <a:lnTo>
                  <a:pt x="8604386" y="0"/>
                </a:lnTo>
                <a:lnTo>
                  <a:pt x="8651659" y="1918"/>
                </a:lnTo>
                <a:lnTo>
                  <a:pt x="8697898" y="7575"/>
                </a:lnTo>
                <a:lnTo>
                  <a:pt x="8742952" y="16819"/>
                </a:lnTo>
                <a:lnTo>
                  <a:pt x="8786671" y="29500"/>
                </a:lnTo>
                <a:lnTo>
                  <a:pt x="8828904" y="45468"/>
                </a:lnTo>
                <a:lnTo>
                  <a:pt x="8869502" y="64573"/>
                </a:lnTo>
                <a:lnTo>
                  <a:pt x="8908315" y="86664"/>
                </a:lnTo>
                <a:lnTo>
                  <a:pt x="8945191" y="111591"/>
                </a:lnTo>
                <a:lnTo>
                  <a:pt x="8979981" y="139205"/>
                </a:lnTo>
                <a:lnTo>
                  <a:pt x="9012534" y="169355"/>
                </a:lnTo>
                <a:lnTo>
                  <a:pt x="9042700" y="201890"/>
                </a:lnTo>
                <a:lnTo>
                  <a:pt x="9070328" y="236661"/>
                </a:lnTo>
                <a:lnTo>
                  <a:pt x="9095270" y="273517"/>
                </a:lnTo>
                <a:lnTo>
                  <a:pt x="9117373" y="312309"/>
                </a:lnTo>
                <a:lnTo>
                  <a:pt x="9136488" y="352885"/>
                </a:lnTo>
                <a:lnTo>
                  <a:pt x="9152465" y="395095"/>
                </a:lnTo>
                <a:lnTo>
                  <a:pt x="9165153" y="438791"/>
                </a:lnTo>
                <a:lnTo>
                  <a:pt x="9174402" y="483820"/>
                </a:lnTo>
                <a:lnTo>
                  <a:pt x="9180061" y="530033"/>
                </a:lnTo>
                <a:lnTo>
                  <a:pt x="9181981" y="577281"/>
                </a:lnTo>
                <a:lnTo>
                  <a:pt x="9181981" y="5223443"/>
                </a:lnTo>
                <a:lnTo>
                  <a:pt x="9180061" y="5270690"/>
                </a:lnTo>
                <a:lnTo>
                  <a:pt x="9174402" y="5316903"/>
                </a:lnTo>
                <a:lnTo>
                  <a:pt x="9165153" y="5361933"/>
                </a:lnTo>
                <a:lnTo>
                  <a:pt x="9152465" y="5405628"/>
                </a:lnTo>
                <a:lnTo>
                  <a:pt x="9136488" y="5447839"/>
                </a:lnTo>
                <a:lnTo>
                  <a:pt x="9117373" y="5488415"/>
                </a:lnTo>
                <a:lnTo>
                  <a:pt x="9095270" y="5527206"/>
                </a:lnTo>
                <a:lnTo>
                  <a:pt x="9070328" y="5564062"/>
                </a:lnTo>
                <a:lnTo>
                  <a:pt x="9042700" y="5598833"/>
                </a:lnTo>
                <a:lnTo>
                  <a:pt x="9012534" y="5631369"/>
                </a:lnTo>
                <a:lnTo>
                  <a:pt x="8979981" y="5661518"/>
                </a:lnTo>
                <a:lnTo>
                  <a:pt x="8945191" y="5689132"/>
                </a:lnTo>
                <a:lnTo>
                  <a:pt x="8908315" y="5714060"/>
                </a:lnTo>
                <a:lnTo>
                  <a:pt x="8869502" y="5736151"/>
                </a:lnTo>
                <a:lnTo>
                  <a:pt x="8828904" y="5755256"/>
                </a:lnTo>
                <a:lnTo>
                  <a:pt x="8786671" y="5771224"/>
                </a:lnTo>
                <a:lnTo>
                  <a:pt x="8742952" y="5783905"/>
                </a:lnTo>
                <a:lnTo>
                  <a:pt x="8697898" y="5793149"/>
                </a:lnTo>
                <a:lnTo>
                  <a:pt x="8651659" y="5798805"/>
                </a:lnTo>
                <a:lnTo>
                  <a:pt x="8604386" y="5800724"/>
                </a:lnTo>
                <a:close/>
              </a:path>
            </a:pathLst>
          </a:custGeom>
          <a:solidFill>
            <a:srgbClr val="AAD6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679505" y="2766921"/>
            <a:ext cx="8166100" cy="4826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5799"/>
              </a:lnSpc>
              <a:spcBef>
                <a:spcPts val="100"/>
              </a:spcBef>
            </a:pPr>
            <a:r>
              <a:rPr sz="3400" spc="-125" dirty="0">
                <a:latin typeface="Lucida Sans Unicode"/>
                <a:cs typeface="Lucida Sans Unicode"/>
              </a:rPr>
              <a:t>Id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110" dirty="0">
                <a:latin typeface="Lucida Sans Unicode"/>
                <a:cs typeface="Lucida Sans Unicode"/>
              </a:rPr>
              <a:t>n</a:t>
            </a:r>
            <a:r>
              <a:rPr sz="3400" spc="-135" dirty="0">
                <a:latin typeface="Lucida Sans Unicode"/>
                <a:cs typeface="Lucida Sans Unicode"/>
              </a:rPr>
              <a:t>t</a:t>
            </a:r>
            <a:r>
              <a:rPr sz="3400" spc="-215" dirty="0">
                <a:latin typeface="Lucida Sans Unicode"/>
                <a:cs typeface="Lucida Sans Unicode"/>
              </a:rPr>
              <a:t>i</a:t>
            </a:r>
            <a:r>
              <a:rPr sz="3400" spc="-235" dirty="0">
                <a:latin typeface="Lucida Sans Unicode"/>
                <a:cs typeface="Lucida Sans Unicode"/>
              </a:rPr>
              <a:t>f</a:t>
            </a:r>
            <a:r>
              <a:rPr sz="3400" spc="-215" dirty="0">
                <a:latin typeface="Lucida Sans Unicode"/>
                <a:cs typeface="Lucida Sans Unicode"/>
              </a:rPr>
              <a:t>i</a:t>
            </a:r>
            <a:r>
              <a:rPr sz="3400" spc="-135" dirty="0">
                <a:latin typeface="Lucida Sans Unicode"/>
                <a:cs typeface="Lucida Sans Unicode"/>
              </a:rPr>
              <a:t>c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70" dirty="0">
                <a:latin typeface="Lucida Sans Unicode"/>
                <a:cs typeface="Lucida Sans Unicode"/>
              </a:rPr>
              <a:t>r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80" dirty="0">
                <a:latin typeface="Lucida Sans Unicode"/>
                <a:cs typeface="Lucida Sans Unicode"/>
              </a:rPr>
              <a:t>a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155" dirty="0">
                <a:latin typeface="Lucida Sans Unicode"/>
                <a:cs typeface="Lucida Sans Unicode"/>
              </a:rPr>
              <a:t>s</a:t>
            </a:r>
            <a:r>
              <a:rPr sz="3400" spc="-110" dirty="0">
                <a:latin typeface="Lucida Sans Unicode"/>
                <a:cs typeface="Lucida Sans Unicode"/>
              </a:rPr>
              <a:t>u</a:t>
            </a:r>
            <a:r>
              <a:rPr sz="3400" spc="-150" dirty="0">
                <a:latin typeface="Lucida Sans Unicode"/>
                <a:cs typeface="Lucida Sans Unicode"/>
              </a:rPr>
              <a:t>s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135" dirty="0">
                <a:solidFill>
                  <a:srgbClr val="FF0000"/>
                </a:solidFill>
                <a:latin typeface="Lucida Sans Unicode"/>
                <a:cs typeface="Lucida Sans Unicode"/>
              </a:rPr>
              <a:t>c</a:t>
            </a:r>
            <a:r>
              <a:rPr sz="3400" spc="-215" dirty="0">
                <a:solidFill>
                  <a:srgbClr val="FF0000"/>
                </a:solidFill>
                <a:latin typeface="Lucida Sans Unicode"/>
                <a:cs typeface="Lucida Sans Unicode"/>
              </a:rPr>
              <a:t>li</a:t>
            </a:r>
            <a:r>
              <a:rPr sz="3400" spc="-35" dirty="0">
                <a:solidFill>
                  <a:srgbClr val="FF0000"/>
                </a:solidFill>
                <a:latin typeface="Lucida Sans Unicode"/>
                <a:cs typeface="Lucida Sans Unicode"/>
              </a:rPr>
              <a:t>e</a:t>
            </a:r>
            <a:r>
              <a:rPr sz="3400" spc="-110" dirty="0">
                <a:solidFill>
                  <a:srgbClr val="FF0000"/>
                </a:solidFill>
                <a:latin typeface="Lucida Sans Unicode"/>
                <a:cs typeface="Lucida Sans Unicode"/>
              </a:rPr>
              <a:t>n</a:t>
            </a:r>
            <a:r>
              <a:rPr sz="3400" spc="-135" dirty="0">
                <a:solidFill>
                  <a:srgbClr val="FF0000"/>
                </a:solidFill>
                <a:latin typeface="Lucida Sans Unicode"/>
                <a:cs typeface="Lucida Sans Unicode"/>
              </a:rPr>
              <a:t>t</a:t>
            </a:r>
            <a:r>
              <a:rPr sz="3400" spc="-35" dirty="0">
                <a:solidFill>
                  <a:srgbClr val="FF0000"/>
                </a:solidFill>
                <a:latin typeface="Lucida Sans Unicode"/>
                <a:cs typeface="Lucida Sans Unicode"/>
              </a:rPr>
              <a:t>e</a:t>
            </a:r>
            <a:r>
              <a:rPr sz="3400" spc="-150" dirty="0">
                <a:solidFill>
                  <a:srgbClr val="FF0000"/>
                </a:solidFill>
                <a:latin typeface="Lucida Sans Unicode"/>
                <a:cs typeface="Lucida Sans Unicode"/>
              </a:rPr>
              <a:t>s</a:t>
            </a:r>
            <a:r>
              <a:rPr sz="3400" spc="-195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3400" spc="-215" dirty="0">
                <a:solidFill>
                  <a:srgbClr val="FF0000"/>
                </a:solidFill>
                <a:latin typeface="Lucida Sans Unicode"/>
                <a:cs typeface="Lucida Sans Unicode"/>
              </a:rPr>
              <a:t>i</a:t>
            </a:r>
            <a:r>
              <a:rPr sz="3400" spc="-110" dirty="0">
                <a:solidFill>
                  <a:srgbClr val="FF0000"/>
                </a:solidFill>
                <a:latin typeface="Lucida Sans Unicode"/>
                <a:cs typeface="Lucida Sans Unicode"/>
              </a:rPr>
              <a:t>n</a:t>
            </a:r>
            <a:r>
              <a:rPr sz="3400" spc="-135" dirty="0">
                <a:solidFill>
                  <a:srgbClr val="FF0000"/>
                </a:solidFill>
                <a:latin typeface="Lucida Sans Unicode"/>
                <a:cs typeface="Lucida Sans Unicode"/>
              </a:rPr>
              <a:t>t</a:t>
            </a:r>
            <a:r>
              <a:rPr sz="3400" spc="-35" dirty="0">
                <a:solidFill>
                  <a:srgbClr val="FF0000"/>
                </a:solidFill>
                <a:latin typeface="Lucida Sans Unicode"/>
                <a:cs typeface="Lucida Sans Unicode"/>
              </a:rPr>
              <a:t>e</a:t>
            </a:r>
            <a:r>
              <a:rPr sz="3400" spc="-75" dirty="0">
                <a:solidFill>
                  <a:srgbClr val="FF0000"/>
                </a:solidFill>
                <a:latin typeface="Lucida Sans Unicode"/>
                <a:cs typeface="Lucida Sans Unicode"/>
              </a:rPr>
              <a:t>r</a:t>
            </a:r>
            <a:r>
              <a:rPr sz="3400" spc="-110" dirty="0">
                <a:solidFill>
                  <a:srgbClr val="FF0000"/>
                </a:solidFill>
                <a:latin typeface="Lucida Sans Unicode"/>
                <a:cs typeface="Lucida Sans Unicode"/>
              </a:rPr>
              <a:t>n</a:t>
            </a:r>
            <a:r>
              <a:rPr sz="3400" spc="-105" dirty="0">
                <a:solidFill>
                  <a:srgbClr val="FF0000"/>
                </a:solidFill>
                <a:latin typeface="Lucida Sans Unicode"/>
                <a:cs typeface="Lucida Sans Unicode"/>
              </a:rPr>
              <a:t>o</a:t>
            </a:r>
            <a:r>
              <a:rPr sz="3400" spc="-155" dirty="0">
                <a:solidFill>
                  <a:srgbClr val="FF0000"/>
                </a:solidFill>
                <a:latin typeface="Lucida Sans Unicode"/>
                <a:cs typeface="Lucida Sans Unicode"/>
              </a:rPr>
              <a:t>s</a:t>
            </a:r>
            <a:r>
              <a:rPr sz="3400" spc="-350" dirty="0">
                <a:latin typeface="Lucida Sans Unicode"/>
                <a:cs typeface="Lucida Sans Unicode"/>
              </a:rPr>
              <a:t>,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180" dirty="0">
                <a:latin typeface="Lucida Sans Unicode"/>
                <a:cs typeface="Lucida Sans Unicode"/>
              </a:rPr>
              <a:t>m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125" dirty="0">
                <a:latin typeface="Lucida Sans Unicode"/>
                <a:cs typeface="Lucida Sans Unicode"/>
              </a:rPr>
              <a:t>p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60" dirty="0">
                <a:latin typeface="Lucida Sans Unicode"/>
                <a:cs typeface="Lucida Sans Unicode"/>
              </a:rPr>
              <a:t>r  </a:t>
            </a:r>
            <a:r>
              <a:rPr sz="3400" spc="-155" dirty="0">
                <a:latin typeface="Lucida Sans Unicode"/>
                <a:cs typeface="Lucida Sans Unicode"/>
              </a:rPr>
              <a:t>s</a:t>
            </a:r>
            <a:r>
              <a:rPr sz="3400" spc="-110" dirty="0">
                <a:latin typeface="Lucida Sans Unicode"/>
                <a:cs typeface="Lucida Sans Unicode"/>
              </a:rPr>
              <a:t>u</a:t>
            </a:r>
            <a:r>
              <a:rPr sz="3400" spc="-150" dirty="0">
                <a:latin typeface="Lucida Sans Unicode"/>
                <a:cs typeface="Lucida Sans Unicode"/>
              </a:rPr>
              <a:t>s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75" dirty="0">
                <a:latin typeface="Lucida Sans Unicode"/>
                <a:cs typeface="Lucida Sans Unicode"/>
              </a:rPr>
              <a:t>r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125" dirty="0">
                <a:latin typeface="Lucida Sans Unicode"/>
                <a:cs typeface="Lucida Sans Unicode"/>
              </a:rPr>
              <a:t>q</a:t>
            </a:r>
            <a:r>
              <a:rPr sz="3400" spc="-110" dirty="0">
                <a:latin typeface="Lucida Sans Unicode"/>
                <a:cs typeface="Lucida Sans Unicode"/>
              </a:rPr>
              <a:t>u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75" dirty="0">
                <a:latin typeface="Lucida Sans Unicode"/>
                <a:cs typeface="Lucida Sans Unicode"/>
              </a:rPr>
              <a:t>r</a:t>
            </a:r>
            <a:r>
              <a:rPr sz="3400" spc="-215" dirty="0">
                <a:latin typeface="Lucida Sans Unicode"/>
                <a:cs typeface="Lucida Sans Unicode"/>
              </a:rPr>
              <a:t>i</a:t>
            </a:r>
            <a:r>
              <a:rPr sz="3400" spc="-180" dirty="0">
                <a:latin typeface="Lucida Sans Unicode"/>
                <a:cs typeface="Lucida Sans Unicode"/>
              </a:rPr>
              <a:t>m</a:t>
            </a:r>
            <a:r>
              <a:rPr sz="3400" spc="-215" dirty="0">
                <a:latin typeface="Lucida Sans Unicode"/>
                <a:cs typeface="Lucida Sans Unicode"/>
              </a:rPr>
              <a:t>i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110" dirty="0">
                <a:latin typeface="Lucida Sans Unicode"/>
                <a:cs typeface="Lucida Sans Unicode"/>
              </a:rPr>
              <a:t>n</a:t>
            </a:r>
            <a:r>
              <a:rPr sz="3400" spc="-135" dirty="0">
                <a:latin typeface="Lucida Sans Unicode"/>
                <a:cs typeface="Lucida Sans Unicode"/>
              </a:rPr>
              <a:t>t</a:t>
            </a:r>
            <a:r>
              <a:rPr sz="3400" spc="-105" dirty="0">
                <a:latin typeface="Lucida Sans Unicode"/>
                <a:cs typeface="Lucida Sans Unicode"/>
              </a:rPr>
              <a:t>o</a:t>
            </a:r>
            <a:r>
              <a:rPr sz="3400" spc="-150" dirty="0">
                <a:latin typeface="Lucida Sans Unicode"/>
                <a:cs typeface="Lucida Sans Unicode"/>
              </a:rPr>
              <a:t>s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220" dirty="0">
                <a:latin typeface="Lucida Sans Unicode"/>
                <a:cs typeface="Lucida Sans Unicode"/>
              </a:rPr>
              <a:t>y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75" dirty="0">
                <a:latin typeface="Lucida Sans Unicode"/>
                <a:cs typeface="Lucida Sans Unicode"/>
              </a:rPr>
              <a:t>r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215" dirty="0">
                <a:latin typeface="Lucida Sans Unicode"/>
                <a:cs typeface="Lucida Sans Unicode"/>
              </a:rPr>
              <a:t>li</a:t>
            </a:r>
            <a:r>
              <a:rPr sz="3400" spc="-390" dirty="0">
                <a:latin typeface="Lucida Sans Unicode"/>
                <a:cs typeface="Lucida Sans Unicode"/>
              </a:rPr>
              <a:t>z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70" dirty="0">
                <a:latin typeface="Lucida Sans Unicode"/>
                <a:cs typeface="Lucida Sans Unicode"/>
              </a:rPr>
              <a:t>r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110" dirty="0">
                <a:latin typeface="Lucida Sans Unicode"/>
                <a:cs typeface="Lucida Sans Unicode"/>
              </a:rPr>
              <a:t>u</a:t>
            </a:r>
            <a:r>
              <a:rPr sz="3400" spc="-75" dirty="0">
                <a:latin typeface="Lucida Sans Unicode"/>
                <a:cs typeface="Lucida Sans Unicode"/>
              </a:rPr>
              <a:t>n  </a:t>
            </a:r>
            <a:r>
              <a:rPr sz="3400" spc="-155" dirty="0">
                <a:latin typeface="Lucida Sans Unicode"/>
                <a:cs typeface="Lucida Sans Unicode"/>
              </a:rPr>
              <a:t>s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350" dirty="0">
                <a:latin typeface="Lucida Sans Unicode"/>
                <a:cs typeface="Lucida Sans Unicode"/>
              </a:rPr>
              <a:t>g</a:t>
            </a:r>
            <a:r>
              <a:rPr sz="3400" spc="-110" dirty="0">
                <a:latin typeface="Lucida Sans Unicode"/>
                <a:cs typeface="Lucida Sans Unicode"/>
              </a:rPr>
              <a:t>u</a:t>
            </a:r>
            <a:r>
              <a:rPr sz="3400" spc="-215" dirty="0">
                <a:latin typeface="Lucida Sans Unicode"/>
                <a:cs typeface="Lucida Sans Unicode"/>
              </a:rPr>
              <a:t>i</a:t>
            </a:r>
            <a:r>
              <a:rPr sz="3400" spc="-180" dirty="0">
                <a:latin typeface="Lucida Sans Unicode"/>
                <a:cs typeface="Lucida Sans Unicode"/>
              </a:rPr>
              <a:t>m</a:t>
            </a:r>
            <a:r>
              <a:rPr sz="3400" spc="-215" dirty="0">
                <a:latin typeface="Lucida Sans Unicode"/>
                <a:cs typeface="Lucida Sans Unicode"/>
              </a:rPr>
              <a:t>i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110" dirty="0">
                <a:latin typeface="Lucida Sans Unicode"/>
                <a:cs typeface="Lucida Sans Unicode"/>
              </a:rPr>
              <a:t>n</a:t>
            </a:r>
            <a:r>
              <a:rPr sz="3400" spc="-135" dirty="0">
                <a:latin typeface="Lucida Sans Unicode"/>
                <a:cs typeface="Lucida Sans Unicode"/>
              </a:rPr>
              <a:t>t</a:t>
            </a:r>
            <a:r>
              <a:rPr sz="3400" spc="-100" dirty="0">
                <a:latin typeface="Lucida Sans Unicode"/>
                <a:cs typeface="Lucida Sans Unicode"/>
              </a:rPr>
              <a:t>o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125" dirty="0">
                <a:latin typeface="Lucida Sans Unicode"/>
                <a:cs typeface="Lucida Sans Unicode"/>
              </a:rPr>
              <a:t>p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75" dirty="0">
                <a:latin typeface="Lucida Sans Unicode"/>
                <a:cs typeface="Lucida Sans Unicode"/>
              </a:rPr>
              <a:t>r</a:t>
            </a:r>
            <a:r>
              <a:rPr sz="3400" spc="-180" dirty="0">
                <a:latin typeface="Lucida Sans Unicode"/>
                <a:cs typeface="Lucida Sans Unicode"/>
              </a:rPr>
              <a:t>m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110" dirty="0">
                <a:latin typeface="Lucida Sans Unicode"/>
                <a:cs typeface="Lucida Sans Unicode"/>
              </a:rPr>
              <a:t>n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110" dirty="0">
                <a:latin typeface="Lucida Sans Unicode"/>
                <a:cs typeface="Lucida Sans Unicode"/>
              </a:rPr>
              <a:t>n</a:t>
            </a:r>
            <a:r>
              <a:rPr sz="3400" spc="-135" dirty="0">
                <a:latin typeface="Lucida Sans Unicode"/>
                <a:cs typeface="Lucida Sans Unicode"/>
              </a:rPr>
              <a:t>t</a:t>
            </a:r>
            <a:r>
              <a:rPr sz="3400" spc="-30" dirty="0">
                <a:latin typeface="Lucida Sans Unicode"/>
                <a:cs typeface="Lucida Sans Unicode"/>
              </a:rPr>
              <a:t>e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80" dirty="0">
                <a:latin typeface="Lucida Sans Unicode"/>
                <a:cs typeface="Lucida Sans Unicode"/>
              </a:rPr>
              <a:t>a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155" dirty="0">
                <a:latin typeface="Lucida Sans Unicode"/>
                <a:cs typeface="Lucida Sans Unicode"/>
              </a:rPr>
              <a:t>s</a:t>
            </a:r>
            <a:r>
              <a:rPr sz="3400" spc="-105" dirty="0">
                <a:latin typeface="Lucida Sans Unicode"/>
                <a:cs typeface="Lucida Sans Unicode"/>
              </a:rPr>
              <a:t>u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155" dirty="0">
                <a:latin typeface="Lucida Sans Unicode"/>
                <a:cs typeface="Lucida Sans Unicode"/>
              </a:rPr>
              <a:t>s</a:t>
            </a:r>
            <a:r>
              <a:rPr sz="3400" spc="-135" dirty="0">
                <a:latin typeface="Lucida Sans Unicode"/>
                <a:cs typeface="Lucida Sans Unicode"/>
              </a:rPr>
              <a:t>t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125" dirty="0">
                <a:latin typeface="Lucida Sans Unicode"/>
                <a:cs typeface="Lucida Sans Unicode"/>
              </a:rPr>
              <a:t>d</a:t>
            </a:r>
            <a:r>
              <a:rPr sz="3400" spc="-100" dirty="0">
                <a:latin typeface="Lucida Sans Unicode"/>
                <a:cs typeface="Lucida Sans Unicode"/>
              </a:rPr>
              <a:t>o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125" dirty="0">
                <a:latin typeface="Lucida Sans Unicode"/>
                <a:cs typeface="Lucida Sans Unicode"/>
              </a:rPr>
              <a:t>d</a:t>
            </a:r>
            <a:r>
              <a:rPr sz="3400" spc="-25" dirty="0">
                <a:latin typeface="Lucida Sans Unicode"/>
                <a:cs typeface="Lucida Sans Unicode"/>
              </a:rPr>
              <a:t>e  </a:t>
            </a:r>
            <a:r>
              <a:rPr sz="3400" spc="-155" dirty="0">
                <a:latin typeface="Lucida Sans Unicode"/>
                <a:cs typeface="Lucida Sans Unicode"/>
              </a:rPr>
              <a:t>s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135" dirty="0">
                <a:latin typeface="Lucida Sans Unicode"/>
                <a:cs typeface="Lucida Sans Unicode"/>
              </a:rPr>
              <a:t>t</a:t>
            </a:r>
            <a:r>
              <a:rPr sz="3400" spc="-215" dirty="0">
                <a:latin typeface="Lucida Sans Unicode"/>
                <a:cs typeface="Lucida Sans Unicode"/>
              </a:rPr>
              <a:t>i</a:t>
            </a:r>
            <a:r>
              <a:rPr sz="3400" spc="-155" dirty="0">
                <a:latin typeface="Lucida Sans Unicode"/>
                <a:cs typeface="Lucida Sans Unicode"/>
              </a:rPr>
              <a:t>s</a:t>
            </a:r>
            <a:r>
              <a:rPr sz="3400" spc="-235" dirty="0">
                <a:latin typeface="Lucida Sans Unicode"/>
                <a:cs typeface="Lucida Sans Unicode"/>
              </a:rPr>
              <a:t>f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135" dirty="0">
                <a:latin typeface="Lucida Sans Unicode"/>
                <a:cs typeface="Lucida Sans Unicode"/>
              </a:rPr>
              <a:t>cc</a:t>
            </a:r>
            <a:r>
              <a:rPr sz="3400" spc="-215" dirty="0">
                <a:latin typeface="Lucida Sans Unicode"/>
                <a:cs typeface="Lucida Sans Unicode"/>
              </a:rPr>
              <a:t>i</a:t>
            </a:r>
            <a:r>
              <a:rPr sz="3400" spc="-105" dirty="0">
                <a:latin typeface="Lucida Sans Unicode"/>
                <a:cs typeface="Lucida Sans Unicode"/>
              </a:rPr>
              <a:t>ón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135" dirty="0">
                <a:latin typeface="Lucida Sans Unicode"/>
                <a:cs typeface="Lucida Sans Unicode"/>
              </a:rPr>
              <a:t>c</a:t>
            </a:r>
            <a:r>
              <a:rPr sz="3400" spc="-105" dirty="0">
                <a:latin typeface="Lucida Sans Unicode"/>
                <a:cs typeface="Lucida Sans Unicode"/>
              </a:rPr>
              <a:t>on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125" dirty="0">
                <a:latin typeface="Lucida Sans Unicode"/>
                <a:cs typeface="Lucida Sans Unicode"/>
              </a:rPr>
              <a:t>b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155" dirty="0">
                <a:latin typeface="Lucida Sans Unicode"/>
                <a:cs typeface="Lucida Sans Unicode"/>
              </a:rPr>
              <a:t>s</a:t>
            </a:r>
            <a:r>
              <a:rPr sz="3400" spc="-30" dirty="0">
                <a:latin typeface="Lucida Sans Unicode"/>
                <a:cs typeface="Lucida Sans Unicode"/>
              </a:rPr>
              <a:t>e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105" dirty="0">
                <a:latin typeface="Lucida Sans Unicode"/>
                <a:cs typeface="Lucida Sans Unicode"/>
              </a:rPr>
              <a:t>n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215" dirty="0">
                <a:latin typeface="Lucida Sans Unicode"/>
                <a:cs typeface="Lucida Sans Unicode"/>
              </a:rPr>
              <a:t>l</a:t>
            </a:r>
            <a:r>
              <a:rPr sz="3400" spc="-80" dirty="0">
                <a:latin typeface="Lucida Sans Unicode"/>
                <a:cs typeface="Lucida Sans Unicode"/>
              </a:rPr>
              <a:t>a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125" dirty="0">
                <a:latin typeface="Lucida Sans Unicode"/>
                <a:cs typeface="Lucida Sans Unicode"/>
              </a:rPr>
              <a:t>p</a:t>
            </a:r>
            <a:r>
              <a:rPr sz="3400" spc="-75" dirty="0">
                <a:latin typeface="Lucida Sans Unicode"/>
                <a:cs typeface="Lucida Sans Unicode"/>
              </a:rPr>
              <a:t>r</a:t>
            </a:r>
            <a:r>
              <a:rPr sz="3400" spc="-215" dirty="0">
                <a:latin typeface="Lucida Sans Unicode"/>
                <a:cs typeface="Lucida Sans Unicode"/>
              </a:rPr>
              <a:t>i</a:t>
            </a:r>
            <a:r>
              <a:rPr sz="3400" spc="-105" dirty="0">
                <a:latin typeface="Lucida Sans Unicode"/>
                <a:cs typeface="Lucida Sans Unicode"/>
              </a:rPr>
              <a:t>o</a:t>
            </a:r>
            <a:r>
              <a:rPr sz="3400" spc="-75" dirty="0">
                <a:latin typeface="Lucida Sans Unicode"/>
                <a:cs typeface="Lucida Sans Unicode"/>
              </a:rPr>
              <a:t>r</a:t>
            </a:r>
            <a:r>
              <a:rPr sz="3400" spc="-215" dirty="0">
                <a:latin typeface="Lucida Sans Unicode"/>
                <a:cs typeface="Lucida Sans Unicode"/>
              </a:rPr>
              <a:t>i</a:t>
            </a:r>
            <a:r>
              <a:rPr sz="3400" spc="-125" dirty="0">
                <a:latin typeface="Lucida Sans Unicode"/>
                <a:cs typeface="Lucida Sans Unicode"/>
              </a:rPr>
              <a:t>d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80" dirty="0">
                <a:latin typeface="Lucida Sans Unicode"/>
                <a:cs typeface="Lucida Sans Unicode"/>
              </a:rPr>
              <a:t>d  </a:t>
            </a:r>
            <a:r>
              <a:rPr sz="3400" spc="-165" dirty="0">
                <a:latin typeface="Lucida Sans Unicode"/>
                <a:cs typeface="Lucida Sans Unicode"/>
              </a:rPr>
              <a:t>organizacional </a:t>
            </a:r>
            <a:r>
              <a:rPr sz="3400" spc="-90" dirty="0">
                <a:latin typeface="Lucida Sans Unicode"/>
                <a:cs typeface="Lucida Sans Unicode"/>
              </a:rPr>
              <a:t>para poder </a:t>
            </a:r>
            <a:r>
              <a:rPr sz="3400" spc="-95" dirty="0">
                <a:latin typeface="Lucida Sans Unicode"/>
                <a:cs typeface="Lucida Sans Unicode"/>
              </a:rPr>
              <a:t>reorientar </a:t>
            </a:r>
            <a:r>
              <a:rPr sz="3400" spc="-100" dirty="0">
                <a:latin typeface="Lucida Sans Unicode"/>
                <a:cs typeface="Lucida Sans Unicode"/>
              </a:rPr>
              <a:t>o </a:t>
            </a:r>
            <a:r>
              <a:rPr sz="3400" spc="-95" dirty="0">
                <a:latin typeface="Lucida Sans Unicode"/>
                <a:cs typeface="Lucida Sans Unicode"/>
              </a:rPr>
              <a:t> 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125" dirty="0">
                <a:latin typeface="Lucida Sans Unicode"/>
                <a:cs typeface="Lucida Sans Unicode"/>
              </a:rPr>
              <a:t>d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125" dirty="0">
                <a:latin typeface="Lucida Sans Unicode"/>
                <a:cs typeface="Lucida Sans Unicode"/>
              </a:rPr>
              <a:t>p</a:t>
            </a:r>
            <a:r>
              <a:rPr sz="3400" spc="-135" dirty="0">
                <a:latin typeface="Lucida Sans Unicode"/>
                <a:cs typeface="Lucida Sans Unicode"/>
              </a:rPr>
              <a:t>t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70" dirty="0">
                <a:latin typeface="Lucida Sans Unicode"/>
                <a:cs typeface="Lucida Sans Unicode"/>
              </a:rPr>
              <a:t>r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155" dirty="0">
                <a:latin typeface="Lucida Sans Unicode"/>
                <a:cs typeface="Lucida Sans Unicode"/>
              </a:rPr>
              <a:t>s</a:t>
            </a:r>
            <a:r>
              <a:rPr sz="3400" spc="-105" dirty="0">
                <a:latin typeface="Lucida Sans Unicode"/>
                <a:cs typeface="Lucida Sans Unicode"/>
              </a:rPr>
              <a:t>u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180" dirty="0">
                <a:latin typeface="Lucida Sans Unicode"/>
                <a:cs typeface="Lucida Sans Unicode"/>
              </a:rPr>
              <a:t>m</a:t>
            </a:r>
            <a:r>
              <a:rPr sz="3400" spc="-105" dirty="0">
                <a:latin typeface="Lucida Sans Unicode"/>
                <a:cs typeface="Lucida Sans Unicode"/>
              </a:rPr>
              <a:t>o</a:t>
            </a:r>
            <a:r>
              <a:rPr sz="3400" spc="-125" dirty="0">
                <a:latin typeface="Lucida Sans Unicode"/>
                <a:cs typeface="Lucida Sans Unicode"/>
              </a:rPr>
              <a:t>d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215" dirty="0">
                <a:latin typeface="Lucida Sans Unicode"/>
                <a:cs typeface="Lucida Sans Unicode"/>
              </a:rPr>
              <a:t>l</a:t>
            </a:r>
            <a:r>
              <a:rPr sz="3400" spc="-100" dirty="0">
                <a:latin typeface="Lucida Sans Unicode"/>
                <a:cs typeface="Lucida Sans Unicode"/>
              </a:rPr>
              <a:t>o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125" dirty="0">
                <a:latin typeface="Lucida Sans Unicode"/>
                <a:cs typeface="Lucida Sans Unicode"/>
              </a:rPr>
              <a:t>d</a:t>
            </a:r>
            <a:r>
              <a:rPr sz="3400" spc="-30" dirty="0">
                <a:latin typeface="Lucida Sans Unicode"/>
                <a:cs typeface="Lucida Sans Unicode"/>
              </a:rPr>
              <a:t>e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350" dirty="0">
                <a:latin typeface="Lucida Sans Unicode"/>
                <a:cs typeface="Lucida Sans Unicode"/>
              </a:rPr>
              <a:t>g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155" dirty="0">
                <a:latin typeface="Lucida Sans Unicode"/>
                <a:cs typeface="Lucida Sans Unicode"/>
              </a:rPr>
              <a:t>s</a:t>
            </a:r>
            <a:r>
              <a:rPr sz="3400" spc="-135" dirty="0">
                <a:latin typeface="Lucida Sans Unicode"/>
                <a:cs typeface="Lucida Sans Unicode"/>
              </a:rPr>
              <a:t>t</a:t>
            </a:r>
            <a:r>
              <a:rPr sz="3400" spc="-215" dirty="0">
                <a:latin typeface="Lucida Sans Unicode"/>
                <a:cs typeface="Lucida Sans Unicode"/>
              </a:rPr>
              <a:t>i</a:t>
            </a:r>
            <a:r>
              <a:rPr sz="3400" spc="-105" dirty="0">
                <a:latin typeface="Lucida Sans Unicode"/>
                <a:cs typeface="Lucida Sans Unicode"/>
              </a:rPr>
              <a:t>ón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105" dirty="0">
                <a:latin typeface="Lucida Sans Unicode"/>
                <a:cs typeface="Lucida Sans Unicode"/>
              </a:rPr>
              <a:t>n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75" dirty="0">
                <a:latin typeface="Lucida Sans Unicode"/>
                <a:cs typeface="Lucida Sans Unicode"/>
              </a:rPr>
              <a:t>r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150" dirty="0">
                <a:latin typeface="Lucida Sans Unicode"/>
                <a:cs typeface="Lucida Sans Unicode"/>
              </a:rPr>
              <a:t>s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125" dirty="0">
                <a:latin typeface="Lucida Sans Unicode"/>
                <a:cs typeface="Lucida Sans Unicode"/>
              </a:rPr>
              <a:t>d</a:t>
            </a:r>
            <a:r>
              <a:rPr sz="3400" spc="-25" dirty="0">
                <a:latin typeface="Lucida Sans Unicode"/>
                <a:cs typeface="Lucida Sans Unicode"/>
              </a:rPr>
              <a:t>e  </a:t>
            </a:r>
            <a:r>
              <a:rPr sz="3400" spc="-135" dirty="0">
                <a:latin typeface="Lucida Sans Unicode"/>
                <a:cs typeface="Lucida Sans Unicode"/>
              </a:rPr>
              <a:t>c</a:t>
            </a:r>
            <a:r>
              <a:rPr sz="3400" spc="-110" dirty="0">
                <a:latin typeface="Lucida Sans Unicode"/>
                <a:cs typeface="Lucida Sans Unicode"/>
              </a:rPr>
              <a:t>u</a:t>
            </a:r>
            <a:r>
              <a:rPr sz="3400" spc="-150" dirty="0">
                <a:latin typeface="Lucida Sans Unicode"/>
                <a:cs typeface="Lucida Sans Unicode"/>
              </a:rPr>
              <a:t>mp</a:t>
            </a:r>
            <a:r>
              <a:rPr sz="3400" spc="-215" dirty="0">
                <a:latin typeface="Lucida Sans Unicode"/>
                <a:cs typeface="Lucida Sans Unicode"/>
              </a:rPr>
              <a:t>li</a:t>
            </a:r>
            <a:r>
              <a:rPr sz="3400" spc="-70" dirty="0">
                <a:latin typeface="Lucida Sans Unicode"/>
                <a:cs typeface="Lucida Sans Unicode"/>
              </a:rPr>
              <a:t>r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135" dirty="0">
                <a:latin typeface="Lucida Sans Unicode"/>
                <a:cs typeface="Lucida Sans Unicode"/>
              </a:rPr>
              <a:t>c</a:t>
            </a:r>
            <a:r>
              <a:rPr sz="3400" spc="-105" dirty="0">
                <a:latin typeface="Lucida Sans Unicode"/>
                <a:cs typeface="Lucida Sans Unicode"/>
              </a:rPr>
              <a:t>on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135" dirty="0">
                <a:latin typeface="Lucida Sans Unicode"/>
                <a:cs typeface="Lucida Sans Unicode"/>
              </a:rPr>
              <a:t>c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215" dirty="0">
                <a:latin typeface="Lucida Sans Unicode"/>
                <a:cs typeface="Lucida Sans Unicode"/>
              </a:rPr>
              <a:t>li</a:t>
            </a:r>
            <a:r>
              <a:rPr sz="3400" spc="-125" dirty="0">
                <a:latin typeface="Lucida Sans Unicode"/>
                <a:cs typeface="Lucida Sans Unicode"/>
              </a:rPr>
              <a:t>d</a:t>
            </a:r>
            <a:r>
              <a:rPr sz="3400" spc="-85" dirty="0">
                <a:latin typeface="Lucida Sans Unicode"/>
                <a:cs typeface="Lucida Sans Unicode"/>
              </a:rPr>
              <a:t>a</a:t>
            </a:r>
            <a:r>
              <a:rPr sz="3400" spc="-120" dirty="0">
                <a:latin typeface="Lucida Sans Unicode"/>
                <a:cs typeface="Lucida Sans Unicode"/>
              </a:rPr>
              <a:t>d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215" dirty="0">
                <a:latin typeface="Lucida Sans Unicode"/>
                <a:cs typeface="Lucida Sans Unicode"/>
              </a:rPr>
              <a:t>l</a:t>
            </a:r>
            <a:r>
              <a:rPr sz="3400" spc="-105" dirty="0">
                <a:latin typeface="Lucida Sans Unicode"/>
                <a:cs typeface="Lucida Sans Unicode"/>
              </a:rPr>
              <a:t>o</a:t>
            </a:r>
            <a:r>
              <a:rPr sz="3400" spc="-150" dirty="0">
                <a:latin typeface="Lucida Sans Unicode"/>
                <a:cs typeface="Lucida Sans Unicode"/>
              </a:rPr>
              <a:t>s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75" dirty="0">
                <a:latin typeface="Lucida Sans Unicode"/>
                <a:cs typeface="Lucida Sans Unicode"/>
              </a:rPr>
              <a:t>r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125" dirty="0">
                <a:latin typeface="Lucida Sans Unicode"/>
                <a:cs typeface="Lucida Sans Unicode"/>
              </a:rPr>
              <a:t>q</a:t>
            </a:r>
            <a:r>
              <a:rPr sz="3400" spc="-110" dirty="0">
                <a:latin typeface="Lucida Sans Unicode"/>
                <a:cs typeface="Lucida Sans Unicode"/>
              </a:rPr>
              <a:t>u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75" dirty="0">
                <a:latin typeface="Lucida Sans Unicode"/>
                <a:cs typeface="Lucida Sans Unicode"/>
              </a:rPr>
              <a:t>r</a:t>
            </a:r>
            <a:r>
              <a:rPr sz="3400" spc="-215" dirty="0">
                <a:latin typeface="Lucida Sans Unicode"/>
                <a:cs typeface="Lucida Sans Unicode"/>
              </a:rPr>
              <a:t>i</a:t>
            </a:r>
            <a:r>
              <a:rPr sz="3400" spc="-180" dirty="0">
                <a:latin typeface="Lucida Sans Unicode"/>
                <a:cs typeface="Lucida Sans Unicode"/>
              </a:rPr>
              <a:t>m</a:t>
            </a:r>
            <a:r>
              <a:rPr sz="3400" spc="-215" dirty="0">
                <a:latin typeface="Lucida Sans Unicode"/>
                <a:cs typeface="Lucida Sans Unicode"/>
              </a:rPr>
              <a:t>i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110" dirty="0">
                <a:latin typeface="Lucida Sans Unicode"/>
                <a:cs typeface="Lucida Sans Unicode"/>
              </a:rPr>
              <a:t>n</a:t>
            </a:r>
            <a:r>
              <a:rPr sz="3400" spc="-135" dirty="0">
                <a:latin typeface="Lucida Sans Unicode"/>
                <a:cs typeface="Lucida Sans Unicode"/>
              </a:rPr>
              <a:t>t</a:t>
            </a:r>
            <a:r>
              <a:rPr sz="3400" spc="-105" dirty="0">
                <a:latin typeface="Lucida Sans Unicode"/>
                <a:cs typeface="Lucida Sans Unicode"/>
              </a:rPr>
              <a:t>o</a:t>
            </a:r>
            <a:r>
              <a:rPr sz="3400" spc="-150" dirty="0">
                <a:latin typeface="Lucida Sans Unicode"/>
                <a:cs typeface="Lucida Sans Unicode"/>
              </a:rPr>
              <a:t>s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125" dirty="0">
                <a:latin typeface="Lucida Sans Unicode"/>
                <a:cs typeface="Lucida Sans Unicode"/>
              </a:rPr>
              <a:t>d</a:t>
            </a:r>
            <a:r>
              <a:rPr sz="3400" spc="-25" dirty="0">
                <a:latin typeface="Lucida Sans Unicode"/>
                <a:cs typeface="Lucida Sans Unicode"/>
              </a:rPr>
              <a:t>e  </a:t>
            </a:r>
            <a:r>
              <a:rPr sz="3400" spc="-155" dirty="0">
                <a:latin typeface="Lucida Sans Unicode"/>
                <a:cs typeface="Lucida Sans Unicode"/>
              </a:rPr>
              <a:t>s</a:t>
            </a:r>
            <a:r>
              <a:rPr sz="3400" spc="-110" dirty="0">
                <a:latin typeface="Lucida Sans Unicode"/>
                <a:cs typeface="Lucida Sans Unicode"/>
              </a:rPr>
              <a:t>u</a:t>
            </a:r>
            <a:r>
              <a:rPr sz="3400" spc="-150" dirty="0">
                <a:latin typeface="Lucida Sans Unicode"/>
                <a:cs typeface="Lucida Sans Unicode"/>
              </a:rPr>
              <a:t>s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135" dirty="0">
                <a:latin typeface="Lucida Sans Unicode"/>
                <a:cs typeface="Lucida Sans Unicode"/>
              </a:rPr>
              <a:t>c</a:t>
            </a:r>
            <a:r>
              <a:rPr sz="3400" spc="-215" dirty="0">
                <a:latin typeface="Lucida Sans Unicode"/>
                <a:cs typeface="Lucida Sans Unicode"/>
              </a:rPr>
              <a:t>li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110" dirty="0">
                <a:latin typeface="Lucida Sans Unicode"/>
                <a:cs typeface="Lucida Sans Unicode"/>
              </a:rPr>
              <a:t>n</a:t>
            </a:r>
            <a:r>
              <a:rPr sz="3400" spc="-135" dirty="0">
                <a:latin typeface="Lucida Sans Unicode"/>
                <a:cs typeface="Lucida Sans Unicode"/>
              </a:rPr>
              <a:t>t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150" dirty="0">
                <a:latin typeface="Lucida Sans Unicode"/>
                <a:cs typeface="Lucida Sans Unicode"/>
              </a:rPr>
              <a:t>s</a:t>
            </a:r>
            <a:r>
              <a:rPr sz="3400" spc="-195" dirty="0">
                <a:latin typeface="Lucida Sans Unicode"/>
                <a:cs typeface="Lucida Sans Unicode"/>
              </a:rPr>
              <a:t> </a:t>
            </a:r>
            <a:r>
              <a:rPr sz="3400" spc="-215" dirty="0">
                <a:latin typeface="Lucida Sans Unicode"/>
                <a:cs typeface="Lucida Sans Unicode"/>
              </a:rPr>
              <a:t>i</a:t>
            </a:r>
            <a:r>
              <a:rPr sz="3400" spc="-110" dirty="0">
                <a:latin typeface="Lucida Sans Unicode"/>
                <a:cs typeface="Lucida Sans Unicode"/>
              </a:rPr>
              <a:t>n</a:t>
            </a:r>
            <a:r>
              <a:rPr sz="3400" spc="-135" dirty="0">
                <a:latin typeface="Lucida Sans Unicode"/>
                <a:cs typeface="Lucida Sans Unicode"/>
              </a:rPr>
              <a:t>t</a:t>
            </a:r>
            <a:r>
              <a:rPr sz="3400" spc="-35" dirty="0">
                <a:latin typeface="Lucida Sans Unicode"/>
                <a:cs typeface="Lucida Sans Unicode"/>
              </a:rPr>
              <a:t>e</a:t>
            </a:r>
            <a:r>
              <a:rPr sz="3400" spc="-75" dirty="0">
                <a:latin typeface="Lucida Sans Unicode"/>
                <a:cs typeface="Lucida Sans Unicode"/>
              </a:rPr>
              <a:t>r</a:t>
            </a:r>
            <a:r>
              <a:rPr sz="3400" spc="-110" dirty="0">
                <a:latin typeface="Lucida Sans Unicode"/>
                <a:cs typeface="Lucida Sans Unicode"/>
              </a:rPr>
              <a:t>n</a:t>
            </a:r>
            <a:r>
              <a:rPr sz="3400" spc="-105" dirty="0">
                <a:latin typeface="Lucida Sans Unicode"/>
                <a:cs typeface="Lucida Sans Unicode"/>
              </a:rPr>
              <a:t>o</a:t>
            </a:r>
            <a:r>
              <a:rPr sz="3400" spc="-150" dirty="0">
                <a:latin typeface="Lucida Sans Unicode"/>
                <a:cs typeface="Lucida Sans Unicode"/>
              </a:rPr>
              <a:t>s</a:t>
            </a:r>
            <a:endParaRPr sz="3400" dirty="0">
              <a:latin typeface="Lucida Sans Unicode"/>
              <a:cs typeface="Lucida Sans Unicode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4643534" y="8275597"/>
            <a:ext cx="3391535" cy="1968500"/>
            <a:chOff x="14643534" y="8275597"/>
            <a:chExt cx="3391535" cy="1968500"/>
          </a:xfrm>
        </p:grpSpPr>
        <p:sp>
          <p:nvSpPr>
            <p:cNvPr id="6" name="object 6"/>
            <p:cNvSpPr/>
            <p:nvPr/>
          </p:nvSpPr>
          <p:spPr>
            <a:xfrm>
              <a:off x="14643534" y="8275597"/>
              <a:ext cx="3391535" cy="1732280"/>
            </a:xfrm>
            <a:custGeom>
              <a:avLst/>
              <a:gdLst/>
              <a:ahLst/>
              <a:cxnLst/>
              <a:rect l="l" t="t" r="r" b="b"/>
              <a:pathLst>
                <a:path w="3391534" h="1732279">
                  <a:moveTo>
                    <a:pt x="2473131" y="234978"/>
                  </a:moveTo>
                  <a:lnTo>
                    <a:pt x="2470429" y="234978"/>
                  </a:lnTo>
                  <a:lnTo>
                    <a:pt x="2468522" y="233810"/>
                  </a:lnTo>
                  <a:lnTo>
                    <a:pt x="2389445" y="54309"/>
                  </a:lnTo>
                  <a:lnTo>
                    <a:pt x="2390663" y="51228"/>
                  </a:lnTo>
                  <a:lnTo>
                    <a:pt x="2395909" y="48891"/>
                  </a:lnTo>
                  <a:lnTo>
                    <a:pt x="2399008" y="50087"/>
                  </a:lnTo>
                  <a:lnTo>
                    <a:pt x="2478376" y="230251"/>
                  </a:lnTo>
                  <a:lnTo>
                    <a:pt x="2477184" y="233358"/>
                  </a:lnTo>
                  <a:lnTo>
                    <a:pt x="2473846" y="234819"/>
                  </a:lnTo>
                  <a:lnTo>
                    <a:pt x="2473131" y="234978"/>
                  </a:lnTo>
                  <a:close/>
                </a:path>
                <a:path w="3391534" h="1732279">
                  <a:moveTo>
                    <a:pt x="2113563" y="321767"/>
                  </a:moveTo>
                  <a:lnTo>
                    <a:pt x="2110888" y="321767"/>
                  </a:lnTo>
                  <a:lnTo>
                    <a:pt x="2109907" y="321475"/>
                  </a:lnTo>
                  <a:lnTo>
                    <a:pt x="2018671" y="262704"/>
                  </a:lnTo>
                  <a:lnTo>
                    <a:pt x="2017982" y="259464"/>
                  </a:lnTo>
                  <a:lnTo>
                    <a:pt x="2019519" y="257021"/>
                  </a:lnTo>
                  <a:lnTo>
                    <a:pt x="2021108" y="254604"/>
                  </a:lnTo>
                  <a:lnTo>
                    <a:pt x="2024314" y="253887"/>
                  </a:lnTo>
                  <a:lnTo>
                    <a:pt x="2117113" y="313667"/>
                  </a:lnTo>
                  <a:lnTo>
                    <a:pt x="2117802" y="316907"/>
                  </a:lnTo>
                  <a:lnTo>
                    <a:pt x="2115259" y="320918"/>
                  </a:lnTo>
                  <a:lnTo>
                    <a:pt x="2113563" y="321767"/>
                  </a:lnTo>
                  <a:close/>
                </a:path>
                <a:path w="3391534" h="1732279">
                  <a:moveTo>
                    <a:pt x="1967675" y="727616"/>
                  </a:moveTo>
                  <a:lnTo>
                    <a:pt x="1964893" y="727616"/>
                  </a:lnTo>
                  <a:lnTo>
                    <a:pt x="1962668" y="725783"/>
                  </a:lnTo>
                  <a:lnTo>
                    <a:pt x="1961767" y="720366"/>
                  </a:lnTo>
                  <a:lnTo>
                    <a:pt x="1963728" y="717657"/>
                  </a:lnTo>
                  <a:lnTo>
                    <a:pt x="2171447" y="684009"/>
                  </a:lnTo>
                  <a:lnTo>
                    <a:pt x="2174176" y="685947"/>
                  </a:lnTo>
                  <a:lnTo>
                    <a:pt x="2174626" y="688816"/>
                  </a:lnTo>
                  <a:lnTo>
                    <a:pt x="2175103" y="691657"/>
                  </a:lnTo>
                  <a:lnTo>
                    <a:pt x="2173169" y="694366"/>
                  </a:lnTo>
                  <a:lnTo>
                    <a:pt x="1968231" y="727563"/>
                  </a:lnTo>
                  <a:lnTo>
                    <a:pt x="1967675" y="727616"/>
                  </a:lnTo>
                  <a:close/>
                </a:path>
                <a:path w="3391534" h="1732279">
                  <a:moveTo>
                    <a:pt x="2090940" y="1151550"/>
                  </a:moveTo>
                  <a:lnTo>
                    <a:pt x="2088264" y="1151550"/>
                  </a:lnTo>
                  <a:lnTo>
                    <a:pt x="2087098" y="1151178"/>
                  </a:lnTo>
                  <a:lnTo>
                    <a:pt x="2083893" y="1148549"/>
                  </a:lnTo>
                  <a:lnTo>
                    <a:pt x="2083548" y="1145256"/>
                  </a:lnTo>
                  <a:lnTo>
                    <a:pt x="2085376" y="1143025"/>
                  </a:lnTo>
                  <a:lnTo>
                    <a:pt x="2153062" y="1059449"/>
                  </a:lnTo>
                  <a:lnTo>
                    <a:pt x="2154863" y="1057192"/>
                  </a:lnTo>
                  <a:lnTo>
                    <a:pt x="2158175" y="1056873"/>
                  </a:lnTo>
                  <a:lnTo>
                    <a:pt x="2160400" y="1058705"/>
                  </a:lnTo>
                  <a:lnTo>
                    <a:pt x="2162652" y="1060511"/>
                  </a:lnTo>
                  <a:lnTo>
                    <a:pt x="2162996" y="1063831"/>
                  </a:lnTo>
                  <a:lnTo>
                    <a:pt x="2161168" y="1066062"/>
                  </a:lnTo>
                  <a:lnTo>
                    <a:pt x="2093483" y="1149637"/>
                  </a:lnTo>
                  <a:lnTo>
                    <a:pt x="2092450" y="1150886"/>
                  </a:lnTo>
                  <a:lnTo>
                    <a:pt x="2090940" y="1151550"/>
                  </a:lnTo>
                  <a:close/>
                </a:path>
                <a:path w="3391534" h="1732279">
                  <a:moveTo>
                    <a:pt x="2532207" y="1262692"/>
                  </a:moveTo>
                  <a:lnTo>
                    <a:pt x="2529134" y="1262692"/>
                  </a:lnTo>
                  <a:lnTo>
                    <a:pt x="2526008" y="1262161"/>
                  </a:lnTo>
                  <a:lnTo>
                    <a:pt x="2524074" y="1259452"/>
                  </a:lnTo>
                  <a:lnTo>
                    <a:pt x="2524524" y="1256610"/>
                  </a:lnTo>
                  <a:lnTo>
                    <a:pt x="2558884" y="1047604"/>
                  </a:lnTo>
                  <a:lnTo>
                    <a:pt x="2561612" y="1045666"/>
                  </a:lnTo>
                  <a:lnTo>
                    <a:pt x="2564420" y="1046144"/>
                  </a:lnTo>
                  <a:lnTo>
                    <a:pt x="2567282" y="1046595"/>
                  </a:lnTo>
                  <a:lnTo>
                    <a:pt x="2569189" y="1049304"/>
                  </a:lnTo>
                  <a:lnTo>
                    <a:pt x="2568739" y="1052172"/>
                  </a:lnTo>
                  <a:lnTo>
                    <a:pt x="2534432" y="1260886"/>
                  </a:lnTo>
                  <a:lnTo>
                    <a:pt x="2532207" y="1262692"/>
                  </a:lnTo>
                  <a:close/>
                </a:path>
                <a:path w="3391534" h="1732279">
                  <a:moveTo>
                    <a:pt x="3010032" y="1336521"/>
                  </a:moveTo>
                  <a:lnTo>
                    <a:pt x="3007330" y="1336521"/>
                  </a:lnTo>
                  <a:lnTo>
                    <a:pt x="3005370" y="1335326"/>
                  </a:lnTo>
                  <a:lnTo>
                    <a:pt x="3004549" y="1333334"/>
                  </a:lnTo>
                  <a:lnTo>
                    <a:pt x="2956944" y="1220413"/>
                  </a:lnTo>
                  <a:lnTo>
                    <a:pt x="2958162" y="1217358"/>
                  </a:lnTo>
                  <a:lnTo>
                    <a:pt x="2963487" y="1215075"/>
                  </a:lnTo>
                  <a:lnTo>
                    <a:pt x="2966560" y="1216323"/>
                  </a:lnTo>
                  <a:lnTo>
                    <a:pt x="3014165" y="1329244"/>
                  </a:lnTo>
                  <a:lnTo>
                    <a:pt x="3015304" y="1331900"/>
                  </a:lnTo>
                  <a:lnTo>
                    <a:pt x="3014059" y="1334981"/>
                  </a:lnTo>
                  <a:lnTo>
                    <a:pt x="3010721" y="1336388"/>
                  </a:lnTo>
                  <a:lnTo>
                    <a:pt x="3010032" y="1336521"/>
                  </a:lnTo>
                  <a:close/>
                </a:path>
                <a:path w="3391534" h="1732279">
                  <a:moveTo>
                    <a:pt x="3254177" y="957628"/>
                  </a:moveTo>
                  <a:lnTo>
                    <a:pt x="3251475" y="957628"/>
                  </a:lnTo>
                  <a:lnTo>
                    <a:pt x="3250680" y="957442"/>
                  </a:lnTo>
                  <a:lnTo>
                    <a:pt x="3249912" y="957071"/>
                  </a:lnTo>
                  <a:lnTo>
                    <a:pt x="3065717" y="862952"/>
                  </a:lnTo>
                  <a:lnTo>
                    <a:pt x="3064684" y="859791"/>
                  </a:lnTo>
                  <a:lnTo>
                    <a:pt x="3067307" y="854666"/>
                  </a:lnTo>
                  <a:lnTo>
                    <a:pt x="3070459" y="853630"/>
                  </a:lnTo>
                  <a:lnTo>
                    <a:pt x="3257224" y="949050"/>
                  </a:lnTo>
                  <a:lnTo>
                    <a:pt x="3258257" y="952211"/>
                  </a:lnTo>
                  <a:lnTo>
                    <a:pt x="3256932" y="954787"/>
                  </a:lnTo>
                  <a:lnTo>
                    <a:pt x="3256032" y="956593"/>
                  </a:lnTo>
                  <a:lnTo>
                    <a:pt x="3254177" y="957628"/>
                  </a:lnTo>
                  <a:close/>
                </a:path>
                <a:path w="3391534" h="1732279">
                  <a:moveTo>
                    <a:pt x="3271609" y="539086"/>
                  </a:moveTo>
                  <a:lnTo>
                    <a:pt x="3268641" y="539086"/>
                  </a:lnTo>
                  <a:lnTo>
                    <a:pt x="3266337" y="536828"/>
                  </a:lnTo>
                  <a:lnTo>
                    <a:pt x="3266178" y="531092"/>
                  </a:lnTo>
                  <a:lnTo>
                    <a:pt x="3268430" y="528702"/>
                  </a:lnTo>
                  <a:lnTo>
                    <a:pt x="3385522" y="525435"/>
                  </a:lnTo>
                  <a:lnTo>
                    <a:pt x="3388277" y="525249"/>
                  </a:lnTo>
                  <a:lnTo>
                    <a:pt x="3390820" y="527613"/>
                  </a:lnTo>
                  <a:lnTo>
                    <a:pt x="3390979" y="533402"/>
                  </a:lnTo>
                  <a:lnTo>
                    <a:pt x="3388700" y="535819"/>
                  </a:lnTo>
                  <a:lnTo>
                    <a:pt x="3271609" y="539086"/>
                  </a:lnTo>
                  <a:close/>
                </a:path>
                <a:path w="3391534" h="1732279">
                  <a:moveTo>
                    <a:pt x="3011410" y="322246"/>
                  </a:moveTo>
                  <a:lnTo>
                    <a:pt x="3008734" y="322246"/>
                  </a:lnTo>
                  <a:lnTo>
                    <a:pt x="3007277" y="321635"/>
                  </a:lnTo>
                  <a:lnTo>
                    <a:pt x="3004363" y="318235"/>
                  </a:lnTo>
                  <a:lnTo>
                    <a:pt x="3004602" y="314916"/>
                  </a:lnTo>
                  <a:lnTo>
                    <a:pt x="3149589" y="190336"/>
                  </a:lnTo>
                  <a:lnTo>
                    <a:pt x="3152874" y="190575"/>
                  </a:lnTo>
                  <a:lnTo>
                    <a:pt x="3154781" y="192779"/>
                  </a:lnTo>
                  <a:lnTo>
                    <a:pt x="3156636" y="194983"/>
                  </a:lnTo>
                  <a:lnTo>
                    <a:pt x="3156397" y="198276"/>
                  </a:lnTo>
                  <a:lnTo>
                    <a:pt x="3012629" y="321821"/>
                  </a:lnTo>
                  <a:lnTo>
                    <a:pt x="3011410" y="322246"/>
                  </a:lnTo>
                  <a:close/>
                </a:path>
                <a:path w="3391534" h="1732279">
                  <a:moveTo>
                    <a:pt x="2771318" y="115763"/>
                  </a:moveTo>
                  <a:lnTo>
                    <a:pt x="2768590" y="115763"/>
                  </a:lnTo>
                  <a:lnTo>
                    <a:pt x="2768007" y="115683"/>
                  </a:lnTo>
                  <a:lnTo>
                    <a:pt x="2767451" y="115471"/>
                  </a:lnTo>
                  <a:lnTo>
                    <a:pt x="2764722" y="114514"/>
                  </a:lnTo>
                  <a:lnTo>
                    <a:pt x="2763265" y="111540"/>
                  </a:lnTo>
                  <a:lnTo>
                    <a:pt x="2800406" y="4196"/>
                  </a:lnTo>
                  <a:lnTo>
                    <a:pt x="2801333" y="1460"/>
                  </a:lnTo>
                  <a:lnTo>
                    <a:pt x="2804300" y="0"/>
                  </a:lnTo>
                  <a:lnTo>
                    <a:pt x="2809784" y="1912"/>
                  </a:lnTo>
                  <a:lnTo>
                    <a:pt x="2811214" y="4886"/>
                  </a:lnTo>
                  <a:lnTo>
                    <a:pt x="2810287" y="7621"/>
                  </a:lnTo>
                  <a:lnTo>
                    <a:pt x="2774100" y="112231"/>
                  </a:lnTo>
                  <a:lnTo>
                    <a:pt x="2773332" y="114408"/>
                  </a:lnTo>
                  <a:lnTo>
                    <a:pt x="2771318" y="115763"/>
                  </a:lnTo>
                  <a:close/>
                </a:path>
                <a:path w="3391534" h="1732279">
                  <a:moveTo>
                    <a:pt x="367965" y="753509"/>
                  </a:moveTo>
                  <a:lnTo>
                    <a:pt x="365263" y="753509"/>
                  </a:lnTo>
                  <a:lnTo>
                    <a:pt x="364256" y="753244"/>
                  </a:lnTo>
                  <a:lnTo>
                    <a:pt x="201864" y="645713"/>
                  </a:lnTo>
                  <a:lnTo>
                    <a:pt x="201175" y="642447"/>
                  </a:lnTo>
                  <a:lnTo>
                    <a:pt x="204381" y="637640"/>
                  </a:lnTo>
                  <a:lnTo>
                    <a:pt x="207613" y="636976"/>
                  </a:lnTo>
                  <a:lnTo>
                    <a:pt x="371541" y="745515"/>
                  </a:lnTo>
                  <a:lnTo>
                    <a:pt x="372204" y="748755"/>
                  </a:lnTo>
                  <a:lnTo>
                    <a:pt x="369608" y="752686"/>
                  </a:lnTo>
                  <a:lnTo>
                    <a:pt x="367965" y="753509"/>
                  </a:lnTo>
                  <a:close/>
                </a:path>
                <a:path w="3391534" h="1732279">
                  <a:moveTo>
                    <a:pt x="112641" y="1021977"/>
                  </a:moveTo>
                  <a:lnTo>
                    <a:pt x="2331" y="1021977"/>
                  </a:lnTo>
                  <a:lnTo>
                    <a:pt x="0" y="1019640"/>
                  </a:lnTo>
                  <a:lnTo>
                    <a:pt x="0" y="1013850"/>
                  </a:lnTo>
                  <a:lnTo>
                    <a:pt x="2331" y="1011513"/>
                  </a:lnTo>
                  <a:lnTo>
                    <a:pt x="112641" y="1011513"/>
                  </a:lnTo>
                  <a:lnTo>
                    <a:pt x="114972" y="1013850"/>
                  </a:lnTo>
                  <a:lnTo>
                    <a:pt x="114972" y="1019640"/>
                  </a:lnTo>
                  <a:lnTo>
                    <a:pt x="112641" y="1021977"/>
                  </a:lnTo>
                  <a:close/>
                </a:path>
                <a:path w="3391534" h="1732279">
                  <a:moveTo>
                    <a:pt x="208381" y="1441714"/>
                  </a:moveTo>
                  <a:lnTo>
                    <a:pt x="205705" y="1441714"/>
                  </a:lnTo>
                  <a:lnTo>
                    <a:pt x="204275" y="1441130"/>
                  </a:lnTo>
                  <a:lnTo>
                    <a:pt x="201308" y="1437811"/>
                  </a:lnTo>
                  <a:lnTo>
                    <a:pt x="201493" y="1434491"/>
                  </a:lnTo>
                  <a:lnTo>
                    <a:pt x="358137" y="1293578"/>
                  </a:lnTo>
                  <a:lnTo>
                    <a:pt x="361422" y="1293737"/>
                  </a:lnTo>
                  <a:lnTo>
                    <a:pt x="363382" y="1295888"/>
                  </a:lnTo>
                  <a:lnTo>
                    <a:pt x="365289" y="1298066"/>
                  </a:lnTo>
                  <a:lnTo>
                    <a:pt x="365131" y="1301359"/>
                  </a:lnTo>
                  <a:lnTo>
                    <a:pt x="209626" y="1441263"/>
                  </a:lnTo>
                  <a:lnTo>
                    <a:pt x="208381" y="1441714"/>
                  </a:lnTo>
                  <a:close/>
                </a:path>
                <a:path w="3391534" h="1732279">
                  <a:moveTo>
                    <a:pt x="541060" y="1732198"/>
                  </a:moveTo>
                  <a:lnTo>
                    <a:pt x="538252" y="1732198"/>
                  </a:lnTo>
                  <a:lnTo>
                    <a:pt x="534993" y="1731826"/>
                  </a:lnTo>
                  <a:lnTo>
                    <a:pt x="532927" y="1729250"/>
                  </a:lnTo>
                  <a:lnTo>
                    <a:pt x="545431" y="1616514"/>
                  </a:lnTo>
                  <a:lnTo>
                    <a:pt x="548001" y="1614363"/>
                  </a:lnTo>
                  <a:lnTo>
                    <a:pt x="550888" y="1614788"/>
                  </a:lnTo>
                  <a:lnTo>
                    <a:pt x="553749" y="1615107"/>
                  </a:lnTo>
                  <a:lnTo>
                    <a:pt x="555816" y="1617683"/>
                  </a:lnTo>
                  <a:lnTo>
                    <a:pt x="543338" y="1730206"/>
                  </a:lnTo>
                  <a:lnTo>
                    <a:pt x="541060" y="1732198"/>
                  </a:lnTo>
                  <a:close/>
                </a:path>
                <a:path w="3391534" h="1732279">
                  <a:moveTo>
                    <a:pt x="969426" y="1587036"/>
                  </a:moveTo>
                  <a:lnTo>
                    <a:pt x="966724" y="1587036"/>
                  </a:lnTo>
                  <a:lnTo>
                    <a:pt x="964790" y="1585867"/>
                  </a:lnTo>
                  <a:lnTo>
                    <a:pt x="880097" y="1389423"/>
                  </a:lnTo>
                  <a:lnTo>
                    <a:pt x="881316" y="1386342"/>
                  </a:lnTo>
                  <a:lnTo>
                    <a:pt x="886640" y="1384059"/>
                  </a:lnTo>
                  <a:lnTo>
                    <a:pt x="889713" y="1385280"/>
                  </a:lnTo>
                  <a:lnTo>
                    <a:pt x="973532" y="1579706"/>
                  </a:lnTo>
                  <a:lnTo>
                    <a:pt x="974671" y="1582388"/>
                  </a:lnTo>
                  <a:lnTo>
                    <a:pt x="973453" y="1585469"/>
                  </a:lnTo>
                  <a:lnTo>
                    <a:pt x="970141" y="1586903"/>
                  </a:lnTo>
                  <a:lnTo>
                    <a:pt x="969426" y="1587036"/>
                  </a:lnTo>
                  <a:close/>
                </a:path>
                <a:path w="3391534" h="1732279">
                  <a:moveTo>
                    <a:pt x="1413713" y="1389131"/>
                  </a:moveTo>
                  <a:lnTo>
                    <a:pt x="1411038" y="1389131"/>
                  </a:lnTo>
                  <a:lnTo>
                    <a:pt x="1410005" y="1388839"/>
                  </a:lnTo>
                  <a:lnTo>
                    <a:pt x="1308172" y="1319046"/>
                  </a:lnTo>
                  <a:lnTo>
                    <a:pt x="1307562" y="1315780"/>
                  </a:lnTo>
                  <a:lnTo>
                    <a:pt x="1310821" y="1310999"/>
                  </a:lnTo>
                  <a:lnTo>
                    <a:pt x="1314053" y="1310389"/>
                  </a:lnTo>
                  <a:lnTo>
                    <a:pt x="1417396" y="1381217"/>
                  </a:lnTo>
                  <a:lnTo>
                    <a:pt x="1418005" y="1384483"/>
                  </a:lnTo>
                  <a:lnTo>
                    <a:pt x="1415356" y="1388334"/>
                  </a:lnTo>
                  <a:lnTo>
                    <a:pt x="1413713" y="1389131"/>
                  </a:lnTo>
                  <a:close/>
                </a:path>
                <a:path w="3391534" h="1732279">
                  <a:moveTo>
                    <a:pt x="1209571" y="959116"/>
                  </a:moveTo>
                  <a:lnTo>
                    <a:pt x="1206551" y="959116"/>
                  </a:lnTo>
                  <a:lnTo>
                    <a:pt x="1204299" y="957097"/>
                  </a:lnTo>
                  <a:lnTo>
                    <a:pt x="1203742" y="951520"/>
                  </a:lnTo>
                  <a:lnTo>
                    <a:pt x="1205835" y="948971"/>
                  </a:lnTo>
                  <a:lnTo>
                    <a:pt x="1414376" y="927990"/>
                  </a:lnTo>
                  <a:lnTo>
                    <a:pt x="1416972" y="930088"/>
                  </a:lnTo>
                  <a:lnTo>
                    <a:pt x="1417555" y="935851"/>
                  </a:lnTo>
                  <a:lnTo>
                    <a:pt x="1415462" y="938427"/>
                  </a:lnTo>
                  <a:lnTo>
                    <a:pt x="1209571" y="959116"/>
                  </a:lnTo>
                  <a:close/>
                </a:path>
                <a:path w="3391534" h="1732279">
                  <a:moveTo>
                    <a:pt x="1203478" y="576239"/>
                  </a:moveTo>
                  <a:lnTo>
                    <a:pt x="1200775" y="576239"/>
                  </a:lnTo>
                  <a:lnTo>
                    <a:pt x="1199133" y="575443"/>
                  </a:lnTo>
                  <a:lnTo>
                    <a:pt x="1196510" y="571565"/>
                  </a:lnTo>
                  <a:lnTo>
                    <a:pt x="1197120" y="568299"/>
                  </a:lnTo>
                  <a:lnTo>
                    <a:pt x="1293840" y="502091"/>
                  </a:lnTo>
                  <a:lnTo>
                    <a:pt x="1296250" y="500471"/>
                  </a:lnTo>
                  <a:lnTo>
                    <a:pt x="1299509" y="501082"/>
                  </a:lnTo>
                  <a:lnTo>
                    <a:pt x="1302741" y="505863"/>
                  </a:lnTo>
                  <a:lnTo>
                    <a:pt x="1302132" y="509103"/>
                  </a:lnTo>
                  <a:lnTo>
                    <a:pt x="1204484" y="575947"/>
                  </a:lnTo>
                  <a:lnTo>
                    <a:pt x="1203478" y="576239"/>
                  </a:lnTo>
                  <a:close/>
                </a:path>
                <a:path w="3391534" h="1732279">
                  <a:moveTo>
                    <a:pt x="867964" y="535447"/>
                  </a:moveTo>
                  <a:lnTo>
                    <a:pt x="865209" y="535447"/>
                  </a:lnTo>
                  <a:lnTo>
                    <a:pt x="864705" y="535394"/>
                  </a:lnTo>
                  <a:lnTo>
                    <a:pt x="864229" y="535235"/>
                  </a:lnTo>
                  <a:lnTo>
                    <a:pt x="861447" y="534412"/>
                  </a:lnTo>
                  <a:lnTo>
                    <a:pt x="859884" y="531490"/>
                  </a:lnTo>
                  <a:lnTo>
                    <a:pt x="913794" y="350874"/>
                  </a:lnTo>
                  <a:lnTo>
                    <a:pt x="914642" y="348086"/>
                  </a:lnTo>
                  <a:lnTo>
                    <a:pt x="917556" y="346519"/>
                  </a:lnTo>
                  <a:lnTo>
                    <a:pt x="923092" y="348192"/>
                  </a:lnTo>
                  <a:lnTo>
                    <a:pt x="924655" y="351113"/>
                  </a:lnTo>
                  <a:lnTo>
                    <a:pt x="870719" y="531729"/>
                  </a:lnTo>
                  <a:lnTo>
                    <a:pt x="870030" y="533987"/>
                  </a:lnTo>
                  <a:lnTo>
                    <a:pt x="867964" y="535447"/>
                  </a:lnTo>
                  <a:close/>
                </a:path>
                <a:path w="3391534" h="1732279">
                  <a:moveTo>
                    <a:pt x="551974" y="492425"/>
                  </a:moveTo>
                  <a:lnTo>
                    <a:pt x="549219" y="492425"/>
                  </a:lnTo>
                  <a:lnTo>
                    <a:pt x="547073" y="490805"/>
                  </a:lnTo>
                  <a:lnTo>
                    <a:pt x="519840" y="377989"/>
                  </a:lnTo>
                  <a:lnTo>
                    <a:pt x="521562" y="375148"/>
                  </a:lnTo>
                  <a:lnTo>
                    <a:pt x="527152" y="373793"/>
                  </a:lnTo>
                  <a:lnTo>
                    <a:pt x="529987" y="375519"/>
                  </a:lnTo>
                  <a:lnTo>
                    <a:pt x="530649" y="378334"/>
                  </a:lnTo>
                  <a:lnTo>
                    <a:pt x="556663" y="485945"/>
                  </a:lnTo>
                  <a:lnTo>
                    <a:pt x="557326" y="488760"/>
                  </a:lnTo>
                  <a:lnTo>
                    <a:pt x="555604" y="491601"/>
                  </a:lnTo>
                  <a:lnTo>
                    <a:pt x="552398" y="492371"/>
                  </a:lnTo>
                  <a:lnTo>
                    <a:pt x="551974" y="492425"/>
                  </a:lnTo>
                  <a:close/>
                </a:path>
              </a:pathLst>
            </a:custGeom>
            <a:solidFill>
              <a:srgbClr val="1613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850717" y="8443274"/>
              <a:ext cx="2967082" cy="180059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AAD6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77062" y="1760498"/>
            <a:ext cx="16040100" cy="1095375"/>
          </a:xfrm>
          <a:custGeom>
            <a:avLst/>
            <a:gdLst/>
            <a:ahLst/>
            <a:cxnLst/>
            <a:rect l="l" t="t" r="r" b="b"/>
            <a:pathLst>
              <a:path w="16040100" h="1095375">
                <a:moveTo>
                  <a:pt x="16040100" y="0"/>
                </a:moveTo>
                <a:lnTo>
                  <a:pt x="0" y="0"/>
                </a:lnTo>
                <a:lnTo>
                  <a:pt x="0" y="23380"/>
                </a:lnTo>
                <a:lnTo>
                  <a:pt x="0" y="1095375"/>
                </a:lnTo>
                <a:lnTo>
                  <a:pt x="16040100" y="1095375"/>
                </a:lnTo>
                <a:lnTo>
                  <a:pt x="16040100" y="23380"/>
                </a:lnTo>
                <a:lnTo>
                  <a:pt x="160401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875609" y="3067374"/>
            <a:ext cx="12944475" cy="1095375"/>
          </a:xfrm>
          <a:custGeom>
            <a:avLst/>
            <a:gdLst/>
            <a:ahLst/>
            <a:cxnLst/>
            <a:rect l="l" t="t" r="r" b="b"/>
            <a:pathLst>
              <a:path w="12944475" h="1095375">
                <a:moveTo>
                  <a:pt x="12944473" y="1095374"/>
                </a:moveTo>
                <a:lnTo>
                  <a:pt x="0" y="1095374"/>
                </a:lnTo>
                <a:lnTo>
                  <a:pt x="0" y="0"/>
                </a:lnTo>
                <a:lnTo>
                  <a:pt x="12944473" y="0"/>
                </a:lnTo>
                <a:lnTo>
                  <a:pt x="12944473" y="1095374"/>
                </a:lnTo>
                <a:close/>
              </a:path>
            </a:pathLst>
          </a:custGeom>
          <a:solidFill>
            <a:srgbClr val="1BE6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77067" y="283121"/>
            <a:ext cx="3098800" cy="109537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57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2550">
              <a:latin typeface="Times New Roman"/>
              <a:cs typeface="Times New Roman"/>
            </a:endParaRPr>
          </a:p>
          <a:p>
            <a:pPr marL="51435">
              <a:lnSpc>
                <a:spcPct val="100000"/>
              </a:lnSpc>
            </a:pPr>
            <a:r>
              <a:rPr sz="3150" spc="-320" dirty="0">
                <a:solidFill>
                  <a:srgbClr val="FFFFFF"/>
                </a:solidFill>
              </a:rPr>
              <a:t>RECLUTAMIENTO</a:t>
            </a:r>
            <a:endParaRPr sz="3150"/>
          </a:p>
        </p:txBody>
      </p:sp>
      <p:sp>
        <p:nvSpPr>
          <p:cNvPr id="6" name="object 6"/>
          <p:cNvSpPr txBox="1"/>
          <p:nvPr/>
        </p:nvSpPr>
        <p:spPr>
          <a:xfrm>
            <a:off x="3875609" y="1783871"/>
            <a:ext cx="12944475" cy="109537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93040" rIns="0" bIns="0" rtlCol="0">
            <a:spAutoFit/>
          </a:bodyPr>
          <a:lstStyle/>
          <a:p>
            <a:pPr marL="603250" marR="308610">
              <a:lnSpc>
                <a:spcPct val="117900"/>
              </a:lnSpc>
              <a:spcBef>
                <a:spcPts val="1520"/>
              </a:spcBef>
            </a:pPr>
            <a:r>
              <a:rPr sz="1750" spc="20" dirty="0">
                <a:latin typeface="Tahoma"/>
                <a:cs typeface="Tahoma"/>
              </a:rPr>
              <a:t>Este</a:t>
            </a:r>
            <a:r>
              <a:rPr sz="1750" spc="-75" dirty="0">
                <a:latin typeface="Tahoma"/>
                <a:cs typeface="Tahoma"/>
              </a:rPr>
              <a:t> </a:t>
            </a:r>
            <a:r>
              <a:rPr sz="1750" spc="35" dirty="0">
                <a:latin typeface="Tahoma"/>
                <a:cs typeface="Tahoma"/>
              </a:rPr>
              <a:t>proceso</a:t>
            </a:r>
            <a:r>
              <a:rPr sz="1750" spc="-75" dirty="0">
                <a:latin typeface="Tahoma"/>
                <a:cs typeface="Tahoma"/>
              </a:rPr>
              <a:t> </a:t>
            </a:r>
            <a:r>
              <a:rPr sz="1750" spc="15" dirty="0">
                <a:latin typeface="Tahoma"/>
                <a:cs typeface="Tahoma"/>
              </a:rPr>
              <a:t>permite</a:t>
            </a:r>
            <a:r>
              <a:rPr sz="1750" spc="-70" dirty="0">
                <a:latin typeface="Tahoma"/>
                <a:cs typeface="Tahoma"/>
              </a:rPr>
              <a:t> </a:t>
            </a:r>
            <a:r>
              <a:rPr sz="1750" spc="15" dirty="0">
                <a:latin typeface="Tahoma"/>
                <a:cs typeface="Tahoma"/>
              </a:rPr>
              <a:t>a</a:t>
            </a:r>
            <a:r>
              <a:rPr sz="1750" spc="-75" dirty="0">
                <a:latin typeface="Tahoma"/>
                <a:cs typeface="Tahoma"/>
              </a:rPr>
              <a:t> </a:t>
            </a:r>
            <a:r>
              <a:rPr sz="1750" spc="45" dirty="0">
                <a:latin typeface="Tahoma"/>
                <a:cs typeface="Tahoma"/>
              </a:rPr>
              <a:t>los</a:t>
            </a:r>
            <a:r>
              <a:rPr sz="1750" spc="-75" dirty="0">
                <a:latin typeface="Tahoma"/>
                <a:cs typeface="Tahoma"/>
              </a:rPr>
              <a:t> </a:t>
            </a:r>
            <a:r>
              <a:rPr sz="1750" spc="15" dirty="0">
                <a:latin typeface="Tahoma"/>
                <a:cs typeface="Tahoma"/>
              </a:rPr>
              <a:t>nuevos</a:t>
            </a:r>
            <a:r>
              <a:rPr sz="1750" spc="-70" dirty="0">
                <a:latin typeface="Tahoma"/>
                <a:cs typeface="Tahoma"/>
              </a:rPr>
              <a:t> </a:t>
            </a:r>
            <a:r>
              <a:rPr sz="1750" spc="20" dirty="0">
                <a:latin typeface="Tahoma"/>
                <a:cs typeface="Tahoma"/>
              </a:rPr>
              <a:t>empleados</a:t>
            </a:r>
            <a:r>
              <a:rPr sz="1750" spc="-75" dirty="0">
                <a:latin typeface="Tahoma"/>
                <a:cs typeface="Tahoma"/>
              </a:rPr>
              <a:t> </a:t>
            </a:r>
            <a:r>
              <a:rPr sz="1750" spc="25" dirty="0">
                <a:latin typeface="Tahoma"/>
                <a:cs typeface="Tahoma"/>
              </a:rPr>
              <a:t>convertirse</a:t>
            </a:r>
            <a:r>
              <a:rPr sz="1750" spc="-75" dirty="0">
                <a:latin typeface="Tahoma"/>
                <a:cs typeface="Tahoma"/>
              </a:rPr>
              <a:t> </a:t>
            </a:r>
            <a:r>
              <a:rPr sz="1750" spc="5" dirty="0">
                <a:latin typeface="Tahoma"/>
                <a:cs typeface="Tahoma"/>
              </a:rPr>
              <a:t>en</a:t>
            </a:r>
            <a:r>
              <a:rPr sz="1750" spc="-70" dirty="0">
                <a:latin typeface="Tahoma"/>
                <a:cs typeface="Tahoma"/>
              </a:rPr>
              <a:t> </a:t>
            </a:r>
            <a:r>
              <a:rPr sz="1750" spc="20" dirty="0">
                <a:latin typeface="Tahoma"/>
                <a:cs typeface="Tahoma"/>
              </a:rPr>
              <a:t>miembros</a:t>
            </a:r>
            <a:r>
              <a:rPr sz="1750" spc="-75" dirty="0">
                <a:latin typeface="Tahoma"/>
                <a:cs typeface="Tahoma"/>
              </a:rPr>
              <a:t> </a:t>
            </a:r>
            <a:r>
              <a:rPr sz="1750" spc="30" dirty="0">
                <a:latin typeface="Tahoma"/>
                <a:cs typeface="Tahoma"/>
              </a:rPr>
              <a:t>productivos</a:t>
            </a:r>
            <a:r>
              <a:rPr sz="1750" spc="-75" dirty="0">
                <a:latin typeface="Tahoma"/>
                <a:cs typeface="Tahoma"/>
              </a:rPr>
              <a:t> </a:t>
            </a:r>
            <a:r>
              <a:rPr sz="1750" spc="10" dirty="0">
                <a:latin typeface="Tahoma"/>
                <a:cs typeface="Tahoma"/>
              </a:rPr>
              <a:t>de</a:t>
            </a:r>
            <a:r>
              <a:rPr sz="1750" spc="-70" dirty="0">
                <a:latin typeface="Tahoma"/>
                <a:cs typeface="Tahoma"/>
              </a:rPr>
              <a:t> </a:t>
            </a:r>
            <a:r>
              <a:rPr sz="1750" spc="30" dirty="0">
                <a:latin typeface="Tahoma"/>
                <a:cs typeface="Tahoma"/>
              </a:rPr>
              <a:t>la</a:t>
            </a:r>
            <a:r>
              <a:rPr sz="1750" spc="-75" dirty="0">
                <a:latin typeface="Tahoma"/>
                <a:cs typeface="Tahoma"/>
              </a:rPr>
              <a:t> </a:t>
            </a:r>
            <a:r>
              <a:rPr sz="1750" spc="25" dirty="0">
                <a:latin typeface="Tahoma"/>
                <a:cs typeface="Tahoma"/>
              </a:rPr>
              <a:t>organización</a:t>
            </a:r>
            <a:r>
              <a:rPr sz="1750" spc="-70" dirty="0">
                <a:latin typeface="Tahoma"/>
                <a:cs typeface="Tahoma"/>
              </a:rPr>
              <a:t> </a:t>
            </a:r>
            <a:r>
              <a:rPr sz="1750" spc="10" dirty="0">
                <a:latin typeface="Tahoma"/>
                <a:cs typeface="Tahoma"/>
              </a:rPr>
              <a:t>y</a:t>
            </a:r>
            <a:r>
              <a:rPr sz="1750" spc="-75" dirty="0">
                <a:latin typeface="Tahoma"/>
                <a:cs typeface="Tahoma"/>
              </a:rPr>
              <a:t> </a:t>
            </a:r>
            <a:r>
              <a:rPr sz="1750" spc="10" dirty="0">
                <a:latin typeface="Tahoma"/>
                <a:cs typeface="Tahoma"/>
              </a:rPr>
              <a:t>debe</a:t>
            </a:r>
            <a:r>
              <a:rPr sz="1750" spc="-75" dirty="0">
                <a:latin typeface="Tahoma"/>
                <a:cs typeface="Tahoma"/>
              </a:rPr>
              <a:t> </a:t>
            </a:r>
            <a:r>
              <a:rPr sz="1750" spc="15" dirty="0">
                <a:latin typeface="Tahoma"/>
                <a:cs typeface="Tahoma"/>
              </a:rPr>
              <a:t>venir</a:t>
            </a:r>
            <a:r>
              <a:rPr sz="1750" spc="-70" dirty="0">
                <a:latin typeface="Tahoma"/>
                <a:cs typeface="Tahoma"/>
              </a:rPr>
              <a:t> </a:t>
            </a:r>
            <a:r>
              <a:rPr sz="1750" spc="10" dirty="0">
                <a:latin typeface="Tahoma"/>
                <a:cs typeface="Tahoma"/>
              </a:rPr>
              <a:t>de</a:t>
            </a:r>
            <a:r>
              <a:rPr sz="1750" spc="-75" dirty="0">
                <a:latin typeface="Tahoma"/>
                <a:cs typeface="Tahoma"/>
              </a:rPr>
              <a:t> </a:t>
            </a:r>
            <a:r>
              <a:rPr sz="1750" spc="30" dirty="0">
                <a:latin typeface="Tahoma"/>
                <a:cs typeface="Tahoma"/>
              </a:rPr>
              <a:t>la </a:t>
            </a:r>
            <a:r>
              <a:rPr sz="1750" spc="-530" dirty="0">
                <a:latin typeface="Tahoma"/>
                <a:cs typeface="Tahoma"/>
              </a:rPr>
              <a:t> </a:t>
            </a:r>
            <a:r>
              <a:rPr sz="1750" spc="10" dirty="0">
                <a:latin typeface="Tahoma"/>
                <a:cs typeface="Tahoma"/>
              </a:rPr>
              <a:t>mano</a:t>
            </a:r>
            <a:r>
              <a:rPr sz="1750" spc="-80" dirty="0">
                <a:latin typeface="Tahoma"/>
                <a:cs typeface="Tahoma"/>
              </a:rPr>
              <a:t> </a:t>
            </a:r>
            <a:r>
              <a:rPr sz="1750" spc="10" dirty="0">
                <a:latin typeface="Tahoma"/>
                <a:cs typeface="Tahoma"/>
              </a:rPr>
              <a:t>de</a:t>
            </a:r>
            <a:r>
              <a:rPr sz="1750" spc="-80" dirty="0">
                <a:latin typeface="Tahoma"/>
                <a:cs typeface="Tahoma"/>
              </a:rPr>
              <a:t> </a:t>
            </a:r>
            <a:r>
              <a:rPr sz="1750" spc="10" dirty="0">
                <a:latin typeface="Tahoma"/>
                <a:cs typeface="Tahoma"/>
              </a:rPr>
              <a:t>un</a:t>
            </a:r>
            <a:r>
              <a:rPr sz="1750" spc="-80" dirty="0">
                <a:latin typeface="Tahoma"/>
                <a:cs typeface="Tahoma"/>
              </a:rPr>
              <a:t> </a:t>
            </a:r>
            <a:r>
              <a:rPr sz="1750" spc="25" dirty="0">
                <a:latin typeface="Tahoma"/>
                <a:cs typeface="Tahoma"/>
              </a:rPr>
              <a:t>plan</a:t>
            </a:r>
            <a:r>
              <a:rPr sz="1750" spc="-80" dirty="0">
                <a:latin typeface="Tahoma"/>
                <a:cs typeface="Tahoma"/>
              </a:rPr>
              <a:t> </a:t>
            </a:r>
            <a:r>
              <a:rPr sz="1750" spc="30" dirty="0">
                <a:latin typeface="Tahoma"/>
                <a:cs typeface="Tahoma"/>
              </a:rPr>
              <a:t>estratégico</a:t>
            </a:r>
            <a:r>
              <a:rPr sz="1750" spc="-80" dirty="0">
                <a:latin typeface="Tahoma"/>
                <a:cs typeface="Tahoma"/>
              </a:rPr>
              <a:t> </a:t>
            </a:r>
            <a:r>
              <a:rPr sz="1750" spc="25" dirty="0">
                <a:latin typeface="Tahoma"/>
                <a:cs typeface="Tahoma"/>
              </a:rPr>
              <a:t>para</a:t>
            </a:r>
            <a:r>
              <a:rPr sz="1750" spc="-80" dirty="0">
                <a:latin typeface="Tahoma"/>
                <a:cs typeface="Tahoma"/>
              </a:rPr>
              <a:t> </a:t>
            </a:r>
            <a:r>
              <a:rPr sz="1750" spc="25" dirty="0">
                <a:latin typeface="Tahoma"/>
                <a:cs typeface="Tahoma"/>
              </a:rPr>
              <a:t>alcanzar</a:t>
            </a:r>
            <a:r>
              <a:rPr sz="1750" spc="-80" dirty="0">
                <a:latin typeface="Tahoma"/>
                <a:cs typeface="Tahoma"/>
              </a:rPr>
              <a:t> </a:t>
            </a:r>
            <a:r>
              <a:rPr sz="1750" spc="40" dirty="0">
                <a:latin typeface="Tahoma"/>
                <a:cs typeface="Tahoma"/>
              </a:rPr>
              <a:t>las</a:t>
            </a:r>
            <a:r>
              <a:rPr sz="1750" spc="-80" dirty="0">
                <a:latin typeface="Tahoma"/>
                <a:cs typeface="Tahoma"/>
              </a:rPr>
              <a:t> </a:t>
            </a:r>
            <a:r>
              <a:rPr sz="1750" spc="15" dirty="0">
                <a:latin typeface="Tahoma"/>
                <a:cs typeface="Tahoma"/>
              </a:rPr>
              <a:t>metas</a:t>
            </a:r>
            <a:r>
              <a:rPr sz="1750" spc="-80" dirty="0">
                <a:latin typeface="Tahoma"/>
                <a:cs typeface="Tahoma"/>
              </a:rPr>
              <a:t> </a:t>
            </a:r>
            <a:r>
              <a:rPr sz="1750" spc="10" dirty="0">
                <a:latin typeface="Tahoma"/>
                <a:cs typeface="Tahoma"/>
              </a:rPr>
              <a:t>y</a:t>
            </a:r>
            <a:r>
              <a:rPr sz="1750" spc="-80" dirty="0">
                <a:latin typeface="Tahoma"/>
                <a:cs typeface="Tahoma"/>
              </a:rPr>
              <a:t> </a:t>
            </a:r>
            <a:r>
              <a:rPr sz="1750" spc="45" dirty="0">
                <a:latin typeface="Tahoma"/>
                <a:cs typeface="Tahoma"/>
              </a:rPr>
              <a:t>los</a:t>
            </a:r>
            <a:r>
              <a:rPr sz="1750" spc="-80" dirty="0">
                <a:latin typeface="Tahoma"/>
                <a:cs typeface="Tahoma"/>
              </a:rPr>
              <a:t> </a:t>
            </a:r>
            <a:r>
              <a:rPr sz="1750" spc="15" dirty="0">
                <a:latin typeface="Tahoma"/>
                <a:cs typeface="Tahoma"/>
              </a:rPr>
              <a:t>objetivos</a:t>
            </a:r>
            <a:endParaRPr sz="175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77067" y="1783871"/>
            <a:ext cx="3098800" cy="109537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231140" rIns="0" bIns="0" rtlCol="0">
            <a:spAutoFit/>
          </a:bodyPr>
          <a:lstStyle/>
          <a:p>
            <a:pPr marL="384175" marR="52069" indent="-234950">
              <a:lnSpc>
                <a:spcPts val="3300"/>
              </a:lnSpc>
              <a:spcBef>
                <a:spcPts val="1820"/>
              </a:spcBef>
            </a:pPr>
            <a:r>
              <a:rPr sz="3150" spc="-35" dirty="0">
                <a:solidFill>
                  <a:srgbClr val="FFFFFF"/>
                </a:solidFill>
                <a:latin typeface="Microsoft Sans Serif"/>
                <a:cs typeface="Microsoft Sans Serif"/>
              </a:rPr>
              <a:t>I</a:t>
            </a:r>
            <a:r>
              <a:rPr sz="3150" spc="-295" dirty="0">
                <a:solidFill>
                  <a:srgbClr val="FFFFFF"/>
                </a:solidFill>
                <a:latin typeface="Microsoft Sans Serif"/>
                <a:cs typeface="Microsoft Sans Serif"/>
              </a:rPr>
              <a:t>N</a:t>
            </a:r>
            <a:r>
              <a:rPr sz="3150" spc="-325" dirty="0">
                <a:solidFill>
                  <a:srgbClr val="FFFFFF"/>
                </a:solidFill>
                <a:latin typeface="Microsoft Sans Serif"/>
                <a:cs typeface="Microsoft Sans Serif"/>
              </a:rPr>
              <a:t>C</a:t>
            </a:r>
            <a:r>
              <a:rPr sz="3150" spc="-370" dirty="0">
                <a:solidFill>
                  <a:srgbClr val="FFFFFF"/>
                </a:solidFill>
                <a:latin typeface="Microsoft Sans Serif"/>
                <a:cs typeface="Microsoft Sans Serif"/>
              </a:rPr>
              <a:t>O</a:t>
            </a:r>
            <a:r>
              <a:rPr sz="3150" spc="-550" dirty="0">
                <a:solidFill>
                  <a:srgbClr val="FFFFFF"/>
                </a:solidFill>
                <a:latin typeface="Microsoft Sans Serif"/>
                <a:cs typeface="Microsoft Sans Serif"/>
              </a:rPr>
              <a:t>R</a:t>
            </a:r>
            <a:r>
              <a:rPr sz="3150" spc="-515" dirty="0">
                <a:solidFill>
                  <a:srgbClr val="FFFFFF"/>
                </a:solidFill>
                <a:latin typeface="Microsoft Sans Serif"/>
                <a:cs typeface="Microsoft Sans Serif"/>
              </a:rPr>
              <a:t>P</a:t>
            </a:r>
            <a:r>
              <a:rPr sz="3150" spc="-370" dirty="0">
                <a:solidFill>
                  <a:srgbClr val="FFFFFF"/>
                </a:solidFill>
                <a:latin typeface="Microsoft Sans Serif"/>
                <a:cs typeface="Microsoft Sans Serif"/>
              </a:rPr>
              <a:t>O</a:t>
            </a:r>
            <a:r>
              <a:rPr sz="3150" spc="-550" dirty="0">
                <a:solidFill>
                  <a:srgbClr val="FFFFFF"/>
                </a:solidFill>
                <a:latin typeface="Microsoft Sans Serif"/>
                <a:cs typeface="Microsoft Sans Serif"/>
              </a:rPr>
              <a:t>R</a:t>
            </a:r>
            <a:r>
              <a:rPr sz="3150" spc="-275" dirty="0">
                <a:solidFill>
                  <a:srgbClr val="FFFFFF"/>
                </a:solidFill>
                <a:latin typeface="Microsoft Sans Serif"/>
                <a:cs typeface="Microsoft Sans Serif"/>
              </a:rPr>
              <a:t>A</a:t>
            </a:r>
            <a:r>
              <a:rPr sz="3150" spc="-325" dirty="0">
                <a:solidFill>
                  <a:srgbClr val="FFFFFF"/>
                </a:solidFill>
                <a:latin typeface="Microsoft Sans Serif"/>
                <a:cs typeface="Microsoft Sans Serif"/>
              </a:rPr>
              <a:t>C</a:t>
            </a:r>
            <a:r>
              <a:rPr sz="3150" spc="-35" dirty="0">
                <a:solidFill>
                  <a:srgbClr val="FFFFFF"/>
                </a:solidFill>
                <a:latin typeface="Microsoft Sans Serif"/>
                <a:cs typeface="Microsoft Sans Serif"/>
              </a:rPr>
              <a:t>I</a:t>
            </a:r>
            <a:r>
              <a:rPr sz="3150" spc="-370" dirty="0">
                <a:solidFill>
                  <a:srgbClr val="FFFFFF"/>
                </a:solidFill>
                <a:latin typeface="Microsoft Sans Serif"/>
                <a:cs typeface="Microsoft Sans Serif"/>
              </a:rPr>
              <a:t>Ó</a:t>
            </a:r>
            <a:r>
              <a:rPr sz="3150" spc="-195" dirty="0">
                <a:solidFill>
                  <a:srgbClr val="FFFFFF"/>
                </a:solidFill>
                <a:latin typeface="Microsoft Sans Serif"/>
                <a:cs typeface="Microsoft Sans Serif"/>
              </a:rPr>
              <a:t>N  A</a:t>
            </a:r>
            <a:r>
              <a:rPr sz="3150" spc="-16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3150" spc="-305" dirty="0">
                <a:solidFill>
                  <a:srgbClr val="FFFFFF"/>
                </a:solidFill>
                <a:latin typeface="Microsoft Sans Serif"/>
                <a:cs typeface="Microsoft Sans Serif"/>
              </a:rPr>
              <a:t>L</a:t>
            </a:r>
            <a:r>
              <a:rPr sz="3150" spc="-270" dirty="0">
                <a:solidFill>
                  <a:srgbClr val="FFFFFF"/>
                </a:solidFill>
                <a:latin typeface="Microsoft Sans Serif"/>
                <a:cs typeface="Microsoft Sans Serif"/>
              </a:rPr>
              <a:t>A</a:t>
            </a:r>
            <a:r>
              <a:rPr sz="3150" spc="-16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3150" spc="-405" dirty="0">
                <a:solidFill>
                  <a:srgbClr val="FFFFFF"/>
                </a:solidFill>
                <a:latin typeface="Microsoft Sans Serif"/>
                <a:cs typeface="Microsoft Sans Serif"/>
              </a:rPr>
              <a:t>E</a:t>
            </a:r>
            <a:r>
              <a:rPr sz="3150" spc="-175" dirty="0">
                <a:solidFill>
                  <a:srgbClr val="FFFFFF"/>
                </a:solidFill>
                <a:latin typeface="Microsoft Sans Serif"/>
                <a:cs typeface="Microsoft Sans Serif"/>
              </a:rPr>
              <a:t>M</a:t>
            </a:r>
            <a:r>
              <a:rPr sz="3150" spc="-515" dirty="0">
                <a:solidFill>
                  <a:srgbClr val="FFFFFF"/>
                </a:solidFill>
                <a:latin typeface="Microsoft Sans Serif"/>
                <a:cs typeface="Microsoft Sans Serif"/>
              </a:rPr>
              <a:t>P</a:t>
            </a:r>
            <a:r>
              <a:rPr sz="3150" spc="-550" dirty="0">
                <a:solidFill>
                  <a:srgbClr val="FFFFFF"/>
                </a:solidFill>
                <a:latin typeface="Microsoft Sans Serif"/>
                <a:cs typeface="Microsoft Sans Serif"/>
              </a:rPr>
              <a:t>R</a:t>
            </a:r>
            <a:r>
              <a:rPr sz="3150" spc="-405" dirty="0">
                <a:solidFill>
                  <a:srgbClr val="FFFFFF"/>
                </a:solidFill>
                <a:latin typeface="Microsoft Sans Serif"/>
                <a:cs typeface="Microsoft Sans Serif"/>
              </a:rPr>
              <a:t>E</a:t>
            </a:r>
            <a:r>
              <a:rPr sz="3150" spc="-555" dirty="0">
                <a:solidFill>
                  <a:srgbClr val="FFFFFF"/>
                </a:solidFill>
                <a:latin typeface="Microsoft Sans Serif"/>
                <a:cs typeface="Microsoft Sans Serif"/>
              </a:rPr>
              <a:t>S</a:t>
            </a:r>
            <a:r>
              <a:rPr sz="3150" spc="-270" dirty="0">
                <a:solidFill>
                  <a:srgbClr val="FFFFFF"/>
                </a:solidFill>
                <a:latin typeface="Microsoft Sans Serif"/>
                <a:cs typeface="Microsoft Sans Serif"/>
              </a:rPr>
              <a:t>A</a:t>
            </a:r>
            <a:endParaRPr sz="315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75609" y="283121"/>
            <a:ext cx="12944475" cy="1141979"/>
          </a:xfrm>
          <a:prstGeom prst="rect">
            <a:avLst/>
          </a:prstGeom>
          <a:solidFill>
            <a:srgbClr val="AAD6FF"/>
          </a:solidFill>
        </p:spPr>
        <p:txBody>
          <a:bodyPr vert="horz" wrap="square" lIns="0" tIns="123825" rIns="0" bIns="0" rtlCol="0">
            <a:spAutoFit/>
          </a:bodyPr>
          <a:lstStyle/>
          <a:p>
            <a:pPr marL="883285" marR="301625">
              <a:lnSpc>
                <a:spcPct val="117900"/>
              </a:lnSpc>
              <a:spcBef>
                <a:spcPts val="975"/>
              </a:spcBef>
            </a:pPr>
            <a:r>
              <a:rPr lang="es-ES" sz="2800" spc="20" dirty="0">
                <a:latin typeface="Tahoma"/>
                <a:cs typeface="Tahoma"/>
              </a:rPr>
              <a:t>C</a:t>
            </a:r>
            <a:r>
              <a:rPr sz="2800" spc="20" dirty="0" err="1" smtClean="0">
                <a:latin typeface="Tahoma"/>
                <a:cs typeface="Tahoma"/>
              </a:rPr>
              <a:t>ontener</a:t>
            </a:r>
            <a:r>
              <a:rPr sz="2800" spc="-70" dirty="0" smtClean="0">
                <a:latin typeface="Tahoma"/>
                <a:cs typeface="Tahoma"/>
              </a:rPr>
              <a:t> </a:t>
            </a:r>
            <a:r>
              <a:rPr sz="2800" spc="10" dirty="0">
                <a:latin typeface="Tahoma"/>
                <a:cs typeface="Tahoma"/>
              </a:rPr>
              <a:t>una</a:t>
            </a:r>
            <a:r>
              <a:rPr sz="2800" spc="-65" dirty="0">
                <a:latin typeface="Tahoma"/>
                <a:cs typeface="Tahoma"/>
              </a:rPr>
              <a:t> </a:t>
            </a:r>
            <a:r>
              <a:rPr sz="2800" spc="20" dirty="0">
                <a:latin typeface="Tahoma"/>
                <a:cs typeface="Tahoma"/>
              </a:rPr>
              <a:t>proyección,</a:t>
            </a:r>
            <a:r>
              <a:rPr sz="2800" spc="-65" dirty="0">
                <a:latin typeface="Tahoma"/>
                <a:cs typeface="Tahoma"/>
              </a:rPr>
              <a:t> </a:t>
            </a:r>
            <a:r>
              <a:rPr sz="2800" spc="10" dirty="0">
                <a:latin typeface="Tahoma"/>
                <a:cs typeface="Tahoma"/>
              </a:rPr>
              <a:t>una</a:t>
            </a:r>
            <a:r>
              <a:rPr sz="2800" spc="-65" dirty="0">
                <a:latin typeface="Tahoma"/>
                <a:cs typeface="Tahoma"/>
              </a:rPr>
              <a:t> </a:t>
            </a:r>
            <a:r>
              <a:rPr sz="2800" spc="25" dirty="0">
                <a:latin typeface="Tahoma"/>
                <a:cs typeface="Tahoma"/>
              </a:rPr>
              <a:t>estratégica</a:t>
            </a:r>
            <a:r>
              <a:rPr sz="2800" spc="-65" dirty="0">
                <a:latin typeface="Tahoma"/>
                <a:cs typeface="Tahoma"/>
              </a:rPr>
              <a:t> </a:t>
            </a:r>
            <a:r>
              <a:rPr sz="2800" spc="10" dirty="0">
                <a:latin typeface="Tahoma"/>
                <a:cs typeface="Tahoma"/>
              </a:rPr>
              <a:t>y</a:t>
            </a:r>
            <a:r>
              <a:rPr sz="2800" spc="-65" dirty="0">
                <a:latin typeface="Tahoma"/>
                <a:cs typeface="Tahoma"/>
              </a:rPr>
              <a:t> </a:t>
            </a:r>
            <a:r>
              <a:rPr sz="2800" spc="10" dirty="0">
                <a:latin typeface="Tahoma"/>
                <a:cs typeface="Tahoma"/>
              </a:rPr>
              <a:t>una</a:t>
            </a:r>
            <a:r>
              <a:rPr sz="2800" spc="-65" dirty="0">
                <a:latin typeface="Tahoma"/>
                <a:cs typeface="Tahoma"/>
              </a:rPr>
              <a:t> </a:t>
            </a:r>
            <a:r>
              <a:rPr sz="2800" spc="25" dirty="0">
                <a:latin typeface="Tahoma"/>
                <a:cs typeface="Tahoma"/>
              </a:rPr>
              <a:t>planificación</a:t>
            </a:r>
            <a:r>
              <a:rPr sz="2800" spc="-65" dirty="0">
                <a:latin typeface="Tahoma"/>
                <a:cs typeface="Tahoma"/>
              </a:rPr>
              <a:t> </a:t>
            </a:r>
            <a:r>
              <a:rPr sz="2800" spc="10" dirty="0">
                <a:latin typeface="Tahoma"/>
                <a:cs typeface="Tahoma"/>
              </a:rPr>
              <a:t>de</a:t>
            </a:r>
            <a:r>
              <a:rPr sz="2800" spc="-65" dirty="0">
                <a:latin typeface="Tahoma"/>
                <a:cs typeface="Tahoma"/>
              </a:rPr>
              <a:t> </a:t>
            </a:r>
            <a:r>
              <a:rPr sz="2800" spc="5" dirty="0">
                <a:latin typeface="Tahoma"/>
                <a:cs typeface="Tahoma"/>
              </a:rPr>
              <a:t>RRHH(Recursos</a:t>
            </a:r>
            <a:r>
              <a:rPr sz="2800" spc="-70" dirty="0">
                <a:latin typeface="Tahoma"/>
                <a:cs typeface="Tahoma"/>
              </a:rPr>
              <a:t> </a:t>
            </a:r>
            <a:r>
              <a:rPr sz="2800" spc="10" dirty="0">
                <a:latin typeface="Tahoma"/>
                <a:cs typeface="Tahoma"/>
              </a:rPr>
              <a:t>Humanos)</a:t>
            </a:r>
            <a:r>
              <a:rPr sz="2800" spc="-65" dirty="0">
                <a:latin typeface="Tahoma"/>
                <a:cs typeface="Tahoma"/>
              </a:rPr>
              <a:t> </a:t>
            </a:r>
            <a:r>
              <a:rPr sz="2800" spc="25" dirty="0">
                <a:latin typeface="Tahoma"/>
                <a:cs typeface="Tahoma"/>
              </a:rPr>
              <a:t>para</a:t>
            </a:r>
            <a:r>
              <a:rPr sz="2800" spc="-65" dirty="0">
                <a:latin typeface="Tahoma"/>
                <a:cs typeface="Tahoma"/>
              </a:rPr>
              <a:t> </a:t>
            </a:r>
            <a:r>
              <a:rPr sz="2800" spc="20" dirty="0">
                <a:latin typeface="Tahoma"/>
                <a:cs typeface="Tahoma"/>
              </a:rPr>
              <a:t>el</a:t>
            </a:r>
            <a:r>
              <a:rPr sz="2800" spc="-65" dirty="0">
                <a:latin typeface="Tahoma"/>
                <a:cs typeface="Tahoma"/>
              </a:rPr>
              <a:t> </a:t>
            </a:r>
            <a:r>
              <a:rPr sz="2800" spc="35" dirty="0">
                <a:latin typeface="Tahoma"/>
                <a:cs typeface="Tahoma"/>
              </a:rPr>
              <a:t>acceso</a:t>
            </a:r>
            <a:r>
              <a:rPr sz="2800" spc="-65" dirty="0">
                <a:latin typeface="Tahoma"/>
                <a:cs typeface="Tahoma"/>
              </a:rPr>
              <a:t> </a:t>
            </a:r>
            <a:r>
              <a:rPr sz="2800" spc="10" dirty="0">
                <a:latin typeface="Tahoma"/>
                <a:cs typeface="Tahoma"/>
              </a:rPr>
              <a:t>y</a:t>
            </a:r>
            <a:r>
              <a:rPr sz="2800" spc="-65" dirty="0">
                <a:latin typeface="Tahoma"/>
                <a:cs typeface="Tahoma"/>
              </a:rPr>
              <a:t> </a:t>
            </a:r>
            <a:r>
              <a:rPr sz="2800" spc="25" dirty="0">
                <a:latin typeface="Tahoma"/>
                <a:cs typeface="Tahoma"/>
              </a:rPr>
              <a:t>retención </a:t>
            </a:r>
            <a:r>
              <a:rPr sz="2800" spc="-530" dirty="0">
                <a:latin typeface="Tahoma"/>
                <a:cs typeface="Tahoma"/>
              </a:rPr>
              <a:t> </a:t>
            </a:r>
            <a:r>
              <a:rPr sz="2800" spc="20" dirty="0">
                <a:latin typeface="Tahoma"/>
                <a:cs typeface="Tahoma"/>
              </a:rPr>
              <a:t>del</a:t>
            </a:r>
            <a:r>
              <a:rPr sz="2800" spc="-85" dirty="0">
                <a:latin typeface="Tahoma"/>
                <a:cs typeface="Tahoma"/>
              </a:rPr>
              <a:t> </a:t>
            </a:r>
            <a:r>
              <a:rPr sz="2800" spc="10" dirty="0">
                <a:latin typeface="Tahoma"/>
                <a:cs typeface="Tahoma"/>
              </a:rPr>
              <a:t>talento.</a:t>
            </a:r>
            <a:endParaRPr sz="2800" dirty="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77067" y="3067374"/>
            <a:ext cx="3098800" cy="109537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231140" rIns="0" bIns="0" rtlCol="0">
            <a:spAutoFit/>
          </a:bodyPr>
          <a:lstStyle/>
          <a:p>
            <a:pPr marL="356870" marR="208915" indent="-254000">
              <a:lnSpc>
                <a:spcPts val="3300"/>
              </a:lnSpc>
              <a:spcBef>
                <a:spcPts val="1820"/>
              </a:spcBef>
            </a:pPr>
            <a:r>
              <a:rPr sz="3150" spc="-355" dirty="0">
                <a:solidFill>
                  <a:srgbClr val="FFFFFF"/>
                </a:solidFill>
                <a:latin typeface="Microsoft Sans Serif"/>
                <a:cs typeface="Microsoft Sans Serif"/>
              </a:rPr>
              <a:t>D</a:t>
            </a:r>
            <a:r>
              <a:rPr sz="3150" spc="-405" dirty="0">
                <a:solidFill>
                  <a:srgbClr val="FFFFFF"/>
                </a:solidFill>
                <a:latin typeface="Microsoft Sans Serif"/>
                <a:cs typeface="Microsoft Sans Serif"/>
              </a:rPr>
              <a:t>E</a:t>
            </a:r>
            <a:r>
              <a:rPr sz="3150" spc="-555" dirty="0">
                <a:solidFill>
                  <a:srgbClr val="FFFFFF"/>
                </a:solidFill>
                <a:latin typeface="Microsoft Sans Serif"/>
                <a:cs typeface="Microsoft Sans Serif"/>
              </a:rPr>
              <a:t>S</a:t>
            </a:r>
            <a:r>
              <a:rPr sz="3150" spc="-275" dirty="0">
                <a:solidFill>
                  <a:srgbClr val="FFFFFF"/>
                </a:solidFill>
                <a:latin typeface="Microsoft Sans Serif"/>
                <a:cs typeface="Microsoft Sans Serif"/>
              </a:rPr>
              <a:t>A</a:t>
            </a:r>
            <a:r>
              <a:rPr sz="3150" spc="-550" dirty="0">
                <a:solidFill>
                  <a:srgbClr val="FFFFFF"/>
                </a:solidFill>
                <a:latin typeface="Microsoft Sans Serif"/>
                <a:cs typeface="Microsoft Sans Serif"/>
              </a:rPr>
              <a:t>RR</a:t>
            </a:r>
            <a:r>
              <a:rPr sz="3150" spc="-370" dirty="0">
                <a:solidFill>
                  <a:srgbClr val="FFFFFF"/>
                </a:solidFill>
                <a:latin typeface="Microsoft Sans Serif"/>
                <a:cs typeface="Microsoft Sans Serif"/>
              </a:rPr>
              <a:t>O</a:t>
            </a:r>
            <a:r>
              <a:rPr sz="3150" spc="-305" dirty="0">
                <a:solidFill>
                  <a:srgbClr val="FFFFFF"/>
                </a:solidFill>
                <a:latin typeface="Microsoft Sans Serif"/>
                <a:cs typeface="Microsoft Sans Serif"/>
              </a:rPr>
              <a:t>LL</a:t>
            </a:r>
            <a:r>
              <a:rPr sz="3150" spc="-365" dirty="0">
                <a:solidFill>
                  <a:srgbClr val="FFFFFF"/>
                </a:solidFill>
                <a:latin typeface="Microsoft Sans Serif"/>
                <a:cs typeface="Microsoft Sans Serif"/>
              </a:rPr>
              <a:t>O</a:t>
            </a:r>
            <a:r>
              <a:rPr sz="3150" spc="-16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3150" spc="-355" dirty="0">
                <a:solidFill>
                  <a:srgbClr val="FFFFFF"/>
                </a:solidFill>
                <a:latin typeface="Microsoft Sans Serif"/>
                <a:cs typeface="Microsoft Sans Serif"/>
              </a:rPr>
              <a:t>D</a:t>
            </a:r>
            <a:r>
              <a:rPr sz="3150" spc="-240" dirty="0">
                <a:solidFill>
                  <a:srgbClr val="FFFFFF"/>
                </a:solidFill>
                <a:latin typeface="Microsoft Sans Serif"/>
                <a:cs typeface="Microsoft Sans Serif"/>
              </a:rPr>
              <a:t>E  </a:t>
            </a:r>
            <a:r>
              <a:rPr sz="3150" spc="-290" dirty="0">
                <a:solidFill>
                  <a:srgbClr val="FFFFFF"/>
                </a:solidFill>
                <a:latin typeface="Microsoft Sans Serif"/>
                <a:cs typeface="Microsoft Sans Serif"/>
              </a:rPr>
              <a:t>ACTIVIDADES</a:t>
            </a:r>
            <a:endParaRPr sz="3150">
              <a:latin typeface="Microsoft Sans Serif"/>
              <a:cs typeface="Microsoft Sans Serif"/>
            </a:endParaRPr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50742" y="3397427"/>
            <a:ext cx="76200" cy="76199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3875609" y="3067374"/>
            <a:ext cx="12944475" cy="1104790"/>
          </a:xfrm>
          <a:prstGeom prst="rect">
            <a:avLst/>
          </a:prstGeom>
        </p:spPr>
        <p:txBody>
          <a:bodyPr vert="horz" wrap="square" lIns="0" tIns="240665" rIns="0" bIns="0" rtlCol="0">
            <a:spAutoFit/>
          </a:bodyPr>
          <a:lstStyle/>
          <a:p>
            <a:pPr marL="795020">
              <a:lnSpc>
                <a:spcPct val="100000"/>
              </a:lnSpc>
              <a:spcBef>
                <a:spcPts val="1895"/>
              </a:spcBef>
            </a:pPr>
            <a:r>
              <a:rPr lang="es-ES" sz="2800" spc="45" dirty="0">
                <a:latin typeface="Tahoma"/>
                <a:cs typeface="Tahoma"/>
              </a:rPr>
              <a:t>O</a:t>
            </a:r>
            <a:r>
              <a:rPr sz="2800" spc="45" dirty="0" err="1" smtClean="0">
                <a:latin typeface="Tahoma"/>
                <a:cs typeface="Tahoma"/>
              </a:rPr>
              <a:t>rientadas</a:t>
            </a:r>
            <a:r>
              <a:rPr sz="2800" spc="-55" dirty="0" smtClean="0">
                <a:latin typeface="Tahoma"/>
                <a:cs typeface="Tahoma"/>
              </a:rPr>
              <a:t> </a:t>
            </a:r>
            <a:r>
              <a:rPr sz="2800" spc="35" dirty="0">
                <a:latin typeface="Tahoma"/>
                <a:cs typeface="Tahoma"/>
              </a:rPr>
              <a:t>a</a:t>
            </a:r>
            <a:r>
              <a:rPr sz="2800" spc="-50" dirty="0">
                <a:latin typeface="Tahoma"/>
                <a:cs typeface="Tahoma"/>
              </a:rPr>
              <a:t> </a:t>
            </a:r>
            <a:r>
              <a:rPr sz="2800" spc="35" dirty="0">
                <a:latin typeface="Tahoma"/>
                <a:cs typeface="Tahoma"/>
              </a:rPr>
              <a:t>objetivos</a:t>
            </a:r>
            <a:r>
              <a:rPr sz="2800" spc="-55" dirty="0">
                <a:latin typeface="Tahoma"/>
                <a:cs typeface="Tahoma"/>
              </a:rPr>
              <a:t> </a:t>
            </a:r>
            <a:r>
              <a:rPr sz="2800" spc="30" dirty="0">
                <a:latin typeface="Tahoma"/>
                <a:cs typeface="Tahoma"/>
              </a:rPr>
              <a:t>que</a:t>
            </a:r>
            <a:r>
              <a:rPr sz="2800" spc="-50" dirty="0">
                <a:latin typeface="Tahoma"/>
                <a:cs typeface="Tahoma"/>
              </a:rPr>
              <a:t> </a:t>
            </a:r>
            <a:r>
              <a:rPr sz="2800" spc="25" dirty="0">
                <a:latin typeface="Tahoma"/>
                <a:cs typeface="Tahoma"/>
              </a:rPr>
              <a:t>mejoran</a:t>
            </a:r>
            <a:r>
              <a:rPr sz="2800" spc="-55" dirty="0">
                <a:latin typeface="Tahoma"/>
                <a:cs typeface="Tahoma"/>
              </a:rPr>
              <a:t> </a:t>
            </a:r>
            <a:r>
              <a:rPr sz="2800" spc="45" dirty="0">
                <a:latin typeface="Tahoma"/>
                <a:cs typeface="Tahoma"/>
              </a:rPr>
              <a:t>la</a:t>
            </a:r>
            <a:r>
              <a:rPr sz="2800" spc="-50" dirty="0">
                <a:latin typeface="Tahoma"/>
                <a:cs typeface="Tahoma"/>
              </a:rPr>
              <a:t> </a:t>
            </a:r>
            <a:r>
              <a:rPr sz="2800" spc="50" dirty="0">
                <a:latin typeface="Tahoma"/>
                <a:cs typeface="Tahoma"/>
              </a:rPr>
              <a:t>calidad</a:t>
            </a:r>
            <a:r>
              <a:rPr sz="2800" spc="-50" dirty="0">
                <a:latin typeface="Tahoma"/>
                <a:cs typeface="Tahoma"/>
              </a:rPr>
              <a:t> </a:t>
            </a:r>
            <a:r>
              <a:rPr sz="2800" spc="35" dirty="0">
                <a:latin typeface="Tahoma"/>
                <a:cs typeface="Tahoma"/>
              </a:rPr>
              <a:t>de</a:t>
            </a:r>
            <a:r>
              <a:rPr sz="2800" spc="-55" dirty="0">
                <a:latin typeface="Tahoma"/>
                <a:cs typeface="Tahoma"/>
              </a:rPr>
              <a:t> </a:t>
            </a:r>
            <a:r>
              <a:rPr sz="2800" spc="55" dirty="0">
                <a:latin typeface="Tahoma"/>
                <a:cs typeface="Tahoma"/>
              </a:rPr>
              <a:t>las</a:t>
            </a:r>
            <a:r>
              <a:rPr sz="2800" spc="-50" dirty="0">
                <a:latin typeface="Tahoma"/>
                <a:cs typeface="Tahoma"/>
              </a:rPr>
              <a:t> </a:t>
            </a:r>
            <a:r>
              <a:rPr sz="2800" spc="40" dirty="0">
                <a:latin typeface="Tahoma"/>
                <a:cs typeface="Tahoma"/>
              </a:rPr>
              <a:t>habilidades</a:t>
            </a:r>
            <a:r>
              <a:rPr sz="2800" spc="-55" dirty="0">
                <a:latin typeface="Tahoma"/>
                <a:cs typeface="Tahoma"/>
              </a:rPr>
              <a:t> </a:t>
            </a:r>
            <a:r>
              <a:rPr sz="2800" spc="55" dirty="0">
                <a:latin typeface="Tahoma"/>
                <a:cs typeface="Tahoma"/>
              </a:rPr>
              <a:t>o</a:t>
            </a:r>
            <a:r>
              <a:rPr sz="2800" spc="-50" dirty="0">
                <a:latin typeface="Tahoma"/>
                <a:cs typeface="Tahoma"/>
              </a:rPr>
              <a:t> </a:t>
            </a:r>
            <a:r>
              <a:rPr sz="2800" spc="45" dirty="0">
                <a:latin typeface="Tahoma"/>
                <a:cs typeface="Tahoma"/>
              </a:rPr>
              <a:t>actitudes</a:t>
            </a:r>
            <a:r>
              <a:rPr sz="2800" spc="-50" dirty="0">
                <a:latin typeface="Tahoma"/>
                <a:cs typeface="Tahoma"/>
              </a:rPr>
              <a:t> </a:t>
            </a:r>
            <a:r>
              <a:rPr sz="2800" spc="35" dirty="0">
                <a:latin typeface="Tahoma"/>
                <a:cs typeface="Tahoma"/>
              </a:rPr>
              <a:t>de</a:t>
            </a:r>
            <a:r>
              <a:rPr sz="2800" spc="-55" dirty="0">
                <a:latin typeface="Tahoma"/>
                <a:cs typeface="Tahoma"/>
              </a:rPr>
              <a:t> </a:t>
            </a:r>
            <a:r>
              <a:rPr sz="2800" spc="40" dirty="0">
                <a:latin typeface="Tahoma"/>
                <a:cs typeface="Tahoma"/>
              </a:rPr>
              <a:t>liderazgo</a:t>
            </a:r>
            <a:r>
              <a:rPr sz="2800" spc="-50" dirty="0">
                <a:latin typeface="Tahoma"/>
                <a:cs typeface="Tahoma"/>
              </a:rPr>
              <a:t> </a:t>
            </a:r>
            <a:r>
              <a:rPr sz="2800" spc="35" dirty="0">
                <a:latin typeface="Tahoma"/>
                <a:cs typeface="Tahoma"/>
              </a:rPr>
              <a:t>de</a:t>
            </a:r>
            <a:r>
              <a:rPr sz="2800" spc="-55" dirty="0">
                <a:latin typeface="Tahoma"/>
                <a:cs typeface="Tahoma"/>
              </a:rPr>
              <a:t> </a:t>
            </a:r>
            <a:r>
              <a:rPr sz="2800" spc="35" dirty="0">
                <a:latin typeface="Tahoma"/>
                <a:cs typeface="Tahoma"/>
              </a:rPr>
              <a:t>un</a:t>
            </a:r>
            <a:r>
              <a:rPr sz="2800" spc="-50" dirty="0">
                <a:latin typeface="Tahoma"/>
                <a:cs typeface="Tahoma"/>
              </a:rPr>
              <a:t> </a:t>
            </a:r>
            <a:r>
              <a:rPr sz="2800" spc="30" dirty="0">
                <a:latin typeface="Tahoma"/>
                <a:cs typeface="Tahoma"/>
              </a:rPr>
              <a:t>trabajador.</a:t>
            </a:r>
            <a:endParaRPr sz="2800" dirty="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77067" y="4474749"/>
            <a:ext cx="3098800" cy="109537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228600" rIns="0" bIns="0" rtlCol="0">
            <a:spAutoFit/>
          </a:bodyPr>
          <a:lstStyle/>
          <a:p>
            <a:pPr marL="1119505" marR="280670" indent="-523875">
              <a:lnSpc>
                <a:spcPts val="3300"/>
              </a:lnSpc>
              <a:spcBef>
                <a:spcPts val="1800"/>
              </a:spcBef>
            </a:pPr>
            <a:r>
              <a:rPr sz="3150" spc="-405" dirty="0">
                <a:solidFill>
                  <a:srgbClr val="FFFFFF"/>
                </a:solidFill>
                <a:latin typeface="Microsoft Sans Serif"/>
                <a:cs typeface="Microsoft Sans Serif"/>
              </a:rPr>
              <a:t>E</a:t>
            </a:r>
            <a:r>
              <a:rPr sz="3150" spc="-275" dirty="0">
                <a:solidFill>
                  <a:srgbClr val="FFFFFF"/>
                </a:solidFill>
                <a:latin typeface="Microsoft Sans Serif"/>
                <a:cs typeface="Microsoft Sans Serif"/>
              </a:rPr>
              <a:t>VA</a:t>
            </a:r>
            <a:r>
              <a:rPr sz="3150" spc="-305" dirty="0">
                <a:solidFill>
                  <a:srgbClr val="FFFFFF"/>
                </a:solidFill>
                <a:latin typeface="Microsoft Sans Serif"/>
                <a:cs typeface="Microsoft Sans Serif"/>
              </a:rPr>
              <a:t>L</a:t>
            </a:r>
            <a:r>
              <a:rPr sz="3150" spc="-395" dirty="0">
                <a:solidFill>
                  <a:srgbClr val="FFFFFF"/>
                </a:solidFill>
                <a:latin typeface="Microsoft Sans Serif"/>
                <a:cs typeface="Microsoft Sans Serif"/>
              </a:rPr>
              <a:t>U</a:t>
            </a:r>
            <a:r>
              <a:rPr sz="3150" spc="-275" dirty="0">
                <a:solidFill>
                  <a:srgbClr val="FFFFFF"/>
                </a:solidFill>
                <a:latin typeface="Microsoft Sans Serif"/>
                <a:cs typeface="Microsoft Sans Serif"/>
              </a:rPr>
              <a:t>A</a:t>
            </a:r>
            <a:r>
              <a:rPr sz="3150" spc="-325" dirty="0">
                <a:solidFill>
                  <a:srgbClr val="FFFFFF"/>
                </a:solidFill>
                <a:latin typeface="Microsoft Sans Serif"/>
                <a:cs typeface="Microsoft Sans Serif"/>
              </a:rPr>
              <a:t>C</a:t>
            </a:r>
            <a:r>
              <a:rPr sz="3150" spc="-35" dirty="0">
                <a:solidFill>
                  <a:srgbClr val="FFFFFF"/>
                </a:solidFill>
                <a:latin typeface="Microsoft Sans Serif"/>
                <a:cs typeface="Microsoft Sans Serif"/>
              </a:rPr>
              <a:t>I</a:t>
            </a:r>
            <a:r>
              <a:rPr sz="3150" spc="-370" dirty="0">
                <a:solidFill>
                  <a:srgbClr val="FFFFFF"/>
                </a:solidFill>
                <a:latin typeface="Microsoft Sans Serif"/>
                <a:cs typeface="Microsoft Sans Serif"/>
              </a:rPr>
              <a:t>Ó</a:t>
            </a:r>
            <a:r>
              <a:rPr sz="3150" spc="-170" dirty="0">
                <a:solidFill>
                  <a:srgbClr val="FFFFFF"/>
                </a:solidFill>
                <a:latin typeface="Microsoft Sans Serif"/>
                <a:cs typeface="Microsoft Sans Serif"/>
              </a:rPr>
              <a:t>N  </a:t>
            </a:r>
            <a:r>
              <a:rPr sz="3150" spc="-355" dirty="0">
                <a:solidFill>
                  <a:srgbClr val="FFFFFF"/>
                </a:solidFill>
                <a:latin typeface="Microsoft Sans Serif"/>
                <a:cs typeface="Microsoft Sans Serif"/>
              </a:rPr>
              <a:t>D</a:t>
            </a:r>
            <a:r>
              <a:rPr sz="3150" spc="-400" dirty="0">
                <a:solidFill>
                  <a:srgbClr val="FFFFFF"/>
                </a:solidFill>
                <a:latin typeface="Microsoft Sans Serif"/>
                <a:cs typeface="Microsoft Sans Serif"/>
              </a:rPr>
              <a:t>E</a:t>
            </a:r>
            <a:r>
              <a:rPr sz="3150" spc="-16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550" spc="225" dirty="0">
                <a:solidFill>
                  <a:srgbClr val="FFFFFF"/>
                </a:solidFill>
                <a:latin typeface="Tahoma"/>
                <a:cs typeface="Tahoma"/>
              </a:rPr>
              <a:t>360</a:t>
            </a:r>
            <a:r>
              <a:rPr sz="2550" spc="95" dirty="0">
                <a:solidFill>
                  <a:srgbClr val="FFFFFF"/>
                </a:solidFill>
                <a:latin typeface="Tahoma"/>
                <a:cs typeface="Tahoma"/>
              </a:rPr>
              <a:t>º</a:t>
            </a:r>
            <a:endParaRPr sz="255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875609" y="4474749"/>
            <a:ext cx="12944475" cy="1300997"/>
          </a:xfrm>
          <a:prstGeom prst="rect">
            <a:avLst/>
          </a:prstGeom>
          <a:solidFill>
            <a:srgbClr val="AAD6FF"/>
          </a:solidFill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2850" dirty="0">
              <a:latin typeface="Times New Roman"/>
              <a:cs typeface="Times New Roman"/>
            </a:endParaRPr>
          </a:p>
          <a:p>
            <a:pPr marL="603250">
              <a:lnSpc>
                <a:spcPct val="100000"/>
              </a:lnSpc>
            </a:pPr>
            <a:r>
              <a:rPr sz="2800" spc="25" dirty="0">
                <a:latin typeface="Tahoma"/>
                <a:cs typeface="Tahoma"/>
              </a:rPr>
              <a:t>Esta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15" dirty="0">
                <a:latin typeface="Tahoma"/>
                <a:cs typeface="Tahoma"/>
              </a:rPr>
              <a:t>herramienta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35" dirty="0">
                <a:latin typeface="Tahoma"/>
                <a:cs typeface="Tahoma"/>
              </a:rPr>
              <a:t>proporciona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15" dirty="0">
                <a:latin typeface="Tahoma"/>
                <a:cs typeface="Tahoma"/>
              </a:rPr>
              <a:t>a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45" dirty="0">
                <a:latin typeface="Tahoma"/>
                <a:cs typeface="Tahoma"/>
              </a:rPr>
              <a:t>los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30" dirty="0">
                <a:latin typeface="Tahoma"/>
                <a:cs typeface="Tahoma"/>
              </a:rPr>
              <a:t>líderes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30" dirty="0">
                <a:latin typeface="Tahoma"/>
                <a:cs typeface="Tahoma"/>
              </a:rPr>
              <a:t>la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30" dirty="0">
                <a:latin typeface="Tahoma"/>
                <a:cs typeface="Tahoma"/>
              </a:rPr>
              <a:t>posibilidad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10" dirty="0">
                <a:latin typeface="Tahoma"/>
                <a:cs typeface="Tahoma"/>
              </a:rPr>
              <a:t>de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15" dirty="0">
                <a:latin typeface="Tahoma"/>
                <a:cs typeface="Tahoma"/>
              </a:rPr>
              <a:t>evaluar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20" dirty="0">
                <a:latin typeface="Tahoma"/>
                <a:cs typeface="Tahoma"/>
              </a:rPr>
              <a:t>el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10" dirty="0">
                <a:latin typeface="Tahoma"/>
                <a:cs typeface="Tahoma"/>
              </a:rPr>
              <a:t>desempeño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10" dirty="0">
                <a:latin typeface="Tahoma"/>
                <a:cs typeface="Tahoma"/>
              </a:rPr>
              <a:t>de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40" dirty="0">
                <a:latin typeface="Tahoma"/>
                <a:cs typeface="Tahoma"/>
              </a:rPr>
              <a:t>las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20" dirty="0">
                <a:latin typeface="Tahoma"/>
                <a:cs typeface="Tahoma"/>
              </a:rPr>
              <a:t>personas</a:t>
            </a:r>
            <a:r>
              <a:rPr sz="1750" spc="20" dirty="0">
                <a:latin typeface="Tahoma"/>
                <a:cs typeface="Tahoma"/>
              </a:rPr>
              <a:t>.</a:t>
            </a:r>
            <a:endParaRPr sz="1750" dirty="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26938" y="5901219"/>
            <a:ext cx="3098800" cy="109537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5410" rIns="0" bIns="0" rtlCol="0">
            <a:spAutoFit/>
          </a:bodyPr>
          <a:lstStyle/>
          <a:p>
            <a:pPr marL="172085" marR="227965" algn="ctr">
              <a:lnSpc>
                <a:spcPts val="2550"/>
              </a:lnSpc>
              <a:spcBef>
                <a:spcPts val="830"/>
              </a:spcBef>
            </a:pPr>
            <a:r>
              <a:rPr sz="2400" spc="-375" dirty="0">
                <a:solidFill>
                  <a:srgbClr val="FFFFFF"/>
                </a:solidFill>
                <a:latin typeface="Microsoft Sans Serif"/>
                <a:cs typeface="Microsoft Sans Serif"/>
              </a:rPr>
              <a:t>P</a:t>
            </a:r>
            <a:r>
              <a:rPr sz="2400" spc="-400" dirty="0">
                <a:solidFill>
                  <a:srgbClr val="FFFFFF"/>
                </a:solidFill>
                <a:latin typeface="Microsoft Sans Serif"/>
                <a:cs typeface="Microsoft Sans Serif"/>
              </a:rPr>
              <a:t>R</a:t>
            </a:r>
            <a:r>
              <a:rPr sz="2400" spc="-260" dirty="0">
                <a:solidFill>
                  <a:srgbClr val="FFFFFF"/>
                </a:solidFill>
                <a:latin typeface="Microsoft Sans Serif"/>
                <a:cs typeface="Microsoft Sans Serif"/>
              </a:rPr>
              <a:t>O</a:t>
            </a:r>
            <a:r>
              <a:rPr sz="2400" spc="-254" dirty="0">
                <a:solidFill>
                  <a:srgbClr val="FFFFFF"/>
                </a:solidFill>
                <a:latin typeface="Microsoft Sans Serif"/>
                <a:cs typeface="Microsoft Sans Serif"/>
              </a:rPr>
              <a:t>G</a:t>
            </a:r>
            <a:r>
              <a:rPr sz="2400" spc="-400" dirty="0">
                <a:solidFill>
                  <a:srgbClr val="FFFFFF"/>
                </a:solidFill>
                <a:latin typeface="Microsoft Sans Serif"/>
                <a:cs typeface="Microsoft Sans Serif"/>
              </a:rPr>
              <a:t>R</a:t>
            </a:r>
            <a:r>
              <a:rPr sz="2400" spc="-190" dirty="0">
                <a:solidFill>
                  <a:srgbClr val="FFFFFF"/>
                </a:solidFill>
                <a:latin typeface="Microsoft Sans Serif"/>
                <a:cs typeface="Microsoft Sans Serif"/>
              </a:rPr>
              <a:t>A</a:t>
            </a:r>
            <a:r>
              <a:rPr sz="2400" spc="-110" dirty="0">
                <a:solidFill>
                  <a:srgbClr val="FFFFFF"/>
                </a:solidFill>
                <a:latin typeface="Microsoft Sans Serif"/>
                <a:cs typeface="Microsoft Sans Serif"/>
              </a:rPr>
              <a:t>M</a:t>
            </a:r>
            <a:r>
              <a:rPr sz="2400" spc="-190" dirty="0">
                <a:solidFill>
                  <a:srgbClr val="FFFFFF"/>
                </a:solidFill>
                <a:latin typeface="Microsoft Sans Serif"/>
                <a:cs typeface="Microsoft Sans Serif"/>
              </a:rPr>
              <a:t>A</a:t>
            </a:r>
            <a:r>
              <a:rPr sz="2400" spc="-405" dirty="0">
                <a:solidFill>
                  <a:srgbClr val="FFFFFF"/>
                </a:solidFill>
                <a:latin typeface="Microsoft Sans Serif"/>
                <a:cs typeface="Microsoft Sans Serif"/>
              </a:rPr>
              <a:t>S</a:t>
            </a:r>
            <a:r>
              <a:rPr sz="2400" spc="-12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400" spc="-254" dirty="0">
                <a:solidFill>
                  <a:srgbClr val="FFFFFF"/>
                </a:solidFill>
                <a:latin typeface="Microsoft Sans Serif"/>
                <a:cs typeface="Microsoft Sans Serif"/>
              </a:rPr>
              <a:t>D</a:t>
            </a:r>
            <a:r>
              <a:rPr sz="2400" spc="-175" dirty="0">
                <a:solidFill>
                  <a:srgbClr val="FFFFFF"/>
                </a:solidFill>
                <a:latin typeface="Microsoft Sans Serif"/>
                <a:cs typeface="Microsoft Sans Serif"/>
              </a:rPr>
              <a:t>E  </a:t>
            </a:r>
            <a:r>
              <a:rPr sz="2400" spc="-400" dirty="0">
                <a:solidFill>
                  <a:srgbClr val="FFFFFF"/>
                </a:solidFill>
                <a:latin typeface="Microsoft Sans Serif"/>
                <a:cs typeface="Microsoft Sans Serif"/>
              </a:rPr>
              <a:t>R</a:t>
            </a:r>
            <a:r>
              <a:rPr sz="2400" spc="-295" dirty="0">
                <a:solidFill>
                  <a:srgbClr val="FFFFFF"/>
                </a:solidFill>
                <a:latin typeface="Microsoft Sans Serif"/>
                <a:cs typeface="Microsoft Sans Serif"/>
              </a:rPr>
              <a:t>E</a:t>
            </a:r>
            <a:r>
              <a:rPr sz="2400" spc="-229" dirty="0">
                <a:solidFill>
                  <a:srgbClr val="FFFFFF"/>
                </a:solidFill>
                <a:latin typeface="Microsoft Sans Serif"/>
                <a:cs typeface="Microsoft Sans Serif"/>
              </a:rPr>
              <a:t>C</a:t>
            </a:r>
            <a:r>
              <a:rPr sz="2400" spc="-260" dirty="0">
                <a:solidFill>
                  <a:srgbClr val="FFFFFF"/>
                </a:solidFill>
                <a:latin typeface="Microsoft Sans Serif"/>
                <a:cs typeface="Microsoft Sans Serif"/>
              </a:rPr>
              <a:t>O</a:t>
            </a:r>
            <a:r>
              <a:rPr sz="2400" spc="-204" dirty="0">
                <a:solidFill>
                  <a:srgbClr val="FFFFFF"/>
                </a:solidFill>
                <a:latin typeface="Microsoft Sans Serif"/>
                <a:cs typeface="Microsoft Sans Serif"/>
              </a:rPr>
              <a:t>N</a:t>
            </a:r>
            <a:r>
              <a:rPr sz="2400" spc="-260" dirty="0">
                <a:solidFill>
                  <a:srgbClr val="FFFFFF"/>
                </a:solidFill>
                <a:latin typeface="Microsoft Sans Serif"/>
                <a:cs typeface="Microsoft Sans Serif"/>
              </a:rPr>
              <a:t>O</a:t>
            </a:r>
            <a:r>
              <a:rPr sz="2400" spc="-229" dirty="0">
                <a:solidFill>
                  <a:srgbClr val="FFFFFF"/>
                </a:solidFill>
                <a:latin typeface="Microsoft Sans Serif"/>
                <a:cs typeface="Microsoft Sans Serif"/>
              </a:rPr>
              <a:t>C</a:t>
            </a:r>
            <a:r>
              <a:rPr sz="24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I</a:t>
            </a:r>
            <a:r>
              <a:rPr sz="2400" spc="-110" dirty="0">
                <a:solidFill>
                  <a:srgbClr val="FFFFFF"/>
                </a:solidFill>
                <a:latin typeface="Microsoft Sans Serif"/>
                <a:cs typeface="Microsoft Sans Serif"/>
              </a:rPr>
              <a:t>M</a:t>
            </a:r>
            <a:r>
              <a:rPr sz="24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I</a:t>
            </a:r>
            <a:r>
              <a:rPr sz="2400" spc="-295" dirty="0">
                <a:solidFill>
                  <a:srgbClr val="FFFFFF"/>
                </a:solidFill>
                <a:latin typeface="Microsoft Sans Serif"/>
                <a:cs typeface="Microsoft Sans Serif"/>
              </a:rPr>
              <a:t>E</a:t>
            </a:r>
            <a:r>
              <a:rPr sz="2400" spc="-204" dirty="0">
                <a:solidFill>
                  <a:srgbClr val="FFFFFF"/>
                </a:solidFill>
                <a:latin typeface="Microsoft Sans Serif"/>
                <a:cs typeface="Microsoft Sans Serif"/>
              </a:rPr>
              <a:t>N</a:t>
            </a:r>
            <a:r>
              <a:rPr sz="2400" spc="-229" dirty="0">
                <a:solidFill>
                  <a:srgbClr val="FFFFFF"/>
                </a:solidFill>
                <a:latin typeface="Microsoft Sans Serif"/>
                <a:cs typeface="Microsoft Sans Serif"/>
              </a:rPr>
              <a:t>T</a:t>
            </a:r>
            <a:r>
              <a:rPr sz="2400" spc="-254" dirty="0">
                <a:solidFill>
                  <a:srgbClr val="FFFFFF"/>
                </a:solidFill>
                <a:latin typeface="Microsoft Sans Serif"/>
                <a:cs typeface="Microsoft Sans Serif"/>
              </a:rPr>
              <a:t>O</a:t>
            </a:r>
            <a:r>
              <a:rPr sz="2400" spc="-12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400" spc="-175" dirty="0">
                <a:solidFill>
                  <a:srgbClr val="FFFFFF"/>
                </a:solidFill>
                <a:latin typeface="Microsoft Sans Serif"/>
                <a:cs typeface="Microsoft Sans Serif"/>
              </a:rPr>
              <a:t>E  </a:t>
            </a:r>
            <a:r>
              <a:rPr sz="2400" spc="-204" dirty="0">
                <a:solidFill>
                  <a:srgbClr val="FFFFFF"/>
                </a:solidFill>
                <a:latin typeface="Microsoft Sans Serif"/>
                <a:cs typeface="Microsoft Sans Serif"/>
              </a:rPr>
              <a:t>INCENTIVOS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825481" y="5901219"/>
            <a:ext cx="14462519" cy="1230464"/>
          </a:xfrm>
          <a:prstGeom prst="rect">
            <a:avLst/>
          </a:prstGeom>
          <a:solidFill>
            <a:srgbClr val="AAD6FF"/>
          </a:solidFill>
        </p:spPr>
        <p:txBody>
          <a:bodyPr vert="horz" wrap="square" lIns="0" tIns="211454" rIns="0" bIns="0" rtlCol="0">
            <a:spAutoFit/>
          </a:bodyPr>
          <a:lstStyle/>
          <a:p>
            <a:pPr marL="491490" marR="1102995">
              <a:lnSpc>
                <a:spcPct val="117900"/>
              </a:lnSpc>
              <a:spcBef>
                <a:spcPts val="1664"/>
              </a:spcBef>
            </a:pPr>
            <a:r>
              <a:rPr sz="2800" spc="25" dirty="0">
                <a:latin typeface="Tahoma"/>
                <a:cs typeface="Tahoma"/>
              </a:rPr>
              <a:t>Es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10" dirty="0">
                <a:latin typeface="Tahoma"/>
                <a:cs typeface="Tahoma"/>
              </a:rPr>
              <a:t>un</a:t>
            </a:r>
            <a:r>
              <a:rPr sz="2800" spc="-70" dirty="0">
                <a:latin typeface="Tahoma"/>
                <a:cs typeface="Tahoma"/>
              </a:rPr>
              <a:t> </a:t>
            </a:r>
            <a:r>
              <a:rPr sz="2800" spc="15" dirty="0">
                <a:latin typeface="Tahoma"/>
                <a:cs typeface="Tahoma"/>
              </a:rPr>
              <a:t>método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25" dirty="0">
                <a:latin typeface="Tahoma"/>
                <a:cs typeface="Tahoma"/>
              </a:rPr>
              <a:t>para</a:t>
            </a:r>
            <a:r>
              <a:rPr sz="2800" spc="-70" dirty="0">
                <a:latin typeface="Tahoma"/>
                <a:cs typeface="Tahoma"/>
              </a:rPr>
              <a:t> </a:t>
            </a:r>
            <a:r>
              <a:rPr sz="2800" spc="30" dirty="0">
                <a:latin typeface="Tahoma"/>
                <a:cs typeface="Tahoma"/>
              </a:rPr>
              <a:t>reconocer</a:t>
            </a:r>
            <a:r>
              <a:rPr sz="2800" spc="-70" dirty="0">
                <a:latin typeface="Tahoma"/>
                <a:cs typeface="Tahoma"/>
              </a:rPr>
              <a:t> </a:t>
            </a:r>
            <a:r>
              <a:rPr sz="2800" spc="10" dirty="0">
                <a:latin typeface="Tahoma"/>
                <a:cs typeface="Tahoma"/>
              </a:rPr>
              <a:t>y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15" dirty="0">
                <a:latin typeface="Tahoma"/>
                <a:cs typeface="Tahoma"/>
              </a:rPr>
              <a:t>motivar</a:t>
            </a:r>
            <a:r>
              <a:rPr sz="2800" spc="-70" dirty="0">
                <a:latin typeface="Tahoma"/>
                <a:cs typeface="Tahoma"/>
              </a:rPr>
              <a:t> </a:t>
            </a:r>
            <a:r>
              <a:rPr sz="2800" spc="15" dirty="0">
                <a:latin typeface="Tahoma"/>
                <a:cs typeface="Tahoma"/>
              </a:rPr>
              <a:t>a</a:t>
            </a:r>
            <a:r>
              <a:rPr sz="2800" spc="-70" dirty="0">
                <a:latin typeface="Tahoma"/>
                <a:cs typeface="Tahoma"/>
              </a:rPr>
              <a:t> </a:t>
            </a:r>
            <a:r>
              <a:rPr sz="2800" spc="40" dirty="0">
                <a:latin typeface="Tahoma"/>
                <a:cs typeface="Tahoma"/>
              </a:rPr>
              <a:t>las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30" dirty="0">
                <a:latin typeface="Tahoma"/>
                <a:cs typeface="Tahoma"/>
              </a:rPr>
              <a:t>personas</a:t>
            </a:r>
            <a:r>
              <a:rPr sz="2800" spc="-70" dirty="0">
                <a:latin typeface="Tahoma"/>
                <a:cs typeface="Tahoma"/>
              </a:rPr>
              <a:t> </a:t>
            </a:r>
            <a:r>
              <a:rPr sz="2800" spc="10" dirty="0">
                <a:latin typeface="Tahoma"/>
                <a:cs typeface="Tahoma"/>
              </a:rPr>
              <a:t>y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25" dirty="0">
                <a:latin typeface="Tahoma"/>
                <a:cs typeface="Tahoma"/>
              </a:rPr>
              <a:t>equipos</a:t>
            </a:r>
            <a:r>
              <a:rPr sz="2800" spc="-70" dirty="0">
                <a:latin typeface="Tahoma"/>
                <a:cs typeface="Tahoma"/>
              </a:rPr>
              <a:t> </a:t>
            </a:r>
            <a:r>
              <a:rPr sz="2800" spc="10" dirty="0">
                <a:latin typeface="Tahoma"/>
                <a:cs typeface="Tahoma"/>
              </a:rPr>
              <a:t>que</a:t>
            </a:r>
            <a:r>
              <a:rPr sz="2800" spc="-70" dirty="0">
                <a:latin typeface="Tahoma"/>
                <a:cs typeface="Tahoma"/>
              </a:rPr>
              <a:t> </a:t>
            </a:r>
            <a:r>
              <a:rPr sz="2800" spc="15" dirty="0">
                <a:latin typeface="Tahoma"/>
                <a:cs typeface="Tahoma"/>
              </a:rPr>
              <a:t>contribuyen,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15" dirty="0">
                <a:latin typeface="Tahoma"/>
                <a:cs typeface="Tahoma"/>
              </a:rPr>
              <a:t>a</a:t>
            </a:r>
            <a:r>
              <a:rPr sz="2800" spc="-70" dirty="0">
                <a:latin typeface="Tahoma"/>
                <a:cs typeface="Tahoma"/>
              </a:rPr>
              <a:t> </a:t>
            </a:r>
            <a:r>
              <a:rPr sz="2800" spc="20" dirty="0">
                <a:latin typeface="Tahoma"/>
                <a:cs typeface="Tahoma"/>
              </a:rPr>
              <a:t>través</a:t>
            </a:r>
            <a:r>
              <a:rPr sz="2800" spc="-70" dirty="0">
                <a:latin typeface="Tahoma"/>
                <a:cs typeface="Tahoma"/>
              </a:rPr>
              <a:t> </a:t>
            </a:r>
            <a:r>
              <a:rPr sz="2800" spc="10" dirty="0">
                <a:latin typeface="Tahoma"/>
                <a:cs typeface="Tahoma"/>
              </a:rPr>
              <a:t>de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25" dirty="0">
                <a:latin typeface="Tahoma"/>
                <a:cs typeface="Tahoma"/>
              </a:rPr>
              <a:t>comportamientos</a:t>
            </a:r>
            <a:r>
              <a:rPr sz="2800" spc="-70" dirty="0">
                <a:latin typeface="Tahoma"/>
                <a:cs typeface="Tahoma"/>
              </a:rPr>
              <a:t> </a:t>
            </a:r>
            <a:r>
              <a:rPr sz="2800" spc="10" dirty="0">
                <a:latin typeface="Tahoma"/>
                <a:cs typeface="Tahoma"/>
              </a:rPr>
              <a:t>y </a:t>
            </a:r>
            <a:r>
              <a:rPr sz="2800" spc="-535" dirty="0">
                <a:latin typeface="Tahoma"/>
                <a:cs typeface="Tahoma"/>
              </a:rPr>
              <a:t> </a:t>
            </a:r>
            <a:r>
              <a:rPr sz="2800" spc="20" dirty="0">
                <a:latin typeface="Tahoma"/>
                <a:cs typeface="Tahoma"/>
              </a:rPr>
              <a:t>acciones,</a:t>
            </a:r>
            <a:r>
              <a:rPr sz="2800" spc="-85" dirty="0">
                <a:latin typeface="Tahoma"/>
                <a:cs typeface="Tahoma"/>
              </a:rPr>
              <a:t> </a:t>
            </a:r>
            <a:r>
              <a:rPr sz="2800" spc="30" dirty="0" smtClean="0">
                <a:latin typeface="Tahoma"/>
                <a:cs typeface="Tahoma"/>
              </a:rPr>
              <a:t>al</a:t>
            </a:r>
            <a:r>
              <a:rPr sz="2800" spc="-80" dirty="0" smtClean="0">
                <a:latin typeface="Tahoma"/>
                <a:cs typeface="Tahoma"/>
              </a:rPr>
              <a:t> </a:t>
            </a:r>
            <a:r>
              <a:rPr sz="2800" spc="15" dirty="0" err="1" smtClean="0">
                <a:latin typeface="Tahoma"/>
                <a:cs typeface="Tahoma"/>
              </a:rPr>
              <a:t>éxito</a:t>
            </a:r>
            <a:r>
              <a:rPr sz="2800" spc="-80" dirty="0" smtClean="0">
                <a:latin typeface="Tahoma"/>
                <a:cs typeface="Tahoma"/>
              </a:rPr>
              <a:t> </a:t>
            </a:r>
            <a:r>
              <a:rPr sz="2800" spc="10" dirty="0" smtClean="0">
                <a:latin typeface="Tahoma"/>
                <a:cs typeface="Tahoma"/>
              </a:rPr>
              <a:t>de</a:t>
            </a:r>
            <a:r>
              <a:rPr sz="2800" spc="-80" dirty="0" smtClean="0">
                <a:latin typeface="Tahoma"/>
                <a:cs typeface="Tahoma"/>
              </a:rPr>
              <a:t> </a:t>
            </a:r>
            <a:r>
              <a:rPr sz="2800" spc="30" dirty="0" smtClean="0">
                <a:latin typeface="Tahoma"/>
                <a:cs typeface="Tahoma"/>
              </a:rPr>
              <a:t>la</a:t>
            </a:r>
            <a:r>
              <a:rPr lang="es-ES" sz="2800" spc="30" dirty="0" smtClean="0">
                <a:latin typeface="Tahoma"/>
                <a:cs typeface="Tahoma"/>
              </a:rPr>
              <a:t> organización</a:t>
            </a:r>
            <a:endParaRPr sz="2800" dirty="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77067" y="7186514"/>
            <a:ext cx="3098800" cy="109537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8585" rIns="0" bIns="0" rtlCol="0">
            <a:spAutoFit/>
          </a:bodyPr>
          <a:lstStyle/>
          <a:p>
            <a:pPr marL="101600" marR="283845" indent="71120">
              <a:lnSpc>
                <a:spcPts val="3300"/>
              </a:lnSpc>
              <a:spcBef>
                <a:spcPts val="855"/>
              </a:spcBef>
            </a:pPr>
            <a:r>
              <a:rPr sz="3150" spc="-355" dirty="0">
                <a:solidFill>
                  <a:srgbClr val="FFFFFF"/>
                </a:solidFill>
                <a:latin typeface="Microsoft Sans Serif"/>
                <a:cs typeface="Microsoft Sans Serif"/>
              </a:rPr>
              <a:t>D</a:t>
            </a:r>
            <a:r>
              <a:rPr sz="3150" spc="-405" dirty="0">
                <a:solidFill>
                  <a:srgbClr val="FFFFFF"/>
                </a:solidFill>
                <a:latin typeface="Microsoft Sans Serif"/>
                <a:cs typeface="Microsoft Sans Serif"/>
              </a:rPr>
              <a:t>E</a:t>
            </a:r>
            <a:r>
              <a:rPr sz="3150" spc="-245" dirty="0">
                <a:solidFill>
                  <a:srgbClr val="FFFFFF"/>
                </a:solidFill>
                <a:latin typeface="Microsoft Sans Serif"/>
                <a:cs typeface="Microsoft Sans Serif"/>
              </a:rPr>
              <a:t>F</a:t>
            </a:r>
            <a:r>
              <a:rPr sz="3150" spc="-35" dirty="0">
                <a:solidFill>
                  <a:srgbClr val="FFFFFF"/>
                </a:solidFill>
                <a:latin typeface="Microsoft Sans Serif"/>
                <a:cs typeface="Microsoft Sans Serif"/>
              </a:rPr>
              <a:t>I</a:t>
            </a:r>
            <a:r>
              <a:rPr sz="3150" spc="-295" dirty="0">
                <a:solidFill>
                  <a:srgbClr val="FFFFFF"/>
                </a:solidFill>
                <a:latin typeface="Microsoft Sans Serif"/>
                <a:cs typeface="Microsoft Sans Serif"/>
              </a:rPr>
              <a:t>N</a:t>
            </a:r>
            <a:r>
              <a:rPr sz="3150" spc="-35" dirty="0">
                <a:solidFill>
                  <a:srgbClr val="FFFFFF"/>
                </a:solidFill>
                <a:latin typeface="Microsoft Sans Serif"/>
                <a:cs typeface="Microsoft Sans Serif"/>
              </a:rPr>
              <a:t>I</a:t>
            </a:r>
            <a:r>
              <a:rPr sz="3150" spc="-325" dirty="0">
                <a:solidFill>
                  <a:srgbClr val="FFFFFF"/>
                </a:solidFill>
                <a:latin typeface="Microsoft Sans Serif"/>
                <a:cs typeface="Microsoft Sans Serif"/>
              </a:rPr>
              <a:t>C</a:t>
            </a:r>
            <a:r>
              <a:rPr sz="3150" spc="-35" dirty="0">
                <a:solidFill>
                  <a:srgbClr val="FFFFFF"/>
                </a:solidFill>
                <a:latin typeface="Microsoft Sans Serif"/>
                <a:cs typeface="Microsoft Sans Serif"/>
              </a:rPr>
              <a:t>I</a:t>
            </a:r>
            <a:r>
              <a:rPr sz="3150" spc="-370" dirty="0">
                <a:solidFill>
                  <a:srgbClr val="FFFFFF"/>
                </a:solidFill>
                <a:latin typeface="Microsoft Sans Serif"/>
                <a:cs typeface="Microsoft Sans Serif"/>
              </a:rPr>
              <a:t>Ó</a:t>
            </a:r>
            <a:r>
              <a:rPr sz="3150" spc="-290" dirty="0">
                <a:solidFill>
                  <a:srgbClr val="FFFFFF"/>
                </a:solidFill>
                <a:latin typeface="Microsoft Sans Serif"/>
                <a:cs typeface="Microsoft Sans Serif"/>
              </a:rPr>
              <a:t>N</a:t>
            </a:r>
            <a:r>
              <a:rPr sz="3150" spc="-16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3150" spc="-355" dirty="0">
                <a:solidFill>
                  <a:srgbClr val="FFFFFF"/>
                </a:solidFill>
                <a:latin typeface="Microsoft Sans Serif"/>
                <a:cs typeface="Microsoft Sans Serif"/>
              </a:rPr>
              <a:t>D</a:t>
            </a:r>
            <a:r>
              <a:rPr sz="3150" spc="-240" dirty="0">
                <a:solidFill>
                  <a:srgbClr val="FFFFFF"/>
                </a:solidFill>
                <a:latin typeface="Microsoft Sans Serif"/>
                <a:cs typeface="Microsoft Sans Serif"/>
              </a:rPr>
              <a:t>E  </a:t>
            </a:r>
            <a:r>
              <a:rPr sz="3150" spc="-325" dirty="0">
                <a:solidFill>
                  <a:srgbClr val="FFFFFF"/>
                </a:solidFill>
                <a:latin typeface="Microsoft Sans Serif"/>
                <a:cs typeface="Microsoft Sans Serif"/>
              </a:rPr>
              <a:t>C</a:t>
            </a:r>
            <a:r>
              <a:rPr sz="3150" spc="-370" dirty="0">
                <a:solidFill>
                  <a:srgbClr val="FFFFFF"/>
                </a:solidFill>
                <a:latin typeface="Microsoft Sans Serif"/>
                <a:cs typeface="Microsoft Sans Serif"/>
              </a:rPr>
              <a:t>O</a:t>
            </a:r>
            <a:r>
              <a:rPr sz="3150" spc="-175" dirty="0">
                <a:solidFill>
                  <a:srgbClr val="FFFFFF"/>
                </a:solidFill>
                <a:latin typeface="Microsoft Sans Serif"/>
                <a:cs typeface="Microsoft Sans Serif"/>
              </a:rPr>
              <a:t>M</a:t>
            </a:r>
            <a:r>
              <a:rPr sz="3150" spc="-515" dirty="0">
                <a:solidFill>
                  <a:srgbClr val="FFFFFF"/>
                </a:solidFill>
                <a:latin typeface="Microsoft Sans Serif"/>
                <a:cs typeface="Microsoft Sans Serif"/>
              </a:rPr>
              <a:t>P</a:t>
            </a:r>
            <a:r>
              <a:rPr sz="3150" spc="-405" dirty="0">
                <a:solidFill>
                  <a:srgbClr val="FFFFFF"/>
                </a:solidFill>
                <a:latin typeface="Microsoft Sans Serif"/>
                <a:cs typeface="Microsoft Sans Serif"/>
              </a:rPr>
              <a:t>E</a:t>
            </a:r>
            <a:r>
              <a:rPr sz="3150" spc="-320" dirty="0">
                <a:solidFill>
                  <a:srgbClr val="FFFFFF"/>
                </a:solidFill>
                <a:latin typeface="Microsoft Sans Serif"/>
                <a:cs typeface="Microsoft Sans Serif"/>
              </a:rPr>
              <a:t>T</a:t>
            </a:r>
            <a:r>
              <a:rPr sz="3150" spc="-405" dirty="0">
                <a:solidFill>
                  <a:srgbClr val="FFFFFF"/>
                </a:solidFill>
                <a:latin typeface="Microsoft Sans Serif"/>
                <a:cs typeface="Microsoft Sans Serif"/>
              </a:rPr>
              <a:t>E</a:t>
            </a:r>
            <a:r>
              <a:rPr sz="3150" spc="-295" dirty="0">
                <a:solidFill>
                  <a:srgbClr val="FFFFFF"/>
                </a:solidFill>
                <a:latin typeface="Microsoft Sans Serif"/>
                <a:cs typeface="Microsoft Sans Serif"/>
              </a:rPr>
              <a:t>N</a:t>
            </a:r>
            <a:r>
              <a:rPr sz="3150" spc="-325" dirty="0">
                <a:solidFill>
                  <a:srgbClr val="FFFFFF"/>
                </a:solidFill>
                <a:latin typeface="Microsoft Sans Serif"/>
                <a:cs typeface="Microsoft Sans Serif"/>
              </a:rPr>
              <a:t>C</a:t>
            </a:r>
            <a:r>
              <a:rPr sz="3150" spc="-35" dirty="0">
                <a:solidFill>
                  <a:srgbClr val="FFFFFF"/>
                </a:solidFill>
                <a:latin typeface="Microsoft Sans Serif"/>
                <a:cs typeface="Microsoft Sans Serif"/>
              </a:rPr>
              <a:t>I</a:t>
            </a:r>
            <a:r>
              <a:rPr sz="3150" spc="-275" dirty="0">
                <a:solidFill>
                  <a:srgbClr val="FFFFFF"/>
                </a:solidFill>
                <a:latin typeface="Microsoft Sans Serif"/>
                <a:cs typeface="Microsoft Sans Serif"/>
              </a:rPr>
              <a:t>A</a:t>
            </a:r>
            <a:r>
              <a:rPr sz="3150" spc="-550" dirty="0">
                <a:solidFill>
                  <a:srgbClr val="FFFFFF"/>
                </a:solidFill>
                <a:latin typeface="Microsoft Sans Serif"/>
                <a:cs typeface="Microsoft Sans Serif"/>
              </a:rPr>
              <a:t>S</a:t>
            </a:r>
            <a:endParaRPr sz="3150">
              <a:latin typeface="Microsoft Sans Serif"/>
              <a:cs typeface="Microsoft Sans Serif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875609" y="7186514"/>
            <a:ext cx="12944475" cy="1088118"/>
          </a:xfrm>
          <a:prstGeom prst="rect">
            <a:avLst/>
          </a:prstGeom>
          <a:solidFill>
            <a:srgbClr val="AAD6FF"/>
          </a:solidFill>
        </p:spPr>
        <p:txBody>
          <a:bodyPr vert="horz" wrap="square" lIns="0" tIns="70485" rIns="0" bIns="0" rtlCol="0">
            <a:spAutoFit/>
          </a:bodyPr>
          <a:lstStyle/>
          <a:p>
            <a:pPr marL="441325" marR="1515745">
              <a:lnSpc>
                <a:spcPct val="117900"/>
              </a:lnSpc>
              <a:spcBef>
                <a:spcPts val="555"/>
              </a:spcBef>
            </a:pPr>
            <a:r>
              <a:rPr lang="es-ES" sz="2800" spc="30" dirty="0">
                <a:latin typeface="Tahoma"/>
                <a:cs typeface="Tahoma"/>
              </a:rPr>
              <a:t>T</a:t>
            </a:r>
            <a:r>
              <a:rPr sz="2800" spc="30" dirty="0" smtClean="0">
                <a:latin typeface="Tahoma"/>
                <a:cs typeface="Tahoma"/>
              </a:rPr>
              <a:t>rata</a:t>
            </a:r>
            <a:r>
              <a:rPr sz="2800" spc="-80" dirty="0" smtClean="0">
                <a:latin typeface="Tahoma"/>
                <a:cs typeface="Tahoma"/>
              </a:rPr>
              <a:t> </a:t>
            </a:r>
            <a:r>
              <a:rPr sz="2800" spc="10" dirty="0">
                <a:latin typeface="Tahoma"/>
                <a:cs typeface="Tahoma"/>
              </a:rPr>
              <a:t>de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25" dirty="0">
                <a:latin typeface="Tahoma"/>
                <a:cs typeface="Tahoma"/>
              </a:rPr>
              <a:t>identificar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45" dirty="0">
                <a:latin typeface="Tahoma"/>
                <a:cs typeface="Tahoma"/>
              </a:rPr>
              <a:t>los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20" dirty="0">
                <a:latin typeface="Tahoma"/>
                <a:cs typeface="Tahoma"/>
              </a:rPr>
              <a:t>comportamientos,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30" dirty="0">
                <a:latin typeface="Tahoma"/>
                <a:cs typeface="Tahoma"/>
              </a:rPr>
              <a:t>características,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25" dirty="0">
                <a:latin typeface="Tahoma"/>
                <a:cs typeface="Tahoma"/>
              </a:rPr>
              <a:t>habilidades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10" dirty="0">
                <a:latin typeface="Tahoma"/>
                <a:cs typeface="Tahoma"/>
              </a:rPr>
              <a:t>y</a:t>
            </a:r>
            <a:r>
              <a:rPr sz="2800" spc="-80" dirty="0">
                <a:latin typeface="Tahoma"/>
                <a:cs typeface="Tahoma"/>
              </a:rPr>
              <a:t> </a:t>
            </a:r>
            <a:r>
              <a:rPr sz="2800" spc="40" dirty="0">
                <a:latin typeface="Tahoma"/>
                <a:cs typeface="Tahoma"/>
              </a:rPr>
              <a:t>rasgos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10" dirty="0">
                <a:latin typeface="Tahoma"/>
                <a:cs typeface="Tahoma"/>
              </a:rPr>
              <a:t>de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25" dirty="0">
                <a:latin typeface="Tahoma"/>
                <a:cs typeface="Tahoma"/>
              </a:rPr>
              <a:t>personalidad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10" dirty="0">
                <a:latin typeface="Tahoma"/>
                <a:cs typeface="Tahoma"/>
              </a:rPr>
              <a:t>que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20" dirty="0">
                <a:latin typeface="Tahoma"/>
                <a:cs typeface="Tahoma"/>
              </a:rPr>
              <a:t>poseen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45" dirty="0">
                <a:latin typeface="Tahoma"/>
                <a:cs typeface="Tahoma"/>
              </a:rPr>
              <a:t>los </a:t>
            </a:r>
            <a:r>
              <a:rPr sz="2800" spc="-535" dirty="0">
                <a:latin typeface="Tahoma"/>
                <a:cs typeface="Tahoma"/>
              </a:rPr>
              <a:t> </a:t>
            </a:r>
            <a:r>
              <a:rPr sz="2800" spc="20" dirty="0">
                <a:latin typeface="Tahoma"/>
                <a:cs typeface="Tahoma"/>
              </a:rPr>
              <a:t>empleados</a:t>
            </a:r>
            <a:r>
              <a:rPr sz="2800" spc="-85" dirty="0">
                <a:latin typeface="Tahoma"/>
                <a:cs typeface="Tahoma"/>
              </a:rPr>
              <a:t> </a:t>
            </a:r>
            <a:r>
              <a:rPr sz="2800" spc="35" dirty="0">
                <a:latin typeface="Tahoma"/>
                <a:cs typeface="Tahoma"/>
              </a:rPr>
              <a:t>con</a:t>
            </a:r>
            <a:r>
              <a:rPr sz="2800" spc="-80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éxito</a:t>
            </a:r>
            <a:r>
              <a:rPr sz="1750" dirty="0">
                <a:latin typeface="Tahoma"/>
                <a:cs typeface="Tahoma"/>
              </a:rPr>
              <a:t>.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777067" y="8709686"/>
            <a:ext cx="3098800" cy="109537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253365" rIns="0" bIns="0" rtlCol="0">
            <a:spAutoFit/>
          </a:bodyPr>
          <a:lstStyle/>
          <a:p>
            <a:pPr marL="462280">
              <a:lnSpc>
                <a:spcPct val="100000"/>
              </a:lnSpc>
              <a:spcBef>
                <a:spcPts val="1995"/>
              </a:spcBef>
            </a:pPr>
            <a:r>
              <a:rPr sz="3150" spc="-330" dirty="0">
                <a:solidFill>
                  <a:srgbClr val="FFFFFF"/>
                </a:solidFill>
                <a:latin typeface="Microsoft Sans Serif"/>
                <a:cs typeface="Microsoft Sans Serif"/>
              </a:rPr>
              <a:t>RETENCIÓN</a:t>
            </a:r>
            <a:endParaRPr sz="3150">
              <a:latin typeface="Microsoft Sans Serif"/>
              <a:cs typeface="Microsoft Sans Serif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889896" y="8488036"/>
            <a:ext cx="13574191" cy="1738937"/>
          </a:xfrm>
          <a:prstGeom prst="rect">
            <a:avLst/>
          </a:prstGeom>
          <a:solidFill>
            <a:srgbClr val="AAD6FF"/>
          </a:solidFill>
        </p:spPr>
        <p:txBody>
          <a:bodyPr vert="horz" wrap="square" lIns="0" tIns="211454" rIns="0" bIns="0" rtlCol="0">
            <a:spAutoFit/>
          </a:bodyPr>
          <a:lstStyle/>
          <a:p>
            <a:pPr marL="441325" marR="530225">
              <a:lnSpc>
                <a:spcPct val="117900"/>
              </a:lnSpc>
              <a:spcBef>
                <a:spcPts val="1664"/>
              </a:spcBef>
            </a:pPr>
            <a:r>
              <a:rPr sz="2800" spc="20" dirty="0">
                <a:latin typeface="Tahoma"/>
                <a:cs typeface="Tahoma"/>
              </a:rPr>
              <a:t>Implica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10" dirty="0">
                <a:latin typeface="Tahoma"/>
                <a:cs typeface="Tahoma"/>
              </a:rPr>
              <a:t>un</a:t>
            </a:r>
            <a:r>
              <a:rPr sz="2800" spc="-70" dirty="0">
                <a:latin typeface="Tahoma"/>
                <a:cs typeface="Tahoma"/>
              </a:rPr>
              <a:t> </a:t>
            </a:r>
            <a:r>
              <a:rPr sz="2800" spc="15" dirty="0">
                <a:latin typeface="Tahoma"/>
                <a:cs typeface="Tahoma"/>
              </a:rPr>
              <a:t>esfuerzo</a:t>
            </a:r>
            <a:r>
              <a:rPr sz="2800" spc="-70" dirty="0">
                <a:latin typeface="Tahoma"/>
                <a:cs typeface="Tahoma"/>
              </a:rPr>
              <a:t> </a:t>
            </a:r>
            <a:r>
              <a:rPr sz="2800" spc="30" dirty="0">
                <a:latin typeface="Tahoma"/>
                <a:cs typeface="Tahoma"/>
              </a:rPr>
              <a:t>sistemático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25" dirty="0">
                <a:latin typeface="Tahoma"/>
                <a:cs typeface="Tahoma"/>
              </a:rPr>
              <a:t>centrado</a:t>
            </a:r>
            <a:r>
              <a:rPr sz="2800" spc="-70" dirty="0">
                <a:latin typeface="Tahoma"/>
                <a:cs typeface="Tahoma"/>
              </a:rPr>
              <a:t> </a:t>
            </a:r>
            <a:r>
              <a:rPr sz="2800" spc="20" dirty="0">
                <a:latin typeface="Tahoma"/>
                <a:cs typeface="Tahoma"/>
              </a:rPr>
              <a:t>no</a:t>
            </a:r>
            <a:r>
              <a:rPr sz="2800" spc="-70" dirty="0">
                <a:latin typeface="Tahoma"/>
                <a:cs typeface="Tahoma"/>
              </a:rPr>
              <a:t> </a:t>
            </a:r>
            <a:r>
              <a:rPr sz="2800" spc="40" dirty="0">
                <a:latin typeface="Tahoma"/>
                <a:cs typeface="Tahoma"/>
              </a:rPr>
              <a:t>solo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5" dirty="0">
                <a:latin typeface="Tahoma"/>
                <a:cs typeface="Tahoma"/>
              </a:rPr>
              <a:t>en</a:t>
            </a:r>
            <a:r>
              <a:rPr sz="2800" spc="-70" dirty="0">
                <a:latin typeface="Tahoma"/>
                <a:cs typeface="Tahoma"/>
              </a:rPr>
              <a:t> </a:t>
            </a:r>
            <a:r>
              <a:rPr sz="2800" spc="30" dirty="0">
                <a:latin typeface="Tahoma"/>
                <a:cs typeface="Tahoma"/>
              </a:rPr>
              <a:t>la</a:t>
            </a:r>
            <a:r>
              <a:rPr sz="2800" spc="-70" dirty="0">
                <a:latin typeface="Tahoma"/>
                <a:cs typeface="Tahoma"/>
              </a:rPr>
              <a:t> </a:t>
            </a:r>
            <a:r>
              <a:rPr sz="2800" spc="25" dirty="0">
                <a:latin typeface="Tahoma"/>
                <a:cs typeface="Tahoma"/>
              </a:rPr>
              <a:t>retención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20" dirty="0">
                <a:latin typeface="Tahoma"/>
                <a:cs typeface="Tahoma"/>
              </a:rPr>
              <a:t>del</a:t>
            </a:r>
            <a:r>
              <a:rPr sz="2800" spc="-70" dirty="0">
                <a:latin typeface="Tahoma"/>
                <a:cs typeface="Tahoma"/>
              </a:rPr>
              <a:t> </a:t>
            </a:r>
            <a:r>
              <a:rPr sz="2800" spc="35" dirty="0">
                <a:latin typeface="Tahoma"/>
                <a:cs typeface="Tahoma"/>
              </a:rPr>
              <a:t>recurso</a:t>
            </a:r>
            <a:r>
              <a:rPr sz="2800" spc="-70" dirty="0">
                <a:latin typeface="Tahoma"/>
                <a:cs typeface="Tahoma"/>
              </a:rPr>
              <a:t> </a:t>
            </a:r>
            <a:r>
              <a:rPr sz="2800" spc="10" dirty="0">
                <a:latin typeface="Tahoma"/>
                <a:cs typeface="Tahoma"/>
              </a:rPr>
              <a:t>humano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10" dirty="0">
                <a:latin typeface="Tahoma"/>
                <a:cs typeface="Tahoma"/>
              </a:rPr>
              <a:t>de</a:t>
            </a:r>
            <a:r>
              <a:rPr sz="2800" spc="-70" dirty="0">
                <a:latin typeface="Tahoma"/>
                <a:cs typeface="Tahoma"/>
              </a:rPr>
              <a:t> </a:t>
            </a:r>
            <a:r>
              <a:rPr sz="2800" spc="10" dirty="0">
                <a:latin typeface="Tahoma"/>
                <a:cs typeface="Tahoma"/>
              </a:rPr>
              <a:t>una</a:t>
            </a:r>
            <a:r>
              <a:rPr sz="2800" spc="-70" dirty="0">
                <a:latin typeface="Tahoma"/>
                <a:cs typeface="Tahoma"/>
              </a:rPr>
              <a:t> </a:t>
            </a:r>
            <a:r>
              <a:rPr sz="2800" spc="20" dirty="0">
                <a:latin typeface="Tahoma"/>
                <a:cs typeface="Tahoma"/>
              </a:rPr>
              <a:t>organización,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30" dirty="0">
                <a:latin typeface="Tahoma"/>
                <a:cs typeface="Tahoma"/>
              </a:rPr>
              <a:t>sino</a:t>
            </a:r>
            <a:r>
              <a:rPr sz="2800" spc="-70" dirty="0">
                <a:latin typeface="Tahoma"/>
                <a:cs typeface="Tahoma"/>
              </a:rPr>
              <a:t> </a:t>
            </a:r>
            <a:r>
              <a:rPr sz="2800" spc="10" dirty="0">
                <a:latin typeface="Tahoma"/>
                <a:cs typeface="Tahoma"/>
              </a:rPr>
              <a:t>también </a:t>
            </a:r>
            <a:r>
              <a:rPr sz="2800" spc="-530" dirty="0">
                <a:latin typeface="Tahoma"/>
                <a:cs typeface="Tahoma"/>
              </a:rPr>
              <a:t> </a:t>
            </a:r>
            <a:r>
              <a:rPr sz="2800" spc="10" dirty="0">
                <a:latin typeface="Tahoma"/>
                <a:cs typeface="Tahoma"/>
              </a:rPr>
              <a:t>un</a:t>
            </a:r>
            <a:r>
              <a:rPr sz="2800" spc="-80" dirty="0">
                <a:latin typeface="Tahoma"/>
                <a:cs typeface="Tahoma"/>
              </a:rPr>
              <a:t> </a:t>
            </a:r>
            <a:r>
              <a:rPr sz="2800" spc="15" dirty="0">
                <a:latin typeface="Tahoma"/>
                <a:cs typeface="Tahoma"/>
              </a:rPr>
              <a:t>esfuerzo</a:t>
            </a:r>
            <a:r>
              <a:rPr sz="2800" spc="-80" dirty="0">
                <a:latin typeface="Tahoma"/>
                <a:cs typeface="Tahoma"/>
              </a:rPr>
              <a:t> </a:t>
            </a:r>
            <a:r>
              <a:rPr sz="2800" spc="35" dirty="0">
                <a:latin typeface="Tahoma"/>
                <a:cs typeface="Tahoma"/>
              </a:rPr>
              <a:t>por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35" dirty="0">
                <a:latin typeface="Tahoma"/>
                <a:cs typeface="Tahoma"/>
              </a:rPr>
              <a:t>crear</a:t>
            </a:r>
            <a:r>
              <a:rPr sz="2800" spc="-80" dirty="0">
                <a:latin typeface="Tahoma"/>
                <a:cs typeface="Tahoma"/>
              </a:rPr>
              <a:t> </a:t>
            </a:r>
            <a:r>
              <a:rPr sz="2800" spc="10" dirty="0">
                <a:latin typeface="Tahoma"/>
                <a:cs typeface="Tahoma"/>
              </a:rPr>
              <a:t>y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10" dirty="0">
                <a:latin typeface="Tahoma"/>
                <a:cs typeface="Tahoma"/>
              </a:rPr>
              <a:t>fomentar</a:t>
            </a:r>
            <a:r>
              <a:rPr sz="2800" spc="-80" dirty="0">
                <a:latin typeface="Tahoma"/>
                <a:cs typeface="Tahoma"/>
              </a:rPr>
              <a:t> </a:t>
            </a:r>
            <a:r>
              <a:rPr sz="2800" spc="10" dirty="0">
                <a:latin typeface="Tahoma"/>
                <a:cs typeface="Tahoma"/>
              </a:rPr>
              <a:t>un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10" dirty="0">
                <a:latin typeface="Tahoma"/>
                <a:cs typeface="Tahoma"/>
              </a:rPr>
              <a:t>ambiente</a:t>
            </a:r>
            <a:r>
              <a:rPr sz="2800" spc="-80" dirty="0">
                <a:latin typeface="Tahoma"/>
                <a:cs typeface="Tahoma"/>
              </a:rPr>
              <a:t> </a:t>
            </a:r>
            <a:r>
              <a:rPr sz="2800" spc="10" dirty="0">
                <a:latin typeface="Tahoma"/>
                <a:cs typeface="Tahoma"/>
              </a:rPr>
              <a:t>de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15" dirty="0">
                <a:latin typeface="Tahoma"/>
                <a:cs typeface="Tahoma"/>
              </a:rPr>
              <a:t>trabajo</a:t>
            </a:r>
            <a:r>
              <a:rPr sz="2800" spc="-80" dirty="0">
                <a:latin typeface="Tahoma"/>
                <a:cs typeface="Tahoma"/>
              </a:rPr>
              <a:t> </a:t>
            </a:r>
            <a:r>
              <a:rPr sz="2800" spc="30" dirty="0">
                <a:latin typeface="Tahoma"/>
                <a:cs typeface="Tahoma"/>
              </a:rPr>
              <a:t>acogedor</a:t>
            </a:r>
            <a:r>
              <a:rPr sz="2800" spc="-80" dirty="0">
                <a:latin typeface="Tahoma"/>
                <a:cs typeface="Tahoma"/>
              </a:rPr>
              <a:t> </a:t>
            </a:r>
            <a:r>
              <a:rPr sz="2800" spc="10" dirty="0">
                <a:latin typeface="Tahoma"/>
                <a:cs typeface="Tahoma"/>
              </a:rPr>
              <a:t>y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30" dirty="0">
                <a:latin typeface="Tahoma"/>
                <a:cs typeface="Tahoma"/>
              </a:rPr>
              <a:t>la</a:t>
            </a:r>
            <a:r>
              <a:rPr sz="2800" spc="-80" dirty="0">
                <a:latin typeface="Tahoma"/>
                <a:cs typeface="Tahoma"/>
              </a:rPr>
              <a:t> </a:t>
            </a:r>
            <a:r>
              <a:rPr sz="2800" spc="30" dirty="0">
                <a:latin typeface="Tahoma"/>
                <a:cs typeface="Tahoma"/>
              </a:rPr>
              <a:t>cultura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10" dirty="0">
                <a:latin typeface="Tahoma"/>
                <a:cs typeface="Tahoma"/>
              </a:rPr>
              <a:t>de</a:t>
            </a:r>
            <a:r>
              <a:rPr sz="2800" spc="-80" dirty="0">
                <a:latin typeface="Tahoma"/>
                <a:cs typeface="Tahoma"/>
              </a:rPr>
              <a:t> </a:t>
            </a:r>
            <a:r>
              <a:rPr sz="2800" spc="25" dirty="0">
                <a:latin typeface="Tahoma"/>
                <a:cs typeface="Tahoma"/>
              </a:rPr>
              <a:t>alta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15" dirty="0">
                <a:latin typeface="Tahoma"/>
                <a:cs typeface="Tahoma"/>
              </a:rPr>
              <a:t>retención.</a:t>
            </a:r>
            <a:endParaRPr sz="280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0705" y="3976967"/>
            <a:ext cx="104775" cy="104774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143217" y="3831774"/>
            <a:ext cx="17144783" cy="469218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400" spc="25" dirty="0">
                <a:latin typeface="Tahoma"/>
                <a:cs typeface="Tahoma"/>
              </a:rPr>
              <a:t>Menos</a:t>
            </a:r>
            <a:r>
              <a:rPr sz="2400" spc="-100" dirty="0">
                <a:latin typeface="Tahoma"/>
                <a:cs typeface="Tahoma"/>
              </a:rPr>
              <a:t> </a:t>
            </a:r>
            <a:r>
              <a:rPr sz="2400" spc="40" dirty="0">
                <a:latin typeface="Tahoma"/>
                <a:cs typeface="Tahoma"/>
              </a:rPr>
              <a:t>pérdidas</a:t>
            </a:r>
            <a:r>
              <a:rPr sz="2400" spc="-100" dirty="0">
                <a:latin typeface="Tahoma"/>
                <a:cs typeface="Tahoma"/>
              </a:rPr>
              <a:t> </a:t>
            </a:r>
            <a:r>
              <a:rPr sz="2400" spc="35" dirty="0">
                <a:latin typeface="Tahoma"/>
                <a:cs typeface="Tahoma"/>
              </a:rPr>
              <a:t>económicas</a:t>
            </a:r>
            <a:r>
              <a:rPr sz="2400" spc="-95" dirty="0">
                <a:latin typeface="Tahoma"/>
                <a:cs typeface="Tahoma"/>
              </a:rPr>
              <a:t> </a:t>
            </a:r>
            <a:r>
              <a:rPr sz="2400" spc="40" dirty="0">
                <a:latin typeface="Tahoma"/>
                <a:cs typeface="Tahoma"/>
              </a:rPr>
              <a:t>ligadas</a:t>
            </a:r>
            <a:r>
              <a:rPr sz="2400" spc="-100" dirty="0">
                <a:latin typeface="Tahoma"/>
                <a:cs typeface="Tahoma"/>
              </a:rPr>
              <a:t> </a:t>
            </a:r>
            <a:r>
              <a:rPr sz="2400" spc="20" dirty="0">
                <a:latin typeface="Tahoma"/>
                <a:cs typeface="Tahoma"/>
              </a:rPr>
              <a:t>a</a:t>
            </a:r>
            <a:r>
              <a:rPr sz="2400" spc="-95" dirty="0">
                <a:latin typeface="Tahoma"/>
                <a:cs typeface="Tahoma"/>
              </a:rPr>
              <a:t> </a:t>
            </a:r>
            <a:r>
              <a:rPr sz="2400" spc="50" dirty="0">
                <a:latin typeface="Tahoma"/>
                <a:cs typeface="Tahoma"/>
              </a:rPr>
              <a:t>costes</a:t>
            </a:r>
            <a:r>
              <a:rPr sz="2400" spc="-100" dirty="0">
                <a:latin typeface="Tahoma"/>
                <a:cs typeface="Tahoma"/>
              </a:rPr>
              <a:t> </a:t>
            </a:r>
            <a:r>
              <a:rPr sz="2400" spc="35" dirty="0">
                <a:latin typeface="Tahoma"/>
                <a:cs typeface="Tahoma"/>
              </a:rPr>
              <a:t>(despidos)</a:t>
            </a:r>
            <a:r>
              <a:rPr sz="2400" spc="-100" dirty="0">
                <a:latin typeface="Tahoma"/>
                <a:cs typeface="Tahoma"/>
              </a:rPr>
              <a:t> </a:t>
            </a:r>
            <a:r>
              <a:rPr sz="2400" spc="15" dirty="0">
                <a:latin typeface="Tahoma"/>
                <a:cs typeface="Tahoma"/>
              </a:rPr>
              <a:t>y</a:t>
            </a:r>
            <a:r>
              <a:rPr sz="2400" spc="-95" dirty="0">
                <a:latin typeface="Tahoma"/>
                <a:cs typeface="Tahoma"/>
              </a:rPr>
              <a:t> </a:t>
            </a:r>
            <a:r>
              <a:rPr sz="2400" spc="30" dirty="0">
                <a:latin typeface="Tahoma"/>
                <a:cs typeface="Tahoma"/>
              </a:rPr>
              <a:t>tiempos</a:t>
            </a:r>
            <a:r>
              <a:rPr sz="2400" spc="-100" dirty="0">
                <a:latin typeface="Tahoma"/>
                <a:cs typeface="Tahoma"/>
              </a:rPr>
              <a:t> </a:t>
            </a:r>
            <a:r>
              <a:rPr sz="2400" spc="15" dirty="0">
                <a:latin typeface="Tahoma"/>
                <a:cs typeface="Tahoma"/>
              </a:rPr>
              <a:t>de</a:t>
            </a:r>
            <a:r>
              <a:rPr sz="2400" spc="-95" dirty="0">
                <a:latin typeface="Tahoma"/>
                <a:cs typeface="Tahoma"/>
              </a:rPr>
              <a:t> </a:t>
            </a:r>
            <a:r>
              <a:rPr sz="2400" spc="30" dirty="0">
                <a:latin typeface="Tahoma"/>
                <a:cs typeface="Tahoma"/>
              </a:rPr>
              <a:t>formación</a:t>
            </a:r>
            <a:r>
              <a:rPr sz="2400" spc="-100" dirty="0">
                <a:latin typeface="Tahoma"/>
                <a:cs typeface="Tahoma"/>
              </a:rPr>
              <a:t> </a:t>
            </a:r>
            <a:r>
              <a:rPr sz="2400" spc="15" dirty="0">
                <a:latin typeface="Tahoma"/>
                <a:cs typeface="Tahoma"/>
              </a:rPr>
              <a:t>de</a:t>
            </a:r>
            <a:r>
              <a:rPr sz="2400" spc="-95" dirty="0">
                <a:latin typeface="Tahoma"/>
                <a:cs typeface="Tahoma"/>
              </a:rPr>
              <a:t> </a:t>
            </a:r>
            <a:r>
              <a:rPr sz="2400" spc="20" dirty="0">
                <a:latin typeface="Tahoma"/>
                <a:cs typeface="Tahoma"/>
              </a:rPr>
              <a:t>nuevos</a:t>
            </a:r>
            <a:r>
              <a:rPr sz="2400" spc="-100" dirty="0">
                <a:latin typeface="Tahoma"/>
                <a:cs typeface="Tahoma"/>
              </a:rPr>
              <a:t> </a:t>
            </a:r>
            <a:r>
              <a:rPr sz="2400" spc="30" dirty="0">
                <a:latin typeface="Tahoma"/>
                <a:cs typeface="Tahoma"/>
              </a:rPr>
              <a:t>candidatos.</a:t>
            </a:r>
            <a:endParaRPr sz="2400" dirty="0">
              <a:latin typeface="Tahoma"/>
              <a:cs typeface="Tahoma"/>
            </a:endParaRPr>
          </a:p>
          <a:p>
            <a:pPr marL="12700" marR="4984750">
              <a:lnSpc>
                <a:spcPct val="233300"/>
              </a:lnSpc>
              <a:spcBef>
                <a:spcPts val="5"/>
              </a:spcBef>
            </a:pPr>
            <a:r>
              <a:rPr sz="2400" spc="20" dirty="0">
                <a:latin typeface="Tahoma"/>
                <a:cs typeface="Tahoma"/>
              </a:rPr>
              <a:t>Aumento</a:t>
            </a:r>
            <a:r>
              <a:rPr sz="2400" spc="-90" dirty="0">
                <a:latin typeface="Tahoma"/>
                <a:cs typeface="Tahoma"/>
              </a:rPr>
              <a:t> </a:t>
            </a:r>
            <a:r>
              <a:rPr sz="2400" spc="15" dirty="0">
                <a:latin typeface="Tahoma"/>
                <a:cs typeface="Tahoma"/>
              </a:rPr>
              <a:t>de</a:t>
            </a:r>
            <a:r>
              <a:rPr sz="2400" spc="-90" dirty="0">
                <a:latin typeface="Tahoma"/>
                <a:cs typeface="Tahoma"/>
              </a:rPr>
              <a:t> </a:t>
            </a:r>
            <a:r>
              <a:rPr sz="2400" spc="40" dirty="0">
                <a:latin typeface="Tahoma"/>
                <a:cs typeface="Tahoma"/>
              </a:rPr>
              <a:t>la</a:t>
            </a:r>
            <a:r>
              <a:rPr sz="2400" spc="-90" dirty="0">
                <a:latin typeface="Tahoma"/>
                <a:cs typeface="Tahoma"/>
              </a:rPr>
              <a:t> </a:t>
            </a:r>
            <a:r>
              <a:rPr sz="2400" spc="25" dirty="0">
                <a:latin typeface="Tahoma"/>
                <a:cs typeface="Tahoma"/>
              </a:rPr>
              <a:t>productividad,</a:t>
            </a:r>
            <a:r>
              <a:rPr sz="2400" spc="-90" dirty="0">
                <a:latin typeface="Tahoma"/>
                <a:cs typeface="Tahoma"/>
              </a:rPr>
              <a:t> </a:t>
            </a:r>
            <a:r>
              <a:rPr sz="2400" spc="45" dirty="0">
                <a:latin typeface="Tahoma"/>
                <a:cs typeface="Tahoma"/>
              </a:rPr>
              <a:t>con</a:t>
            </a:r>
            <a:r>
              <a:rPr sz="2400" spc="-85" dirty="0">
                <a:latin typeface="Tahoma"/>
                <a:cs typeface="Tahoma"/>
              </a:rPr>
              <a:t> </a:t>
            </a:r>
            <a:r>
              <a:rPr sz="2400" spc="25" dirty="0">
                <a:latin typeface="Tahoma"/>
                <a:cs typeface="Tahoma"/>
              </a:rPr>
              <a:t>el</a:t>
            </a:r>
            <a:r>
              <a:rPr sz="2400" spc="-90" dirty="0">
                <a:latin typeface="Tahoma"/>
                <a:cs typeface="Tahoma"/>
              </a:rPr>
              <a:t> </a:t>
            </a:r>
            <a:r>
              <a:rPr sz="2400" spc="30" dirty="0">
                <a:latin typeface="Tahoma"/>
                <a:cs typeface="Tahoma"/>
              </a:rPr>
              <a:t>consecuente</a:t>
            </a:r>
            <a:r>
              <a:rPr sz="2400" spc="-90" dirty="0">
                <a:latin typeface="Tahoma"/>
                <a:cs typeface="Tahoma"/>
              </a:rPr>
              <a:t> </a:t>
            </a:r>
            <a:r>
              <a:rPr sz="2400" spc="10" dirty="0">
                <a:latin typeface="Tahoma"/>
                <a:cs typeface="Tahoma"/>
              </a:rPr>
              <a:t>mejoramiento</a:t>
            </a:r>
            <a:r>
              <a:rPr sz="2400" spc="-90" dirty="0">
                <a:latin typeface="Tahoma"/>
                <a:cs typeface="Tahoma"/>
              </a:rPr>
              <a:t> </a:t>
            </a:r>
            <a:r>
              <a:rPr sz="2400" spc="35" dirty="0" err="1">
                <a:latin typeface="Tahoma"/>
                <a:cs typeface="Tahoma"/>
              </a:rPr>
              <a:t>económico</a:t>
            </a:r>
            <a:r>
              <a:rPr sz="2400" spc="-85" dirty="0">
                <a:latin typeface="Tahoma"/>
                <a:cs typeface="Tahoma"/>
              </a:rPr>
              <a:t> </a:t>
            </a:r>
            <a:r>
              <a:rPr lang="es-ES" sz="2400" spc="35" dirty="0">
                <a:latin typeface="Tahoma"/>
                <a:cs typeface="Tahoma"/>
              </a:rPr>
              <a:t>(</a:t>
            </a:r>
            <a:r>
              <a:rPr sz="2400" spc="-90" dirty="0" smtClean="0">
                <a:latin typeface="Tahoma"/>
                <a:cs typeface="Tahoma"/>
              </a:rPr>
              <a:t> </a:t>
            </a:r>
            <a:r>
              <a:rPr sz="2400" spc="10" dirty="0" err="1" smtClean="0">
                <a:latin typeface="Tahoma"/>
                <a:cs typeface="Tahoma"/>
              </a:rPr>
              <a:t>empresa</a:t>
            </a:r>
            <a:r>
              <a:rPr lang="es-ES" sz="2400" spc="10" dirty="0" smtClean="0">
                <a:latin typeface="Tahoma"/>
                <a:cs typeface="Tahoma"/>
              </a:rPr>
              <a:t>)</a:t>
            </a:r>
            <a:r>
              <a:rPr sz="2400" spc="10" dirty="0" smtClean="0">
                <a:latin typeface="Tahoma"/>
                <a:cs typeface="Tahoma"/>
              </a:rPr>
              <a:t>. </a:t>
            </a:r>
            <a:r>
              <a:rPr sz="2400" spc="-685" dirty="0" smtClean="0">
                <a:latin typeface="Tahoma"/>
                <a:cs typeface="Tahoma"/>
              </a:rPr>
              <a:t> </a:t>
            </a:r>
            <a:r>
              <a:rPr sz="2400" spc="10" dirty="0">
                <a:latin typeface="Tahoma"/>
                <a:cs typeface="Tahoma"/>
              </a:rPr>
              <a:t>Mejor</a:t>
            </a:r>
            <a:r>
              <a:rPr sz="2400" spc="-100" dirty="0">
                <a:latin typeface="Tahoma"/>
                <a:cs typeface="Tahoma"/>
              </a:rPr>
              <a:t> </a:t>
            </a:r>
            <a:r>
              <a:rPr sz="2400" spc="35" dirty="0">
                <a:latin typeface="Tahoma"/>
                <a:cs typeface="Tahoma"/>
              </a:rPr>
              <a:t>clima</a:t>
            </a:r>
            <a:r>
              <a:rPr sz="2400" spc="-100" dirty="0">
                <a:latin typeface="Tahoma"/>
                <a:cs typeface="Tahoma"/>
              </a:rPr>
              <a:t> </a:t>
            </a:r>
            <a:r>
              <a:rPr sz="2400" spc="25" dirty="0">
                <a:latin typeface="Tahoma"/>
                <a:cs typeface="Tahoma"/>
              </a:rPr>
              <a:t>laboral,</a:t>
            </a:r>
            <a:r>
              <a:rPr sz="2400" spc="-100" dirty="0">
                <a:latin typeface="Tahoma"/>
                <a:cs typeface="Tahoma"/>
              </a:rPr>
              <a:t> </a:t>
            </a:r>
            <a:r>
              <a:rPr sz="2400" spc="25" dirty="0">
                <a:latin typeface="Tahoma"/>
                <a:cs typeface="Tahoma"/>
              </a:rPr>
              <a:t>fruto</a:t>
            </a:r>
            <a:r>
              <a:rPr sz="2400" spc="-95" dirty="0">
                <a:latin typeface="Tahoma"/>
                <a:cs typeface="Tahoma"/>
              </a:rPr>
              <a:t> </a:t>
            </a:r>
            <a:r>
              <a:rPr sz="2400" spc="15" dirty="0">
                <a:latin typeface="Tahoma"/>
                <a:cs typeface="Tahoma"/>
              </a:rPr>
              <a:t>de</a:t>
            </a:r>
            <a:r>
              <a:rPr sz="2400" spc="-100" dirty="0">
                <a:latin typeface="Tahoma"/>
                <a:cs typeface="Tahoma"/>
              </a:rPr>
              <a:t> </a:t>
            </a:r>
            <a:r>
              <a:rPr sz="2400" spc="40" dirty="0">
                <a:latin typeface="Tahoma"/>
                <a:cs typeface="Tahoma"/>
              </a:rPr>
              <a:t>la</a:t>
            </a:r>
            <a:r>
              <a:rPr sz="2400" spc="-100" dirty="0">
                <a:latin typeface="Tahoma"/>
                <a:cs typeface="Tahoma"/>
              </a:rPr>
              <a:t> </a:t>
            </a:r>
            <a:r>
              <a:rPr sz="2400" spc="35" dirty="0">
                <a:latin typeface="Tahoma"/>
                <a:cs typeface="Tahoma"/>
              </a:rPr>
              <a:t>disminución</a:t>
            </a:r>
            <a:r>
              <a:rPr sz="2400" spc="-95" dirty="0">
                <a:latin typeface="Tahoma"/>
                <a:cs typeface="Tahoma"/>
              </a:rPr>
              <a:t> </a:t>
            </a:r>
            <a:r>
              <a:rPr sz="2400" spc="15" dirty="0">
                <a:latin typeface="Tahoma"/>
                <a:cs typeface="Tahoma"/>
              </a:rPr>
              <a:t>de</a:t>
            </a:r>
            <a:r>
              <a:rPr sz="2400" spc="-100" dirty="0">
                <a:latin typeface="Tahoma"/>
                <a:cs typeface="Tahoma"/>
              </a:rPr>
              <a:t> </a:t>
            </a:r>
            <a:r>
              <a:rPr sz="2400" spc="40" dirty="0">
                <a:latin typeface="Tahoma"/>
                <a:cs typeface="Tahoma"/>
              </a:rPr>
              <a:t>la</a:t>
            </a:r>
            <a:r>
              <a:rPr sz="2400" spc="-100" dirty="0">
                <a:latin typeface="Tahoma"/>
                <a:cs typeface="Tahoma"/>
              </a:rPr>
              <a:t> </a:t>
            </a:r>
            <a:r>
              <a:rPr sz="2400" spc="40" dirty="0">
                <a:latin typeface="Tahoma"/>
                <a:cs typeface="Tahoma"/>
              </a:rPr>
              <a:t>rotación</a:t>
            </a:r>
            <a:r>
              <a:rPr sz="2400" spc="-95" dirty="0">
                <a:latin typeface="Tahoma"/>
                <a:cs typeface="Tahoma"/>
              </a:rPr>
              <a:t> </a:t>
            </a:r>
            <a:r>
              <a:rPr sz="2400" spc="15" dirty="0">
                <a:latin typeface="Tahoma"/>
                <a:cs typeface="Tahoma"/>
              </a:rPr>
              <a:t>de</a:t>
            </a:r>
            <a:r>
              <a:rPr sz="2400" spc="-100" dirty="0">
                <a:latin typeface="Tahoma"/>
                <a:cs typeface="Tahoma"/>
              </a:rPr>
              <a:t> </a:t>
            </a:r>
            <a:r>
              <a:rPr sz="2400" spc="25" dirty="0">
                <a:latin typeface="Tahoma"/>
                <a:cs typeface="Tahoma"/>
              </a:rPr>
              <a:t>personal.</a:t>
            </a:r>
            <a:endParaRPr sz="24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00" dirty="0">
              <a:latin typeface="Tahoma"/>
              <a:cs typeface="Tahoma"/>
            </a:endParaRPr>
          </a:p>
          <a:p>
            <a:pPr marL="12700" marR="5080">
              <a:lnSpc>
                <a:spcPct val="116700"/>
              </a:lnSpc>
            </a:pPr>
            <a:r>
              <a:rPr sz="2400" spc="30" dirty="0">
                <a:latin typeface="Tahoma"/>
                <a:cs typeface="Tahoma"/>
              </a:rPr>
              <a:t>Mayor</a:t>
            </a:r>
            <a:r>
              <a:rPr sz="2400" spc="-95" dirty="0">
                <a:latin typeface="Tahoma"/>
                <a:cs typeface="Tahoma"/>
              </a:rPr>
              <a:t> </a:t>
            </a:r>
            <a:r>
              <a:rPr sz="2400" spc="40" dirty="0">
                <a:latin typeface="Tahoma"/>
                <a:cs typeface="Tahoma"/>
              </a:rPr>
              <a:t>satisfacción</a:t>
            </a:r>
            <a:r>
              <a:rPr sz="2400" spc="-95" dirty="0">
                <a:latin typeface="Tahoma"/>
                <a:cs typeface="Tahoma"/>
              </a:rPr>
              <a:t> </a:t>
            </a:r>
            <a:r>
              <a:rPr sz="2400" spc="25" dirty="0">
                <a:latin typeface="Tahoma"/>
                <a:cs typeface="Tahoma"/>
              </a:rPr>
              <a:t>laboral,</a:t>
            </a:r>
            <a:r>
              <a:rPr sz="2400" spc="-95" dirty="0">
                <a:latin typeface="Tahoma"/>
                <a:cs typeface="Tahoma"/>
              </a:rPr>
              <a:t> </a:t>
            </a:r>
            <a:r>
              <a:rPr sz="2400" spc="15" dirty="0">
                <a:latin typeface="Tahoma"/>
                <a:cs typeface="Tahoma"/>
              </a:rPr>
              <a:t>que</a:t>
            </a:r>
            <a:r>
              <a:rPr sz="2400" spc="-95" dirty="0">
                <a:latin typeface="Tahoma"/>
                <a:cs typeface="Tahoma"/>
              </a:rPr>
              <a:t> </a:t>
            </a:r>
            <a:r>
              <a:rPr sz="2400" spc="35" dirty="0">
                <a:latin typeface="Tahoma"/>
                <a:cs typeface="Tahoma"/>
              </a:rPr>
              <a:t>se</a:t>
            </a:r>
            <a:r>
              <a:rPr sz="2400" spc="-90" dirty="0">
                <a:latin typeface="Tahoma"/>
                <a:cs typeface="Tahoma"/>
              </a:rPr>
              <a:t> </a:t>
            </a:r>
            <a:r>
              <a:rPr sz="2400" spc="35" dirty="0">
                <a:latin typeface="Tahoma"/>
                <a:cs typeface="Tahoma"/>
              </a:rPr>
              <a:t>traduce</a:t>
            </a:r>
            <a:r>
              <a:rPr sz="2400" spc="-95" dirty="0">
                <a:latin typeface="Tahoma"/>
                <a:cs typeface="Tahoma"/>
              </a:rPr>
              <a:t> </a:t>
            </a:r>
            <a:r>
              <a:rPr sz="2400" spc="5" dirty="0">
                <a:latin typeface="Tahoma"/>
                <a:cs typeface="Tahoma"/>
              </a:rPr>
              <a:t>en</a:t>
            </a:r>
            <a:r>
              <a:rPr sz="2400" spc="-95" dirty="0">
                <a:latin typeface="Tahoma"/>
                <a:cs typeface="Tahoma"/>
              </a:rPr>
              <a:t> </a:t>
            </a:r>
            <a:r>
              <a:rPr sz="2400" spc="15" dirty="0">
                <a:latin typeface="Tahoma"/>
                <a:cs typeface="Tahoma"/>
              </a:rPr>
              <a:t>una</a:t>
            </a:r>
            <a:r>
              <a:rPr sz="2400" spc="-95" dirty="0">
                <a:latin typeface="Tahoma"/>
                <a:cs typeface="Tahoma"/>
              </a:rPr>
              <a:t> </a:t>
            </a:r>
            <a:r>
              <a:rPr sz="2400" spc="5" dirty="0">
                <a:latin typeface="Tahoma"/>
                <a:cs typeface="Tahoma"/>
              </a:rPr>
              <a:t>mejor</a:t>
            </a:r>
            <a:r>
              <a:rPr sz="2400" spc="-95" dirty="0">
                <a:latin typeface="Tahoma"/>
                <a:cs typeface="Tahoma"/>
              </a:rPr>
              <a:t> </a:t>
            </a:r>
            <a:r>
              <a:rPr sz="2400" spc="35" dirty="0">
                <a:latin typeface="Tahoma"/>
                <a:cs typeface="Tahoma"/>
              </a:rPr>
              <a:t>exposición</a:t>
            </a:r>
            <a:r>
              <a:rPr sz="2400" spc="-95" dirty="0">
                <a:latin typeface="Tahoma"/>
                <a:cs typeface="Tahoma"/>
              </a:rPr>
              <a:t> </a:t>
            </a:r>
            <a:r>
              <a:rPr sz="2400" spc="15" dirty="0">
                <a:latin typeface="Tahoma"/>
                <a:cs typeface="Tahoma"/>
              </a:rPr>
              <a:t>de</a:t>
            </a:r>
            <a:r>
              <a:rPr sz="2400" spc="-90" dirty="0">
                <a:latin typeface="Tahoma"/>
                <a:cs typeface="Tahoma"/>
              </a:rPr>
              <a:t> </a:t>
            </a:r>
            <a:r>
              <a:rPr sz="2400" spc="40" dirty="0">
                <a:latin typeface="Tahoma"/>
                <a:cs typeface="Tahoma"/>
              </a:rPr>
              <a:t>la</a:t>
            </a:r>
            <a:r>
              <a:rPr sz="2400" spc="-95" dirty="0">
                <a:latin typeface="Tahoma"/>
                <a:cs typeface="Tahoma"/>
              </a:rPr>
              <a:t> </a:t>
            </a:r>
            <a:r>
              <a:rPr sz="2400" spc="25" dirty="0">
                <a:latin typeface="Tahoma"/>
                <a:cs typeface="Tahoma"/>
              </a:rPr>
              <a:t>empresa</a:t>
            </a:r>
            <a:r>
              <a:rPr sz="2400" spc="-95" dirty="0">
                <a:latin typeface="Tahoma"/>
                <a:cs typeface="Tahoma"/>
              </a:rPr>
              <a:t> </a:t>
            </a:r>
            <a:r>
              <a:rPr sz="2400" spc="40" dirty="0">
                <a:latin typeface="Tahoma"/>
                <a:cs typeface="Tahoma"/>
              </a:rPr>
              <a:t>(por</a:t>
            </a:r>
            <a:r>
              <a:rPr sz="2400" spc="-95" dirty="0">
                <a:latin typeface="Tahoma"/>
                <a:cs typeface="Tahoma"/>
              </a:rPr>
              <a:t> </a:t>
            </a:r>
            <a:r>
              <a:rPr sz="2400" spc="20" dirty="0">
                <a:latin typeface="Tahoma"/>
                <a:cs typeface="Tahoma"/>
              </a:rPr>
              <a:t>medio</a:t>
            </a:r>
            <a:r>
              <a:rPr sz="2400" spc="-95" dirty="0">
                <a:latin typeface="Tahoma"/>
                <a:cs typeface="Tahoma"/>
              </a:rPr>
              <a:t> </a:t>
            </a:r>
            <a:r>
              <a:rPr sz="2400" spc="15" dirty="0">
                <a:latin typeface="Tahoma"/>
                <a:cs typeface="Tahoma"/>
              </a:rPr>
              <a:t>de</a:t>
            </a:r>
            <a:r>
              <a:rPr sz="2400" spc="-90" dirty="0">
                <a:latin typeface="Tahoma"/>
                <a:cs typeface="Tahoma"/>
              </a:rPr>
              <a:t> </a:t>
            </a:r>
            <a:r>
              <a:rPr sz="2400" spc="55" dirty="0">
                <a:latin typeface="Tahoma"/>
                <a:cs typeface="Tahoma"/>
              </a:rPr>
              <a:t>sus</a:t>
            </a:r>
            <a:r>
              <a:rPr sz="2400" spc="-95" dirty="0">
                <a:latin typeface="Tahoma"/>
                <a:cs typeface="Tahoma"/>
              </a:rPr>
              <a:t> </a:t>
            </a:r>
            <a:r>
              <a:rPr sz="2400" spc="30" dirty="0">
                <a:latin typeface="Tahoma"/>
                <a:cs typeface="Tahoma"/>
              </a:rPr>
              <a:t>recomendaciones)</a:t>
            </a:r>
            <a:r>
              <a:rPr sz="2400" spc="-95" dirty="0">
                <a:latin typeface="Tahoma"/>
                <a:cs typeface="Tahoma"/>
              </a:rPr>
              <a:t> </a:t>
            </a:r>
            <a:r>
              <a:rPr sz="2400" spc="15" dirty="0">
                <a:latin typeface="Tahoma"/>
                <a:cs typeface="Tahoma"/>
              </a:rPr>
              <a:t>y</a:t>
            </a:r>
            <a:r>
              <a:rPr sz="2400" spc="-95" dirty="0">
                <a:latin typeface="Tahoma"/>
                <a:cs typeface="Tahoma"/>
              </a:rPr>
              <a:t> </a:t>
            </a:r>
            <a:r>
              <a:rPr sz="2400" spc="15" dirty="0">
                <a:latin typeface="Tahoma"/>
                <a:cs typeface="Tahoma"/>
              </a:rPr>
              <a:t>un</a:t>
            </a:r>
            <a:r>
              <a:rPr sz="2400" spc="-95" dirty="0">
                <a:latin typeface="Tahoma"/>
                <a:cs typeface="Tahoma"/>
              </a:rPr>
              <a:t> </a:t>
            </a:r>
            <a:r>
              <a:rPr sz="2400" spc="25" dirty="0">
                <a:latin typeface="Tahoma"/>
                <a:cs typeface="Tahoma"/>
              </a:rPr>
              <a:t>mayor </a:t>
            </a:r>
            <a:r>
              <a:rPr sz="2400" spc="-685" dirty="0">
                <a:latin typeface="Tahoma"/>
                <a:cs typeface="Tahoma"/>
              </a:rPr>
              <a:t> </a:t>
            </a:r>
            <a:r>
              <a:rPr sz="2400" spc="20" dirty="0">
                <a:latin typeface="Tahoma"/>
                <a:cs typeface="Tahoma"/>
              </a:rPr>
              <a:t>esfuerzo</a:t>
            </a:r>
            <a:r>
              <a:rPr sz="2400" spc="-100" dirty="0">
                <a:latin typeface="Tahoma"/>
                <a:cs typeface="Tahoma"/>
              </a:rPr>
              <a:t> </a:t>
            </a:r>
            <a:r>
              <a:rPr sz="2400" spc="30" dirty="0">
                <a:latin typeface="Tahoma"/>
                <a:cs typeface="Tahoma"/>
              </a:rPr>
              <a:t>del</a:t>
            </a:r>
            <a:r>
              <a:rPr sz="2400" spc="-100" dirty="0">
                <a:latin typeface="Tahoma"/>
                <a:cs typeface="Tahoma"/>
              </a:rPr>
              <a:t> </a:t>
            </a:r>
            <a:r>
              <a:rPr sz="2400" spc="20" dirty="0">
                <a:latin typeface="Tahoma"/>
                <a:cs typeface="Tahoma"/>
              </a:rPr>
              <a:t>empleado</a:t>
            </a:r>
            <a:r>
              <a:rPr sz="2400" spc="-100" dirty="0">
                <a:latin typeface="Tahoma"/>
                <a:cs typeface="Tahoma"/>
              </a:rPr>
              <a:t> </a:t>
            </a:r>
            <a:r>
              <a:rPr sz="2400" spc="50" dirty="0">
                <a:latin typeface="Tahoma"/>
                <a:cs typeface="Tahoma"/>
              </a:rPr>
              <a:t>por</a:t>
            </a:r>
            <a:r>
              <a:rPr sz="2400" spc="-100" dirty="0">
                <a:latin typeface="Tahoma"/>
                <a:cs typeface="Tahoma"/>
              </a:rPr>
              <a:t> </a:t>
            </a:r>
            <a:r>
              <a:rPr sz="2400" spc="25" dirty="0">
                <a:latin typeface="Tahoma"/>
                <a:cs typeface="Tahoma"/>
              </a:rPr>
              <a:t>obtener</a:t>
            </a:r>
            <a:r>
              <a:rPr sz="2400" spc="-100" dirty="0">
                <a:latin typeface="Tahoma"/>
                <a:cs typeface="Tahoma"/>
              </a:rPr>
              <a:t> </a:t>
            </a:r>
            <a:r>
              <a:rPr sz="2400" spc="15" dirty="0">
                <a:latin typeface="Tahoma"/>
                <a:cs typeface="Tahoma"/>
              </a:rPr>
              <a:t>mejores</a:t>
            </a:r>
            <a:r>
              <a:rPr sz="2400" spc="-95" dirty="0">
                <a:latin typeface="Tahoma"/>
                <a:cs typeface="Tahoma"/>
              </a:rPr>
              <a:t> </a:t>
            </a:r>
            <a:r>
              <a:rPr sz="2400" spc="40" dirty="0">
                <a:latin typeface="Tahoma"/>
                <a:cs typeface="Tahoma"/>
              </a:rPr>
              <a:t>resultados</a:t>
            </a:r>
            <a:r>
              <a:rPr sz="2400" spc="-100" dirty="0">
                <a:latin typeface="Tahoma"/>
                <a:cs typeface="Tahoma"/>
              </a:rPr>
              <a:t> </a:t>
            </a:r>
            <a:r>
              <a:rPr sz="2400" spc="5" dirty="0">
                <a:latin typeface="Tahoma"/>
                <a:cs typeface="Tahoma"/>
              </a:rPr>
              <a:t>en</a:t>
            </a:r>
            <a:r>
              <a:rPr sz="2400" spc="-100" dirty="0">
                <a:latin typeface="Tahoma"/>
                <a:cs typeface="Tahoma"/>
              </a:rPr>
              <a:t> </a:t>
            </a:r>
            <a:r>
              <a:rPr sz="2400" spc="45" dirty="0">
                <a:latin typeface="Tahoma"/>
                <a:cs typeface="Tahoma"/>
              </a:rPr>
              <a:t>su</a:t>
            </a:r>
            <a:r>
              <a:rPr sz="2400" spc="-100" dirty="0">
                <a:latin typeface="Tahoma"/>
                <a:cs typeface="Tahoma"/>
              </a:rPr>
              <a:t> </a:t>
            </a:r>
            <a:r>
              <a:rPr sz="2400" spc="30" dirty="0">
                <a:latin typeface="Tahoma"/>
                <a:cs typeface="Tahoma"/>
              </a:rPr>
              <a:t>puesto</a:t>
            </a:r>
            <a:r>
              <a:rPr sz="2400" spc="-100" dirty="0">
                <a:latin typeface="Tahoma"/>
                <a:cs typeface="Tahoma"/>
              </a:rPr>
              <a:t> </a:t>
            </a:r>
            <a:r>
              <a:rPr sz="2400" spc="15" dirty="0">
                <a:latin typeface="Tahoma"/>
                <a:cs typeface="Tahoma"/>
              </a:rPr>
              <a:t>de</a:t>
            </a:r>
            <a:r>
              <a:rPr sz="2400" spc="-95" dirty="0">
                <a:latin typeface="Tahoma"/>
                <a:cs typeface="Tahoma"/>
              </a:rPr>
              <a:t> </a:t>
            </a:r>
            <a:r>
              <a:rPr sz="2400" spc="10" dirty="0">
                <a:latin typeface="Tahoma"/>
                <a:cs typeface="Tahoma"/>
              </a:rPr>
              <a:t>trabajo.</a:t>
            </a:r>
            <a:endParaRPr sz="24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00" dirty="0">
              <a:latin typeface="Tahoma"/>
              <a:cs typeface="Tahoma"/>
            </a:endParaRPr>
          </a:p>
          <a:p>
            <a:pPr marL="12700" marR="280035">
              <a:lnSpc>
                <a:spcPct val="116700"/>
              </a:lnSpc>
            </a:pPr>
            <a:r>
              <a:rPr sz="2400" spc="20" dirty="0">
                <a:latin typeface="Tahoma"/>
                <a:cs typeface="Tahoma"/>
              </a:rPr>
              <a:t>Incremento</a:t>
            </a:r>
            <a:r>
              <a:rPr sz="2400" spc="-95" dirty="0">
                <a:latin typeface="Tahoma"/>
                <a:cs typeface="Tahoma"/>
              </a:rPr>
              <a:t> </a:t>
            </a:r>
            <a:r>
              <a:rPr sz="2400" spc="15" dirty="0">
                <a:latin typeface="Tahoma"/>
                <a:cs typeface="Tahoma"/>
              </a:rPr>
              <a:t>de</a:t>
            </a:r>
            <a:r>
              <a:rPr sz="2400" spc="-95" dirty="0">
                <a:latin typeface="Tahoma"/>
                <a:cs typeface="Tahoma"/>
              </a:rPr>
              <a:t> </a:t>
            </a:r>
            <a:r>
              <a:rPr sz="2400" spc="40" dirty="0">
                <a:latin typeface="Tahoma"/>
                <a:cs typeface="Tahoma"/>
              </a:rPr>
              <a:t>la</a:t>
            </a:r>
            <a:r>
              <a:rPr sz="2400" spc="-95" dirty="0">
                <a:latin typeface="Tahoma"/>
                <a:cs typeface="Tahoma"/>
              </a:rPr>
              <a:t> </a:t>
            </a:r>
            <a:r>
              <a:rPr sz="2400" spc="15" dirty="0">
                <a:latin typeface="Tahoma"/>
                <a:cs typeface="Tahoma"/>
              </a:rPr>
              <a:t>lealtad,</a:t>
            </a:r>
            <a:r>
              <a:rPr sz="2400" spc="-90" dirty="0">
                <a:latin typeface="Tahoma"/>
                <a:cs typeface="Tahoma"/>
              </a:rPr>
              <a:t> </a:t>
            </a:r>
            <a:r>
              <a:rPr sz="2400" spc="40" dirty="0">
                <a:latin typeface="Tahoma"/>
                <a:cs typeface="Tahoma"/>
              </a:rPr>
              <a:t>al</a:t>
            </a:r>
            <a:r>
              <a:rPr sz="2400" spc="-95" dirty="0">
                <a:latin typeface="Tahoma"/>
                <a:cs typeface="Tahoma"/>
              </a:rPr>
              <a:t> </a:t>
            </a:r>
            <a:r>
              <a:rPr sz="2400" spc="40" dirty="0">
                <a:latin typeface="Tahoma"/>
                <a:cs typeface="Tahoma"/>
              </a:rPr>
              <a:t>saber</a:t>
            </a:r>
            <a:r>
              <a:rPr sz="2400" spc="-95" dirty="0">
                <a:latin typeface="Tahoma"/>
                <a:cs typeface="Tahoma"/>
              </a:rPr>
              <a:t> </a:t>
            </a:r>
            <a:r>
              <a:rPr sz="2400" spc="15" dirty="0">
                <a:latin typeface="Tahoma"/>
                <a:cs typeface="Tahoma"/>
              </a:rPr>
              <a:t>que</a:t>
            </a:r>
            <a:r>
              <a:rPr sz="2400" spc="-95" dirty="0">
                <a:latin typeface="Tahoma"/>
                <a:cs typeface="Tahoma"/>
              </a:rPr>
              <a:t> </a:t>
            </a:r>
            <a:r>
              <a:rPr sz="2400" spc="40" dirty="0">
                <a:latin typeface="Tahoma"/>
                <a:cs typeface="Tahoma"/>
              </a:rPr>
              <a:t>la</a:t>
            </a:r>
            <a:r>
              <a:rPr sz="2400" spc="-90" dirty="0">
                <a:latin typeface="Tahoma"/>
                <a:cs typeface="Tahoma"/>
              </a:rPr>
              <a:t> </a:t>
            </a:r>
            <a:r>
              <a:rPr sz="2400" spc="25" dirty="0">
                <a:latin typeface="Tahoma"/>
                <a:cs typeface="Tahoma"/>
              </a:rPr>
              <a:t>finalidad</a:t>
            </a:r>
            <a:r>
              <a:rPr sz="2400" spc="-95" dirty="0">
                <a:latin typeface="Tahoma"/>
                <a:cs typeface="Tahoma"/>
              </a:rPr>
              <a:t> </a:t>
            </a:r>
            <a:r>
              <a:rPr sz="2400" spc="30" dirty="0">
                <a:latin typeface="Tahoma"/>
                <a:cs typeface="Tahoma"/>
              </a:rPr>
              <a:t>del</a:t>
            </a:r>
            <a:r>
              <a:rPr sz="2400" spc="-95" dirty="0">
                <a:latin typeface="Tahoma"/>
                <a:cs typeface="Tahoma"/>
              </a:rPr>
              <a:t> </a:t>
            </a:r>
            <a:r>
              <a:rPr sz="2400" spc="35" dirty="0">
                <a:latin typeface="Tahoma"/>
                <a:cs typeface="Tahoma"/>
              </a:rPr>
              <a:t>programa</a:t>
            </a:r>
            <a:r>
              <a:rPr sz="2400" spc="-95" dirty="0">
                <a:latin typeface="Tahoma"/>
                <a:cs typeface="Tahoma"/>
              </a:rPr>
              <a:t> </a:t>
            </a:r>
            <a:r>
              <a:rPr sz="2400" spc="15" dirty="0">
                <a:latin typeface="Tahoma"/>
                <a:cs typeface="Tahoma"/>
              </a:rPr>
              <a:t>de</a:t>
            </a:r>
            <a:r>
              <a:rPr sz="2400" spc="-90" dirty="0">
                <a:latin typeface="Tahoma"/>
                <a:cs typeface="Tahoma"/>
              </a:rPr>
              <a:t> </a:t>
            </a:r>
            <a:r>
              <a:rPr sz="2400" spc="35" dirty="0">
                <a:latin typeface="Tahoma"/>
                <a:cs typeface="Tahoma"/>
              </a:rPr>
              <a:t>gestión</a:t>
            </a:r>
            <a:r>
              <a:rPr sz="2400" spc="-95" dirty="0">
                <a:latin typeface="Tahoma"/>
                <a:cs typeface="Tahoma"/>
              </a:rPr>
              <a:t> </a:t>
            </a:r>
            <a:r>
              <a:rPr sz="2400" spc="30" dirty="0">
                <a:latin typeface="Tahoma"/>
                <a:cs typeface="Tahoma"/>
              </a:rPr>
              <a:t>del</a:t>
            </a:r>
            <a:r>
              <a:rPr sz="2400" spc="-95" dirty="0">
                <a:latin typeface="Tahoma"/>
                <a:cs typeface="Tahoma"/>
              </a:rPr>
              <a:t> </a:t>
            </a:r>
            <a:r>
              <a:rPr sz="2400" spc="30" dirty="0">
                <a:latin typeface="Tahoma"/>
                <a:cs typeface="Tahoma"/>
              </a:rPr>
              <a:t>talento</a:t>
            </a:r>
            <a:r>
              <a:rPr sz="2400" spc="-95" dirty="0">
                <a:latin typeface="Tahoma"/>
                <a:cs typeface="Tahoma"/>
              </a:rPr>
              <a:t> </a:t>
            </a:r>
            <a:r>
              <a:rPr sz="2400" spc="10" dirty="0">
                <a:latin typeface="Tahoma"/>
                <a:cs typeface="Tahoma"/>
              </a:rPr>
              <a:t>humano</a:t>
            </a:r>
            <a:r>
              <a:rPr sz="2400" spc="-90" dirty="0">
                <a:latin typeface="Tahoma"/>
                <a:cs typeface="Tahoma"/>
              </a:rPr>
              <a:t> </a:t>
            </a:r>
            <a:r>
              <a:rPr sz="2400" spc="60" dirty="0">
                <a:latin typeface="Tahoma"/>
                <a:cs typeface="Tahoma"/>
              </a:rPr>
              <a:t>los</a:t>
            </a:r>
            <a:r>
              <a:rPr sz="2400" spc="-95" dirty="0">
                <a:latin typeface="Tahoma"/>
                <a:cs typeface="Tahoma"/>
              </a:rPr>
              <a:t> </a:t>
            </a:r>
            <a:r>
              <a:rPr sz="2400" spc="20" dirty="0">
                <a:latin typeface="Tahoma"/>
                <a:cs typeface="Tahoma"/>
              </a:rPr>
              <a:t>lleva</a:t>
            </a:r>
            <a:r>
              <a:rPr sz="2400" spc="-95" dirty="0">
                <a:latin typeface="Tahoma"/>
                <a:cs typeface="Tahoma"/>
              </a:rPr>
              <a:t> </a:t>
            </a:r>
            <a:r>
              <a:rPr sz="2400" spc="20" dirty="0">
                <a:latin typeface="Tahoma"/>
                <a:cs typeface="Tahoma"/>
              </a:rPr>
              <a:t>a</a:t>
            </a:r>
            <a:r>
              <a:rPr sz="2400" spc="-95" dirty="0">
                <a:latin typeface="Tahoma"/>
                <a:cs typeface="Tahoma"/>
              </a:rPr>
              <a:t> </a:t>
            </a:r>
            <a:r>
              <a:rPr sz="2400" spc="35" dirty="0">
                <a:latin typeface="Tahoma"/>
                <a:cs typeface="Tahoma"/>
              </a:rPr>
              <a:t>poder</a:t>
            </a:r>
            <a:r>
              <a:rPr sz="2400" spc="-90" dirty="0">
                <a:latin typeface="Tahoma"/>
                <a:cs typeface="Tahoma"/>
              </a:rPr>
              <a:t> </a:t>
            </a:r>
            <a:r>
              <a:rPr sz="2400" spc="40" dirty="0">
                <a:latin typeface="Tahoma"/>
                <a:cs typeface="Tahoma"/>
              </a:rPr>
              <a:t>dar</a:t>
            </a:r>
            <a:r>
              <a:rPr sz="2400" spc="-95" dirty="0">
                <a:latin typeface="Tahoma"/>
                <a:cs typeface="Tahoma"/>
              </a:rPr>
              <a:t> </a:t>
            </a:r>
            <a:r>
              <a:rPr sz="2400" spc="55" dirty="0">
                <a:latin typeface="Tahoma"/>
                <a:cs typeface="Tahoma"/>
              </a:rPr>
              <a:t>sus</a:t>
            </a:r>
            <a:r>
              <a:rPr sz="2400" spc="-95" dirty="0">
                <a:latin typeface="Tahoma"/>
                <a:cs typeface="Tahoma"/>
              </a:rPr>
              <a:t> </a:t>
            </a:r>
            <a:r>
              <a:rPr sz="2400" spc="35" dirty="0">
                <a:latin typeface="Tahoma"/>
                <a:cs typeface="Tahoma"/>
              </a:rPr>
              <a:t>próximos </a:t>
            </a:r>
            <a:r>
              <a:rPr sz="2400" spc="-685" dirty="0">
                <a:latin typeface="Tahoma"/>
                <a:cs typeface="Tahoma"/>
              </a:rPr>
              <a:t> </a:t>
            </a:r>
            <a:r>
              <a:rPr sz="2400" spc="50" dirty="0">
                <a:latin typeface="Tahoma"/>
                <a:cs typeface="Tahoma"/>
              </a:rPr>
              <a:t>pasos</a:t>
            </a:r>
            <a:r>
              <a:rPr sz="2400" spc="-105" dirty="0">
                <a:latin typeface="Tahoma"/>
                <a:cs typeface="Tahoma"/>
              </a:rPr>
              <a:t> </a:t>
            </a:r>
            <a:r>
              <a:rPr sz="2400" spc="40" dirty="0">
                <a:latin typeface="Tahoma"/>
                <a:cs typeface="Tahoma"/>
              </a:rPr>
              <a:t>laborales</a:t>
            </a:r>
            <a:r>
              <a:rPr sz="2400" spc="-100" dirty="0">
                <a:latin typeface="Tahoma"/>
                <a:cs typeface="Tahoma"/>
              </a:rPr>
              <a:t> </a:t>
            </a:r>
            <a:r>
              <a:rPr sz="2400" spc="30" dirty="0">
                <a:latin typeface="Tahoma"/>
                <a:cs typeface="Tahoma"/>
              </a:rPr>
              <a:t>dentro</a:t>
            </a:r>
            <a:r>
              <a:rPr sz="2400" spc="-100" dirty="0">
                <a:latin typeface="Tahoma"/>
                <a:cs typeface="Tahoma"/>
              </a:rPr>
              <a:t> </a:t>
            </a:r>
            <a:r>
              <a:rPr sz="2400" spc="15" dirty="0">
                <a:latin typeface="Tahoma"/>
                <a:cs typeface="Tahoma"/>
              </a:rPr>
              <a:t>de</a:t>
            </a:r>
            <a:r>
              <a:rPr sz="2400" spc="-100" dirty="0">
                <a:latin typeface="Tahoma"/>
                <a:cs typeface="Tahoma"/>
              </a:rPr>
              <a:t> </a:t>
            </a:r>
            <a:r>
              <a:rPr sz="2400" spc="40" dirty="0">
                <a:latin typeface="Tahoma"/>
                <a:cs typeface="Tahoma"/>
              </a:rPr>
              <a:t>la</a:t>
            </a:r>
            <a:r>
              <a:rPr sz="2400" spc="-100" dirty="0">
                <a:latin typeface="Tahoma"/>
                <a:cs typeface="Tahoma"/>
              </a:rPr>
              <a:t> </a:t>
            </a:r>
            <a:r>
              <a:rPr sz="2400" spc="25" dirty="0">
                <a:latin typeface="Tahoma"/>
                <a:cs typeface="Tahoma"/>
              </a:rPr>
              <a:t>empresa</a:t>
            </a:r>
            <a:endParaRPr sz="2400" dirty="0">
              <a:latin typeface="Tahoma"/>
              <a:cs typeface="Tahoma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0705" y="4777067"/>
            <a:ext cx="104775" cy="10477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0705" y="5577166"/>
            <a:ext cx="104775" cy="104774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0705" y="6377266"/>
            <a:ext cx="104775" cy="104774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0705" y="7577416"/>
            <a:ext cx="104775" cy="104774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71630" y="555712"/>
            <a:ext cx="1390649" cy="2933699"/>
          </a:xfrm>
          <a:prstGeom prst="rect">
            <a:avLst/>
          </a:prstGeom>
        </p:spPr>
      </p:pic>
      <p:grpSp>
        <p:nvGrpSpPr>
          <p:cNvPr id="13" name="object 13"/>
          <p:cNvGrpSpPr/>
          <p:nvPr/>
        </p:nvGrpSpPr>
        <p:grpSpPr>
          <a:xfrm>
            <a:off x="0" y="8429843"/>
            <a:ext cx="3060065" cy="1857375"/>
            <a:chOff x="0" y="8429843"/>
            <a:chExt cx="3060065" cy="1857375"/>
          </a:xfrm>
        </p:grpSpPr>
        <p:sp>
          <p:nvSpPr>
            <p:cNvPr id="14" name="object 14"/>
            <p:cNvSpPr/>
            <p:nvPr/>
          </p:nvSpPr>
          <p:spPr>
            <a:xfrm>
              <a:off x="0" y="8429843"/>
              <a:ext cx="3060065" cy="1732280"/>
            </a:xfrm>
            <a:custGeom>
              <a:avLst/>
              <a:gdLst/>
              <a:ahLst/>
              <a:cxnLst/>
              <a:rect l="l" t="t" r="r" b="b"/>
              <a:pathLst>
                <a:path w="3060065" h="1732279">
                  <a:moveTo>
                    <a:pt x="2141837" y="234978"/>
                  </a:moveTo>
                  <a:lnTo>
                    <a:pt x="2139135" y="234978"/>
                  </a:lnTo>
                  <a:lnTo>
                    <a:pt x="2137227" y="233810"/>
                  </a:lnTo>
                  <a:lnTo>
                    <a:pt x="2058150" y="54309"/>
                  </a:lnTo>
                  <a:lnTo>
                    <a:pt x="2059369" y="51228"/>
                  </a:lnTo>
                  <a:lnTo>
                    <a:pt x="2064614" y="48891"/>
                  </a:lnTo>
                  <a:lnTo>
                    <a:pt x="2067714" y="50087"/>
                  </a:lnTo>
                  <a:lnTo>
                    <a:pt x="2147082" y="230251"/>
                  </a:lnTo>
                  <a:lnTo>
                    <a:pt x="2145890" y="233358"/>
                  </a:lnTo>
                  <a:lnTo>
                    <a:pt x="2142552" y="234819"/>
                  </a:lnTo>
                  <a:lnTo>
                    <a:pt x="2141837" y="234978"/>
                  </a:lnTo>
                  <a:close/>
                </a:path>
                <a:path w="3060065" h="1732279">
                  <a:moveTo>
                    <a:pt x="1782269" y="321767"/>
                  </a:moveTo>
                  <a:lnTo>
                    <a:pt x="1779593" y="321767"/>
                  </a:lnTo>
                  <a:lnTo>
                    <a:pt x="1778613" y="321475"/>
                  </a:lnTo>
                  <a:lnTo>
                    <a:pt x="1687377" y="262704"/>
                  </a:lnTo>
                  <a:lnTo>
                    <a:pt x="1686688" y="259464"/>
                  </a:lnTo>
                  <a:lnTo>
                    <a:pt x="1688224" y="257021"/>
                  </a:lnTo>
                  <a:lnTo>
                    <a:pt x="1689814" y="254604"/>
                  </a:lnTo>
                  <a:lnTo>
                    <a:pt x="1693019" y="253887"/>
                  </a:lnTo>
                  <a:lnTo>
                    <a:pt x="1785819" y="313667"/>
                  </a:lnTo>
                  <a:lnTo>
                    <a:pt x="1786507" y="316907"/>
                  </a:lnTo>
                  <a:lnTo>
                    <a:pt x="1783964" y="320918"/>
                  </a:lnTo>
                  <a:lnTo>
                    <a:pt x="1782269" y="321767"/>
                  </a:lnTo>
                  <a:close/>
                </a:path>
                <a:path w="3060065" h="1732279">
                  <a:moveTo>
                    <a:pt x="1636381" y="727616"/>
                  </a:moveTo>
                  <a:lnTo>
                    <a:pt x="1633599" y="727616"/>
                  </a:lnTo>
                  <a:lnTo>
                    <a:pt x="1631374" y="725783"/>
                  </a:lnTo>
                  <a:lnTo>
                    <a:pt x="1630473" y="720366"/>
                  </a:lnTo>
                  <a:lnTo>
                    <a:pt x="1632433" y="717657"/>
                  </a:lnTo>
                  <a:lnTo>
                    <a:pt x="1840153" y="684009"/>
                  </a:lnTo>
                  <a:lnTo>
                    <a:pt x="1842881" y="685947"/>
                  </a:lnTo>
                  <a:lnTo>
                    <a:pt x="1843332" y="688816"/>
                  </a:lnTo>
                  <a:lnTo>
                    <a:pt x="1843808" y="691657"/>
                  </a:lnTo>
                  <a:lnTo>
                    <a:pt x="1841875" y="694366"/>
                  </a:lnTo>
                  <a:lnTo>
                    <a:pt x="1636937" y="727563"/>
                  </a:lnTo>
                  <a:lnTo>
                    <a:pt x="1636381" y="727616"/>
                  </a:lnTo>
                  <a:close/>
                </a:path>
                <a:path w="3060065" h="1732279">
                  <a:moveTo>
                    <a:pt x="1759645" y="1151550"/>
                  </a:moveTo>
                  <a:lnTo>
                    <a:pt x="1756970" y="1151550"/>
                  </a:lnTo>
                  <a:lnTo>
                    <a:pt x="1755804" y="1151178"/>
                  </a:lnTo>
                  <a:lnTo>
                    <a:pt x="1752598" y="1148549"/>
                  </a:lnTo>
                  <a:lnTo>
                    <a:pt x="1752254" y="1145256"/>
                  </a:lnTo>
                  <a:lnTo>
                    <a:pt x="1754082" y="1143025"/>
                  </a:lnTo>
                  <a:lnTo>
                    <a:pt x="1821768" y="1059449"/>
                  </a:lnTo>
                  <a:lnTo>
                    <a:pt x="1823569" y="1057192"/>
                  </a:lnTo>
                  <a:lnTo>
                    <a:pt x="1826880" y="1056873"/>
                  </a:lnTo>
                  <a:lnTo>
                    <a:pt x="1829106" y="1058705"/>
                  </a:lnTo>
                  <a:lnTo>
                    <a:pt x="1831357" y="1060511"/>
                  </a:lnTo>
                  <a:lnTo>
                    <a:pt x="1831702" y="1063831"/>
                  </a:lnTo>
                  <a:lnTo>
                    <a:pt x="1829874" y="1066062"/>
                  </a:lnTo>
                  <a:lnTo>
                    <a:pt x="1762188" y="1149637"/>
                  </a:lnTo>
                  <a:lnTo>
                    <a:pt x="1761155" y="1150886"/>
                  </a:lnTo>
                  <a:lnTo>
                    <a:pt x="1759645" y="1151550"/>
                  </a:lnTo>
                  <a:close/>
                </a:path>
                <a:path w="3060065" h="1732279">
                  <a:moveTo>
                    <a:pt x="2200912" y="1262692"/>
                  </a:moveTo>
                  <a:lnTo>
                    <a:pt x="2197840" y="1262692"/>
                  </a:lnTo>
                  <a:lnTo>
                    <a:pt x="2194714" y="1262161"/>
                  </a:lnTo>
                  <a:lnTo>
                    <a:pt x="2192780" y="1259452"/>
                  </a:lnTo>
                  <a:lnTo>
                    <a:pt x="2193230" y="1256610"/>
                  </a:lnTo>
                  <a:lnTo>
                    <a:pt x="2227589" y="1047604"/>
                  </a:lnTo>
                  <a:lnTo>
                    <a:pt x="2230318" y="1045666"/>
                  </a:lnTo>
                  <a:lnTo>
                    <a:pt x="2233126" y="1046144"/>
                  </a:lnTo>
                  <a:lnTo>
                    <a:pt x="2235987" y="1046595"/>
                  </a:lnTo>
                  <a:lnTo>
                    <a:pt x="2237895" y="1049304"/>
                  </a:lnTo>
                  <a:lnTo>
                    <a:pt x="2237444" y="1052172"/>
                  </a:lnTo>
                  <a:lnTo>
                    <a:pt x="2203138" y="1260886"/>
                  </a:lnTo>
                  <a:lnTo>
                    <a:pt x="2200912" y="1262692"/>
                  </a:lnTo>
                  <a:close/>
                </a:path>
                <a:path w="3060065" h="1732279">
                  <a:moveTo>
                    <a:pt x="2678738" y="1336521"/>
                  </a:moveTo>
                  <a:lnTo>
                    <a:pt x="2676036" y="1336521"/>
                  </a:lnTo>
                  <a:lnTo>
                    <a:pt x="2674075" y="1335326"/>
                  </a:lnTo>
                  <a:lnTo>
                    <a:pt x="2673254" y="1333334"/>
                  </a:lnTo>
                  <a:lnTo>
                    <a:pt x="2625649" y="1220413"/>
                  </a:lnTo>
                  <a:lnTo>
                    <a:pt x="2626868" y="1217358"/>
                  </a:lnTo>
                  <a:lnTo>
                    <a:pt x="2632193" y="1215075"/>
                  </a:lnTo>
                  <a:lnTo>
                    <a:pt x="2635266" y="1216323"/>
                  </a:lnTo>
                  <a:lnTo>
                    <a:pt x="2682871" y="1329244"/>
                  </a:lnTo>
                  <a:lnTo>
                    <a:pt x="2684010" y="1331900"/>
                  </a:lnTo>
                  <a:lnTo>
                    <a:pt x="2682765" y="1334981"/>
                  </a:lnTo>
                  <a:lnTo>
                    <a:pt x="2679427" y="1336388"/>
                  </a:lnTo>
                  <a:lnTo>
                    <a:pt x="2678738" y="1336521"/>
                  </a:lnTo>
                  <a:close/>
                </a:path>
                <a:path w="3060065" h="1732279">
                  <a:moveTo>
                    <a:pt x="2922883" y="957628"/>
                  </a:moveTo>
                  <a:lnTo>
                    <a:pt x="2920181" y="957628"/>
                  </a:lnTo>
                  <a:lnTo>
                    <a:pt x="2919386" y="957442"/>
                  </a:lnTo>
                  <a:lnTo>
                    <a:pt x="2918618" y="957071"/>
                  </a:lnTo>
                  <a:lnTo>
                    <a:pt x="2734423" y="862952"/>
                  </a:lnTo>
                  <a:lnTo>
                    <a:pt x="2733390" y="859791"/>
                  </a:lnTo>
                  <a:lnTo>
                    <a:pt x="2736012" y="854666"/>
                  </a:lnTo>
                  <a:lnTo>
                    <a:pt x="2739165" y="853630"/>
                  </a:lnTo>
                  <a:lnTo>
                    <a:pt x="2925929" y="949050"/>
                  </a:lnTo>
                  <a:lnTo>
                    <a:pt x="2926962" y="952211"/>
                  </a:lnTo>
                  <a:lnTo>
                    <a:pt x="2925638" y="954787"/>
                  </a:lnTo>
                  <a:lnTo>
                    <a:pt x="2924737" y="956593"/>
                  </a:lnTo>
                  <a:lnTo>
                    <a:pt x="2922883" y="957628"/>
                  </a:lnTo>
                  <a:close/>
                </a:path>
                <a:path w="3060065" h="1732279">
                  <a:moveTo>
                    <a:pt x="2940314" y="539086"/>
                  </a:moveTo>
                  <a:lnTo>
                    <a:pt x="2937347" y="539086"/>
                  </a:lnTo>
                  <a:lnTo>
                    <a:pt x="2935042" y="536828"/>
                  </a:lnTo>
                  <a:lnTo>
                    <a:pt x="2934883" y="531092"/>
                  </a:lnTo>
                  <a:lnTo>
                    <a:pt x="2937135" y="528702"/>
                  </a:lnTo>
                  <a:lnTo>
                    <a:pt x="3054227" y="525435"/>
                  </a:lnTo>
                  <a:lnTo>
                    <a:pt x="3056982" y="525249"/>
                  </a:lnTo>
                  <a:lnTo>
                    <a:pt x="3059525" y="527613"/>
                  </a:lnTo>
                  <a:lnTo>
                    <a:pt x="3059605" y="533487"/>
                  </a:lnTo>
                  <a:lnTo>
                    <a:pt x="3057406" y="535819"/>
                  </a:lnTo>
                  <a:lnTo>
                    <a:pt x="2940314" y="539086"/>
                  </a:lnTo>
                  <a:close/>
                </a:path>
                <a:path w="3060065" h="1732279">
                  <a:moveTo>
                    <a:pt x="2680116" y="322246"/>
                  </a:moveTo>
                  <a:lnTo>
                    <a:pt x="2677440" y="322246"/>
                  </a:lnTo>
                  <a:lnTo>
                    <a:pt x="2675983" y="321635"/>
                  </a:lnTo>
                  <a:lnTo>
                    <a:pt x="2673069" y="318235"/>
                  </a:lnTo>
                  <a:lnTo>
                    <a:pt x="2673307" y="314916"/>
                  </a:lnTo>
                  <a:lnTo>
                    <a:pt x="2818295" y="190336"/>
                  </a:lnTo>
                  <a:lnTo>
                    <a:pt x="2821580" y="190575"/>
                  </a:lnTo>
                  <a:lnTo>
                    <a:pt x="2823487" y="192779"/>
                  </a:lnTo>
                  <a:lnTo>
                    <a:pt x="2825341" y="194983"/>
                  </a:lnTo>
                  <a:lnTo>
                    <a:pt x="2825103" y="198276"/>
                  </a:lnTo>
                  <a:lnTo>
                    <a:pt x="2681334" y="321821"/>
                  </a:lnTo>
                  <a:lnTo>
                    <a:pt x="2680116" y="322246"/>
                  </a:lnTo>
                  <a:close/>
                </a:path>
                <a:path w="3060065" h="1732279">
                  <a:moveTo>
                    <a:pt x="2440024" y="115763"/>
                  </a:moveTo>
                  <a:lnTo>
                    <a:pt x="2437295" y="115763"/>
                  </a:lnTo>
                  <a:lnTo>
                    <a:pt x="2436712" y="115683"/>
                  </a:lnTo>
                  <a:lnTo>
                    <a:pt x="2436156" y="115471"/>
                  </a:lnTo>
                  <a:lnTo>
                    <a:pt x="2433428" y="114514"/>
                  </a:lnTo>
                  <a:lnTo>
                    <a:pt x="2431971" y="111540"/>
                  </a:lnTo>
                  <a:lnTo>
                    <a:pt x="2469112" y="4196"/>
                  </a:lnTo>
                  <a:lnTo>
                    <a:pt x="2470039" y="1460"/>
                  </a:lnTo>
                  <a:lnTo>
                    <a:pt x="2473006" y="0"/>
                  </a:lnTo>
                  <a:lnTo>
                    <a:pt x="2478489" y="1912"/>
                  </a:lnTo>
                  <a:lnTo>
                    <a:pt x="2479920" y="4886"/>
                  </a:lnTo>
                  <a:lnTo>
                    <a:pt x="2478993" y="7621"/>
                  </a:lnTo>
                  <a:lnTo>
                    <a:pt x="2442806" y="112231"/>
                  </a:lnTo>
                  <a:lnTo>
                    <a:pt x="2442037" y="114408"/>
                  </a:lnTo>
                  <a:lnTo>
                    <a:pt x="2440024" y="115763"/>
                  </a:lnTo>
                  <a:close/>
                </a:path>
                <a:path w="3060065" h="1732279">
                  <a:moveTo>
                    <a:pt x="36671" y="753509"/>
                  </a:moveTo>
                  <a:lnTo>
                    <a:pt x="33969" y="753509"/>
                  </a:lnTo>
                  <a:lnTo>
                    <a:pt x="32962" y="753244"/>
                  </a:lnTo>
                  <a:lnTo>
                    <a:pt x="0" y="731416"/>
                  </a:lnTo>
                  <a:lnTo>
                    <a:pt x="0" y="718868"/>
                  </a:lnTo>
                  <a:lnTo>
                    <a:pt x="40247" y="745515"/>
                  </a:lnTo>
                  <a:lnTo>
                    <a:pt x="40909" y="748755"/>
                  </a:lnTo>
                  <a:lnTo>
                    <a:pt x="38313" y="752686"/>
                  </a:lnTo>
                  <a:lnTo>
                    <a:pt x="36671" y="753509"/>
                  </a:lnTo>
                  <a:close/>
                </a:path>
                <a:path w="3060065" h="1732279">
                  <a:moveTo>
                    <a:pt x="0" y="1331808"/>
                  </a:moveTo>
                  <a:lnTo>
                    <a:pt x="0" y="1317709"/>
                  </a:lnTo>
                  <a:lnTo>
                    <a:pt x="26842" y="1293578"/>
                  </a:lnTo>
                  <a:lnTo>
                    <a:pt x="30127" y="1293737"/>
                  </a:lnTo>
                  <a:lnTo>
                    <a:pt x="32088" y="1295888"/>
                  </a:lnTo>
                  <a:lnTo>
                    <a:pt x="33995" y="1298066"/>
                  </a:lnTo>
                  <a:lnTo>
                    <a:pt x="33836" y="1301359"/>
                  </a:lnTo>
                  <a:lnTo>
                    <a:pt x="0" y="1331808"/>
                  </a:lnTo>
                  <a:close/>
                </a:path>
                <a:path w="3060065" h="1732279">
                  <a:moveTo>
                    <a:pt x="209766" y="1732198"/>
                  </a:moveTo>
                  <a:lnTo>
                    <a:pt x="206957" y="1732198"/>
                  </a:lnTo>
                  <a:lnTo>
                    <a:pt x="203699" y="1731826"/>
                  </a:lnTo>
                  <a:lnTo>
                    <a:pt x="201633" y="1729250"/>
                  </a:lnTo>
                  <a:lnTo>
                    <a:pt x="214137" y="1616514"/>
                  </a:lnTo>
                  <a:lnTo>
                    <a:pt x="216706" y="1614363"/>
                  </a:lnTo>
                  <a:lnTo>
                    <a:pt x="219594" y="1614788"/>
                  </a:lnTo>
                  <a:lnTo>
                    <a:pt x="222455" y="1615107"/>
                  </a:lnTo>
                  <a:lnTo>
                    <a:pt x="224521" y="1617683"/>
                  </a:lnTo>
                  <a:lnTo>
                    <a:pt x="212044" y="1730206"/>
                  </a:lnTo>
                  <a:lnTo>
                    <a:pt x="209766" y="1732198"/>
                  </a:lnTo>
                  <a:close/>
                </a:path>
                <a:path w="3060065" h="1732279">
                  <a:moveTo>
                    <a:pt x="638132" y="1587036"/>
                  </a:moveTo>
                  <a:lnTo>
                    <a:pt x="635429" y="1587036"/>
                  </a:lnTo>
                  <a:lnTo>
                    <a:pt x="633496" y="1585867"/>
                  </a:lnTo>
                  <a:lnTo>
                    <a:pt x="548803" y="1389423"/>
                  </a:lnTo>
                  <a:lnTo>
                    <a:pt x="550021" y="1386342"/>
                  </a:lnTo>
                  <a:lnTo>
                    <a:pt x="555346" y="1384059"/>
                  </a:lnTo>
                  <a:lnTo>
                    <a:pt x="558419" y="1385280"/>
                  </a:lnTo>
                  <a:lnTo>
                    <a:pt x="642238" y="1579706"/>
                  </a:lnTo>
                  <a:lnTo>
                    <a:pt x="643377" y="1582388"/>
                  </a:lnTo>
                  <a:lnTo>
                    <a:pt x="642158" y="1585469"/>
                  </a:lnTo>
                  <a:lnTo>
                    <a:pt x="638847" y="1586903"/>
                  </a:lnTo>
                  <a:lnTo>
                    <a:pt x="638132" y="1587036"/>
                  </a:lnTo>
                  <a:close/>
                </a:path>
                <a:path w="3060065" h="1732279">
                  <a:moveTo>
                    <a:pt x="1082419" y="1389131"/>
                  </a:moveTo>
                  <a:lnTo>
                    <a:pt x="1079743" y="1389131"/>
                  </a:lnTo>
                  <a:lnTo>
                    <a:pt x="1078710" y="1388839"/>
                  </a:lnTo>
                  <a:lnTo>
                    <a:pt x="976877" y="1319046"/>
                  </a:lnTo>
                  <a:lnTo>
                    <a:pt x="976268" y="1315780"/>
                  </a:lnTo>
                  <a:lnTo>
                    <a:pt x="979526" y="1310999"/>
                  </a:lnTo>
                  <a:lnTo>
                    <a:pt x="982758" y="1310389"/>
                  </a:lnTo>
                  <a:lnTo>
                    <a:pt x="1086101" y="1381217"/>
                  </a:lnTo>
                  <a:lnTo>
                    <a:pt x="1086710" y="1384483"/>
                  </a:lnTo>
                  <a:lnTo>
                    <a:pt x="1084061" y="1388334"/>
                  </a:lnTo>
                  <a:lnTo>
                    <a:pt x="1082419" y="1389131"/>
                  </a:lnTo>
                  <a:close/>
                </a:path>
                <a:path w="3060065" h="1732279">
                  <a:moveTo>
                    <a:pt x="878276" y="959116"/>
                  </a:moveTo>
                  <a:lnTo>
                    <a:pt x="875256" y="959116"/>
                  </a:lnTo>
                  <a:lnTo>
                    <a:pt x="873004" y="957097"/>
                  </a:lnTo>
                  <a:lnTo>
                    <a:pt x="872448" y="951520"/>
                  </a:lnTo>
                  <a:lnTo>
                    <a:pt x="874541" y="948971"/>
                  </a:lnTo>
                  <a:lnTo>
                    <a:pt x="1083081" y="927990"/>
                  </a:lnTo>
                  <a:lnTo>
                    <a:pt x="1085677" y="930088"/>
                  </a:lnTo>
                  <a:lnTo>
                    <a:pt x="1086260" y="935851"/>
                  </a:lnTo>
                  <a:lnTo>
                    <a:pt x="1084167" y="938427"/>
                  </a:lnTo>
                  <a:lnTo>
                    <a:pt x="878276" y="959116"/>
                  </a:lnTo>
                  <a:close/>
                </a:path>
                <a:path w="3060065" h="1732279">
                  <a:moveTo>
                    <a:pt x="872183" y="576239"/>
                  </a:moveTo>
                  <a:lnTo>
                    <a:pt x="869481" y="576239"/>
                  </a:lnTo>
                  <a:lnTo>
                    <a:pt x="867839" y="575443"/>
                  </a:lnTo>
                  <a:lnTo>
                    <a:pt x="865216" y="571565"/>
                  </a:lnTo>
                  <a:lnTo>
                    <a:pt x="865825" y="568299"/>
                  </a:lnTo>
                  <a:lnTo>
                    <a:pt x="962545" y="502091"/>
                  </a:lnTo>
                  <a:lnTo>
                    <a:pt x="964956" y="500471"/>
                  </a:lnTo>
                  <a:lnTo>
                    <a:pt x="968214" y="501082"/>
                  </a:lnTo>
                  <a:lnTo>
                    <a:pt x="971446" y="505863"/>
                  </a:lnTo>
                  <a:lnTo>
                    <a:pt x="970837" y="509103"/>
                  </a:lnTo>
                  <a:lnTo>
                    <a:pt x="873190" y="575947"/>
                  </a:lnTo>
                  <a:lnTo>
                    <a:pt x="872183" y="576239"/>
                  </a:lnTo>
                  <a:close/>
                </a:path>
                <a:path w="3060065" h="1732279">
                  <a:moveTo>
                    <a:pt x="536669" y="535447"/>
                  </a:moveTo>
                  <a:lnTo>
                    <a:pt x="533914" y="535447"/>
                  </a:lnTo>
                  <a:lnTo>
                    <a:pt x="533411" y="535394"/>
                  </a:lnTo>
                  <a:lnTo>
                    <a:pt x="532934" y="535235"/>
                  </a:lnTo>
                  <a:lnTo>
                    <a:pt x="530153" y="534412"/>
                  </a:lnTo>
                  <a:lnTo>
                    <a:pt x="528590" y="531490"/>
                  </a:lnTo>
                  <a:lnTo>
                    <a:pt x="582500" y="350874"/>
                  </a:lnTo>
                  <a:lnTo>
                    <a:pt x="583347" y="348086"/>
                  </a:lnTo>
                  <a:lnTo>
                    <a:pt x="586261" y="346519"/>
                  </a:lnTo>
                  <a:lnTo>
                    <a:pt x="591798" y="348192"/>
                  </a:lnTo>
                  <a:lnTo>
                    <a:pt x="593361" y="351113"/>
                  </a:lnTo>
                  <a:lnTo>
                    <a:pt x="539425" y="531729"/>
                  </a:lnTo>
                  <a:lnTo>
                    <a:pt x="538736" y="533987"/>
                  </a:lnTo>
                  <a:lnTo>
                    <a:pt x="536669" y="535447"/>
                  </a:lnTo>
                  <a:close/>
                </a:path>
                <a:path w="3060065" h="1732279">
                  <a:moveTo>
                    <a:pt x="220680" y="492425"/>
                  </a:moveTo>
                  <a:lnTo>
                    <a:pt x="217925" y="492425"/>
                  </a:lnTo>
                  <a:lnTo>
                    <a:pt x="215779" y="490805"/>
                  </a:lnTo>
                  <a:lnTo>
                    <a:pt x="188546" y="377989"/>
                  </a:lnTo>
                  <a:lnTo>
                    <a:pt x="190268" y="375148"/>
                  </a:lnTo>
                  <a:lnTo>
                    <a:pt x="195858" y="373793"/>
                  </a:lnTo>
                  <a:lnTo>
                    <a:pt x="198692" y="375519"/>
                  </a:lnTo>
                  <a:lnTo>
                    <a:pt x="199354" y="378334"/>
                  </a:lnTo>
                  <a:lnTo>
                    <a:pt x="225369" y="485945"/>
                  </a:lnTo>
                  <a:lnTo>
                    <a:pt x="226031" y="488760"/>
                  </a:lnTo>
                  <a:lnTo>
                    <a:pt x="224309" y="491601"/>
                  </a:lnTo>
                  <a:lnTo>
                    <a:pt x="221104" y="492371"/>
                  </a:lnTo>
                  <a:lnTo>
                    <a:pt x="220680" y="492425"/>
                  </a:lnTo>
                  <a:close/>
                </a:path>
              </a:pathLst>
            </a:custGeom>
            <a:solidFill>
              <a:srgbClr val="1613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8597520"/>
              <a:ext cx="2842971" cy="1689479"/>
            </a:xfrm>
            <a:prstGeom prst="rect">
              <a:avLst/>
            </a:prstGeom>
          </p:spPr>
        </p:pic>
      </p:grpSp>
      <p:grpSp>
        <p:nvGrpSpPr>
          <p:cNvPr id="16" name="object 16"/>
          <p:cNvGrpSpPr/>
          <p:nvPr/>
        </p:nvGrpSpPr>
        <p:grpSpPr>
          <a:xfrm>
            <a:off x="15600855" y="8184471"/>
            <a:ext cx="2683510" cy="2103120"/>
            <a:chOff x="15600855" y="8184471"/>
            <a:chExt cx="2683510" cy="2103120"/>
          </a:xfrm>
        </p:grpSpPr>
        <p:sp>
          <p:nvSpPr>
            <p:cNvPr id="17" name="object 17"/>
            <p:cNvSpPr/>
            <p:nvPr/>
          </p:nvSpPr>
          <p:spPr>
            <a:xfrm>
              <a:off x="15608271" y="8691584"/>
              <a:ext cx="2419985" cy="1595755"/>
            </a:xfrm>
            <a:custGeom>
              <a:avLst/>
              <a:gdLst/>
              <a:ahLst/>
              <a:cxnLst/>
              <a:rect l="l" t="t" r="r" b="b"/>
              <a:pathLst>
                <a:path w="2419984" h="1595754">
                  <a:moveTo>
                    <a:pt x="2354160" y="541790"/>
                  </a:moveTo>
                  <a:lnTo>
                    <a:pt x="1864046" y="541790"/>
                  </a:lnTo>
                  <a:lnTo>
                    <a:pt x="1987271" y="343212"/>
                  </a:lnTo>
                  <a:lnTo>
                    <a:pt x="1989044" y="337238"/>
                  </a:lnTo>
                  <a:lnTo>
                    <a:pt x="2009359" y="285187"/>
                  </a:lnTo>
                  <a:lnTo>
                    <a:pt x="2031989" y="236272"/>
                  </a:lnTo>
                  <a:lnTo>
                    <a:pt x="2070911" y="172695"/>
                  </a:lnTo>
                  <a:lnTo>
                    <a:pt x="2114406" y="119504"/>
                  </a:lnTo>
                  <a:lnTo>
                    <a:pt x="2149800" y="82983"/>
                  </a:lnTo>
                  <a:lnTo>
                    <a:pt x="2164414" y="69413"/>
                  </a:lnTo>
                  <a:lnTo>
                    <a:pt x="2158615" y="40486"/>
                  </a:lnTo>
                  <a:lnTo>
                    <a:pt x="2337655" y="0"/>
                  </a:lnTo>
                  <a:lnTo>
                    <a:pt x="2366537" y="52045"/>
                  </a:lnTo>
                  <a:lnTo>
                    <a:pt x="2397270" y="124664"/>
                  </a:lnTo>
                  <a:lnTo>
                    <a:pt x="2410335" y="172785"/>
                  </a:lnTo>
                  <a:lnTo>
                    <a:pt x="2418586" y="225565"/>
                  </a:lnTo>
                  <a:lnTo>
                    <a:pt x="2419564" y="280590"/>
                  </a:lnTo>
                  <a:lnTo>
                    <a:pt x="2410809" y="335450"/>
                  </a:lnTo>
                  <a:lnTo>
                    <a:pt x="2402127" y="367590"/>
                  </a:lnTo>
                  <a:lnTo>
                    <a:pt x="2391093" y="407969"/>
                  </a:lnTo>
                  <a:lnTo>
                    <a:pt x="2378309" y="454452"/>
                  </a:lnTo>
                  <a:lnTo>
                    <a:pt x="2364377" y="504899"/>
                  </a:lnTo>
                  <a:lnTo>
                    <a:pt x="2354160" y="541790"/>
                  </a:lnTo>
                  <a:close/>
                </a:path>
                <a:path w="2419984" h="1595754">
                  <a:moveTo>
                    <a:pt x="801911" y="290273"/>
                  </a:moveTo>
                  <a:lnTo>
                    <a:pt x="768456" y="280053"/>
                  </a:lnTo>
                  <a:lnTo>
                    <a:pt x="804866" y="208239"/>
                  </a:lnTo>
                  <a:lnTo>
                    <a:pt x="868096" y="72428"/>
                  </a:lnTo>
                  <a:lnTo>
                    <a:pt x="1188816" y="72428"/>
                  </a:lnTo>
                  <a:lnTo>
                    <a:pt x="1098344" y="275362"/>
                  </a:lnTo>
                  <a:lnTo>
                    <a:pt x="901662" y="275362"/>
                  </a:lnTo>
                  <a:lnTo>
                    <a:pt x="801911" y="290273"/>
                  </a:lnTo>
                  <a:close/>
                </a:path>
                <a:path w="2419984" h="1595754">
                  <a:moveTo>
                    <a:pt x="1009889" y="473773"/>
                  </a:moveTo>
                  <a:lnTo>
                    <a:pt x="723348" y="470981"/>
                  </a:lnTo>
                  <a:lnTo>
                    <a:pt x="764219" y="406147"/>
                  </a:lnTo>
                  <a:lnTo>
                    <a:pt x="754907" y="395425"/>
                  </a:lnTo>
                  <a:lnTo>
                    <a:pt x="872757" y="357001"/>
                  </a:lnTo>
                  <a:lnTo>
                    <a:pt x="908409" y="344161"/>
                  </a:lnTo>
                  <a:lnTo>
                    <a:pt x="921720" y="328229"/>
                  </a:lnTo>
                  <a:lnTo>
                    <a:pt x="922558" y="304527"/>
                  </a:lnTo>
                  <a:lnTo>
                    <a:pt x="914635" y="283442"/>
                  </a:lnTo>
                  <a:lnTo>
                    <a:pt x="901662" y="275362"/>
                  </a:lnTo>
                  <a:lnTo>
                    <a:pt x="1098344" y="275362"/>
                  </a:lnTo>
                  <a:lnTo>
                    <a:pt x="1009889" y="473773"/>
                  </a:lnTo>
                  <a:close/>
                </a:path>
                <a:path w="2419984" h="1595754">
                  <a:moveTo>
                    <a:pt x="2394974" y="1595415"/>
                  </a:moveTo>
                  <a:lnTo>
                    <a:pt x="0" y="1595415"/>
                  </a:lnTo>
                  <a:lnTo>
                    <a:pt x="0" y="609137"/>
                  </a:lnTo>
                  <a:lnTo>
                    <a:pt x="1691977" y="609137"/>
                  </a:lnTo>
                  <a:lnTo>
                    <a:pt x="1688743" y="605731"/>
                  </a:lnTo>
                  <a:lnTo>
                    <a:pt x="1806281" y="503203"/>
                  </a:lnTo>
                  <a:lnTo>
                    <a:pt x="1864046" y="541790"/>
                  </a:lnTo>
                  <a:lnTo>
                    <a:pt x="2354160" y="541790"/>
                  </a:lnTo>
                  <a:lnTo>
                    <a:pt x="2335480" y="609137"/>
                  </a:lnTo>
                  <a:lnTo>
                    <a:pt x="2394974" y="609137"/>
                  </a:lnTo>
                  <a:lnTo>
                    <a:pt x="2394974" y="1595415"/>
                  </a:lnTo>
                  <a:close/>
                </a:path>
              </a:pathLst>
            </a:custGeom>
            <a:solidFill>
              <a:srgbClr val="B0E7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5600855" y="9248732"/>
              <a:ext cx="2402840" cy="1038860"/>
            </a:xfrm>
            <a:custGeom>
              <a:avLst/>
              <a:gdLst/>
              <a:ahLst/>
              <a:cxnLst/>
              <a:rect l="l" t="t" r="r" b="b"/>
              <a:pathLst>
                <a:path w="2402840" h="1038859">
                  <a:moveTo>
                    <a:pt x="2402445" y="1038267"/>
                  </a:moveTo>
                  <a:lnTo>
                    <a:pt x="1157440" y="1038267"/>
                  </a:lnTo>
                  <a:lnTo>
                    <a:pt x="1386590" y="326794"/>
                  </a:lnTo>
                  <a:lnTo>
                    <a:pt x="2402445" y="326794"/>
                  </a:lnTo>
                  <a:lnTo>
                    <a:pt x="2402445" y="1038267"/>
                  </a:lnTo>
                  <a:close/>
                </a:path>
                <a:path w="2402840" h="1038859">
                  <a:moveTo>
                    <a:pt x="1713499" y="66844"/>
                  </a:moveTo>
                  <a:lnTo>
                    <a:pt x="0" y="66844"/>
                  </a:lnTo>
                  <a:lnTo>
                    <a:pt x="0" y="0"/>
                  </a:lnTo>
                  <a:lnTo>
                    <a:pt x="1751861" y="0"/>
                  </a:lnTo>
                  <a:lnTo>
                    <a:pt x="1696159" y="48583"/>
                  </a:lnTo>
                  <a:lnTo>
                    <a:pt x="1713499" y="66844"/>
                  </a:lnTo>
                  <a:close/>
                </a:path>
                <a:path w="2402840" h="1038859">
                  <a:moveTo>
                    <a:pt x="2402390" y="66844"/>
                  </a:moveTo>
                  <a:lnTo>
                    <a:pt x="2338770" y="66844"/>
                  </a:lnTo>
                  <a:lnTo>
                    <a:pt x="2357337" y="0"/>
                  </a:lnTo>
                  <a:lnTo>
                    <a:pt x="2402390" y="0"/>
                  </a:lnTo>
                  <a:lnTo>
                    <a:pt x="2402390" y="66844"/>
                  </a:lnTo>
                  <a:close/>
                </a:path>
              </a:pathLst>
            </a:custGeom>
            <a:solidFill>
              <a:srgbClr val="00BE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734618" y="8184471"/>
              <a:ext cx="2549702" cy="2103112"/>
            </a:xfrm>
            <a:prstGeom prst="rect">
              <a:avLst/>
            </a:prstGeom>
          </p:spPr>
        </p:pic>
      </p:grpSp>
      <p:sp>
        <p:nvSpPr>
          <p:cNvPr id="21" name="object 21"/>
          <p:cNvSpPr txBox="1"/>
          <p:nvPr/>
        </p:nvSpPr>
        <p:spPr>
          <a:xfrm>
            <a:off x="3672052" y="439804"/>
            <a:ext cx="10944225" cy="1440138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39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5400" spc="40" dirty="0" smtClean="0">
                <a:latin typeface="Tahoma"/>
                <a:cs typeface="Tahoma"/>
              </a:rPr>
              <a:t>VENTAJAS</a:t>
            </a:r>
            <a:endParaRPr sz="540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23921" y="3667553"/>
            <a:ext cx="104775" cy="104774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876582" y="3472602"/>
            <a:ext cx="16229965" cy="4711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11150">
              <a:lnSpc>
                <a:spcPct val="116500"/>
              </a:lnSpc>
              <a:spcBef>
                <a:spcPts val="100"/>
              </a:spcBef>
            </a:pPr>
            <a:r>
              <a:rPr sz="2200" spc="25" dirty="0">
                <a:latin typeface="Tahoma"/>
                <a:cs typeface="Tahoma"/>
              </a:rPr>
              <a:t>Fomentar</a:t>
            </a:r>
            <a:r>
              <a:rPr sz="2200" spc="-90" dirty="0">
                <a:latin typeface="Tahoma"/>
                <a:cs typeface="Tahoma"/>
              </a:rPr>
              <a:t> </a:t>
            </a:r>
            <a:r>
              <a:rPr sz="2200" spc="30" dirty="0">
                <a:latin typeface="Tahoma"/>
                <a:cs typeface="Tahoma"/>
              </a:rPr>
              <a:t>el</a:t>
            </a:r>
            <a:r>
              <a:rPr sz="2200" spc="-90" dirty="0">
                <a:latin typeface="Tahoma"/>
                <a:cs typeface="Tahoma"/>
              </a:rPr>
              <a:t> </a:t>
            </a:r>
            <a:r>
              <a:rPr sz="2200" spc="50" dirty="0">
                <a:latin typeface="Tahoma"/>
                <a:cs typeface="Tahoma"/>
              </a:rPr>
              <a:t>desarrollo</a:t>
            </a:r>
            <a:r>
              <a:rPr sz="2200" spc="-85" dirty="0">
                <a:latin typeface="Tahoma"/>
                <a:cs typeface="Tahoma"/>
              </a:rPr>
              <a:t> </a:t>
            </a:r>
            <a:r>
              <a:rPr sz="2200" spc="40" dirty="0">
                <a:latin typeface="Tahoma"/>
                <a:cs typeface="Tahoma"/>
              </a:rPr>
              <a:t>personal</a:t>
            </a:r>
            <a:r>
              <a:rPr sz="2200" spc="-90" dirty="0">
                <a:latin typeface="Tahoma"/>
                <a:cs typeface="Tahoma"/>
              </a:rPr>
              <a:t> </a:t>
            </a:r>
            <a:r>
              <a:rPr sz="2200" spc="20" dirty="0">
                <a:latin typeface="Tahoma"/>
                <a:cs typeface="Tahoma"/>
              </a:rPr>
              <a:t>y</a:t>
            </a:r>
            <a:r>
              <a:rPr sz="2200" spc="-90" dirty="0">
                <a:latin typeface="Tahoma"/>
                <a:cs typeface="Tahoma"/>
              </a:rPr>
              <a:t> </a:t>
            </a:r>
            <a:r>
              <a:rPr sz="2200" spc="35" dirty="0">
                <a:latin typeface="Tahoma"/>
                <a:cs typeface="Tahoma"/>
              </a:rPr>
              <a:t>profesional</a:t>
            </a:r>
            <a:r>
              <a:rPr sz="2200" spc="-85" dirty="0">
                <a:latin typeface="Tahoma"/>
                <a:cs typeface="Tahoma"/>
              </a:rPr>
              <a:t> </a:t>
            </a:r>
            <a:r>
              <a:rPr sz="2200" spc="20" dirty="0">
                <a:latin typeface="Tahoma"/>
                <a:cs typeface="Tahoma"/>
              </a:rPr>
              <a:t>de</a:t>
            </a:r>
            <a:r>
              <a:rPr sz="2200" spc="-90" dirty="0">
                <a:latin typeface="Tahoma"/>
                <a:cs typeface="Tahoma"/>
              </a:rPr>
              <a:t> </a:t>
            </a:r>
            <a:r>
              <a:rPr sz="2200" spc="60" dirty="0">
                <a:latin typeface="Tahoma"/>
                <a:cs typeface="Tahoma"/>
              </a:rPr>
              <a:t>los</a:t>
            </a:r>
            <a:r>
              <a:rPr sz="2200" spc="-90" dirty="0">
                <a:latin typeface="Tahoma"/>
                <a:cs typeface="Tahoma"/>
              </a:rPr>
              <a:t> </a:t>
            </a:r>
            <a:r>
              <a:rPr sz="2200" spc="25" dirty="0">
                <a:latin typeface="Tahoma"/>
                <a:cs typeface="Tahoma"/>
              </a:rPr>
              <a:t>trabajadores,</a:t>
            </a:r>
            <a:r>
              <a:rPr sz="2200" spc="-85" dirty="0">
                <a:latin typeface="Tahoma"/>
                <a:cs typeface="Tahoma"/>
              </a:rPr>
              <a:t> </a:t>
            </a:r>
            <a:r>
              <a:rPr sz="2200" spc="30" dirty="0">
                <a:latin typeface="Tahoma"/>
                <a:cs typeface="Tahoma"/>
              </a:rPr>
              <a:t>flexibilizando</a:t>
            </a:r>
            <a:r>
              <a:rPr sz="2200" spc="-90" dirty="0">
                <a:latin typeface="Tahoma"/>
                <a:cs typeface="Tahoma"/>
              </a:rPr>
              <a:t> </a:t>
            </a:r>
            <a:r>
              <a:rPr sz="2200" spc="50" dirty="0">
                <a:latin typeface="Tahoma"/>
                <a:cs typeface="Tahoma"/>
              </a:rPr>
              <a:t>horarios</a:t>
            </a:r>
            <a:r>
              <a:rPr sz="2200" spc="-90" dirty="0">
                <a:latin typeface="Tahoma"/>
                <a:cs typeface="Tahoma"/>
              </a:rPr>
              <a:t> </a:t>
            </a:r>
            <a:r>
              <a:rPr sz="2200" spc="45" dirty="0">
                <a:latin typeface="Tahoma"/>
                <a:cs typeface="Tahoma"/>
              </a:rPr>
              <a:t>o</a:t>
            </a:r>
            <a:r>
              <a:rPr sz="2200" spc="-85" dirty="0">
                <a:latin typeface="Tahoma"/>
                <a:cs typeface="Tahoma"/>
              </a:rPr>
              <a:t> </a:t>
            </a:r>
            <a:r>
              <a:rPr sz="2200" spc="30" dirty="0">
                <a:latin typeface="Tahoma"/>
                <a:cs typeface="Tahoma"/>
              </a:rPr>
              <a:t>poniendo</a:t>
            </a:r>
            <a:r>
              <a:rPr sz="2200" spc="-90" dirty="0">
                <a:latin typeface="Tahoma"/>
                <a:cs typeface="Tahoma"/>
              </a:rPr>
              <a:t> </a:t>
            </a:r>
            <a:r>
              <a:rPr sz="2200" spc="25" dirty="0">
                <a:latin typeface="Tahoma"/>
                <a:cs typeface="Tahoma"/>
              </a:rPr>
              <a:t>a</a:t>
            </a:r>
            <a:r>
              <a:rPr sz="2200" spc="-90" dirty="0">
                <a:latin typeface="Tahoma"/>
                <a:cs typeface="Tahoma"/>
              </a:rPr>
              <a:t> </a:t>
            </a:r>
            <a:r>
              <a:rPr sz="2200" spc="50" dirty="0">
                <a:latin typeface="Tahoma"/>
                <a:cs typeface="Tahoma"/>
              </a:rPr>
              <a:t>su</a:t>
            </a:r>
            <a:r>
              <a:rPr sz="2200" spc="-85" dirty="0">
                <a:latin typeface="Tahoma"/>
                <a:cs typeface="Tahoma"/>
              </a:rPr>
              <a:t> </a:t>
            </a:r>
            <a:r>
              <a:rPr sz="2200" spc="40" dirty="0">
                <a:latin typeface="Tahoma"/>
                <a:cs typeface="Tahoma"/>
              </a:rPr>
              <a:t>alcance</a:t>
            </a:r>
            <a:r>
              <a:rPr sz="2200" spc="-90" dirty="0">
                <a:latin typeface="Tahoma"/>
                <a:cs typeface="Tahoma"/>
              </a:rPr>
              <a:t> </a:t>
            </a:r>
            <a:r>
              <a:rPr sz="2200" spc="30" dirty="0">
                <a:latin typeface="Tahoma"/>
                <a:cs typeface="Tahoma"/>
              </a:rPr>
              <a:t>experiencias </a:t>
            </a:r>
            <a:r>
              <a:rPr sz="2200" spc="-675" dirty="0">
                <a:latin typeface="Tahoma"/>
                <a:cs typeface="Tahoma"/>
              </a:rPr>
              <a:t> </a:t>
            </a:r>
            <a:r>
              <a:rPr sz="2200" spc="15" dirty="0">
                <a:latin typeface="Tahoma"/>
                <a:cs typeface="Tahoma"/>
              </a:rPr>
              <a:t>formativas.</a:t>
            </a:r>
            <a:endParaRPr sz="22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500" dirty="0">
              <a:latin typeface="Tahoma"/>
              <a:cs typeface="Tahoma"/>
            </a:endParaRPr>
          </a:p>
          <a:p>
            <a:pPr marL="12700" marR="823594">
              <a:lnSpc>
                <a:spcPct val="116500"/>
              </a:lnSpc>
            </a:pPr>
            <a:r>
              <a:rPr sz="2200" spc="20" dirty="0">
                <a:latin typeface="Tahoma"/>
                <a:cs typeface="Tahoma"/>
              </a:rPr>
              <a:t>Implementar</a:t>
            </a:r>
            <a:r>
              <a:rPr sz="2200" spc="-90" dirty="0">
                <a:latin typeface="Tahoma"/>
                <a:cs typeface="Tahoma"/>
              </a:rPr>
              <a:t> </a:t>
            </a:r>
            <a:r>
              <a:rPr sz="2200" spc="40" dirty="0">
                <a:latin typeface="Tahoma"/>
                <a:cs typeface="Tahoma"/>
              </a:rPr>
              <a:t>métricas</a:t>
            </a:r>
            <a:r>
              <a:rPr sz="2200" spc="-85" dirty="0">
                <a:latin typeface="Tahoma"/>
                <a:cs typeface="Tahoma"/>
              </a:rPr>
              <a:t> </a:t>
            </a:r>
            <a:r>
              <a:rPr sz="2200" spc="45" dirty="0">
                <a:latin typeface="Tahoma"/>
                <a:cs typeface="Tahoma"/>
              </a:rPr>
              <a:t>o</a:t>
            </a:r>
            <a:r>
              <a:rPr sz="2200" spc="-85" dirty="0">
                <a:latin typeface="Tahoma"/>
                <a:cs typeface="Tahoma"/>
              </a:rPr>
              <a:t> </a:t>
            </a:r>
            <a:r>
              <a:rPr sz="2200" spc="40" dirty="0">
                <a:latin typeface="Tahoma"/>
                <a:cs typeface="Tahoma"/>
              </a:rPr>
              <a:t>programas</a:t>
            </a:r>
            <a:r>
              <a:rPr sz="2200" spc="-90" dirty="0">
                <a:latin typeface="Tahoma"/>
                <a:cs typeface="Tahoma"/>
              </a:rPr>
              <a:t> </a:t>
            </a:r>
            <a:r>
              <a:rPr sz="2200" spc="40" dirty="0">
                <a:latin typeface="Tahoma"/>
                <a:cs typeface="Tahoma"/>
              </a:rPr>
              <a:t>para</a:t>
            </a:r>
            <a:r>
              <a:rPr sz="2200" spc="-85" dirty="0">
                <a:latin typeface="Tahoma"/>
                <a:cs typeface="Tahoma"/>
              </a:rPr>
              <a:t> </a:t>
            </a:r>
            <a:r>
              <a:rPr sz="2200" spc="30" dirty="0">
                <a:latin typeface="Tahoma"/>
                <a:cs typeface="Tahoma"/>
              </a:rPr>
              <a:t>medir</a:t>
            </a:r>
            <a:r>
              <a:rPr sz="2200" spc="-85" dirty="0">
                <a:latin typeface="Tahoma"/>
                <a:cs typeface="Tahoma"/>
              </a:rPr>
              <a:t> </a:t>
            </a:r>
            <a:r>
              <a:rPr sz="2200" spc="30" dirty="0">
                <a:latin typeface="Tahoma"/>
                <a:cs typeface="Tahoma"/>
              </a:rPr>
              <a:t>el</a:t>
            </a:r>
            <a:r>
              <a:rPr sz="2200" spc="-90" dirty="0">
                <a:latin typeface="Tahoma"/>
                <a:cs typeface="Tahoma"/>
              </a:rPr>
              <a:t> </a:t>
            </a:r>
            <a:r>
              <a:rPr sz="2200" spc="25" dirty="0">
                <a:latin typeface="Tahoma"/>
                <a:cs typeface="Tahoma"/>
              </a:rPr>
              <a:t>rendimiento</a:t>
            </a:r>
            <a:r>
              <a:rPr sz="2200" spc="-85" dirty="0">
                <a:latin typeface="Tahoma"/>
                <a:cs typeface="Tahoma"/>
              </a:rPr>
              <a:t> </a:t>
            </a:r>
            <a:r>
              <a:rPr sz="2200" spc="20" dirty="0">
                <a:latin typeface="Tahoma"/>
                <a:cs typeface="Tahoma"/>
              </a:rPr>
              <a:t>y</a:t>
            </a:r>
            <a:r>
              <a:rPr sz="2200" spc="-85" dirty="0">
                <a:latin typeface="Tahoma"/>
                <a:cs typeface="Tahoma"/>
              </a:rPr>
              <a:t> </a:t>
            </a:r>
            <a:r>
              <a:rPr sz="2200" spc="20" dirty="0">
                <a:latin typeface="Tahoma"/>
                <a:cs typeface="Tahoma"/>
              </a:rPr>
              <a:t>desempeño</a:t>
            </a:r>
            <a:r>
              <a:rPr sz="2200" spc="-85" dirty="0">
                <a:latin typeface="Tahoma"/>
                <a:cs typeface="Tahoma"/>
              </a:rPr>
              <a:t> </a:t>
            </a:r>
            <a:r>
              <a:rPr sz="2200" spc="20" dirty="0">
                <a:latin typeface="Tahoma"/>
                <a:cs typeface="Tahoma"/>
              </a:rPr>
              <a:t>de</a:t>
            </a:r>
            <a:r>
              <a:rPr sz="2200" spc="-90" dirty="0">
                <a:latin typeface="Tahoma"/>
                <a:cs typeface="Tahoma"/>
              </a:rPr>
              <a:t> </a:t>
            </a:r>
            <a:r>
              <a:rPr sz="2200" spc="60" dirty="0">
                <a:latin typeface="Tahoma"/>
                <a:cs typeface="Tahoma"/>
              </a:rPr>
              <a:t>los</a:t>
            </a:r>
            <a:r>
              <a:rPr sz="2200" spc="-85" dirty="0">
                <a:latin typeface="Tahoma"/>
                <a:cs typeface="Tahoma"/>
              </a:rPr>
              <a:t> </a:t>
            </a:r>
            <a:r>
              <a:rPr sz="2200" spc="20" dirty="0">
                <a:latin typeface="Tahoma"/>
                <a:cs typeface="Tahoma"/>
              </a:rPr>
              <a:t>empleados,</a:t>
            </a:r>
            <a:r>
              <a:rPr sz="2200" spc="-85" dirty="0">
                <a:latin typeface="Tahoma"/>
                <a:cs typeface="Tahoma"/>
              </a:rPr>
              <a:t> </a:t>
            </a:r>
            <a:r>
              <a:rPr sz="2200" spc="40" dirty="0">
                <a:latin typeface="Tahoma"/>
                <a:cs typeface="Tahoma"/>
              </a:rPr>
              <a:t>para</a:t>
            </a:r>
            <a:r>
              <a:rPr sz="2200" spc="-90" dirty="0">
                <a:latin typeface="Tahoma"/>
                <a:cs typeface="Tahoma"/>
              </a:rPr>
              <a:t> </a:t>
            </a:r>
            <a:r>
              <a:rPr sz="2200" spc="35" dirty="0">
                <a:latin typeface="Tahoma"/>
                <a:cs typeface="Tahoma"/>
              </a:rPr>
              <a:t>detectar</a:t>
            </a:r>
            <a:r>
              <a:rPr sz="2200" spc="-85" dirty="0">
                <a:latin typeface="Tahoma"/>
                <a:cs typeface="Tahoma"/>
              </a:rPr>
              <a:t> </a:t>
            </a:r>
            <a:r>
              <a:rPr sz="2200" spc="25" dirty="0">
                <a:latin typeface="Tahoma"/>
                <a:cs typeface="Tahoma"/>
              </a:rPr>
              <a:t>a</a:t>
            </a:r>
            <a:r>
              <a:rPr sz="2200" spc="-85" dirty="0">
                <a:latin typeface="Tahoma"/>
                <a:cs typeface="Tahoma"/>
              </a:rPr>
              <a:t> </a:t>
            </a:r>
            <a:r>
              <a:rPr sz="2200" spc="60" dirty="0">
                <a:latin typeface="Tahoma"/>
                <a:cs typeface="Tahoma"/>
              </a:rPr>
              <a:t>los</a:t>
            </a:r>
            <a:r>
              <a:rPr sz="2200" spc="-90" dirty="0">
                <a:latin typeface="Tahoma"/>
                <a:cs typeface="Tahoma"/>
              </a:rPr>
              <a:t> </a:t>
            </a:r>
            <a:r>
              <a:rPr sz="2200" spc="15" dirty="0">
                <a:latin typeface="Tahoma"/>
                <a:cs typeface="Tahoma"/>
              </a:rPr>
              <a:t>mejores </a:t>
            </a:r>
            <a:r>
              <a:rPr sz="2200" spc="-670" dirty="0">
                <a:latin typeface="Tahoma"/>
                <a:cs typeface="Tahoma"/>
              </a:rPr>
              <a:t> </a:t>
            </a:r>
            <a:r>
              <a:rPr sz="2200" spc="35" dirty="0">
                <a:latin typeface="Tahoma"/>
                <a:cs typeface="Tahoma"/>
              </a:rPr>
              <a:t>profesionales</a:t>
            </a:r>
            <a:r>
              <a:rPr sz="2200" spc="-95" dirty="0">
                <a:latin typeface="Tahoma"/>
                <a:cs typeface="Tahoma"/>
              </a:rPr>
              <a:t> </a:t>
            </a:r>
            <a:r>
              <a:rPr sz="2200" dirty="0">
                <a:latin typeface="Tahoma"/>
                <a:cs typeface="Tahoma"/>
              </a:rPr>
              <a:t>e</a:t>
            </a:r>
            <a:r>
              <a:rPr sz="2200" spc="-95" dirty="0">
                <a:latin typeface="Tahoma"/>
                <a:cs typeface="Tahoma"/>
              </a:rPr>
              <a:t> </a:t>
            </a:r>
            <a:r>
              <a:rPr sz="2200" spc="30" dirty="0">
                <a:latin typeface="Tahoma"/>
                <a:cs typeface="Tahoma"/>
              </a:rPr>
              <a:t>incentivar</a:t>
            </a:r>
            <a:r>
              <a:rPr sz="2200" spc="-95" dirty="0">
                <a:latin typeface="Tahoma"/>
                <a:cs typeface="Tahoma"/>
              </a:rPr>
              <a:t> </a:t>
            </a:r>
            <a:r>
              <a:rPr sz="2200" spc="25" dirty="0">
                <a:latin typeface="Tahoma"/>
                <a:cs typeface="Tahoma"/>
              </a:rPr>
              <a:t>a</a:t>
            </a:r>
            <a:r>
              <a:rPr sz="2200" spc="-95" dirty="0">
                <a:latin typeface="Tahoma"/>
                <a:cs typeface="Tahoma"/>
              </a:rPr>
              <a:t> </a:t>
            </a:r>
            <a:r>
              <a:rPr sz="2200" spc="55" dirty="0">
                <a:latin typeface="Tahoma"/>
                <a:cs typeface="Tahoma"/>
              </a:rPr>
              <a:t>sus</a:t>
            </a:r>
            <a:r>
              <a:rPr sz="2200" spc="-95" dirty="0">
                <a:latin typeface="Tahoma"/>
                <a:cs typeface="Tahoma"/>
              </a:rPr>
              <a:t> </a:t>
            </a:r>
            <a:r>
              <a:rPr sz="2200" spc="25" dirty="0">
                <a:latin typeface="Tahoma"/>
                <a:cs typeface="Tahoma"/>
              </a:rPr>
              <a:t>compañeros.</a:t>
            </a:r>
            <a:endParaRPr sz="2200" dirty="0">
              <a:latin typeface="Tahoma"/>
              <a:cs typeface="Tahoma"/>
            </a:endParaRPr>
          </a:p>
          <a:p>
            <a:pPr marL="12700" marR="6364605">
              <a:lnSpc>
                <a:spcPts val="6150"/>
              </a:lnSpc>
              <a:spcBef>
                <a:spcPts val="790"/>
              </a:spcBef>
            </a:pPr>
            <a:r>
              <a:rPr sz="2200" spc="50" dirty="0">
                <a:latin typeface="Tahoma"/>
                <a:cs typeface="Tahoma"/>
              </a:rPr>
              <a:t>Crear </a:t>
            </a:r>
            <a:r>
              <a:rPr sz="2200" dirty="0">
                <a:latin typeface="Tahoma"/>
                <a:cs typeface="Tahoma"/>
              </a:rPr>
              <a:t>e </a:t>
            </a:r>
            <a:r>
              <a:rPr sz="2200" spc="40" dirty="0">
                <a:latin typeface="Tahoma"/>
                <a:cs typeface="Tahoma"/>
              </a:rPr>
              <a:t>impulsar </a:t>
            </a:r>
            <a:r>
              <a:rPr sz="2200" spc="35" dirty="0">
                <a:latin typeface="Tahoma"/>
                <a:cs typeface="Tahoma"/>
              </a:rPr>
              <a:t>planes </a:t>
            </a:r>
            <a:r>
              <a:rPr sz="2200" spc="20" dirty="0">
                <a:latin typeface="Tahoma"/>
                <a:cs typeface="Tahoma"/>
              </a:rPr>
              <a:t>de </a:t>
            </a:r>
            <a:r>
              <a:rPr sz="2200" spc="30" dirty="0">
                <a:latin typeface="Tahoma"/>
                <a:cs typeface="Tahoma"/>
              </a:rPr>
              <a:t>reclutamiento </a:t>
            </a:r>
            <a:r>
              <a:rPr sz="2200" spc="20" dirty="0">
                <a:latin typeface="Tahoma"/>
                <a:cs typeface="Tahoma"/>
              </a:rPr>
              <a:t>y de </a:t>
            </a:r>
            <a:r>
              <a:rPr sz="2200" spc="35" dirty="0">
                <a:latin typeface="Tahoma"/>
                <a:cs typeface="Tahoma"/>
              </a:rPr>
              <a:t>retención </a:t>
            </a:r>
            <a:r>
              <a:rPr sz="2200" spc="30" dirty="0">
                <a:latin typeface="Tahoma"/>
                <a:cs typeface="Tahoma"/>
              </a:rPr>
              <a:t>del </a:t>
            </a:r>
            <a:r>
              <a:rPr sz="2200" spc="20" dirty="0">
                <a:latin typeface="Tahoma"/>
                <a:cs typeface="Tahoma"/>
              </a:rPr>
              <a:t>talento. </a:t>
            </a:r>
            <a:r>
              <a:rPr sz="2200" spc="25" dirty="0">
                <a:latin typeface="Tahoma"/>
                <a:cs typeface="Tahoma"/>
              </a:rPr>
              <a:t> </a:t>
            </a:r>
            <a:r>
              <a:rPr sz="2200" spc="40" dirty="0">
                <a:latin typeface="Tahoma"/>
                <a:cs typeface="Tahoma"/>
              </a:rPr>
              <a:t>Establecer</a:t>
            </a:r>
            <a:r>
              <a:rPr sz="2200" spc="-95" dirty="0">
                <a:latin typeface="Tahoma"/>
                <a:cs typeface="Tahoma"/>
              </a:rPr>
              <a:t> </a:t>
            </a:r>
            <a:r>
              <a:rPr sz="2200" spc="30" dirty="0">
                <a:latin typeface="Tahoma"/>
                <a:cs typeface="Tahoma"/>
              </a:rPr>
              <a:t>nóminas</a:t>
            </a:r>
            <a:r>
              <a:rPr sz="2200" spc="-90" dirty="0">
                <a:latin typeface="Tahoma"/>
                <a:cs typeface="Tahoma"/>
              </a:rPr>
              <a:t> </a:t>
            </a:r>
            <a:r>
              <a:rPr sz="2200" spc="20" dirty="0">
                <a:latin typeface="Tahoma"/>
                <a:cs typeface="Tahoma"/>
              </a:rPr>
              <a:t>que</a:t>
            </a:r>
            <a:r>
              <a:rPr sz="2200" spc="-95" dirty="0">
                <a:latin typeface="Tahoma"/>
                <a:cs typeface="Tahoma"/>
              </a:rPr>
              <a:t> </a:t>
            </a:r>
            <a:r>
              <a:rPr sz="2200" spc="35" dirty="0">
                <a:latin typeface="Tahoma"/>
                <a:cs typeface="Tahoma"/>
              </a:rPr>
              <a:t>sirvan</a:t>
            </a:r>
            <a:r>
              <a:rPr sz="2200" spc="-90" dirty="0">
                <a:latin typeface="Tahoma"/>
                <a:cs typeface="Tahoma"/>
              </a:rPr>
              <a:t> </a:t>
            </a:r>
            <a:r>
              <a:rPr sz="2200" spc="40" dirty="0">
                <a:latin typeface="Tahoma"/>
                <a:cs typeface="Tahoma"/>
              </a:rPr>
              <a:t>para</a:t>
            </a:r>
            <a:r>
              <a:rPr sz="2200" spc="-95" dirty="0">
                <a:latin typeface="Tahoma"/>
                <a:cs typeface="Tahoma"/>
              </a:rPr>
              <a:t> </a:t>
            </a:r>
            <a:r>
              <a:rPr sz="2200" spc="35" dirty="0">
                <a:latin typeface="Tahoma"/>
                <a:cs typeface="Tahoma"/>
              </a:rPr>
              <a:t>atraer</a:t>
            </a:r>
            <a:r>
              <a:rPr sz="2200" spc="-90" dirty="0">
                <a:latin typeface="Tahoma"/>
                <a:cs typeface="Tahoma"/>
              </a:rPr>
              <a:t> </a:t>
            </a:r>
            <a:r>
              <a:rPr sz="2200" spc="20" dirty="0">
                <a:latin typeface="Tahoma"/>
                <a:cs typeface="Tahoma"/>
              </a:rPr>
              <a:t>y</a:t>
            </a:r>
            <a:r>
              <a:rPr sz="2200" spc="-95" dirty="0">
                <a:latin typeface="Tahoma"/>
                <a:cs typeface="Tahoma"/>
              </a:rPr>
              <a:t> </a:t>
            </a:r>
            <a:r>
              <a:rPr sz="2200" spc="30" dirty="0">
                <a:latin typeface="Tahoma"/>
                <a:cs typeface="Tahoma"/>
              </a:rPr>
              <a:t>retener</a:t>
            </a:r>
            <a:r>
              <a:rPr sz="2200" spc="-90" dirty="0">
                <a:latin typeface="Tahoma"/>
                <a:cs typeface="Tahoma"/>
              </a:rPr>
              <a:t> </a:t>
            </a:r>
            <a:r>
              <a:rPr sz="2200" spc="25" dirty="0">
                <a:latin typeface="Tahoma"/>
                <a:cs typeface="Tahoma"/>
              </a:rPr>
              <a:t>a</a:t>
            </a:r>
            <a:r>
              <a:rPr sz="2200" spc="-95" dirty="0">
                <a:latin typeface="Tahoma"/>
                <a:cs typeface="Tahoma"/>
              </a:rPr>
              <a:t> </a:t>
            </a:r>
            <a:r>
              <a:rPr sz="2200" spc="60" dirty="0">
                <a:latin typeface="Tahoma"/>
                <a:cs typeface="Tahoma"/>
              </a:rPr>
              <a:t>los</a:t>
            </a:r>
            <a:r>
              <a:rPr sz="2200" spc="-90" dirty="0">
                <a:latin typeface="Tahoma"/>
                <a:cs typeface="Tahoma"/>
              </a:rPr>
              <a:t> </a:t>
            </a:r>
            <a:r>
              <a:rPr sz="2200" spc="15" dirty="0">
                <a:latin typeface="Tahoma"/>
                <a:cs typeface="Tahoma"/>
              </a:rPr>
              <a:t>mejores</a:t>
            </a:r>
            <a:r>
              <a:rPr sz="2200" spc="-95" dirty="0">
                <a:latin typeface="Tahoma"/>
                <a:cs typeface="Tahoma"/>
              </a:rPr>
              <a:t> </a:t>
            </a:r>
            <a:r>
              <a:rPr sz="2200" spc="40" dirty="0">
                <a:latin typeface="Tahoma"/>
                <a:cs typeface="Tahoma"/>
              </a:rPr>
              <a:t>prospectos.</a:t>
            </a:r>
            <a:endParaRPr sz="2200" dirty="0">
              <a:latin typeface="Tahoma"/>
              <a:cs typeface="Tahoma"/>
            </a:endParaRPr>
          </a:p>
          <a:p>
            <a:pPr marL="12700" marR="5080">
              <a:lnSpc>
                <a:spcPct val="116500"/>
              </a:lnSpc>
              <a:spcBef>
                <a:spcPts val="2285"/>
              </a:spcBef>
            </a:pPr>
            <a:r>
              <a:rPr sz="2200" spc="35" dirty="0">
                <a:latin typeface="Tahoma"/>
                <a:cs typeface="Tahoma"/>
              </a:rPr>
              <a:t>Poner</a:t>
            </a:r>
            <a:r>
              <a:rPr sz="2200" spc="-95" dirty="0">
                <a:latin typeface="Tahoma"/>
                <a:cs typeface="Tahoma"/>
              </a:rPr>
              <a:t> </a:t>
            </a:r>
            <a:r>
              <a:rPr sz="2200" spc="10" dirty="0">
                <a:latin typeface="Tahoma"/>
                <a:cs typeface="Tahoma"/>
              </a:rPr>
              <a:t>en</a:t>
            </a:r>
            <a:r>
              <a:rPr sz="2200" spc="-90" dirty="0">
                <a:latin typeface="Tahoma"/>
                <a:cs typeface="Tahoma"/>
              </a:rPr>
              <a:t> </a:t>
            </a:r>
            <a:r>
              <a:rPr sz="2200" spc="35" dirty="0">
                <a:latin typeface="Tahoma"/>
                <a:cs typeface="Tahoma"/>
              </a:rPr>
              <a:t>marcha</a:t>
            </a:r>
            <a:r>
              <a:rPr sz="2200" spc="-90" dirty="0">
                <a:latin typeface="Tahoma"/>
                <a:cs typeface="Tahoma"/>
              </a:rPr>
              <a:t> </a:t>
            </a:r>
            <a:r>
              <a:rPr sz="2200" spc="20" dirty="0">
                <a:latin typeface="Tahoma"/>
                <a:cs typeface="Tahoma"/>
              </a:rPr>
              <a:t>un</a:t>
            </a:r>
            <a:r>
              <a:rPr sz="2200" spc="-90" dirty="0">
                <a:latin typeface="Tahoma"/>
                <a:cs typeface="Tahoma"/>
              </a:rPr>
              <a:t> </a:t>
            </a:r>
            <a:r>
              <a:rPr sz="2200" spc="35" dirty="0">
                <a:latin typeface="Tahoma"/>
                <a:cs typeface="Tahoma"/>
              </a:rPr>
              <a:t>programa</a:t>
            </a:r>
            <a:r>
              <a:rPr sz="2200" spc="-95" dirty="0">
                <a:latin typeface="Tahoma"/>
                <a:cs typeface="Tahoma"/>
              </a:rPr>
              <a:t> </a:t>
            </a:r>
            <a:r>
              <a:rPr sz="2200" spc="20" dirty="0">
                <a:latin typeface="Tahoma"/>
                <a:cs typeface="Tahoma"/>
              </a:rPr>
              <a:t>de</a:t>
            </a:r>
            <a:r>
              <a:rPr sz="2200" spc="-90" dirty="0">
                <a:latin typeface="Tahoma"/>
                <a:cs typeface="Tahoma"/>
              </a:rPr>
              <a:t> </a:t>
            </a:r>
            <a:r>
              <a:rPr sz="2200" spc="50" dirty="0">
                <a:latin typeface="Tahoma"/>
                <a:cs typeface="Tahoma"/>
              </a:rPr>
              <a:t>ascensos</a:t>
            </a:r>
            <a:r>
              <a:rPr sz="2200" spc="-90" dirty="0">
                <a:latin typeface="Tahoma"/>
                <a:cs typeface="Tahoma"/>
              </a:rPr>
              <a:t> </a:t>
            </a:r>
            <a:r>
              <a:rPr sz="2200" spc="90" dirty="0">
                <a:latin typeface="Tahoma"/>
                <a:cs typeface="Tahoma"/>
              </a:rPr>
              <a:t>y/o</a:t>
            </a:r>
            <a:r>
              <a:rPr sz="2200" spc="-90" dirty="0">
                <a:latin typeface="Tahoma"/>
                <a:cs typeface="Tahoma"/>
              </a:rPr>
              <a:t> </a:t>
            </a:r>
            <a:r>
              <a:rPr sz="2200" spc="20" dirty="0">
                <a:latin typeface="Tahoma"/>
                <a:cs typeface="Tahoma"/>
              </a:rPr>
              <a:t>de</a:t>
            </a:r>
            <a:r>
              <a:rPr sz="2200" spc="-95" dirty="0">
                <a:latin typeface="Tahoma"/>
                <a:cs typeface="Tahoma"/>
              </a:rPr>
              <a:t> </a:t>
            </a:r>
            <a:r>
              <a:rPr sz="2200" spc="50" dirty="0">
                <a:latin typeface="Tahoma"/>
                <a:cs typeface="Tahoma"/>
              </a:rPr>
              <a:t>conciliación</a:t>
            </a:r>
            <a:r>
              <a:rPr sz="2200" spc="-90" dirty="0">
                <a:latin typeface="Tahoma"/>
                <a:cs typeface="Tahoma"/>
              </a:rPr>
              <a:t> </a:t>
            </a:r>
            <a:r>
              <a:rPr sz="2200" spc="30" dirty="0">
                <a:latin typeface="Tahoma"/>
                <a:cs typeface="Tahoma"/>
              </a:rPr>
              <a:t>familiar</a:t>
            </a:r>
            <a:r>
              <a:rPr sz="2200" spc="-90" dirty="0">
                <a:latin typeface="Tahoma"/>
                <a:cs typeface="Tahoma"/>
              </a:rPr>
              <a:t> </a:t>
            </a:r>
            <a:r>
              <a:rPr sz="2200" spc="20" dirty="0">
                <a:latin typeface="Tahoma"/>
                <a:cs typeface="Tahoma"/>
              </a:rPr>
              <a:t>y</a:t>
            </a:r>
            <a:r>
              <a:rPr sz="2200" spc="-90" dirty="0">
                <a:latin typeface="Tahoma"/>
                <a:cs typeface="Tahoma"/>
              </a:rPr>
              <a:t> </a:t>
            </a:r>
            <a:r>
              <a:rPr sz="2200" spc="25" dirty="0">
                <a:latin typeface="Tahoma"/>
                <a:cs typeface="Tahoma"/>
              </a:rPr>
              <a:t>geográfica,</a:t>
            </a:r>
            <a:r>
              <a:rPr sz="2200" spc="-95" dirty="0">
                <a:latin typeface="Tahoma"/>
                <a:cs typeface="Tahoma"/>
              </a:rPr>
              <a:t> </a:t>
            </a:r>
            <a:r>
              <a:rPr sz="2200" spc="50" dirty="0">
                <a:latin typeface="Tahoma"/>
                <a:cs typeface="Tahoma"/>
              </a:rPr>
              <a:t>con</a:t>
            </a:r>
            <a:r>
              <a:rPr sz="2200" spc="-90" dirty="0">
                <a:latin typeface="Tahoma"/>
                <a:cs typeface="Tahoma"/>
              </a:rPr>
              <a:t> </a:t>
            </a:r>
            <a:r>
              <a:rPr sz="2200" spc="30" dirty="0">
                <a:latin typeface="Tahoma"/>
                <a:cs typeface="Tahoma"/>
              </a:rPr>
              <a:t>el</a:t>
            </a:r>
            <a:r>
              <a:rPr sz="2200" spc="-90" dirty="0">
                <a:latin typeface="Tahoma"/>
                <a:cs typeface="Tahoma"/>
              </a:rPr>
              <a:t> </a:t>
            </a:r>
            <a:r>
              <a:rPr sz="2200" spc="15" dirty="0">
                <a:latin typeface="Tahoma"/>
                <a:cs typeface="Tahoma"/>
              </a:rPr>
              <a:t>fin</a:t>
            </a:r>
            <a:r>
              <a:rPr sz="2200" spc="-90" dirty="0">
                <a:latin typeface="Tahoma"/>
                <a:cs typeface="Tahoma"/>
              </a:rPr>
              <a:t> </a:t>
            </a:r>
            <a:r>
              <a:rPr sz="2200" spc="20" dirty="0">
                <a:latin typeface="Tahoma"/>
                <a:cs typeface="Tahoma"/>
              </a:rPr>
              <a:t>de</a:t>
            </a:r>
            <a:r>
              <a:rPr sz="2200" spc="-95" dirty="0">
                <a:latin typeface="Tahoma"/>
                <a:cs typeface="Tahoma"/>
              </a:rPr>
              <a:t> </a:t>
            </a:r>
            <a:r>
              <a:rPr sz="2200" spc="30" dirty="0">
                <a:latin typeface="Tahoma"/>
                <a:cs typeface="Tahoma"/>
              </a:rPr>
              <a:t>incrementar</a:t>
            </a:r>
            <a:r>
              <a:rPr sz="2200" spc="-90" dirty="0">
                <a:latin typeface="Tahoma"/>
                <a:cs typeface="Tahoma"/>
              </a:rPr>
              <a:t> </a:t>
            </a:r>
            <a:r>
              <a:rPr sz="2200" spc="30" dirty="0">
                <a:latin typeface="Tahoma"/>
                <a:cs typeface="Tahoma"/>
              </a:rPr>
              <a:t>el</a:t>
            </a:r>
            <a:r>
              <a:rPr sz="2200" spc="-90" dirty="0">
                <a:latin typeface="Tahoma"/>
                <a:cs typeface="Tahoma"/>
              </a:rPr>
              <a:t> </a:t>
            </a:r>
            <a:r>
              <a:rPr sz="2200" spc="35" dirty="0">
                <a:latin typeface="Tahoma"/>
                <a:cs typeface="Tahoma"/>
              </a:rPr>
              <a:t>bienestar</a:t>
            </a:r>
            <a:r>
              <a:rPr sz="2200" spc="-90" dirty="0">
                <a:latin typeface="Tahoma"/>
                <a:cs typeface="Tahoma"/>
              </a:rPr>
              <a:t> </a:t>
            </a:r>
            <a:r>
              <a:rPr sz="2200" spc="20" dirty="0">
                <a:latin typeface="Tahoma"/>
                <a:cs typeface="Tahoma"/>
              </a:rPr>
              <a:t>de</a:t>
            </a:r>
            <a:r>
              <a:rPr sz="2200" spc="-95" dirty="0">
                <a:latin typeface="Tahoma"/>
                <a:cs typeface="Tahoma"/>
              </a:rPr>
              <a:t> </a:t>
            </a:r>
            <a:r>
              <a:rPr sz="2200" spc="60" dirty="0">
                <a:latin typeface="Tahoma"/>
                <a:cs typeface="Tahoma"/>
              </a:rPr>
              <a:t>los </a:t>
            </a:r>
            <a:r>
              <a:rPr sz="2200" spc="-670" dirty="0">
                <a:latin typeface="Tahoma"/>
                <a:cs typeface="Tahoma"/>
              </a:rPr>
              <a:t> </a:t>
            </a:r>
            <a:r>
              <a:rPr sz="2200" spc="35" dirty="0">
                <a:latin typeface="Tahoma"/>
                <a:cs typeface="Tahoma"/>
              </a:rPr>
              <a:t>trabajadores</a:t>
            </a:r>
            <a:endParaRPr sz="2200" dirty="0">
              <a:latin typeface="Tahoma"/>
              <a:cs typeface="Tahoma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23921" y="4839128"/>
            <a:ext cx="104775" cy="104774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23921" y="6010703"/>
            <a:ext cx="104775" cy="104774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23921" y="6791753"/>
            <a:ext cx="104775" cy="104774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23921" y="7572802"/>
            <a:ext cx="104775" cy="104774"/>
          </a:xfrm>
          <a:prstGeom prst="rect">
            <a:avLst/>
          </a:prstGeom>
        </p:spPr>
      </p:pic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4122191" y="1225335"/>
            <a:ext cx="10131425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600" spc="10" dirty="0">
                <a:latin typeface="Tahoma"/>
                <a:cs typeface="Tahoma"/>
              </a:rPr>
              <a:t>RETENCIÓN</a:t>
            </a:r>
            <a:r>
              <a:rPr sz="3600" spc="-160" dirty="0">
                <a:latin typeface="Tahoma"/>
                <a:cs typeface="Tahoma"/>
              </a:rPr>
              <a:t> </a:t>
            </a:r>
            <a:r>
              <a:rPr sz="3600" spc="-20" dirty="0">
                <a:latin typeface="Tahoma"/>
                <a:cs typeface="Tahoma"/>
              </a:rPr>
              <a:t>Y</a:t>
            </a:r>
            <a:r>
              <a:rPr sz="3600" spc="-155" dirty="0">
                <a:latin typeface="Tahoma"/>
                <a:cs typeface="Tahoma"/>
              </a:rPr>
              <a:t> </a:t>
            </a:r>
            <a:r>
              <a:rPr sz="3600" spc="25" dirty="0">
                <a:latin typeface="Tahoma"/>
                <a:cs typeface="Tahoma"/>
              </a:rPr>
              <a:t>AUMENTO</a:t>
            </a:r>
            <a:r>
              <a:rPr sz="3600" spc="-160" dirty="0">
                <a:latin typeface="Tahoma"/>
                <a:cs typeface="Tahoma"/>
              </a:rPr>
              <a:t> </a:t>
            </a:r>
            <a:r>
              <a:rPr sz="3600" spc="-35" dirty="0">
                <a:latin typeface="Tahoma"/>
                <a:cs typeface="Tahoma"/>
              </a:rPr>
              <a:t>DEL</a:t>
            </a:r>
            <a:r>
              <a:rPr sz="3600" spc="-155" dirty="0">
                <a:latin typeface="Tahoma"/>
                <a:cs typeface="Tahoma"/>
              </a:rPr>
              <a:t> </a:t>
            </a:r>
            <a:r>
              <a:rPr sz="3600" dirty="0">
                <a:latin typeface="Tahoma"/>
                <a:cs typeface="Tahoma"/>
              </a:rPr>
              <a:t>TALENTO</a:t>
            </a:r>
            <a:r>
              <a:rPr sz="3600" spc="-160" dirty="0">
                <a:latin typeface="Tahoma"/>
                <a:cs typeface="Tahoma"/>
              </a:rPr>
              <a:t> </a:t>
            </a:r>
            <a:r>
              <a:rPr sz="3600" spc="30" dirty="0">
                <a:latin typeface="Tahoma"/>
                <a:cs typeface="Tahoma"/>
              </a:rPr>
              <a:t>HUMANO</a:t>
            </a:r>
            <a:r>
              <a:rPr sz="3600" spc="-155" dirty="0">
                <a:latin typeface="Tahoma"/>
                <a:cs typeface="Tahoma"/>
              </a:rPr>
              <a:t> </a:t>
            </a:r>
            <a:r>
              <a:rPr sz="3600" spc="15" dirty="0">
                <a:latin typeface="Tahoma"/>
                <a:cs typeface="Tahoma"/>
              </a:rPr>
              <a:t>EN</a:t>
            </a:r>
            <a:r>
              <a:rPr sz="3600" spc="-155" dirty="0">
                <a:latin typeface="Tahoma"/>
                <a:cs typeface="Tahoma"/>
              </a:rPr>
              <a:t> </a:t>
            </a:r>
            <a:r>
              <a:rPr sz="3600" spc="65" dirty="0">
                <a:latin typeface="Tahoma"/>
                <a:cs typeface="Tahoma"/>
              </a:rPr>
              <a:t>LA</a:t>
            </a:r>
            <a:r>
              <a:rPr sz="3600" spc="-160" dirty="0">
                <a:latin typeface="Tahoma"/>
                <a:cs typeface="Tahoma"/>
              </a:rPr>
              <a:t> </a:t>
            </a:r>
            <a:r>
              <a:rPr sz="3600" spc="50" dirty="0">
                <a:latin typeface="Tahoma"/>
                <a:cs typeface="Tahoma"/>
              </a:rPr>
              <a:t>EMPRESA</a:t>
            </a:r>
            <a:endParaRPr sz="360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707630" cy="10287000"/>
          </a:xfrm>
          <a:custGeom>
            <a:avLst/>
            <a:gdLst/>
            <a:ahLst/>
            <a:cxnLst/>
            <a:rect l="l" t="t" r="r" b="b"/>
            <a:pathLst>
              <a:path w="7707630" h="10287000">
                <a:moveTo>
                  <a:pt x="0" y="10286999"/>
                </a:moveTo>
                <a:lnTo>
                  <a:pt x="7707313" y="10286999"/>
                </a:lnTo>
                <a:lnTo>
                  <a:pt x="7707313" y="0"/>
                </a:lnTo>
                <a:lnTo>
                  <a:pt x="0" y="0"/>
                </a:lnTo>
                <a:lnTo>
                  <a:pt x="0" y="10286999"/>
                </a:lnTo>
                <a:close/>
              </a:path>
            </a:pathLst>
          </a:custGeom>
          <a:solidFill>
            <a:srgbClr val="FDB9C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707313" y="0"/>
            <a:ext cx="10582275" cy="10287000"/>
          </a:xfrm>
          <a:custGeom>
            <a:avLst/>
            <a:gdLst/>
            <a:ahLst/>
            <a:cxnLst/>
            <a:rect l="l" t="t" r="r" b="b"/>
            <a:pathLst>
              <a:path w="10582275" h="10287000">
                <a:moveTo>
                  <a:pt x="10582274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0582274" y="0"/>
                </a:lnTo>
                <a:lnTo>
                  <a:pt x="10582274" y="10286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49192" y="3169919"/>
            <a:ext cx="6991350" cy="3352800"/>
          </a:xfrm>
          <a:custGeom>
            <a:avLst/>
            <a:gdLst/>
            <a:ahLst/>
            <a:cxnLst/>
            <a:rect l="l" t="t" r="r" b="b"/>
            <a:pathLst>
              <a:path w="6991350" h="3352800">
                <a:moveTo>
                  <a:pt x="6773033" y="3352800"/>
                </a:moveTo>
                <a:lnTo>
                  <a:pt x="218252" y="3352800"/>
                </a:lnTo>
                <a:lnTo>
                  <a:pt x="168296" y="3347027"/>
                </a:lnTo>
                <a:lnTo>
                  <a:pt x="122391" y="3330590"/>
                </a:lnTo>
                <a:lnTo>
                  <a:pt x="81862" y="3304814"/>
                </a:lnTo>
                <a:lnTo>
                  <a:pt x="48034" y="3271020"/>
                </a:lnTo>
                <a:lnTo>
                  <a:pt x="22231" y="3230532"/>
                </a:lnTo>
                <a:lnTo>
                  <a:pt x="5778" y="3184673"/>
                </a:lnTo>
                <a:lnTo>
                  <a:pt x="0" y="3134767"/>
                </a:lnTo>
                <a:lnTo>
                  <a:pt x="0" y="218032"/>
                </a:lnTo>
                <a:lnTo>
                  <a:pt x="5778" y="168126"/>
                </a:lnTo>
                <a:lnTo>
                  <a:pt x="22231" y="122267"/>
                </a:lnTo>
                <a:lnTo>
                  <a:pt x="48034" y="81779"/>
                </a:lnTo>
                <a:lnTo>
                  <a:pt x="81862" y="47986"/>
                </a:lnTo>
                <a:lnTo>
                  <a:pt x="122391" y="22209"/>
                </a:lnTo>
                <a:lnTo>
                  <a:pt x="168296" y="5772"/>
                </a:lnTo>
                <a:lnTo>
                  <a:pt x="218252" y="0"/>
                </a:lnTo>
                <a:lnTo>
                  <a:pt x="6773033" y="0"/>
                </a:lnTo>
                <a:lnTo>
                  <a:pt x="6822989" y="5772"/>
                </a:lnTo>
                <a:lnTo>
                  <a:pt x="6868894" y="22209"/>
                </a:lnTo>
                <a:lnTo>
                  <a:pt x="6909423" y="47986"/>
                </a:lnTo>
                <a:lnTo>
                  <a:pt x="6943251" y="81779"/>
                </a:lnTo>
                <a:lnTo>
                  <a:pt x="6969053" y="122267"/>
                </a:lnTo>
                <a:lnTo>
                  <a:pt x="6985506" y="168126"/>
                </a:lnTo>
                <a:lnTo>
                  <a:pt x="6991285" y="218032"/>
                </a:lnTo>
                <a:lnTo>
                  <a:pt x="6991285" y="3134767"/>
                </a:lnTo>
                <a:lnTo>
                  <a:pt x="6985506" y="3184673"/>
                </a:lnTo>
                <a:lnTo>
                  <a:pt x="6969053" y="3230532"/>
                </a:lnTo>
                <a:lnTo>
                  <a:pt x="6943251" y="3271020"/>
                </a:lnTo>
                <a:lnTo>
                  <a:pt x="6909423" y="3304814"/>
                </a:lnTo>
                <a:lnTo>
                  <a:pt x="6868894" y="3330590"/>
                </a:lnTo>
                <a:lnTo>
                  <a:pt x="6822989" y="3347027"/>
                </a:lnTo>
                <a:lnTo>
                  <a:pt x="6773033" y="3352800"/>
                </a:lnTo>
                <a:close/>
              </a:path>
            </a:pathLst>
          </a:custGeom>
          <a:solidFill>
            <a:srgbClr val="BA8EC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8050754" y="1028570"/>
            <a:ext cx="9690735" cy="8631555"/>
            <a:chOff x="8050754" y="1028570"/>
            <a:chExt cx="9690735" cy="8631555"/>
          </a:xfrm>
        </p:grpSpPr>
        <p:sp>
          <p:nvSpPr>
            <p:cNvPr id="6" name="object 6"/>
            <p:cNvSpPr/>
            <p:nvPr/>
          </p:nvSpPr>
          <p:spPr>
            <a:xfrm>
              <a:off x="8146471" y="1219327"/>
              <a:ext cx="22860" cy="8181975"/>
            </a:xfrm>
            <a:custGeom>
              <a:avLst/>
              <a:gdLst/>
              <a:ahLst/>
              <a:cxnLst/>
              <a:rect l="l" t="t" r="r" b="b"/>
              <a:pathLst>
                <a:path w="22859" h="8181975">
                  <a:moveTo>
                    <a:pt x="0" y="0"/>
                  </a:moveTo>
                  <a:lnTo>
                    <a:pt x="22760" y="8181949"/>
                  </a:lnTo>
                </a:path>
              </a:pathLst>
            </a:custGeom>
            <a:ln w="476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050754" y="1028570"/>
              <a:ext cx="190904" cy="190951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74044" y="9401084"/>
              <a:ext cx="190904" cy="190951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8118626" y="1139835"/>
              <a:ext cx="510540" cy="2540"/>
            </a:xfrm>
            <a:custGeom>
              <a:avLst/>
              <a:gdLst/>
              <a:ahLst/>
              <a:cxnLst/>
              <a:rect l="l" t="t" r="r" b="b"/>
              <a:pathLst>
                <a:path w="510540" h="2540">
                  <a:moveTo>
                    <a:pt x="0" y="0"/>
                  </a:moveTo>
                  <a:lnTo>
                    <a:pt x="510508" y="2229"/>
                  </a:lnTo>
                </a:path>
              </a:pathLst>
            </a:custGeom>
            <a:ln w="476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628783" y="1047008"/>
              <a:ext cx="142484" cy="190318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8181701" y="2101056"/>
              <a:ext cx="510540" cy="2540"/>
            </a:xfrm>
            <a:custGeom>
              <a:avLst/>
              <a:gdLst/>
              <a:ahLst/>
              <a:cxnLst/>
              <a:rect l="l" t="t" r="r" b="b"/>
              <a:pathLst>
                <a:path w="510540" h="2539">
                  <a:moveTo>
                    <a:pt x="0" y="0"/>
                  </a:moveTo>
                  <a:lnTo>
                    <a:pt x="510508" y="2229"/>
                  </a:lnTo>
                </a:path>
              </a:pathLst>
            </a:custGeom>
            <a:ln w="476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691857" y="2008229"/>
              <a:ext cx="142484" cy="190318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8118626" y="6381120"/>
              <a:ext cx="510540" cy="2540"/>
            </a:xfrm>
            <a:custGeom>
              <a:avLst/>
              <a:gdLst/>
              <a:ahLst/>
              <a:cxnLst/>
              <a:rect l="l" t="t" r="r" b="b"/>
              <a:pathLst>
                <a:path w="510540" h="2539">
                  <a:moveTo>
                    <a:pt x="0" y="0"/>
                  </a:moveTo>
                  <a:lnTo>
                    <a:pt x="510508" y="2229"/>
                  </a:lnTo>
                </a:path>
              </a:pathLst>
            </a:custGeom>
            <a:ln w="476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628783" y="6288294"/>
              <a:ext cx="142484" cy="190318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8145982" y="4821825"/>
              <a:ext cx="510540" cy="2540"/>
            </a:xfrm>
            <a:custGeom>
              <a:avLst/>
              <a:gdLst/>
              <a:ahLst/>
              <a:cxnLst/>
              <a:rect l="l" t="t" r="r" b="b"/>
              <a:pathLst>
                <a:path w="510540" h="2539">
                  <a:moveTo>
                    <a:pt x="0" y="0"/>
                  </a:moveTo>
                  <a:lnTo>
                    <a:pt x="510508" y="2229"/>
                  </a:lnTo>
                </a:path>
              </a:pathLst>
            </a:custGeom>
            <a:ln w="476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656138" y="4729003"/>
              <a:ext cx="142484" cy="190318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8181701" y="2990000"/>
              <a:ext cx="510540" cy="2540"/>
            </a:xfrm>
            <a:custGeom>
              <a:avLst/>
              <a:gdLst/>
              <a:ahLst/>
              <a:cxnLst/>
              <a:rect l="l" t="t" r="r" b="b"/>
              <a:pathLst>
                <a:path w="510540" h="2539">
                  <a:moveTo>
                    <a:pt x="0" y="0"/>
                  </a:moveTo>
                  <a:lnTo>
                    <a:pt x="510508" y="2229"/>
                  </a:lnTo>
                </a:path>
              </a:pathLst>
            </a:custGeom>
            <a:ln w="476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691857" y="2897173"/>
              <a:ext cx="142484" cy="190318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8118626" y="9562339"/>
              <a:ext cx="510540" cy="2540"/>
            </a:xfrm>
            <a:custGeom>
              <a:avLst/>
              <a:gdLst/>
              <a:ahLst/>
              <a:cxnLst/>
              <a:rect l="l" t="t" r="r" b="b"/>
              <a:pathLst>
                <a:path w="510540" h="2540">
                  <a:moveTo>
                    <a:pt x="0" y="0"/>
                  </a:moveTo>
                  <a:lnTo>
                    <a:pt x="510508" y="2229"/>
                  </a:lnTo>
                </a:path>
              </a:pathLst>
            </a:custGeom>
            <a:ln w="476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628783" y="9469507"/>
              <a:ext cx="142484" cy="190318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8217419" y="7881475"/>
              <a:ext cx="510540" cy="2540"/>
            </a:xfrm>
            <a:custGeom>
              <a:avLst/>
              <a:gdLst/>
              <a:ahLst/>
              <a:cxnLst/>
              <a:rect l="l" t="t" r="r" b="b"/>
              <a:pathLst>
                <a:path w="510540" h="2540">
                  <a:moveTo>
                    <a:pt x="0" y="0"/>
                  </a:moveTo>
                  <a:lnTo>
                    <a:pt x="510508" y="2229"/>
                  </a:lnTo>
                </a:path>
              </a:pathLst>
            </a:custGeom>
            <a:ln w="476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727576" y="7788654"/>
              <a:ext cx="142484" cy="190318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8145982" y="3854721"/>
              <a:ext cx="510540" cy="2540"/>
            </a:xfrm>
            <a:custGeom>
              <a:avLst/>
              <a:gdLst/>
              <a:ahLst/>
              <a:cxnLst/>
              <a:rect l="l" t="t" r="r" b="b"/>
              <a:pathLst>
                <a:path w="510540" h="2539">
                  <a:moveTo>
                    <a:pt x="0" y="0"/>
                  </a:moveTo>
                  <a:lnTo>
                    <a:pt x="510508" y="2229"/>
                  </a:lnTo>
                </a:path>
              </a:pathLst>
            </a:custGeom>
            <a:ln w="476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656138" y="3761894"/>
              <a:ext cx="142484" cy="190318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8874205" y="4504092"/>
              <a:ext cx="8867140" cy="923925"/>
            </a:xfrm>
            <a:custGeom>
              <a:avLst/>
              <a:gdLst/>
              <a:ahLst/>
              <a:cxnLst/>
              <a:rect l="l" t="t" r="r" b="b"/>
              <a:pathLst>
                <a:path w="8867140" h="923925">
                  <a:moveTo>
                    <a:pt x="8867053" y="923925"/>
                  </a:moveTo>
                  <a:lnTo>
                    <a:pt x="0" y="923925"/>
                  </a:lnTo>
                  <a:lnTo>
                    <a:pt x="0" y="0"/>
                  </a:lnTo>
                  <a:lnTo>
                    <a:pt x="8867053" y="0"/>
                  </a:lnTo>
                  <a:lnTo>
                    <a:pt x="8867053" y="923925"/>
                  </a:lnTo>
                  <a:close/>
                </a:path>
              </a:pathLst>
            </a:custGeom>
            <a:solidFill>
              <a:srgbClr val="C7D0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630238" y="3108390"/>
            <a:ext cx="6631305" cy="3258820"/>
          </a:xfrm>
          <a:prstGeom prst="rect">
            <a:avLst/>
          </a:prstGeom>
        </p:spPr>
        <p:txBody>
          <a:bodyPr vert="horz" wrap="square" lIns="0" tIns="236220" rIns="0" bIns="0" rtlCol="0">
            <a:spAutoFit/>
          </a:bodyPr>
          <a:lstStyle/>
          <a:p>
            <a:pPr marL="12065" marR="5080" algn="ctr">
              <a:lnSpc>
                <a:spcPct val="77100"/>
              </a:lnSpc>
              <a:spcBef>
                <a:spcPts val="1860"/>
              </a:spcBef>
            </a:pPr>
            <a:r>
              <a:rPr sz="6400" spc="-865" dirty="0">
                <a:latin typeface="Microsoft Sans Serif"/>
                <a:cs typeface="Microsoft Sans Serif"/>
              </a:rPr>
              <a:t>E</a:t>
            </a:r>
            <a:r>
              <a:rPr sz="6400" spc="-600" dirty="0">
                <a:latin typeface="Microsoft Sans Serif"/>
                <a:cs typeface="Microsoft Sans Serif"/>
              </a:rPr>
              <a:t>L</a:t>
            </a:r>
            <a:r>
              <a:rPr sz="6400" spc="-445" dirty="0">
                <a:latin typeface="Microsoft Sans Serif"/>
                <a:cs typeface="Microsoft Sans Serif"/>
              </a:rPr>
              <a:t> </a:t>
            </a:r>
            <a:r>
              <a:rPr sz="6400" spc="-760" dirty="0">
                <a:latin typeface="Microsoft Sans Serif"/>
                <a:cs typeface="Microsoft Sans Serif"/>
              </a:rPr>
              <a:t>D</a:t>
            </a:r>
            <a:r>
              <a:rPr sz="6400" spc="-865" dirty="0">
                <a:latin typeface="Microsoft Sans Serif"/>
                <a:cs typeface="Microsoft Sans Serif"/>
              </a:rPr>
              <a:t>E</a:t>
            </a:r>
            <a:r>
              <a:rPr sz="6400" spc="-1080" dirty="0">
                <a:latin typeface="Microsoft Sans Serif"/>
                <a:cs typeface="Microsoft Sans Serif"/>
              </a:rPr>
              <a:t>P</a:t>
            </a:r>
            <a:r>
              <a:rPr sz="6400" spc="-590" dirty="0">
                <a:latin typeface="Microsoft Sans Serif"/>
                <a:cs typeface="Microsoft Sans Serif"/>
              </a:rPr>
              <a:t>A</a:t>
            </a:r>
            <a:r>
              <a:rPr sz="6400" spc="-1150" dirty="0">
                <a:latin typeface="Microsoft Sans Serif"/>
                <a:cs typeface="Microsoft Sans Serif"/>
              </a:rPr>
              <a:t>R</a:t>
            </a:r>
            <a:r>
              <a:rPr sz="6400" spc="-685" dirty="0">
                <a:latin typeface="Microsoft Sans Serif"/>
                <a:cs typeface="Microsoft Sans Serif"/>
              </a:rPr>
              <a:t>T</a:t>
            </a:r>
            <a:r>
              <a:rPr sz="6400" spc="-590" dirty="0">
                <a:latin typeface="Microsoft Sans Serif"/>
                <a:cs typeface="Microsoft Sans Serif"/>
              </a:rPr>
              <a:t>A</a:t>
            </a:r>
            <a:r>
              <a:rPr sz="6400" spc="-385" dirty="0">
                <a:latin typeface="Microsoft Sans Serif"/>
                <a:cs typeface="Microsoft Sans Serif"/>
              </a:rPr>
              <a:t>M</a:t>
            </a:r>
            <a:r>
              <a:rPr sz="6400" spc="-865" dirty="0">
                <a:latin typeface="Microsoft Sans Serif"/>
                <a:cs typeface="Microsoft Sans Serif"/>
              </a:rPr>
              <a:t>E</a:t>
            </a:r>
            <a:r>
              <a:rPr sz="6400" spc="-635" dirty="0">
                <a:latin typeface="Microsoft Sans Serif"/>
                <a:cs typeface="Microsoft Sans Serif"/>
              </a:rPr>
              <a:t>N</a:t>
            </a:r>
            <a:r>
              <a:rPr sz="6400" spc="-685" dirty="0">
                <a:latin typeface="Microsoft Sans Serif"/>
                <a:cs typeface="Microsoft Sans Serif"/>
              </a:rPr>
              <a:t>T</a:t>
            </a:r>
            <a:r>
              <a:rPr sz="6400" spc="-405" dirty="0">
                <a:latin typeface="Microsoft Sans Serif"/>
                <a:cs typeface="Microsoft Sans Serif"/>
              </a:rPr>
              <a:t>O  </a:t>
            </a:r>
            <a:r>
              <a:rPr sz="6400" spc="-760" dirty="0">
                <a:latin typeface="Microsoft Sans Serif"/>
                <a:cs typeface="Microsoft Sans Serif"/>
              </a:rPr>
              <a:t>D</a:t>
            </a:r>
            <a:r>
              <a:rPr sz="6400" spc="-805" dirty="0">
                <a:latin typeface="Microsoft Sans Serif"/>
                <a:cs typeface="Microsoft Sans Serif"/>
              </a:rPr>
              <a:t>E</a:t>
            </a:r>
            <a:r>
              <a:rPr sz="6400" spc="-445" dirty="0">
                <a:latin typeface="Microsoft Sans Serif"/>
                <a:cs typeface="Microsoft Sans Serif"/>
              </a:rPr>
              <a:t> </a:t>
            </a:r>
            <a:r>
              <a:rPr sz="6400" spc="-1150" dirty="0">
                <a:latin typeface="Microsoft Sans Serif"/>
                <a:cs typeface="Microsoft Sans Serif"/>
              </a:rPr>
              <a:t>R</a:t>
            </a:r>
            <a:r>
              <a:rPr sz="6400" spc="-865" dirty="0">
                <a:latin typeface="Microsoft Sans Serif"/>
                <a:cs typeface="Microsoft Sans Serif"/>
              </a:rPr>
              <a:t>E</a:t>
            </a:r>
            <a:r>
              <a:rPr sz="6400" spc="-695" dirty="0">
                <a:latin typeface="Microsoft Sans Serif"/>
                <a:cs typeface="Microsoft Sans Serif"/>
              </a:rPr>
              <a:t>C</a:t>
            </a:r>
            <a:r>
              <a:rPr sz="6400" spc="-840" dirty="0">
                <a:latin typeface="Microsoft Sans Serif"/>
                <a:cs typeface="Microsoft Sans Serif"/>
              </a:rPr>
              <a:t>U</a:t>
            </a:r>
            <a:r>
              <a:rPr sz="6400" spc="-1150" dirty="0">
                <a:latin typeface="Microsoft Sans Serif"/>
                <a:cs typeface="Microsoft Sans Serif"/>
              </a:rPr>
              <a:t>R</a:t>
            </a:r>
            <a:r>
              <a:rPr sz="6400" spc="-1165" dirty="0">
                <a:latin typeface="Microsoft Sans Serif"/>
                <a:cs typeface="Microsoft Sans Serif"/>
              </a:rPr>
              <a:t>S</a:t>
            </a:r>
            <a:r>
              <a:rPr sz="6400" spc="-785" dirty="0">
                <a:latin typeface="Microsoft Sans Serif"/>
                <a:cs typeface="Microsoft Sans Serif"/>
              </a:rPr>
              <a:t>O</a:t>
            </a:r>
            <a:r>
              <a:rPr sz="6400" spc="-660" dirty="0">
                <a:latin typeface="Microsoft Sans Serif"/>
                <a:cs typeface="Microsoft Sans Serif"/>
              </a:rPr>
              <a:t>S  </a:t>
            </a:r>
            <a:r>
              <a:rPr sz="6400" spc="-530" dirty="0">
                <a:latin typeface="Microsoft Sans Serif"/>
                <a:cs typeface="Microsoft Sans Serif"/>
              </a:rPr>
              <a:t>H</a:t>
            </a:r>
            <a:r>
              <a:rPr sz="6400" spc="-840" dirty="0">
                <a:latin typeface="Microsoft Sans Serif"/>
                <a:cs typeface="Microsoft Sans Serif"/>
              </a:rPr>
              <a:t>U</a:t>
            </a:r>
            <a:r>
              <a:rPr sz="6400" spc="-385" dirty="0">
                <a:latin typeface="Microsoft Sans Serif"/>
                <a:cs typeface="Microsoft Sans Serif"/>
              </a:rPr>
              <a:t>M</a:t>
            </a:r>
            <a:r>
              <a:rPr sz="6400" spc="-610" dirty="0">
                <a:latin typeface="Microsoft Sans Serif"/>
                <a:cs typeface="Microsoft Sans Serif"/>
              </a:rPr>
              <a:t>AN</a:t>
            </a:r>
            <a:r>
              <a:rPr sz="6400" spc="-785" dirty="0">
                <a:latin typeface="Microsoft Sans Serif"/>
                <a:cs typeface="Microsoft Sans Serif"/>
              </a:rPr>
              <a:t>O</a:t>
            </a:r>
            <a:r>
              <a:rPr sz="6400" spc="-1105" dirty="0">
                <a:latin typeface="Microsoft Sans Serif"/>
                <a:cs typeface="Microsoft Sans Serif"/>
              </a:rPr>
              <a:t>S</a:t>
            </a:r>
            <a:r>
              <a:rPr sz="6400" spc="-445" dirty="0">
                <a:latin typeface="Microsoft Sans Serif"/>
                <a:cs typeface="Microsoft Sans Serif"/>
              </a:rPr>
              <a:t> </a:t>
            </a:r>
            <a:r>
              <a:rPr sz="6400" spc="-760" dirty="0">
                <a:latin typeface="Microsoft Sans Serif"/>
                <a:cs typeface="Microsoft Sans Serif"/>
              </a:rPr>
              <a:t>D</a:t>
            </a:r>
            <a:r>
              <a:rPr sz="6400" spc="-865" dirty="0">
                <a:latin typeface="Microsoft Sans Serif"/>
                <a:cs typeface="Microsoft Sans Serif"/>
              </a:rPr>
              <a:t>E</a:t>
            </a:r>
            <a:r>
              <a:rPr sz="6400" spc="-780" dirty="0">
                <a:latin typeface="Microsoft Sans Serif"/>
                <a:cs typeface="Microsoft Sans Serif"/>
              </a:rPr>
              <a:t>B</a:t>
            </a:r>
            <a:r>
              <a:rPr sz="6400" spc="-480" dirty="0">
                <a:latin typeface="Microsoft Sans Serif"/>
                <a:cs typeface="Microsoft Sans Serif"/>
              </a:rPr>
              <a:t>E  </a:t>
            </a:r>
            <a:r>
              <a:rPr sz="6400" spc="-590" dirty="0">
                <a:latin typeface="Microsoft Sans Serif"/>
                <a:cs typeface="Microsoft Sans Serif"/>
              </a:rPr>
              <a:t>V</a:t>
            </a:r>
            <a:r>
              <a:rPr sz="6400" spc="-865" dirty="0">
                <a:latin typeface="Microsoft Sans Serif"/>
                <a:cs typeface="Microsoft Sans Serif"/>
              </a:rPr>
              <a:t>E</a:t>
            </a:r>
            <a:r>
              <a:rPr sz="6400" spc="-660" dirty="0">
                <a:latin typeface="Microsoft Sans Serif"/>
                <a:cs typeface="Microsoft Sans Serif"/>
              </a:rPr>
              <a:t>L</a:t>
            </a:r>
            <a:r>
              <a:rPr sz="6400" spc="-590" dirty="0">
                <a:latin typeface="Microsoft Sans Serif"/>
                <a:cs typeface="Microsoft Sans Serif"/>
              </a:rPr>
              <a:t>A</a:t>
            </a:r>
            <a:r>
              <a:rPr sz="6400" spc="-1090" dirty="0">
                <a:latin typeface="Microsoft Sans Serif"/>
                <a:cs typeface="Microsoft Sans Serif"/>
              </a:rPr>
              <a:t>R</a:t>
            </a:r>
            <a:r>
              <a:rPr sz="6400" spc="-445" dirty="0">
                <a:latin typeface="Microsoft Sans Serif"/>
                <a:cs typeface="Microsoft Sans Serif"/>
              </a:rPr>
              <a:t> </a:t>
            </a:r>
            <a:r>
              <a:rPr sz="6400" spc="-1080" dirty="0">
                <a:latin typeface="Microsoft Sans Serif"/>
                <a:cs typeface="Microsoft Sans Serif"/>
              </a:rPr>
              <a:t>P</a:t>
            </a:r>
            <a:r>
              <a:rPr sz="6400" spc="-785" dirty="0">
                <a:latin typeface="Microsoft Sans Serif"/>
                <a:cs typeface="Microsoft Sans Serif"/>
              </a:rPr>
              <a:t>O</a:t>
            </a:r>
            <a:r>
              <a:rPr sz="6400" spc="-1150" dirty="0">
                <a:latin typeface="Microsoft Sans Serif"/>
                <a:cs typeface="Microsoft Sans Serif"/>
              </a:rPr>
              <a:t>R</a:t>
            </a:r>
            <a:r>
              <a:rPr sz="2650" spc="1030" dirty="0">
                <a:latin typeface="Sitka Subheading"/>
                <a:cs typeface="Sitka Subheading"/>
              </a:rPr>
              <a:t>:</a:t>
            </a:r>
            <a:endParaRPr sz="2650">
              <a:latin typeface="Sitka Subheading"/>
              <a:cs typeface="Sitka Subheading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8929398" y="8913881"/>
            <a:ext cx="8572500" cy="1371600"/>
          </a:xfrm>
          <a:custGeom>
            <a:avLst/>
            <a:gdLst/>
            <a:ahLst/>
            <a:cxnLst/>
            <a:rect l="l" t="t" r="r" b="b"/>
            <a:pathLst>
              <a:path w="8572500" h="1371600">
                <a:moveTo>
                  <a:pt x="8572471" y="1371599"/>
                </a:moveTo>
                <a:lnTo>
                  <a:pt x="0" y="1371599"/>
                </a:lnTo>
                <a:lnTo>
                  <a:pt x="0" y="0"/>
                </a:lnTo>
                <a:lnTo>
                  <a:pt x="8572471" y="0"/>
                </a:lnTo>
                <a:lnTo>
                  <a:pt x="8572471" y="1371599"/>
                </a:lnTo>
                <a:close/>
              </a:path>
            </a:pathLst>
          </a:custGeom>
          <a:solidFill>
            <a:srgbClr val="C7D0D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8" name="object 28"/>
          <p:cNvGrpSpPr/>
          <p:nvPr/>
        </p:nvGrpSpPr>
        <p:grpSpPr>
          <a:xfrm>
            <a:off x="3131423" y="7306910"/>
            <a:ext cx="1396841" cy="2195898"/>
            <a:chOff x="2523266" y="6172695"/>
            <a:chExt cx="2842895" cy="4115435"/>
          </a:xfrm>
        </p:grpSpPr>
        <p:sp>
          <p:nvSpPr>
            <p:cNvPr id="29" name="object 29"/>
            <p:cNvSpPr/>
            <p:nvPr/>
          </p:nvSpPr>
          <p:spPr>
            <a:xfrm>
              <a:off x="3117278" y="7493139"/>
              <a:ext cx="1405255" cy="2794635"/>
            </a:xfrm>
            <a:custGeom>
              <a:avLst/>
              <a:gdLst/>
              <a:ahLst/>
              <a:cxnLst/>
              <a:rect l="l" t="t" r="r" b="b"/>
              <a:pathLst>
                <a:path w="1405254" h="2794634">
                  <a:moveTo>
                    <a:pt x="1047864" y="616356"/>
                  </a:moveTo>
                  <a:lnTo>
                    <a:pt x="1044498" y="570572"/>
                  </a:lnTo>
                  <a:lnTo>
                    <a:pt x="1034745" y="526872"/>
                  </a:lnTo>
                  <a:lnTo>
                    <a:pt x="1019086" y="485736"/>
                  </a:lnTo>
                  <a:lnTo>
                    <a:pt x="997966" y="447649"/>
                  </a:lnTo>
                  <a:lnTo>
                    <a:pt x="971905" y="413080"/>
                  </a:lnTo>
                  <a:lnTo>
                    <a:pt x="941362" y="382524"/>
                  </a:lnTo>
                  <a:lnTo>
                    <a:pt x="906805" y="356438"/>
                  </a:lnTo>
                  <a:lnTo>
                    <a:pt x="868743" y="335318"/>
                  </a:lnTo>
                  <a:lnTo>
                    <a:pt x="827633" y="319633"/>
                  </a:lnTo>
                  <a:lnTo>
                    <a:pt x="783958" y="309880"/>
                  </a:lnTo>
                  <a:lnTo>
                    <a:pt x="738200" y="306514"/>
                  </a:lnTo>
                  <a:lnTo>
                    <a:pt x="692442" y="309880"/>
                  </a:lnTo>
                  <a:lnTo>
                    <a:pt x="648779" y="319633"/>
                  </a:lnTo>
                  <a:lnTo>
                    <a:pt x="607669" y="335318"/>
                  </a:lnTo>
                  <a:lnTo>
                    <a:pt x="569607" y="356438"/>
                  </a:lnTo>
                  <a:lnTo>
                    <a:pt x="535063" y="382524"/>
                  </a:lnTo>
                  <a:lnTo>
                    <a:pt x="504520" y="413080"/>
                  </a:lnTo>
                  <a:lnTo>
                    <a:pt x="478459" y="447649"/>
                  </a:lnTo>
                  <a:lnTo>
                    <a:pt x="457365" y="485736"/>
                  </a:lnTo>
                  <a:lnTo>
                    <a:pt x="441693" y="526872"/>
                  </a:lnTo>
                  <a:lnTo>
                    <a:pt x="431939" y="570572"/>
                  </a:lnTo>
                  <a:lnTo>
                    <a:pt x="428586" y="616356"/>
                  </a:lnTo>
                  <a:lnTo>
                    <a:pt x="431939" y="662139"/>
                  </a:lnTo>
                  <a:lnTo>
                    <a:pt x="441693" y="705840"/>
                  </a:lnTo>
                  <a:lnTo>
                    <a:pt x="457365" y="746975"/>
                  </a:lnTo>
                  <a:lnTo>
                    <a:pt x="478459" y="785075"/>
                  </a:lnTo>
                  <a:lnTo>
                    <a:pt x="504520" y="819645"/>
                  </a:lnTo>
                  <a:lnTo>
                    <a:pt x="535063" y="850214"/>
                  </a:lnTo>
                  <a:lnTo>
                    <a:pt x="569607" y="876300"/>
                  </a:lnTo>
                  <a:lnTo>
                    <a:pt x="607669" y="897420"/>
                  </a:lnTo>
                  <a:lnTo>
                    <a:pt x="648779" y="913104"/>
                  </a:lnTo>
                  <a:lnTo>
                    <a:pt x="692442" y="922870"/>
                  </a:lnTo>
                  <a:lnTo>
                    <a:pt x="738200" y="926236"/>
                  </a:lnTo>
                  <a:lnTo>
                    <a:pt x="783958" y="922870"/>
                  </a:lnTo>
                  <a:lnTo>
                    <a:pt x="827633" y="913104"/>
                  </a:lnTo>
                  <a:lnTo>
                    <a:pt x="868743" y="897420"/>
                  </a:lnTo>
                  <a:lnTo>
                    <a:pt x="906805" y="876300"/>
                  </a:lnTo>
                  <a:lnTo>
                    <a:pt x="941362" y="850214"/>
                  </a:lnTo>
                  <a:lnTo>
                    <a:pt x="971905" y="819645"/>
                  </a:lnTo>
                  <a:lnTo>
                    <a:pt x="997966" y="785075"/>
                  </a:lnTo>
                  <a:lnTo>
                    <a:pt x="1019086" y="746975"/>
                  </a:lnTo>
                  <a:lnTo>
                    <a:pt x="1034745" y="705840"/>
                  </a:lnTo>
                  <a:lnTo>
                    <a:pt x="1044498" y="662139"/>
                  </a:lnTo>
                  <a:lnTo>
                    <a:pt x="1047864" y="616356"/>
                  </a:lnTo>
                  <a:close/>
                </a:path>
                <a:path w="1405254" h="2794634">
                  <a:moveTo>
                    <a:pt x="1405001" y="441109"/>
                  </a:moveTo>
                  <a:lnTo>
                    <a:pt x="1367459" y="127444"/>
                  </a:lnTo>
                  <a:lnTo>
                    <a:pt x="1340866" y="0"/>
                  </a:lnTo>
                  <a:lnTo>
                    <a:pt x="1341107" y="94475"/>
                  </a:lnTo>
                  <a:lnTo>
                    <a:pt x="1322844" y="325882"/>
                  </a:lnTo>
                  <a:lnTo>
                    <a:pt x="1257579" y="616229"/>
                  </a:lnTo>
                  <a:lnTo>
                    <a:pt x="1116812" y="887501"/>
                  </a:lnTo>
                  <a:lnTo>
                    <a:pt x="977404" y="1030960"/>
                  </a:lnTo>
                  <a:lnTo>
                    <a:pt x="864082" y="1104176"/>
                  </a:lnTo>
                  <a:lnTo>
                    <a:pt x="787958" y="1130769"/>
                  </a:lnTo>
                  <a:lnTo>
                    <a:pt x="760107" y="1134389"/>
                  </a:lnTo>
                  <a:lnTo>
                    <a:pt x="720102" y="1129906"/>
                  </a:lnTo>
                  <a:lnTo>
                    <a:pt x="614972" y="1099667"/>
                  </a:lnTo>
                  <a:lnTo>
                    <a:pt x="467055" y="1018451"/>
                  </a:lnTo>
                  <a:lnTo>
                    <a:pt x="298704" y="861047"/>
                  </a:lnTo>
                  <a:lnTo>
                    <a:pt x="122123" y="563499"/>
                  </a:lnTo>
                  <a:lnTo>
                    <a:pt x="57861" y="295160"/>
                  </a:lnTo>
                  <a:lnTo>
                    <a:pt x="55956" y="101117"/>
                  </a:lnTo>
                  <a:lnTo>
                    <a:pt x="66421" y="26416"/>
                  </a:lnTo>
                  <a:lnTo>
                    <a:pt x="31343" y="166509"/>
                  </a:lnTo>
                  <a:lnTo>
                    <a:pt x="0" y="506526"/>
                  </a:lnTo>
                  <a:lnTo>
                    <a:pt x="83248" y="926071"/>
                  </a:lnTo>
                  <a:lnTo>
                    <a:pt x="391947" y="1304772"/>
                  </a:lnTo>
                  <a:lnTo>
                    <a:pt x="764108" y="1754454"/>
                  </a:lnTo>
                  <a:lnTo>
                    <a:pt x="860615" y="2242439"/>
                  </a:lnTo>
                  <a:lnTo>
                    <a:pt x="818222" y="2634018"/>
                  </a:lnTo>
                  <a:lnTo>
                    <a:pt x="773709" y="2794482"/>
                  </a:lnTo>
                  <a:lnTo>
                    <a:pt x="816063" y="2741472"/>
                  </a:lnTo>
                  <a:lnTo>
                    <a:pt x="855243" y="2688171"/>
                  </a:lnTo>
                  <a:lnTo>
                    <a:pt x="891374" y="2634627"/>
                  </a:lnTo>
                  <a:lnTo>
                    <a:pt x="924610" y="2580919"/>
                  </a:lnTo>
                  <a:lnTo>
                    <a:pt x="955065" y="2527135"/>
                  </a:lnTo>
                  <a:lnTo>
                    <a:pt x="982891" y="2473325"/>
                  </a:lnTo>
                  <a:lnTo>
                    <a:pt x="1008214" y="2419591"/>
                  </a:lnTo>
                  <a:lnTo>
                    <a:pt x="1031176" y="2365972"/>
                  </a:lnTo>
                  <a:lnTo>
                    <a:pt x="1051890" y="2312568"/>
                  </a:lnTo>
                  <a:lnTo>
                    <a:pt x="1070521" y="2259444"/>
                  </a:lnTo>
                  <a:lnTo>
                    <a:pt x="1087170" y="2206663"/>
                  </a:lnTo>
                  <a:lnTo>
                    <a:pt x="1102004" y="2154313"/>
                  </a:lnTo>
                  <a:lnTo>
                    <a:pt x="1115148" y="2102446"/>
                  </a:lnTo>
                  <a:lnTo>
                    <a:pt x="1126718" y="2051164"/>
                  </a:lnTo>
                  <a:lnTo>
                    <a:pt x="1136878" y="2000529"/>
                  </a:lnTo>
                  <a:lnTo>
                    <a:pt x="1145743" y="1950593"/>
                  </a:lnTo>
                  <a:lnTo>
                    <a:pt x="1153439" y="1901456"/>
                  </a:lnTo>
                  <a:lnTo>
                    <a:pt x="1160132" y="1853184"/>
                  </a:lnTo>
                  <a:lnTo>
                    <a:pt x="1165923" y="1805851"/>
                  </a:lnTo>
                  <a:lnTo>
                    <a:pt x="1170978" y="1759521"/>
                  </a:lnTo>
                  <a:lnTo>
                    <a:pt x="1175410" y="1714271"/>
                  </a:lnTo>
                  <a:lnTo>
                    <a:pt x="1179347" y="1670177"/>
                  </a:lnTo>
                  <a:lnTo>
                    <a:pt x="1189647" y="1545564"/>
                  </a:lnTo>
                  <a:lnTo>
                    <a:pt x="1192999" y="1506816"/>
                  </a:lnTo>
                  <a:lnTo>
                    <a:pt x="1200442" y="1433957"/>
                  </a:lnTo>
                  <a:lnTo>
                    <a:pt x="1209713" y="1367764"/>
                  </a:lnTo>
                  <a:lnTo>
                    <a:pt x="1221892" y="1308823"/>
                  </a:lnTo>
                  <a:lnTo>
                    <a:pt x="1238072" y="1257719"/>
                  </a:lnTo>
                  <a:lnTo>
                    <a:pt x="1259319" y="1215021"/>
                  </a:lnTo>
                  <a:lnTo>
                    <a:pt x="1390078" y="837984"/>
                  </a:lnTo>
                  <a:lnTo>
                    <a:pt x="1405001" y="441109"/>
                  </a:lnTo>
                  <a:close/>
                </a:path>
              </a:pathLst>
            </a:custGeom>
            <a:solidFill>
              <a:srgbClr val="52A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523261" y="6172707"/>
              <a:ext cx="2842895" cy="2067560"/>
            </a:xfrm>
            <a:custGeom>
              <a:avLst/>
              <a:gdLst/>
              <a:ahLst/>
              <a:cxnLst/>
              <a:rect l="l" t="t" r="r" b="b"/>
              <a:pathLst>
                <a:path w="2842895" h="2067559">
                  <a:moveTo>
                    <a:pt x="555866" y="1557108"/>
                  </a:moveTo>
                  <a:lnTo>
                    <a:pt x="549668" y="1472971"/>
                  </a:lnTo>
                  <a:lnTo>
                    <a:pt x="543699" y="1439837"/>
                  </a:lnTo>
                  <a:lnTo>
                    <a:pt x="511467" y="1449463"/>
                  </a:lnTo>
                  <a:lnTo>
                    <a:pt x="433628" y="1481886"/>
                  </a:lnTo>
                  <a:lnTo>
                    <a:pt x="338493" y="1542491"/>
                  </a:lnTo>
                  <a:lnTo>
                    <a:pt x="254342" y="1636610"/>
                  </a:lnTo>
                  <a:lnTo>
                    <a:pt x="208381" y="1754276"/>
                  </a:lnTo>
                  <a:lnTo>
                    <a:pt x="197281" y="1866620"/>
                  </a:lnTo>
                  <a:lnTo>
                    <a:pt x="203479" y="1950783"/>
                  </a:lnTo>
                  <a:lnTo>
                    <a:pt x="209448" y="1983905"/>
                  </a:lnTo>
                  <a:lnTo>
                    <a:pt x="241668" y="1974278"/>
                  </a:lnTo>
                  <a:lnTo>
                    <a:pt x="319493" y="1941817"/>
                  </a:lnTo>
                  <a:lnTo>
                    <a:pt x="414629" y="1881200"/>
                  </a:lnTo>
                  <a:lnTo>
                    <a:pt x="498792" y="1787055"/>
                  </a:lnTo>
                  <a:lnTo>
                    <a:pt x="544753" y="1669427"/>
                  </a:lnTo>
                  <a:lnTo>
                    <a:pt x="555866" y="1557108"/>
                  </a:lnTo>
                  <a:close/>
                </a:path>
                <a:path w="2842895" h="2067559">
                  <a:moveTo>
                    <a:pt x="634250" y="1072362"/>
                  </a:moveTo>
                  <a:lnTo>
                    <a:pt x="619594" y="960437"/>
                  </a:lnTo>
                  <a:lnTo>
                    <a:pt x="569963" y="844283"/>
                  </a:lnTo>
                  <a:lnTo>
                    <a:pt x="482879" y="752843"/>
                  </a:lnTo>
                  <a:lnTo>
                    <a:pt x="385889" y="695248"/>
                  </a:lnTo>
                  <a:lnTo>
                    <a:pt x="307086" y="665276"/>
                  </a:lnTo>
                  <a:lnTo>
                    <a:pt x="274574" y="656666"/>
                  </a:lnTo>
                  <a:lnTo>
                    <a:pt x="269659" y="689965"/>
                  </a:lnTo>
                  <a:lnTo>
                    <a:pt x="266103" y="774280"/>
                  </a:lnTo>
                  <a:lnTo>
                    <a:pt x="280733" y="886193"/>
                  </a:lnTo>
                  <a:lnTo>
                    <a:pt x="330352" y="1002322"/>
                  </a:lnTo>
                  <a:lnTo>
                    <a:pt x="417449" y="1093774"/>
                  </a:lnTo>
                  <a:lnTo>
                    <a:pt x="514464" y="1151369"/>
                  </a:lnTo>
                  <a:lnTo>
                    <a:pt x="593293" y="1181366"/>
                  </a:lnTo>
                  <a:lnTo>
                    <a:pt x="625817" y="1189977"/>
                  </a:lnTo>
                  <a:lnTo>
                    <a:pt x="630732" y="1156677"/>
                  </a:lnTo>
                  <a:lnTo>
                    <a:pt x="634250" y="1072362"/>
                  </a:lnTo>
                  <a:close/>
                </a:path>
                <a:path w="2842895" h="2067559">
                  <a:moveTo>
                    <a:pt x="634466" y="1329423"/>
                  </a:moveTo>
                  <a:lnTo>
                    <a:pt x="611936" y="1304417"/>
                  </a:lnTo>
                  <a:lnTo>
                    <a:pt x="549236" y="1247990"/>
                  </a:lnTo>
                  <a:lnTo>
                    <a:pt x="453694" y="1188021"/>
                  </a:lnTo>
                  <a:lnTo>
                    <a:pt x="332613" y="1152398"/>
                  </a:lnTo>
                  <a:lnTo>
                    <a:pt x="206743" y="1161326"/>
                  </a:lnTo>
                  <a:lnTo>
                    <a:pt x="100622" y="1199476"/>
                  </a:lnTo>
                  <a:lnTo>
                    <a:pt x="27343" y="1241183"/>
                  </a:lnTo>
                  <a:lnTo>
                    <a:pt x="0" y="1260792"/>
                  </a:lnTo>
                  <a:lnTo>
                    <a:pt x="22517" y="1285811"/>
                  </a:lnTo>
                  <a:lnTo>
                    <a:pt x="85204" y="1342250"/>
                  </a:lnTo>
                  <a:lnTo>
                    <a:pt x="180733" y="1402245"/>
                  </a:lnTo>
                  <a:lnTo>
                    <a:pt x="301815" y="1437906"/>
                  </a:lnTo>
                  <a:lnTo>
                    <a:pt x="427697" y="1428953"/>
                  </a:lnTo>
                  <a:lnTo>
                    <a:pt x="533844" y="1390764"/>
                  </a:lnTo>
                  <a:lnTo>
                    <a:pt x="607123" y="1349032"/>
                  </a:lnTo>
                  <a:lnTo>
                    <a:pt x="634466" y="1329423"/>
                  </a:lnTo>
                  <a:close/>
                </a:path>
                <a:path w="2842895" h="2067559">
                  <a:moveTo>
                    <a:pt x="807567" y="585812"/>
                  </a:moveTo>
                  <a:lnTo>
                    <a:pt x="790473" y="460667"/>
                  </a:lnTo>
                  <a:lnTo>
                    <a:pt x="745515" y="357136"/>
                  </a:lnTo>
                  <a:lnTo>
                    <a:pt x="699147" y="286639"/>
                  </a:lnTo>
                  <a:lnTo>
                    <a:pt x="677811" y="260604"/>
                  </a:lnTo>
                  <a:lnTo>
                    <a:pt x="654342" y="284721"/>
                  </a:lnTo>
                  <a:lnTo>
                    <a:pt x="602145" y="350989"/>
                  </a:lnTo>
                  <a:lnTo>
                    <a:pt x="548525" y="450303"/>
                  </a:lnTo>
                  <a:lnTo>
                    <a:pt x="520827" y="573544"/>
                  </a:lnTo>
                  <a:lnTo>
                    <a:pt x="537921" y="698690"/>
                  </a:lnTo>
                  <a:lnTo>
                    <a:pt x="582866" y="802195"/>
                  </a:lnTo>
                  <a:lnTo>
                    <a:pt x="629221" y="872680"/>
                  </a:lnTo>
                  <a:lnTo>
                    <a:pt x="650544" y="898715"/>
                  </a:lnTo>
                  <a:lnTo>
                    <a:pt x="674014" y="874598"/>
                  </a:lnTo>
                  <a:lnTo>
                    <a:pt x="726211" y="808329"/>
                  </a:lnTo>
                  <a:lnTo>
                    <a:pt x="779830" y="709028"/>
                  </a:lnTo>
                  <a:lnTo>
                    <a:pt x="807567" y="585812"/>
                  </a:lnTo>
                  <a:close/>
                </a:path>
                <a:path w="2842895" h="2067559">
                  <a:moveTo>
                    <a:pt x="957173" y="1144244"/>
                  </a:moveTo>
                  <a:lnTo>
                    <a:pt x="929436" y="1021041"/>
                  </a:lnTo>
                  <a:lnTo>
                    <a:pt x="875792" y="921766"/>
                  </a:lnTo>
                  <a:lnTo>
                    <a:pt x="823582" y="855522"/>
                  </a:lnTo>
                  <a:lnTo>
                    <a:pt x="800100" y="831430"/>
                  </a:lnTo>
                  <a:lnTo>
                    <a:pt x="778789" y="857465"/>
                  </a:lnTo>
                  <a:lnTo>
                    <a:pt x="732459" y="927963"/>
                  </a:lnTo>
                  <a:lnTo>
                    <a:pt x="687565" y="1031494"/>
                  </a:lnTo>
                  <a:lnTo>
                    <a:pt x="670521" y="1156639"/>
                  </a:lnTo>
                  <a:lnTo>
                    <a:pt x="698271" y="1279867"/>
                  </a:lnTo>
                  <a:lnTo>
                    <a:pt x="751916" y="1379169"/>
                  </a:lnTo>
                  <a:lnTo>
                    <a:pt x="804151" y="1445425"/>
                  </a:lnTo>
                  <a:lnTo>
                    <a:pt x="827633" y="1469529"/>
                  </a:lnTo>
                  <a:lnTo>
                    <a:pt x="848944" y="1443482"/>
                  </a:lnTo>
                  <a:lnTo>
                    <a:pt x="895273" y="1372958"/>
                  </a:lnTo>
                  <a:lnTo>
                    <a:pt x="940155" y="1269403"/>
                  </a:lnTo>
                  <a:lnTo>
                    <a:pt x="957173" y="1144244"/>
                  </a:lnTo>
                  <a:close/>
                </a:path>
                <a:path w="2842895" h="2067559">
                  <a:moveTo>
                    <a:pt x="1126134" y="675601"/>
                  </a:moveTo>
                  <a:lnTo>
                    <a:pt x="1098346" y="552399"/>
                  </a:lnTo>
                  <a:lnTo>
                    <a:pt x="1044689" y="453123"/>
                  </a:lnTo>
                  <a:lnTo>
                    <a:pt x="992454" y="386892"/>
                  </a:lnTo>
                  <a:lnTo>
                    <a:pt x="968971" y="362788"/>
                  </a:lnTo>
                  <a:lnTo>
                    <a:pt x="947661" y="388835"/>
                  </a:lnTo>
                  <a:lnTo>
                    <a:pt x="901344" y="459333"/>
                  </a:lnTo>
                  <a:lnTo>
                    <a:pt x="856462" y="562876"/>
                  </a:lnTo>
                  <a:lnTo>
                    <a:pt x="839419" y="687997"/>
                  </a:lnTo>
                  <a:lnTo>
                    <a:pt x="867194" y="811225"/>
                  </a:lnTo>
                  <a:lnTo>
                    <a:pt x="920851" y="910513"/>
                  </a:lnTo>
                  <a:lnTo>
                    <a:pt x="973061" y="976757"/>
                  </a:lnTo>
                  <a:lnTo>
                    <a:pt x="996543" y="1000861"/>
                  </a:lnTo>
                  <a:lnTo>
                    <a:pt x="1017854" y="974813"/>
                  </a:lnTo>
                  <a:lnTo>
                    <a:pt x="1064171" y="904316"/>
                  </a:lnTo>
                  <a:lnTo>
                    <a:pt x="1109065" y="800773"/>
                  </a:lnTo>
                  <a:lnTo>
                    <a:pt x="1126134" y="675601"/>
                  </a:lnTo>
                  <a:close/>
                </a:path>
                <a:path w="2842895" h="2067559">
                  <a:moveTo>
                    <a:pt x="1577568" y="404342"/>
                  </a:moveTo>
                  <a:lnTo>
                    <a:pt x="1571078" y="278155"/>
                  </a:lnTo>
                  <a:lnTo>
                    <a:pt x="1520952" y="162267"/>
                  </a:lnTo>
                  <a:lnTo>
                    <a:pt x="1449806" y="74688"/>
                  </a:lnTo>
                  <a:lnTo>
                    <a:pt x="1386205" y="19316"/>
                  </a:lnTo>
                  <a:lnTo>
                    <a:pt x="1358658" y="0"/>
                  </a:lnTo>
                  <a:lnTo>
                    <a:pt x="1342542" y="29540"/>
                  </a:lnTo>
                  <a:lnTo>
                    <a:pt x="1310106" y="107429"/>
                  </a:lnTo>
                  <a:lnTo>
                    <a:pt x="1285201" y="217525"/>
                  </a:lnTo>
                  <a:lnTo>
                    <a:pt x="1291678" y="343674"/>
                  </a:lnTo>
                  <a:lnTo>
                    <a:pt x="1341843" y="459587"/>
                  </a:lnTo>
                  <a:lnTo>
                    <a:pt x="1412989" y="547166"/>
                  </a:lnTo>
                  <a:lnTo>
                    <a:pt x="1476603" y="602564"/>
                  </a:lnTo>
                  <a:lnTo>
                    <a:pt x="1504149" y="621893"/>
                  </a:lnTo>
                  <a:lnTo>
                    <a:pt x="1520253" y="592340"/>
                  </a:lnTo>
                  <a:lnTo>
                    <a:pt x="1552676" y="514438"/>
                  </a:lnTo>
                  <a:lnTo>
                    <a:pt x="1577568" y="404342"/>
                  </a:lnTo>
                  <a:close/>
                </a:path>
                <a:path w="2842895" h="2067559">
                  <a:moveTo>
                    <a:pt x="1580032" y="993660"/>
                  </a:moveTo>
                  <a:lnTo>
                    <a:pt x="1572831" y="909574"/>
                  </a:lnTo>
                  <a:lnTo>
                    <a:pt x="1544078" y="800404"/>
                  </a:lnTo>
                  <a:lnTo>
                    <a:pt x="1480058" y="691527"/>
                  </a:lnTo>
                  <a:lnTo>
                    <a:pt x="1382077" y="611924"/>
                  </a:lnTo>
                  <a:lnTo>
                    <a:pt x="1278559" y="567156"/>
                  </a:lnTo>
                  <a:lnTo>
                    <a:pt x="1196568" y="547458"/>
                  </a:lnTo>
                  <a:lnTo>
                    <a:pt x="1163231" y="543052"/>
                  </a:lnTo>
                  <a:lnTo>
                    <a:pt x="1162583" y="576719"/>
                  </a:lnTo>
                  <a:lnTo>
                    <a:pt x="1169797" y="660793"/>
                  </a:lnTo>
                  <a:lnTo>
                    <a:pt x="1198549" y="769950"/>
                  </a:lnTo>
                  <a:lnTo>
                    <a:pt x="1262519" y="878801"/>
                  </a:lnTo>
                  <a:lnTo>
                    <a:pt x="1360538" y="958405"/>
                  </a:lnTo>
                  <a:lnTo>
                    <a:pt x="1464068" y="1003198"/>
                  </a:lnTo>
                  <a:lnTo>
                    <a:pt x="1546047" y="1022908"/>
                  </a:lnTo>
                  <a:lnTo>
                    <a:pt x="1579397" y="1027315"/>
                  </a:lnTo>
                  <a:lnTo>
                    <a:pt x="1580032" y="993660"/>
                  </a:lnTo>
                  <a:close/>
                </a:path>
                <a:path w="2842895" h="2067559">
                  <a:moveTo>
                    <a:pt x="1889048" y="803706"/>
                  </a:moveTo>
                  <a:lnTo>
                    <a:pt x="1870506" y="678751"/>
                  </a:lnTo>
                  <a:lnTo>
                    <a:pt x="1809483" y="568198"/>
                  </a:lnTo>
                  <a:lnTo>
                    <a:pt x="1730260" y="487857"/>
                  </a:lnTo>
                  <a:lnTo>
                    <a:pt x="1661629" y="438848"/>
                  </a:lnTo>
                  <a:lnTo>
                    <a:pt x="1632356" y="422262"/>
                  </a:lnTo>
                  <a:lnTo>
                    <a:pt x="1619148" y="453224"/>
                  </a:lnTo>
                  <a:lnTo>
                    <a:pt x="1594332" y="533869"/>
                  </a:lnTo>
                  <a:lnTo>
                    <a:pt x="1580108" y="645833"/>
                  </a:lnTo>
                  <a:lnTo>
                    <a:pt x="1598650" y="770775"/>
                  </a:lnTo>
                  <a:lnTo>
                    <a:pt x="1659712" y="881354"/>
                  </a:lnTo>
                  <a:lnTo>
                    <a:pt x="1738934" y="961707"/>
                  </a:lnTo>
                  <a:lnTo>
                    <a:pt x="1807540" y="1010729"/>
                  </a:lnTo>
                  <a:lnTo>
                    <a:pt x="1836801" y="1027315"/>
                  </a:lnTo>
                  <a:lnTo>
                    <a:pt x="1850009" y="996353"/>
                  </a:lnTo>
                  <a:lnTo>
                    <a:pt x="1874824" y="915695"/>
                  </a:lnTo>
                  <a:lnTo>
                    <a:pt x="1889048" y="803706"/>
                  </a:lnTo>
                  <a:close/>
                </a:path>
                <a:path w="2842895" h="2067559">
                  <a:moveTo>
                    <a:pt x="2173414" y="941070"/>
                  </a:moveTo>
                  <a:lnTo>
                    <a:pt x="2146706" y="831405"/>
                  </a:lnTo>
                  <a:lnTo>
                    <a:pt x="2113000" y="754062"/>
                  </a:lnTo>
                  <a:lnTo>
                    <a:pt x="2096401" y="724789"/>
                  </a:lnTo>
                  <a:lnTo>
                    <a:pt x="2069172" y="744562"/>
                  </a:lnTo>
                  <a:lnTo>
                    <a:pt x="2006485" y="800976"/>
                  </a:lnTo>
                  <a:lnTo>
                    <a:pt x="1936800" y="889711"/>
                  </a:lnTo>
                  <a:lnTo>
                    <a:pt x="1888591" y="1006436"/>
                  </a:lnTo>
                  <a:lnTo>
                    <a:pt x="1884159" y="1132674"/>
                  </a:lnTo>
                  <a:lnTo>
                    <a:pt x="1910867" y="1242339"/>
                  </a:lnTo>
                  <a:lnTo>
                    <a:pt x="1944585" y="1319669"/>
                  </a:lnTo>
                  <a:lnTo>
                    <a:pt x="1961197" y="1348955"/>
                  </a:lnTo>
                  <a:lnTo>
                    <a:pt x="1988400" y="1329182"/>
                  </a:lnTo>
                  <a:lnTo>
                    <a:pt x="2051075" y="1272743"/>
                  </a:lnTo>
                  <a:lnTo>
                    <a:pt x="2120760" y="1184008"/>
                  </a:lnTo>
                  <a:lnTo>
                    <a:pt x="2169007" y="1067295"/>
                  </a:lnTo>
                  <a:lnTo>
                    <a:pt x="2173414" y="941070"/>
                  </a:lnTo>
                  <a:close/>
                </a:path>
                <a:path w="2842895" h="2067559">
                  <a:moveTo>
                    <a:pt x="2181060" y="363728"/>
                  </a:moveTo>
                  <a:lnTo>
                    <a:pt x="2163851" y="252171"/>
                  </a:lnTo>
                  <a:lnTo>
                    <a:pt x="2136902" y="172212"/>
                  </a:lnTo>
                  <a:lnTo>
                    <a:pt x="2122881" y="141617"/>
                  </a:lnTo>
                  <a:lnTo>
                    <a:pt x="2094064" y="158978"/>
                  </a:lnTo>
                  <a:lnTo>
                    <a:pt x="2026767" y="209804"/>
                  </a:lnTo>
                  <a:lnTo>
                    <a:pt x="1949742" y="292227"/>
                  </a:lnTo>
                  <a:lnTo>
                    <a:pt x="1891703" y="404368"/>
                  </a:lnTo>
                  <a:lnTo>
                    <a:pt x="1876475" y="529755"/>
                  </a:lnTo>
                  <a:lnTo>
                    <a:pt x="1893684" y="641311"/>
                  </a:lnTo>
                  <a:lnTo>
                    <a:pt x="1920646" y="721271"/>
                  </a:lnTo>
                  <a:lnTo>
                    <a:pt x="1934667" y="751878"/>
                  </a:lnTo>
                  <a:lnTo>
                    <a:pt x="1963483" y="734517"/>
                  </a:lnTo>
                  <a:lnTo>
                    <a:pt x="2030768" y="683691"/>
                  </a:lnTo>
                  <a:lnTo>
                    <a:pt x="2107793" y="601268"/>
                  </a:lnTo>
                  <a:lnTo>
                    <a:pt x="2165858" y="489127"/>
                  </a:lnTo>
                  <a:lnTo>
                    <a:pt x="2181060" y="363728"/>
                  </a:lnTo>
                  <a:close/>
                </a:path>
                <a:path w="2842895" h="2067559">
                  <a:moveTo>
                    <a:pt x="2387371" y="1194206"/>
                  </a:moveTo>
                  <a:lnTo>
                    <a:pt x="2381173" y="1110056"/>
                  </a:lnTo>
                  <a:lnTo>
                    <a:pt x="2375217" y="1076921"/>
                  </a:lnTo>
                  <a:lnTo>
                    <a:pt x="2342985" y="1086548"/>
                  </a:lnTo>
                  <a:lnTo>
                    <a:pt x="2265146" y="1118997"/>
                  </a:lnTo>
                  <a:lnTo>
                    <a:pt x="2170011" y="1179614"/>
                  </a:lnTo>
                  <a:lnTo>
                    <a:pt x="2085873" y="1273733"/>
                  </a:lnTo>
                  <a:lnTo>
                    <a:pt x="2039899" y="1391373"/>
                  </a:lnTo>
                  <a:lnTo>
                    <a:pt x="2028774" y="1503718"/>
                  </a:lnTo>
                  <a:lnTo>
                    <a:pt x="2034959" y="1587893"/>
                  </a:lnTo>
                  <a:lnTo>
                    <a:pt x="2040928" y="1621028"/>
                  </a:lnTo>
                  <a:lnTo>
                    <a:pt x="2073148" y="1611401"/>
                  </a:lnTo>
                  <a:lnTo>
                    <a:pt x="2150986" y="1578940"/>
                  </a:lnTo>
                  <a:lnTo>
                    <a:pt x="2246134" y="1518310"/>
                  </a:lnTo>
                  <a:lnTo>
                    <a:pt x="2330310" y="1424178"/>
                  </a:lnTo>
                  <a:lnTo>
                    <a:pt x="2376259" y="1306537"/>
                  </a:lnTo>
                  <a:lnTo>
                    <a:pt x="2387371" y="1194206"/>
                  </a:lnTo>
                  <a:close/>
                </a:path>
                <a:path w="2842895" h="2067559">
                  <a:moveTo>
                    <a:pt x="2464600" y="1599907"/>
                  </a:moveTo>
                  <a:lnTo>
                    <a:pt x="2462593" y="1566303"/>
                  </a:lnTo>
                  <a:lnTo>
                    <a:pt x="2429446" y="1572056"/>
                  </a:lnTo>
                  <a:lnTo>
                    <a:pt x="2348331" y="1595069"/>
                  </a:lnTo>
                  <a:lnTo>
                    <a:pt x="2246706" y="1644002"/>
                  </a:lnTo>
                  <a:lnTo>
                    <a:pt x="2152053" y="1727504"/>
                  </a:lnTo>
                  <a:lnTo>
                    <a:pt x="2092528" y="1838909"/>
                  </a:lnTo>
                  <a:lnTo>
                    <a:pt x="2068233" y="1949145"/>
                  </a:lnTo>
                  <a:lnTo>
                    <a:pt x="2064461" y="2033460"/>
                  </a:lnTo>
                  <a:lnTo>
                    <a:pt x="2066480" y="2067064"/>
                  </a:lnTo>
                  <a:lnTo>
                    <a:pt x="2180729" y="2038273"/>
                  </a:lnTo>
                  <a:lnTo>
                    <a:pt x="2282342" y="1989315"/>
                  </a:lnTo>
                  <a:lnTo>
                    <a:pt x="2377021" y="1905787"/>
                  </a:lnTo>
                  <a:lnTo>
                    <a:pt x="2436533" y="1794421"/>
                  </a:lnTo>
                  <a:lnTo>
                    <a:pt x="2460815" y="1684197"/>
                  </a:lnTo>
                  <a:lnTo>
                    <a:pt x="2464600" y="1599907"/>
                  </a:lnTo>
                  <a:close/>
                </a:path>
                <a:path w="2842895" h="2067559">
                  <a:moveTo>
                    <a:pt x="2842628" y="1158519"/>
                  </a:moveTo>
                  <a:lnTo>
                    <a:pt x="2809125" y="1155484"/>
                  </a:lnTo>
                  <a:lnTo>
                    <a:pt x="2724823" y="1156677"/>
                  </a:lnTo>
                  <a:lnTo>
                    <a:pt x="2613990" y="1177594"/>
                  </a:lnTo>
                  <a:lnTo>
                    <a:pt x="2500947" y="1233703"/>
                  </a:lnTo>
                  <a:lnTo>
                    <a:pt x="2414613" y="1325841"/>
                  </a:lnTo>
                  <a:lnTo>
                    <a:pt x="2362606" y="1426006"/>
                  </a:lnTo>
                  <a:lnTo>
                    <a:pt x="2337117" y="1506448"/>
                  </a:lnTo>
                  <a:lnTo>
                    <a:pt x="2330361" y="1539417"/>
                  </a:lnTo>
                  <a:lnTo>
                    <a:pt x="2363851" y="1542465"/>
                  </a:lnTo>
                  <a:lnTo>
                    <a:pt x="2448153" y="1541272"/>
                  </a:lnTo>
                  <a:lnTo>
                    <a:pt x="2558986" y="1520342"/>
                  </a:lnTo>
                  <a:lnTo>
                    <a:pt x="2672080" y="1464195"/>
                  </a:lnTo>
                  <a:lnTo>
                    <a:pt x="2758376" y="1372069"/>
                  </a:lnTo>
                  <a:lnTo>
                    <a:pt x="2810370" y="1271930"/>
                  </a:lnTo>
                  <a:lnTo>
                    <a:pt x="2835859" y="1191501"/>
                  </a:lnTo>
                  <a:lnTo>
                    <a:pt x="2842628" y="1158519"/>
                  </a:lnTo>
                  <a:close/>
                </a:path>
              </a:pathLst>
            </a:custGeom>
            <a:solidFill>
              <a:srgbClr val="86BC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31" name="object 3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746785" y="364480"/>
            <a:ext cx="4400549" cy="2924174"/>
          </a:xfrm>
          <a:prstGeom prst="rect">
            <a:avLst/>
          </a:prstGeom>
        </p:spPr>
      </p:pic>
      <p:sp>
        <p:nvSpPr>
          <p:cNvPr id="32" name="object 32"/>
          <p:cNvSpPr txBox="1">
            <a:spLocks noGrp="1"/>
          </p:cNvSpPr>
          <p:nvPr>
            <p:ph type="title"/>
          </p:nvPr>
        </p:nvSpPr>
        <p:spPr>
          <a:xfrm>
            <a:off x="8775290" y="749950"/>
            <a:ext cx="8134350" cy="685800"/>
          </a:xfrm>
          <a:prstGeom prst="rect">
            <a:avLst/>
          </a:prstGeom>
          <a:solidFill>
            <a:srgbClr val="C7D0D8"/>
          </a:solidFill>
        </p:spPr>
        <p:txBody>
          <a:bodyPr vert="horz" wrap="square" lIns="0" tIns="69215" rIns="0" bIns="0" rtlCol="0">
            <a:spAutoFit/>
          </a:bodyPr>
          <a:lstStyle/>
          <a:p>
            <a:pPr marL="224154">
              <a:lnSpc>
                <a:spcPct val="100000"/>
              </a:lnSpc>
              <a:spcBef>
                <a:spcPts val="545"/>
              </a:spcBef>
            </a:pPr>
            <a:r>
              <a:rPr sz="2700" spc="40" dirty="0">
                <a:latin typeface="Tahoma"/>
                <a:cs typeface="Tahoma"/>
              </a:rPr>
              <a:t>El</a:t>
            </a:r>
            <a:r>
              <a:rPr sz="2700" spc="-114" dirty="0">
                <a:latin typeface="Tahoma"/>
                <a:cs typeface="Tahoma"/>
              </a:rPr>
              <a:t> </a:t>
            </a:r>
            <a:r>
              <a:rPr sz="2700" spc="30" dirty="0">
                <a:latin typeface="Tahoma"/>
                <a:cs typeface="Tahoma"/>
              </a:rPr>
              <a:t>empleado</a:t>
            </a:r>
            <a:r>
              <a:rPr sz="2700" spc="-114" dirty="0">
                <a:latin typeface="Tahoma"/>
                <a:cs typeface="Tahoma"/>
              </a:rPr>
              <a:t> </a:t>
            </a:r>
            <a:r>
              <a:rPr sz="2700" spc="35" dirty="0">
                <a:latin typeface="Tahoma"/>
                <a:cs typeface="Tahoma"/>
              </a:rPr>
              <a:t>tenga</a:t>
            </a:r>
            <a:r>
              <a:rPr sz="2700" spc="-114" dirty="0">
                <a:latin typeface="Tahoma"/>
                <a:cs typeface="Tahoma"/>
              </a:rPr>
              <a:t> </a:t>
            </a:r>
            <a:r>
              <a:rPr sz="2700" spc="60" dirty="0">
                <a:latin typeface="Tahoma"/>
                <a:cs typeface="Tahoma"/>
              </a:rPr>
              <a:t>su</a:t>
            </a:r>
            <a:r>
              <a:rPr sz="2700" spc="-110" dirty="0">
                <a:latin typeface="Tahoma"/>
                <a:cs typeface="Tahoma"/>
              </a:rPr>
              <a:t> </a:t>
            </a:r>
            <a:r>
              <a:rPr sz="2700" spc="55" dirty="0">
                <a:latin typeface="Tahoma"/>
                <a:cs typeface="Tahoma"/>
              </a:rPr>
              <a:t>Seguro</a:t>
            </a:r>
            <a:r>
              <a:rPr sz="2700" spc="-114" dirty="0">
                <a:latin typeface="Tahoma"/>
                <a:cs typeface="Tahoma"/>
              </a:rPr>
              <a:t> </a:t>
            </a:r>
            <a:r>
              <a:rPr sz="2700" spc="25" dirty="0">
                <a:latin typeface="Tahoma"/>
                <a:cs typeface="Tahoma"/>
              </a:rPr>
              <a:t>de</a:t>
            </a:r>
            <a:r>
              <a:rPr sz="2700" spc="-114" dirty="0">
                <a:latin typeface="Tahoma"/>
                <a:cs typeface="Tahoma"/>
              </a:rPr>
              <a:t> </a:t>
            </a:r>
            <a:r>
              <a:rPr sz="2700" spc="60" dirty="0">
                <a:latin typeface="Tahoma"/>
                <a:cs typeface="Tahoma"/>
              </a:rPr>
              <a:t>Salud</a:t>
            </a:r>
            <a:r>
              <a:rPr sz="2700" spc="-110" dirty="0">
                <a:latin typeface="Tahoma"/>
                <a:cs typeface="Tahoma"/>
              </a:rPr>
              <a:t> </a:t>
            </a:r>
            <a:r>
              <a:rPr sz="2700" spc="55" dirty="0">
                <a:latin typeface="Tahoma"/>
                <a:cs typeface="Tahoma"/>
              </a:rPr>
              <a:t>al</a:t>
            </a:r>
            <a:r>
              <a:rPr sz="2700" spc="-114" dirty="0">
                <a:latin typeface="Tahoma"/>
                <a:cs typeface="Tahoma"/>
              </a:rPr>
              <a:t> </a:t>
            </a:r>
            <a:r>
              <a:rPr sz="2700" spc="45" dirty="0">
                <a:latin typeface="Tahoma"/>
                <a:cs typeface="Tahoma"/>
              </a:rPr>
              <a:t>día</a:t>
            </a:r>
            <a:r>
              <a:rPr sz="2700" spc="-114" dirty="0">
                <a:latin typeface="Tahoma"/>
                <a:cs typeface="Tahoma"/>
              </a:rPr>
              <a:t> </a:t>
            </a:r>
            <a:r>
              <a:rPr sz="2700" spc="50" dirty="0">
                <a:latin typeface="Tahoma"/>
                <a:cs typeface="Tahoma"/>
              </a:rPr>
              <a:t>pago</a:t>
            </a:r>
            <a:endParaRPr sz="270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874111" y="1783318"/>
            <a:ext cx="9048750" cy="685800"/>
          </a:xfrm>
          <a:prstGeom prst="rect">
            <a:avLst/>
          </a:prstGeom>
          <a:solidFill>
            <a:srgbClr val="C7D0D8"/>
          </a:solidFill>
        </p:spPr>
        <p:txBody>
          <a:bodyPr vert="horz" wrap="square" lIns="0" tIns="83820" rIns="0" bIns="0" rtlCol="0">
            <a:spAutoFit/>
          </a:bodyPr>
          <a:lstStyle/>
          <a:p>
            <a:pPr marL="159385">
              <a:lnSpc>
                <a:spcPct val="100000"/>
              </a:lnSpc>
              <a:spcBef>
                <a:spcPts val="660"/>
              </a:spcBef>
            </a:pPr>
            <a:r>
              <a:rPr sz="2700" spc="40" dirty="0">
                <a:latin typeface="Tahoma"/>
                <a:cs typeface="Tahoma"/>
              </a:rPr>
              <a:t>El</a:t>
            </a:r>
            <a:r>
              <a:rPr sz="2700" spc="-114" dirty="0">
                <a:latin typeface="Tahoma"/>
                <a:cs typeface="Tahoma"/>
              </a:rPr>
              <a:t> </a:t>
            </a:r>
            <a:r>
              <a:rPr sz="2700" spc="60" dirty="0">
                <a:latin typeface="Tahoma"/>
                <a:cs typeface="Tahoma"/>
              </a:rPr>
              <a:t>uso</a:t>
            </a:r>
            <a:r>
              <a:rPr sz="2700" spc="-114" dirty="0">
                <a:latin typeface="Tahoma"/>
                <a:cs typeface="Tahoma"/>
              </a:rPr>
              <a:t> </a:t>
            </a:r>
            <a:r>
              <a:rPr sz="2700" spc="25" dirty="0">
                <a:latin typeface="Tahoma"/>
                <a:cs typeface="Tahoma"/>
              </a:rPr>
              <a:t>de</a:t>
            </a:r>
            <a:r>
              <a:rPr sz="2700" spc="-110" dirty="0">
                <a:latin typeface="Tahoma"/>
                <a:cs typeface="Tahoma"/>
              </a:rPr>
              <a:t> </a:t>
            </a:r>
            <a:r>
              <a:rPr sz="2700" spc="50" dirty="0">
                <a:latin typeface="Tahoma"/>
                <a:cs typeface="Tahoma"/>
              </a:rPr>
              <a:t>Equipos</a:t>
            </a:r>
            <a:r>
              <a:rPr sz="2700" spc="-114" dirty="0">
                <a:latin typeface="Tahoma"/>
                <a:cs typeface="Tahoma"/>
              </a:rPr>
              <a:t> </a:t>
            </a:r>
            <a:r>
              <a:rPr sz="2700" spc="25" dirty="0">
                <a:latin typeface="Tahoma"/>
                <a:cs typeface="Tahoma"/>
              </a:rPr>
              <a:t>de</a:t>
            </a:r>
            <a:r>
              <a:rPr sz="2700" spc="-110" dirty="0">
                <a:latin typeface="Tahoma"/>
                <a:cs typeface="Tahoma"/>
              </a:rPr>
              <a:t> </a:t>
            </a:r>
            <a:r>
              <a:rPr sz="2700" spc="65" dirty="0">
                <a:latin typeface="Tahoma"/>
                <a:cs typeface="Tahoma"/>
              </a:rPr>
              <a:t>Protección</a:t>
            </a:r>
            <a:r>
              <a:rPr sz="2700" spc="-114" dirty="0">
                <a:latin typeface="Tahoma"/>
                <a:cs typeface="Tahoma"/>
              </a:rPr>
              <a:t> </a:t>
            </a:r>
            <a:r>
              <a:rPr sz="2700" spc="40" dirty="0">
                <a:latin typeface="Tahoma"/>
                <a:cs typeface="Tahoma"/>
              </a:rPr>
              <a:t>según</a:t>
            </a:r>
            <a:r>
              <a:rPr sz="2700" spc="-114" dirty="0">
                <a:latin typeface="Tahoma"/>
                <a:cs typeface="Tahoma"/>
              </a:rPr>
              <a:t> </a:t>
            </a:r>
            <a:r>
              <a:rPr sz="2700" spc="40" dirty="0">
                <a:latin typeface="Tahoma"/>
                <a:cs typeface="Tahoma"/>
              </a:rPr>
              <a:t>el</a:t>
            </a:r>
            <a:r>
              <a:rPr sz="2700" spc="-110" dirty="0">
                <a:latin typeface="Tahoma"/>
                <a:cs typeface="Tahoma"/>
              </a:rPr>
              <a:t> </a:t>
            </a:r>
            <a:r>
              <a:rPr sz="2700" spc="40" dirty="0">
                <a:latin typeface="Tahoma"/>
                <a:cs typeface="Tahoma"/>
              </a:rPr>
              <a:t>área</a:t>
            </a:r>
            <a:r>
              <a:rPr sz="2700" spc="-114" dirty="0">
                <a:latin typeface="Tahoma"/>
                <a:cs typeface="Tahoma"/>
              </a:rPr>
              <a:t> </a:t>
            </a:r>
            <a:r>
              <a:rPr sz="2700" spc="25" dirty="0">
                <a:latin typeface="Tahoma"/>
                <a:cs typeface="Tahoma"/>
              </a:rPr>
              <a:t>de</a:t>
            </a:r>
            <a:r>
              <a:rPr sz="2700" spc="-110" dirty="0">
                <a:latin typeface="Tahoma"/>
                <a:cs typeface="Tahoma"/>
              </a:rPr>
              <a:t> </a:t>
            </a:r>
            <a:r>
              <a:rPr sz="2700" spc="20" dirty="0">
                <a:latin typeface="Tahoma"/>
                <a:cs typeface="Tahoma"/>
              </a:rPr>
              <a:t>trabajo.</a:t>
            </a:r>
            <a:endParaRPr sz="2700">
              <a:latin typeface="Tahoma"/>
              <a:cs typeface="Tahom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850973" y="2762250"/>
            <a:ext cx="6228080" cy="523875"/>
          </a:xfrm>
          <a:prstGeom prst="rect">
            <a:avLst/>
          </a:prstGeom>
          <a:solidFill>
            <a:srgbClr val="C7D0D8"/>
          </a:solidFill>
        </p:spPr>
        <p:txBody>
          <a:bodyPr vert="horz" wrap="square" lIns="0" tIns="0" rIns="0" bIns="0" rtlCol="0">
            <a:spAutoFit/>
          </a:bodyPr>
          <a:lstStyle/>
          <a:p>
            <a:pPr marL="193675">
              <a:lnSpc>
                <a:spcPts val="3195"/>
              </a:lnSpc>
            </a:pPr>
            <a:r>
              <a:rPr sz="2700" spc="30" dirty="0">
                <a:latin typeface="Tahoma"/>
                <a:cs typeface="Tahoma"/>
              </a:rPr>
              <a:t>Detección</a:t>
            </a:r>
            <a:r>
              <a:rPr sz="2700" spc="-105" dirty="0">
                <a:latin typeface="Tahoma"/>
                <a:cs typeface="Tahoma"/>
              </a:rPr>
              <a:t> </a:t>
            </a:r>
            <a:r>
              <a:rPr sz="2700" spc="25" dirty="0">
                <a:latin typeface="Tahoma"/>
                <a:cs typeface="Tahoma"/>
              </a:rPr>
              <a:t>de</a:t>
            </a:r>
            <a:r>
              <a:rPr sz="2700" spc="-105" dirty="0">
                <a:latin typeface="Tahoma"/>
                <a:cs typeface="Tahoma"/>
              </a:rPr>
              <a:t> </a:t>
            </a:r>
            <a:r>
              <a:rPr sz="2700" spc="60" dirty="0">
                <a:latin typeface="Tahoma"/>
                <a:cs typeface="Tahoma"/>
              </a:rPr>
              <a:t>colaboradores</a:t>
            </a:r>
            <a:r>
              <a:rPr sz="2700" spc="-105" dirty="0">
                <a:latin typeface="Tahoma"/>
                <a:cs typeface="Tahoma"/>
              </a:rPr>
              <a:t> </a:t>
            </a:r>
            <a:r>
              <a:rPr sz="2700" spc="15" dirty="0">
                <a:latin typeface="Tahoma"/>
                <a:cs typeface="Tahoma"/>
              </a:rPr>
              <a:t>enfermos.</a:t>
            </a:r>
            <a:endParaRPr sz="2700">
              <a:latin typeface="Tahoma"/>
              <a:cs typeface="Tahom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874294" y="3652271"/>
            <a:ext cx="7009765" cy="495300"/>
          </a:xfrm>
          <a:prstGeom prst="rect">
            <a:avLst/>
          </a:prstGeom>
          <a:solidFill>
            <a:srgbClr val="C7D0D8"/>
          </a:solidFill>
        </p:spPr>
        <p:txBody>
          <a:bodyPr vert="horz" wrap="square" lIns="0" tIns="0" rIns="0" bIns="0" rtlCol="0">
            <a:spAutoFit/>
          </a:bodyPr>
          <a:lstStyle/>
          <a:p>
            <a:pPr marL="167640">
              <a:lnSpc>
                <a:spcPts val="3195"/>
              </a:lnSpc>
            </a:pPr>
            <a:r>
              <a:rPr sz="2700" spc="20" dirty="0">
                <a:latin typeface="Tahoma"/>
                <a:cs typeface="Tahoma"/>
              </a:rPr>
              <a:t>Tener</a:t>
            </a:r>
            <a:r>
              <a:rPr sz="2700" spc="-120" dirty="0">
                <a:latin typeface="Tahoma"/>
                <a:cs typeface="Tahoma"/>
              </a:rPr>
              <a:t> </a:t>
            </a:r>
            <a:r>
              <a:rPr sz="2700" spc="50" dirty="0">
                <a:latin typeface="Tahoma"/>
                <a:cs typeface="Tahoma"/>
              </a:rPr>
              <a:t>Programa</a:t>
            </a:r>
            <a:r>
              <a:rPr sz="2700" spc="-114" dirty="0">
                <a:latin typeface="Tahoma"/>
                <a:cs typeface="Tahoma"/>
              </a:rPr>
              <a:t> </a:t>
            </a:r>
            <a:r>
              <a:rPr sz="2700" spc="25" dirty="0">
                <a:latin typeface="Tahoma"/>
                <a:cs typeface="Tahoma"/>
              </a:rPr>
              <a:t>de</a:t>
            </a:r>
            <a:r>
              <a:rPr sz="2700" spc="-114" dirty="0">
                <a:latin typeface="Tahoma"/>
                <a:cs typeface="Tahoma"/>
              </a:rPr>
              <a:t> </a:t>
            </a:r>
            <a:r>
              <a:rPr sz="2700" spc="60" dirty="0">
                <a:latin typeface="Tahoma"/>
                <a:cs typeface="Tahoma"/>
              </a:rPr>
              <a:t>Asistencia</a:t>
            </a:r>
            <a:r>
              <a:rPr sz="2700" spc="-114" dirty="0">
                <a:latin typeface="Tahoma"/>
                <a:cs typeface="Tahoma"/>
              </a:rPr>
              <a:t> </a:t>
            </a:r>
            <a:r>
              <a:rPr sz="2700" spc="55" dirty="0">
                <a:latin typeface="Tahoma"/>
                <a:cs typeface="Tahoma"/>
              </a:rPr>
              <a:t>al</a:t>
            </a:r>
            <a:r>
              <a:rPr sz="2700" spc="-120" dirty="0">
                <a:latin typeface="Tahoma"/>
                <a:cs typeface="Tahoma"/>
              </a:rPr>
              <a:t> </a:t>
            </a:r>
            <a:r>
              <a:rPr sz="2700" spc="35" dirty="0">
                <a:latin typeface="Tahoma"/>
                <a:cs typeface="Tahoma"/>
              </a:rPr>
              <a:t>Empleado</a:t>
            </a:r>
            <a:endParaRPr sz="2700">
              <a:latin typeface="Tahoma"/>
              <a:cs typeface="Tahom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9024098" y="4323360"/>
            <a:ext cx="8482330" cy="977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5700"/>
              </a:lnSpc>
              <a:spcBef>
                <a:spcPts val="100"/>
              </a:spcBef>
              <a:tabLst>
                <a:tab pos="1766570" algn="l"/>
                <a:tab pos="2219325" algn="l"/>
                <a:tab pos="2934970" algn="l"/>
                <a:tab pos="5213985" algn="l"/>
                <a:tab pos="6511925" algn="l"/>
                <a:tab pos="7157720" algn="l"/>
                <a:tab pos="8295005" algn="l"/>
              </a:tabLst>
            </a:pPr>
            <a:r>
              <a:rPr sz="2700" spc="65" dirty="0">
                <a:latin typeface="Tahoma"/>
                <a:cs typeface="Tahoma"/>
              </a:rPr>
              <a:t>Capacitar	</a:t>
            </a:r>
            <a:r>
              <a:rPr sz="2700" spc="30" dirty="0">
                <a:latin typeface="Tahoma"/>
                <a:cs typeface="Tahoma"/>
              </a:rPr>
              <a:t>a	</a:t>
            </a:r>
            <a:r>
              <a:rPr sz="2700" spc="80" dirty="0">
                <a:latin typeface="Tahoma"/>
                <a:cs typeface="Tahoma"/>
              </a:rPr>
              <a:t>los	</a:t>
            </a:r>
            <a:r>
              <a:rPr sz="2700" spc="55" dirty="0">
                <a:latin typeface="Tahoma"/>
                <a:cs typeface="Tahoma"/>
              </a:rPr>
              <a:t>Supervisores	</a:t>
            </a:r>
            <a:r>
              <a:rPr sz="2700" spc="65" dirty="0">
                <a:latin typeface="Tahoma"/>
                <a:cs typeface="Tahoma"/>
              </a:rPr>
              <a:t>acerca	</a:t>
            </a:r>
            <a:r>
              <a:rPr sz="2700" spc="25" dirty="0">
                <a:latin typeface="Tahoma"/>
                <a:cs typeface="Tahoma"/>
              </a:rPr>
              <a:t>de	</a:t>
            </a:r>
            <a:r>
              <a:rPr sz="2700" spc="60" dirty="0">
                <a:latin typeface="Tahoma"/>
                <a:cs typeface="Tahoma"/>
              </a:rPr>
              <a:t>Salud	</a:t>
            </a:r>
            <a:r>
              <a:rPr sz="2700" spc="15" dirty="0">
                <a:latin typeface="Tahoma"/>
                <a:cs typeface="Tahoma"/>
              </a:rPr>
              <a:t>y  </a:t>
            </a:r>
            <a:r>
              <a:rPr sz="2700" spc="55" dirty="0">
                <a:latin typeface="Tahoma"/>
                <a:cs typeface="Tahoma"/>
              </a:rPr>
              <a:t>Seguridad</a:t>
            </a:r>
            <a:r>
              <a:rPr sz="2700" spc="-120" dirty="0">
                <a:latin typeface="Tahoma"/>
                <a:cs typeface="Tahoma"/>
              </a:rPr>
              <a:t> </a:t>
            </a:r>
            <a:r>
              <a:rPr sz="2700" spc="15" dirty="0">
                <a:latin typeface="Tahoma"/>
                <a:cs typeface="Tahoma"/>
              </a:rPr>
              <a:t>en</a:t>
            </a:r>
            <a:r>
              <a:rPr sz="2700" spc="-114" dirty="0">
                <a:latin typeface="Tahoma"/>
                <a:cs typeface="Tahoma"/>
              </a:rPr>
              <a:t> </a:t>
            </a:r>
            <a:r>
              <a:rPr sz="2700" spc="40" dirty="0">
                <a:latin typeface="Tahoma"/>
                <a:cs typeface="Tahoma"/>
              </a:rPr>
              <a:t>el</a:t>
            </a:r>
            <a:r>
              <a:rPr sz="2700" spc="-114" dirty="0">
                <a:latin typeface="Tahoma"/>
                <a:cs typeface="Tahoma"/>
              </a:rPr>
              <a:t> </a:t>
            </a:r>
            <a:r>
              <a:rPr sz="2700" spc="20" dirty="0">
                <a:latin typeface="Tahoma"/>
                <a:cs typeface="Tahoma"/>
              </a:rPr>
              <a:t>trabajo,</a:t>
            </a:r>
            <a:r>
              <a:rPr sz="2700" spc="-114" dirty="0">
                <a:latin typeface="Tahoma"/>
                <a:cs typeface="Tahoma"/>
              </a:rPr>
              <a:t> </a:t>
            </a:r>
            <a:r>
              <a:rPr sz="2700" spc="55" dirty="0">
                <a:latin typeface="Tahoma"/>
                <a:cs typeface="Tahoma"/>
              </a:rPr>
              <a:t>cómo</a:t>
            </a:r>
            <a:r>
              <a:rPr sz="2700" spc="-114" dirty="0">
                <a:latin typeface="Tahoma"/>
                <a:cs typeface="Tahoma"/>
              </a:rPr>
              <a:t> </a:t>
            </a:r>
            <a:r>
              <a:rPr sz="2700" spc="15" dirty="0">
                <a:latin typeface="Tahoma"/>
                <a:cs typeface="Tahoma"/>
              </a:rPr>
              <a:t>manejar</a:t>
            </a:r>
            <a:r>
              <a:rPr sz="2700" spc="-120" dirty="0">
                <a:latin typeface="Tahoma"/>
                <a:cs typeface="Tahoma"/>
              </a:rPr>
              <a:t> </a:t>
            </a:r>
            <a:r>
              <a:rPr sz="2700" spc="80" dirty="0">
                <a:latin typeface="Tahoma"/>
                <a:cs typeface="Tahoma"/>
              </a:rPr>
              <a:t>casos</a:t>
            </a:r>
            <a:r>
              <a:rPr sz="2700" spc="-114" dirty="0">
                <a:latin typeface="Tahoma"/>
                <a:cs typeface="Tahoma"/>
              </a:rPr>
              <a:t> </a:t>
            </a:r>
            <a:r>
              <a:rPr sz="2700" spc="40" dirty="0">
                <a:latin typeface="Tahoma"/>
                <a:cs typeface="Tahoma"/>
              </a:rPr>
              <a:t>difíciles.</a:t>
            </a:r>
            <a:endParaRPr sz="2700">
              <a:latin typeface="Tahoma"/>
              <a:cs typeface="Tahom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850551" y="5838265"/>
            <a:ext cx="8648700" cy="1219200"/>
          </a:xfrm>
          <a:prstGeom prst="rect">
            <a:avLst/>
          </a:prstGeom>
          <a:solidFill>
            <a:srgbClr val="C7D0D8"/>
          </a:solidFill>
        </p:spPr>
        <p:txBody>
          <a:bodyPr vert="horz" wrap="square" lIns="0" tIns="57150" rIns="0" bIns="0" rtlCol="0">
            <a:spAutoFit/>
          </a:bodyPr>
          <a:lstStyle/>
          <a:p>
            <a:pPr marL="148590" marR="140335">
              <a:lnSpc>
                <a:spcPct val="115700"/>
              </a:lnSpc>
              <a:spcBef>
                <a:spcPts val="450"/>
              </a:spcBef>
            </a:pPr>
            <a:r>
              <a:rPr sz="2700" spc="35" dirty="0">
                <a:latin typeface="Tahoma"/>
                <a:cs typeface="Tahoma"/>
              </a:rPr>
              <a:t>Llevar</a:t>
            </a:r>
            <a:r>
              <a:rPr sz="2700" spc="25" dirty="0">
                <a:latin typeface="Tahoma"/>
                <a:cs typeface="Tahoma"/>
              </a:rPr>
              <a:t> </a:t>
            </a:r>
            <a:r>
              <a:rPr sz="2700" spc="30" dirty="0">
                <a:latin typeface="Tahoma"/>
                <a:cs typeface="Tahoma"/>
              </a:rPr>
              <a:t>a </a:t>
            </a:r>
            <a:r>
              <a:rPr sz="2700" spc="60" dirty="0">
                <a:latin typeface="Tahoma"/>
                <a:cs typeface="Tahoma"/>
              </a:rPr>
              <a:t>cabo</a:t>
            </a:r>
            <a:r>
              <a:rPr sz="2700" spc="25" dirty="0">
                <a:latin typeface="Tahoma"/>
                <a:cs typeface="Tahoma"/>
              </a:rPr>
              <a:t> </a:t>
            </a:r>
            <a:r>
              <a:rPr sz="2700" spc="55" dirty="0">
                <a:latin typeface="Tahoma"/>
                <a:cs typeface="Tahoma"/>
              </a:rPr>
              <a:t>programas</a:t>
            </a:r>
            <a:r>
              <a:rPr sz="2700" spc="30" dirty="0">
                <a:latin typeface="Tahoma"/>
                <a:cs typeface="Tahoma"/>
              </a:rPr>
              <a:t> </a:t>
            </a:r>
            <a:r>
              <a:rPr sz="2700" spc="25" dirty="0">
                <a:latin typeface="Tahoma"/>
                <a:cs typeface="Tahoma"/>
              </a:rPr>
              <a:t>de </a:t>
            </a:r>
            <a:r>
              <a:rPr sz="2700" spc="50" dirty="0">
                <a:latin typeface="Tahoma"/>
                <a:cs typeface="Tahoma"/>
              </a:rPr>
              <a:t>Atención</a:t>
            </a:r>
            <a:r>
              <a:rPr sz="2700" spc="30" dirty="0">
                <a:latin typeface="Tahoma"/>
                <a:cs typeface="Tahoma"/>
              </a:rPr>
              <a:t> </a:t>
            </a:r>
            <a:r>
              <a:rPr sz="2700" spc="50" dirty="0">
                <a:latin typeface="Tahoma"/>
                <a:cs typeface="Tahoma"/>
              </a:rPr>
              <a:t>Primaria</a:t>
            </a:r>
            <a:r>
              <a:rPr sz="2700" spc="25" dirty="0">
                <a:latin typeface="Tahoma"/>
                <a:cs typeface="Tahoma"/>
              </a:rPr>
              <a:t> </a:t>
            </a:r>
            <a:r>
              <a:rPr sz="2700" spc="50" dirty="0">
                <a:latin typeface="Tahoma"/>
                <a:cs typeface="Tahoma"/>
              </a:rPr>
              <a:t>(Salud </a:t>
            </a:r>
            <a:r>
              <a:rPr sz="2700" spc="-830" dirty="0">
                <a:latin typeface="Tahoma"/>
                <a:cs typeface="Tahoma"/>
              </a:rPr>
              <a:t> </a:t>
            </a:r>
            <a:r>
              <a:rPr sz="2700" spc="40" dirty="0">
                <a:latin typeface="Tahoma"/>
                <a:cs typeface="Tahoma"/>
              </a:rPr>
              <a:t>Ocupacional)</a:t>
            </a:r>
            <a:endParaRPr sz="2700">
              <a:latin typeface="Tahoma"/>
              <a:cs typeface="Tahom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8929658" y="7466194"/>
            <a:ext cx="8429625" cy="1085850"/>
          </a:xfrm>
          <a:prstGeom prst="rect">
            <a:avLst/>
          </a:prstGeom>
          <a:solidFill>
            <a:srgbClr val="C7D0D8"/>
          </a:solidFill>
        </p:spPr>
        <p:txBody>
          <a:bodyPr vert="horz" wrap="square" lIns="0" tIns="0" rIns="0" bIns="0" rtlCol="0">
            <a:spAutoFit/>
          </a:bodyPr>
          <a:lstStyle/>
          <a:p>
            <a:pPr marL="106680">
              <a:lnSpc>
                <a:spcPts val="3195"/>
              </a:lnSpc>
            </a:pPr>
            <a:r>
              <a:rPr sz="2700" spc="55" dirty="0">
                <a:latin typeface="Tahoma"/>
                <a:cs typeface="Tahoma"/>
              </a:rPr>
              <a:t>Poseer</a:t>
            </a:r>
            <a:r>
              <a:rPr sz="2700" spc="-120" dirty="0">
                <a:latin typeface="Tahoma"/>
                <a:cs typeface="Tahoma"/>
              </a:rPr>
              <a:t> </a:t>
            </a:r>
            <a:r>
              <a:rPr sz="2700" spc="30" dirty="0">
                <a:latin typeface="Tahoma"/>
                <a:cs typeface="Tahoma"/>
              </a:rPr>
              <a:t>enfermeras</a:t>
            </a:r>
            <a:r>
              <a:rPr sz="2700" spc="-114" dirty="0">
                <a:latin typeface="Tahoma"/>
                <a:cs typeface="Tahoma"/>
              </a:rPr>
              <a:t> </a:t>
            </a:r>
            <a:r>
              <a:rPr sz="2700" spc="15" dirty="0">
                <a:latin typeface="Tahoma"/>
                <a:cs typeface="Tahoma"/>
              </a:rPr>
              <a:t>en</a:t>
            </a:r>
            <a:r>
              <a:rPr sz="2700" spc="-120" dirty="0">
                <a:latin typeface="Tahoma"/>
                <a:cs typeface="Tahoma"/>
              </a:rPr>
              <a:t> </a:t>
            </a:r>
            <a:r>
              <a:rPr sz="2700" spc="40" dirty="0">
                <a:latin typeface="Tahoma"/>
                <a:cs typeface="Tahoma"/>
              </a:rPr>
              <a:t>el</a:t>
            </a:r>
            <a:r>
              <a:rPr sz="2700" spc="-114" dirty="0">
                <a:latin typeface="Tahoma"/>
                <a:cs typeface="Tahoma"/>
              </a:rPr>
              <a:t> </a:t>
            </a:r>
            <a:r>
              <a:rPr sz="2700" spc="55" dirty="0">
                <a:latin typeface="Tahoma"/>
                <a:cs typeface="Tahoma"/>
              </a:rPr>
              <a:t>lugar</a:t>
            </a:r>
            <a:r>
              <a:rPr sz="2700" spc="-114" dirty="0">
                <a:latin typeface="Tahoma"/>
                <a:cs typeface="Tahoma"/>
              </a:rPr>
              <a:t> </a:t>
            </a:r>
            <a:r>
              <a:rPr sz="2700" spc="25" dirty="0">
                <a:latin typeface="Tahoma"/>
                <a:cs typeface="Tahoma"/>
              </a:rPr>
              <a:t>de</a:t>
            </a:r>
            <a:r>
              <a:rPr sz="2700" spc="-120" dirty="0">
                <a:latin typeface="Tahoma"/>
                <a:cs typeface="Tahoma"/>
              </a:rPr>
              <a:t> </a:t>
            </a:r>
            <a:r>
              <a:rPr sz="2700" spc="40" dirty="0">
                <a:latin typeface="Tahoma"/>
                <a:cs typeface="Tahoma"/>
              </a:rPr>
              <a:t>trabajo</a:t>
            </a:r>
            <a:r>
              <a:rPr sz="2700" spc="-114" dirty="0">
                <a:latin typeface="Tahoma"/>
                <a:cs typeface="Tahoma"/>
              </a:rPr>
              <a:t> </a:t>
            </a:r>
            <a:r>
              <a:rPr sz="2700" spc="55" dirty="0">
                <a:latin typeface="Tahoma"/>
                <a:cs typeface="Tahoma"/>
              </a:rPr>
              <a:t>esto</a:t>
            </a:r>
            <a:r>
              <a:rPr sz="2700" spc="-120" dirty="0">
                <a:latin typeface="Tahoma"/>
                <a:cs typeface="Tahoma"/>
              </a:rPr>
              <a:t> </a:t>
            </a:r>
            <a:r>
              <a:rPr sz="2700" spc="60" dirty="0">
                <a:latin typeface="Tahoma"/>
                <a:cs typeface="Tahoma"/>
              </a:rPr>
              <a:t>aplica</a:t>
            </a:r>
            <a:endParaRPr sz="2700">
              <a:latin typeface="Tahoma"/>
              <a:cs typeface="Tahoma"/>
            </a:endParaRPr>
          </a:p>
          <a:p>
            <a:pPr marL="106680">
              <a:lnSpc>
                <a:spcPct val="100000"/>
              </a:lnSpc>
              <a:spcBef>
                <a:spcPts val="509"/>
              </a:spcBef>
            </a:pPr>
            <a:r>
              <a:rPr sz="2700" spc="50" dirty="0">
                <a:latin typeface="Tahoma"/>
                <a:cs typeface="Tahoma"/>
              </a:rPr>
              <a:t>para</a:t>
            </a:r>
            <a:r>
              <a:rPr sz="2700" spc="-125" dirty="0">
                <a:latin typeface="Tahoma"/>
                <a:cs typeface="Tahoma"/>
              </a:rPr>
              <a:t> </a:t>
            </a:r>
            <a:r>
              <a:rPr sz="2700" spc="50" dirty="0">
                <a:latin typeface="Tahoma"/>
                <a:cs typeface="Tahoma"/>
              </a:rPr>
              <a:t>grandes</a:t>
            </a:r>
            <a:r>
              <a:rPr sz="2700" spc="-125" dirty="0">
                <a:latin typeface="Tahoma"/>
                <a:cs typeface="Tahoma"/>
              </a:rPr>
              <a:t> </a:t>
            </a:r>
            <a:r>
              <a:rPr sz="2700" spc="30" dirty="0">
                <a:latin typeface="Tahoma"/>
                <a:cs typeface="Tahoma"/>
              </a:rPr>
              <a:t>empresas.</a:t>
            </a:r>
            <a:endParaRPr sz="2700">
              <a:latin typeface="Tahoma"/>
              <a:cs typeface="Tahom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9024098" y="9054343"/>
            <a:ext cx="8246109" cy="9969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8100"/>
              </a:lnSpc>
              <a:spcBef>
                <a:spcPts val="95"/>
              </a:spcBef>
            </a:pPr>
            <a:r>
              <a:rPr sz="2700" spc="45" dirty="0">
                <a:latin typeface="Tahoma"/>
                <a:cs typeface="Tahoma"/>
              </a:rPr>
              <a:t>Adiestramiento</a:t>
            </a:r>
            <a:r>
              <a:rPr sz="2700" dirty="0">
                <a:latin typeface="Tahoma"/>
                <a:cs typeface="Tahoma"/>
              </a:rPr>
              <a:t> </a:t>
            </a:r>
            <a:r>
              <a:rPr sz="2700" spc="50" dirty="0">
                <a:latin typeface="Tahoma"/>
                <a:cs typeface="Tahoma"/>
              </a:rPr>
              <a:t>para</a:t>
            </a:r>
            <a:r>
              <a:rPr sz="2700" dirty="0">
                <a:latin typeface="Tahoma"/>
                <a:cs typeface="Tahoma"/>
              </a:rPr>
              <a:t> </a:t>
            </a:r>
            <a:r>
              <a:rPr sz="2700" spc="40" dirty="0">
                <a:latin typeface="Tahoma"/>
                <a:cs typeface="Tahoma"/>
              </a:rPr>
              <a:t>empleados</a:t>
            </a:r>
            <a:r>
              <a:rPr sz="2700" dirty="0">
                <a:latin typeface="Tahoma"/>
                <a:cs typeface="Tahoma"/>
              </a:rPr>
              <a:t> </a:t>
            </a:r>
            <a:r>
              <a:rPr sz="2700" spc="25" dirty="0">
                <a:latin typeface="Tahoma"/>
                <a:cs typeface="Tahoma"/>
              </a:rPr>
              <a:t>y</a:t>
            </a:r>
            <a:r>
              <a:rPr sz="2700" spc="5" dirty="0">
                <a:latin typeface="Tahoma"/>
                <a:cs typeface="Tahoma"/>
              </a:rPr>
              <a:t> </a:t>
            </a:r>
            <a:r>
              <a:rPr sz="2700" spc="50" dirty="0">
                <a:latin typeface="Tahoma"/>
                <a:cs typeface="Tahoma"/>
              </a:rPr>
              <a:t>orientaciones</a:t>
            </a:r>
            <a:r>
              <a:rPr sz="2700" dirty="0">
                <a:latin typeface="Tahoma"/>
                <a:cs typeface="Tahoma"/>
              </a:rPr>
              <a:t> </a:t>
            </a:r>
            <a:r>
              <a:rPr sz="2700" spc="50" dirty="0">
                <a:latin typeface="Tahoma"/>
                <a:cs typeface="Tahoma"/>
              </a:rPr>
              <a:t>para </a:t>
            </a:r>
            <a:r>
              <a:rPr sz="2700" spc="-835" dirty="0">
                <a:latin typeface="Tahoma"/>
                <a:cs typeface="Tahoma"/>
              </a:rPr>
              <a:t> </a:t>
            </a:r>
            <a:r>
              <a:rPr sz="2700" spc="40" dirty="0">
                <a:latin typeface="Tahoma"/>
                <a:cs typeface="Tahoma"/>
              </a:rPr>
              <a:t>el</a:t>
            </a:r>
            <a:r>
              <a:rPr sz="2700" spc="-120" dirty="0">
                <a:latin typeface="Tahoma"/>
                <a:cs typeface="Tahoma"/>
              </a:rPr>
              <a:t> </a:t>
            </a:r>
            <a:r>
              <a:rPr sz="2700" spc="50" dirty="0">
                <a:latin typeface="Tahoma"/>
                <a:cs typeface="Tahoma"/>
              </a:rPr>
              <a:t>reconocimiento</a:t>
            </a:r>
            <a:r>
              <a:rPr sz="2700" spc="-114" dirty="0">
                <a:latin typeface="Tahoma"/>
                <a:cs typeface="Tahoma"/>
              </a:rPr>
              <a:t> </a:t>
            </a:r>
            <a:r>
              <a:rPr sz="2700" spc="25" dirty="0">
                <a:latin typeface="Tahoma"/>
                <a:cs typeface="Tahoma"/>
              </a:rPr>
              <a:t>y</a:t>
            </a:r>
            <a:r>
              <a:rPr sz="2700" spc="-114" dirty="0">
                <a:latin typeface="Tahoma"/>
                <a:cs typeface="Tahoma"/>
              </a:rPr>
              <a:t> </a:t>
            </a:r>
            <a:r>
              <a:rPr sz="2700" spc="55" dirty="0">
                <a:latin typeface="Tahoma"/>
                <a:cs typeface="Tahoma"/>
              </a:rPr>
              <a:t>como</a:t>
            </a:r>
            <a:r>
              <a:rPr sz="2700" spc="-114" dirty="0">
                <a:latin typeface="Tahoma"/>
                <a:cs typeface="Tahoma"/>
              </a:rPr>
              <a:t> </a:t>
            </a:r>
            <a:r>
              <a:rPr sz="2700" spc="35" dirty="0">
                <a:latin typeface="Tahoma"/>
                <a:cs typeface="Tahoma"/>
              </a:rPr>
              <a:t>evitar</a:t>
            </a:r>
            <a:r>
              <a:rPr sz="2700" spc="-120" dirty="0">
                <a:latin typeface="Tahoma"/>
                <a:cs typeface="Tahoma"/>
              </a:rPr>
              <a:t> </a:t>
            </a:r>
            <a:r>
              <a:rPr sz="2700" spc="80" dirty="0">
                <a:latin typeface="Tahoma"/>
                <a:cs typeface="Tahoma"/>
              </a:rPr>
              <a:t>los</a:t>
            </a:r>
            <a:r>
              <a:rPr sz="2700" spc="-114" dirty="0">
                <a:latin typeface="Tahoma"/>
                <a:cs typeface="Tahoma"/>
              </a:rPr>
              <a:t> </a:t>
            </a:r>
            <a:r>
              <a:rPr sz="2700" spc="65" dirty="0">
                <a:latin typeface="Tahoma"/>
                <a:cs typeface="Tahoma"/>
              </a:rPr>
              <a:t>riesgos</a:t>
            </a:r>
            <a:endParaRPr sz="27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154C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910</Words>
  <Application>Microsoft Office PowerPoint</Application>
  <PresentationFormat>Personalizado</PresentationFormat>
  <Paragraphs>80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0" baseType="lpstr">
      <vt:lpstr>Calibri</vt:lpstr>
      <vt:lpstr>Lucida Sans Unicode</vt:lpstr>
      <vt:lpstr>Microsoft Sans Serif</vt:lpstr>
      <vt:lpstr>Sitka Subheading</vt:lpstr>
      <vt:lpstr>Tahoma</vt:lpstr>
      <vt:lpstr>Times New Roman</vt:lpstr>
      <vt:lpstr>Trebuchet MS</vt:lpstr>
      <vt:lpstr>Office Theme</vt:lpstr>
      <vt:lpstr>Presentación de PowerPoint</vt:lpstr>
      <vt:lpstr>Presentación de PowerPoint</vt:lpstr>
      <vt:lpstr>GESTIÓN DE TALENTO HUMANO</vt:lpstr>
      <vt:lpstr>Retener e identificar candidatos para  formar equipos de alto rendimiento.</vt:lpstr>
      <vt:lpstr> PUNTOS  CLAVE EN LA  GESTIÓN DE  TALENTO  HUMANO</vt:lpstr>
      <vt:lpstr> RECLUTAMIENTO</vt:lpstr>
      <vt:lpstr>Presentación de PowerPoint</vt:lpstr>
      <vt:lpstr>RETENCIÓN Y AUMENTO DEL TALENTO HUMANO EN LA EMPRESA</vt:lpstr>
      <vt:lpstr>El empleado tenga su Seguro de Salud al día pago</vt:lpstr>
      <vt:lpstr>Responsabilidades  en seguridad y salud  de los empleados</vt:lpstr>
      <vt:lpstr>CONCEJOS PARA LOGRAR UNA GESTION DE TALENTO HUMANO EFECTIVA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INTEL 2020</dc:creator>
  <cp:lastModifiedBy>INTEL 2020</cp:lastModifiedBy>
  <cp:revision>4</cp:revision>
  <dcterms:created xsi:type="dcterms:W3CDTF">2022-07-11T09:38:57Z</dcterms:created>
  <dcterms:modified xsi:type="dcterms:W3CDTF">2022-07-11T11:09:04Z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2022-07-11T00:00:00Z</vt:filetime>
  </property>
</Properties>
</file>