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57" r:id="rId7"/>
    <p:sldId id="258" r:id="rId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2C97A-1B60-056E-B7D2-98D9E4AD8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6E3EC5-B904-B8D4-A824-38DE83D86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27C8FC-5E8E-F2D9-D86A-634269D0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FF9C75-EA95-E6C9-65AC-1B483CD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1F251-A570-892E-B7FB-ACED0C80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81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EF074-F1B2-29DF-EDA8-51E66E96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889EE-2E93-7BC7-F9FA-28DC2926A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2F3105-9D83-9832-AA17-9D057879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9BBC2-2FC6-C8A3-3D54-54EA9B2D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C4BD-37FE-6178-D5BF-9F047BF6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867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336D4B-16E8-1220-52F6-6419894A3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98C57C-F982-BB67-A76A-BAE86DE0C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608BB-BDF2-C2E4-7864-631A41D7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BB5E5F-EDA8-0A31-C61F-AACCFCFB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BC1E7-2E26-C25C-07C2-2D8EFDB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581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61887-2E25-06CD-7061-1F4F8AC8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DACA0-9847-8B15-4859-F24EA406D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67427-C6F0-B35D-ED9C-32C07011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AE84E0-5FF5-6319-D850-360BDB51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2E94B-20BA-EC23-BFC8-0A618EAF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146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405EA-5785-DFDF-1484-AC7904C6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FC2DD-29F8-2108-58D0-6BAEAF90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65FA2-5860-CB01-B768-C9127C85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47306-263C-20C4-0A8C-332595A7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6BE98F-5FA4-FE7C-1872-72005F47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632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4FA01-B30E-0F11-7563-9217504B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517EF-1F6A-9BC8-357E-99F1CAB2C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D7620-A701-6842-B5F6-1F5F77254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2E4D4A-1280-5B35-15B6-F3F62B30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456023-2E81-0F14-CDA6-1FBB4129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1EA479-9FE7-9210-4D79-0676F61C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548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F0B89-7F0A-A28E-88AB-C181A7E6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016BE5-E23A-21CA-B181-5EFA1A91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0C8607-296D-84D8-622C-3C9423BD2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5C233C-66B3-A157-708C-50C3CC4B9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CAEAD6-A10B-F793-925A-7B9B6437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A7C497-598C-4770-8D49-02EABBC8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0EE0D9-86A7-499D-729D-CEBBCAF9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00C542-F836-C556-1837-D5732272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671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2A9E6-E130-97CA-7364-CCFAC257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77C167-C9ED-C2D1-7FEE-6F1B18E4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DE0B9A-347E-1B39-59DD-E6814C8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330E21-9336-7FF6-0A4A-D9D7B7B0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01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BDA227-CE84-24D8-A1B4-FCAEECCC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BD7734-0540-BB66-1A42-F9679166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DC3737-3088-8CB3-3558-880BF512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305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04625-B4E1-F532-17E1-AAC53785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B7C8E3-AB45-441D-11EC-EDC7B318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8B45F6-119D-00C3-08FC-608B8634D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6E1D7D-4CF3-C4F0-4C9C-98881248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99D725-BA48-6E4A-5E68-D3A57727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D4E8BB-68BB-07D9-F4F1-800F83EA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82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8FC40-EB1F-D228-6430-9AC0AE92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BBCD9C-557F-CD45-2EEF-CF166351C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B921DC-6997-AEC7-32A4-10AEB385E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77F2F5-2607-E40F-1E7A-A3C71174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864BB6-425F-BF9D-39FF-67181884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544DD4-3874-EA90-4154-E5F9034B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26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A608E7-EA55-7146-B744-333090D0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268B1E-48D3-303E-90DC-2A1B7C147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FF4EE-E643-FDA9-16E4-A67CEFC2D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3CA7-4D17-7B45-BF5C-E6B9AFDE3AE8}" type="datetimeFigureOut">
              <a:rPr lang="es-EC" smtClean="0"/>
              <a:t>15/4/25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72092D-EB0E-7DBF-2557-2BDFB1C1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068D8-37A7-78ED-BCA4-E69C75726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02B8-D04A-1545-94BA-0CDC3E06D2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11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C63DA-9BA4-E659-16A7-02C66CD37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Luz y sombra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0301C3-2AE2-DA70-CA07-98C9397019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785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DFA3-C017-E0B0-E3F3-271D2D7C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285C82-D756-322D-E703-4BE5D4D6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 descr="Esto contiene una imagen de: Artista comparte consejos para dibujar en estos sencillos tutoriales de dibujo paso a paso">
            <a:extLst>
              <a:ext uri="{FF2B5EF4-FFF2-40B4-BE49-F238E27FC236}">
                <a16:creationId xmlns:a16="http://schemas.microsoft.com/office/drawing/2014/main" id="{FCBEC87F-F6ED-C0DD-DFAF-D381F80C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2" y="-69976"/>
            <a:ext cx="5675314" cy="69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4C9A02C-ECEF-5525-A0DD-EDF9C3C6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5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3389E5-402E-0BA7-7040-D42F7BC7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s-EC" dirty="0"/>
              <a:t>Relice 1 rectángulo con 10 divisiones.</a:t>
            </a:r>
          </a:p>
          <a:p>
            <a:r>
              <a:rPr lang="es-EC" dirty="0"/>
              <a:t>Tamaño: 4cm de ancho x 20 cm de largo.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DD4582F-4F53-18BA-F35A-2BFFB0FE5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0" b="14583"/>
          <a:stretch/>
        </p:blipFill>
        <p:spPr bwMode="auto">
          <a:xfrm>
            <a:off x="5843589" y="299142"/>
            <a:ext cx="5967412" cy="55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6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D3A57-34A8-6B75-1B23-F9E7F911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8EC39-21E0-587B-E20D-41A73F76D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FD9545-0232-C301-129D-0E5FF553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0950" y="0"/>
            <a:ext cx="4608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871AC-28D8-A1A5-4176-1C7FDA74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E82FE1-7468-D92E-C977-361CCC30D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s-EC" dirty="0"/>
              <a:t>Relice tres rectángulos </a:t>
            </a:r>
          </a:p>
          <a:p>
            <a:r>
              <a:rPr lang="es-EC" dirty="0"/>
              <a:t>Tamaño: 4cm de ancho x 20 cm de largo.Utilizando los colores primarios realice los degrades hasta llegar al color secundario.</a:t>
            </a:r>
          </a:p>
          <a:p>
            <a:endParaRPr lang="es-EC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E288B7B-261A-7E7F-318C-5E89AF73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0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3F66E-4EB2-7CE9-6F5A-8DB46DAC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Luz y Sombra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CE883-F8C2-47D8-A759-4BF63E24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 descr="COMO DIBUJAR FRUTAS">
            <a:extLst>
              <a:ext uri="{FF2B5EF4-FFF2-40B4-BE49-F238E27FC236}">
                <a16:creationId xmlns:a16="http://schemas.microsoft.com/office/drawing/2014/main" id="{BC619F19-3170-76EE-A905-7E31D6D0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5246"/>
            <a:ext cx="3800475" cy="525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bujos sombreados a color con acrílico: técnicas y consejos | POLISANTAFE">
            <a:extLst>
              <a:ext uri="{FF2B5EF4-FFF2-40B4-BE49-F238E27FC236}">
                <a16:creationId xmlns:a16="http://schemas.microsoft.com/office/drawing/2014/main" id="{5639BC8E-FD63-57D0-81E5-9AC03BFD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228679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8179F-7705-EFDE-52C4-0286F9D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646FA-AF32-C7BF-CDD1-2868AA03F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13854" cy="4351338"/>
          </a:xfrm>
        </p:spPr>
        <p:txBody>
          <a:bodyPr/>
          <a:lstStyle/>
          <a:p>
            <a:r>
              <a:rPr lang="es-EC" dirty="0"/>
              <a:t>Realice la geometrización de un animal en formato A4 y pinte aplicando luz y sombra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969EAD8-C311-D000-B073-298B60F9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0"/>
            <a:ext cx="4919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DBB59E8-076E-1F97-4016-E9C5F3152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7" t="12291" r="25347" b="9930"/>
          <a:stretch/>
        </p:blipFill>
        <p:spPr bwMode="auto">
          <a:xfrm>
            <a:off x="3752054" y="-29616"/>
            <a:ext cx="3929631" cy="68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31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66</Words>
  <Application>Microsoft Macintosh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Luz y sombra</vt:lpstr>
      <vt:lpstr>Presentación de PowerPoint</vt:lpstr>
      <vt:lpstr>Presentación de PowerPoint</vt:lpstr>
      <vt:lpstr>Presentación de PowerPoint</vt:lpstr>
      <vt:lpstr>Presentación de PowerPoint</vt:lpstr>
      <vt:lpstr>Luz y Sombra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Luz y sombra</dc:title>
  <dc:creator>Margarita Del Rocio Pomboza Floril</dc:creator>
  <cp:lastModifiedBy>Margarita Del Rocio Pomboza Floril</cp:lastModifiedBy>
  <cp:revision>1</cp:revision>
  <dcterms:created xsi:type="dcterms:W3CDTF">2025-03-21T00:21:04Z</dcterms:created>
  <dcterms:modified xsi:type="dcterms:W3CDTF">2025-04-15T14:09:28Z</dcterms:modified>
</cp:coreProperties>
</file>