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4"/>
  </p:sldMasterIdLst>
  <p:notesMasterIdLst>
    <p:notesMasterId r:id="rId16"/>
  </p:notesMasterIdLst>
  <p:sldIdLst>
    <p:sldId id="306" r:id="rId5"/>
    <p:sldId id="307" r:id="rId6"/>
    <p:sldId id="308" r:id="rId7"/>
    <p:sldId id="309" r:id="rId8"/>
    <p:sldId id="310" r:id="rId9"/>
    <p:sldId id="311" r:id="rId10"/>
    <p:sldId id="312" r:id="rId11"/>
    <p:sldId id="313" r:id="rId12"/>
    <p:sldId id="314" r:id="rId13"/>
    <p:sldId id="315" r:id="rId14"/>
    <p:sldId id="31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sin título" id="{48D0D190-644E-411F-9387-BCE9AB94AC91}">
          <p14:sldIdLst>
            <p14:sldId id="306"/>
            <p14:sldId id="307"/>
            <p14:sldId id="308"/>
            <p14:sldId id="309"/>
            <p14:sldId id="310"/>
            <p14:sldId id="311"/>
            <p14:sldId id="312"/>
            <p14:sldId id="313"/>
            <p14:sldId id="314"/>
            <p14:sldId id="315"/>
            <p14:sldId id="316"/>
          </p14:sldIdLst>
        </p14:section>
      </p14:sectionLst>
    </p:ext>
    <p:ext uri="{EFAFB233-063F-42B5-8137-9DF3F51BA10A}">
      <p15:sldGuideLst xmlns:p15="http://schemas.microsoft.com/office/powerpoint/2012/main">
        <p15:guide id="1" orient="horz" pos="1392" userDrawn="1">
          <p15:clr>
            <a:srgbClr val="A4A3A4"/>
          </p15:clr>
        </p15:guide>
        <p15:guide id="2" pos="7056" userDrawn="1">
          <p15:clr>
            <a:srgbClr val="A4A3A4"/>
          </p15:clr>
        </p15:guide>
        <p15:guide id="3" orient="horz" pos="3168"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E6B383-58E5-4F64-B8C1-007B4A8BD706}" v="84" dt="2020-10-30T22:19:51.1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84967" autoAdjust="0"/>
  </p:normalViewPr>
  <p:slideViewPr>
    <p:cSldViewPr snapToGrid="0">
      <p:cViewPr varScale="1">
        <p:scale>
          <a:sx n="65" d="100"/>
          <a:sy n="65" d="100"/>
        </p:scale>
        <p:origin x="936" y="72"/>
      </p:cViewPr>
      <p:guideLst>
        <p:guide orient="horz" pos="1392"/>
        <p:guide pos="7056"/>
        <p:guide orient="horz" pos="3168"/>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A28068-AFBD-4979-B752-9EB6F90B1386}" type="datetimeFigureOut">
              <a:rPr lang="en-US" smtClean="0"/>
              <a:t>4/8/2025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939589-3E79-4C82-AA4A-FE78234FAA59}" type="slidenum">
              <a:rPr lang="en-US" smtClean="0"/>
              <a:t>‹Nº›</a:t>
            </a:fld>
            <a:endParaRPr lang="en-US" dirty="0"/>
          </a:p>
        </p:txBody>
      </p:sp>
    </p:spTree>
    <p:extLst>
      <p:ext uri="{BB962C8B-B14F-4D97-AF65-F5344CB8AC3E}">
        <p14:creationId xmlns:p14="http://schemas.microsoft.com/office/powerpoint/2010/main" val="2194968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524000" y="1122363"/>
            <a:ext cx="9144000" cy="2387600"/>
          </a:xfrm>
        </p:spPr>
        <p:txBody>
          <a:bodyPr anchor="b"/>
          <a:lstStyle>
            <a:lvl1pPr algn="l">
              <a:defRPr sz="6000" b="1" i="0" cap="all" baseline="0"/>
            </a:lvl1pPr>
          </a:lstStyle>
          <a:p>
            <a:r>
              <a:rPr lang="es-ES"/>
              <a:t>Haga clic para modificar el estilo de título del patrón</a:t>
            </a:r>
            <a:endParaRPr lang="en-US" dirty="0"/>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15240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a:p>
        </p:txBody>
      </p:sp>
      <p:cxnSp>
        <p:nvCxnSpPr>
          <p:cNvPr id="11" name="Straight Connector 10">
            <a:extLst>
              <a:ext uri="{FF2B5EF4-FFF2-40B4-BE49-F238E27FC236}">
                <a16:creationId xmlns:a16="http://schemas.microsoft.com/office/drawing/2014/main" id="{D1B787A8-0D67-4B7E-9B48-86BD906AB6B5}"/>
              </a:ext>
            </a:extLst>
          </p:cNvPr>
          <p:cNvCxnSpPr>
            <a:cxnSpLocks/>
          </p:cNvCxnSpPr>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9780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57AE-3B3B-4261-B912-BF9EB9A58C3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n-US"/>
          </a:p>
        </p:txBody>
      </p:sp>
      <p:sp>
        <p:nvSpPr>
          <p:cNvPr id="3" name="Text Placeholder 2">
            <a:extLst>
              <a:ext uri="{FF2B5EF4-FFF2-40B4-BE49-F238E27FC236}">
                <a16:creationId xmlns:a16="http://schemas.microsoft.com/office/drawing/2014/main" id="{72A2D237-A706-4712-90CA-B04517CBBE05}"/>
              </a:ext>
            </a:extLst>
          </p:cNvPr>
          <p:cNvSpPr>
            <a:spLocks noGrp="1"/>
          </p:cNvSpPr>
          <p:nvPr>
            <p:ph type="body" idx="1"/>
          </p:nvPr>
        </p:nvSpPr>
        <p:spPr>
          <a:xfrm>
            <a:off x="1444752" y="1681163"/>
            <a:ext cx="45537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a:extLst>
              <a:ext uri="{FF2B5EF4-FFF2-40B4-BE49-F238E27FC236}">
                <a16:creationId xmlns:a16="http://schemas.microsoft.com/office/drawing/2014/main" id="{8DE39CA1-2B6D-427E-9688-9093D5865CB7}"/>
              </a:ext>
            </a:extLst>
          </p:cNvPr>
          <p:cNvSpPr>
            <a:spLocks noGrp="1"/>
          </p:cNvSpPr>
          <p:nvPr>
            <p:ph sz="half" idx="2"/>
          </p:nvPr>
        </p:nvSpPr>
        <p:spPr>
          <a:xfrm>
            <a:off x="1444752" y="2505075"/>
            <a:ext cx="4553712" cy="3684588"/>
          </a:xfrm>
        </p:spPr>
        <p:txBody>
          <a:bodyPr>
            <a:normAutofit/>
          </a:bodyPr>
          <a:lstStyle>
            <a:lvl1pPr>
              <a:defRPr sz="2000"/>
            </a:lvl1pPr>
            <a:lvl2pPr>
              <a:defRPr sz="1800"/>
            </a:lvl2pPr>
            <a:lvl3pPr>
              <a:defRPr sz="1600"/>
            </a:lvl3pPr>
            <a:lvl4pPr>
              <a:defRPr sz="1400"/>
            </a:lvl4pPr>
            <a:lvl5pPr>
              <a:defRPr sz="1400"/>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a:extLst>
              <a:ext uri="{FF2B5EF4-FFF2-40B4-BE49-F238E27FC236}">
                <a16:creationId xmlns:a16="http://schemas.microsoft.com/office/drawing/2014/main" id="{F3D53357-616B-47F4-944B-F979FE96635D}"/>
              </a:ext>
            </a:extLst>
          </p:cNvPr>
          <p:cNvSpPr>
            <a:spLocks noGrp="1"/>
          </p:cNvSpPr>
          <p:nvPr>
            <p:ph type="body" sz="quarter" idx="3"/>
          </p:nvPr>
        </p:nvSpPr>
        <p:spPr>
          <a:xfrm>
            <a:off x="6784848" y="1681163"/>
            <a:ext cx="45537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p:nvPr>
        </p:nvSpPr>
        <p:spPr>
          <a:xfrm>
            <a:off x="6784848" y="2505075"/>
            <a:ext cx="4553712" cy="3684588"/>
          </a:xfrm>
        </p:spPr>
        <p:txBody>
          <a:bodyPr>
            <a:normAutofit/>
          </a:bodyPr>
          <a:lstStyle>
            <a:lvl1pPr>
              <a:defRPr sz="2000"/>
            </a:lvl1pPr>
            <a:lvl2pPr>
              <a:defRPr sz="1800"/>
            </a:lvl2pPr>
            <a:lvl3pPr>
              <a:defRPr sz="1600"/>
            </a:lvl3pPr>
            <a:lvl4pPr>
              <a:defRPr sz="1400"/>
            </a:lvl4pPr>
            <a:lvl5pPr>
              <a:defRPr sz="1400"/>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cxnSp>
        <p:nvCxnSpPr>
          <p:cNvPr id="10" name="Straight Connector 9">
            <a:extLst>
              <a:ext uri="{FF2B5EF4-FFF2-40B4-BE49-F238E27FC236}">
                <a16:creationId xmlns:a16="http://schemas.microsoft.com/office/drawing/2014/main" id="{160F34ED-DA60-4CC2-B735-B0EC5D9FEA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2" name="Graphic 15">
            <a:extLst>
              <a:ext uri="{FF2B5EF4-FFF2-40B4-BE49-F238E27FC236}">
                <a16:creationId xmlns:a16="http://schemas.microsoft.com/office/drawing/2014/main" id="{A9475260-301F-4744-B1DA-7B00F6FB4342}"/>
              </a:ext>
            </a:extLst>
          </p:cNvPr>
          <p:cNvSpPr/>
          <p:nvPr userDrawn="1"/>
        </p:nvSpPr>
        <p:spPr>
          <a:xfrm>
            <a:off x="10508317" y="492206"/>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dirty="0"/>
          </a:p>
        </p:txBody>
      </p:sp>
      <p:sp>
        <p:nvSpPr>
          <p:cNvPr id="14" name="Graphic 16">
            <a:extLst>
              <a:ext uri="{FF2B5EF4-FFF2-40B4-BE49-F238E27FC236}">
                <a16:creationId xmlns:a16="http://schemas.microsoft.com/office/drawing/2014/main" id="{9BBD3F4B-0836-48C5-AC68-747456D1DD50}"/>
              </a:ext>
            </a:extLst>
          </p:cNvPr>
          <p:cNvSpPr/>
          <p:nvPr userDrawn="1"/>
        </p:nvSpPr>
        <p:spPr>
          <a:xfrm>
            <a:off x="11477944" y="105558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dirty="0"/>
          </a:p>
        </p:txBody>
      </p:sp>
      <p:sp>
        <p:nvSpPr>
          <p:cNvPr id="16" name="Graphic 14">
            <a:extLst>
              <a:ext uri="{FF2B5EF4-FFF2-40B4-BE49-F238E27FC236}">
                <a16:creationId xmlns:a16="http://schemas.microsoft.com/office/drawing/2014/main" id="{9B4398D5-99F4-4F83-AA77-9B4177648CAF}"/>
              </a:ext>
            </a:extLst>
          </p:cNvPr>
          <p:cNvSpPr/>
          <p:nvPr userDrawn="1"/>
        </p:nvSpPr>
        <p:spPr>
          <a:xfrm>
            <a:off x="11241555" y="44663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dirty="0"/>
          </a:p>
        </p:txBody>
      </p:sp>
    </p:spTree>
    <p:extLst>
      <p:ext uri="{BB962C8B-B14F-4D97-AF65-F5344CB8AC3E}">
        <p14:creationId xmlns:p14="http://schemas.microsoft.com/office/powerpoint/2010/main" val="937595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57AE-3B3B-4261-B912-BF9EB9A58C3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n-US"/>
          </a:p>
        </p:txBody>
      </p:sp>
      <p:sp>
        <p:nvSpPr>
          <p:cNvPr id="3" name="Text Placeholder 2">
            <a:extLst>
              <a:ext uri="{FF2B5EF4-FFF2-40B4-BE49-F238E27FC236}">
                <a16:creationId xmlns:a16="http://schemas.microsoft.com/office/drawing/2014/main" id="{72A2D237-A706-4712-90CA-B04517CBBE05}"/>
              </a:ext>
            </a:extLst>
          </p:cNvPr>
          <p:cNvSpPr>
            <a:spLocks noGrp="1"/>
          </p:cNvSpPr>
          <p:nvPr>
            <p:ph type="body" idx="1"/>
          </p:nvPr>
        </p:nvSpPr>
        <p:spPr>
          <a:xfrm>
            <a:off x="1444752" y="1681163"/>
            <a:ext cx="28346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a:extLst>
              <a:ext uri="{FF2B5EF4-FFF2-40B4-BE49-F238E27FC236}">
                <a16:creationId xmlns:a16="http://schemas.microsoft.com/office/drawing/2014/main" id="{8DE39CA1-2B6D-427E-9688-9093D5865CB7}"/>
              </a:ext>
            </a:extLst>
          </p:cNvPr>
          <p:cNvSpPr>
            <a:spLocks noGrp="1"/>
          </p:cNvSpPr>
          <p:nvPr>
            <p:ph sz="half" idx="2"/>
          </p:nvPr>
        </p:nvSpPr>
        <p:spPr>
          <a:xfrm>
            <a:off x="1444752" y="2505075"/>
            <a:ext cx="2834640" cy="3684588"/>
          </a:xfrm>
        </p:spPr>
        <p:txBody>
          <a:bodyPr>
            <a:normAutofit/>
          </a:bodyPr>
          <a:lstStyle>
            <a:lvl1pPr>
              <a:defRPr sz="2000"/>
            </a:lvl1pPr>
            <a:lvl2pPr>
              <a:defRPr sz="1800"/>
            </a:lvl2pPr>
            <a:lvl3pPr>
              <a:defRPr sz="1600"/>
            </a:lvl3pPr>
            <a:lvl4pPr>
              <a:defRPr sz="1400"/>
            </a:lvl4pPr>
            <a:lvl5pPr>
              <a:defRPr sz="1400"/>
            </a:lvl5pPr>
          </a:lstStyle>
          <a:p>
            <a:pPr lvl="0"/>
            <a:r>
              <a:rPr lang="es-ES"/>
              <a:t>Haga clic para modificar los estilos de texto del patrón</a:t>
            </a:r>
          </a:p>
          <a:p>
            <a:pPr lvl="1"/>
            <a:r>
              <a:rPr lang="es-ES"/>
              <a:t>Segundo nivel</a:t>
            </a:r>
          </a:p>
          <a:p>
            <a:pPr lvl="2"/>
            <a:r>
              <a:rPr lang="es-ES"/>
              <a:t>Tercer nivel</a:t>
            </a:r>
          </a:p>
        </p:txBody>
      </p:sp>
      <p:sp>
        <p:nvSpPr>
          <p:cNvPr id="5" name="Text Placeholder 4">
            <a:extLst>
              <a:ext uri="{FF2B5EF4-FFF2-40B4-BE49-F238E27FC236}">
                <a16:creationId xmlns:a16="http://schemas.microsoft.com/office/drawing/2014/main" id="{F3D53357-616B-47F4-944B-F979FE96635D}"/>
              </a:ext>
            </a:extLst>
          </p:cNvPr>
          <p:cNvSpPr>
            <a:spLocks noGrp="1"/>
          </p:cNvSpPr>
          <p:nvPr>
            <p:ph type="body" sz="quarter" idx="3"/>
          </p:nvPr>
        </p:nvSpPr>
        <p:spPr>
          <a:xfrm>
            <a:off x="4983480" y="1681163"/>
            <a:ext cx="28346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p:nvPr>
        </p:nvSpPr>
        <p:spPr>
          <a:xfrm>
            <a:off x="4983480" y="2505075"/>
            <a:ext cx="2834640" cy="3684588"/>
          </a:xfrm>
        </p:spPr>
        <p:txBody>
          <a:bodyPr>
            <a:normAutofit/>
          </a:bodyPr>
          <a:lstStyle>
            <a:lvl1pPr>
              <a:defRPr sz="2000"/>
            </a:lvl1pPr>
            <a:lvl2pPr>
              <a:defRPr sz="1800"/>
            </a:lvl2pPr>
            <a:lvl3pPr>
              <a:defRPr sz="1600"/>
            </a:lvl3pPr>
            <a:lvl4pPr>
              <a:defRPr sz="1400"/>
            </a:lvl4pPr>
            <a:lvl5pPr>
              <a:defRPr sz="1400"/>
            </a:lvl5pPr>
          </a:lstStyle>
          <a:p>
            <a:pPr lvl="0"/>
            <a:r>
              <a:rPr lang="es-ES"/>
              <a:t>Haga clic para modificar los estilos de texto del patrón</a:t>
            </a:r>
          </a:p>
          <a:p>
            <a:pPr lvl="1"/>
            <a:r>
              <a:rPr lang="es-ES"/>
              <a:t>Segundo nivel</a:t>
            </a:r>
          </a:p>
          <a:p>
            <a:pPr lvl="2"/>
            <a:r>
              <a:rPr lang="es-ES"/>
              <a:t>Tercer nivel</a:t>
            </a:r>
          </a:p>
        </p:txBody>
      </p:sp>
      <p:cxnSp>
        <p:nvCxnSpPr>
          <p:cNvPr id="10" name="Straight Connector 9">
            <a:extLst>
              <a:ext uri="{FF2B5EF4-FFF2-40B4-BE49-F238E27FC236}">
                <a16:creationId xmlns:a16="http://schemas.microsoft.com/office/drawing/2014/main" id="{160F34ED-DA60-4CC2-B735-B0EC5D9FEA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2" name="Graphic 15">
            <a:extLst>
              <a:ext uri="{FF2B5EF4-FFF2-40B4-BE49-F238E27FC236}">
                <a16:creationId xmlns:a16="http://schemas.microsoft.com/office/drawing/2014/main" id="{A9475260-301F-4744-B1DA-7B00F6FB4342}"/>
              </a:ext>
            </a:extLst>
          </p:cNvPr>
          <p:cNvSpPr/>
          <p:nvPr userDrawn="1"/>
        </p:nvSpPr>
        <p:spPr>
          <a:xfrm>
            <a:off x="10508317" y="492206"/>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dirty="0"/>
          </a:p>
        </p:txBody>
      </p:sp>
      <p:sp>
        <p:nvSpPr>
          <p:cNvPr id="14" name="Graphic 16">
            <a:extLst>
              <a:ext uri="{FF2B5EF4-FFF2-40B4-BE49-F238E27FC236}">
                <a16:creationId xmlns:a16="http://schemas.microsoft.com/office/drawing/2014/main" id="{9BBD3F4B-0836-48C5-AC68-747456D1DD50}"/>
              </a:ext>
            </a:extLst>
          </p:cNvPr>
          <p:cNvSpPr/>
          <p:nvPr userDrawn="1"/>
        </p:nvSpPr>
        <p:spPr>
          <a:xfrm>
            <a:off x="11477944" y="105558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dirty="0"/>
          </a:p>
        </p:txBody>
      </p:sp>
      <p:sp>
        <p:nvSpPr>
          <p:cNvPr id="16" name="Graphic 14">
            <a:extLst>
              <a:ext uri="{FF2B5EF4-FFF2-40B4-BE49-F238E27FC236}">
                <a16:creationId xmlns:a16="http://schemas.microsoft.com/office/drawing/2014/main" id="{9B4398D5-99F4-4F83-AA77-9B4177648CAF}"/>
              </a:ext>
            </a:extLst>
          </p:cNvPr>
          <p:cNvSpPr/>
          <p:nvPr userDrawn="1"/>
        </p:nvSpPr>
        <p:spPr>
          <a:xfrm>
            <a:off x="11241555" y="44663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dirty="0"/>
          </a:p>
        </p:txBody>
      </p:sp>
      <p:sp>
        <p:nvSpPr>
          <p:cNvPr id="15" name="Text Placeholder 4">
            <a:extLst>
              <a:ext uri="{FF2B5EF4-FFF2-40B4-BE49-F238E27FC236}">
                <a16:creationId xmlns:a16="http://schemas.microsoft.com/office/drawing/2014/main" id="{2D693B15-7265-4478-9579-62FCD5222D04}"/>
              </a:ext>
            </a:extLst>
          </p:cNvPr>
          <p:cNvSpPr>
            <a:spLocks noGrp="1"/>
          </p:cNvSpPr>
          <p:nvPr>
            <p:ph type="body" sz="quarter" idx="13"/>
          </p:nvPr>
        </p:nvSpPr>
        <p:spPr>
          <a:xfrm>
            <a:off x="8531352" y="1769269"/>
            <a:ext cx="28346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7" name="Content Placeholder 5">
            <a:extLst>
              <a:ext uri="{FF2B5EF4-FFF2-40B4-BE49-F238E27FC236}">
                <a16:creationId xmlns:a16="http://schemas.microsoft.com/office/drawing/2014/main" id="{48F9E92F-BB16-4896-A47F-6497C3D705B9}"/>
              </a:ext>
            </a:extLst>
          </p:cNvPr>
          <p:cNvSpPr>
            <a:spLocks noGrp="1"/>
          </p:cNvSpPr>
          <p:nvPr>
            <p:ph sz="quarter" idx="14"/>
          </p:nvPr>
        </p:nvSpPr>
        <p:spPr>
          <a:xfrm>
            <a:off x="8531352" y="2593181"/>
            <a:ext cx="2834640" cy="3684588"/>
          </a:xfrm>
        </p:spPr>
        <p:txBody>
          <a:bodyPr>
            <a:normAutofit/>
          </a:bodyPr>
          <a:lstStyle>
            <a:lvl1pPr>
              <a:defRPr sz="2000"/>
            </a:lvl1pPr>
            <a:lvl2pPr>
              <a:defRPr sz="1800"/>
            </a:lvl2pPr>
            <a:lvl3pPr>
              <a:defRPr sz="1600"/>
            </a:lvl3pPr>
            <a:lvl4pPr>
              <a:defRPr sz="1400"/>
            </a:lvl4pPr>
            <a:lvl5pPr>
              <a:defRPr sz="1400"/>
            </a:lvl5pPr>
          </a:lstStyle>
          <a:p>
            <a:pPr lvl="0"/>
            <a:r>
              <a:rPr lang="es-ES"/>
              <a:t>Haga clic para modificar los estilos de texto del patrón</a:t>
            </a:r>
          </a:p>
          <a:p>
            <a:pPr lvl="1"/>
            <a:r>
              <a:rPr lang="es-ES"/>
              <a:t>Segundo nivel</a:t>
            </a:r>
          </a:p>
          <a:p>
            <a:pPr lvl="2"/>
            <a:r>
              <a:rPr lang="es-ES"/>
              <a:t>Tercer nivel</a:t>
            </a:r>
          </a:p>
        </p:txBody>
      </p:sp>
    </p:spTree>
    <p:extLst>
      <p:ext uri="{BB962C8B-B14F-4D97-AF65-F5344CB8AC3E}">
        <p14:creationId xmlns:p14="http://schemas.microsoft.com/office/powerpoint/2010/main" val="23730798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hasCustomPrompt="1"/>
          </p:nvPr>
        </p:nvSpPr>
        <p:spPr>
          <a:xfrm>
            <a:off x="6391656" y="804672"/>
            <a:ext cx="4434840" cy="886968"/>
          </a:xfrm>
        </p:spPr>
        <p:txBody>
          <a:bodyPr anchor="b"/>
          <a:lstStyle>
            <a:lvl1pPr algn="l">
              <a:defRPr sz="5400" b="0" i="0" cap="none" baseline="0"/>
            </a:lvl1pPr>
          </a:lstStyle>
          <a:p>
            <a:r>
              <a:rPr lang="en-US" dirty="0"/>
              <a:t>Title</a:t>
            </a:r>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6391654" y="1801368"/>
            <a:ext cx="4434840" cy="4754880"/>
          </a:xfrm>
        </p:spPr>
        <p:txBody>
          <a:bodyPr>
            <a:normAutofit/>
          </a:bodyPr>
          <a:lstStyle>
            <a:lvl1pPr marL="0" indent="0" algn="l">
              <a:lnSpc>
                <a:spcPct val="11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a:p>
        </p:txBody>
      </p:sp>
      <p:sp>
        <p:nvSpPr>
          <p:cNvPr id="5" name="Footer Placeholder 4">
            <a:extLst>
              <a:ext uri="{FF2B5EF4-FFF2-40B4-BE49-F238E27FC236}">
                <a16:creationId xmlns:a16="http://schemas.microsoft.com/office/drawing/2014/main" id="{7F8C2A2A-62DB-40C0-8AE7-CB9B98649BB1}"/>
              </a:ext>
            </a:extLst>
          </p:cNvPr>
          <p:cNvSpPr>
            <a:spLocks noGrp="1"/>
          </p:cNvSpPr>
          <p:nvPr>
            <p:ph type="ftr" sz="quarter" idx="11"/>
          </p:nvPr>
        </p:nvSpPr>
        <p:spPr>
          <a:xfrm rot="16200000">
            <a:off x="9811512" y="1591056"/>
            <a:ext cx="3547872" cy="365125"/>
          </a:xfrm>
        </p:spPr>
        <p:txBody>
          <a:bodyPr/>
          <a:lstStyle>
            <a:lvl1pPr>
              <a:defRPr>
                <a:solidFill>
                  <a:schemeClr val="accent2"/>
                </a:solidFill>
              </a:defRPr>
            </a:lvl1pPr>
          </a:lstStyle>
          <a:p>
            <a:r>
              <a:rPr lang="en-US" dirty="0"/>
              <a:t>Presentation Title</a:t>
            </a:r>
          </a:p>
        </p:txBody>
      </p:sp>
      <p:sp>
        <p:nvSpPr>
          <p:cNvPr id="6" name="Slide Number Placeholder 5">
            <a:extLst>
              <a:ext uri="{FF2B5EF4-FFF2-40B4-BE49-F238E27FC236}">
                <a16:creationId xmlns:a16="http://schemas.microsoft.com/office/drawing/2014/main" id="{A401EAA4-F44C-4C1F-B8E3-1A3005300F50}"/>
              </a:ext>
            </a:extLst>
          </p:cNvPr>
          <p:cNvSpPr>
            <a:spLocks noGrp="1"/>
          </p:cNvSpPr>
          <p:nvPr>
            <p:ph type="sldNum" sz="quarter" idx="12"/>
          </p:nvPr>
        </p:nvSpPr>
        <p:spPr/>
        <p:txBody>
          <a:bodyPr/>
          <a:lstStyle>
            <a:lvl1pPr>
              <a:defRPr>
                <a:solidFill>
                  <a:schemeClr val="accent2"/>
                </a:solidFill>
              </a:defRPr>
            </a:lvl1pPr>
          </a:lstStyle>
          <a:p>
            <a:fld id="{D8DA9DAA-006C-4F4B-980E-E3DF019B24E2}" type="slidenum">
              <a:rPr lang="en-US" smtClean="0"/>
              <a:pPr/>
              <a:t>‹Nº›</a:t>
            </a:fld>
            <a:endParaRPr lang="en-US" dirty="0"/>
          </a:p>
        </p:txBody>
      </p:sp>
      <p:cxnSp>
        <p:nvCxnSpPr>
          <p:cNvPr id="7" name="Straight Connector 6">
            <a:extLst>
              <a:ext uri="{FF2B5EF4-FFF2-40B4-BE49-F238E27FC236}">
                <a16:creationId xmlns:a16="http://schemas.microsoft.com/office/drawing/2014/main" id="{6939C974-0ED4-4915-BBF7-1FB00C18AD45}"/>
              </a:ext>
            </a:extLst>
          </p:cNvPr>
          <p:cNvCxnSpPr>
            <a:cxnSpLocks/>
          </p:cNvCxnSpPr>
          <p:nvPr userDrawn="1"/>
        </p:nvCxnSpPr>
        <p:spPr>
          <a:xfrm>
            <a:off x="11586162" y="3619272"/>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515930B2-E36D-4D05-A6B3-CA1BF61D50CC}"/>
              </a:ext>
            </a:extLst>
          </p:cNvPr>
          <p:cNvSpPr/>
          <p:nvPr userDrawn="1"/>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Picture Placeholder 12">
            <a:extLst>
              <a:ext uri="{FF2B5EF4-FFF2-40B4-BE49-F238E27FC236}">
                <a16:creationId xmlns:a16="http://schemas.microsoft.com/office/drawing/2014/main" id="{9CEC7E0F-60E8-418B-978D-C607C82E97F7}"/>
              </a:ext>
            </a:extLst>
          </p:cNvPr>
          <p:cNvSpPr>
            <a:spLocks noGrp="1"/>
          </p:cNvSpPr>
          <p:nvPr>
            <p:ph type="pic" sz="quarter" idx="13"/>
          </p:nvPr>
        </p:nvSpPr>
        <p:spPr>
          <a:xfrm>
            <a:off x="283464" y="3108960"/>
            <a:ext cx="5221224" cy="3447288"/>
          </a:xfrm>
        </p:spPr>
        <p:txBody>
          <a:bodyPr anchor="ctr"/>
          <a:lstStyle>
            <a:lvl1pPr algn="ctr">
              <a:buNone/>
              <a:defRPr>
                <a:solidFill>
                  <a:schemeClr val="bg1"/>
                </a:solidFill>
              </a:defRPr>
            </a:lvl1pPr>
          </a:lstStyle>
          <a:p>
            <a:r>
              <a:rPr lang="es-ES"/>
              <a:t>Haga clic en el icono para agregar una imagen</a:t>
            </a:r>
            <a:endParaRPr lang="en-US" dirty="0"/>
          </a:p>
        </p:txBody>
      </p:sp>
      <p:sp>
        <p:nvSpPr>
          <p:cNvPr id="10" name="Picture Placeholder 12">
            <a:extLst>
              <a:ext uri="{FF2B5EF4-FFF2-40B4-BE49-F238E27FC236}">
                <a16:creationId xmlns:a16="http://schemas.microsoft.com/office/drawing/2014/main" id="{F146D6C1-343E-4F97-A565-55BBB15F4C77}"/>
              </a:ext>
            </a:extLst>
          </p:cNvPr>
          <p:cNvSpPr>
            <a:spLocks noGrp="1"/>
          </p:cNvSpPr>
          <p:nvPr>
            <p:ph type="pic" sz="quarter" idx="14"/>
          </p:nvPr>
        </p:nvSpPr>
        <p:spPr>
          <a:xfrm>
            <a:off x="283464" y="301752"/>
            <a:ext cx="2459736" cy="2505456"/>
          </a:xfrm>
        </p:spPr>
        <p:txBody>
          <a:bodyPr anchor="ctr"/>
          <a:lstStyle>
            <a:lvl1pPr algn="ctr">
              <a:buNone/>
              <a:defRPr>
                <a:solidFill>
                  <a:schemeClr val="bg1"/>
                </a:solidFill>
              </a:defRPr>
            </a:lvl1pPr>
          </a:lstStyle>
          <a:p>
            <a:r>
              <a:rPr lang="es-ES"/>
              <a:t>Haga clic en el icono para agregar una imagen</a:t>
            </a:r>
            <a:endParaRPr lang="en-US" dirty="0"/>
          </a:p>
        </p:txBody>
      </p:sp>
      <p:sp>
        <p:nvSpPr>
          <p:cNvPr id="11" name="Picture Placeholder 12">
            <a:extLst>
              <a:ext uri="{FF2B5EF4-FFF2-40B4-BE49-F238E27FC236}">
                <a16:creationId xmlns:a16="http://schemas.microsoft.com/office/drawing/2014/main" id="{BA123E2D-4554-47D5-B0EC-0C47EDB41626}"/>
              </a:ext>
            </a:extLst>
          </p:cNvPr>
          <p:cNvSpPr>
            <a:spLocks noGrp="1"/>
          </p:cNvSpPr>
          <p:nvPr>
            <p:ph type="pic" sz="quarter" idx="15"/>
          </p:nvPr>
        </p:nvSpPr>
        <p:spPr>
          <a:xfrm>
            <a:off x="3044952" y="301752"/>
            <a:ext cx="2459736" cy="2505456"/>
          </a:xfrm>
        </p:spPr>
        <p:txBody>
          <a:bodyPr anchor="ctr"/>
          <a:lstStyle>
            <a:lvl1pPr algn="ctr">
              <a:buNone/>
              <a:defRPr>
                <a:solidFill>
                  <a:schemeClr val="bg1"/>
                </a:solidFill>
              </a:defRPr>
            </a:lvl1pPr>
          </a:lstStyle>
          <a:p>
            <a:r>
              <a:rPr lang="es-ES"/>
              <a:t>Haga clic en el icono para agregar una imagen</a:t>
            </a:r>
            <a:endParaRPr lang="en-US" dirty="0"/>
          </a:p>
        </p:txBody>
      </p:sp>
    </p:spTree>
    <p:extLst>
      <p:ext uri="{BB962C8B-B14F-4D97-AF65-F5344CB8AC3E}">
        <p14:creationId xmlns:p14="http://schemas.microsoft.com/office/powerpoint/2010/main" val="12578914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Only">
    <p:bg>
      <p:bgPr>
        <a:gradFill>
          <a:gsLst>
            <a:gs pos="100000">
              <a:schemeClr val="accent4"/>
            </a:gs>
            <a:gs pos="0">
              <a:schemeClr val="accent2"/>
            </a:gs>
          </a:gsLst>
          <a:lin ang="8100000" scaled="1"/>
        </a:gradFill>
        <a:effectLst/>
      </p:bgPr>
    </p:bg>
    <p:spTree>
      <p:nvGrpSpPr>
        <p:cNvPr id="1" name=""/>
        <p:cNvGrpSpPr/>
        <p:nvPr/>
      </p:nvGrpSpPr>
      <p:grpSpPr>
        <a:xfrm>
          <a:off x="0" y="0"/>
          <a:ext cx="0" cy="0"/>
          <a:chOff x="0" y="0"/>
          <a:chExt cx="0" cy="0"/>
        </a:xfrm>
      </p:grpSpPr>
      <p:sp>
        <p:nvSpPr>
          <p:cNvPr id="33" name="Picture Placeholder 32">
            <a:extLst>
              <a:ext uri="{FF2B5EF4-FFF2-40B4-BE49-F238E27FC236}">
                <a16:creationId xmlns:a16="http://schemas.microsoft.com/office/drawing/2014/main" id="{3186EA6A-5CD5-4DF7-9C8A-EDFAF28A80D9}"/>
              </a:ext>
            </a:extLst>
          </p:cNvPr>
          <p:cNvSpPr>
            <a:spLocks noGrp="1"/>
          </p:cNvSpPr>
          <p:nvPr>
            <p:ph type="pic" sz="quarter" idx="14"/>
          </p:nvPr>
        </p:nvSpPr>
        <p:spPr>
          <a:xfrm>
            <a:off x="1777111" y="407499"/>
            <a:ext cx="1952279" cy="1952279"/>
          </a:xfrm>
          <a:custGeom>
            <a:avLst/>
            <a:gdLst>
              <a:gd name="connsiteX0" fmla="*/ 976140 w 1952279"/>
              <a:gd name="connsiteY0" fmla="*/ 0 h 1952279"/>
              <a:gd name="connsiteX1" fmla="*/ 1952279 w 1952279"/>
              <a:gd name="connsiteY1" fmla="*/ 976140 h 1952279"/>
              <a:gd name="connsiteX2" fmla="*/ 976140 w 1952279"/>
              <a:gd name="connsiteY2" fmla="*/ 1952279 h 1952279"/>
              <a:gd name="connsiteX3" fmla="*/ 0 w 1952279"/>
              <a:gd name="connsiteY3" fmla="*/ 976140 h 1952279"/>
              <a:gd name="connsiteX4" fmla="*/ 976140 w 1952279"/>
              <a:gd name="connsiteY4" fmla="*/ 0 h 19522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2279" h="1952279">
                <a:moveTo>
                  <a:pt x="976140" y="0"/>
                </a:moveTo>
                <a:cubicBezTo>
                  <a:pt x="1515247" y="0"/>
                  <a:pt x="1952279" y="437033"/>
                  <a:pt x="1952279" y="976140"/>
                </a:cubicBezTo>
                <a:cubicBezTo>
                  <a:pt x="1952279" y="1515246"/>
                  <a:pt x="1515247" y="1952279"/>
                  <a:pt x="976140" y="1952279"/>
                </a:cubicBezTo>
                <a:cubicBezTo>
                  <a:pt x="437033" y="1952279"/>
                  <a:pt x="0" y="1515246"/>
                  <a:pt x="0" y="976140"/>
                </a:cubicBezTo>
                <a:cubicBezTo>
                  <a:pt x="0" y="437033"/>
                  <a:pt x="437033" y="0"/>
                  <a:pt x="976140" y="0"/>
                </a:cubicBezTo>
                <a:close/>
              </a:path>
            </a:pathLst>
          </a:custGeom>
        </p:spPr>
        <p:txBody>
          <a:bodyPr wrap="square" anchor="ctr">
            <a:noAutofit/>
          </a:bodyPr>
          <a:lstStyle>
            <a:lvl1pPr algn="ctr">
              <a:buNone/>
              <a:defRPr sz="1800">
                <a:solidFill>
                  <a:schemeClr val="bg1"/>
                </a:solidFill>
              </a:defRPr>
            </a:lvl1pPr>
          </a:lstStyle>
          <a:p>
            <a:r>
              <a:rPr lang="es-ES"/>
              <a:t>Haga clic en el icono para agregar una imagen</a:t>
            </a:r>
            <a:endParaRPr lang="en-US" dirty="0"/>
          </a:p>
        </p:txBody>
      </p:sp>
      <p:sp>
        <p:nvSpPr>
          <p:cNvPr id="32" name="Picture Placeholder 31">
            <a:extLst>
              <a:ext uri="{FF2B5EF4-FFF2-40B4-BE49-F238E27FC236}">
                <a16:creationId xmlns:a16="http://schemas.microsoft.com/office/drawing/2014/main" id="{83D5117F-F235-498D-99A5-9DE2D665576C}"/>
              </a:ext>
            </a:extLst>
          </p:cNvPr>
          <p:cNvSpPr>
            <a:spLocks noGrp="1"/>
          </p:cNvSpPr>
          <p:nvPr>
            <p:ph type="pic" sz="quarter" idx="15"/>
          </p:nvPr>
        </p:nvSpPr>
        <p:spPr>
          <a:xfrm>
            <a:off x="3528345" y="1972581"/>
            <a:ext cx="2290065" cy="2273502"/>
          </a:xfrm>
          <a:custGeom>
            <a:avLst/>
            <a:gdLst>
              <a:gd name="connsiteX0" fmla="*/ 1145032 w 2290065"/>
              <a:gd name="connsiteY0" fmla="*/ 0 h 2273502"/>
              <a:gd name="connsiteX1" fmla="*/ 2290065 w 2290065"/>
              <a:gd name="connsiteY1" fmla="*/ 1145033 h 2273502"/>
              <a:gd name="connsiteX2" fmla="*/ 1375797 w 2290065"/>
              <a:gd name="connsiteY2" fmla="*/ 2266803 h 2273502"/>
              <a:gd name="connsiteX3" fmla="*/ 1331903 w 2290065"/>
              <a:gd name="connsiteY3" fmla="*/ 2273502 h 2273502"/>
              <a:gd name="connsiteX4" fmla="*/ 958162 w 2290065"/>
              <a:gd name="connsiteY4" fmla="*/ 2273502 h 2273502"/>
              <a:gd name="connsiteX5" fmla="*/ 914268 w 2290065"/>
              <a:gd name="connsiteY5" fmla="*/ 2266803 h 2273502"/>
              <a:gd name="connsiteX6" fmla="*/ 5911 w 2290065"/>
              <a:gd name="connsiteY6" fmla="*/ 1262106 h 2273502"/>
              <a:gd name="connsiteX7" fmla="*/ 0 w 2290065"/>
              <a:gd name="connsiteY7" fmla="*/ 1145053 h 2273502"/>
              <a:gd name="connsiteX8" fmla="*/ 0 w 2290065"/>
              <a:gd name="connsiteY8" fmla="*/ 1145014 h 2273502"/>
              <a:gd name="connsiteX9" fmla="*/ 5911 w 2290065"/>
              <a:gd name="connsiteY9" fmla="*/ 1027960 h 2273502"/>
              <a:gd name="connsiteX10" fmla="*/ 1145032 w 2290065"/>
              <a:gd name="connsiteY10" fmla="*/ 0 h 2273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90065" h="2273502">
                <a:moveTo>
                  <a:pt x="1145032" y="0"/>
                </a:moveTo>
                <a:cubicBezTo>
                  <a:pt x="1777417" y="0"/>
                  <a:pt x="2290065" y="512649"/>
                  <a:pt x="2290065" y="1145033"/>
                </a:cubicBezTo>
                <a:cubicBezTo>
                  <a:pt x="2290065" y="1698370"/>
                  <a:pt x="1897569" y="2160033"/>
                  <a:pt x="1375797" y="2266803"/>
                </a:cubicBezTo>
                <a:lnTo>
                  <a:pt x="1331903" y="2273502"/>
                </a:lnTo>
                <a:lnTo>
                  <a:pt x="958162" y="2273502"/>
                </a:lnTo>
                <a:lnTo>
                  <a:pt x="914268" y="2266803"/>
                </a:lnTo>
                <a:cubicBezTo>
                  <a:pt x="429765" y="2167660"/>
                  <a:pt x="56730" y="1762511"/>
                  <a:pt x="5911" y="1262106"/>
                </a:cubicBezTo>
                <a:lnTo>
                  <a:pt x="0" y="1145053"/>
                </a:lnTo>
                <a:lnTo>
                  <a:pt x="0" y="1145014"/>
                </a:lnTo>
                <a:lnTo>
                  <a:pt x="5911" y="1027960"/>
                </a:lnTo>
                <a:cubicBezTo>
                  <a:pt x="64548" y="450571"/>
                  <a:pt x="552172" y="0"/>
                  <a:pt x="1145032" y="0"/>
                </a:cubicBezTo>
                <a:close/>
              </a:path>
            </a:pathLst>
          </a:custGeom>
        </p:spPr>
        <p:txBody>
          <a:bodyPr wrap="square" anchor="ctr">
            <a:noAutofit/>
          </a:bodyPr>
          <a:lstStyle>
            <a:lvl1pPr algn="ctr">
              <a:buNone/>
              <a:defRPr sz="1800">
                <a:solidFill>
                  <a:schemeClr val="bg1"/>
                </a:solidFill>
              </a:defRPr>
            </a:lvl1pPr>
          </a:lstStyle>
          <a:p>
            <a:r>
              <a:rPr lang="es-ES"/>
              <a:t>Haga clic en el icono para agregar una imagen</a:t>
            </a:r>
            <a:endParaRPr lang="en-US" dirty="0"/>
          </a:p>
        </p:txBody>
      </p:sp>
      <p:sp>
        <p:nvSpPr>
          <p:cNvPr id="31" name="Picture Placeholder 30">
            <a:extLst>
              <a:ext uri="{FF2B5EF4-FFF2-40B4-BE49-F238E27FC236}">
                <a16:creationId xmlns:a16="http://schemas.microsoft.com/office/drawing/2014/main" id="{E1E0A794-F1D3-4628-B5B1-9D48AB34C3D4}"/>
              </a:ext>
            </a:extLst>
          </p:cNvPr>
          <p:cNvSpPr>
            <a:spLocks noGrp="1"/>
          </p:cNvSpPr>
          <p:nvPr>
            <p:ph type="pic" sz="quarter" idx="16"/>
          </p:nvPr>
        </p:nvSpPr>
        <p:spPr>
          <a:xfrm>
            <a:off x="5579539" y="4386312"/>
            <a:ext cx="3119293" cy="2462810"/>
          </a:xfrm>
          <a:custGeom>
            <a:avLst/>
            <a:gdLst>
              <a:gd name="connsiteX0" fmla="*/ 1559647 w 3119293"/>
              <a:gd name="connsiteY0" fmla="*/ 0 h 2462810"/>
              <a:gd name="connsiteX1" fmla="*/ 3119293 w 3119293"/>
              <a:gd name="connsiteY1" fmla="*/ 1559647 h 2462810"/>
              <a:gd name="connsiteX2" fmla="*/ 2852930 w 3119293"/>
              <a:gd name="connsiteY2" fmla="*/ 2431660 h 2462810"/>
              <a:gd name="connsiteX3" fmla="*/ 2829636 w 3119293"/>
              <a:gd name="connsiteY3" fmla="*/ 2462810 h 2462810"/>
              <a:gd name="connsiteX4" fmla="*/ 289658 w 3119293"/>
              <a:gd name="connsiteY4" fmla="*/ 2462810 h 2462810"/>
              <a:gd name="connsiteX5" fmla="*/ 266363 w 3119293"/>
              <a:gd name="connsiteY5" fmla="*/ 2431660 h 2462810"/>
              <a:gd name="connsiteX6" fmla="*/ 0 w 3119293"/>
              <a:gd name="connsiteY6" fmla="*/ 1559647 h 2462810"/>
              <a:gd name="connsiteX7" fmla="*/ 1559647 w 3119293"/>
              <a:gd name="connsiteY7" fmla="*/ 0 h 2462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19293" h="2462810">
                <a:moveTo>
                  <a:pt x="1559647" y="0"/>
                </a:moveTo>
                <a:cubicBezTo>
                  <a:pt x="2421016" y="0"/>
                  <a:pt x="3119293" y="698278"/>
                  <a:pt x="3119293" y="1559647"/>
                </a:cubicBezTo>
                <a:cubicBezTo>
                  <a:pt x="3119293" y="1882660"/>
                  <a:pt x="3021098" y="2182739"/>
                  <a:pt x="2852930" y="2431660"/>
                </a:cubicBezTo>
                <a:lnTo>
                  <a:pt x="2829636" y="2462810"/>
                </a:lnTo>
                <a:lnTo>
                  <a:pt x="289658" y="2462810"/>
                </a:lnTo>
                <a:lnTo>
                  <a:pt x="266363" y="2431660"/>
                </a:lnTo>
                <a:cubicBezTo>
                  <a:pt x="98195" y="2182739"/>
                  <a:pt x="0" y="1882660"/>
                  <a:pt x="0" y="1559647"/>
                </a:cubicBezTo>
                <a:cubicBezTo>
                  <a:pt x="0" y="698278"/>
                  <a:pt x="698278" y="0"/>
                  <a:pt x="1559647" y="0"/>
                </a:cubicBezTo>
                <a:close/>
              </a:path>
            </a:pathLst>
          </a:custGeom>
        </p:spPr>
        <p:txBody>
          <a:bodyPr wrap="square" anchor="ctr">
            <a:noAutofit/>
          </a:bodyPr>
          <a:lstStyle>
            <a:lvl1pPr algn="ctr">
              <a:buNone/>
              <a:defRPr sz="1800">
                <a:solidFill>
                  <a:schemeClr val="bg1"/>
                </a:solidFill>
              </a:defRPr>
            </a:lvl1pPr>
          </a:lstStyle>
          <a:p>
            <a:r>
              <a:rPr lang="es-ES"/>
              <a:t>Haga clic en el icono para agregar una imagen</a:t>
            </a:r>
            <a:endParaRPr lang="en-US" dirty="0"/>
          </a:p>
        </p:txBody>
      </p:sp>
      <p:sp>
        <p:nvSpPr>
          <p:cNvPr id="30" name="Picture Placeholder 29">
            <a:extLst>
              <a:ext uri="{FF2B5EF4-FFF2-40B4-BE49-F238E27FC236}">
                <a16:creationId xmlns:a16="http://schemas.microsoft.com/office/drawing/2014/main" id="{B8D3F45B-B631-47D3-A33C-71CEC2B3602C}"/>
              </a:ext>
            </a:extLst>
          </p:cNvPr>
          <p:cNvSpPr>
            <a:spLocks noGrp="1"/>
          </p:cNvSpPr>
          <p:nvPr>
            <p:ph type="pic" sz="quarter" idx="17"/>
          </p:nvPr>
        </p:nvSpPr>
        <p:spPr>
          <a:xfrm>
            <a:off x="1092905" y="4018982"/>
            <a:ext cx="3854161" cy="2839018"/>
          </a:xfrm>
          <a:custGeom>
            <a:avLst/>
            <a:gdLst>
              <a:gd name="connsiteX0" fmla="*/ 1927061 w 3854161"/>
              <a:gd name="connsiteY0" fmla="*/ 0 h 2839018"/>
              <a:gd name="connsiteX1" fmla="*/ 1927101 w 3854161"/>
              <a:gd name="connsiteY1" fmla="*/ 0 h 2839018"/>
              <a:gd name="connsiteX2" fmla="*/ 2124114 w 3854161"/>
              <a:gd name="connsiteY2" fmla="*/ 9948 h 2839018"/>
              <a:gd name="connsiteX3" fmla="*/ 3854161 w 3854161"/>
              <a:gd name="connsiteY3" fmla="*/ 1927080 h 2839018"/>
              <a:gd name="connsiteX4" fmla="*/ 3702722 w 3854161"/>
              <a:gd name="connsiteY4" fmla="*/ 2677187 h 2839018"/>
              <a:gd name="connsiteX5" fmla="*/ 3624763 w 3854161"/>
              <a:gd name="connsiteY5" fmla="*/ 2839018 h 2839018"/>
              <a:gd name="connsiteX6" fmla="*/ 229398 w 3854161"/>
              <a:gd name="connsiteY6" fmla="*/ 2839018 h 2839018"/>
              <a:gd name="connsiteX7" fmla="*/ 151440 w 3854161"/>
              <a:gd name="connsiteY7" fmla="*/ 2677187 h 2839018"/>
              <a:gd name="connsiteX8" fmla="*/ 0 w 3854161"/>
              <a:gd name="connsiteY8" fmla="*/ 1927080 h 2839018"/>
              <a:gd name="connsiteX9" fmla="*/ 1730048 w 3854161"/>
              <a:gd name="connsiteY9" fmla="*/ 9948 h 2839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54161" h="2839018">
                <a:moveTo>
                  <a:pt x="1927061" y="0"/>
                </a:moveTo>
                <a:lnTo>
                  <a:pt x="1927101" y="0"/>
                </a:lnTo>
                <a:lnTo>
                  <a:pt x="2124114" y="9948"/>
                </a:lnTo>
                <a:cubicBezTo>
                  <a:pt x="3095856" y="108634"/>
                  <a:pt x="3854161" y="929301"/>
                  <a:pt x="3854161" y="1927080"/>
                </a:cubicBezTo>
                <a:cubicBezTo>
                  <a:pt x="3854161" y="2193154"/>
                  <a:pt x="3800237" y="2446634"/>
                  <a:pt x="3702722" y="2677187"/>
                </a:cubicBezTo>
                <a:lnTo>
                  <a:pt x="3624763" y="2839018"/>
                </a:lnTo>
                <a:lnTo>
                  <a:pt x="229398" y="2839018"/>
                </a:lnTo>
                <a:lnTo>
                  <a:pt x="151440" y="2677187"/>
                </a:lnTo>
                <a:cubicBezTo>
                  <a:pt x="53924" y="2446634"/>
                  <a:pt x="0" y="2193154"/>
                  <a:pt x="0" y="1927080"/>
                </a:cubicBezTo>
                <a:cubicBezTo>
                  <a:pt x="0" y="929301"/>
                  <a:pt x="758305" y="108634"/>
                  <a:pt x="1730048" y="9948"/>
                </a:cubicBezTo>
                <a:close/>
              </a:path>
            </a:pathLst>
          </a:custGeom>
        </p:spPr>
        <p:txBody>
          <a:bodyPr wrap="square" anchor="ctr">
            <a:noAutofit/>
          </a:bodyPr>
          <a:lstStyle>
            <a:lvl1pPr algn="ctr">
              <a:buNone/>
              <a:defRPr sz="1800">
                <a:solidFill>
                  <a:schemeClr val="bg1"/>
                </a:solidFill>
              </a:defRPr>
            </a:lvl1pPr>
          </a:lstStyle>
          <a:p>
            <a:r>
              <a:rPr lang="es-ES"/>
              <a:t>Haga clic en el icono para agregar una imagen</a:t>
            </a:r>
            <a:endParaRPr lang="en-US" dirty="0"/>
          </a:p>
        </p:txBody>
      </p:sp>
      <p:sp>
        <p:nvSpPr>
          <p:cNvPr id="2" name="Title 1">
            <a:extLst>
              <a:ext uri="{FF2B5EF4-FFF2-40B4-BE49-F238E27FC236}">
                <a16:creationId xmlns:a16="http://schemas.microsoft.com/office/drawing/2014/main" id="{E969F227-D21C-48B3-828A-6BFA9585E82F}"/>
              </a:ext>
            </a:extLst>
          </p:cNvPr>
          <p:cNvSpPr>
            <a:spLocks noGrp="1"/>
          </p:cNvSpPr>
          <p:nvPr>
            <p:ph type="title"/>
          </p:nvPr>
        </p:nvSpPr>
        <p:spPr>
          <a:xfrm>
            <a:off x="5760720" y="585216"/>
            <a:ext cx="5276088" cy="2276856"/>
          </a:xfrm>
        </p:spPr>
        <p:txBody>
          <a:bodyPr anchor="b"/>
          <a:lstStyle>
            <a:lvl1pPr algn="r">
              <a:defRPr sz="4800" b="1" cap="all" spc="400" baseline="0">
                <a:solidFill>
                  <a:schemeClr val="bg1"/>
                </a:solidFill>
              </a:defRPr>
            </a:lvl1pPr>
          </a:lstStyle>
          <a:p>
            <a:r>
              <a:rPr lang="es-ES"/>
              <a:t>Haga clic para modificar el estilo de título del patrón</a:t>
            </a:r>
            <a:endParaRPr lang="en-US" dirty="0"/>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a:xfrm rot="16200000">
            <a:off x="-548640" y="1938528"/>
            <a:ext cx="2788920" cy="365125"/>
          </a:xfrm>
        </p:spPr>
        <p:txBody>
          <a:bodyPr/>
          <a:lstStyle>
            <a:lvl1pPr>
              <a:defRPr>
                <a:solidFill>
                  <a:schemeClr val="bg1"/>
                </a:solidFill>
              </a:defRPr>
            </a:lvl1pPr>
          </a:lstStyle>
          <a:p>
            <a:r>
              <a:rPr lang="en-US" dirty="0"/>
              <a:t>Presentation Title</a:t>
            </a:r>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a:xfrm>
            <a:off x="8610600" y="201168"/>
            <a:ext cx="2743200" cy="365125"/>
          </a:xfrm>
        </p:spPr>
        <p:txBody>
          <a:bodyPr/>
          <a:lstStyle>
            <a:lvl1pPr>
              <a:defRPr>
                <a:solidFill>
                  <a:schemeClr val="bg1"/>
                </a:solidFill>
              </a:defRPr>
            </a:lvl1pPr>
          </a:lstStyle>
          <a:p>
            <a:fld id="{D8DA9DAA-006C-4F4B-980E-E3DF019B24E2}" type="slidenum">
              <a:rPr lang="en-US" smtClean="0"/>
              <a:pPr/>
              <a:t>‹Nº›</a:t>
            </a:fld>
            <a:endParaRPr lang="en-US" dirty="0"/>
          </a:p>
        </p:txBody>
      </p:sp>
      <p:sp>
        <p:nvSpPr>
          <p:cNvPr id="8" name="Graphic 32">
            <a:extLst>
              <a:ext uri="{FF2B5EF4-FFF2-40B4-BE49-F238E27FC236}">
                <a16:creationId xmlns:a16="http://schemas.microsoft.com/office/drawing/2014/main" id="{846CD0EA-B0AA-4845-81A5-4ADD7C58B12F}"/>
              </a:ext>
            </a:extLst>
          </p:cNvPr>
          <p:cNvSpPr/>
          <p:nvPr userDrawn="1"/>
        </p:nvSpPr>
        <p:spPr>
          <a:xfrm>
            <a:off x="1472366" y="1859534"/>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dirty="0"/>
          </a:p>
        </p:txBody>
      </p:sp>
      <p:sp>
        <p:nvSpPr>
          <p:cNvPr id="10" name="Graphic 33">
            <a:extLst>
              <a:ext uri="{FF2B5EF4-FFF2-40B4-BE49-F238E27FC236}">
                <a16:creationId xmlns:a16="http://schemas.microsoft.com/office/drawing/2014/main" id="{0E97A0CB-7CB1-47F0-BD48-EEECBAC39CD2}"/>
              </a:ext>
            </a:extLst>
          </p:cNvPr>
          <p:cNvSpPr/>
          <p:nvPr userDrawn="1"/>
        </p:nvSpPr>
        <p:spPr>
          <a:xfrm>
            <a:off x="2014523" y="3146867"/>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dirty="0"/>
          </a:p>
        </p:txBody>
      </p:sp>
      <p:sp>
        <p:nvSpPr>
          <p:cNvPr id="12" name="Graphic 31">
            <a:extLst>
              <a:ext uri="{FF2B5EF4-FFF2-40B4-BE49-F238E27FC236}">
                <a16:creationId xmlns:a16="http://schemas.microsoft.com/office/drawing/2014/main" id="{477816C9-06CB-4BC5-B26B-6A2877BD941A}"/>
              </a:ext>
            </a:extLst>
          </p:cNvPr>
          <p:cNvSpPr/>
          <p:nvPr userDrawn="1"/>
        </p:nvSpPr>
        <p:spPr>
          <a:xfrm>
            <a:off x="5404920" y="4508295"/>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dirty="0"/>
          </a:p>
        </p:txBody>
      </p:sp>
      <p:cxnSp>
        <p:nvCxnSpPr>
          <p:cNvPr id="14" name="Straight Connector 13">
            <a:extLst>
              <a:ext uri="{FF2B5EF4-FFF2-40B4-BE49-F238E27FC236}">
                <a16:creationId xmlns:a16="http://schemas.microsoft.com/office/drawing/2014/main" id="{13AE7F8D-AE68-4A83-BAB5-3A97D473CE3C}"/>
              </a:ext>
            </a:extLst>
          </p:cNvPr>
          <p:cNvCxnSpPr>
            <a:cxnSpLocks/>
          </p:cNvCxnSpPr>
          <p:nvPr userDrawn="1"/>
        </p:nvCxnSpPr>
        <p:spPr>
          <a:xfrm>
            <a:off x="856114" y="3503032"/>
            <a:ext cx="0" cy="334609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16" name="Text Placeholder 15">
            <a:extLst>
              <a:ext uri="{FF2B5EF4-FFF2-40B4-BE49-F238E27FC236}">
                <a16:creationId xmlns:a16="http://schemas.microsoft.com/office/drawing/2014/main" id="{A928810C-E773-43AE-A2A1-4073955CC8DA}"/>
              </a:ext>
            </a:extLst>
          </p:cNvPr>
          <p:cNvSpPr>
            <a:spLocks noGrp="1"/>
          </p:cNvSpPr>
          <p:nvPr>
            <p:ph type="body" sz="quarter" idx="13"/>
          </p:nvPr>
        </p:nvSpPr>
        <p:spPr>
          <a:xfrm>
            <a:off x="5760720" y="3127248"/>
            <a:ext cx="5276088" cy="1124712"/>
          </a:xfrm>
        </p:spPr>
        <p:txBody>
          <a:bodyPr/>
          <a:lstStyle>
            <a:lvl1pPr marL="0" indent="0" algn="r">
              <a:buNone/>
              <a:defRPr sz="1800">
                <a:solidFill>
                  <a:schemeClr val="bg1"/>
                </a:solidFill>
              </a:defRPr>
            </a:lvl1pPr>
          </a:lstStyle>
          <a:p>
            <a:pPr lvl="0"/>
            <a:r>
              <a:rPr lang="es-ES"/>
              <a:t>Haga clic para modificar los estilos de texto del patrón</a:t>
            </a:r>
          </a:p>
        </p:txBody>
      </p:sp>
    </p:spTree>
    <p:extLst>
      <p:ext uri="{BB962C8B-B14F-4D97-AF65-F5344CB8AC3E}">
        <p14:creationId xmlns:p14="http://schemas.microsoft.com/office/powerpoint/2010/main" val="3010451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p:nvPr>
        </p:nvSpPr>
        <p:spPr/>
        <p:txBody>
          <a:bodyPr/>
          <a:lstStyle/>
          <a:p>
            <a:r>
              <a:rPr lang="es-ES"/>
              <a:t>Haga clic para modificar el estilo de título del patrón</a:t>
            </a:r>
            <a:endParaRPr lang="en-US"/>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p:txBody>
          <a:bodyPr/>
          <a:lstStyle/>
          <a:p>
            <a:r>
              <a:rPr lang="en-US" dirty="0"/>
              <a:t>Presentation Title</a:t>
            </a:r>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p:txBody>
          <a:bodyPr/>
          <a:lstStyle/>
          <a:p>
            <a:fld id="{D8DA9DAA-006C-4F4B-980E-E3DF019B24E2}" type="slidenum">
              <a:rPr lang="en-US" smtClean="0"/>
              <a:t>‹Nº›</a:t>
            </a:fld>
            <a:endParaRPr lang="en-US" dirty="0"/>
          </a:p>
        </p:txBody>
      </p:sp>
      <p:cxnSp>
        <p:nvCxnSpPr>
          <p:cNvPr id="6" name="Straight Connector 5">
            <a:extLst>
              <a:ext uri="{FF2B5EF4-FFF2-40B4-BE49-F238E27FC236}">
                <a16:creationId xmlns:a16="http://schemas.microsoft.com/office/drawing/2014/main" id="{57596AF9-469C-436D-B7D2-77952EF1825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3291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50234AB7-3B85-4028-A500-5A1BDBF45C56}"/>
              </a:ext>
            </a:extLst>
          </p:cNvPr>
          <p:cNvSpPr>
            <a:spLocks noGrp="1"/>
          </p:cNvSpPr>
          <p:nvPr>
            <p:ph type="ftr" sz="quarter" idx="11"/>
          </p:nvPr>
        </p:nvSpPr>
        <p:spPr/>
        <p:txBody>
          <a:bodyPr/>
          <a:lstStyle/>
          <a:p>
            <a:r>
              <a:rPr lang="en-US" dirty="0"/>
              <a:t>Presentation Title</a:t>
            </a:r>
          </a:p>
        </p:txBody>
      </p:sp>
      <p:sp>
        <p:nvSpPr>
          <p:cNvPr id="4" name="Slide Number Placeholder 3">
            <a:extLst>
              <a:ext uri="{FF2B5EF4-FFF2-40B4-BE49-F238E27FC236}">
                <a16:creationId xmlns:a16="http://schemas.microsoft.com/office/drawing/2014/main" id="{AC1F40F0-9909-442F-BBA4-409D061ED027}"/>
              </a:ext>
            </a:extLst>
          </p:cNvPr>
          <p:cNvSpPr>
            <a:spLocks noGrp="1"/>
          </p:cNvSpPr>
          <p:nvPr>
            <p:ph type="sldNum" sz="quarter" idx="12"/>
          </p:nvPr>
        </p:nvSpPr>
        <p:spPr/>
        <p:txBody>
          <a:bodyPr/>
          <a:lstStyle/>
          <a:p>
            <a:fld id="{D8DA9DAA-006C-4F4B-980E-E3DF019B24E2}" type="slidenum">
              <a:rPr lang="en-US" smtClean="0"/>
              <a:t>‹Nº›</a:t>
            </a:fld>
            <a:endParaRPr lang="en-US" dirty="0"/>
          </a:p>
        </p:txBody>
      </p:sp>
      <p:cxnSp>
        <p:nvCxnSpPr>
          <p:cNvPr id="5" name="Straight Connector 4">
            <a:extLst>
              <a:ext uri="{FF2B5EF4-FFF2-40B4-BE49-F238E27FC236}">
                <a16:creationId xmlns:a16="http://schemas.microsoft.com/office/drawing/2014/main" id="{353C1207-D1C8-49E3-8837-E2B89D366FA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08676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0F214-646F-4D81-AD12-65628EC987D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Content Placeholder 2">
            <a:extLst>
              <a:ext uri="{FF2B5EF4-FFF2-40B4-BE49-F238E27FC236}">
                <a16:creationId xmlns:a16="http://schemas.microsoft.com/office/drawing/2014/main" id="{4EF71768-C3FA-49EF-99EF-06E6C3B284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Text Placeholder 3">
            <a:extLst>
              <a:ext uri="{FF2B5EF4-FFF2-40B4-BE49-F238E27FC236}">
                <a16:creationId xmlns:a16="http://schemas.microsoft.com/office/drawing/2014/main" id="{92DA6F24-ED6C-4D12-A9D6-EE37FBD68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6" name="Footer Placeholder 5">
            <a:extLst>
              <a:ext uri="{FF2B5EF4-FFF2-40B4-BE49-F238E27FC236}">
                <a16:creationId xmlns:a16="http://schemas.microsoft.com/office/drawing/2014/main" id="{181533EA-D0F8-4C79-8721-F190DE2D2DC0}"/>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A059BAC9-F101-4394-BBA4-3D21A3497126}"/>
              </a:ext>
            </a:extLst>
          </p:cNvPr>
          <p:cNvSpPr>
            <a:spLocks noGrp="1"/>
          </p:cNvSpPr>
          <p:nvPr>
            <p:ph type="sldNum" sz="quarter" idx="12"/>
          </p:nvPr>
        </p:nvSpPr>
        <p:spPr/>
        <p:txBody>
          <a:bodyPr/>
          <a:lstStyle/>
          <a:p>
            <a:fld id="{D8DA9DAA-006C-4F4B-980E-E3DF019B24E2}" type="slidenum">
              <a:rPr lang="en-US" smtClean="0"/>
              <a:t>‹Nº›</a:t>
            </a:fld>
            <a:endParaRPr lang="en-US" dirty="0"/>
          </a:p>
        </p:txBody>
      </p:sp>
      <p:cxnSp>
        <p:nvCxnSpPr>
          <p:cNvPr id="8" name="Straight Connector 7">
            <a:extLst>
              <a:ext uri="{FF2B5EF4-FFF2-40B4-BE49-F238E27FC236}">
                <a16:creationId xmlns:a16="http://schemas.microsoft.com/office/drawing/2014/main" id="{0F3A79C9-7EDC-44F6-AC48-5DD98A7695AD}"/>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68059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CB71F-B6C2-4866-BC97-304F78816E4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Picture Placeholder 2">
            <a:extLst>
              <a:ext uri="{FF2B5EF4-FFF2-40B4-BE49-F238E27FC236}">
                <a16:creationId xmlns:a16="http://schemas.microsoft.com/office/drawing/2014/main" id="{C55ED73B-8413-478D-80D7-B78B69763B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a:extLst>
              <a:ext uri="{FF2B5EF4-FFF2-40B4-BE49-F238E27FC236}">
                <a16:creationId xmlns:a16="http://schemas.microsoft.com/office/drawing/2014/main" id="{91BDF226-1B94-4D2D-98B3-7B932FB17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6" name="Footer Placeholder 5">
            <a:extLst>
              <a:ext uri="{FF2B5EF4-FFF2-40B4-BE49-F238E27FC236}">
                <a16:creationId xmlns:a16="http://schemas.microsoft.com/office/drawing/2014/main" id="{71A5B7BE-3F1B-4FF3-B1D7-6E39B99D07BD}"/>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142F18F1-E27E-470E-AE13-4755DEE63A32}"/>
              </a:ext>
            </a:extLst>
          </p:cNvPr>
          <p:cNvSpPr>
            <a:spLocks noGrp="1"/>
          </p:cNvSpPr>
          <p:nvPr>
            <p:ph type="sldNum" sz="quarter" idx="12"/>
          </p:nvPr>
        </p:nvSpPr>
        <p:spPr/>
        <p:txBody>
          <a:bodyPr/>
          <a:lstStyle/>
          <a:p>
            <a:fld id="{D8DA9DAA-006C-4F4B-980E-E3DF019B24E2}" type="slidenum">
              <a:rPr lang="en-US" smtClean="0"/>
              <a:t>‹Nº›</a:t>
            </a:fld>
            <a:endParaRPr lang="en-US" dirty="0"/>
          </a:p>
        </p:txBody>
      </p:sp>
      <p:cxnSp>
        <p:nvCxnSpPr>
          <p:cNvPr id="8" name="Straight Connector 7">
            <a:extLst>
              <a:ext uri="{FF2B5EF4-FFF2-40B4-BE49-F238E27FC236}">
                <a16:creationId xmlns:a16="http://schemas.microsoft.com/office/drawing/2014/main" id="{00F08750-B7F2-4119-B151-68DE774813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0775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2 Slide">
    <p:bg>
      <p:bgPr>
        <a:gradFill>
          <a:gsLst>
            <a:gs pos="100000">
              <a:schemeClr val="accent4"/>
            </a:gs>
            <a:gs pos="0">
              <a:schemeClr val="accent2"/>
            </a:gs>
          </a:gsLst>
          <a:lin ang="27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298448" y="594360"/>
            <a:ext cx="6272784" cy="2843784"/>
          </a:xfrm>
        </p:spPr>
        <p:txBody>
          <a:bodyPr anchor="b"/>
          <a:lstStyle>
            <a:lvl1pPr algn="l">
              <a:defRPr sz="5400" b="1" i="0" cap="all" baseline="0">
                <a:solidFill>
                  <a:schemeClr val="bg1"/>
                </a:solidFill>
              </a:defRPr>
            </a:lvl1pPr>
          </a:lstStyle>
          <a:p>
            <a:r>
              <a:rPr lang="es-ES"/>
              <a:t>Haga clic para modificar el estilo de título del patrón</a:t>
            </a:r>
            <a:endParaRPr lang="en-US" dirty="0"/>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5641848" y="4700016"/>
            <a:ext cx="5093208" cy="1197864"/>
          </a:xfrm>
        </p:spPr>
        <p:txBody>
          <a:bodyPr>
            <a:normAutofit/>
          </a:bodyPr>
          <a:lstStyle>
            <a:lvl1pPr marL="0" indent="0" algn="r">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a:p>
        </p:txBody>
      </p:sp>
      <p:cxnSp>
        <p:nvCxnSpPr>
          <p:cNvPr id="9" name="Straight Connector 8">
            <a:extLst>
              <a:ext uri="{FF2B5EF4-FFF2-40B4-BE49-F238E27FC236}">
                <a16:creationId xmlns:a16="http://schemas.microsoft.com/office/drawing/2014/main" id="{8E825845-66DD-4B77-A729-CD97D156FE6C}"/>
              </a:ext>
            </a:extLst>
          </p:cNvPr>
          <p:cNvCxnSpPr>
            <a:cxnSpLocks/>
          </p:cNvCxnSpPr>
          <p:nvPr userDrawn="1"/>
        </p:nvCxnSpPr>
        <p:spPr>
          <a:xfrm>
            <a:off x="1301262" y="3496322"/>
            <a:ext cx="0" cy="335280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19" name="Graphic 12">
            <a:extLst>
              <a:ext uri="{FF2B5EF4-FFF2-40B4-BE49-F238E27FC236}">
                <a16:creationId xmlns:a16="http://schemas.microsoft.com/office/drawing/2014/main" id="{818B4386-1FCF-4ACE-BE25-AF9CC5E2256F}"/>
              </a:ext>
            </a:extLst>
          </p:cNvPr>
          <p:cNvSpPr/>
          <p:nvPr userDrawn="1"/>
        </p:nvSpPr>
        <p:spPr>
          <a:xfrm>
            <a:off x="8217780" y="29738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dirty="0"/>
          </a:p>
        </p:txBody>
      </p:sp>
      <p:sp>
        <p:nvSpPr>
          <p:cNvPr id="21" name="Graphic 13">
            <a:extLst>
              <a:ext uri="{FF2B5EF4-FFF2-40B4-BE49-F238E27FC236}">
                <a16:creationId xmlns:a16="http://schemas.microsoft.com/office/drawing/2014/main" id="{19319560-50ED-4963-A2CF-74663239D426}"/>
              </a:ext>
            </a:extLst>
          </p:cNvPr>
          <p:cNvSpPr/>
          <p:nvPr userDrawn="1"/>
        </p:nvSpPr>
        <p:spPr>
          <a:xfrm>
            <a:off x="7859002" y="2744546"/>
            <a:ext cx="139038" cy="139038"/>
          </a:xfrm>
          <a:custGeom>
            <a:avLst/>
            <a:gdLst>
              <a:gd name="connsiteX0" fmla="*/ 129601 w 139038"/>
              <a:gd name="connsiteY0" fmla="*/ 60082 h 139038"/>
              <a:gd name="connsiteX1" fmla="*/ 78956 w 139038"/>
              <a:gd name="connsiteY1" fmla="*/ 60082 h 139038"/>
              <a:gd name="connsiteX2" fmla="*/ 78956 w 139038"/>
              <a:gd name="connsiteY2" fmla="*/ 9437 h 139038"/>
              <a:gd name="connsiteX3" fmla="*/ 69519 w 139038"/>
              <a:gd name="connsiteY3" fmla="*/ 0 h 139038"/>
              <a:gd name="connsiteX4" fmla="*/ 60082 w 139038"/>
              <a:gd name="connsiteY4" fmla="*/ 9437 h 139038"/>
              <a:gd name="connsiteX5" fmla="*/ 60082 w 139038"/>
              <a:gd name="connsiteY5" fmla="*/ 60082 h 139038"/>
              <a:gd name="connsiteX6" fmla="*/ 9437 w 139038"/>
              <a:gd name="connsiteY6" fmla="*/ 60082 h 139038"/>
              <a:gd name="connsiteX7" fmla="*/ 0 w 139038"/>
              <a:gd name="connsiteY7" fmla="*/ 69519 h 139038"/>
              <a:gd name="connsiteX8" fmla="*/ 9437 w 139038"/>
              <a:gd name="connsiteY8" fmla="*/ 78956 h 139038"/>
              <a:gd name="connsiteX9" fmla="*/ 60082 w 139038"/>
              <a:gd name="connsiteY9" fmla="*/ 78956 h 139038"/>
              <a:gd name="connsiteX10" fmla="*/ 60082 w 139038"/>
              <a:gd name="connsiteY10" fmla="*/ 129601 h 139038"/>
              <a:gd name="connsiteX11" fmla="*/ 69519 w 139038"/>
              <a:gd name="connsiteY11" fmla="*/ 139038 h 139038"/>
              <a:gd name="connsiteX12" fmla="*/ 78956 w 139038"/>
              <a:gd name="connsiteY12" fmla="*/ 129601 h 139038"/>
              <a:gd name="connsiteX13" fmla="*/ 78956 w 139038"/>
              <a:gd name="connsiteY13" fmla="*/ 78956 h 139038"/>
              <a:gd name="connsiteX14" fmla="*/ 129601 w 139038"/>
              <a:gd name="connsiteY14" fmla="*/ 78956 h 139038"/>
              <a:gd name="connsiteX15" fmla="*/ 139038 w 139038"/>
              <a:gd name="connsiteY15" fmla="*/ 69519 h 139038"/>
              <a:gd name="connsiteX16" fmla="*/ 129601 w 139038"/>
              <a:gd name="connsiteY16" fmla="*/ 60082 h 13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8" h="139038">
                <a:moveTo>
                  <a:pt x="129601" y="60082"/>
                </a:moveTo>
                <a:lnTo>
                  <a:pt x="78956" y="60082"/>
                </a:lnTo>
                <a:lnTo>
                  <a:pt x="78956" y="9437"/>
                </a:lnTo>
                <a:cubicBezTo>
                  <a:pt x="78956" y="4225"/>
                  <a:pt x="74731" y="0"/>
                  <a:pt x="69519" y="0"/>
                </a:cubicBezTo>
                <a:cubicBezTo>
                  <a:pt x="64307" y="0"/>
                  <a:pt x="60082" y="4225"/>
                  <a:pt x="60082" y="9437"/>
                </a:cubicBezTo>
                <a:lnTo>
                  <a:pt x="60082" y="60082"/>
                </a:lnTo>
                <a:lnTo>
                  <a:pt x="9437" y="60082"/>
                </a:lnTo>
                <a:cubicBezTo>
                  <a:pt x="4225" y="60082"/>
                  <a:pt x="0" y="64307"/>
                  <a:pt x="0" y="69519"/>
                </a:cubicBezTo>
                <a:cubicBezTo>
                  <a:pt x="0" y="74731"/>
                  <a:pt x="4225" y="78956"/>
                  <a:pt x="9437" y="78956"/>
                </a:cubicBezTo>
                <a:lnTo>
                  <a:pt x="60082" y="78956"/>
                </a:lnTo>
                <a:lnTo>
                  <a:pt x="60082" y="129601"/>
                </a:lnTo>
                <a:cubicBezTo>
                  <a:pt x="60082" y="134813"/>
                  <a:pt x="64307" y="139038"/>
                  <a:pt x="69519" y="139038"/>
                </a:cubicBezTo>
                <a:cubicBezTo>
                  <a:pt x="74731" y="139038"/>
                  <a:pt x="78956" y="134813"/>
                  <a:pt x="78956" y="129601"/>
                </a:cubicBezTo>
                <a:lnTo>
                  <a:pt x="78956" y="78956"/>
                </a:lnTo>
                <a:lnTo>
                  <a:pt x="129601" y="78956"/>
                </a:lnTo>
                <a:cubicBezTo>
                  <a:pt x="134813" y="78956"/>
                  <a:pt x="139038" y="74731"/>
                  <a:pt x="139038" y="69519"/>
                </a:cubicBezTo>
                <a:cubicBezTo>
                  <a:pt x="139038" y="64307"/>
                  <a:pt x="134813" y="60082"/>
                  <a:pt x="129601" y="60082"/>
                </a:cubicBezTo>
                <a:close/>
              </a:path>
            </a:pathLst>
          </a:custGeom>
          <a:solidFill>
            <a:schemeClr val="bg1"/>
          </a:solidFill>
          <a:ln w="603" cap="flat">
            <a:noFill/>
            <a:prstDash val="solid"/>
            <a:miter/>
          </a:ln>
        </p:spPr>
        <p:txBody>
          <a:bodyPr rtlCol="0" anchor="ctr"/>
          <a:lstStyle/>
          <a:p>
            <a:endParaRPr lang="en-US" dirty="0"/>
          </a:p>
        </p:txBody>
      </p:sp>
      <p:sp>
        <p:nvSpPr>
          <p:cNvPr id="23" name="Graphic 15">
            <a:extLst>
              <a:ext uri="{FF2B5EF4-FFF2-40B4-BE49-F238E27FC236}">
                <a16:creationId xmlns:a16="http://schemas.microsoft.com/office/drawing/2014/main" id="{E5ABBDAD-943D-48F3-9C80-B29C48966C79}"/>
              </a:ext>
            </a:extLst>
          </p:cNvPr>
          <p:cNvSpPr/>
          <p:nvPr userDrawn="1"/>
        </p:nvSpPr>
        <p:spPr>
          <a:xfrm>
            <a:off x="7843462" y="3198265"/>
            <a:ext cx="127713" cy="127713"/>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bg1"/>
          </a:solidFill>
          <a:ln w="610" cap="flat">
            <a:noFill/>
            <a:prstDash val="solid"/>
            <a:miter/>
          </a:ln>
        </p:spPr>
        <p:txBody>
          <a:bodyPr rtlCol="0" anchor="ctr"/>
          <a:lstStyle/>
          <a:p>
            <a:endParaRPr lang="en-US" dirty="0"/>
          </a:p>
        </p:txBody>
      </p:sp>
    </p:spTree>
    <p:extLst>
      <p:ext uri="{BB962C8B-B14F-4D97-AF65-F5344CB8AC3E}">
        <p14:creationId xmlns:p14="http://schemas.microsoft.com/office/powerpoint/2010/main" val="2137906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Only">
    <p:bg>
      <p:bgPr>
        <a:gradFill>
          <a:gsLst>
            <a:gs pos="100000">
              <a:schemeClr val="accent4"/>
            </a:gs>
            <a:gs pos="0">
              <a:schemeClr val="accent2"/>
            </a:gs>
          </a:gsLst>
          <a:lin ang="8100000" scaled="1"/>
        </a:gradFill>
        <a:effectLst/>
      </p:bgPr>
    </p:bg>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34120D15-E48C-4FBE-BB95-24DB36D9F458}"/>
              </a:ext>
            </a:extLst>
          </p:cNvPr>
          <p:cNvSpPr>
            <a:spLocks noGrp="1"/>
          </p:cNvSpPr>
          <p:nvPr>
            <p:ph type="pic" sz="quarter" idx="14"/>
          </p:nvPr>
        </p:nvSpPr>
        <p:spPr>
          <a:xfrm>
            <a:off x="1366432" y="2530058"/>
            <a:ext cx="3707972" cy="3707971"/>
          </a:xfrm>
          <a:custGeom>
            <a:avLst/>
            <a:gdLst>
              <a:gd name="connsiteX0" fmla="*/ 1853986 w 3707972"/>
              <a:gd name="connsiteY0" fmla="*/ 0 h 3707971"/>
              <a:gd name="connsiteX1" fmla="*/ 3707972 w 3707972"/>
              <a:gd name="connsiteY1" fmla="*/ 1853986 h 3707971"/>
              <a:gd name="connsiteX2" fmla="*/ 2043545 w 3707972"/>
              <a:gd name="connsiteY2" fmla="*/ 3698400 h 3707971"/>
              <a:gd name="connsiteX3" fmla="*/ 1854006 w 3707972"/>
              <a:gd name="connsiteY3" fmla="*/ 3707971 h 3707971"/>
              <a:gd name="connsiteX4" fmla="*/ 1853966 w 3707972"/>
              <a:gd name="connsiteY4" fmla="*/ 3707971 h 3707971"/>
              <a:gd name="connsiteX5" fmla="*/ 1664427 w 3707972"/>
              <a:gd name="connsiteY5" fmla="*/ 3698400 h 3707971"/>
              <a:gd name="connsiteX6" fmla="*/ 0 w 3707972"/>
              <a:gd name="connsiteY6" fmla="*/ 1853986 h 3707971"/>
              <a:gd name="connsiteX7" fmla="*/ 1853986 w 3707972"/>
              <a:gd name="connsiteY7" fmla="*/ 0 h 3707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7972" h="3707971">
                <a:moveTo>
                  <a:pt x="1853986" y="0"/>
                </a:moveTo>
                <a:cubicBezTo>
                  <a:pt x="2877914" y="0"/>
                  <a:pt x="3707972" y="830058"/>
                  <a:pt x="3707972" y="1853986"/>
                </a:cubicBezTo>
                <a:cubicBezTo>
                  <a:pt x="3707972" y="2813919"/>
                  <a:pt x="2978429" y="3603458"/>
                  <a:pt x="2043545" y="3698400"/>
                </a:cubicBezTo>
                <a:lnTo>
                  <a:pt x="1854006" y="3707971"/>
                </a:lnTo>
                <a:lnTo>
                  <a:pt x="1853966" y="3707971"/>
                </a:lnTo>
                <a:lnTo>
                  <a:pt x="1664427" y="3698400"/>
                </a:lnTo>
                <a:cubicBezTo>
                  <a:pt x="729543" y="3603458"/>
                  <a:pt x="0" y="2813919"/>
                  <a:pt x="0" y="1853986"/>
                </a:cubicBezTo>
                <a:cubicBezTo>
                  <a:pt x="0" y="830058"/>
                  <a:pt x="830058" y="0"/>
                  <a:pt x="1853986" y="0"/>
                </a:cubicBezTo>
                <a:close/>
              </a:path>
            </a:pathLst>
          </a:custGeom>
        </p:spPr>
        <p:txBody>
          <a:bodyPr wrap="square" anchor="ctr">
            <a:noAutofit/>
          </a:bodyPr>
          <a:lstStyle>
            <a:lvl1pPr algn="ctr">
              <a:buNone/>
              <a:defRPr sz="1600" b="1">
                <a:solidFill>
                  <a:schemeClr val="bg1"/>
                </a:solidFill>
              </a:defRPr>
            </a:lvl1pPr>
          </a:lstStyle>
          <a:p>
            <a:r>
              <a:rPr lang="es-ES"/>
              <a:t>Haga clic en el icono para agregar una imagen</a:t>
            </a:r>
            <a:endParaRPr lang="en-US" dirty="0"/>
          </a:p>
        </p:txBody>
      </p:sp>
      <p:sp>
        <p:nvSpPr>
          <p:cNvPr id="2" name="Title 1">
            <a:extLst>
              <a:ext uri="{FF2B5EF4-FFF2-40B4-BE49-F238E27FC236}">
                <a16:creationId xmlns:a16="http://schemas.microsoft.com/office/drawing/2014/main" id="{E969F227-D21C-48B3-828A-6BFA9585E82F}"/>
              </a:ext>
            </a:extLst>
          </p:cNvPr>
          <p:cNvSpPr>
            <a:spLocks noGrp="1"/>
          </p:cNvSpPr>
          <p:nvPr>
            <p:ph type="title" hasCustomPrompt="1"/>
          </p:nvPr>
        </p:nvSpPr>
        <p:spPr>
          <a:xfrm>
            <a:off x="5202936" y="585216"/>
            <a:ext cx="5833872" cy="2276856"/>
          </a:xfrm>
        </p:spPr>
        <p:txBody>
          <a:bodyPr anchor="b"/>
          <a:lstStyle>
            <a:lvl1pPr algn="r">
              <a:defRPr sz="6000" b="1" cap="all" spc="400" baseline="0">
                <a:solidFill>
                  <a:schemeClr val="bg1"/>
                </a:solidFill>
              </a:defRPr>
            </a:lvl1pPr>
          </a:lstStyle>
          <a:p>
            <a:r>
              <a:rPr lang="en-US" dirty="0"/>
              <a:t>Title</a:t>
            </a:r>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a:xfrm rot="16200000">
            <a:off x="-548640" y="1938528"/>
            <a:ext cx="2788920" cy="365125"/>
          </a:xfrm>
        </p:spPr>
        <p:txBody>
          <a:bodyPr/>
          <a:lstStyle>
            <a:lvl1pPr>
              <a:defRPr>
                <a:solidFill>
                  <a:schemeClr val="bg1"/>
                </a:solidFill>
              </a:defRPr>
            </a:lvl1pPr>
          </a:lstStyle>
          <a:p>
            <a:r>
              <a:rPr lang="en-US" dirty="0"/>
              <a:t>Presentation Title</a:t>
            </a:r>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a:xfrm>
            <a:off x="8610600" y="201168"/>
            <a:ext cx="2743200" cy="365125"/>
          </a:xfrm>
        </p:spPr>
        <p:txBody>
          <a:bodyPr/>
          <a:lstStyle>
            <a:lvl1pPr>
              <a:defRPr>
                <a:solidFill>
                  <a:schemeClr val="bg1"/>
                </a:solidFill>
              </a:defRPr>
            </a:lvl1pPr>
          </a:lstStyle>
          <a:p>
            <a:fld id="{D8DA9DAA-006C-4F4B-980E-E3DF019B24E2}" type="slidenum">
              <a:rPr lang="en-US" smtClean="0"/>
              <a:pPr/>
              <a:t>‹Nº›</a:t>
            </a:fld>
            <a:endParaRPr lang="en-US" dirty="0"/>
          </a:p>
        </p:txBody>
      </p:sp>
      <p:cxnSp>
        <p:nvCxnSpPr>
          <p:cNvPr id="14" name="Straight Connector 13">
            <a:extLst>
              <a:ext uri="{FF2B5EF4-FFF2-40B4-BE49-F238E27FC236}">
                <a16:creationId xmlns:a16="http://schemas.microsoft.com/office/drawing/2014/main" id="{13AE7F8D-AE68-4A83-BAB5-3A97D473CE3C}"/>
              </a:ext>
            </a:extLst>
          </p:cNvPr>
          <p:cNvCxnSpPr>
            <a:cxnSpLocks/>
          </p:cNvCxnSpPr>
          <p:nvPr userDrawn="1"/>
        </p:nvCxnSpPr>
        <p:spPr>
          <a:xfrm>
            <a:off x="856114" y="3503032"/>
            <a:ext cx="0" cy="334609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16" name="Text Placeholder 15">
            <a:extLst>
              <a:ext uri="{FF2B5EF4-FFF2-40B4-BE49-F238E27FC236}">
                <a16:creationId xmlns:a16="http://schemas.microsoft.com/office/drawing/2014/main" id="{A928810C-E773-43AE-A2A1-4073955CC8DA}"/>
              </a:ext>
            </a:extLst>
          </p:cNvPr>
          <p:cNvSpPr>
            <a:spLocks noGrp="1"/>
          </p:cNvSpPr>
          <p:nvPr>
            <p:ph type="body" sz="quarter" idx="13"/>
          </p:nvPr>
        </p:nvSpPr>
        <p:spPr>
          <a:xfrm>
            <a:off x="5202936" y="3127248"/>
            <a:ext cx="5833872" cy="3118104"/>
          </a:xfrm>
        </p:spPr>
        <p:txBody>
          <a:bodyPr/>
          <a:lstStyle>
            <a:lvl1pPr marL="0" indent="0" algn="r">
              <a:buNone/>
              <a:defRPr sz="1800">
                <a:solidFill>
                  <a:schemeClr val="bg1"/>
                </a:solidFill>
              </a:defRPr>
            </a:lvl1pPr>
          </a:lstStyle>
          <a:p>
            <a:pPr lvl="0"/>
            <a:r>
              <a:rPr lang="es-ES"/>
              <a:t>Haga clic para modificar los estilos de texto del patrón</a:t>
            </a:r>
          </a:p>
        </p:txBody>
      </p:sp>
      <p:sp>
        <p:nvSpPr>
          <p:cNvPr id="11" name="Graphic 12">
            <a:extLst>
              <a:ext uri="{FF2B5EF4-FFF2-40B4-BE49-F238E27FC236}">
                <a16:creationId xmlns:a16="http://schemas.microsoft.com/office/drawing/2014/main" id="{EA1B6985-3E5A-40F4-9268-D4AB3BBF8C91}"/>
              </a:ext>
            </a:extLst>
          </p:cNvPr>
          <p:cNvSpPr/>
          <p:nvPr userDrawn="1"/>
        </p:nvSpPr>
        <p:spPr>
          <a:xfrm>
            <a:off x="4745394" y="276027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dirty="0"/>
          </a:p>
        </p:txBody>
      </p:sp>
      <p:sp>
        <p:nvSpPr>
          <p:cNvPr id="13" name="Graphic 13">
            <a:extLst>
              <a:ext uri="{FF2B5EF4-FFF2-40B4-BE49-F238E27FC236}">
                <a16:creationId xmlns:a16="http://schemas.microsoft.com/office/drawing/2014/main" id="{338BC906-9D03-4280-85E8-21A81BC21D73}"/>
              </a:ext>
            </a:extLst>
          </p:cNvPr>
          <p:cNvSpPr/>
          <p:nvPr userDrawn="1"/>
        </p:nvSpPr>
        <p:spPr>
          <a:xfrm>
            <a:off x="4386614" y="253098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dirty="0"/>
          </a:p>
        </p:txBody>
      </p:sp>
      <p:sp>
        <p:nvSpPr>
          <p:cNvPr id="17" name="Graphic 15">
            <a:extLst>
              <a:ext uri="{FF2B5EF4-FFF2-40B4-BE49-F238E27FC236}">
                <a16:creationId xmlns:a16="http://schemas.microsoft.com/office/drawing/2014/main" id="{C5C06D53-C9F6-47E8-BFE1-B8193A1AED8B}"/>
              </a:ext>
            </a:extLst>
          </p:cNvPr>
          <p:cNvSpPr/>
          <p:nvPr userDrawn="1"/>
        </p:nvSpPr>
        <p:spPr>
          <a:xfrm>
            <a:off x="1669987" y="6031572"/>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dirty="0"/>
          </a:p>
        </p:txBody>
      </p:sp>
    </p:spTree>
    <p:extLst>
      <p:ext uri="{BB962C8B-B14F-4D97-AF65-F5344CB8AC3E}">
        <p14:creationId xmlns:p14="http://schemas.microsoft.com/office/powerpoint/2010/main" val="2490768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5" name="Picture Placeholder 14">
            <a:extLst>
              <a:ext uri="{FF2B5EF4-FFF2-40B4-BE49-F238E27FC236}">
                <a16:creationId xmlns:a16="http://schemas.microsoft.com/office/drawing/2014/main" id="{E62FC6D8-DD87-4B93-8491-43C84EE63FE2}"/>
              </a:ext>
            </a:extLst>
          </p:cNvPr>
          <p:cNvSpPr>
            <a:spLocks noGrp="1"/>
          </p:cNvSpPr>
          <p:nvPr>
            <p:ph type="pic" sz="quarter" idx="13"/>
          </p:nvPr>
        </p:nvSpPr>
        <p:spPr>
          <a:xfrm>
            <a:off x="7451965" y="1665520"/>
            <a:ext cx="4266960" cy="4266968"/>
          </a:xfrm>
          <a:custGeom>
            <a:avLst/>
            <a:gdLst>
              <a:gd name="connsiteX0" fmla="*/ 2133823 w 4266960"/>
              <a:gd name="connsiteY0" fmla="*/ 0 h 4266968"/>
              <a:gd name="connsiteX1" fmla="*/ 4256628 w 4266960"/>
              <a:gd name="connsiteY1" fmla="*/ 1915652 h 4266968"/>
              <a:gd name="connsiteX2" fmla="*/ 4266960 w 4266960"/>
              <a:gd name="connsiteY2" fmla="*/ 2120258 h 4266968"/>
              <a:gd name="connsiteX3" fmla="*/ 4266960 w 4266960"/>
              <a:gd name="connsiteY3" fmla="*/ 2147389 h 4266968"/>
              <a:gd name="connsiteX4" fmla="*/ 4256628 w 4266960"/>
              <a:gd name="connsiteY4" fmla="*/ 2351994 h 4266968"/>
              <a:gd name="connsiteX5" fmla="*/ 2351994 w 4266960"/>
              <a:gd name="connsiteY5" fmla="*/ 4256629 h 4266968"/>
              <a:gd name="connsiteX6" fmla="*/ 2147230 w 4266960"/>
              <a:gd name="connsiteY6" fmla="*/ 4266968 h 4266968"/>
              <a:gd name="connsiteX7" fmla="*/ 2120416 w 4266960"/>
              <a:gd name="connsiteY7" fmla="*/ 4266968 h 4266968"/>
              <a:gd name="connsiteX8" fmla="*/ 1915652 w 4266960"/>
              <a:gd name="connsiteY8" fmla="*/ 4256629 h 4266968"/>
              <a:gd name="connsiteX9" fmla="*/ 0 w 4266960"/>
              <a:gd name="connsiteY9" fmla="*/ 2133823 h 4266968"/>
              <a:gd name="connsiteX10" fmla="*/ 2133823 w 4266960"/>
              <a:gd name="connsiteY10" fmla="*/ 0 h 426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66960" h="4266968">
                <a:moveTo>
                  <a:pt x="2133823" y="0"/>
                </a:moveTo>
                <a:cubicBezTo>
                  <a:pt x="3238644" y="0"/>
                  <a:pt x="4147355" y="839660"/>
                  <a:pt x="4256628" y="1915652"/>
                </a:cubicBezTo>
                <a:lnTo>
                  <a:pt x="4266960" y="2120258"/>
                </a:lnTo>
                <a:lnTo>
                  <a:pt x="4266960" y="2147389"/>
                </a:lnTo>
                <a:lnTo>
                  <a:pt x="4256628" y="2351994"/>
                </a:lnTo>
                <a:cubicBezTo>
                  <a:pt x="4154640" y="3356254"/>
                  <a:pt x="3356253" y="4154640"/>
                  <a:pt x="2351994" y="4256629"/>
                </a:cubicBezTo>
                <a:lnTo>
                  <a:pt x="2147230" y="4266968"/>
                </a:lnTo>
                <a:lnTo>
                  <a:pt x="2120416" y="4266968"/>
                </a:lnTo>
                <a:lnTo>
                  <a:pt x="1915652" y="4256629"/>
                </a:lnTo>
                <a:cubicBezTo>
                  <a:pt x="839660" y="4147356"/>
                  <a:pt x="0" y="3238645"/>
                  <a:pt x="0" y="2133823"/>
                </a:cubicBezTo>
                <a:cubicBezTo>
                  <a:pt x="0" y="955346"/>
                  <a:pt x="955346" y="0"/>
                  <a:pt x="2133823" y="0"/>
                </a:cubicBezTo>
                <a:close/>
              </a:path>
            </a:pathLst>
          </a:custGeom>
        </p:spPr>
        <p:txBody>
          <a:bodyPr wrap="square" anchor="ctr">
            <a:noAutofit/>
          </a:bodyPr>
          <a:lstStyle>
            <a:lvl1pPr algn="ctr">
              <a:buNone/>
              <a:defRPr/>
            </a:lvl1pPr>
          </a:lstStyle>
          <a:p>
            <a:r>
              <a:rPr lang="es-ES"/>
              <a:t>Haga clic en el icono para agregar una imagen</a:t>
            </a:r>
            <a:endParaRPr lang="en-US" dirty="0"/>
          </a:p>
        </p:txBody>
      </p:sp>
      <p:sp>
        <p:nvSpPr>
          <p:cNvPr id="2" name="Title 1">
            <a:extLst>
              <a:ext uri="{FF2B5EF4-FFF2-40B4-BE49-F238E27FC236}">
                <a16:creationId xmlns:a16="http://schemas.microsoft.com/office/drawing/2014/main" id="{9696CF8C-1EA0-4E47-AC60-CAC3B80A3C5D}"/>
              </a:ext>
            </a:extLst>
          </p:cNvPr>
          <p:cNvSpPr>
            <a:spLocks noGrp="1"/>
          </p:cNvSpPr>
          <p:nvPr>
            <p:ph type="title"/>
          </p:nvPr>
        </p:nvSpPr>
        <p:spPr>
          <a:xfrm>
            <a:off x="804672" y="1335024"/>
            <a:ext cx="6190488" cy="1179576"/>
          </a:xfrm>
        </p:spPr>
        <p:txBody>
          <a:bodyPr lIns="91440" tIns="45720" rIns="91440" bIns="45720" anchor="b"/>
          <a:lstStyle>
            <a:lvl1pPr>
              <a:defRPr sz="5400"/>
            </a:lvl1pPr>
          </a:lstStyle>
          <a:p>
            <a:r>
              <a:rPr lang="es-ES"/>
              <a:t>Haga clic para modificar el estilo de título del patrón</a:t>
            </a:r>
            <a:endParaRPr lang="en-US" dirty="0"/>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p:nvPr>
        </p:nvSpPr>
        <p:spPr>
          <a:xfrm>
            <a:off x="850392" y="2825496"/>
            <a:ext cx="6190488" cy="3346704"/>
          </a:xfrm>
        </p:spPr>
        <p:txBody>
          <a:bodyPr/>
          <a:lstStyle>
            <a:lvl1pPr marL="0" indent="0">
              <a:lnSpc>
                <a:spcPct val="110000"/>
              </a:lnSpc>
              <a:buNone/>
              <a:defRPr sz="2000"/>
            </a:lvl1pPr>
            <a:lvl2pPr marL="228600">
              <a:defRPr sz="1800"/>
            </a:lvl2pPr>
            <a:lvl3pPr marL="457200">
              <a:defRPr sz="1600"/>
            </a:lvl3pPr>
            <a:lvl4pPr marL="685800">
              <a:defRPr sz="1400"/>
            </a:lvl4pPr>
            <a:lvl5pPr>
              <a:defRPr sz="1400"/>
            </a:lvl5pPr>
          </a:lstStyle>
          <a:p>
            <a:pPr lvl="0"/>
            <a:r>
              <a:rPr lang="es-ES"/>
              <a:t>Haga clic para modificar los estilos de texto del patrón</a:t>
            </a:r>
          </a:p>
          <a:p>
            <a:pPr lvl="1"/>
            <a:r>
              <a:rPr lang="es-ES"/>
              <a:t>Segundo nivel</a:t>
            </a:r>
          </a:p>
          <a:p>
            <a:pPr lvl="2"/>
            <a:r>
              <a:rPr lang="es-ES"/>
              <a:t>Tercer nivel</a:t>
            </a:r>
          </a:p>
          <a:p>
            <a:pPr lvl="3"/>
            <a:r>
              <a:rPr lang="es-ES"/>
              <a:t>Cuarto nivel</a:t>
            </a:r>
          </a:p>
        </p:txBody>
      </p:sp>
      <p:sp>
        <p:nvSpPr>
          <p:cNvPr id="5" name="Footer Placeholder 4">
            <a:extLst>
              <a:ext uri="{FF2B5EF4-FFF2-40B4-BE49-F238E27FC236}">
                <a16:creationId xmlns:a16="http://schemas.microsoft.com/office/drawing/2014/main" id="{6140F15D-DD72-46D5-BF0F-F5064710700E}"/>
              </a:ext>
            </a:extLst>
          </p:cNvPr>
          <p:cNvSpPr>
            <a:spLocks noGrp="1"/>
          </p:cNvSpPr>
          <p:nvPr>
            <p:ph type="ftr" sz="quarter" idx="11"/>
          </p:nvPr>
        </p:nvSpPr>
        <p:spPr>
          <a:xfrm>
            <a:off x="7964424" y="621792"/>
            <a:ext cx="4114800" cy="365125"/>
          </a:xfrm>
        </p:spPr>
        <p:txBody>
          <a:bodyPr/>
          <a:lstStyle>
            <a:lvl1pPr>
              <a:defRPr baseline="0">
                <a:solidFill>
                  <a:schemeClr val="accent2"/>
                </a:solidFill>
              </a:defRPr>
            </a:lvl1pPr>
          </a:lstStyle>
          <a:p>
            <a:r>
              <a:rPr lang="en-US" dirty="0"/>
              <a:t>Presentation Title</a:t>
            </a:r>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lvl1pPr>
              <a:defRPr>
                <a:solidFill>
                  <a:schemeClr val="accent2"/>
                </a:solidFill>
              </a:defRPr>
            </a:lvl1pPr>
          </a:lstStyle>
          <a:p>
            <a:fld id="{D8DA9DAA-006C-4F4B-980E-E3DF019B24E2}" type="slidenum">
              <a:rPr lang="en-US" smtClean="0"/>
              <a:pPr/>
              <a:t>‹Nº›</a:t>
            </a:fld>
            <a:endParaRPr lang="en-US" dirty="0"/>
          </a:p>
        </p:txBody>
      </p:sp>
      <p:cxnSp>
        <p:nvCxnSpPr>
          <p:cNvPr id="9" name="Straight Connector 8">
            <a:extLst>
              <a:ext uri="{FF2B5EF4-FFF2-40B4-BE49-F238E27FC236}">
                <a16:creationId xmlns:a16="http://schemas.microsoft.com/office/drawing/2014/main" id="{FA8B3D0E-ED3F-46FA-AE79-5FEFDE9168E3}"/>
              </a:ext>
            </a:extLst>
          </p:cNvPr>
          <p:cNvCxnSpPr>
            <a:cxnSpLocks/>
          </p:cNvCxnSpPr>
          <p:nvPr userDrawn="1"/>
        </p:nvCxnSpPr>
        <p:spPr>
          <a:xfrm>
            <a:off x="0" y="806470"/>
            <a:ext cx="7903723" cy="0"/>
          </a:xfrm>
          <a:prstGeom prst="line">
            <a:avLst/>
          </a:prstGeom>
          <a:ln w="25400" cap="sq">
            <a:gradFill flip="none" rotWithShape="1">
              <a:gsLst>
                <a:gs pos="0">
                  <a:schemeClr val="accent2"/>
                </a:gs>
                <a:gs pos="100000">
                  <a:schemeClr val="accent4"/>
                </a:gs>
              </a:gsLst>
              <a:lin ang="10800000" scaled="1"/>
              <a:tileRect/>
            </a:gradFill>
            <a:bevel/>
          </a:ln>
        </p:spPr>
        <p:style>
          <a:lnRef idx="1">
            <a:schemeClr val="accent1"/>
          </a:lnRef>
          <a:fillRef idx="0">
            <a:schemeClr val="accent1"/>
          </a:fillRef>
          <a:effectRef idx="0">
            <a:schemeClr val="accent1"/>
          </a:effectRef>
          <a:fontRef idx="minor">
            <a:schemeClr val="tx1"/>
          </a:fontRef>
        </p:style>
      </p:cxnSp>
      <p:sp>
        <p:nvSpPr>
          <p:cNvPr id="17" name="Graphic 10">
            <a:extLst>
              <a:ext uri="{FF2B5EF4-FFF2-40B4-BE49-F238E27FC236}">
                <a16:creationId xmlns:a16="http://schemas.microsoft.com/office/drawing/2014/main" id="{AAD06B87-D9B2-4F94-B734-A8F039A2033F}"/>
              </a:ext>
            </a:extLst>
          </p:cNvPr>
          <p:cNvSpPr/>
          <p:nvPr userDrawn="1"/>
        </p:nvSpPr>
        <p:spPr>
          <a:xfrm>
            <a:off x="11281590" y="2070656"/>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dirty="0"/>
          </a:p>
        </p:txBody>
      </p:sp>
      <p:sp>
        <p:nvSpPr>
          <p:cNvPr id="19" name="Graphic 11">
            <a:extLst>
              <a:ext uri="{FF2B5EF4-FFF2-40B4-BE49-F238E27FC236}">
                <a16:creationId xmlns:a16="http://schemas.microsoft.com/office/drawing/2014/main" id="{BB13A13C-36EA-4B13-9175-C5FE95B34D33}"/>
              </a:ext>
            </a:extLst>
          </p:cNvPr>
          <p:cNvSpPr/>
          <p:nvPr userDrawn="1"/>
        </p:nvSpPr>
        <p:spPr>
          <a:xfrm>
            <a:off x="10969280" y="178001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dirty="0"/>
          </a:p>
        </p:txBody>
      </p:sp>
    </p:spTree>
    <p:extLst>
      <p:ext uri="{BB962C8B-B14F-4D97-AF65-F5344CB8AC3E}">
        <p14:creationId xmlns:p14="http://schemas.microsoft.com/office/powerpoint/2010/main" val="1897111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Encabezado de sección">
    <p:bg>
      <p:bgPr>
        <a:gradFill>
          <a:gsLst>
            <a:gs pos="100000">
              <a:schemeClr val="accent4"/>
            </a:gs>
            <a:gs pos="0">
              <a:schemeClr val="accent2"/>
            </a:gs>
          </a:gsLst>
          <a:lin ang="27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524000" y="1463040"/>
            <a:ext cx="9144000" cy="2340864"/>
          </a:xfrm>
        </p:spPr>
        <p:txBody>
          <a:bodyPr anchor="b">
            <a:normAutofit/>
          </a:bodyPr>
          <a:lstStyle>
            <a:lvl1pPr algn="ctr">
              <a:defRPr sz="6000" b="1" i="0" cap="all" baseline="0">
                <a:solidFill>
                  <a:schemeClr val="bg1"/>
                </a:solidFill>
              </a:defRPr>
            </a:lvl1pPr>
          </a:lstStyle>
          <a:p>
            <a:r>
              <a:rPr lang="es-ES"/>
              <a:t>Haga clic para modificar el estilo de título del patrón</a:t>
            </a:r>
            <a:endParaRPr lang="en-US" dirty="0"/>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1527048" y="3858768"/>
            <a:ext cx="9144000" cy="1325880"/>
          </a:xfrm>
        </p:spPr>
        <p:txBody>
          <a:bodyPr>
            <a:normAutofit/>
          </a:bodyPr>
          <a:lstStyle>
            <a:lvl1pPr marL="0" indent="0" algn="ctr">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a:p>
        </p:txBody>
      </p:sp>
      <p:sp>
        <p:nvSpPr>
          <p:cNvPr id="4" name="Graphic 12">
            <a:extLst>
              <a:ext uri="{FF2B5EF4-FFF2-40B4-BE49-F238E27FC236}">
                <a16:creationId xmlns:a16="http://schemas.microsoft.com/office/drawing/2014/main" id="{8A41917E-4B97-447C-98AB-970D625F1DE6}"/>
              </a:ext>
            </a:extLst>
          </p:cNvPr>
          <p:cNvSpPr/>
          <p:nvPr userDrawn="1"/>
        </p:nvSpPr>
        <p:spPr>
          <a:xfrm>
            <a:off x="10772266" y="3054359"/>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dirty="0"/>
          </a:p>
        </p:txBody>
      </p:sp>
      <p:sp>
        <p:nvSpPr>
          <p:cNvPr id="5" name="Graphic 13">
            <a:extLst>
              <a:ext uri="{FF2B5EF4-FFF2-40B4-BE49-F238E27FC236}">
                <a16:creationId xmlns:a16="http://schemas.microsoft.com/office/drawing/2014/main" id="{3B3FD238-4561-4AF8-A1F1-185B0CAFE2AC}"/>
              </a:ext>
            </a:extLst>
          </p:cNvPr>
          <p:cNvSpPr/>
          <p:nvPr userDrawn="1"/>
        </p:nvSpPr>
        <p:spPr>
          <a:xfrm>
            <a:off x="10724364" y="2515838"/>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dirty="0"/>
          </a:p>
        </p:txBody>
      </p:sp>
      <p:sp>
        <p:nvSpPr>
          <p:cNvPr id="6" name="Graphic 15">
            <a:extLst>
              <a:ext uri="{FF2B5EF4-FFF2-40B4-BE49-F238E27FC236}">
                <a16:creationId xmlns:a16="http://schemas.microsoft.com/office/drawing/2014/main" id="{BAB9414C-AE69-4648-873E-9CE6B2DF8A71}"/>
              </a:ext>
            </a:extLst>
          </p:cNvPr>
          <p:cNvSpPr/>
          <p:nvPr userDrawn="1"/>
        </p:nvSpPr>
        <p:spPr>
          <a:xfrm>
            <a:off x="11024834" y="2787572"/>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dirty="0"/>
          </a:p>
        </p:txBody>
      </p:sp>
      <p:sp>
        <p:nvSpPr>
          <p:cNvPr id="7" name="Graphic 22">
            <a:extLst>
              <a:ext uri="{FF2B5EF4-FFF2-40B4-BE49-F238E27FC236}">
                <a16:creationId xmlns:a16="http://schemas.microsoft.com/office/drawing/2014/main" id="{3BF75235-4E6E-4184-82A5-EE6FE7993BBC}"/>
              </a:ext>
            </a:extLst>
          </p:cNvPr>
          <p:cNvSpPr/>
          <p:nvPr userDrawn="1"/>
        </p:nvSpPr>
        <p:spPr>
          <a:xfrm>
            <a:off x="1261869" y="2633448"/>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chemeClr val="bg1"/>
          </a:solidFill>
          <a:ln w="646" cap="flat">
            <a:noFill/>
            <a:prstDash val="solid"/>
            <a:miter/>
          </a:ln>
        </p:spPr>
        <p:txBody>
          <a:bodyPr rtlCol="0" anchor="ctr"/>
          <a:lstStyle/>
          <a:p>
            <a:endParaRPr lang="en-US" dirty="0"/>
          </a:p>
        </p:txBody>
      </p:sp>
      <p:sp>
        <p:nvSpPr>
          <p:cNvPr id="11" name="Graphic 21">
            <a:extLst>
              <a:ext uri="{FF2B5EF4-FFF2-40B4-BE49-F238E27FC236}">
                <a16:creationId xmlns:a16="http://schemas.microsoft.com/office/drawing/2014/main" id="{E66FE37C-2F4B-42DA-BFF6-92DD00BDC49B}"/>
              </a:ext>
            </a:extLst>
          </p:cNvPr>
          <p:cNvSpPr/>
          <p:nvPr userDrawn="1"/>
        </p:nvSpPr>
        <p:spPr>
          <a:xfrm>
            <a:off x="1064053" y="3083338"/>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chemeClr val="bg1"/>
          </a:solidFill>
          <a:ln w="469" cap="flat">
            <a:noFill/>
            <a:prstDash val="solid"/>
            <a:miter/>
          </a:ln>
        </p:spPr>
        <p:txBody>
          <a:bodyPr rtlCol="0" anchor="ctr"/>
          <a:lstStyle/>
          <a:p>
            <a:endParaRPr lang="en-US" dirty="0"/>
          </a:p>
        </p:txBody>
      </p:sp>
      <p:sp>
        <p:nvSpPr>
          <p:cNvPr id="13" name="Graphic 23">
            <a:extLst>
              <a:ext uri="{FF2B5EF4-FFF2-40B4-BE49-F238E27FC236}">
                <a16:creationId xmlns:a16="http://schemas.microsoft.com/office/drawing/2014/main" id="{DDD38822-731A-48DA-A8A0-FBBAF7A6D65D}"/>
              </a:ext>
            </a:extLst>
          </p:cNvPr>
          <p:cNvSpPr/>
          <p:nvPr userDrawn="1"/>
        </p:nvSpPr>
        <p:spPr>
          <a:xfrm>
            <a:off x="1413405" y="3492870"/>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chemeClr val="bg1"/>
          </a:solidFill>
          <a:ln w="516" cap="flat">
            <a:noFill/>
            <a:prstDash val="solid"/>
            <a:miter/>
          </a:ln>
        </p:spPr>
        <p:txBody>
          <a:bodyPr rtlCol="0" anchor="ctr"/>
          <a:lstStyle/>
          <a:p>
            <a:endParaRPr lang="en-US" dirty="0"/>
          </a:p>
        </p:txBody>
      </p:sp>
    </p:spTree>
    <p:extLst>
      <p:ext uri="{BB962C8B-B14F-4D97-AF65-F5344CB8AC3E}">
        <p14:creationId xmlns:p14="http://schemas.microsoft.com/office/powerpoint/2010/main" val="3442482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p:nvPr>
        </p:nvSpPr>
        <p:spPr/>
        <p:txBody>
          <a:bodyPr/>
          <a:lstStyle>
            <a:lvl1pPr>
              <a:defRPr sz="5400"/>
            </a:lvl1pPr>
          </a:lstStyle>
          <a:p>
            <a:r>
              <a:rPr lang="es-ES"/>
              <a:t>Haga clic para modificar el estilo de título del patrón</a:t>
            </a:r>
            <a:endParaRPr lang="en-US" dirty="0"/>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p>
            <a:fld id="{D8DA9DAA-006C-4F4B-980E-E3DF019B24E2}" type="slidenum">
              <a:rPr lang="en-US" smtClean="0"/>
              <a:t>‹Nº›</a:t>
            </a:fld>
            <a:endParaRPr lang="en-US" dirty="0"/>
          </a:p>
        </p:txBody>
      </p:sp>
      <p:cxnSp>
        <p:nvCxnSpPr>
          <p:cNvPr id="7" name="Straight Connector 6">
            <a:extLst>
              <a:ext uri="{FF2B5EF4-FFF2-40B4-BE49-F238E27FC236}">
                <a16:creationId xmlns:a16="http://schemas.microsoft.com/office/drawing/2014/main" id="{5C05CAAB-DBA2-4548-AD5F-01BB97FBB207}"/>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1745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6391656" y="841248"/>
            <a:ext cx="4434840" cy="3236976"/>
          </a:xfrm>
        </p:spPr>
        <p:txBody>
          <a:bodyPr anchor="b"/>
          <a:lstStyle>
            <a:lvl1pPr algn="l">
              <a:lnSpc>
                <a:spcPct val="110000"/>
              </a:lnSpc>
              <a:spcBef>
                <a:spcPts val="1000"/>
              </a:spcBef>
              <a:defRPr sz="3600" b="0" i="0" cap="none" baseline="0"/>
            </a:lvl1pPr>
          </a:lstStyle>
          <a:p>
            <a:r>
              <a:rPr lang="es-ES"/>
              <a:t>Haga clic para modificar el estilo de título del patrón</a:t>
            </a:r>
            <a:endParaRPr lang="en-US" dirty="0"/>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6391655" y="4498848"/>
            <a:ext cx="4434835" cy="510474"/>
          </a:xfrm>
        </p:spPr>
        <p:txBody>
          <a:bodyPr/>
          <a:lstStyle>
            <a:lvl1pPr marL="0" indent="0" algn="l">
              <a:lnSpc>
                <a:spcPct val="110000"/>
              </a:lnSpc>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a:p>
        </p:txBody>
      </p:sp>
      <p:sp>
        <p:nvSpPr>
          <p:cNvPr id="5" name="Footer Placeholder 4">
            <a:extLst>
              <a:ext uri="{FF2B5EF4-FFF2-40B4-BE49-F238E27FC236}">
                <a16:creationId xmlns:a16="http://schemas.microsoft.com/office/drawing/2014/main" id="{7F8C2A2A-62DB-40C0-8AE7-CB9B98649BB1}"/>
              </a:ext>
            </a:extLst>
          </p:cNvPr>
          <p:cNvSpPr>
            <a:spLocks noGrp="1"/>
          </p:cNvSpPr>
          <p:nvPr>
            <p:ph type="ftr" sz="quarter" idx="11"/>
          </p:nvPr>
        </p:nvSpPr>
        <p:spPr>
          <a:xfrm rot="16200000">
            <a:off x="9811512" y="1591056"/>
            <a:ext cx="3547872" cy="365125"/>
          </a:xfrm>
        </p:spPr>
        <p:txBody>
          <a:bodyPr/>
          <a:lstStyle>
            <a:lvl1pPr>
              <a:defRPr>
                <a:solidFill>
                  <a:schemeClr val="accent2"/>
                </a:solidFill>
              </a:defRPr>
            </a:lvl1pPr>
          </a:lstStyle>
          <a:p>
            <a:r>
              <a:rPr lang="en-US" dirty="0"/>
              <a:t>Presentation Title</a:t>
            </a:r>
          </a:p>
        </p:txBody>
      </p:sp>
      <p:sp>
        <p:nvSpPr>
          <p:cNvPr id="6" name="Slide Number Placeholder 5">
            <a:extLst>
              <a:ext uri="{FF2B5EF4-FFF2-40B4-BE49-F238E27FC236}">
                <a16:creationId xmlns:a16="http://schemas.microsoft.com/office/drawing/2014/main" id="{A401EAA4-F44C-4C1F-B8E3-1A3005300F50}"/>
              </a:ext>
            </a:extLst>
          </p:cNvPr>
          <p:cNvSpPr>
            <a:spLocks noGrp="1"/>
          </p:cNvSpPr>
          <p:nvPr>
            <p:ph type="sldNum" sz="quarter" idx="12"/>
          </p:nvPr>
        </p:nvSpPr>
        <p:spPr/>
        <p:txBody>
          <a:bodyPr/>
          <a:lstStyle>
            <a:lvl1pPr>
              <a:defRPr>
                <a:solidFill>
                  <a:schemeClr val="accent2"/>
                </a:solidFill>
              </a:defRPr>
            </a:lvl1pPr>
          </a:lstStyle>
          <a:p>
            <a:fld id="{D8DA9DAA-006C-4F4B-980E-E3DF019B24E2}" type="slidenum">
              <a:rPr lang="en-US" smtClean="0"/>
              <a:pPr/>
              <a:t>‹Nº›</a:t>
            </a:fld>
            <a:endParaRPr lang="en-US" dirty="0"/>
          </a:p>
        </p:txBody>
      </p:sp>
      <p:cxnSp>
        <p:nvCxnSpPr>
          <p:cNvPr id="7" name="Straight Connector 6">
            <a:extLst>
              <a:ext uri="{FF2B5EF4-FFF2-40B4-BE49-F238E27FC236}">
                <a16:creationId xmlns:a16="http://schemas.microsoft.com/office/drawing/2014/main" id="{6939C974-0ED4-4915-BBF7-1FB00C18AD45}"/>
              </a:ext>
            </a:extLst>
          </p:cNvPr>
          <p:cNvCxnSpPr>
            <a:cxnSpLocks/>
          </p:cNvCxnSpPr>
          <p:nvPr userDrawn="1"/>
        </p:nvCxnSpPr>
        <p:spPr>
          <a:xfrm>
            <a:off x="11586162" y="3619272"/>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515930B2-E36D-4D05-A6B3-CA1BF61D50CC}"/>
              </a:ext>
            </a:extLst>
          </p:cNvPr>
          <p:cNvSpPr/>
          <p:nvPr userDrawn="1"/>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Picture Placeholder 12">
            <a:extLst>
              <a:ext uri="{FF2B5EF4-FFF2-40B4-BE49-F238E27FC236}">
                <a16:creationId xmlns:a16="http://schemas.microsoft.com/office/drawing/2014/main" id="{9CEC7E0F-60E8-418B-978D-C607C82E97F7}"/>
              </a:ext>
            </a:extLst>
          </p:cNvPr>
          <p:cNvSpPr>
            <a:spLocks noGrp="1"/>
          </p:cNvSpPr>
          <p:nvPr>
            <p:ph type="pic" sz="quarter" idx="13"/>
          </p:nvPr>
        </p:nvSpPr>
        <p:spPr>
          <a:xfrm>
            <a:off x="283464" y="301752"/>
            <a:ext cx="5221224" cy="6263640"/>
          </a:xfrm>
        </p:spPr>
        <p:txBody>
          <a:bodyPr anchor="ctr"/>
          <a:lstStyle>
            <a:lvl1pPr algn="ctr">
              <a:buNone/>
              <a:defRPr>
                <a:solidFill>
                  <a:schemeClr val="bg1"/>
                </a:solidFill>
              </a:defRPr>
            </a:lvl1pPr>
          </a:lstStyle>
          <a:p>
            <a:r>
              <a:rPr lang="es-ES"/>
              <a:t>Haga clic en el icono para agregar una imagen</a:t>
            </a:r>
            <a:endParaRPr lang="en-US" dirty="0"/>
          </a:p>
        </p:txBody>
      </p:sp>
    </p:spTree>
    <p:extLst>
      <p:ext uri="{BB962C8B-B14F-4D97-AF65-F5344CB8AC3E}">
        <p14:creationId xmlns:p14="http://schemas.microsoft.com/office/powerpoint/2010/main" val="1299048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3_Title and Content">
    <p:bg>
      <p:bgPr>
        <a:gradFill>
          <a:gsLst>
            <a:gs pos="100000">
              <a:schemeClr val="accent4"/>
            </a:gs>
            <a:gs pos="0">
              <a:schemeClr val="accent2"/>
            </a:gs>
          </a:gsLst>
          <a:lin ang="189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hasCustomPrompt="1"/>
          </p:nvPr>
        </p:nvSpPr>
        <p:spPr>
          <a:xfrm>
            <a:off x="576072" y="365125"/>
            <a:ext cx="10771632" cy="1325563"/>
          </a:xfrm>
        </p:spPr>
        <p:txBody>
          <a:bodyPr/>
          <a:lstStyle>
            <a:lvl1pPr>
              <a:defRPr sz="5400" b="1" cap="all" baseline="0">
                <a:solidFill>
                  <a:schemeClr val="bg1"/>
                </a:solidFill>
              </a:defRPr>
            </a:lvl1pPr>
          </a:lstStyle>
          <a:p>
            <a:r>
              <a:rPr lang="en-US" dirty="0"/>
              <a:t>Title</a:t>
            </a:r>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p:nvPr>
        </p:nvSpPr>
        <p:spPr>
          <a:xfrm>
            <a:off x="576072" y="1825625"/>
            <a:ext cx="10771632"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Footer Placeholder 4">
            <a:extLst>
              <a:ext uri="{FF2B5EF4-FFF2-40B4-BE49-F238E27FC236}">
                <a16:creationId xmlns:a16="http://schemas.microsoft.com/office/drawing/2014/main" id="{6140F15D-DD72-46D5-BF0F-F5064710700E}"/>
              </a:ext>
            </a:extLst>
          </p:cNvPr>
          <p:cNvSpPr>
            <a:spLocks noGrp="1"/>
          </p:cNvSpPr>
          <p:nvPr>
            <p:ph type="ftr" sz="quarter" idx="11"/>
          </p:nvPr>
        </p:nvSpPr>
        <p:spPr>
          <a:xfrm>
            <a:off x="8503920" y="841248"/>
            <a:ext cx="3630168" cy="365125"/>
          </a:xfrm>
        </p:spPr>
        <p:txBody>
          <a:bodyPr/>
          <a:lstStyle>
            <a:lvl1pPr>
              <a:defRPr>
                <a:solidFill>
                  <a:schemeClr val="bg1"/>
                </a:solidFill>
              </a:defRPr>
            </a:lvl1pPr>
          </a:lstStyle>
          <a:p>
            <a:r>
              <a:rPr lang="en-US" dirty="0"/>
              <a:t>Presentation Title</a:t>
            </a:r>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lvl1pPr>
              <a:defRPr>
                <a:solidFill>
                  <a:schemeClr val="bg1"/>
                </a:solidFill>
              </a:defRPr>
            </a:lvl1pPr>
          </a:lstStyle>
          <a:p>
            <a:fld id="{D8DA9DAA-006C-4F4B-980E-E3DF019B24E2}" type="slidenum">
              <a:rPr lang="en-US" smtClean="0"/>
              <a:pPr/>
              <a:t>‹Nº›</a:t>
            </a:fld>
            <a:endParaRPr lang="en-US" dirty="0"/>
          </a:p>
        </p:txBody>
      </p:sp>
      <p:sp>
        <p:nvSpPr>
          <p:cNvPr id="9" name="Graphic 22">
            <a:extLst>
              <a:ext uri="{FF2B5EF4-FFF2-40B4-BE49-F238E27FC236}">
                <a16:creationId xmlns:a16="http://schemas.microsoft.com/office/drawing/2014/main" id="{4EADA2ED-8A8C-4D17-8798-F26BF3B4CE25}"/>
              </a:ext>
            </a:extLst>
          </p:cNvPr>
          <p:cNvSpPr/>
          <p:nvPr userDrawn="1"/>
        </p:nvSpPr>
        <p:spPr>
          <a:xfrm>
            <a:off x="11202264" y="344083"/>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chemeClr val="bg1"/>
          </a:solidFill>
          <a:ln w="646" cap="flat">
            <a:noFill/>
            <a:prstDash val="solid"/>
            <a:miter/>
          </a:ln>
        </p:spPr>
        <p:txBody>
          <a:bodyPr rtlCol="0" anchor="ctr"/>
          <a:lstStyle/>
          <a:p>
            <a:endParaRPr lang="en-US" dirty="0"/>
          </a:p>
        </p:txBody>
      </p:sp>
      <p:sp>
        <p:nvSpPr>
          <p:cNvPr id="11" name="Graphic 23">
            <a:extLst>
              <a:ext uri="{FF2B5EF4-FFF2-40B4-BE49-F238E27FC236}">
                <a16:creationId xmlns:a16="http://schemas.microsoft.com/office/drawing/2014/main" id="{54AB3A25-6605-4446-9E53-ACEECD25E27B}"/>
              </a:ext>
            </a:extLst>
          </p:cNvPr>
          <p:cNvSpPr/>
          <p:nvPr userDrawn="1"/>
        </p:nvSpPr>
        <p:spPr>
          <a:xfrm>
            <a:off x="11563141" y="590910"/>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chemeClr val="bg1"/>
          </a:solidFill>
          <a:ln w="516" cap="flat">
            <a:noFill/>
            <a:prstDash val="solid"/>
            <a:miter/>
          </a:ln>
        </p:spPr>
        <p:txBody>
          <a:bodyPr rtlCol="0" anchor="ctr"/>
          <a:lstStyle/>
          <a:p>
            <a:endParaRPr lang="en-US" dirty="0"/>
          </a:p>
        </p:txBody>
      </p:sp>
    </p:spTree>
    <p:extLst>
      <p:ext uri="{BB962C8B-B14F-4D97-AF65-F5344CB8AC3E}">
        <p14:creationId xmlns:p14="http://schemas.microsoft.com/office/powerpoint/2010/main" val="122263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7166-6921-4546-BA2C-99E464681F40}"/>
              </a:ext>
            </a:extLst>
          </p:cNvPr>
          <p:cNvSpPr>
            <a:spLocks noGrp="1"/>
          </p:cNvSpPr>
          <p:nvPr>
            <p:ph type="title"/>
          </p:nvPr>
        </p:nvSpPr>
        <p:spPr/>
        <p:txBody>
          <a:bodyPr/>
          <a:lstStyle/>
          <a:p>
            <a:r>
              <a:rPr lang="es-ES"/>
              <a:t>Haga clic para modificar el estilo de título del patrón</a:t>
            </a:r>
            <a:endParaRPr lang="en-US"/>
          </a:p>
        </p:txBody>
      </p:sp>
      <p:sp>
        <p:nvSpPr>
          <p:cNvPr id="3" name="Content Placeholder 2">
            <a:extLst>
              <a:ext uri="{FF2B5EF4-FFF2-40B4-BE49-F238E27FC236}">
                <a16:creationId xmlns:a16="http://schemas.microsoft.com/office/drawing/2014/main" id="{695B9122-6371-4049-B57A-33DED7DA2F76}"/>
              </a:ext>
            </a:extLst>
          </p:cNvPr>
          <p:cNvSpPr>
            <a:spLocks noGrp="1"/>
          </p:cNvSpPr>
          <p:nvPr>
            <p:ph sz="half" idx="1"/>
          </p:nvPr>
        </p:nvSpPr>
        <p:spPr>
          <a:xfrm>
            <a:off x="1444752" y="1825625"/>
            <a:ext cx="4553712" cy="4351338"/>
          </a:xfrm>
        </p:spPr>
        <p:txBody>
          <a:bodyPr>
            <a:normAutofit/>
          </a:bodyPr>
          <a:lstStyle>
            <a:lvl1pPr>
              <a:defRPr sz="2400"/>
            </a:lvl1pPr>
            <a:lvl2pPr>
              <a:defRPr sz="2000"/>
            </a:lvl2pPr>
            <a:lvl3pPr>
              <a:defRPr sz="1800"/>
            </a:lvl3pPr>
            <a:lvl4pPr>
              <a:defRPr sz="1600"/>
            </a:lvl4pPr>
            <a:lvl5pPr>
              <a:defRPr sz="1600"/>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a:extLst>
              <a:ext uri="{FF2B5EF4-FFF2-40B4-BE49-F238E27FC236}">
                <a16:creationId xmlns:a16="http://schemas.microsoft.com/office/drawing/2014/main" id="{BA14555D-0753-4312-A26B-2338813F9BB1}"/>
              </a:ext>
            </a:extLst>
          </p:cNvPr>
          <p:cNvSpPr>
            <a:spLocks noGrp="1"/>
          </p:cNvSpPr>
          <p:nvPr>
            <p:ph sz="half" idx="2"/>
          </p:nvPr>
        </p:nvSpPr>
        <p:spPr>
          <a:xfrm>
            <a:off x="6784848" y="1825625"/>
            <a:ext cx="4553712" cy="4351338"/>
          </a:xfrm>
        </p:spPr>
        <p:txBody>
          <a:bodyPr>
            <a:normAutofit/>
          </a:bodyPr>
          <a:lstStyle>
            <a:lvl1pPr>
              <a:defRPr sz="2400"/>
            </a:lvl1pPr>
            <a:lvl2pPr>
              <a:defRPr sz="2000"/>
            </a:lvl2pPr>
            <a:lvl3pPr>
              <a:defRPr sz="1800"/>
            </a:lvl3pPr>
            <a:lvl4pPr>
              <a:defRPr sz="1600"/>
            </a:lvl4pPr>
            <a:lvl5pPr>
              <a:defRPr sz="1600"/>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cxnSp>
        <p:nvCxnSpPr>
          <p:cNvPr id="8" name="Straight Connector 7">
            <a:extLst>
              <a:ext uri="{FF2B5EF4-FFF2-40B4-BE49-F238E27FC236}">
                <a16:creationId xmlns:a16="http://schemas.microsoft.com/office/drawing/2014/main" id="{3FB7E8F4-3FB3-45AB-A381-9093CA95AAE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0" name="Graphic 15">
            <a:extLst>
              <a:ext uri="{FF2B5EF4-FFF2-40B4-BE49-F238E27FC236}">
                <a16:creationId xmlns:a16="http://schemas.microsoft.com/office/drawing/2014/main" id="{D8685329-C6A1-4CB4-8AAE-150D0341F6A2}"/>
              </a:ext>
            </a:extLst>
          </p:cNvPr>
          <p:cNvSpPr/>
          <p:nvPr userDrawn="1"/>
        </p:nvSpPr>
        <p:spPr>
          <a:xfrm>
            <a:off x="10508317" y="492206"/>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dirty="0"/>
          </a:p>
        </p:txBody>
      </p:sp>
      <p:sp>
        <p:nvSpPr>
          <p:cNvPr id="12" name="Graphic 16">
            <a:extLst>
              <a:ext uri="{FF2B5EF4-FFF2-40B4-BE49-F238E27FC236}">
                <a16:creationId xmlns:a16="http://schemas.microsoft.com/office/drawing/2014/main" id="{83CE1DAA-30A3-41AE-8AE1-A7EE5C48A6F3}"/>
              </a:ext>
            </a:extLst>
          </p:cNvPr>
          <p:cNvSpPr/>
          <p:nvPr userDrawn="1"/>
        </p:nvSpPr>
        <p:spPr>
          <a:xfrm>
            <a:off x="11477944" y="105558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dirty="0"/>
          </a:p>
        </p:txBody>
      </p:sp>
      <p:sp>
        <p:nvSpPr>
          <p:cNvPr id="14" name="Graphic 14">
            <a:extLst>
              <a:ext uri="{FF2B5EF4-FFF2-40B4-BE49-F238E27FC236}">
                <a16:creationId xmlns:a16="http://schemas.microsoft.com/office/drawing/2014/main" id="{065162DD-7ACB-4F9C-90DD-24C743035892}"/>
              </a:ext>
            </a:extLst>
          </p:cNvPr>
          <p:cNvSpPr/>
          <p:nvPr userDrawn="1"/>
        </p:nvSpPr>
        <p:spPr>
          <a:xfrm>
            <a:off x="11241555" y="44663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dirty="0"/>
          </a:p>
        </p:txBody>
      </p:sp>
    </p:spTree>
    <p:extLst>
      <p:ext uri="{BB962C8B-B14F-4D97-AF65-F5344CB8AC3E}">
        <p14:creationId xmlns:p14="http://schemas.microsoft.com/office/powerpoint/2010/main" val="1205288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A4224-F4E4-47A4-ACF7-2317493908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Text Placeholder 2">
            <a:extLst>
              <a:ext uri="{FF2B5EF4-FFF2-40B4-BE49-F238E27FC236}">
                <a16:creationId xmlns:a16="http://schemas.microsoft.com/office/drawing/2014/main" id="{31679907-DC49-4B86-A34C-C97DBC26A9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a:extLst>
              <a:ext uri="{FF2B5EF4-FFF2-40B4-BE49-F238E27FC236}">
                <a16:creationId xmlns:a16="http://schemas.microsoft.com/office/drawing/2014/main" id="{25DBC8A0-34FC-4B6E-B42B-A721267D89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i="0" cap="all" spc="100" baseline="0">
                <a:solidFill>
                  <a:schemeClr val="tx1">
                    <a:tint val="75000"/>
                  </a:schemeClr>
                </a:solidFill>
              </a:defRPr>
            </a:lvl1pPr>
          </a:lstStyle>
          <a:p>
            <a:r>
              <a:rPr lang="en-US" dirty="0"/>
              <a:t>9/3/20XX</a:t>
            </a:r>
          </a:p>
        </p:txBody>
      </p:sp>
      <p:sp>
        <p:nvSpPr>
          <p:cNvPr id="5" name="Footer Placeholder 4">
            <a:extLst>
              <a:ext uri="{FF2B5EF4-FFF2-40B4-BE49-F238E27FC236}">
                <a16:creationId xmlns:a16="http://schemas.microsoft.com/office/drawing/2014/main" id="{609AC0B6-4CC4-4E41-8A4D-F62E17F285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tx1">
                    <a:tint val="75000"/>
                  </a:schemeClr>
                </a:solidFill>
              </a:defRPr>
            </a:lvl1pPr>
          </a:lstStyle>
          <a:p>
            <a:r>
              <a:rPr lang="en-US" dirty="0"/>
              <a:t>Presentation Title</a:t>
            </a:r>
          </a:p>
        </p:txBody>
      </p:sp>
      <p:sp>
        <p:nvSpPr>
          <p:cNvPr id="6" name="Slide Number Placeholder 5">
            <a:extLst>
              <a:ext uri="{FF2B5EF4-FFF2-40B4-BE49-F238E27FC236}">
                <a16:creationId xmlns:a16="http://schemas.microsoft.com/office/drawing/2014/main" id="{F6C0E9BD-90BD-46AE-8A0D-06796ADB76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i="0" cap="all" spc="100" baseline="0">
                <a:solidFill>
                  <a:schemeClr val="tx1">
                    <a:tint val="75000"/>
                  </a:schemeClr>
                </a:solidFill>
              </a:defRPr>
            </a:lvl1pPr>
          </a:lstStyle>
          <a:p>
            <a:fld id="{D8DA9DAA-006C-4F4B-980E-E3DF019B24E2}" type="slidenum">
              <a:rPr lang="en-US" smtClean="0"/>
              <a:t>‹Nº›</a:t>
            </a:fld>
            <a:endParaRPr lang="en-US" dirty="0"/>
          </a:p>
        </p:txBody>
      </p:sp>
    </p:spTree>
    <p:extLst>
      <p:ext uri="{BB962C8B-B14F-4D97-AF65-F5344CB8AC3E}">
        <p14:creationId xmlns:p14="http://schemas.microsoft.com/office/powerpoint/2010/main" val="1999713800"/>
      </p:ext>
    </p:extLst>
  </p:cSld>
  <p:clrMap bg1="lt1" tx1="dk1" bg2="lt2" tx2="dk2" accent1="accent1" accent2="accent2" accent3="accent3" accent4="accent4" accent5="accent5" accent6="accent6" hlink="hlink" folHlink="folHlink"/>
  <p:sldLayoutIdLst>
    <p:sldLayoutId id="2147483697" r:id="rId1"/>
    <p:sldLayoutId id="2147483708" r:id="rId2"/>
    <p:sldLayoutId id="2147483717" r:id="rId3"/>
    <p:sldLayoutId id="2147483710" r:id="rId4"/>
    <p:sldLayoutId id="2147483709" r:id="rId5"/>
    <p:sldLayoutId id="2147483698" r:id="rId6"/>
    <p:sldLayoutId id="2147483713" r:id="rId7"/>
    <p:sldLayoutId id="2147483712" r:id="rId8"/>
    <p:sldLayoutId id="2147483700" r:id="rId9"/>
    <p:sldLayoutId id="2147483701" r:id="rId10"/>
    <p:sldLayoutId id="2147483716" r:id="rId11"/>
    <p:sldLayoutId id="2147483714" r:id="rId12"/>
    <p:sldLayoutId id="2147483715" r:id="rId13"/>
    <p:sldLayoutId id="2147483702" r:id="rId14"/>
    <p:sldLayoutId id="2147483703" r:id="rId15"/>
    <p:sldLayoutId id="2147483704" r:id="rId16"/>
    <p:sldLayoutId id="2147483705" r:id="rId17"/>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9968B-2619-4F71-AB00-4C493E120805}"/>
              </a:ext>
            </a:extLst>
          </p:cNvPr>
          <p:cNvSpPr>
            <a:spLocks noGrp="1"/>
          </p:cNvSpPr>
          <p:nvPr>
            <p:ph type="ctrTitle"/>
          </p:nvPr>
        </p:nvSpPr>
        <p:spPr/>
        <p:txBody>
          <a:bodyPr/>
          <a:lstStyle/>
          <a:p>
            <a:r>
              <a:rPr lang="en-US" sz="5400" spc="400" dirty="0">
                <a:solidFill>
                  <a:schemeClr val="bg1"/>
                </a:solidFill>
              </a:rPr>
              <a:t>COMMON LAW</a:t>
            </a:r>
            <a:endParaRPr lang="en-US" dirty="0"/>
          </a:p>
        </p:txBody>
      </p:sp>
    </p:spTree>
    <p:extLst>
      <p:ext uri="{BB962C8B-B14F-4D97-AF65-F5344CB8AC3E}">
        <p14:creationId xmlns:p14="http://schemas.microsoft.com/office/powerpoint/2010/main" val="114769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6531E7C-9E67-7DFD-EAF0-CCC334D813DE}"/>
              </a:ext>
            </a:extLst>
          </p:cNvPr>
          <p:cNvSpPr>
            <a:spLocks noGrp="1"/>
          </p:cNvSpPr>
          <p:nvPr>
            <p:ph idx="1"/>
          </p:nvPr>
        </p:nvSpPr>
        <p:spPr/>
        <p:txBody>
          <a:bodyPr/>
          <a:lstStyle/>
          <a:p>
            <a:pPr algn="just"/>
            <a:r>
              <a:rPr lang="es-ES" b="0" i="0" dirty="0">
                <a:solidFill>
                  <a:srgbClr val="333333"/>
                </a:solidFill>
                <a:effectLst/>
                <a:latin typeface="Aharoni" panose="02010803020104030203" pitchFamily="2" charset="-79"/>
                <a:cs typeface="Aharoni" panose="02010803020104030203" pitchFamily="2" charset="-79"/>
              </a:rPr>
              <a:t>Existe una serie de provisiones implícitas en un contrato bajo el sistema de derecho civil - se le da menos importancia a dejar sentado en el contrato mismo TODOS los términos que gobiernan la relación entre las partes del contrato, ya que las insuficiencias o las ambigüedades pueden ser enmendadas o solucionadas de pleno derecho. Usualmente, esto da como resultado un contrato más corto del de uno hecho en países bajo el </a:t>
            </a:r>
            <a:r>
              <a:rPr lang="es-ES" b="0" i="0" dirty="0" err="1">
                <a:solidFill>
                  <a:srgbClr val="333333"/>
                </a:solidFill>
                <a:effectLst/>
                <a:latin typeface="Aharoni" panose="02010803020104030203" pitchFamily="2" charset="-79"/>
                <a:cs typeface="Aharoni" panose="02010803020104030203" pitchFamily="2" charset="-79"/>
              </a:rPr>
              <a:t>Common</a:t>
            </a:r>
            <a:r>
              <a:rPr lang="es-ES" b="0" i="0" dirty="0">
                <a:solidFill>
                  <a:srgbClr val="333333"/>
                </a:solidFill>
                <a:effectLst/>
                <a:latin typeface="Aharoni" panose="02010803020104030203" pitchFamily="2" charset="-79"/>
                <a:cs typeface="Aharoni" panose="02010803020104030203" pitchFamily="2" charset="-79"/>
              </a:rPr>
              <a:t> </a:t>
            </a:r>
            <a:r>
              <a:rPr lang="es-ES" b="0" i="0" dirty="0" err="1">
                <a:solidFill>
                  <a:srgbClr val="333333"/>
                </a:solidFill>
                <a:effectLst/>
                <a:latin typeface="Aharoni" panose="02010803020104030203" pitchFamily="2" charset="-79"/>
                <a:cs typeface="Aharoni" panose="02010803020104030203" pitchFamily="2" charset="-79"/>
              </a:rPr>
              <a:t>Law</a:t>
            </a:r>
            <a:r>
              <a:rPr lang="es-ES" b="0" i="0" dirty="0">
                <a:solidFill>
                  <a:srgbClr val="333333"/>
                </a:solidFill>
                <a:effectLst/>
                <a:latin typeface="Aharoni" panose="02010803020104030203" pitchFamily="2" charset="-79"/>
                <a:cs typeface="Aharoni" panose="02010803020104030203" pitchFamily="2" charset="-79"/>
              </a:rPr>
              <a:t>.</a:t>
            </a:r>
            <a:endParaRPr lang="es-EC" dirty="0">
              <a:latin typeface="Aharoni" panose="02010803020104030203" pitchFamily="2" charset="-79"/>
              <a:cs typeface="Aharoni" panose="02010803020104030203" pitchFamily="2" charset="-79"/>
            </a:endParaRPr>
          </a:p>
        </p:txBody>
      </p:sp>
      <p:sp>
        <p:nvSpPr>
          <p:cNvPr id="5" name="Marcador de número de diapositiva 4">
            <a:extLst>
              <a:ext uri="{FF2B5EF4-FFF2-40B4-BE49-F238E27FC236}">
                <a16:creationId xmlns:a16="http://schemas.microsoft.com/office/drawing/2014/main" id="{BA391BB8-8558-C07B-5E2F-E8EDCC27A6C6}"/>
              </a:ext>
            </a:extLst>
          </p:cNvPr>
          <p:cNvSpPr>
            <a:spLocks noGrp="1"/>
          </p:cNvSpPr>
          <p:nvPr>
            <p:ph type="sldNum" sz="quarter" idx="12"/>
          </p:nvPr>
        </p:nvSpPr>
        <p:spPr/>
        <p:txBody>
          <a:bodyPr/>
          <a:lstStyle/>
          <a:p>
            <a:fld id="{D8DA9DAA-006C-4F4B-980E-E3DF019B24E2}" type="slidenum">
              <a:rPr lang="en-US" smtClean="0"/>
              <a:pPr/>
              <a:t>10</a:t>
            </a:fld>
            <a:endParaRPr lang="en-US" dirty="0"/>
          </a:p>
        </p:txBody>
      </p:sp>
    </p:spTree>
    <p:extLst>
      <p:ext uri="{BB962C8B-B14F-4D97-AF65-F5344CB8AC3E}">
        <p14:creationId xmlns:p14="http://schemas.microsoft.com/office/powerpoint/2010/main" val="2935044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E34751-D8B7-157D-FAD5-F7ED3AA52708}"/>
              </a:ext>
            </a:extLst>
          </p:cNvPr>
          <p:cNvSpPr>
            <a:spLocks noGrp="1"/>
          </p:cNvSpPr>
          <p:nvPr>
            <p:ph type="title"/>
          </p:nvPr>
        </p:nvSpPr>
        <p:spPr>
          <a:xfrm>
            <a:off x="576072" y="365125"/>
            <a:ext cx="10771632" cy="1325563"/>
          </a:xfrm>
        </p:spPr>
        <p:txBody>
          <a:bodyPr anchor="ctr">
            <a:normAutofit/>
          </a:bodyPr>
          <a:lstStyle/>
          <a:p>
            <a:r>
              <a:rPr lang="es-ES" sz="2600" b="1" i="0">
                <a:effectLst/>
              </a:rPr>
              <a:t>Resumen de las diferencias entre los sistemas legales bajo el Derecho Civil y el </a:t>
            </a:r>
            <a:r>
              <a:rPr lang="es-ES" sz="2600" b="1" i="0" err="1">
                <a:effectLst/>
              </a:rPr>
              <a:t>Common</a:t>
            </a:r>
            <a:r>
              <a:rPr lang="es-ES" sz="2600" b="1" i="0">
                <a:effectLst/>
              </a:rPr>
              <a:t> </a:t>
            </a:r>
            <a:r>
              <a:rPr lang="es-ES" sz="2600" b="1" i="0" err="1">
                <a:effectLst/>
              </a:rPr>
              <a:t>Law</a:t>
            </a:r>
            <a:br>
              <a:rPr lang="es-ES" sz="2600" b="0" i="0">
                <a:effectLst/>
              </a:rPr>
            </a:br>
            <a:endParaRPr lang="es-EC" sz="2600"/>
          </a:p>
        </p:txBody>
      </p:sp>
      <p:sp>
        <p:nvSpPr>
          <p:cNvPr id="16" name="Slide Number Placeholder 4">
            <a:extLst>
              <a:ext uri="{FF2B5EF4-FFF2-40B4-BE49-F238E27FC236}">
                <a16:creationId xmlns:a16="http://schemas.microsoft.com/office/drawing/2014/main" id="{6139E7AD-CBAD-F31A-D82A-CE4C47FA5CE5}"/>
              </a:ext>
            </a:extLst>
          </p:cNvPr>
          <p:cNvSpPr>
            <a:spLocks noGrp="1"/>
          </p:cNvSpPr>
          <p:nvPr>
            <p:ph type="sldNum" sz="quarter" idx="12"/>
          </p:nvPr>
        </p:nvSpPr>
        <p:spPr>
          <a:xfrm>
            <a:off x="8610600" y="6356350"/>
            <a:ext cx="2743200" cy="365125"/>
          </a:xfrm>
        </p:spPr>
        <p:txBody>
          <a:bodyPr/>
          <a:lstStyle/>
          <a:p>
            <a:pPr>
              <a:spcAft>
                <a:spcPts val="600"/>
              </a:spcAft>
            </a:pPr>
            <a:fld id="{D8DA9DAA-006C-4F4B-980E-E3DF019B24E2}" type="slidenum">
              <a:rPr lang="en-US" smtClean="0"/>
              <a:pPr>
                <a:spcAft>
                  <a:spcPts val="600"/>
                </a:spcAft>
              </a:pPr>
              <a:t>11</a:t>
            </a:fld>
            <a:endParaRPr lang="en-US"/>
          </a:p>
        </p:txBody>
      </p:sp>
      <p:sp>
        <p:nvSpPr>
          <p:cNvPr id="6" name="Marcador de contenido 5">
            <a:extLst>
              <a:ext uri="{FF2B5EF4-FFF2-40B4-BE49-F238E27FC236}">
                <a16:creationId xmlns:a16="http://schemas.microsoft.com/office/drawing/2014/main" id="{4BB66CC3-407D-7A91-031D-C1C01ED11D8B}"/>
              </a:ext>
            </a:extLst>
          </p:cNvPr>
          <p:cNvSpPr>
            <a:spLocks/>
          </p:cNvSpPr>
          <p:nvPr/>
        </p:nvSpPr>
        <p:spPr>
          <a:xfrm>
            <a:off x="1150374" y="2020914"/>
            <a:ext cx="3377381" cy="4168750"/>
          </a:xfrm>
          <a:prstGeom prst="rect">
            <a:avLst/>
          </a:prstGeom>
        </p:spPr>
        <p:txBody>
          <a:bodyPr/>
          <a:lstStyle/>
          <a:p>
            <a:r>
              <a:rPr lang="es-EC" b="1" dirty="0"/>
              <a:t>COMMON LAW</a:t>
            </a:r>
          </a:p>
          <a:p>
            <a:endParaRPr lang="es-EC" b="1" dirty="0"/>
          </a:p>
          <a:p>
            <a:endParaRPr lang="es-EC" b="1" dirty="0"/>
          </a:p>
          <a:p>
            <a:r>
              <a:rPr lang="es-EC" b="1" dirty="0"/>
              <a:t>- Sistemas Fundamentados en el Derecho Judicial.</a:t>
            </a:r>
          </a:p>
          <a:p>
            <a:endParaRPr lang="es-EC" b="1" dirty="0"/>
          </a:p>
          <a:p>
            <a:r>
              <a:rPr lang="es-EC" b="1" dirty="0"/>
              <a:t>- Se prefiere el Derecho Jurisprudencial.</a:t>
            </a:r>
          </a:p>
          <a:p>
            <a:endParaRPr lang="es-EC" b="1" dirty="0"/>
          </a:p>
          <a:p>
            <a:r>
              <a:rPr lang="es-EC" b="1" dirty="0"/>
              <a:t>- Toma como eje a la costumbre</a:t>
            </a:r>
          </a:p>
        </p:txBody>
      </p:sp>
      <p:sp>
        <p:nvSpPr>
          <p:cNvPr id="8" name="Marcador de contenido 7">
            <a:extLst>
              <a:ext uri="{FF2B5EF4-FFF2-40B4-BE49-F238E27FC236}">
                <a16:creationId xmlns:a16="http://schemas.microsoft.com/office/drawing/2014/main" id="{93AFB685-7D58-35F6-8C1F-685F5F45EB6D}"/>
              </a:ext>
            </a:extLst>
          </p:cNvPr>
          <p:cNvSpPr>
            <a:spLocks/>
          </p:cNvSpPr>
          <p:nvPr/>
        </p:nvSpPr>
        <p:spPr>
          <a:xfrm>
            <a:off x="6253316" y="2109019"/>
            <a:ext cx="5112676" cy="4168750"/>
          </a:xfrm>
          <a:prstGeom prst="rect">
            <a:avLst/>
          </a:prstGeom>
        </p:spPr>
        <p:txBody>
          <a:bodyPr/>
          <a:lstStyle/>
          <a:p>
            <a:r>
              <a:rPr lang="es-EC" b="1" dirty="0"/>
              <a:t>DERECHO CIVIL</a:t>
            </a:r>
          </a:p>
          <a:p>
            <a:endParaRPr lang="es-EC" b="1" dirty="0"/>
          </a:p>
          <a:p>
            <a:endParaRPr lang="es-EC" b="1" dirty="0"/>
          </a:p>
          <a:p>
            <a:r>
              <a:rPr lang="es-EC" b="1" dirty="0"/>
              <a:t>- Sistemas Esencialmente Codificados</a:t>
            </a:r>
          </a:p>
          <a:p>
            <a:endParaRPr lang="es-EC" b="1" dirty="0"/>
          </a:p>
          <a:p>
            <a:r>
              <a:rPr lang="es-EC" b="1" dirty="0"/>
              <a:t>- Identificar al Derecho con la Ley.</a:t>
            </a:r>
          </a:p>
          <a:p>
            <a:endParaRPr lang="es-EC" b="1" dirty="0"/>
          </a:p>
          <a:p>
            <a:r>
              <a:rPr lang="es-EC" b="1" dirty="0"/>
              <a:t>- Las Decisiones Judiciales no constituyen fuente de Derecho.</a:t>
            </a:r>
          </a:p>
          <a:p>
            <a:endParaRPr lang="es-EC" b="1" dirty="0"/>
          </a:p>
          <a:p>
            <a:r>
              <a:rPr lang="es-EC" b="1" dirty="0"/>
              <a:t>- Toma como Eje las </a:t>
            </a:r>
            <a:r>
              <a:rPr lang="es-EC" b="1"/>
              <a:t>Normas Jurídicas</a:t>
            </a:r>
            <a:endParaRPr lang="es-EC" b="1" dirty="0"/>
          </a:p>
          <a:p>
            <a:endParaRPr lang="es-EC" b="1" dirty="0"/>
          </a:p>
          <a:p>
            <a:endParaRPr lang="es-EC" b="1" dirty="0"/>
          </a:p>
        </p:txBody>
      </p:sp>
    </p:spTree>
    <p:extLst>
      <p:ext uri="{BB962C8B-B14F-4D97-AF65-F5344CB8AC3E}">
        <p14:creationId xmlns:p14="http://schemas.microsoft.com/office/powerpoint/2010/main" val="3681010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9A2EBE-5930-30BC-0015-26D506AA1570}"/>
              </a:ext>
            </a:extLst>
          </p:cNvPr>
          <p:cNvSpPr>
            <a:spLocks noGrp="1"/>
          </p:cNvSpPr>
          <p:nvPr>
            <p:ph type="title"/>
          </p:nvPr>
        </p:nvSpPr>
        <p:spPr/>
        <p:txBody>
          <a:bodyPr/>
          <a:lstStyle/>
          <a:p>
            <a:r>
              <a:rPr lang="es-EC" dirty="0"/>
              <a:t>DERECHO ANGLOSAJON</a:t>
            </a:r>
          </a:p>
        </p:txBody>
      </p:sp>
      <p:sp>
        <p:nvSpPr>
          <p:cNvPr id="3" name="Marcador de contenido 2">
            <a:extLst>
              <a:ext uri="{FF2B5EF4-FFF2-40B4-BE49-F238E27FC236}">
                <a16:creationId xmlns:a16="http://schemas.microsoft.com/office/drawing/2014/main" id="{6AA08BEA-05FB-234D-4013-EA356FC7731D}"/>
              </a:ext>
            </a:extLst>
          </p:cNvPr>
          <p:cNvSpPr>
            <a:spLocks noGrp="1"/>
          </p:cNvSpPr>
          <p:nvPr>
            <p:ph idx="1"/>
          </p:nvPr>
        </p:nvSpPr>
        <p:spPr/>
        <p:txBody>
          <a:bodyPr>
            <a:normAutofit/>
          </a:bodyPr>
          <a:lstStyle/>
          <a:p>
            <a:pPr marL="0" indent="0" algn="just">
              <a:buNone/>
            </a:pPr>
            <a:r>
              <a:rPr lang="es-ES" b="0" i="0" dirty="0">
                <a:effectLst/>
                <a:latin typeface="Aharoni" panose="02010803020104030203" pitchFamily="2" charset="-79"/>
                <a:cs typeface="Aharoni" panose="02010803020104030203" pitchFamily="2" charset="-79"/>
              </a:rPr>
              <a:t>Los países que adoptan el derecho anglosajón son por lo general aquellos que formaron parte de las colonias y protectorados ingleses, incluyendo a los Estados Unidos.</a:t>
            </a:r>
          </a:p>
          <a:p>
            <a:pPr marL="0" indent="0" algn="just">
              <a:buNone/>
            </a:pPr>
            <a:r>
              <a:rPr lang="es-ES" b="0" i="0" dirty="0">
                <a:effectLst/>
                <a:latin typeface="Aharoni" panose="02010803020104030203" pitchFamily="2" charset="-79"/>
                <a:cs typeface="Aharoni" panose="02010803020104030203" pitchFamily="2" charset="-79"/>
              </a:rPr>
              <a:t>Las características del derecho anglosajón incluyen:</a:t>
            </a:r>
          </a:p>
          <a:p>
            <a:pPr algn="just">
              <a:buFont typeface="Arial" panose="020B0604020202020204" pitchFamily="34" charset="0"/>
              <a:buChar char="•"/>
            </a:pPr>
            <a:r>
              <a:rPr lang="es-ES" b="0" i="0" dirty="0">
                <a:effectLst/>
                <a:latin typeface="Aharoni" panose="02010803020104030203" pitchFamily="2" charset="-79"/>
                <a:cs typeface="Aharoni" panose="02010803020104030203" pitchFamily="2" charset="-79"/>
              </a:rPr>
              <a:t>No siempre existe una constitución escrita o leyes codificadas;</a:t>
            </a:r>
          </a:p>
          <a:p>
            <a:pPr algn="just">
              <a:buFont typeface="Arial" panose="020B0604020202020204" pitchFamily="34" charset="0"/>
              <a:buChar char="•"/>
            </a:pPr>
            <a:r>
              <a:rPr lang="es-ES" b="0" i="0" dirty="0">
                <a:effectLst/>
                <a:latin typeface="Aharoni" panose="02010803020104030203" pitchFamily="2" charset="-79"/>
                <a:cs typeface="Aharoni" panose="02010803020104030203" pitchFamily="2" charset="-79"/>
              </a:rPr>
              <a:t>Las decisiones judiciales son forzosas - las decisiones del tribunal de última instancia pueden ser anuladas por el mismo tribunal o a través de legislación;</a:t>
            </a:r>
          </a:p>
          <a:p>
            <a:endParaRPr lang="es-EC" dirty="0"/>
          </a:p>
        </p:txBody>
      </p:sp>
      <p:sp>
        <p:nvSpPr>
          <p:cNvPr id="5" name="Marcador de número de diapositiva 4">
            <a:extLst>
              <a:ext uri="{FF2B5EF4-FFF2-40B4-BE49-F238E27FC236}">
                <a16:creationId xmlns:a16="http://schemas.microsoft.com/office/drawing/2014/main" id="{CE4A3251-CA62-102E-DE7A-0F29C8E816FA}"/>
              </a:ext>
            </a:extLst>
          </p:cNvPr>
          <p:cNvSpPr>
            <a:spLocks noGrp="1"/>
          </p:cNvSpPr>
          <p:nvPr>
            <p:ph type="sldNum" sz="quarter" idx="12"/>
          </p:nvPr>
        </p:nvSpPr>
        <p:spPr/>
        <p:txBody>
          <a:bodyPr/>
          <a:lstStyle/>
          <a:p>
            <a:fld id="{D8DA9DAA-006C-4F4B-980E-E3DF019B24E2}" type="slidenum">
              <a:rPr lang="en-US" smtClean="0"/>
              <a:pPr/>
              <a:t>2</a:t>
            </a:fld>
            <a:endParaRPr lang="en-US" dirty="0"/>
          </a:p>
        </p:txBody>
      </p:sp>
    </p:spTree>
    <p:extLst>
      <p:ext uri="{BB962C8B-B14F-4D97-AF65-F5344CB8AC3E}">
        <p14:creationId xmlns:p14="http://schemas.microsoft.com/office/powerpoint/2010/main" val="3553875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04FF476-956F-E424-6D16-DF609289A340}"/>
              </a:ext>
            </a:extLst>
          </p:cNvPr>
          <p:cNvSpPr>
            <a:spLocks noGrp="1"/>
          </p:cNvSpPr>
          <p:nvPr>
            <p:ph idx="1"/>
          </p:nvPr>
        </p:nvSpPr>
        <p:spPr/>
        <p:txBody>
          <a:bodyPr/>
          <a:lstStyle/>
          <a:p>
            <a:pPr algn="just">
              <a:buFont typeface="Arial" panose="020B0604020202020204" pitchFamily="34" charset="0"/>
              <a:buChar char="•"/>
            </a:pPr>
            <a:r>
              <a:rPr lang="es-ES" b="0" i="0" dirty="0">
                <a:effectLst/>
                <a:latin typeface="Aharoni" panose="02010803020104030203" pitchFamily="2" charset="-79"/>
                <a:cs typeface="Aharoni" panose="02010803020104030203" pitchFamily="2" charset="-79"/>
              </a:rPr>
              <a:t>Amplia libertad de contratación (para contratar) - son pocas las disposiciones implícitas en un contrato de ley (sin embargo, las disposiciones que protegen a los consumidores privados pueden ser implícitas);</a:t>
            </a:r>
          </a:p>
          <a:p>
            <a:pPr algn="just">
              <a:buFont typeface="Arial" panose="020B0604020202020204" pitchFamily="34" charset="0"/>
              <a:buChar char="•"/>
            </a:pPr>
            <a:endParaRPr lang="es-ES" dirty="0">
              <a:latin typeface="Aharoni" panose="02010803020104030203" pitchFamily="2" charset="-79"/>
              <a:cs typeface="Aharoni" panose="02010803020104030203" pitchFamily="2" charset="-79"/>
            </a:endParaRPr>
          </a:p>
          <a:p>
            <a:pPr marL="0" indent="0" algn="just">
              <a:buNone/>
            </a:pPr>
            <a:endParaRPr lang="es-ES" b="0" i="0" dirty="0">
              <a:effectLst/>
              <a:latin typeface="Aharoni" panose="02010803020104030203" pitchFamily="2" charset="-79"/>
              <a:cs typeface="Aharoni" panose="02010803020104030203" pitchFamily="2" charset="-79"/>
            </a:endParaRPr>
          </a:p>
          <a:p>
            <a:pPr algn="just">
              <a:buFont typeface="Arial" panose="020B0604020202020204" pitchFamily="34" charset="0"/>
              <a:buChar char="•"/>
            </a:pPr>
            <a:r>
              <a:rPr lang="es-ES" b="0" i="0" dirty="0">
                <a:effectLst/>
                <a:latin typeface="Aharoni" panose="02010803020104030203" pitchFamily="2" charset="-79"/>
                <a:cs typeface="Aharoni" panose="02010803020104030203" pitchFamily="2" charset="-79"/>
              </a:rPr>
              <a:t>Generalmente, todo está permitido si no está prohibido por ley.</a:t>
            </a:r>
          </a:p>
          <a:p>
            <a:endParaRPr lang="es-EC" dirty="0"/>
          </a:p>
        </p:txBody>
      </p:sp>
      <p:sp>
        <p:nvSpPr>
          <p:cNvPr id="5" name="Marcador de número de diapositiva 4">
            <a:extLst>
              <a:ext uri="{FF2B5EF4-FFF2-40B4-BE49-F238E27FC236}">
                <a16:creationId xmlns:a16="http://schemas.microsoft.com/office/drawing/2014/main" id="{F2548AE5-AE26-DB8E-6BFE-0FC6CDA5E44B}"/>
              </a:ext>
            </a:extLst>
          </p:cNvPr>
          <p:cNvSpPr>
            <a:spLocks noGrp="1"/>
          </p:cNvSpPr>
          <p:nvPr>
            <p:ph type="sldNum" sz="quarter" idx="12"/>
          </p:nvPr>
        </p:nvSpPr>
        <p:spPr/>
        <p:txBody>
          <a:bodyPr/>
          <a:lstStyle/>
          <a:p>
            <a:fld id="{D8DA9DAA-006C-4F4B-980E-E3DF019B24E2}" type="slidenum">
              <a:rPr lang="en-US" smtClean="0"/>
              <a:pPr/>
              <a:t>3</a:t>
            </a:fld>
            <a:endParaRPr lang="en-US" dirty="0"/>
          </a:p>
        </p:txBody>
      </p:sp>
    </p:spTree>
    <p:extLst>
      <p:ext uri="{BB962C8B-B14F-4D97-AF65-F5344CB8AC3E}">
        <p14:creationId xmlns:p14="http://schemas.microsoft.com/office/powerpoint/2010/main" val="2183300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5811CAC-3E10-DF98-0F65-C1BE1AA2F103}"/>
              </a:ext>
            </a:extLst>
          </p:cNvPr>
          <p:cNvSpPr>
            <a:spLocks noGrp="1"/>
          </p:cNvSpPr>
          <p:nvPr>
            <p:ph idx="1"/>
          </p:nvPr>
        </p:nvSpPr>
        <p:spPr/>
        <p:txBody>
          <a:bodyPr>
            <a:normAutofit/>
          </a:bodyPr>
          <a:lstStyle/>
          <a:p>
            <a:pPr algn="just"/>
            <a:r>
              <a:rPr lang="es-ES" sz="3200" b="0" i="0" dirty="0">
                <a:solidFill>
                  <a:srgbClr val="333333"/>
                </a:solidFill>
                <a:effectLst/>
                <a:latin typeface="Aharoni" panose="02010803020104030203" pitchFamily="2" charset="-79"/>
                <a:cs typeface="Aharoni" panose="02010803020104030203" pitchFamily="2" charset="-79"/>
              </a:rPr>
              <a:t>Por lo general, un sistema de derecho anglosajón es menos preceptivo que un sistema de derecho civil. Por lo mismo, un gobierno bien pudiese querer proteger a sus ciudadanos mediante legislación específica con respecto del programa de infraestructura que se contempla. Por ejemplo, pudiese prohibir a un proveedor de servicio que corte el servicio del agua potable o de electricidad a los pagadores morosos.</a:t>
            </a:r>
            <a:endParaRPr lang="es-EC" sz="3200" dirty="0">
              <a:latin typeface="Aharoni" panose="02010803020104030203" pitchFamily="2" charset="-79"/>
              <a:cs typeface="Aharoni" panose="02010803020104030203" pitchFamily="2" charset="-79"/>
            </a:endParaRPr>
          </a:p>
        </p:txBody>
      </p:sp>
      <p:sp>
        <p:nvSpPr>
          <p:cNvPr id="4" name="Marcador de pie de página 3">
            <a:extLst>
              <a:ext uri="{FF2B5EF4-FFF2-40B4-BE49-F238E27FC236}">
                <a16:creationId xmlns:a16="http://schemas.microsoft.com/office/drawing/2014/main" id="{DC3A99A0-32CD-1171-43AB-D663E42677CE}"/>
              </a:ext>
            </a:extLst>
          </p:cNvPr>
          <p:cNvSpPr>
            <a:spLocks noGrp="1"/>
          </p:cNvSpPr>
          <p:nvPr>
            <p:ph type="ftr" sz="quarter" idx="11"/>
          </p:nvPr>
        </p:nvSpPr>
        <p:spPr/>
        <p:txBody>
          <a:bodyPr/>
          <a:lstStyle/>
          <a:p>
            <a:r>
              <a:rPr lang="en-US"/>
              <a:t>Presentation Title</a:t>
            </a:r>
            <a:endParaRPr lang="en-US" dirty="0"/>
          </a:p>
        </p:txBody>
      </p:sp>
      <p:sp>
        <p:nvSpPr>
          <p:cNvPr id="5" name="Marcador de número de diapositiva 4">
            <a:extLst>
              <a:ext uri="{FF2B5EF4-FFF2-40B4-BE49-F238E27FC236}">
                <a16:creationId xmlns:a16="http://schemas.microsoft.com/office/drawing/2014/main" id="{89BEBDAC-4673-FBDD-31B6-31AE82E8A979}"/>
              </a:ext>
            </a:extLst>
          </p:cNvPr>
          <p:cNvSpPr>
            <a:spLocks noGrp="1"/>
          </p:cNvSpPr>
          <p:nvPr>
            <p:ph type="sldNum" sz="quarter" idx="12"/>
          </p:nvPr>
        </p:nvSpPr>
        <p:spPr/>
        <p:txBody>
          <a:bodyPr/>
          <a:lstStyle/>
          <a:p>
            <a:fld id="{D8DA9DAA-006C-4F4B-980E-E3DF019B24E2}" type="slidenum">
              <a:rPr lang="en-US" smtClean="0"/>
              <a:pPr/>
              <a:t>4</a:t>
            </a:fld>
            <a:endParaRPr lang="en-US" dirty="0"/>
          </a:p>
        </p:txBody>
      </p:sp>
    </p:spTree>
    <p:extLst>
      <p:ext uri="{BB962C8B-B14F-4D97-AF65-F5344CB8AC3E}">
        <p14:creationId xmlns:p14="http://schemas.microsoft.com/office/powerpoint/2010/main" val="122177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C55DFFE-0A06-4AAF-EB08-4B89353AC2AC}"/>
              </a:ext>
            </a:extLst>
          </p:cNvPr>
          <p:cNvSpPr>
            <a:spLocks noGrp="1"/>
          </p:cNvSpPr>
          <p:nvPr>
            <p:ph idx="1"/>
          </p:nvPr>
        </p:nvSpPr>
        <p:spPr/>
        <p:txBody>
          <a:bodyPr>
            <a:normAutofit/>
          </a:bodyPr>
          <a:lstStyle/>
          <a:p>
            <a:pPr algn="just"/>
            <a:r>
              <a:rPr lang="es-ES" sz="3200" b="1" i="0" dirty="0">
                <a:solidFill>
                  <a:srgbClr val="333333"/>
                </a:solidFill>
                <a:effectLst/>
                <a:latin typeface="Aharoni" panose="02010803020104030203" pitchFamily="2" charset="-79"/>
                <a:cs typeface="Aharoni" panose="02010803020104030203" pitchFamily="2" charset="-79"/>
              </a:rPr>
              <a:t>Bajo el derecho anglosajón, hay muy pocas provisiones (disposiciones) implícitas en un contrato - es por eso que hay que dejar sentado todos los términos que gobiernan la relación entre las partes del contrato en el mismo contrato. El resultado usualmente es un contrato más largo que un contrato hecho bajo el derecho civil.</a:t>
            </a:r>
            <a:endParaRPr lang="es-EC" sz="3200" b="1" dirty="0">
              <a:latin typeface="Aharoni" panose="02010803020104030203" pitchFamily="2" charset="-79"/>
              <a:cs typeface="Aharoni" panose="02010803020104030203" pitchFamily="2" charset="-79"/>
            </a:endParaRPr>
          </a:p>
        </p:txBody>
      </p:sp>
      <p:sp>
        <p:nvSpPr>
          <p:cNvPr id="5" name="Marcador de número de diapositiva 4">
            <a:extLst>
              <a:ext uri="{FF2B5EF4-FFF2-40B4-BE49-F238E27FC236}">
                <a16:creationId xmlns:a16="http://schemas.microsoft.com/office/drawing/2014/main" id="{8541221B-1F53-C532-3880-27AF5C44C9E5}"/>
              </a:ext>
            </a:extLst>
          </p:cNvPr>
          <p:cNvSpPr>
            <a:spLocks noGrp="1"/>
          </p:cNvSpPr>
          <p:nvPr>
            <p:ph type="sldNum" sz="quarter" idx="12"/>
          </p:nvPr>
        </p:nvSpPr>
        <p:spPr/>
        <p:txBody>
          <a:bodyPr/>
          <a:lstStyle/>
          <a:p>
            <a:fld id="{D8DA9DAA-006C-4F4B-980E-E3DF019B24E2}" type="slidenum">
              <a:rPr lang="en-US" smtClean="0"/>
              <a:pPr/>
              <a:t>5</a:t>
            </a:fld>
            <a:endParaRPr lang="en-US" dirty="0"/>
          </a:p>
        </p:txBody>
      </p:sp>
    </p:spTree>
    <p:extLst>
      <p:ext uri="{BB962C8B-B14F-4D97-AF65-F5344CB8AC3E}">
        <p14:creationId xmlns:p14="http://schemas.microsoft.com/office/powerpoint/2010/main" val="4179997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0FE421-90C1-51B8-ED66-2208CBF33B87}"/>
              </a:ext>
            </a:extLst>
          </p:cNvPr>
          <p:cNvSpPr>
            <a:spLocks noGrp="1"/>
          </p:cNvSpPr>
          <p:nvPr>
            <p:ph type="title"/>
          </p:nvPr>
        </p:nvSpPr>
        <p:spPr/>
        <p:txBody>
          <a:bodyPr>
            <a:normAutofit fontScale="90000"/>
          </a:bodyPr>
          <a:lstStyle/>
          <a:p>
            <a:r>
              <a:rPr lang="en-US" b="0" i="0" dirty="0">
                <a:solidFill>
                  <a:srgbClr val="333333"/>
                </a:solidFill>
                <a:effectLst/>
                <a:latin typeface="Aharoni" panose="02010803020104030203" pitchFamily="2" charset="-79"/>
                <a:cs typeface="Aharoni" panose="02010803020104030203" pitchFamily="2" charset="-79"/>
              </a:rPr>
              <a:t>Sistema del derecho civil</a:t>
            </a:r>
            <a:br>
              <a:rPr lang="en-US" b="0" i="0" dirty="0">
                <a:solidFill>
                  <a:srgbClr val="333333"/>
                </a:solidFill>
                <a:effectLst/>
                <a:latin typeface="Andes"/>
              </a:rPr>
            </a:br>
            <a:endParaRPr lang="es-EC" dirty="0"/>
          </a:p>
        </p:txBody>
      </p:sp>
      <p:sp>
        <p:nvSpPr>
          <p:cNvPr id="3" name="Marcador de contenido 2">
            <a:extLst>
              <a:ext uri="{FF2B5EF4-FFF2-40B4-BE49-F238E27FC236}">
                <a16:creationId xmlns:a16="http://schemas.microsoft.com/office/drawing/2014/main" id="{98080E9F-6834-7746-15EA-9A9708C1152F}"/>
              </a:ext>
            </a:extLst>
          </p:cNvPr>
          <p:cNvSpPr>
            <a:spLocks noGrp="1"/>
          </p:cNvSpPr>
          <p:nvPr>
            <p:ph idx="1"/>
          </p:nvPr>
        </p:nvSpPr>
        <p:spPr/>
        <p:txBody>
          <a:bodyPr>
            <a:normAutofit/>
          </a:bodyPr>
          <a:lstStyle/>
          <a:p>
            <a:pPr algn="just"/>
            <a:r>
              <a:rPr lang="es-ES" sz="3200" b="0" i="0" dirty="0">
                <a:solidFill>
                  <a:srgbClr val="333333"/>
                </a:solidFill>
                <a:effectLst/>
                <a:latin typeface="Aharoni" panose="02010803020104030203" pitchFamily="2" charset="-79"/>
                <a:cs typeface="Aharoni" panose="02010803020104030203" pitchFamily="2" charset="-79"/>
              </a:rPr>
              <a:t>Los países que se rigen bajo un sistema de derecho civil son típicamente aquellos que fueron colonias o protectorados franceses, holandeses, alemanes, españoles o portugueses, incluyendo varios de Centroamérica y Sudamérica, asimismo como la mayoría de Europa Central, Oriental y Asia del Este.</a:t>
            </a:r>
            <a:endParaRPr lang="es-EC" sz="3200" dirty="0">
              <a:latin typeface="Aharoni" panose="02010803020104030203" pitchFamily="2" charset="-79"/>
              <a:cs typeface="Aharoni" panose="02010803020104030203" pitchFamily="2" charset="-79"/>
            </a:endParaRPr>
          </a:p>
        </p:txBody>
      </p:sp>
      <p:sp>
        <p:nvSpPr>
          <p:cNvPr id="5" name="Marcador de número de diapositiva 4">
            <a:extLst>
              <a:ext uri="{FF2B5EF4-FFF2-40B4-BE49-F238E27FC236}">
                <a16:creationId xmlns:a16="http://schemas.microsoft.com/office/drawing/2014/main" id="{98E7E9F9-B67F-7F83-1A10-E1DAFD4AF63A}"/>
              </a:ext>
            </a:extLst>
          </p:cNvPr>
          <p:cNvSpPr>
            <a:spLocks noGrp="1"/>
          </p:cNvSpPr>
          <p:nvPr>
            <p:ph type="sldNum" sz="quarter" idx="12"/>
          </p:nvPr>
        </p:nvSpPr>
        <p:spPr/>
        <p:txBody>
          <a:bodyPr/>
          <a:lstStyle/>
          <a:p>
            <a:fld id="{D8DA9DAA-006C-4F4B-980E-E3DF019B24E2}" type="slidenum">
              <a:rPr lang="en-US" smtClean="0"/>
              <a:pPr/>
              <a:t>6</a:t>
            </a:fld>
            <a:endParaRPr lang="en-US" dirty="0"/>
          </a:p>
        </p:txBody>
      </p:sp>
    </p:spTree>
    <p:extLst>
      <p:ext uri="{BB962C8B-B14F-4D97-AF65-F5344CB8AC3E}">
        <p14:creationId xmlns:p14="http://schemas.microsoft.com/office/powerpoint/2010/main" val="3986353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3B513A4-9E77-A823-B9A7-838153871567}"/>
              </a:ext>
            </a:extLst>
          </p:cNvPr>
          <p:cNvSpPr>
            <a:spLocks noGrp="1"/>
          </p:cNvSpPr>
          <p:nvPr>
            <p:ph idx="1"/>
          </p:nvPr>
        </p:nvSpPr>
        <p:spPr/>
        <p:txBody>
          <a:bodyPr>
            <a:normAutofit lnSpcReduction="10000"/>
          </a:bodyPr>
          <a:lstStyle/>
          <a:p>
            <a:pPr marL="0" indent="0" algn="just">
              <a:buNone/>
            </a:pPr>
            <a:r>
              <a:rPr lang="es-ES" b="0" i="0" dirty="0">
                <a:solidFill>
                  <a:srgbClr val="333333"/>
                </a:solidFill>
                <a:effectLst/>
                <a:latin typeface="Aharoni" panose="02010803020104030203" pitchFamily="2" charset="-79"/>
                <a:cs typeface="Aharoni" panose="02010803020104030203" pitchFamily="2" charset="-79"/>
              </a:rPr>
              <a:t>El sistema de derecho civil es un sistema de leyes codificadas. Su origen es el derecho romano. Las características del sistema del derecho civil incluyen son las siguientes:</a:t>
            </a:r>
          </a:p>
          <a:p>
            <a:pPr algn="just">
              <a:buFont typeface="Arial" panose="020B0604020202020204" pitchFamily="34" charset="0"/>
              <a:buChar char="•"/>
            </a:pPr>
            <a:r>
              <a:rPr lang="es-ES" b="0" i="0" dirty="0">
                <a:solidFill>
                  <a:srgbClr val="333333"/>
                </a:solidFill>
                <a:effectLst/>
                <a:latin typeface="Aharoni" panose="02010803020104030203" pitchFamily="2" charset="-79"/>
                <a:cs typeface="Aharoni" panose="02010803020104030203" pitchFamily="2" charset="-79"/>
              </a:rPr>
              <a:t>Generalmente, existe una constitución escrita basada en códigos de ley específicos (por ejemplo, códigos que cubren el derecho corporativo, el derecho administrativo, el derecho arancelario y el derecho constitucional) consagrando derechos  y responsabilidades básicas. Sin embargo, el derecho administrativo tiende a ser menos codificado y los jueces del derecho administrativo se comportan más como jueces del </a:t>
            </a:r>
            <a:r>
              <a:rPr lang="es-ES" b="0" i="0" dirty="0" err="1">
                <a:solidFill>
                  <a:srgbClr val="333333"/>
                </a:solidFill>
                <a:effectLst/>
                <a:latin typeface="Aharoni" panose="02010803020104030203" pitchFamily="2" charset="-79"/>
                <a:cs typeface="Aharoni" panose="02010803020104030203" pitchFamily="2" charset="-79"/>
              </a:rPr>
              <a:t>Common</a:t>
            </a:r>
            <a:r>
              <a:rPr lang="es-ES" b="0" i="0" dirty="0">
                <a:solidFill>
                  <a:srgbClr val="333333"/>
                </a:solidFill>
                <a:effectLst/>
                <a:latin typeface="Aharoni" panose="02010803020104030203" pitchFamily="2" charset="-79"/>
                <a:cs typeface="Aharoni" panose="02010803020104030203" pitchFamily="2" charset="-79"/>
              </a:rPr>
              <a:t> </a:t>
            </a:r>
            <a:r>
              <a:rPr lang="es-ES" b="0" i="0" dirty="0" err="1">
                <a:solidFill>
                  <a:srgbClr val="333333"/>
                </a:solidFill>
                <a:effectLst/>
                <a:latin typeface="Aharoni" panose="02010803020104030203" pitchFamily="2" charset="-79"/>
                <a:cs typeface="Aharoni" panose="02010803020104030203" pitchFamily="2" charset="-79"/>
              </a:rPr>
              <a:t>Law</a:t>
            </a:r>
            <a:r>
              <a:rPr lang="es-ES" b="0" i="0" dirty="0">
                <a:solidFill>
                  <a:srgbClr val="333333"/>
                </a:solidFill>
                <a:effectLst/>
                <a:latin typeface="Aharoni" panose="02010803020104030203" pitchFamily="2" charset="-79"/>
                <a:cs typeface="Aharoni" panose="02010803020104030203" pitchFamily="2" charset="-79"/>
              </a:rPr>
              <a:t>.</a:t>
            </a:r>
          </a:p>
          <a:p>
            <a:endParaRPr lang="es-EC" dirty="0"/>
          </a:p>
        </p:txBody>
      </p:sp>
      <p:sp>
        <p:nvSpPr>
          <p:cNvPr id="4" name="Marcador de pie de página 3">
            <a:extLst>
              <a:ext uri="{FF2B5EF4-FFF2-40B4-BE49-F238E27FC236}">
                <a16:creationId xmlns:a16="http://schemas.microsoft.com/office/drawing/2014/main" id="{CED41362-2D1F-40A8-4B65-5B378DC4D31E}"/>
              </a:ext>
            </a:extLst>
          </p:cNvPr>
          <p:cNvSpPr>
            <a:spLocks noGrp="1"/>
          </p:cNvSpPr>
          <p:nvPr>
            <p:ph type="ftr" sz="quarter" idx="11"/>
          </p:nvPr>
        </p:nvSpPr>
        <p:spPr/>
        <p:txBody>
          <a:bodyPr/>
          <a:lstStyle/>
          <a:p>
            <a:r>
              <a:rPr lang="en-US"/>
              <a:t>Presentation Title</a:t>
            </a:r>
            <a:endParaRPr lang="en-US" dirty="0"/>
          </a:p>
        </p:txBody>
      </p:sp>
      <p:sp>
        <p:nvSpPr>
          <p:cNvPr id="5" name="Marcador de número de diapositiva 4">
            <a:extLst>
              <a:ext uri="{FF2B5EF4-FFF2-40B4-BE49-F238E27FC236}">
                <a16:creationId xmlns:a16="http://schemas.microsoft.com/office/drawing/2014/main" id="{6D0BA333-0266-DDE9-E80A-EC9A65AA1B4A}"/>
              </a:ext>
            </a:extLst>
          </p:cNvPr>
          <p:cNvSpPr>
            <a:spLocks noGrp="1"/>
          </p:cNvSpPr>
          <p:nvPr>
            <p:ph type="sldNum" sz="quarter" idx="12"/>
          </p:nvPr>
        </p:nvSpPr>
        <p:spPr/>
        <p:txBody>
          <a:bodyPr/>
          <a:lstStyle/>
          <a:p>
            <a:fld id="{D8DA9DAA-006C-4F4B-980E-E3DF019B24E2}" type="slidenum">
              <a:rPr lang="en-US" smtClean="0"/>
              <a:pPr/>
              <a:t>7</a:t>
            </a:fld>
            <a:endParaRPr lang="en-US" dirty="0"/>
          </a:p>
        </p:txBody>
      </p:sp>
    </p:spTree>
    <p:extLst>
      <p:ext uri="{BB962C8B-B14F-4D97-AF65-F5344CB8AC3E}">
        <p14:creationId xmlns:p14="http://schemas.microsoft.com/office/powerpoint/2010/main" val="2770274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61ED194-97C3-6935-A7AE-85C0B7FF4F60}"/>
              </a:ext>
            </a:extLst>
          </p:cNvPr>
          <p:cNvSpPr>
            <a:spLocks noGrp="1"/>
          </p:cNvSpPr>
          <p:nvPr>
            <p:ph idx="1"/>
          </p:nvPr>
        </p:nvSpPr>
        <p:spPr/>
        <p:txBody>
          <a:bodyPr/>
          <a:lstStyle/>
          <a:p>
            <a:pPr algn="just"/>
            <a:r>
              <a:rPr lang="es-ES" b="0" i="0" dirty="0">
                <a:solidFill>
                  <a:srgbClr val="333333"/>
                </a:solidFill>
                <a:effectLst/>
                <a:latin typeface="Open Sans" panose="020B0606030504020204" pitchFamily="34" charset="0"/>
              </a:rPr>
              <a:t> </a:t>
            </a:r>
            <a:r>
              <a:rPr lang="es-ES" b="0" i="0" dirty="0">
                <a:solidFill>
                  <a:srgbClr val="333333"/>
                </a:solidFill>
                <a:effectLst/>
                <a:latin typeface="Aharoni" panose="02010803020104030203" pitchFamily="2" charset="-79"/>
                <a:cs typeface="Aharoni" panose="02010803020104030203" pitchFamily="2" charset="-79"/>
              </a:rPr>
              <a:t>Solamente las promulgaciones legislativas son consideradas con fuerza de ley.  Los jueces tienen poco alcance...</a:t>
            </a:r>
          </a:p>
          <a:p>
            <a:pPr algn="just"/>
            <a:r>
              <a:rPr lang="es-ES" b="0" i="0" dirty="0">
                <a:solidFill>
                  <a:srgbClr val="333333"/>
                </a:solidFill>
                <a:effectLst/>
                <a:latin typeface="Aharoni" panose="02010803020104030203" pitchFamily="2" charset="-79"/>
                <a:cs typeface="Aharoni" panose="02010803020104030203" pitchFamily="2" charset="-79"/>
              </a:rPr>
              <a:t>En algunos sistemas, como Alemania, las publicaciones de catedráticos del derecho tienen una influencia significativa en las cortes.</a:t>
            </a:r>
          </a:p>
          <a:p>
            <a:pPr algn="just"/>
            <a:r>
              <a:rPr lang="es-ES" b="0" i="0" dirty="0">
                <a:solidFill>
                  <a:srgbClr val="333333"/>
                </a:solidFill>
                <a:effectLst/>
                <a:latin typeface="Aharoni" panose="02010803020104030203" pitchFamily="2" charset="-79"/>
                <a:cs typeface="Aharoni" panose="02010803020104030203" pitchFamily="2" charset="-79"/>
              </a:rPr>
              <a:t>Existe menos libertad para contratar - Por ley, hay muchas provisiones implícitas dentro del contrato y las partes no pueden contratar fuera de ciertas provisiones.</a:t>
            </a:r>
          </a:p>
          <a:p>
            <a:endParaRPr lang="es-EC" dirty="0"/>
          </a:p>
        </p:txBody>
      </p:sp>
      <p:sp>
        <p:nvSpPr>
          <p:cNvPr id="5" name="Marcador de número de diapositiva 4">
            <a:extLst>
              <a:ext uri="{FF2B5EF4-FFF2-40B4-BE49-F238E27FC236}">
                <a16:creationId xmlns:a16="http://schemas.microsoft.com/office/drawing/2014/main" id="{53EE22A3-54D5-A267-6D5F-8765A3CCB14F}"/>
              </a:ext>
            </a:extLst>
          </p:cNvPr>
          <p:cNvSpPr>
            <a:spLocks noGrp="1"/>
          </p:cNvSpPr>
          <p:nvPr>
            <p:ph type="sldNum" sz="quarter" idx="12"/>
          </p:nvPr>
        </p:nvSpPr>
        <p:spPr/>
        <p:txBody>
          <a:bodyPr/>
          <a:lstStyle/>
          <a:p>
            <a:fld id="{D8DA9DAA-006C-4F4B-980E-E3DF019B24E2}" type="slidenum">
              <a:rPr lang="en-US" smtClean="0"/>
              <a:pPr/>
              <a:t>8</a:t>
            </a:fld>
            <a:endParaRPr lang="en-US" dirty="0"/>
          </a:p>
        </p:txBody>
      </p:sp>
    </p:spTree>
    <p:extLst>
      <p:ext uri="{BB962C8B-B14F-4D97-AF65-F5344CB8AC3E}">
        <p14:creationId xmlns:p14="http://schemas.microsoft.com/office/powerpoint/2010/main" val="952607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74B0BFD-7BC7-0E61-8506-F1602BB6EE8C}"/>
              </a:ext>
            </a:extLst>
          </p:cNvPr>
          <p:cNvSpPr>
            <a:spLocks noGrp="1"/>
          </p:cNvSpPr>
          <p:nvPr>
            <p:ph idx="1"/>
          </p:nvPr>
        </p:nvSpPr>
        <p:spPr/>
        <p:txBody>
          <a:bodyPr/>
          <a:lstStyle/>
          <a:p>
            <a:pPr algn="just"/>
            <a:r>
              <a:rPr lang="es-ES" b="0" i="0" dirty="0">
                <a:solidFill>
                  <a:srgbClr val="333333"/>
                </a:solidFill>
                <a:effectLst/>
                <a:latin typeface="Aharoni" panose="02010803020104030203" pitchFamily="2" charset="-79"/>
                <a:cs typeface="Aharoni" panose="02010803020104030203" pitchFamily="2" charset="-79"/>
              </a:rPr>
              <a:t>Un sistema de derecho civil es más preceptivo que un sistema de derecho anglosajón. Sin embargo, el gobierno aún debe considerar si se necesita una legislación específica para que ya sea limite el alcance de cierta restricción o de una legislación específica para un sector, para permitir el éxito del proyecto de infraestructura.</a:t>
            </a:r>
            <a:endParaRPr lang="es-EC" dirty="0">
              <a:latin typeface="Aharoni" panose="02010803020104030203" pitchFamily="2" charset="-79"/>
              <a:cs typeface="Aharoni" panose="02010803020104030203" pitchFamily="2" charset="-79"/>
            </a:endParaRPr>
          </a:p>
        </p:txBody>
      </p:sp>
      <p:sp>
        <p:nvSpPr>
          <p:cNvPr id="5" name="Marcador de número de diapositiva 4">
            <a:extLst>
              <a:ext uri="{FF2B5EF4-FFF2-40B4-BE49-F238E27FC236}">
                <a16:creationId xmlns:a16="http://schemas.microsoft.com/office/drawing/2014/main" id="{A91D7C9B-0AE4-E405-1636-2F48249CE1F7}"/>
              </a:ext>
            </a:extLst>
          </p:cNvPr>
          <p:cNvSpPr>
            <a:spLocks noGrp="1"/>
          </p:cNvSpPr>
          <p:nvPr>
            <p:ph type="sldNum" sz="quarter" idx="12"/>
          </p:nvPr>
        </p:nvSpPr>
        <p:spPr/>
        <p:txBody>
          <a:bodyPr/>
          <a:lstStyle/>
          <a:p>
            <a:fld id="{D8DA9DAA-006C-4F4B-980E-E3DF019B24E2}" type="slidenum">
              <a:rPr lang="en-US" smtClean="0"/>
              <a:pPr/>
              <a:t>9</a:t>
            </a:fld>
            <a:endParaRPr lang="en-US" dirty="0"/>
          </a:p>
        </p:txBody>
      </p:sp>
    </p:spTree>
    <p:extLst>
      <p:ext uri="{BB962C8B-B14F-4D97-AF65-F5344CB8AC3E}">
        <p14:creationId xmlns:p14="http://schemas.microsoft.com/office/powerpoint/2010/main" val="3734468375"/>
      </p:ext>
    </p:extLst>
  </p:cSld>
  <p:clrMapOvr>
    <a:masterClrMapping/>
  </p:clrMapOvr>
</p:sld>
</file>

<file path=ppt/theme/theme1.xml><?xml version="1.0" encoding="utf-8"?>
<a:theme xmlns:a="http://schemas.openxmlformats.org/drawingml/2006/main" name="GradientUnivers">
  <a:themeElements>
    <a:clrScheme name="Gradient">
      <a:dk1>
        <a:sysClr val="windowText" lastClr="000000"/>
      </a:dk1>
      <a:lt1>
        <a:sysClr val="window" lastClr="FFFFFF"/>
      </a:lt1>
      <a:dk2>
        <a:srgbClr val="10013F"/>
      </a:dk2>
      <a:lt2>
        <a:srgbClr val="F2F0FF"/>
      </a:lt2>
      <a:accent1>
        <a:srgbClr val="814DFF"/>
      </a:accent1>
      <a:accent2>
        <a:srgbClr val="243FFF"/>
      </a:accent2>
      <a:accent3>
        <a:srgbClr val="FF83B6"/>
      </a:accent3>
      <a:accent4>
        <a:srgbClr val="FF9022"/>
      </a:accent4>
      <a:accent5>
        <a:srgbClr val="FF1F85"/>
      </a:accent5>
      <a:accent6>
        <a:srgbClr val="1A98FF"/>
      </a:accent6>
      <a:hlink>
        <a:srgbClr val="0563C1"/>
      </a:hlink>
      <a:folHlink>
        <a:srgbClr val="954F72"/>
      </a:folHlink>
    </a:clrScheme>
    <a:fontScheme name="Univers">
      <a:majorFont>
        <a:latin typeface="Univers"/>
        <a:ea typeface=""/>
        <a:cs typeface=""/>
      </a:majorFont>
      <a:minorFont>
        <a:latin typeface="Univer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alaxy presentation" id="{D860ABA3-507A-4DC6-8D34-B6D2FE41A3BA}" vid="{BBA8DB39-4D39-4790-8D8A-7FB22E96343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_ip_UnifiedCompliancePolicyUIAction xmlns="http://schemas.microsoft.com/sharepoint/v3" xsi:nil="true"/>
    <Image xmlns="71af3243-3dd4-4a8d-8c0d-dd76da1f02a5">
      <Url xsi:nil="true"/>
      <Description xsi:nil="true"/>
    </Image>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4958658-F0F0-4C75-A3B7-276A0C8E9F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9D08CD0-82A3-4566-9B63-BB91B2D89764}">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customXml/itemProps3.xml><?xml version="1.0" encoding="utf-8"?>
<ds:datastoreItem xmlns:ds="http://schemas.openxmlformats.org/officeDocument/2006/customXml" ds:itemID="{F979E8A1-055A-4751-97E9-E6B1F9E21214}">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{6A7738AF-D738-44AB-B599-FD6C093D33E5}tf89338750_win32</Template>
  <TotalTime>249</TotalTime>
  <Words>691</Words>
  <Application>Microsoft Office PowerPoint</Application>
  <PresentationFormat>Panorámica</PresentationFormat>
  <Paragraphs>52</Paragraphs>
  <Slides>11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11</vt:i4>
      </vt:variant>
    </vt:vector>
  </HeadingPairs>
  <TitlesOfParts>
    <vt:vector size="18" baseType="lpstr">
      <vt:lpstr>Aharoni</vt:lpstr>
      <vt:lpstr>Andes</vt:lpstr>
      <vt:lpstr>Arial</vt:lpstr>
      <vt:lpstr>Calibri</vt:lpstr>
      <vt:lpstr>Open Sans</vt:lpstr>
      <vt:lpstr>Univers</vt:lpstr>
      <vt:lpstr>GradientUnivers</vt:lpstr>
      <vt:lpstr>COMMON LAW</vt:lpstr>
      <vt:lpstr>DERECHO ANGLOSAJON</vt:lpstr>
      <vt:lpstr>Presentación de PowerPoint</vt:lpstr>
      <vt:lpstr>Presentación de PowerPoint</vt:lpstr>
      <vt:lpstr>Presentación de PowerPoint</vt:lpstr>
      <vt:lpstr>Sistema del derecho civil </vt:lpstr>
      <vt:lpstr>Presentación de PowerPoint</vt:lpstr>
      <vt:lpstr>Presentación de PowerPoint</vt:lpstr>
      <vt:lpstr>Presentación de PowerPoint</vt:lpstr>
      <vt:lpstr>Presentación de PowerPoint</vt:lpstr>
      <vt:lpstr>Resumen de las diferencias entre los sistemas legales bajo el Derecho Civil y el Common Law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 LAW</dc:title>
  <dc:creator>Nelson Francisco Freire Sanchez (d)</dc:creator>
  <cp:lastModifiedBy>Romina Freire</cp:lastModifiedBy>
  <cp:revision>2</cp:revision>
  <dcterms:created xsi:type="dcterms:W3CDTF">2024-01-28T22:23:59Z</dcterms:created>
  <dcterms:modified xsi:type="dcterms:W3CDTF">2025-04-08T15:52:01Z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