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5" r:id="rId19"/>
    <p:sldId id="276" r:id="rId20"/>
    <p:sldId id="277" r:id="rId21"/>
    <p:sldId id="272" r:id="rId2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/>
    <p:restoredTop sz="94571"/>
  </p:normalViewPr>
  <p:slideViewPr>
    <p:cSldViewPr snapToGrid="0">
      <p:cViewPr varScale="1">
        <p:scale>
          <a:sx n="92" d="100"/>
          <a:sy n="92" d="100"/>
        </p:scale>
        <p:origin x="7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D6FCE5-A003-2F11-45F5-F1B5180860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6ABD2F-8F9D-DBC1-9688-70C5E8179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2A055D-89E4-4267-7005-A6F2D5472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1152-D198-FA4F-A5F1-1195F1F3E97B}" type="datetimeFigureOut">
              <a:rPr lang="es-EC" smtClean="0"/>
              <a:t>14/11/23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1FD8EC-D4A1-41B3-AED3-DA5521C73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6589E9-614B-A3B4-8FCD-91E2B3344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C3DB-E3B5-3F4E-84B4-0C0F306F715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42970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7FED58-F20E-8A9B-FEA6-428FAD899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89C38A-B9D3-2B9D-8BFD-549EE72FB8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6D0909-3AE1-2299-10A7-8BF43CF8F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1152-D198-FA4F-A5F1-1195F1F3E97B}" type="datetimeFigureOut">
              <a:rPr lang="es-EC" smtClean="0"/>
              <a:t>14/11/23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F8CA25-EC2F-B6D6-2A86-3FEB9ABB0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B60D0E-F218-5C38-0585-54ED48A12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C3DB-E3B5-3F4E-84B4-0C0F306F715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66514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676D0B3-57F2-35FC-85DA-99D739684F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7DB3920-891B-F219-D11E-59AD1813F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563F7D-5867-9D6E-F4E1-07E841B98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1152-D198-FA4F-A5F1-1195F1F3E97B}" type="datetimeFigureOut">
              <a:rPr lang="es-EC" smtClean="0"/>
              <a:t>14/11/23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EDC99B-CBEE-1662-AA75-C2E48942F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67C3C8-0A01-63EF-C7BF-266B21D8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C3DB-E3B5-3F4E-84B4-0C0F306F715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9388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2757AD-7203-5D10-05D9-0C906743E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3D147B-E22B-63C2-6D8F-E525740AD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F51B92-7FF5-1EC4-A2FF-910FF08DA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1152-D198-FA4F-A5F1-1195F1F3E97B}" type="datetimeFigureOut">
              <a:rPr lang="es-EC" smtClean="0"/>
              <a:t>14/11/23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22FA74-7389-BD28-96C6-090E138E6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03148D-8B6D-9634-99F1-7EF3E14AB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C3DB-E3B5-3F4E-84B4-0C0F306F715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07706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0E8C-8FBF-2EC7-E06E-BAC0B57EC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4333D9E-F5B9-9918-53B3-AFDF1BEDF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DFBAF9-B6DF-6C6F-4AA2-0722353A1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1152-D198-FA4F-A5F1-1195F1F3E97B}" type="datetimeFigureOut">
              <a:rPr lang="es-EC" smtClean="0"/>
              <a:t>14/11/23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F0AA31-6D9D-36D7-F627-7B0E220C8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E707E6-D79E-D678-8771-74D40EBF9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C3DB-E3B5-3F4E-84B4-0C0F306F715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19975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DDF29C-44B3-F140-70CC-B0AFA0A3D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F9538A-B63C-A6FB-D0D3-4750E698A5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90A574-66CC-F154-77D9-7EBC08B927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ED1F36-8D3B-D738-F32B-16F73015C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1152-D198-FA4F-A5F1-1195F1F3E97B}" type="datetimeFigureOut">
              <a:rPr lang="es-EC" smtClean="0"/>
              <a:t>14/11/23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43EEC64-0034-CF1A-FBD2-48609DCC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D6932F-BE53-3A29-F3E5-8265BE160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C3DB-E3B5-3F4E-84B4-0C0F306F715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0465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E11FC9-011C-D66E-6EBB-F39B9CAFE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7F11DA2-CDA2-C155-8A25-1DF15F88D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3F0BDF-0358-4A1D-F95C-463BEC4DF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88A1370-525E-746B-F1DE-3F3CD01D4E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E07CB6D-7D8E-4B22-6A12-32A2D87DBC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C289E2C-1D78-1569-2062-C5F8AE3E6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1152-D198-FA4F-A5F1-1195F1F3E97B}" type="datetimeFigureOut">
              <a:rPr lang="es-EC" smtClean="0"/>
              <a:t>14/11/23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DA81385-3498-ACAE-9E64-F45F31D99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313DB84-7C9E-65BB-7979-90A8A9B39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C3DB-E3B5-3F4E-84B4-0C0F306F715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66353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23060F-7B25-98BA-76BC-DB2151E6F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9F8C360-1AD1-ABCF-E9B3-CC701AB54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1152-D198-FA4F-A5F1-1195F1F3E97B}" type="datetimeFigureOut">
              <a:rPr lang="es-EC" smtClean="0"/>
              <a:t>14/11/23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EECCB0E-D2B8-4C4D-4701-2003C189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BCFB176-29C5-E8C9-1A7B-7BCB5CE98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C3DB-E3B5-3F4E-84B4-0C0F306F715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82261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D01CF81-D6B4-B37B-AA4B-2F419972E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1152-D198-FA4F-A5F1-1195F1F3E97B}" type="datetimeFigureOut">
              <a:rPr lang="es-EC" smtClean="0"/>
              <a:t>14/11/23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ADB75A5-4734-919B-9261-771D94901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43A29A-DA0A-3ABC-819F-E6A7712B8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C3DB-E3B5-3F4E-84B4-0C0F306F715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61380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D507D4-5B9E-A74E-DEAD-0E16AB65F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C8A3CB-4E2B-1CF8-AC72-7F3B98198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588246B-00FB-D28C-4D51-F251EC333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BD6813-F1A3-79DD-BDB9-C9D711EA2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1152-D198-FA4F-A5F1-1195F1F3E97B}" type="datetimeFigureOut">
              <a:rPr lang="es-EC" smtClean="0"/>
              <a:t>14/11/23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07ED72-7CA9-42C4-D483-4770B8F46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C0A135-B7E7-769D-90B0-CC5A2B680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C3DB-E3B5-3F4E-84B4-0C0F306F715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86548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67D5C9-6D4F-FF0E-8EC0-772EA235C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747998-33E3-8FBC-1A9F-1BBCF2202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10B8EA2-4C25-158B-F415-28DCE90837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23A552-92BF-2513-7AB3-83F4D0491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1152-D198-FA4F-A5F1-1195F1F3E97B}" type="datetimeFigureOut">
              <a:rPr lang="es-EC" smtClean="0"/>
              <a:t>14/11/23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CE2123-FB47-0202-48B4-73CA447E5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C430CE4-A5F7-BE2B-F0CA-CDE2FBE31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C3DB-E3B5-3F4E-84B4-0C0F306F715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51391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11F8156-6273-9AE3-5423-67484E14C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976651-12C5-55AE-0C39-6660FD564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316692-122F-0B9D-1736-FD79760574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11152-D198-FA4F-A5F1-1195F1F3E97B}" type="datetimeFigureOut">
              <a:rPr lang="es-EC" smtClean="0"/>
              <a:t>14/11/23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324367-0BE4-1A1D-1521-7442012BE2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D4C768-1266-0B33-2BE0-E05D363081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8C3DB-E3B5-3F4E-84B4-0C0F306F715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37934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748C26-E9C0-78D4-53A4-930D21D89B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Enfermedades Respiratorias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951634-7B0C-7B6A-C2DC-5CF3362615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80449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64F27C-1379-861E-E4E9-7EC14C52C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Signos y sintomas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B30F9B-A463-42D2-6969-1E906F57B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De La sintomatología incluye fiebre, tos con esputo, dolor torácico, scalofrios, sudoración y cianosis.</a:t>
            </a:r>
          </a:p>
          <a:p>
            <a:endParaRPr lang="es-EC" dirty="0"/>
          </a:p>
          <a:p>
            <a:r>
              <a:rPr lang="es-EC" dirty="0"/>
              <a:t>El cuadro de neumonía puede presentarse abscesos de pus y quistes que contienenaire en los pulmones.</a:t>
            </a:r>
          </a:p>
        </p:txBody>
      </p:sp>
    </p:spTree>
    <p:extLst>
      <p:ext uri="{BB962C8B-B14F-4D97-AF65-F5344CB8AC3E}">
        <p14:creationId xmlns:p14="http://schemas.microsoft.com/office/powerpoint/2010/main" val="3057648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AAA5A4-A5BA-478C-DD99-2C6D2E333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Enfisema pulmonar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EE296A-2D73-5B72-BE7C-0A29D0F60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Es una enfermedad crónica obstructiva en los pulmones.</a:t>
            </a:r>
          </a:p>
          <a:p>
            <a:endParaRPr lang="es-EC" dirty="0"/>
          </a:p>
          <a:p>
            <a:r>
              <a:rPr lang="es-EC" dirty="0"/>
              <a:t>Los daños causados a los alvéolos pueden provocar la destrución.</a:t>
            </a:r>
          </a:p>
          <a:p>
            <a:endParaRPr lang="es-EC" dirty="0"/>
          </a:p>
          <a:p>
            <a:r>
              <a:rPr lang="es-EC" dirty="0"/>
              <a:t>Fumar es una de las principales causas del enfisema (80%)</a:t>
            </a:r>
          </a:p>
        </p:txBody>
      </p:sp>
    </p:spTree>
    <p:extLst>
      <p:ext uri="{BB962C8B-B14F-4D97-AF65-F5344CB8AC3E}">
        <p14:creationId xmlns:p14="http://schemas.microsoft.com/office/powerpoint/2010/main" val="810508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FEA16E-6D2F-FF78-D021-EA48E35E6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Sintomas y signos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FEAD09-C652-6608-0F56-BEF2EB559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Fatiga</a:t>
            </a:r>
          </a:p>
          <a:p>
            <a:endParaRPr lang="es-EC" dirty="0"/>
          </a:p>
          <a:p>
            <a:r>
              <a:rPr lang="es-EC" dirty="0"/>
              <a:t>Respiración agitada por el más mínimo esfuerzo físico</a:t>
            </a:r>
          </a:p>
          <a:p>
            <a:endParaRPr lang="es-EC" dirty="0"/>
          </a:p>
          <a:p>
            <a:endParaRPr lang="es-EC" dirty="0"/>
          </a:p>
          <a:p>
            <a:r>
              <a:rPr lang="es-EC" dirty="0"/>
              <a:t>Pérdida de peso</a:t>
            </a:r>
          </a:p>
        </p:txBody>
      </p:sp>
    </p:spTree>
    <p:extLst>
      <p:ext uri="{BB962C8B-B14F-4D97-AF65-F5344CB8AC3E}">
        <p14:creationId xmlns:p14="http://schemas.microsoft.com/office/powerpoint/2010/main" val="296621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71ABD-8EE2-AA3C-F37A-9D69C3DDF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Bronquitis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FAF0FF-9AF4-EA6A-592F-8185BBBFD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Inflamación el tejido que recubre los conductos bronquiales</a:t>
            </a:r>
          </a:p>
        </p:txBody>
      </p:sp>
    </p:spTree>
    <p:extLst>
      <p:ext uri="{BB962C8B-B14F-4D97-AF65-F5344CB8AC3E}">
        <p14:creationId xmlns:p14="http://schemas.microsoft.com/office/powerpoint/2010/main" val="833933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881B93-58D7-1C66-1800-1398CFA9D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Gripe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E8765D-77AC-770D-F9A9-A7C06BA68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Es una infección vírica que afecta principalmente a la nariz, la garganta, los bronquios y ocacionalmente, los pulmones.</a:t>
            </a:r>
          </a:p>
          <a:p>
            <a:endParaRPr lang="es-EC" dirty="0"/>
          </a:p>
          <a:p>
            <a:endParaRPr lang="es-EC" dirty="0"/>
          </a:p>
          <a:p>
            <a:r>
              <a:rPr lang="es-EC" dirty="0"/>
              <a:t>La infección puede conllevar graves complcaciones de la enfermedad subyacente, provocar neumonía o causar la muerte </a:t>
            </a:r>
          </a:p>
        </p:txBody>
      </p:sp>
    </p:spTree>
    <p:extLst>
      <p:ext uri="{BB962C8B-B14F-4D97-AF65-F5344CB8AC3E}">
        <p14:creationId xmlns:p14="http://schemas.microsoft.com/office/powerpoint/2010/main" val="2301059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FF8B3F-88FB-6166-A9AA-3B4509F9D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Signos y síntomas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8EB3E4-C3F4-C7B6-FC8C-F30FBB539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Mucosidad nasal o nariz tapada</a:t>
            </a:r>
          </a:p>
          <a:p>
            <a:endParaRPr lang="es-EC" dirty="0"/>
          </a:p>
          <a:p>
            <a:endParaRPr lang="es-EC" dirty="0"/>
          </a:p>
          <a:p>
            <a:r>
              <a:rPr lang="es-EC" dirty="0"/>
              <a:t>Escalofríos</a:t>
            </a:r>
          </a:p>
          <a:p>
            <a:endParaRPr lang="es-EC" dirty="0"/>
          </a:p>
          <a:p>
            <a:endParaRPr lang="es-EC" dirty="0"/>
          </a:p>
          <a:p>
            <a:r>
              <a:rPr lang="es-EC" dirty="0"/>
              <a:t>Algunas personas pueden tener vómitos y diarreas, aunque esto es más común en los niños que en los adultos.</a:t>
            </a:r>
          </a:p>
        </p:txBody>
      </p:sp>
    </p:spTree>
    <p:extLst>
      <p:ext uri="{BB962C8B-B14F-4D97-AF65-F5344CB8AC3E}">
        <p14:creationId xmlns:p14="http://schemas.microsoft.com/office/powerpoint/2010/main" val="4215095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4EEBA1-CC57-D932-2AD1-02EE6AE76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476E24-89E2-2F6F-F946-A6655BD17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Es respuesta refleja a la estimulación o irritación de las terminacines nerviosas conocidad como receptores de la tos .</a:t>
            </a:r>
          </a:p>
        </p:txBody>
      </p:sp>
    </p:spTree>
    <p:extLst>
      <p:ext uri="{BB962C8B-B14F-4D97-AF65-F5344CB8AC3E}">
        <p14:creationId xmlns:p14="http://schemas.microsoft.com/office/powerpoint/2010/main" val="4244933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0D4DCC-DBD6-9C6E-6D7D-D271A7E37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Mecanismos de la tos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B86CFA-96A1-A9EC-C0E7-94DD12DFE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La tos es como el “PERRRO GUARDÍAN“ de los pulmones, protegíendolos contra intrusos peligrosos o enemigos internos</a:t>
            </a:r>
          </a:p>
          <a:p>
            <a:endParaRPr lang="es-EC" dirty="0"/>
          </a:p>
          <a:p>
            <a:endParaRPr lang="es-EC" dirty="0"/>
          </a:p>
          <a:p>
            <a:r>
              <a:rPr lang="es-EC" dirty="0"/>
              <a:t>Durante un acceso de tos, se elimina el contenido de las vías respiratorias mediante varios mecanismos</a:t>
            </a:r>
          </a:p>
        </p:txBody>
      </p:sp>
    </p:spTree>
    <p:extLst>
      <p:ext uri="{BB962C8B-B14F-4D97-AF65-F5344CB8AC3E}">
        <p14:creationId xmlns:p14="http://schemas.microsoft.com/office/powerpoint/2010/main" val="4109209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CF5D5C-1EA3-AE9E-0756-4046B03AF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EPOC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BB2CF5-A9E6-26AA-9C79-635970528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La enfermedad pulmonar obstructiva crónica conocida con las siglas EPOC consiste en la obstrución persistente de las vías respiratorias </a:t>
            </a:r>
          </a:p>
        </p:txBody>
      </p:sp>
    </p:spTree>
    <p:extLst>
      <p:ext uri="{BB962C8B-B14F-4D97-AF65-F5344CB8AC3E}">
        <p14:creationId xmlns:p14="http://schemas.microsoft.com/office/powerpoint/2010/main" val="30566622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F82665-13FD-F490-874E-932D0D8ED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causas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3D7827-4C8C-9D4C-F3E5-FA06E333C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EL tabaquismo </a:t>
            </a:r>
          </a:p>
          <a:p>
            <a:endParaRPr lang="es-EC" dirty="0"/>
          </a:p>
          <a:p>
            <a:r>
              <a:rPr lang="es-EC" dirty="0"/>
              <a:t>Exposición a ciertos gases en el sitio de trabajo o emanaciones </a:t>
            </a:r>
          </a:p>
          <a:p>
            <a:endParaRPr lang="es-EC" dirty="0"/>
          </a:p>
          <a:p>
            <a:r>
              <a:rPr lang="es-EC" dirty="0"/>
              <a:t>Exposición a cantidades considerables de contaminación o humo indirecto e cigarrillo.</a:t>
            </a:r>
          </a:p>
          <a:p>
            <a:endParaRPr lang="es-EC" dirty="0"/>
          </a:p>
          <a:p>
            <a:r>
              <a:rPr lang="es-EC" dirty="0"/>
              <a:t>Uso frecuente de gas para cocinar sin la ventilación apropiada.</a:t>
            </a:r>
          </a:p>
        </p:txBody>
      </p:sp>
    </p:spTree>
    <p:extLst>
      <p:ext uri="{BB962C8B-B14F-4D97-AF65-F5344CB8AC3E}">
        <p14:creationId xmlns:p14="http://schemas.microsoft.com/office/powerpoint/2010/main" val="1472629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B55637-4CE7-6343-3A51-DC92B8FD3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El sistema respiratorio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9DFE05-391B-505D-8AED-8F3C02808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El sitema respiratorio esta formado por un conjunto de órganos que tiene como principal función llevar el oxigeno hacia las celulas el organismo </a:t>
            </a:r>
          </a:p>
        </p:txBody>
      </p:sp>
    </p:spTree>
    <p:extLst>
      <p:ext uri="{BB962C8B-B14F-4D97-AF65-F5344CB8AC3E}">
        <p14:creationId xmlns:p14="http://schemas.microsoft.com/office/powerpoint/2010/main" val="1288717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032562-1667-97A1-D5BD-4ACC9B60D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Signos y síntomas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1BF823-023E-15D8-9A82-8C224D33A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C" dirty="0"/>
              <a:t>Muchas infecciones respiratorias.</a:t>
            </a:r>
          </a:p>
          <a:p>
            <a:r>
              <a:rPr lang="es-EC" dirty="0"/>
              <a:t>Dificultad respiratoria (disnea) que empeora con actividad leve.</a:t>
            </a:r>
          </a:p>
          <a:p>
            <a:endParaRPr lang="es-EC" dirty="0"/>
          </a:p>
          <a:p>
            <a:r>
              <a:rPr lang="es-EC" dirty="0"/>
              <a:t>Disficultad para tomar aire</a:t>
            </a:r>
          </a:p>
          <a:p>
            <a:endParaRPr lang="es-EC" dirty="0"/>
          </a:p>
          <a:p>
            <a:r>
              <a:rPr lang="es-EC" dirty="0"/>
              <a:t>Sibilancias</a:t>
            </a:r>
          </a:p>
          <a:p>
            <a:endParaRPr lang="es-EC" dirty="0"/>
          </a:p>
          <a:p>
            <a:r>
              <a:rPr lang="es-EC" dirty="0"/>
              <a:t>Fatiga</a:t>
            </a:r>
          </a:p>
          <a:p>
            <a:endParaRPr lang="es-EC" dirty="0"/>
          </a:p>
          <a:p>
            <a:r>
              <a:rPr lang="es-EC" dirty="0"/>
              <a:t>Tos con o sin flema </a:t>
            </a:r>
          </a:p>
        </p:txBody>
      </p:sp>
    </p:spTree>
    <p:extLst>
      <p:ext uri="{BB962C8B-B14F-4D97-AF65-F5344CB8AC3E}">
        <p14:creationId xmlns:p14="http://schemas.microsoft.com/office/powerpoint/2010/main" val="28889988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8428EC-4367-462B-A746-34282ED81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Prevención de enfermedadees respiratorias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C8F8EE-D4F5-0251-E118-E64132FA6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Vacunación para contrarrestar enfermedades, es en las producidas por bacterias Haemophilus influenzae y streptoccus.</a:t>
            </a:r>
          </a:p>
          <a:p>
            <a:endParaRPr lang="es-EC" dirty="0"/>
          </a:p>
          <a:p>
            <a:endParaRPr lang="es-EC" dirty="0"/>
          </a:p>
          <a:p>
            <a:r>
              <a:rPr lang="es-EC" dirty="0"/>
              <a:t>Frente a infantes se encuentra con la vacuna 7 valente que los protege contra 7 de los serotipos más peligrosos.</a:t>
            </a:r>
          </a:p>
        </p:txBody>
      </p:sp>
    </p:spTree>
    <p:extLst>
      <p:ext uri="{BB962C8B-B14F-4D97-AF65-F5344CB8AC3E}">
        <p14:creationId xmlns:p14="http://schemas.microsoft.com/office/powerpoint/2010/main" val="1577899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5DB1A4-2667-C4E7-512B-497FB1BA9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Definición de enfermedades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C7CEF4-E1FC-02B4-5AB3-D6C24D6EA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dirty="0"/>
              <a:t>Son todas aquellas que afectan al aparato o sistema respiratorio. Este consta de boca, fosas nasales, faringe, laringe, tráquea y bronquios </a:t>
            </a:r>
          </a:p>
        </p:txBody>
      </p:sp>
    </p:spTree>
    <p:extLst>
      <p:ext uri="{BB962C8B-B14F-4D97-AF65-F5344CB8AC3E}">
        <p14:creationId xmlns:p14="http://schemas.microsoft.com/office/powerpoint/2010/main" val="3000409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C42A17-30EF-9019-3CC7-2B12BB686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Asma y tipos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5DB8EB-06B4-DDAC-B924-7C397FD2D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Asma</a:t>
            </a:r>
          </a:p>
          <a:p>
            <a:r>
              <a:rPr lang="es-EC" dirty="0"/>
              <a:t>Asma y embarazo</a:t>
            </a:r>
          </a:p>
          <a:p>
            <a:r>
              <a:rPr lang="es-EC" dirty="0"/>
              <a:t>Asma y ejercios</a:t>
            </a:r>
          </a:p>
          <a:p>
            <a:r>
              <a:rPr lang="es-EC" dirty="0"/>
              <a:t>El asma y el tabaco </a:t>
            </a:r>
          </a:p>
        </p:txBody>
      </p:sp>
    </p:spTree>
    <p:extLst>
      <p:ext uri="{BB962C8B-B14F-4D97-AF65-F5344CB8AC3E}">
        <p14:creationId xmlns:p14="http://schemas.microsoft.com/office/powerpoint/2010/main" val="4089247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3289A5-64D0-94A3-4C73-1C948702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Resfriado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81BCAF-EFB6-53A9-C24F-16F42A245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Es una enfermedad infeccciosa que ataca al sitema respirtorio alto (nariz, garganta )</a:t>
            </a:r>
          </a:p>
          <a:p>
            <a:endParaRPr lang="es-EC" dirty="0"/>
          </a:p>
          <a:p>
            <a:endParaRPr lang="es-EC" dirty="0"/>
          </a:p>
          <a:p>
            <a:r>
              <a:rPr lang="es-EC" dirty="0"/>
              <a:t>Normalmente en los cambios de clima</a:t>
            </a:r>
          </a:p>
        </p:txBody>
      </p:sp>
    </p:spTree>
    <p:extLst>
      <p:ext uri="{BB962C8B-B14F-4D97-AF65-F5344CB8AC3E}">
        <p14:creationId xmlns:p14="http://schemas.microsoft.com/office/powerpoint/2010/main" val="2817795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6F7B15-554D-D6A7-9FDA-74F23E5AF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Sinusitis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C9551D-0D1D-FE06-F2DD-256240FF8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Se denomina a la inflamación de la mucosa de los senos paranasales. Generalmente obedece a infeccción por agentes bacterianos, virales u hongos.</a:t>
            </a:r>
          </a:p>
        </p:txBody>
      </p:sp>
    </p:spTree>
    <p:extLst>
      <p:ext uri="{BB962C8B-B14F-4D97-AF65-F5344CB8AC3E}">
        <p14:creationId xmlns:p14="http://schemas.microsoft.com/office/powerpoint/2010/main" val="2812059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B26348-7447-9BF8-DF28-943B7BF94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Sintomas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D7594E-CC27-A7E6-D1F0-7F781E371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Dolor de cabeza</a:t>
            </a:r>
          </a:p>
          <a:p>
            <a:endParaRPr lang="es-EC" dirty="0"/>
          </a:p>
          <a:p>
            <a:r>
              <a:rPr lang="es-EC" dirty="0"/>
              <a:t>Estornudos</a:t>
            </a:r>
          </a:p>
          <a:p>
            <a:endParaRPr lang="es-EC" dirty="0"/>
          </a:p>
          <a:p>
            <a:r>
              <a:rPr lang="es-EC" dirty="0"/>
              <a:t>Goteos y congestión nasal</a:t>
            </a:r>
          </a:p>
        </p:txBody>
      </p:sp>
    </p:spTree>
    <p:extLst>
      <p:ext uri="{BB962C8B-B14F-4D97-AF65-F5344CB8AC3E}">
        <p14:creationId xmlns:p14="http://schemas.microsoft.com/office/powerpoint/2010/main" val="3106473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9C294A-ADC4-66B4-9092-EA91FAAA4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Signos y sintomas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205B68-B81C-4C8F-8AA0-CDC25375A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P resencia de moco en abundancia, generalmente espeso</a:t>
            </a:r>
          </a:p>
          <a:p>
            <a:endParaRPr lang="es-EC" dirty="0"/>
          </a:p>
          <a:p>
            <a:r>
              <a:rPr lang="es-EC" dirty="0"/>
              <a:t>Congestión nasal, nariz tapada </a:t>
            </a:r>
          </a:p>
          <a:p>
            <a:endParaRPr lang="es-EC" dirty="0"/>
          </a:p>
          <a:p>
            <a:endParaRPr lang="es-EC" dirty="0"/>
          </a:p>
          <a:p>
            <a:r>
              <a:rPr lang="es-EC" dirty="0"/>
              <a:t>Dolor en la zona e los ojos, la frente o la cara </a:t>
            </a:r>
          </a:p>
        </p:txBody>
      </p:sp>
    </p:spTree>
    <p:extLst>
      <p:ext uri="{BB962C8B-B14F-4D97-AF65-F5344CB8AC3E}">
        <p14:creationId xmlns:p14="http://schemas.microsoft.com/office/powerpoint/2010/main" val="1384397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D7FB95-144B-74E8-BA8F-50A903B4F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Neumonía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1A4E01-473E-F6CB-CF60-868F6F161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La neumonia es la inlamación aguda el tejido pulmonar que afecta los alvéolos.</a:t>
            </a:r>
          </a:p>
          <a:p>
            <a:endParaRPr lang="es-EC" dirty="0"/>
          </a:p>
          <a:p>
            <a:r>
              <a:rPr lang="es-EC" dirty="0"/>
              <a:t>La neumonía vuelve al tejdo que forma los pulmones, que se ve enrojecido, hinchado y se torna doloroso. </a:t>
            </a:r>
          </a:p>
        </p:txBody>
      </p:sp>
    </p:spTree>
    <p:extLst>
      <p:ext uri="{BB962C8B-B14F-4D97-AF65-F5344CB8AC3E}">
        <p14:creationId xmlns:p14="http://schemas.microsoft.com/office/powerpoint/2010/main" val="14856326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550</Words>
  <Application>Microsoft Macintosh PowerPoint</Application>
  <PresentationFormat>Panorámica</PresentationFormat>
  <Paragraphs>99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Tema de Office</vt:lpstr>
      <vt:lpstr>Enfermedades Respiratorias </vt:lpstr>
      <vt:lpstr>El sistema respiratorio</vt:lpstr>
      <vt:lpstr>Definición de enfermedades</vt:lpstr>
      <vt:lpstr>Asma y tipos </vt:lpstr>
      <vt:lpstr>Resfriado</vt:lpstr>
      <vt:lpstr>Sinusitis</vt:lpstr>
      <vt:lpstr>Sintomas</vt:lpstr>
      <vt:lpstr>Signos y sintomas</vt:lpstr>
      <vt:lpstr>Neumonía </vt:lpstr>
      <vt:lpstr>Signos y sintomas</vt:lpstr>
      <vt:lpstr>Enfisema pulmonar</vt:lpstr>
      <vt:lpstr>Sintomas y signos </vt:lpstr>
      <vt:lpstr>Bronquitis </vt:lpstr>
      <vt:lpstr>Gripe</vt:lpstr>
      <vt:lpstr>Signos y síntomas </vt:lpstr>
      <vt:lpstr>Tos</vt:lpstr>
      <vt:lpstr>Mecanismos de la tos </vt:lpstr>
      <vt:lpstr>EPOC</vt:lpstr>
      <vt:lpstr>causas</vt:lpstr>
      <vt:lpstr>Signos y síntomas </vt:lpstr>
      <vt:lpstr>Prevención de enfermedadees respiratorias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Enfermedades Respiratorias </dc:title>
  <dc:creator>Microsoft Office User</dc:creator>
  <cp:lastModifiedBy>Microsoft Office User</cp:lastModifiedBy>
  <cp:revision>2</cp:revision>
  <dcterms:created xsi:type="dcterms:W3CDTF">2023-05-14T15:02:12Z</dcterms:created>
  <dcterms:modified xsi:type="dcterms:W3CDTF">2023-11-14T15:17:54Z</dcterms:modified>
</cp:coreProperties>
</file>