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8288000" cy="10287000"/>
  <p:notesSz cx="18288000" cy="10287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5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O LONDOÑO" userId="041bc9671fdfef6a" providerId="LiveId" clId="{06F33590-AE56-42C2-B4FF-A8914A40A629}"/>
    <pc:docChg chg="custSel delSld modSld">
      <pc:chgData name="RODRIGO LONDOÑO" userId="041bc9671fdfef6a" providerId="LiveId" clId="{06F33590-AE56-42C2-B4FF-A8914A40A629}" dt="2024-06-24T21:29:17.029" v="1" actId="47"/>
      <pc:docMkLst>
        <pc:docMk/>
      </pc:docMkLst>
      <pc:sldChg chg="delSp del mod">
        <pc:chgData name="RODRIGO LONDOÑO" userId="041bc9671fdfef6a" providerId="LiveId" clId="{06F33590-AE56-42C2-B4FF-A8914A40A629}" dt="2024-06-24T21:29:17.029" v="1" actId="47"/>
        <pc:sldMkLst>
          <pc:docMk/>
          <pc:sldMk cId="0" sldId="256"/>
        </pc:sldMkLst>
        <pc:spChg chg="del">
          <ac:chgData name="RODRIGO LONDOÑO" userId="041bc9671fdfef6a" providerId="LiveId" clId="{06F33590-AE56-42C2-B4FF-A8914A40A629}" dt="2024-06-24T21:29:14.407" v="0" actId="478"/>
          <ac:spMkLst>
            <pc:docMk/>
            <pc:sldMk cId="0" sldId="256"/>
            <ac:spMk id="2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400" b="0" i="0">
                <a:solidFill>
                  <a:srgbClr val="91D9F5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400" b="0" i="0">
                <a:solidFill>
                  <a:srgbClr val="91D9F5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400" b="0" i="0">
                <a:solidFill>
                  <a:srgbClr val="91D9F5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5E8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03460" y="9819865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5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03460" y="7947601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5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03460" y="6075336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4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03460" y="4203103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4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03460" y="2330878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4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03403" y="8884022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79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03403" y="1395202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80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03403" y="3267412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79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03403" y="5139616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79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03403" y="7011819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79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98246" y="462932"/>
            <a:ext cx="19050" cy="9371330"/>
          </a:xfrm>
          <a:custGeom>
            <a:avLst/>
            <a:gdLst/>
            <a:ahLst/>
            <a:cxnLst/>
            <a:rect l="l" t="t" r="r" b="b"/>
            <a:pathLst>
              <a:path w="19050" h="9371330">
                <a:moveTo>
                  <a:pt x="0" y="0"/>
                </a:moveTo>
                <a:lnTo>
                  <a:pt x="19030" y="9370712"/>
                </a:lnTo>
              </a:path>
            </a:pathLst>
          </a:custGeom>
          <a:ln w="9524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400" b="0" i="0">
                <a:solidFill>
                  <a:srgbClr val="91D9F5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5E8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56678" y="2591050"/>
            <a:ext cx="4600575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400" b="0" i="0">
                <a:solidFill>
                  <a:srgbClr val="91D9F5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33291" y="4343650"/>
            <a:ext cx="7447280" cy="2219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400" b="0" i="0">
                <a:solidFill>
                  <a:srgbClr val="91D9F5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lyphy.io/es/cool-symbols/arrows" TargetMode="Externa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9.png"/><Relationship Id="rId3" Type="http://schemas.openxmlformats.org/officeDocument/2006/relationships/image" Target="../media/image66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31" Type="http://schemas.openxmlformats.org/officeDocument/2006/relationships/image" Target="../media/image94.jp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30B07Gq" TargetMode="External"/><Relationship Id="rId2" Type="http://schemas.openxmlformats.org/officeDocument/2006/relationships/hyperlink" Target="http://bit.ly/33VAFh3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274" y="9541903"/>
            <a:ext cx="473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0" dirty="0">
                <a:solidFill>
                  <a:srgbClr val="91D9F5"/>
                </a:solidFill>
                <a:latin typeface="Trebuchet MS"/>
                <a:cs typeface="Trebuchet MS"/>
              </a:rPr>
              <a:t>10</a:t>
            </a:r>
            <a:r>
              <a:rPr sz="1400" spc="-50" dirty="0">
                <a:solidFill>
                  <a:srgbClr val="91D9F5"/>
                </a:solidFill>
                <a:latin typeface="Trebuchet MS"/>
                <a:cs typeface="Trebuchet MS"/>
              </a:rPr>
              <a:t>c</a:t>
            </a:r>
            <a:r>
              <a:rPr sz="1400" spc="35" dirty="0">
                <a:solidFill>
                  <a:srgbClr val="91D9F5"/>
                </a:solidFill>
                <a:latin typeface="Trebuchet MS"/>
                <a:cs typeface="Trebuchet MS"/>
              </a:rPr>
              <a:t>m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20739" y="74716"/>
            <a:ext cx="9114155" cy="876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50" b="1" spc="375" dirty="0">
                <a:solidFill>
                  <a:srgbClr val="000000"/>
                </a:solidFill>
                <a:latin typeface="Arial"/>
                <a:cs typeface="Arial"/>
              </a:rPr>
              <a:t>ANATOMÍA</a:t>
            </a:r>
            <a:r>
              <a:rPr sz="5550"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550" b="1" spc="-18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5550"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550" b="1" spc="6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5550"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550" b="1" spc="545" dirty="0">
                <a:solidFill>
                  <a:srgbClr val="000000"/>
                </a:solidFill>
                <a:latin typeface="Arial"/>
                <a:cs typeface="Arial"/>
              </a:rPr>
              <a:t>MANO</a:t>
            </a:r>
            <a:endParaRPr sz="55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4538" y="1115921"/>
            <a:ext cx="8724899" cy="81438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795" y="469736"/>
            <a:ext cx="13706459" cy="98172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028699"/>
            <a:ext cx="14754239" cy="92582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6569" y="6530471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595324"/>
            <a:ext cx="7604759" cy="935355"/>
          </a:xfrm>
          <a:custGeom>
            <a:avLst/>
            <a:gdLst/>
            <a:ahLst/>
            <a:cxnLst/>
            <a:rect l="l" t="t" r="r" b="b"/>
            <a:pathLst>
              <a:path w="7604759" h="935354">
                <a:moveTo>
                  <a:pt x="0" y="0"/>
                </a:moveTo>
                <a:lnTo>
                  <a:pt x="1508569" y="0"/>
                </a:lnTo>
                <a:lnTo>
                  <a:pt x="1508569" y="935337"/>
                </a:lnTo>
                <a:lnTo>
                  <a:pt x="0" y="935337"/>
                </a:lnTo>
              </a:path>
              <a:path w="7604759" h="935354">
                <a:moveTo>
                  <a:pt x="1508569" y="0"/>
                </a:moveTo>
                <a:lnTo>
                  <a:pt x="3032569" y="0"/>
                </a:lnTo>
                <a:lnTo>
                  <a:pt x="3032569" y="935337"/>
                </a:lnTo>
                <a:lnTo>
                  <a:pt x="1508569" y="935337"/>
                </a:lnTo>
                <a:lnTo>
                  <a:pt x="1508569" y="0"/>
                </a:lnTo>
                <a:close/>
              </a:path>
              <a:path w="7604759" h="935354">
                <a:moveTo>
                  <a:pt x="3032569" y="0"/>
                </a:moveTo>
                <a:lnTo>
                  <a:pt x="4556569" y="0"/>
                </a:lnTo>
                <a:lnTo>
                  <a:pt x="4556569" y="935337"/>
                </a:lnTo>
                <a:lnTo>
                  <a:pt x="3032569" y="935337"/>
                </a:lnTo>
                <a:lnTo>
                  <a:pt x="3032569" y="0"/>
                </a:lnTo>
                <a:close/>
              </a:path>
              <a:path w="7604759" h="935354">
                <a:moveTo>
                  <a:pt x="4556569" y="0"/>
                </a:moveTo>
                <a:lnTo>
                  <a:pt x="6080569" y="0"/>
                </a:lnTo>
                <a:lnTo>
                  <a:pt x="6080569" y="935337"/>
                </a:lnTo>
                <a:lnTo>
                  <a:pt x="4556569" y="935337"/>
                </a:lnTo>
                <a:lnTo>
                  <a:pt x="4556569" y="0"/>
                </a:lnTo>
                <a:close/>
              </a:path>
              <a:path w="7604759" h="935354">
                <a:moveTo>
                  <a:pt x="6080569" y="0"/>
                </a:moveTo>
                <a:lnTo>
                  <a:pt x="7604569" y="0"/>
                </a:lnTo>
                <a:lnTo>
                  <a:pt x="7604569" y="935337"/>
                </a:lnTo>
                <a:lnTo>
                  <a:pt x="6080569" y="935337"/>
                </a:lnTo>
                <a:lnTo>
                  <a:pt x="6080569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569" y="2789789"/>
            <a:ext cx="3048000" cy="935355"/>
          </a:xfrm>
          <a:custGeom>
            <a:avLst/>
            <a:gdLst/>
            <a:ahLst/>
            <a:cxnLst/>
            <a:rect l="l" t="t" r="r" b="b"/>
            <a:pathLst>
              <a:path w="3048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935354">
                <a:moveTo>
                  <a:pt x="1524000" y="0"/>
                </a:moveTo>
                <a:lnTo>
                  <a:pt x="3047999" y="0"/>
                </a:lnTo>
                <a:lnTo>
                  <a:pt x="3047999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4569" y="2789789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08569" y="1854643"/>
            <a:ext cx="7620000" cy="935355"/>
          </a:xfrm>
          <a:custGeom>
            <a:avLst/>
            <a:gdLst/>
            <a:ahLst/>
            <a:cxnLst/>
            <a:rect l="l" t="t" r="r" b="b"/>
            <a:pathLst>
              <a:path w="7620000" h="935355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7620000" h="935355">
                <a:moveTo>
                  <a:pt x="1524000" y="0"/>
                </a:moveTo>
                <a:lnTo>
                  <a:pt x="3047999" y="0"/>
                </a:lnTo>
                <a:lnTo>
                  <a:pt x="3047999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  <a:path w="7620000" h="935355">
                <a:moveTo>
                  <a:pt x="3047999" y="0"/>
                </a:moveTo>
                <a:lnTo>
                  <a:pt x="4572000" y="0"/>
                </a:lnTo>
                <a:lnTo>
                  <a:pt x="4572000" y="935337"/>
                </a:lnTo>
                <a:lnTo>
                  <a:pt x="3047999" y="935337"/>
                </a:lnTo>
                <a:lnTo>
                  <a:pt x="3047999" y="0"/>
                </a:lnTo>
                <a:close/>
              </a:path>
              <a:path w="7620000" h="935355">
                <a:moveTo>
                  <a:pt x="4572000" y="0"/>
                </a:moveTo>
                <a:lnTo>
                  <a:pt x="6096000" y="0"/>
                </a:lnTo>
                <a:lnTo>
                  <a:pt x="6096000" y="935337"/>
                </a:lnTo>
                <a:lnTo>
                  <a:pt x="4572000" y="935337"/>
                </a:lnTo>
                <a:lnTo>
                  <a:pt x="4572000" y="0"/>
                </a:lnTo>
                <a:close/>
              </a:path>
              <a:path w="7620000" h="935355">
                <a:moveTo>
                  <a:pt x="6096000" y="0"/>
                </a:moveTo>
                <a:lnTo>
                  <a:pt x="7620000" y="0"/>
                </a:lnTo>
                <a:lnTo>
                  <a:pt x="7620000" y="935337"/>
                </a:lnTo>
                <a:lnTo>
                  <a:pt x="6096000" y="935337"/>
                </a:lnTo>
                <a:lnTo>
                  <a:pt x="6096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56569" y="3724936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4569" y="3724936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30471"/>
            <a:ext cx="4556760" cy="935355"/>
          </a:xfrm>
          <a:custGeom>
            <a:avLst/>
            <a:gdLst/>
            <a:ahLst/>
            <a:cxnLst/>
            <a:rect l="l" t="t" r="r" b="b"/>
            <a:pathLst>
              <a:path w="4556760" h="935354">
                <a:moveTo>
                  <a:pt x="0" y="0"/>
                </a:moveTo>
                <a:lnTo>
                  <a:pt x="1508569" y="0"/>
                </a:lnTo>
                <a:lnTo>
                  <a:pt x="1508569" y="935337"/>
                </a:lnTo>
                <a:lnTo>
                  <a:pt x="0" y="935337"/>
                </a:lnTo>
              </a:path>
              <a:path w="4556760" h="935354">
                <a:moveTo>
                  <a:pt x="1508569" y="0"/>
                </a:moveTo>
                <a:lnTo>
                  <a:pt x="3032569" y="0"/>
                </a:lnTo>
                <a:lnTo>
                  <a:pt x="3032569" y="935337"/>
                </a:lnTo>
                <a:lnTo>
                  <a:pt x="1508569" y="935337"/>
                </a:lnTo>
                <a:lnTo>
                  <a:pt x="1508569" y="0"/>
                </a:lnTo>
                <a:close/>
              </a:path>
              <a:path w="4556760" h="935354">
                <a:moveTo>
                  <a:pt x="3032569" y="0"/>
                </a:moveTo>
                <a:lnTo>
                  <a:pt x="4556569" y="0"/>
                </a:lnTo>
                <a:lnTo>
                  <a:pt x="4556569" y="935337"/>
                </a:lnTo>
                <a:lnTo>
                  <a:pt x="3032569" y="935337"/>
                </a:lnTo>
                <a:lnTo>
                  <a:pt x="3032569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80569" y="5595324"/>
            <a:ext cx="4572000" cy="1870710"/>
          </a:xfrm>
          <a:custGeom>
            <a:avLst/>
            <a:gdLst/>
            <a:ahLst/>
            <a:cxnLst/>
            <a:rect l="l" t="t" r="r" b="b"/>
            <a:pathLst>
              <a:path w="4572000" h="1870709">
                <a:moveTo>
                  <a:pt x="0" y="935146"/>
                </a:moveTo>
                <a:lnTo>
                  <a:pt x="1524000" y="935146"/>
                </a:lnTo>
                <a:lnTo>
                  <a:pt x="1524000" y="1870483"/>
                </a:lnTo>
                <a:lnTo>
                  <a:pt x="0" y="1870483"/>
                </a:lnTo>
                <a:lnTo>
                  <a:pt x="0" y="935146"/>
                </a:lnTo>
                <a:close/>
              </a:path>
              <a:path w="4572000" h="1870709">
                <a:moveTo>
                  <a:pt x="1524000" y="935146"/>
                </a:moveTo>
                <a:lnTo>
                  <a:pt x="3048000" y="935146"/>
                </a:lnTo>
                <a:lnTo>
                  <a:pt x="3048000" y="1870483"/>
                </a:lnTo>
                <a:lnTo>
                  <a:pt x="1524000" y="1870483"/>
                </a:lnTo>
                <a:lnTo>
                  <a:pt x="1524000" y="935146"/>
                </a:lnTo>
                <a:close/>
              </a:path>
              <a:path w="4572000" h="1870709">
                <a:moveTo>
                  <a:pt x="3048000" y="935146"/>
                </a:moveTo>
                <a:lnTo>
                  <a:pt x="4572000" y="935146"/>
                </a:lnTo>
                <a:lnTo>
                  <a:pt x="4572000" y="1870483"/>
                </a:lnTo>
                <a:lnTo>
                  <a:pt x="3048000" y="1870483"/>
                </a:lnTo>
                <a:lnTo>
                  <a:pt x="3048000" y="935146"/>
                </a:lnTo>
                <a:close/>
              </a:path>
              <a:path w="4572000" h="1870709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  <a:path w="4572000" h="1870709">
                <a:moveTo>
                  <a:pt x="3048000" y="0"/>
                </a:moveTo>
                <a:lnTo>
                  <a:pt x="4572000" y="0"/>
                </a:lnTo>
                <a:lnTo>
                  <a:pt x="4572000" y="935337"/>
                </a:lnTo>
                <a:lnTo>
                  <a:pt x="3048000" y="935337"/>
                </a:lnTo>
                <a:lnTo>
                  <a:pt x="3048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789789"/>
            <a:ext cx="1508760" cy="935355"/>
          </a:xfrm>
          <a:custGeom>
            <a:avLst/>
            <a:gdLst/>
            <a:ahLst/>
            <a:cxnLst/>
            <a:rect l="l" t="t" r="r" b="b"/>
            <a:pathLst>
              <a:path w="1508760" h="935354">
                <a:moveTo>
                  <a:pt x="0" y="0"/>
                </a:moveTo>
                <a:lnTo>
                  <a:pt x="1508569" y="0"/>
                </a:lnTo>
                <a:lnTo>
                  <a:pt x="1508569" y="935337"/>
                </a:lnTo>
                <a:lnTo>
                  <a:pt x="0" y="935337"/>
                </a:lnTo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6569" y="2789789"/>
            <a:ext cx="3048000" cy="935355"/>
          </a:xfrm>
          <a:custGeom>
            <a:avLst/>
            <a:gdLst/>
            <a:ahLst/>
            <a:cxnLst/>
            <a:rect l="l" t="t" r="r" b="b"/>
            <a:pathLst>
              <a:path w="3048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935354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854643"/>
            <a:ext cx="1508760" cy="935355"/>
          </a:xfrm>
          <a:custGeom>
            <a:avLst/>
            <a:gdLst/>
            <a:ahLst/>
            <a:cxnLst/>
            <a:rect l="l" t="t" r="r" b="b"/>
            <a:pathLst>
              <a:path w="1508760" h="935355">
                <a:moveTo>
                  <a:pt x="0" y="0"/>
                </a:moveTo>
                <a:lnTo>
                  <a:pt x="1508569" y="0"/>
                </a:lnTo>
                <a:lnTo>
                  <a:pt x="1508569" y="935337"/>
                </a:lnTo>
                <a:lnTo>
                  <a:pt x="0" y="935337"/>
                </a:lnTo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28569" y="1854643"/>
            <a:ext cx="3048000" cy="1870710"/>
          </a:xfrm>
          <a:custGeom>
            <a:avLst/>
            <a:gdLst/>
            <a:ahLst/>
            <a:cxnLst/>
            <a:rect l="l" t="t" r="r" b="b"/>
            <a:pathLst>
              <a:path w="3048000" h="1870710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1870710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  <a:path w="3048000" h="1870710">
                <a:moveTo>
                  <a:pt x="0" y="935146"/>
                </a:moveTo>
                <a:lnTo>
                  <a:pt x="1524000" y="935146"/>
                </a:lnTo>
                <a:lnTo>
                  <a:pt x="1524000" y="1870483"/>
                </a:lnTo>
                <a:lnTo>
                  <a:pt x="0" y="1870483"/>
                </a:lnTo>
                <a:lnTo>
                  <a:pt x="0" y="935146"/>
                </a:lnTo>
                <a:close/>
              </a:path>
              <a:path w="3048000" h="1870710">
                <a:moveTo>
                  <a:pt x="1524000" y="935146"/>
                </a:moveTo>
                <a:lnTo>
                  <a:pt x="3048000" y="935146"/>
                </a:lnTo>
                <a:lnTo>
                  <a:pt x="3048000" y="1870483"/>
                </a:lnTo>
                <a:lnTo>
                  <a:pt x="1524000" y="1870483"/>
                </a:lnTo>
                <a:lnTo>
                  <a:pt x="1524000" y="935146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724936"/>
            <a:ext cx="4556760" cy="935355"/>
          </a:xfrm>
          <a:custGeom>
            <a:avLst/>
            <a:gdLst/>
            <a:ahLst/>
            <a:cxnLst/>
            <a:rect l="l" t="t" r="r" b="b"/>
            <a:pathLst>
              <a:path w="4556760" h="935354">
                <a:moveTo>
                  <a:pt x="0" y="0"/>
                </a:moveTo>
                <a:lnTo>
                  <a:pt x="1508569" y="0"/>
                </a:lnTo>
                <a:lnTo>
                  <a:pt x="1508569" y="935337"/>
                </a:lnTo>
                <a:lnTo>
                  <a:pt x="0" y="935337"/>
                </a:lnTo>
              </a:path>
              <a:path w="4556760" h="935354">
                <a:moveTo>
                  <a:pt x="1508569" y="0"/>
                </a:moveTo>
                <a:lnTo>
                  <a:pt x="3032569" y="0"/>
                </a:lnTo>
                <a:lnTo>
                  <a:pt x="3032569" y="935337"/>
                </a:lnTo>
                <a:lnTo>
                  <a:pt x="1508569" y="935337"/>
                </a:lnTo>
                <a:lnTo>
                  <a:pt x="1508569" y="0"/>
                </a:lnTo>
                <a:close/>
              </a:path>
              <a:path w="4556760" h="935354">
                <a:moveTo>
                  <a:pt x="3032569" y="0"/>
                </a:moveTo>
                <a:lnTo>
                  <a:pt x="4556569" y="0"/>
                </a:lnTo>
                <a:lnTo>
                  <a:pt x="4556569" y="935337"/>
                </a:lnTo>
                <a:lnTo>
                  <a:pt x="3032569" y="935337"/>
                </a:lnTo>
                <a:lnTo>
                  <a:pt x="3032569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80569" y="3724936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28569" y="3724936"/>
            <a:ext cx="3048000" cy="935355"/>
          </a:xfrm>
          <a:custGeom>
            <a:avLst/>
            <a:gdLst/>
            <a:ahLst/>
            <a:cxnLst/>
            <a:rect l="l" t="t" r="r" b="b"/>
            <a:pathLst>
              <a:path w="3048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935354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4660082"/>
            <a:ext cx="12176760" cy="1870710"/>
          </a:xfrm>
          <a:custGeom>
            <a:avLst/>
            <a:gdLst/>
            <a:ahLst/>
            <a:cxnLst/>
            <a:rect l="l" t="t" r="r" b="b"/>
            <a:pathLst>
              <a:path w="12176760" h="1870709">
                <a:moveTo>
                  <a:pt x="0" y="0"/>
                </a:moveTo>
                <a:lnTo>
                  <a:pt x="1508569" y="0"/>
                </a:lnTo>
                <a:lnTo>
                  <a:pt x="1508569" y="935337"/>
                </a:lnTo>
                <a:lnTo>
                  <a:pt x="0" y="935337"/>
                </a:lnTo>
              </a:path>
              <a:path w="12176760" h="1870709">
                <a:moveTo>
                  <a:pt x="1508569" y="0"/>
                </a:moveTo>
                <a:lnTo>
                  <a:pt x="3032569" y="0"/>
                </a:lnTo>
                <a:lnTo>
                  <a:pt x="3032569" y="935337"/>
                </a:lnTo>
                <a:lnTo>
                  <a:pt x="1508569" y="935337"/>
                </a:lnTo>
                <a:lnTo>
                  <a:pt x="1508569" y="0"/>
                </a:lnTo>
                <a:close/>
              </a:path>
              <a:path w="12176760" h="1870709">
                <a:moveTo>
                  <a:pt x="3032569" y="0"/>
                </a:moveTo>
                <a:lnTo>
                  <a:pt x="4556569" y="0"/>
                </a:lnTo>
                <a:lnTo>
                  <a:pt x="4556569" y="935337"/>
                </a:lnTo>
                <a:lnTo>
                  <a:pt x="3032569" y="935337"/>
                </a:lnTo>
                <a:lnTo>
                  <a:pt x="3032569" y="0"/>
                </a:lnTo>
                <a:close/>
              </a:path>
              <a:path w="12176760" h="1870709">
                <a:moveTo>
                  <a:pt x="4556569" y="0"/>
                </a:moveTo>
                <a:lnTo>
                  <a:pt x="6080569" y="0"/>
                </a:lnTo>
                <a:lnTo>
                  <a:pt x="6080569" y="935337"/>
                </a:lnTo>
                <a:lnTo>
                  <a:pt x="4556569" y="935337"/>
                </a:lnTo>
                <a:lnTo>
                  <a:pt x="4556569" y="0"/>
                </a:lnTo>
                <a:close/>
              </a:path>
              <a:path w="12176760" h="1870709">
                <a:moveTo>
                  <a:pt x="6080569" y="0"/>
                </a:moveTo>
                <a:lnTo>
                  <a:pt x="7604569" y="0"/>
                </a:lnTo>
                <a:lnTo>
                  <a:pt x="7604569" y="935337"/>
                </a:lnTo>
                <a:lnTo>
                  <a:pt x="6080569" y="935337"/>
                </a:lnTo>
                <a:lnTo>
                  <a:pt x="6080569" y="0"/>
                </a:lnTo>
                <a:close/>
              </a:path>
              <a:path w="12176760" h="1870709">
                <a:moveTo>
                  <a:pt x="7604569" y="0"/>
                </a:moveTo>
                <a:lnTo>
                  <a:pt x="9128569" y="0"/>
                </a:lnTo>
                <a:lnTo>
                  <a:pt x="9128569" y="935337"/>
                </a:lnTo>
                <a:lnTo>
                  <a:pt x="7604569" y="935337"/>
                </a:lnTo>
                <a:lnTo>
                  <a:pt x="7604569" y="0"/>
                </a:lnTo>
                <a:close/>
              </a:path>
              <a:path w="12176760" h="1870709">
                <a:moveTo>
                  <a:pt x="9128569" y="0"/>
                </a:moveTo>
                <a:lnTo>
                  <a:pt x="10652569" y="0"/>
                </a:lnTo>
                <a:lnTo>
                  <a:pt x="10652569" y="935337"/>
                </a:lnTo>
                <a:lnTo>
                  <a:pt x="9128569" y="935337"/>
                </a:lnTo>
                <a:lnTo>
                  <a:pt x="9128569" y="0"/>
                </a:lnTo>
                <a:close/>
              </a:path>
              <a:path w="12176760" h="1870709">
                <a:moveTo>
                  <a:pt x="10652569" y="0"/>
                </a:moveTo>
                <a:lnTo>
                  <a:pt x="12176569" y="0"/>
                </a:lnTo>
                <a:lnTo>
                  <a:pt x="12176569" y="935337"/>
                </a:lnTo>
                <a:lnTo>
                  <a:pt x="10652569" y="935337"/>
                </a:lnTo>
                <a:lnTo>
                  <a:pt x="10652569" y="0"/>
                </a:lnTo>
                <a:close/>
              </a:path>
              <a:path w="12176760" h="1870709">
                <a:moveTo>
                  <a:pt x="10652569" y="935241"/>
                </a:moveTo>
                <a:lnTo>
                  <a:pt x="12176569" y="935241"/>
                </a:lnTo>
                <a:lnTo>
                  <a:pt x="12176569" y="1870578"/>
                </a:lnTo>
                <a:lnTo>
                  <a:pt x="10652569" y="1870578"/>
                </a:lnTo>
                <a:lnTo>
                  <a:pt x="10652569" y="935241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-4762" y="0"/>
            <a:ext cx="18282285" cy="10281285"/>
            <a:chOff x="-4762" y="0"/>
            <a:chExt cx="18282285" cy="10281285"/>
          </a:xfrm>
        </p:grpSpPr>
        <p:sp>
          <p:nvSpPr>
            <p:cNvPr id="20" name="object 20"/>
            <p:cNvSpPr/>
            <p:nvPr/>
          </p:nvSpPr>
          <p:spPr>
            <a:xfrm>
              <a:off x="0" y="0"/>
              <a:ext cx="18272760" cy="10271760"/>
            </a:xfrm>
            <a:custGeom>
              <a:avLst/>
              <a:gdLst/>
              <a:ahLst/>
              <a:cxnLst/>
              <a:rect l="l" t="t" r="r" b="b"/>
              <a:pathLst>
                <a:path w="18272760" h="10271760">
                  <a:moveTo>
                    <a:pt x="1508569" y="0"/>
                  </a:moveTo>
                  <a:lnTo>
                    <a:pt x="1508569" y="919686"/>
                  </a:lnTo>
                  <a:lnTo>
                    <a:pt x="0" y="919686"/>
                  </a:lnTo>
                </a:path>
                <a:path w="18272760" h="10271760">
                  <a:moveTo>
                    <a:pt x="3032569" y="0"/>
                  </a:moveTo>
                  <a:lnTo>
                    <a:pt x="3032569" y="919686"/>
                  </a:lnTo>
                  <a:lnTo>
                    <a:pt x="1508569" y="919686"/>
                  </a:lnTo>
                  <a:lnTo>
                    <a:pt x="1508569" y="0"/>
                  </a:lnTo>
                </a:path>
                <a:path w="18272760" h="10271760">
                  <a:moveTo>
                    <a:pt x="4556569" y="0"/>
                  </a:moveTo>
                  <a:lnTo>
                    <a:pt x="4556569" y="919686"/>
                  </a:lnTo>
                  <a:lnTo>
                    <a:pt x="3032569" y="919686"/>
                  </a:lnTo>
                  <a:lnTo>
                    <a:pt x="3032569" y="0"/>
                  </a:lnTo>
                </a:path>
                <a:path w="18272760" h="10271760">
                  <a:moveTo>
                    <a:pt x="6080569" y="0"/>
                  </a:moveTo>
                  <a:lnTo>
                    <a:pt x="6080569" y="919686"/>
                  </a:lnTo>
                  <a:lnTo>
                    <a:pt x="4556569" y="919686"/>
                  </a:lnTo>
                  <a:lnTo>
                    <a:pt x="4556569" y="0"/>
                  </a:lnTo>
                </a:path>
                <a:path w="18272760" h="10271760">
                  <a:moveTo>
                    <a:pt x="7604569" y="0"/>
                  </a:moveTo>
                  <a:lnTo>
                    <a:pt x="7604569" y="919686"/>
                  </a:lnTo>
                  <a:lnTo>
                    <a:pt x="6080569" y="919686"/>
                  </a:lnTo>
                  <a:lnTo>
                    <a:pt x="6080569" y="0"/>
                  </a:lnTo>
                </a:path>
                <a:path w="18272760" h="10271760">
                  <a:moveTo>
                    <a:pt x="9128569" y="0"/>
                  </a:moveTo>
                  <a:lnTo>
                    <a:pt x="9128569" y="919686"/>
                  </a:lnTo>
                  <a:lnTo>
                    <a:pt x="7604569" y="919686"/>
                  </a:lnTo>
                  <a:lnTo>
                    <a:pt x="7604569" y="0"/>
                  </a:lnTo>
                </a:path>
                <a:path w="18272760" h="10271760">
                  <a:moveTo>
                    <a:pt x="10652569" y="0"/>
                  </a:moveTo>
                  <a:lnTo>
                    <a:pt x="10652569" y="919686"/>
                  </a:lnTo>
                  <a:lnTo>
                    <a:pt x="9128569" y="919686"/>
                  </a:lnTo>
                  <a:lnTo>
                    <a:pt x="9128569" y="0"/>
                  </a:lnTo>
                </a:path>
                <a:path w="18272760" h="10271760">
                  <a:moveTo>
                    <a:pt x="12176569" y="0"/>
                  </a:moveTo>
                  <a:lnTo>
                    <a:pt x="12176569" y="919686"/>
                  </a:lnTo>
                  <a:lnTo>
                    <a:pt x="10652569" y="919686"/>
                  </a:lnTo>
                  <a:lnTo>
                    <a:pt x="10652569" y="0"/>
                  </a:lnTo>
                </a:path>
                <a:path w="18272760" h="10271760">
                  <a:moveTo>
                    <a:pt x="13700569" y="0"/>
                  </a:moveTo>
                  <a:lnTo>
                    <a:pt x="13700569" y="919686"/>
                  </a:lnTo>
                  <a:lnTo>
                    <a:pt x="12176569" y="919686"/>
                  </a:lnTo>
                  <a:lnTo>
                    <a:pt x="12176569" y="0"/>
                  </a:lnTo>
                </a:path>
                <a:path w="18272760" h="10271760">
                  <a:moveTo>
                    <a:pt x="15224569" y="0"/>
                  </a:moveTo>
                  <a:lnTo>
                    <a:pt x="15224569" y="919686"/>
                  </a:lnTo>
                  <a:lnTo>
                    <a:pt x="13700569" y="919686"/>
                  </a:lnTo>
                  <a:lnTo>
                    <a:pt x="13700569" y="0"/>
                  </a:lnTo>
                </a:path>
                <a:path w="18272760" h="10271760">
                  <a:moveTo>
                    <a:pt x="16748569" y="0"/>
                  </a:moveTo>
                  <a:lnTo>
                    <a:pt x="16748569" y="919686"/>
                  </a:lnTo>
                  <a:lnTo>
                    <a:pt x="15224569" y="919686"/>
                  </a:lnTo>
                  <a:lnTo>
                    <a:pt x="15224569" y="0"/>
                  </a:lnTo>
                </a:path>
                <a:path w="18272760" h="10271760">
                  <a:moveTo>
                    <a:pt x="18272569" y="0"/>
                  </a:moveTo>
                  <a:lnTo>
                    <a:pt x="18272569" y="919686"/>
                  </a:lnTo>
                  <a:lnTo>
                    <a:pt x="16748569" y="919686"/>
                  </a:lnTo>
                  <a:lnTo>
                    <a:pt x="16748569" y="0"/>
                  </a:lnTo>
                </a:path>
                <a:path w="18272760" h="10271760">
                  <a:moveTo>
                    <a:pt x="0" y="919496"/>
                  </a:moveTo>
                  <a:lnTo>
                    <a:pt x="1508569" y="919496"/>
                  </a:lnTo>
                  <a:lnTo>
                    <a:pt x="1508569" y="1854833"/>
                  </a:lnTo>
                  <a:lnTo>
                    <a:pt x="0" y="1854833"/>
                  </a:lnTo>
                </a:path>
                <a:path w="18272760" h="10271760">
                  <a:moveTo>
                    <a:pt x="1508569" y="919496"/>
                  </a:moveTo>
                  <a:lnTo>
                    <a:pt x="3032569" y="919496"/>
                  </a:lnTo>
                  <a:lnTo>
                    <a:pt x="3032569" y="1854833"/>
                  </a:lnTo>
                  <a:lnTo>
                    <a:pt x="1508569" y="1854833"/>
                  </a:lnTo>
                  <a:lnTo>
                    <a:pt x="1508569" y="919496"/>
                  </a:lnTo>
                  <a:close/>
                </a:path>
                <a:path w="18272760" h="10271760">
                  <a:moveTo>
                    <a:pt x="3032569" y="919496"/>
                  </a:moveTo>
                  <a:lnTo>
                    <a:pt x="4556569" y="919496"/>
                  </a:lnTo>
                  <a:lnTo>
                    <a:pt x="4556569" y="1854833"/>
                  </a:lnTo>
                  <a:lnTo>
                    <a:pt x="3032569" y="1854833"/>
                  </a:lnTo>
                  <a:lnTo>
                    <a:pt x="3032569" y="919496"/>
                  </a:lnTo>
                  <a:close/>
                </a:path>
                <a:path w="18272760" h="10271760">
                  <a:moveTo>
                    <a:pt x="4556569" y="919496"/>
                  </a:moveTo>
                  <a:lnTo>
                    <a:pt x="6080569" y="919496"/>
                  </a:lnTo>
                  <a:lnTo>
                    <a:pt x="6080569" y="1854833"/>
                  </a:lnTo>
                  <a:lnTo>
                    <a:pt x="4556569" y="1854833"/>
                  </a:lnTo>
                  <a:lnTo>
                    <a:pt x="4556569" y="919496"/>
                  </a:lnTo>
                  <a:close/>
                </a:path>
                <a:path w="18272760" h="10271760">
                  <a:moveTo>
                    <a:pt x="6080569" y="919496"/>
                  </a:moveTo>
                  <a:lnTo>
                    <a:pt x="7604569" y="919496"/>
                  </a:lnTo>
                  <a:lnTo>
                    <a:pt x="7604569" y="1854833"/>
                  </a:lnTo>
                  <a:lnTo>
                    <a:pt x="6080569" y="1854833"/>
                  </a:lnTo>
                  <a:lnTo>
                    <a:pt x="6080569" y="919496"/>
                  </a:lnTo>
                  <a:close/>
                </a:path>
                <a:path w="18272760" h="10271760">
                  <a:moveTo>
                    <a:pt x="7604569" y="919496"/>
                  </a:moveTo>
                  <a:lnTo>
                    <a:pt x="9128569" y="919496"/>
                  </a:lnTo>
                  <a:lnTo>
                    <a:pt x="9128569" y="1854833"/>
                  </a:lnTo>
                  <a:lnTo>
                    <a:pt x="7604569" y="1854833"/>
                  </a:lnTo>
                  <a:lnTo>
                    <a:pt x="7604569" y="919496"/>
                  </a:lnTo>
                  <a:close/>
                </a:path>
                <a:path w="18272760" h="10271760">
                  <a:moveTo>
                    <a:pt x="9128569" y="919496"/>
                  </a:moveTo>
                  <a:lnTo>
                    <a:pt x="10652569" y="919496"/>
                  </a:lnTo>
                  <a:lnTo>
                    <a:pt x="10652569" y="1854833"/>
                  </a:lnTo>
                  <a:lnTo>
                    <a:pt x="9128569" y="1854833"/>
                  </a:lnTo>
                  <a:lnTo>
                    <a:pt x="9128569" y="919496"/>
                  </a:lnTo>
                  <a:close/>
                </a:path>
                <a:path w="18272760" h="10271760">
                  <a:moveTo>
                    <a:pt x="10652569" y="919496"/>
                  </a:moveTo>
                  <a:lnTo>
                    <a:pt x="12176569" y="919496"/>
                  </a:lnTo>
                  <a:lnTo>
                    <a:pt x="12176569" y="1854833"/>
                  </a:lnTo>
                  <a:lnTo>
                    <a:pt x="10652569" y="1854833"/>
                  </a:lnTo>
                  <a:lnTo>
                    <a:pt x="10652569" y="919496"/>
                  </a:lnTo>
                  <a:close/>
                </a:path>
                <a:path w="18272760" h="10271760">
                  <a:moveTo>
                    <a:pt x="12176569" y="919496"/>
                  </a:moveTo>
                  <a:lnTo>
                    <a:pt x="13700569" y="919496"/>
                  </a:lnTo>
                  <a:lnTo>
                    <a:pt x="13700569" y="1854833"/>
                  </a:lnTo>
                  <a:lnTo>
                    <a:pt x="12176569" y="1854833"/>
                  </a:lnTo>
                  <a:lnTo>
                    <a:pt x="12176569" y="919496"/>
                  </a:lnTo>
                  <a:close/>
                </a:path>
                <a:path w="18272760" h="10271760">
                  <a:moveTo>
                    <a:pt x="13700569" y="919496"/>
                  </a:moveTo>
                  <a:lnTo>
                    <a:pt x="15224569" y="919496"/>
                  </a:lnTo>
                  <a:lnTo>
                    <a:pt x="15224569" y="1854833"/>
                  </a:lnTo>
                  <a:lnTo>
                    <a:pt x="13700569" y="1854833"/>
                  </a:lnTo>
                  <a:lnTo>
                    <a:pt x="13700569" y="919496"/>
                  </a:lnTo>
                  <a:close/>
                </a:path>
                <a:path w="18272760" h="10271760">
                  <a:moveTo>
                    <a:pt x="15224569" y="919496"/>
                  </a:moveTo>
                  <a:lnTo>
                    <a:pt x="16748569" y="919496"/>
                  </a:lnTo>
                  <a:lnTo>
                    <a:pt x="16748569" y="1854833"/>
                  </a:lnTo>
                  <a:lnTo>
                    <a:pt x="15224569" y="1854833"/>
                  </a:lnTo>
                  <a:lnTo>
                    <a:pt x="15224569" y="919496"/>
                  </a:lnTo>
                  <a:close/>
                </a:path>
                <a:path w="18272760" h="10271760">
                  <a:moveTo>
                    <a:pt x="16748569" y="919496"/>
                  </a:moveTo>
                  <a:lnTo>
                    <a:pt x="18272569" y="919496"/>
                  </a:lnTo>
                  <a:lnTo>
                    <a:pt x="18272569" y="1854833"/>
                  </a:lnTo>
                  <a:lnTo>
                    <a:pt x="16748569" y="1854833"/>
                  </a:lnTo>
                  <a:lnTo>
                    <a:pt x="16748569" y="919496"/>
                  </a:lnTo>
                  <a:close/>
                </a:path>
                <a:path w="18272760" h="10271760">
                  <a:moveTo>
                    <a:pt x="12176569" y="1854642"/>
                  </a:moveTo>
                  <a:lnTo>
                    <a:pt x="13700569" y="1854642"/>
                  </a:lnTo>
                  <a:lnTo>
                    <a:pt x="13700569" y="2789979"/>
                  </a:lnTo>
                  <a:lnTo>
                    <a:pt x="12176569" y="2789979"/>
                  </a:lnTo>
                  <a:lnTo>
                    <a:pt x="12176569" y="1854642"/>
                  </a:lnTo>
                  <a:close/>
                </a:path>
                <a:path w="18272760" h="10271760">
                  <a:moveTo>
                    <a:pt x="13700569" y="1854642"/>
                  </a:moveTo>
                  <a:lnTo>
                    <a:pt x="15224569" y="1854642"/>
                  </a:lnTo>
                  <a:lnTo>
                    <a:pt x="15224569" y="2789979"/>
                  </a:lnTo>
                  <a:lnTo>
                    <a:pt x="13700569" y="2789979"/>
                  </a:lnTo>
                  <a:lnTo>
                    <a:pt x="13700569" y="1854642"/>
                  </a:lnTo>
                  <a:close/>
                </a:path>
                <a:path w="18272760" h="10271760">
                  <a:moveTo>
                    <a:pt x="15224569" y="1854642"/>
                  </a:moveTo>
                  <a:lnTo>
                    <a:pt x="16748569" y="1854642"/>
                  </a:lnTo>
                  <a:lnTo>
                    <a:pt x="16748569" y="2789979"/>
                  </a:lnTo>
                  <a:lnTo>
                    <a:pt x="15224569" y="2789979"/>
                  </a:lnTo>
                  <a:lnTo>
                    <a:pt x="15224569" y="1854642"/>
                  </a:lnTo>
                  <a:close/>
                </a:path>
                <a:path w="18272760" h="10271760">
                  <a:moveTo>
                    <a:pt x="16748569" y="1854642"/>
                  </a:moveTo>
                  <a:lnTo>
                    <a:pt x="18272569" y="1854642"/>
                  </a:lnTo>
                  <a:lnTo>
                    <a:pt x="18272569" y="2789979"/>
                  </a:lnTo>
                  <a:lnTo>
                    <a:pt x="16748569" y="2789979"/>
                  </a:lnTo>
                  <a:lnTo>
                    <a:pt x="16748569" y="1854642"/>
                  </a:lnTo>
                  <a:close/>
                </a:path>
                <a:path w="18272760" h="10271760">
                  <a:moveTo>
                    <a:pt x="12176569" y="2789789"/>
                  </a:moveTo>
                  <a:lnTo>
                    <a:pt x="13700569" y="2789789"/>
                  </a:lnTo>
                  <a:lnTo>
                    <a:pt x="13700569" y="3725126"/>
                  </a:lnTo>
                  <a:lnTo>
                    <a:pt x="12176569" y="3725126"/>
                  </a:lnTo>
                  <a:lnTo>
                    <a:pt x="12176569" y="2789789"/>
                  </a:lnTo>
                  <a:close/>
                </a:path>
                <a:path w="18272760" h="10271760">
                  <a:moveTo>
                    <a:pt x="13700569" y="2789789"/>
                  </a:moveTo>
                  <a:lnTo>
                    <a:pt x="15224569" y="2789789"/>
                  </a:lnTo>
                  <a:lnTo>
                    <a:pt x="15224569" y="3725126"/>
                  </a:lnTo>
                  <a:lnTo>
                    <a:pt x="13700569" y="3725126"/>
                  </a:lnTo>
                  <a:lnTo>
                    <a:pt x="13700569" y="2789789"/>
                  </a:lnTo>
                  <a:close/>
                </a:path>
                <a:path w="18272760" h="10271760">
                  <a:moveTo>
                    <a:pt x="15224569" y="2789789"/>
                  </a:moveTo>
                  <a:lnTo>
                    <a:pt x="16748569" y="2789789"/>
                  </a:lnTo>
                  <a:lnTo>
                    <a:pt x="16748569" y="3725126"/>
                  </a:lnTo>
                  <a:lnTo>
                    <a:pt x="15224569" y="3725126"/>
                  </a:lnTo>
                  <a:lnTo>
                    <a:pt x="15224569" y="2789789"/>
                  </a:lnTo>
                  <a:close/>
                </a:path>
                <a:path w="18272760" h="10271760">
                  <a:moveTo>
                    <a:pt x="16748569" y="2789789"/>
                  </a:moveTo>
                  <a:lnTo>
                    <a:pt x="18272569" y="2789789"/>
                  </a:lnTo>
                  <a:lnTo>
                    <a:pt x="18272569" y="3725126"/>
                  </a:lnTo>
                  <a:lnTo>
                    <a:pt x="16748569" y="3725126"/>
                  </a:lnTo>
                  <a:lnTo>
                    <a:pt x="16748569" y="2789789"/>
                  </a:lnTo>
                  <a:close/>
                </a:path>
                <a:path w="18272760" h="10271760">
                  <a:moveTo>
                    <a:pt x="12176569" y="3724935"/>
                  </a:moveTo>
                  <a:lnTo>
                    <a:pt x="13700569" y="3724935"/>
                  </a:lnTo>
                  <a:lnTo>
                    <a:pt x="13700569" y="4660272"/>
                  </a:lnTo>
                  <a:lnTo>
                    <a:pt x="12176569" y="4660272"/>
                  </a:lnTo>
                  <a:lnTo>
                    <a:pt x="12176569" y="3724935"/>
                  </a:lnTo>
                  <a:close/>
                </a:path>
                <a:path w="18272760" h="10271760">
                  <a:moveTo>
                    <a:pt x="13700569" y="3724935"/>
                  </a:moveTo>
                  <a:lnTo>
                    <a:pt x="15224569" y="3724935"/>
                  </a:lnTo>
                  <a:lnTo>
                    <a:pt x="15224569" y="4660272"/>
                  </a:lnTo>
                  <a:lnTo>
                    <a:pt x="13700569" y="4660272"/>
                  </a:lnTo>
                  <a:lnTo>
                    <a:pt x="13700569" y="3724935"/>
                  </a:lnTo>
                  <a:close/>
                </a:path>
                <a:path w="18272760" h="10271760">
                  <a:moveTo>
                    <a:pt x="15224569" y="3724935"/>
                  </a:moveTo>
                  <a:lnTo>
                    <a:pt x="16748569" y="3724935"/>
                  </a:lnTo>
                  <a:lnTo>
                    <a:pt x="16748569" y="4660272"/>
                  </a:lnTo>
                  <a:lnTo>
                    <a:pt x="15224569" y="4660272"/>
                  </a:lnTo>
                  <a:lnTo>
                    <a:pt x="15224569" y="3724935"/>
                  </a:lnTo>
                  <a:close/>
                </a:path>
                <a:path w="18272760" h="10271760">
                  <a:moveTo>
                    <a:pt x="16748569" y="3724935"/>
                  </a:moveTo>
                  <a:lnTo>
                    <a:pt x="18272569" y="3724935"/>
                  </a:lnTo>
                  <a:lnTo>
                    <a:pt x="18272569" y="4660272"/>
                  </a:lnTo>
                  <a:lnTo>
                    <a:pt x="16748569" y="4660272"/>
                  </a:lnTo>
                  <a:lnTo>
                    <a:pt x="16748569" y="3724935"/>
                  </a:lnTo>
                  <a:close/>
                </a:path>
                <a:path w="18272760" h="10271760">
                  <a:moveTo>
                    <a:pt x="12176569" y="4660082"/>
                  </a:moveTo>
                  <a:lnTo>
                    <a:pt x="13700569" y="4660082"/>
                  </a:lnTo>
                  <a:lnTo>
                    <a:pt x="13700569" y="5595419"/>
                  </a:lnTo>
                  <a:lnTo>
                    <a:pt x="12176569" y="5595419"/>
                  </a:lnTo>
                  <a:lnTo>
                    <a:pt x="12176569" y="4660082"/>
                  </a:lnTo>
                  <a:close/>
                </a:path>
                <a:path w="18272760" h="10271760">
                  <a:moveTo>
                    <a:pt x="13700569" y="4660082"/>
                  </a:moveTo>
                  <a:lnTo>
                    <a:pt x="15224569" y="4660082"/>
                  </a:lnTo>
                  <a:lnTo>
                    <a:pt x="15224569" y="5595419"/>
                  </a:lnTo>
                  <a:lnTo>
                    <a:pt x="13700569" y="5595419"/>
                  </a:lnTo>
                  <a:lnTo>
                    <a:pt x="13700569" y="4660082"/>
                  </a:lnTo>
                  <a:close/>
                </a:path>
                <a:path w="18272760" h="10271760">
                  <a:moveTo>
                    <a:pt x="15224569" y="4660082"/>
                  </a:moveTo>
                  <a:lnTo>
                    <a:pt x="16748569" y="4660082"/>
                  </a:lnTo>
                  <a:lnTo>
                    <a:pt x="16748569" y="5595419"/>
                  </a:lnTo>
                  <a:lnTo>
                    <a:pt x="15224569" y="5595419"/>
                  </a:lnTo>
                  <a:lnTo>
                    <a:pt x="15224569" y="4660082"/>
                  </a:lnTo>
                  <a:close/>
                </a:path>
                <a:path w="18272760" h="10271760">
                  <a:moveTo>
                    <a:pt x="16748569" y="4660082"/>
                  </a:moveTo>
                  <a:lnTo>
                    <a:pt x="18272569" y="4660082"/>
                  </a:lnTo>
                  <a:lnTo>
                    <a:pt x="18272569" y="5595419"/>
                  </a:lnTo>
                  <a:lnTo>
                    <a:pt x="16748569" y="5595419"/>
                  </a:lnTo>
                  <a:lnTo>
                    <a:pt x="16748569" y="4660082"/>
                  </a:lnTo>
                  <a:close/>
                </a:path>
                <a:path w="18272760" h="10271760">
                  <a:moveTo>
                    <a:pt x="12176569" y="5595324"/>
                  </a:moveTo>
                  <a:lnTo>
                    <a:pt x="13700569" y="5595324"/>
                  </a:lnTo>
                  <a:lnTo>
                    <a:pt x="13700569" y="6530661"/>
                  </a:lnTo>
                  <a:lnTo>
                    <a:pt x="12176569" y="6530661"/>
                  </a:lnTo>
                  <a:lnTo>
                    <a:pt x="12176569" y="5595324"/>
                  </a:lnTo>
                  <a:close/>
                </a:path>
                <a:path w="18272760" h="10271760">
                  <a:moveTo>
                    <a:pt x="13700569" y="5595324"/>
                  </a:moveTo>
                  <a:lnTo>
                    <a:pt x="15224569" y="5595324"/>
                  </a:lnTo>
                  <a:lnTo>
                    <a:pt x="15224569" y="6530661"/>
                  </a:lnTo>
                  <a:lnTo>
                    <a:pt x="13700569" y="6530661"/>
                  </a:lnTo>
                  <a:lnTo>
                    <a:pt x="13700569" y="5595324"/>
                  </a:lnTo>
                  <a:close/>
                </a:path>
                <a:path w="18272760" h="10271760">
                  <a:moveTo>
                    <a:pt x="15224569" y="5595324"/>
                  </a:moveTo>
                  <a:lnTo>
                    <a:pt x="16748569" y="5595324"/>
                  </a:lnTo>
                  <a:lnTo>
                    <a:pt x="16748569" y="6530661"/>
                  </a:lnTo>
                  <a:lnTo>
                    <a:pt x="15224569" y="6530661"/>
                  </a:lnTo>
                  <a:lnTo>
                    <a:pt x="15224569" y="5595324"/>
                  </a:lnTo>
                  <a:close/>
                </a:path>
                <a:path w="18272760" h="10271760">
                  <a:moveTo>
                    <a:pt x="16748569" y="5595324"/>
                  </a:moveTo>
                  <a:lnTo>
                    <a:pt x="18272569" y="5595324"/>
                  </a:lnTo>
                  <a:lnTo>
                    <a:pt x="18272569" y="6530661"/>
                  </a:lnTo>
                  <a:lnTo>
                    <a:pt x="16748569" y="6530661"/>
                  </a:lnTo>
                  <a:lnTo>
                    <a:pt x="16748569" y="5595324"/>
                  </a:lnTo>
                  <a:close/>
                </a:path>
                <a:path w="18272760" h="10271760">
                  <a:moveTo>
                    <a:pt x="10652569" y="6530470"/>
                  </a:moveTo>
                  <a:lnTo>
                    <a:pt x="12176569" y="6530470"/>
                  </a:lnTo>
                  <a:lnTo>
                    <a:pt x="12176569" y="7465807"/>
                  </a:lnTo>
                  <a:lnTo>
                    <a:pt x="10652569" y="7465807"/>
                  </a:lnTo>
                  <a:lnTo>
                    <a:pt x="10652569" y="6530470"/>
                  </a:lnTo>
                  <a:close/>
                </a:path>
                <a:path w="18272760" h="10271760">
                  <a:moveTo>
                    <a:pt x="12176569" y="6530470"/>
                  </a:moveTo>
                  <a:lnTo>
                    <a:pt x="13700569" y="6530470"/>
                  </a:lnTo>
                  <a:lnTo>
                    <a:pt x="13700569" y="7465807"/>
                  </a:lnTo>
                  <a:lnTo>
                    <a:pt x="12176569" y="7465807"/>
                  </a:lnTo>
                  <a:lnTo>
                    <a:pt x="12176569" y="6530470"/>
                  </a:lnTo>
                  <a:close/>
                </a:path>
                <a:path w="18272760" h="10271760">
                  <a:moveTo>
                    <a:pt x="13700569" y="6530470"/>
                  </a:moveTo>
                  <a:lnTo>
                    <a:pt x="15224569" y="6530470"/>
                  </a:lnTo>
                  <a:lnTo>
                    <a:pt x="15224569" y="7465807"/>
                  </a:lnTo>
                  <a:lnTo>
                    <a:pt x="13700569" y="7465807"/>
                  </a:lnTo>
                  <a:lnTo>
                    <a:pt x="13700569" y="6530470"/>
                  </a:lnTo>
                  <a:close/>
                </a:path>
                <a:path w="18272760" h="10271760">
                  <a:moveTo>
                    <a:pt x="15224569" y="6530470"/>
                  </a:moveTo>
                  <a:lnTo>
                    <a:pt x="16748569" y="6530470"/>
                  </a:lnTo>
                  <a:lnTo>
                    <a:pt x="16748569" y="7465807"/>
                  </a:lnTo>
                  <a:lnTo>
                    <a:pt x="15224569" y="7465807"/>
                  </a:lnTo>
                  <a:lnTo>
                    <a:pt x="15224569" y="6530470"/>
                  </a:lnTo>
                  <a:close/>
                </a:path>
                <a:path w="18272760" h="10271760">
                  <a:moveTo>
                    <a:pt x="16748569" y="6530470"/>
                  </a:moveTo>
                  <a:lnTo>
                    <a:pt x="18272569" y="6530470"/>
                  </a:lnTo>
                  <a:lnTo>
                    <a:pt x="18272569" y="7465807"/>
                  </a:lnTo>
                  <a:lnTo>
                    <a:pt x="16748569" y="7465807"/>
                  </a:lnTo>
                  <a:lnTo>
                    <a:pt x="16748569" y="6530470"/>
                  </a:lnTo>
                  <a:close/>
                </a:path>
                <a:path w="18272760" h="10271760">
                  <a:moveTo>
                    <a:pt x="0" y="7465617"/>
                  </a:moveTo>
                  <a:lnTo>
                    <a:pt x="1508569" y="7465617"/>
                  </a:lnTo>
                  <a:lnTo>
                    <a:pt x="1508569" y="8400954"/>
                  </a:lnTo>
                  <a:lnTo>
                    <a:pt x="0" y="8400954"/>
                  </a:lnTo>
                </a:path>
                <a:path w="18272760" h="10271760">
                  <a:moveTo>
                    <a:pt x="1508569" y="7465617"/>
                  </a:moveTo>
                  <a:lnTo>
                    <a:pt x="3032569" y="7465617"/>
                  </a:lnTo>
                  <a:lnTo>
                    <a:pt x="3032569" y="8400954"/>
                  </a:lnTo>
                  <a:lnTo>
                    <a:pt x="1508569" y="8400954"/>
                  </a:lnTo>
                  <a:lnTo>
                    <a:pt x="1508569" y="7465617"/>
                  </a:lnTo>
                  <a:close/>
                </a:path>
                <a:path w="18272760" h="10271760">
                  <a:moveTo>
                    <a:pt x="3032569" y="7465617"/>
                  </a:moveTo>
                  <a:lnTo>
                    <a:pt x="4556569" y="7465617"/>
                  </a:lnTo>
                  <a:lnTo>
                    <a:pt x="4556569" y="8400954"/>
                  </a:lnTo>
                  <a:lnTo>
                    <a:pt x="3032569" y="8400954"/>
                  </a:lnTo>
                  <a:lnTo>
                    <a:pt x="3032569" y="7465617"/>
                  </a:lnTo>
                  <a:close/>
                </a:path>
                <a:path w="18272760" h="10271760">
                  <a:moveTo>
                    <a:pt x="4556569" y="7465617"/>
                  </a:moveTo>
                  <a:lnTo>
                    <a:pt x="6080569" y="7465617"/>
                  </a:lnTo>
                  <a:lnTo>
                    <a:pt x="6080569" y="8400954"/>
                  </a:lnTo>
                  <a:lnTo>
                    <a:pt x="4556569" y="8400954"/>
                  </a:lnTo>
                  <a:lnTo>
                    <a:pt x="4556569" y="7465617"/>
                  </a:lnTo>
                  <a:close/>
                </a:path>
                <a:path w="18272760" h="10271760">
                  <a:moveTo>
                    <a:pt x="6080569" y="7465617"/>
                  </a:moveTo>
                  <a:lnTo>
                    <a:pt x="7604569" y="7465617"/>
                  </a:lnTo>
                  <a:lnTo>
                    <a:pt x="7604569" y="8400954"/>
                  </a:lnTo>
                  <a:lnTo>
                    <a:pt x="6080569" y="8400954"/>
                  </a:lnTo>
                  <a:lnTo>
                    <a:pt x="6080569" y="7465617"/>
                  </a:lnTo>
                  <a:close/>
                </a:path>
                <a:path w="18272760" h="10271760">
                  <a:moveTo>
                    <a:pt x="7604569" y="7465617"/>
                  </a:moveTo>
                  <a:lnTo>
                    <a:pt x="9128569" y="7465617"/>
                  </a:lnTo>
                  <a:lnTo>
                    <a:pt x="9128569" y="8400954"/>
                  </a:lnTo>
                  <a:lnTo>
                    <a:pt x="7604569" y="8400954"/>
                  </a:lnTo>
                  <a:lnTo>
                    <a:pt x="7604569" y="7465617"/>
                  </a:lnTo>
                  <a:close/>
                </a:path>
                <a:path w="18272760" h="10271760">
                  <a:moveTo>
                    <a:pt x="9128569" y="7465617"/>
                  </a:moveTo>
                  <a:lnTo>
                    <a:pt x="10652569" y="7465617"/>
                  </a:lnTo>
                  <a:lnTo>
                    <a:pt x="10652569" y="8400954"/>
                  </a:lnTo>
                  <a:lnTo>
                    <a:pt x="9128569" y="8400954"/>
                  </a:lnTo>
                  <a:lnTo>
                    <a:pt x="9128569" y="7465617"/>
                  </a:lnTo>
                  <a:close/>
                </a:path>
                <a:path w="18272760" h="10271760">
                  <a:moveTo>
                    <a:pt x="10652569" y="7465617"/>
                  </a:moveTo>
                  <a:lnTo>
                    <a:pt x="12176569" y="7465617"/>
                  </a:lnTo>
                  <a:lnTo>
                    <a:pt x="12176569" y="8400954"/>
                  </a:lnTo>
                  <a:lnTo>
                    <a:pt x="10652569" y="8400954"/>
                  </a:lnTo>
                  <a:lnTo>
                    <a:pt x="10652569" y="7465617"/>
                  </a:lnTo>
                  <a:close/>
                </a:path>
                <a:path w="18272760" h="10271760">
                  <a:moveTo>
                    <a:pt x="12176569" y="7465617"/>
                  </a:moveTo>
                  <a:lnTo>
                    <a:pt x="13700569" y="7465617"/>
                  </a:lnTo>
                  <a:lnTo>
                    <a:pt x="13700569" y="8400954"/>
                  </a:lnTo>
                  <a:lnTo>
                    <a:pt x="12176569" y="8400954"/>
                  </a:lnTo>
                  <a:lnTo>
                    <a:pt x="12176569" y="7465617"/>
                  </a:lnTo>
                  <a:close/>
                </a:path>
                <a:path w="18272760" h="10271760">
                  <a:moveTo>
                    <a:pt x="13700569" y="7465617"/>
                  </a:moveTo>
                  <a:lnTo>
                    <a:pt x="15224569" y="7465617"/>
                  </a:lnTo>
                  <a:lnTo>
                    <a:pt x="15224569" y="8400954"/>
                  </a:lnTo>
                  <a:lnTo>
                    <a:pt x="13700569" y="8400954"/>
                  </a:lnTo>
                  <a:lnTo>
                    <a:pt x="13700569" y="7465617"/>
                  </a:lnTo>
                  <a:close/>
                </a:path>
                <a:path w="18272760" h="10271760">
                  <a:moveTo>
                    <a:pt x="15224569" y="7465617"/>
                  </a:moveTo>
                  <a:lnTo>
                    <a:pt x="16748569" y="7465617"/>
                  </a:lnTo>
                  <a:lnTo>
                    <a:pt x="16748569" y="8400954"/>
                  </a:lnTo>
                  <a:lnTo>
                    <a:pt x="15224569" y="8400954"/>
                  </a:lnTo>
                  <a:lnTo>
                    <a:pt x="15224569" y="7465617"/>
                  </a:lnTo>
                  <a:close/>
                </a:path>
                <a:path w="18272760" h="10271760">
                  <a:moveTo>
                    <a:pt x="16748569" y="7465617"/>
                  </a:moveTo>
                  <a:lnTo>
                    <a:pt x="18272569" y="7465617"/>
                  </a:lnTo>
                  <a:lnTo>
                    <a:pt x="18272569" y="8400954"/>
                  </a:lnTo>
                  <a:lnTo>
                    <a:pt x="16748569" y="8400954"/>
                  </a:lnTo>
                  <a:lnTo>
                    <a:pt x="16748569" y="7465617"/>
                  </a:lnTo>
                  <a:close/>
                </a:path>
                <a:path w="18272760" h="10271760">
                  <a:moveTo>
                    <a:pt x="0" y="8400763"/>
                  </a:moveTo>
                  <a:lnTo>
                    <a:pt x="1508569" y="8400763"/>
                  </a:lnTo>
                  <a:lnTo>
                    <a:pt x="1508569" y="9336100"/>
                  </a:lnTo>
                  <a:lnTo>
                    <a:pt x="0" y="9336100"/>
                  </a:lnTo>
                </a:path>
                <a:path w="18272760" h="10271760">
                  <a:moveTo>
                    <a:pt x="1508569" y="8400763"/>
                  </a:moveTo>
                  <a:lnTo>
                    <a:pt x="3032569" y="8400763"/>
                  </a:lnTo>
                  <a:lnTo>
                    <a:pt x="3032569" y="9336100"/>
                  </a:lnTo>
                  <a:lnTo>
                    <a:pt x="1508569" y="9336100"/>
                  </a:lnTo>
                  <a:lnTo>
                    <a:pt x="1508569" y="8400763"/>
                  </a:lnTo>
                  <a:close/>
                </a:path>
                <a:path w="18272760" h="10271760">
                  <a:moveTo>
                    <a:pt x="3032569" y="8400763"/>
                  </a:moveTo>
                  <a:lnTo>
                    <a:pt x="4556569" y="8400763"/>
                  </a:lnTo>
                  <a:lnTo>
                    <a:pt x="4556569" y="9336100"/>
                  </a:lnTo>
                  <a:lnTo>
                    <a:pt x="3032569" y="9336100"/>
                  </a:lnTo>
                  <a:lnTo>
                    <a:pt x="3032569" y="8400763"/>
                  </a:lnTo>
                  <a:close/>
                </a:path>
                <a:path w="18272760" h="10271760">
                  <a:moveTo>
                    <a:pt x="4556569" y="8400763"/>
                  </a:moveTo>
                  <a:lnTo>
                    <a:pt x="6080569" y="8400763"/>
                  </a:lnTo>
                  <a:lnTo>
                    <a:pt x="6080569" y="9336100"/>
                  </a:lnTo>
                  <a:lnTo>
                    <a:pt x="4556569" y="9336100"/>
                  </a:lnTo>
                  <a:lnTo>
                    <a:pt x="4556569" y="8400763"/>
                  </a:lnTo>
                  <a:close/>
                </a:path>
                <a:path w="18272760" h="10271760">
                  <a:moveTo>
                    <a:pt x="6080569" y="8400763"/>
                  </a:moveTo>
                  <a:lnTo>
                    <a:pt x="7604569" y="8400763"/>
                  </a:lnTo>
                  <a:lnTo>
                    <a:pt x="7604569" y="9336100"/>
                  </a:lnTo>
                  <a:lnTo>
                    <a:pt x="6080569" y="9336100"/>
                  </a:lnTo>
                  <a:lnTo>
                    <a:pt x="6080569" y="8400763"/>
                  </a:lnTo>
                  <a:close/>
                </a:path>
                <a:path w="18272760" h="10271760">
                  <a:moveTo>
                    <a:pt x="7604569" y="8400763"/>
                  </a:moveTo>
                  <a:lnTo>
                    <a:pt x="9128569" y="8400763"/>
                  </a:lnTo>
                  <a:lnTo>
                    <a:pt x="9128569" y="9336100"/>
                  </a:lnTo>
                  <a:lnTo>
                    <a:pt x="7604569" y="9336100"/>
                  </a:lnTo>
                  <a:lnTo>
                    <a:pt x="7604569" y="8400763"/>
                  </a:lnTo>
                  <a:close/>
                </a:path>
                <a:path w="18272760" h="10271760">
                  <a:moveTo>
                    <a:pt x="9128569" y="8400763"/>
                  </a:moveTo>
                  <a:lnTo>
                    <a:pt x="10652569" y="8400763"/>
                  </a:lnTo>
                  <a:lnTo>
                    <a:pt x="10652569" y="9336100"/>
                  </a:lnTo>
                  <a:lnTo>
                    <a:pt x="9128569" y="9336100"/>
                  </a:lnTo>
                  <a:lnTo>
                    <a:pt x="9128569" y="8400763"/>
                  </a:lnTo>
                  <a:close/>
                </a:path>
                <a:path w="18272760" h="10271760">
                  <a:moveTo>
                    <a:pt x="10652569" y="8400763"/>
                  </a:moveTo>
                  <a:lnTo>
                    <a:pt x="12176569" y="8400763"/>
                  </a:lnTo>
                  <a:lnTo>
                    <a:pt x="12176569" y="9336100"/>
                  </a:lnTo>
                  <a:lnTo>
                    <a:pt x="10652569" y="9336100"/>
                  </a:lnTo>
                  <a:lnTo>
                    <a:pt x="10652569" y="8400763"/>
                  </a:lnTo>
                  <a:close/>
                </a:path>
                <a:path w="18272760" h="10271760">
                  <a:moveTo>
                    <a:pt x="12176569" y="8400763"/>
                  </a:moveTo>
                  <a:lnTo>
                    <a:pt x="13700569" y="8400763"/>
                  </a:lnTo>
                  <a:lnTo>
                    <a:pt x="13700569" y="9336100"/>
                  </a:lnTo>
                  <a:lnTo>
                    <a:pt x="12176569" y="9336100"/>
                  </a:lnTo>
                  <a:lnTo>
                    <a:pt x="12176569" y="8400763"/>
                  </a:lnTo>
                  <a:close/>
                </a:path>
                <a:path w="18272760" h="10271760">
                  <a:moveTo>
                    <a:pt x="13700569" y="8400763"/>
                  </a:moveTo>
                  <a:lnTo>
                    <a:pt x="15224569" y="8400763"/>
                  </a:lnTo>
                  <a:lnTo>
                    <a:pt x="15224569" y="9336100"/>
                  </a:lnTo>
                  <a:lnTo>
                    <a:pt x="13700569" y="9336100"/>
                  </a:lnTo>
                  <a:lnTo>
                    <a:pt x="13700569" y="8400763"/>
                  </a:lnTo>
                  <a:close/>
                </a:path>
                <a:path w="18272760" h="10271760">
                  <a:moveTo>
                    <a:pt x="15224569" y="8400763"/>
                  </a:moveTo>
                  <a:lnTo>
                    <a:pt x="16748569" y="8400763"/>
                  </a:lnTo>
                  <a:lnTo>
                    <a:pt x="16748569" y="9336100"/>
                  </a:lnTo>
                  <a:lnTo>
                    <a:pt x="15224569" y="9336100"/>
                  </a:lnTo>
                  <a:lnTo>
                    <a:pt x="15224569" y="8400763"/>
                  </a:lnTo>
                  <a:close/>
                </a:path>
                <a:path w="18272760" h="10271760">
                  <a:moveTo>
                    <a:pt x="16748569" y="8400763"/>
                  </a:moveTo>
                  <a:lnTo>
                    <a:pt x="18272569" y="8400763"/>
                  </a:lnTo>
                  <a:lnTo>
                    <a:pt x="18272569" y="9336100"/>
                  </a:lnTo>
                  <a:lnTo>
                    <a:pt x="16748569" y="9336100"/>
                  </a:lnTo>
                  <a:lnTo>
                    <a:pt x="16748569" y="8400763"/>
                  </a:lnTo>
                  <a:close/>
                </a:path>
                <a:path w="18272760" h="10271760">
                  <a:moveTo>
                    <a:pt x="0" y="9335910"/>
                  </a:moveTo>
                  <a:lnTo>
                    <a:pt x="1508569" y="9335910"/>
                  </a:lnTo>
                  <a:lnTo>
                    <a:pt x="1508569" y="10271247"/>
                  </a:lnTo>
                  <a:lnTo>
                    <a:pt x="0" y="10271247"/>
                  </a:lnTo>
                </a:path>
                <a:path w="18272760" h="10271760">
                  <a:moveTo>
                    <a:pt x="1508569" y="9335910"/>
                  </a:moveTo>
                  <a:lnTo>
                    <a:pt x="3032569" y="9335910"/>
                  </a:lnTo>
                  <a:lnTo>
                    <a:pt x="3032569" y="10271247"/>
                  </a:lnTo>
                  <a:lnTo>
                    <a:pt x="1508569" y="10271247"/>
                  </a:lnTo>
                  <a:lnTo>
                    <a:pt x="1508569" y="9335910"/>
                  </a:lnTo>
                  <a:close/>
                </a:path>
                <a:path w="18272760" h="10271760">
                  <a:moveTo>
                    <a:pt x="3032569" y="9335910"/>
                  </a:moveTo>
                  <a:lnTo>
                    <a:pt x="4556569" y="9335910"/>
                  </a:lnTo>
                  <a:lnTo>
                    <a:pt x="4556569" y="10271247"/>
                  </a:lnTo>
                  <a:lnTo>
                    <a:pt x="3032569" y="10271247"/>
                  </a:lnTo>
                  <a:lnTo>
                    <a:pt x="3032569" y="9335910"/>
                  </a:lnTo>
                  <a:close/>
                </a:path>
                <a:path w="18272760" h="10271760">
                  <a:moveTo>
                    <a:pt x="4556569" y="9335910"/>
                  </a:moveTo>
                  <a:lnTo>
                    <a:pt x="6080569" y="9335910"/>
                  </a:lnTo>
                  <a:lnTo>
                    <a:pt x="6080569" y="10271247"/>
                  </a:lnTo>
                  <a:lnTo>
                    <a:pt x="4556569" y="10271247"/>
                  </a:lnTo>
                  <a:lnTo>
                    <a:pt x="4556569" y="9335910"/>
                  </a:lnTo>
                  <a:close/>
                </a:path>
                <a:path w="18272760" h="10271760">
                  <a:moveTo>
                    <a:pt x="6080569" y="9335910"/>
                  </a:moveTo>
                  <a:lnTo>
                    <a:pt x="7604569" y="9335910"/>
                  </a:lnTo>
                  <a:lnTo>
                    <a:pt x="7604569" y="10271247"/>
                  </a:lnTo>
                  <a:lnTo>
                    <a:pt x="6080569" y="10271247"/>
                  </a:lnTo>
                  <a:lnTo>
                    <a:pt x="6080569" y="9335910"/>
                  </a:lnTo>
                  <a:close/>
                </a:path>
                <a:path w="18272760" h="10271760">
                  <a:moveTo>
                    <a:pt x="7604569" y="9335910"/>
                  </a:moveTo>
                  <a:lnTo>
                    <a:pt x="9128569" y="9335910"/>
                  </a:lnTo>
                  <a:lnTo>
                    <a:pt x="9128569" y="10271247"/>
                  </a:lnTo>
                  <a:lnTo>
                    <a:pt x="7604569" y="10271247"/>
                  </a:lnTo>
                  <a:lnTo>
                    <a:pt x="7604569" y="9335910"/>
                  </a:lnTo>
                  <a:close/>
                </a:path>
                <a:path w="18272760" h="10271760">
                  <a:moveTo>
                    <a:pt x="9128569" y="9335910"/>
                  </a:moveTo>
                  <a:lnTo>
                    <a:pt x="10652569" y="9335910"/>
                  </a:lnTo>
                  <a:lnTo>
                    <a:pt x="10652569" y="10271247"/>
                  </a:lnTo>
                  <a:lnTo>
                    <a:pt x="9128569" y="10271247"/>
                  </a:lnTo>
                  <a:lnTo>
                    <a:pt x="9128569" y="9335910"/>
                  </a:lnTo>
                  <a:close/>
                </a:path>
                <a:path w="18272760" h="10271760">
                  <a:moveTo>
                    <a:pt x="10652569" y="9335910"/>
                  </a:moveTo>
                  <a:lnTo>
                    <a:pt x="12176569" y="9335910"/>
                  </a:lnTo>
                  <a:lnTo>
                    <a:pt x="12176569" y="10271247"/>
                  </a:lnTo>
                  <a:lnTo>
                    <a:pt x="10652569" y="10271247"/>
                  </a:lnTo>
                  <a:lnTo>
                    <a:pt x="10652569" y="9335910"/>
                  </a:lnTo>
                  <a:close/>
                </a:path>
                <a:path w="18272760" h="10271760">
                  <a:moveTo>
                    <a:pt x="12176569" y="9335910"/>
                  </a:moveTo>
                  <a:lnTo>
                    <a:pt x="13700569" y="9335910"/>
                  </a:lnTo>
                  <a:lnTo>
                    <a:pt x="13700569" y="10271247"/>
                  </a:lnTo>
                  <a:lnTo>
                    <a:pt x="12176569" y="10271247"/>
                  </a:lnTo>
                  <a:lnTo>
                    <a:pt x="12176569" y="9335910"/>
                  </a:lnTo>
                  <a:close/>
                </a:path>
                <a:path w="18272760" h="10271760">
                  <a:moveTo>
                    <a:pt x="13700569" y="9335910"/>
                  </a:moveTo>
                  <a:lnTo>
                    <a:pt x="15224569" y="9335910"/>
                  </a:lnTo>
                  <a:lnTo>
                    <a:pt x="15224569" y="10271247"/>
                  </a:lnTo>
                  <a:lnTo>
                    <a:pt x="13700569" y="10271247"/>
                  </a:lnTo>
                  <a:lnTo>
                    <a:pt x="13700569" y="9335910"/>
                  </a:lnTo>
                  <a:close/>
                </a:path>
                <a:path w="18272760" h="10271760">
                  <a:moveTo>
                    <a:pt x="15224569" y="9335910"/>
                  </a:moveTo>
                  <a:lnTo>
                    <a:pt x="16748569" y="9335910"/>
                  </a:lnTo>
                  <a:lnTo>
                    <a:pt x="16748569" y="10271247"/>
                  </a:lnTo>
                  <a:lnTo>
                    <a:pt x="15224569" y="10271247"/>
                  </a:lnTo>
                  <a:lnTo>
                    <a:pt x="15224569" y="9335910"/>
                  </a:lnTo>
                  <a:close/>
                </a:path>
                <a:path w="18272760" h="10271760">
                  <a:moveTo>
                    <a:pt x="16748569" y="9335910"/>
                  </a:moveTo>
                  <a:lnTo>
                    <a:pt x="18272569" y="9335910"/>
                  </a:lnTo>
                  <a:lnTo>
                    <a:pt x="18272569" y="10271247"/>
                  </a:lnTo>
                  <a:lnTo>
                    <a:pt x="16748569" y="10271247"/>
                  </a:lnTo>
                  <a:lnTo>
                    <a:pt x="16748569" y="9335910"/>
                  </a:lnTo>
                  <a:close/>
                </a:path>
              </a:pathLst>
            </a:custGeom>
            <a:ln w="9524">
              <a:solidFill>
                <a:srgbClr val="1631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0423" y="247284"/>
              <a:ext cx="5400690" cy="888678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05725" y="1130167"/>
              <a:ext cx="4371959" cy="8124797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0359247" y="199899"/>
            <a:ext cx="7941945" cy="8197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200" spc="70" dirty="0">
                <a:solidFill>
                  <a:srgbClr val="000000"/>
                </a:solidFill>
                <a:latin typeface="Palatino Linotype"/>
                <a:cs typeface="Palatino Linotype"/>
              </a:rPr>
              <a:t>E</a:t>
            </a:r>
            <a:r>
              <a:rPr sz="5200" spc="415" dirty="0">
                <a:solidFill>
                  <a:srgbClr val="000000"/>
                </a:solidFill>
                <a:latin typeface="Palatino Linotype"/>
                <a:cs typeface="Palatino Linotype"/>
              </a:rPr>
              <a:t>x</a:t>
            </a:r>
            <a:r>
              <a:rPr sz="5200" spc="355" dirty="0">
                <a:solidFill>
                  <a:srgbClr val="000000"/>
                </a:solidFill>
                <a:latin typeface="Palatino Linotype"/>
                <a:cs typeface="Palatino Linotype"/>
              </a:rPr>
              <a:t>t</a:t>
            </a:r>
            <a:r>
              <a:rPr sz="5200" spc="195" dirty="0">
                <a:solidFill>
                  <a:srgbClr val="000000"/>
                </a:solidFill>
                <a:latin typeface="Palatino Linotype"/>
                <a:cs typeface="Palatino Linotype"/>
              </a:rPr>
              <a:t>e</a:t>
            </a:r>
            <a:r>
              <a:rPr sz="5200" spc="180" dirty="0">
                <a:solidFill>
                  <a:srgbClr val="000000"/>
                </a:solidFill>
                <a:latin typeface="Palatino Linotype"/>
                <a:cs typeface="Palatino Linotype"/>
              </a:rPr>
              <a:t>n</a:t>
            </a:r>
            <a:r>
              <a:rPr sz="5200" spc="55" dirty="0">
                <a:solidFill>
                  <a:srgbClr val="000000"/>
                </a:solidFill>
                <a:latin typeface="Palatino Linotype"/>
                <a:cs typeface="Palatino Linotype"/>
              </a:rPr>
              <a:t>s</a:t>
            </a:r>
            <a:r>
              <a:rPr sz="5200" spc="-10" dirty="0">
                <a:solidFill>
                  <a:srgbClr val="000000"/>
                </a:solidFill>
                <a:latin typeface="Palatino Linotype"/>
                <a:cs typeface="Palatino Linotype"/>
              </a:rPr>
              <a:t>o</a:t>
            </a:r>
            <a:r>
              <a:rPr sz="5200" spc="525" dirty="0">
                <a:solidFill>
                  <a:srgbClr val="000000"/>
                </a:solidFill>
                <a:latin typeface="Palatino Linotype"/>
                <a:cs typeface="Palatino Linotype"/>
              </a:rPr>
              <a:t>r</a:t>
            </a:r>
            <a:r>
              <a:rPr sz="5200" spc="-36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5200" spc="-95" dirty="0">
                <a:solidFill>
                  <a:srgbClr val="000000"/>
                </a:solidFill>
                <a:latin typeface="Palatino Linotype"/>
                <a:cs typeface="Palatino Linotype"/>
              </a:rPr>
              <a:t>C</a:t>
            </a:r>
            <a:r>
              <a:rPr sz="5200" spc="-10" dirty="0">
                <a:solidFill>
                  <a:srgbClr val="000000"/>
                </a:solidFill>
                <a:latin typeface="Palatino Linotype"/>
                <a:cs typeface="Palatino Linotype"/>
              </a:rPr>
              <a:t>o</a:t>
            </a:r>
            <a:r>
              <a:rPr sz="5200" spc="525" dirty="0">
                <a:solidFill>
                  <a:srgbClr val="000000"/>
                </a:solidFill>
                <a:latin typeface="Palatino Linotype"/>
                <a:cs typeface="Palatino Linotype"/>
              </a:rPr>
              <a:t>r</a:t>
            </a:r>
            <a:r>
              <a:rPr sz="5200" spc="355" dirty="0">
                <a:solidFill>
                  <a:srgbClr val="000000"/>
                </a:solidFill>
                <a:latin typeface="Palatino Linotype"/>
                <a:cs typeface="Palatino Linotype"/>
              </a:rPr>
              <a:t>t</a:t>
            </a:r>
            <a:r>
              <a:rPr sz="5200" spc="-10" dirty="0">
                <a:solidFill>
                  <a:srgbClr val="000000"/>
                </a:solidFill>
                <a:latin typeface="Palatino Linotype"/>
                <a:cs typeface="Palatino Linotype"/>
              </a:rPr>
              <a:t>o</a:t>
            </a:r>
            <a:r>
              <a:rPr sz="5200" spc="-36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5200" spc="-114" dirty="0">
                <a:solidFill>
                  <a:srgbClr val="000000"/>
                </a:solidFill>
                <a:latin typeface="Palatino Linotype"/>
                <a:cs typeface="Palatino Linotype"/>
              </a:rPr>
              <a:t>d</a:t>
            </a:r>
            <a:r>
              <a:rPr sz="5200" spc="195" dirty="0">
                <a:solidFill>
                  <a:srgbClr val="000000"/>
                </a:solidFill>
                <a:latin typeface="Palatino Linotype"/>
                <a:cs typeface="Palatino Linotype"/>
              </a:rPr>
              <a:t>e</a:t>
            </a:r>
            <a:r>
              <a:rPr sz="5200" spc="130" dirty="0">
                <a:solidFill>
                  <a:srgbClr val="000000"/>
                </a:solidFill>
                <a:latin typeface="Palatino Linotype"/>
                <a:cs typeface="Palatino Linotype"/>
              </a:rPr>
              <a:t>l</a:t>
            </a:r>
            <a:r>
              <a:rPr sz="5200" spc="-36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5200" spc="160" dirty="0">
                <a:solidFill>
                  <a:srgbClr val="000000"/>
                </a:solidFill>
                <a:latin typeface="Palatino Linotype"/>
                <a:cs typeface="Palatino Linotype"/>
              </a:rPr>
              <a:t>P</a:t>
            </a:r>
            <a:r>
              <a:rPr sz="5200" spc="15" dirty="0">
                <a:solidFill>
                  <a:srgbClr val="000000"/>
                </a:solidFill>
                <a:latin typeface="Palatino Linotype"/>
                <a:cs typeface="Palatino Linotype"/>
              </a:rPr>
              <a:t>u</a:t>
            </a:r>
            <a:r>
              <a:rPr sz="5200" spc="130" dirty="0">
                <a:solidFill>
                  <a:srgbClr val="000000"/>
                </a:solidFill>
                <a:latin typeface="Palatino Linotype"/>
                <a:cs typeface="Palatino Linotype"/>
              </a:rPr>
              <a:t>l</a:t>
            </a:r>
            <a:r>
              <a:rPr sz="5200" spc="-175" dirty="0">
                <a:solidFill>
                  <a:srgbClr val="000000"/>
                </a:solidFill>
                <a:latin typeface="Palatino Linotype"/>
                <a:cs typeface="Palatino Linotype"/>
              </a:rPr>
              <a:t>g</a:t>
            </a:r>
            <a:r>
              <a:rPr sz="5200" spc="260" dirty="0">
                <a:solidFill>
                  <a:srgbClr val="000000"/>
                </a:solidFill>
                <a:latin typeface="Palatino Linotype"/>
                <a:cs typeface="Palatino Linotype"/>
              </a:rPr>
              <a:t>a</a:t>
            </a:r>
            <a:r>
              <a:rPr sz="5200" spc="525" dirty="0">
                <a:solidFill>
                  <a:srgbClr val="000000"/>
                </a:solidFill>
                <a:latin typeface="Palatino Linotype"/>
                <a:cs typeface="Palatino Linotype"/>
              </a:rPr>
              <a:t>r</a:t>
            </a:r>
            <a:endParaRPr sz="5200">
              <a:latin typeface="Palatino Linotype"/>
              <a:cs typeface="Palatino Linotyp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-12700" y="9458190"/>
            <a:ext cx="8082915" cy="8197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200" spc="-430" dirty="0">
                <a:latin typeface="Palatino Linotype"/>
                <a:cs typeface="Palatino Linotype"/>
              </a:rPr>
              <a:t>A</a:t>
            </a:r>
            <a:r>
              <a:rPr sz="5200" spc="185" dirty="0">
                <a:latin typeface="Palatino Linotype"/>
                <a:cs typeface="Palatino Linotype"/>
              </a:rPr>
              <a:t>b</a:t>
            </a:r>
            <a:r>
              <a:rPr sz="5200" spc="-114" dirty="0">
                <a:latin typeface="Palatino Linotype"/>
                <a:cs typeface="Palatino Linotype"/>
              </a:rPr>
              <a:t>d</a:t>
            </a:r>
            <a:r>
              <a:rPr sz="5200" spc="15" dirty="0">
                <a:latin typeface="Palatino Linotype"/>
                <a:cs typeface="Palatino Linotype"/>
              </a:rPr>
              <a:t>u</a:t>
            </a:r>
            <a:r>
              <a:rPr sz="5200" spc="204" dirty="0">
                <a:latin typeface="Palatino Linotype"/>
                <a:cs typeface="Palatino Linotype"/>
              </a:rPr>
              <a:t>c</a:t>
            </a:r>
            <a:r>
              <a:rPr sz="5200" spc="355" dirty="0">
                <a:latin typeface="Palatino Linotype"/>
                <a:cs typeface="Palatino Linotype"/>
              </a:rPr>
              <a:t>t</a:t>
            </a:r>
            <a:r>
              <a:rPr sz="5200" spc="-10" dirty="0">
                <a:latin typeface="Palatino Linotype"/>
                <a:cs typeface="Palatino Linotype"/>
              </a:rPr>
              <a:t>o</a:t>
            </a:r>
            <a:r>
              <a:rPr sz="5200" spc="525" dirty="0">
                <a:latin typeface="Palatino Linotype"/>
                <a:cs typeface="Palatino Linotype"/>
              </a:rPr>
              <a:t>r</a:t>
            </a:r>
            <a:r>
              <a:rPr sz="5200" spc="-365" dirty="0">
                <a:latin typeface="Palatino Linotype"/>
                <a:cs typeface="Palatino Linotype"/>
              </a:rPr>
              <a:t> </a:t>
            </a:r>
            <a:r>
              <a:rPr sz="5200" spc="-75" dirty="0">
                <a:latin typeface="Palatino Linotype"/>
                <a:cs typeface="Palatino Linotype"/>
              </a:rPr>
              <a:t>L</a:t>
            </a:r>
            <a:r>
              <a:rPr sz="5200" spc="260" dirty="0">
                <a:latin typeface="Palatino Linotype"/>
                <a:cs typeface="Palatino Linotype"/>
              </a:rPr>
              <a:t>a</a:t>
            </a:r>
            <a:r>
              <a:rPr sz="5200" spc="525" dirty="0">
                <a:latin typeface="Palatino Linotype"/>
                <a:cs typeface="Palatino Linotype"/>
              </a:rPr>
              <a:t>r</a:t>
            </a:r>
            <a:r>
              <a:rPr sz="5200" spc="-175" dirty="0">
                <a:latin typeface="Palatino Linotype"/>
                <a:cs typeface="Palatino Linotype"/>
              </a:rPr>
              <a:t>g</a:t>
            </a:r>
            <a:r>
              <a:rPr sz="5200" spc="-10" dirty="0">
                <a:latin typeface="Palatino Linotype"/>
                <a:cs typeface="Palatino Linotype"/>
              </a:rPr>
              <a:t>o</a:t>
            </a:r>
            <a:r>
              <a:rPr sz="5200" spc="-365" dirty="0">
                <a:latin typeface="Palatino Linotype"/>
                <a:cs typeface="Palatino Linotype"/>
              </a:rPr>
              <a:t> </a:t>
            </a:r>
            <a:r>
              <a:rPr sz="5200" spc="-114" dirty="0">
                <a:latin typeface="Palatino Linotype"/>
                <a:cs typeface="Palatino Linotype"/>
              </a:rPr>
              <a:t>d</a:t>
            </a:r>
            <a:r>
              <a:rPr sz="5200" spc="195" dirty="0">
                <a:latin typeface="Palatino Linotype"/>
                <a:cs typeface="Palatino Linotype"/>
              </a:rPr>
              <a:t>e</a:t>
            </a:r>
            <a:r>
              <a:rPr sz="5200" spc="130" dirty="0">
                <a:latin typeface="Palatino Linotype"/>
                <a:cs typeface="Palatino Linotype"/>
              </a:rPr>
              <a:t>l</a:t>
            </a:r>
            <a:r>
              <a:rPr sz="5200" spc="-365" dirty="0">
                <a:latin typeface="Palatino Linotype"/>
                <a:cs typeface="Palatino Linotype"/>
              </a:rPr>
              <a:t> </a:t>
            </a:r>
            <a:r>
              <a:rPr sz="5200" spc="160" dirty="0">
                <a:latin typeface="Palatino Linotype"/>
                <a:cs typeface="Palatino Linotype"/>
              </a:rPr>
              <a:t>P</a:t>
            </a:r>
            <a:r>
              <a:rPr sz="5200" spc="15" dirty="0">
                <a:latin typeface="Palatino Linotype"/>
                <a:cs typeface="Palatino Linotype"/>
              </a:rPr>
              <a:t>u</a:t>
            </a:r>
            <a:r>
              <a:rPr sz="5200" spc="130" dirty="0">
                <a:latin typeface="Palatino Linotype"/>
                <a:cs typeface="Palatino Linotype"/>
              </a:rPr>
              <a:t>l</a:t>
            </a:r>
            <a:r>
              <a:rPr sz="5200" spc="-175" dirty="0">
                <a:latin typeface="Palatino Linotype"/>
                <a:cs typeface="Palatino Linotype"/>
              </a:rPr>
              <a:t>g</a:t>
            </a:r>
            <a:r>
              <a:rPr sz="5200" spc="260" dirty="0">
                <a:latin typeface="Palatino Linotype"/>
                <a:cs typeface="Palatino Linotype"/>
              </a:rPr>
              <a:t>a</a:t>
            </a:r>
            <a:r>
              <a:rPr sz="5200" spc="525" dirty="0">
                <a:latin typeface="Palatino Linotype"/>
                <a:cs typeface="Palatino Linotype"/>
              </a:rPr>
              <a:t>r</a:t>
            </a:r>
            <a:endParaRPr sz="5200">
              <a:latin typeface="Palatino Linotype"/>
              <a:cs typeface="Palatino Linotyp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12774" y="3947310"/>
            <a:ext cx="6074410" cy="2277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87500">
              <a:lnSpc>
                <a:spcPct val="115399"/>
              </a:lnSpc>
              <a:spcBef>
                <a:spcPts val="95"/>
              </a:spcBef>
            </a:pPr>
            <a:r>
              <a:rPr sz="6400" spc="325" dirty="0">
                <a:latin typeface="Palatino Linotype"/>
                <a:cs typeface="Palatino Linotype"/>
              </a:rPr>
              <a:t>Primer </a:t>
            </a:r>
            <a:r>
              <a:rPr sz="6400" spc="330" dirty="0">
                <a:latin typeface="Palatino Linotype"/>
                <a:cs typeface="Palatino Linotype"/>
              </a:rPr>
              <a:t> </a:t>
            </a:r>
            <a:r>
              <a:rPr sz="6400" spc="-110" dirty="0">
                <a:latin typeface="Palatino Linotype"/>
                <a:cs typeface="Palatino Linotype"/>
              </a:rPr>
              <a:t>C</a:t>
            </a:r>
            <a:r>
              <a:rPr sz="6400" spc="-10" dirty="0">
                <a:latin typeface="Palatino Linotype"/>
                <a:cs typeface="Palatino Linotype"/>
              </a:rPr>
              <a:t>o</a:t>
            </a:r>
            <a:r>
              <a:rPr sz="6400" spc="45" dirty="0">
                <a:latin typeface="Palatino Linotype"/>
                <a:cs typeface="Palatino Linotype"/>
              </a:rPr>
              <a:t>m</a:t>
            </a:r>
            <a:r>
              <a:rPr sz="6400" spc="-75" dirty="0">
                <a:latin typeface="Palatino Linotype"/>
                <a:cs typeface="Palatino Linotype"/>
              </a:rPr>
              <a:t>p</a:t>
            </a:r>
            <a:r>
              <a:rPr sz="6400" spc="320" dirty="0">
                <a:latin typeface="Palatino Linotype"/>
                <a:cs typeface="Palatino Linotype"/>
              </a:rPr>
              <a:t>a</a:t>
            </a:r>
            <a:r>
              <a:rPr sz="6400" spc="645" dirty="0">
                <a:latin typeface="Palatino Linotype"/>
                <a:cs typeface="Palatino Linotype"/>
              </a:rPr>
              <a:t>r</a:t>
            </a:r>
            <a:r>
              <a:rPr sz="6400" spc="440" dirty="0">
                <a:latin typeface="Palatino Linotype"/>
                <a:cs typeface="Palatino Linotype"/>
              </a:rPr>
              <a:t>t</a:t>
            </a:r>
            <a:r>
              <a:rPr sz="6400" spc="170" dirty="0">
                <a:latin typeface="Palatino Linotype"/>
                <a:cs typeface="Palatino Linotype"/>
              </a:rPr>
              <a:t>i</a:t>
            </a:r>
            <a:r>
              <a:rPr sz="6400" spc="45" dirty="0">
                <a:latin typeface="Palatino Linotype"/>
                <a:cs typeface="Palatino Linotype"/>
              </a:rPr>
              <a:t>m</a:t>
            </a:r>
            <a:r>
              <a:rPr sz="6400" spc="245" dirty="0">
                <a:latin typeface="Palatino Linotype"/>
                <a:cs typeface="Palatino Linotype"/>
              </a:rPr>
              <a:t>e</a:t>
            </a:r>
            <a:r>
              <a:rPr sz="6400" spc="225" dirty="0">
                <a:latin typeface="Palatino Linotype"/>
                <a:cs typeface="Palatino Linotype"/>
              </a:rPr>
              <a:t>n</a:t>
            </a:r>
            <a:r>
              <a:rPr sz="6400" spc="440" dirty="0">
                <a:latin typeface="Palatino Linotype"/>
                <a:cs typeface="Palatino Linotype"/>
              </a:rPr>
              <a:t>t</a:t>
            </a:r>
            <a:r>
              <a:rPr sz="6400" spc="-10" dirty="0">
                <a:latin typeface="Palatino Linotype"/>
                <a:cs typeface="Palatino Linotype"/>
              </a:rPr>
              <a:t>o</a:t>
            </a:r>
            <a:endParaRPr sz="6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809" y="322383"/>
            <a:ext cx="3600449" cy="94011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7599" y="527727"/>
            <a:ext cx="12287249" cy="922970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9722" y="0"/>
            <a:ext cx="12174690" cy="92582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87248" y="0"/>
            <a:ext cx="11748770" cy="10287000"/>
            <a:chOff x="1387248" y="0"/>
            <a:chExt cx="11748770" cy="10287000"/>
          </a:xfrm>
        </p:grpSpPr>
        <p:sp>
          <p:nvSpPr>
            <p:cNvPr id="3" name="object 3"/>
            <p:cNvSpPr/>
            <p:nvPr/>
          </p:nvSpPr>
          <p:spPr>
            <a:xfrm>
              <a:off x="4654814" y="0"/>
              <a:ext cx="8481060" cy="10287000"/>
            </a:xfrm>
            <a:custGeom>
              <a:avLst/>
              <a:gdLst/>
              <a:ahLst/>
              <a:cxnLst/>
              <a:rect l="l" t="t" r="r" b="b"/>
              <a:pathLst>
                <a:path w="8481060" h="10287000">
                  <a:moveTo>
                    <a:pt x="1555882" y="0"/>
                  </a:moveTo>
                  <a:lnTo>
                    <a:pt x="8480876" y="1"/>
                  </a:lnTo>
                  <a:lnTo>
                    <a:pt x="6924994" y="10286998"/>
                  </a:lnTo>
                  <a:lnTo>
                    <a:pt x="0" y="10286998"/>
                  </a:lnTo>
                  <a:lnTo>
                    <a:pt x="1555882" y="0"/>
                  </a:lnTo>
                  <a:close/>
                </a:path>
              </a:pathLst>
            </a:custGeom>
            <a:solidFill>
              <a:srgbClr val="205672">
                <a:alpha val="7246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7248" y="2130490"/>
              <a:ext cx="3457559" cy="774379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12350" y="673613"/>
            <a:ext cx="2885791" cy="753428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55" y="80162"/>
            <a:ext cx="5902960" cy="1853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3425" marR="5080" indent="-1991360">
              <a:lnSpc>
                <a:spcPct val="115300"/>
              </a:lnSpc>
              <a:spcBef>
                <a:spcPts val="95"/>
              </a:spcBef>
              <a:tabLst>
                <a:tab pos="4950460" algn="l"/>
              </a:tabLst>
            </a:pPr>
            <a:r>
              <a:rPr sz="5200" spc="260" dirty="0">
                <a:solidFill>
                  <a:srgbClr val="000000"/>
                </a:solidFill>
                <a:latin typeface="Cambria"/>
                <a:cs typeface="Cambria"/>
              </a:rPr>
              <a:t>E</a:t>
            </a:r>
            <a:r>
              <a:rPr sz="5200" spc="585" dirty="0">
                <a:solidFill>
                  <a:srgbClr val="000000"/>
                </a:solidFill>
                <a:latin typeface="Cambria"/>
                <a:cs typeface="Cambria"/>
              </a:rPr>
              <a:t>x</a:t>
            </a:r>
            <a:r>
              <a:rPr sz="5200" spc="290" dirty="0">
                <a:solidFill>
                  <a:srgbClr val="000000"/>
                </a:solidFill>
                <a:latin typeface="Cambria"/>
                <a:cs typeface="Cambria"/>
              </a:rPr>
              <a:t>t</a:t>
            </a:r>
            <a:r>
              <a:rPr sz="5200" spc="150" dirty="0">
                <a:solidFill>
                  <a:srgbClr val="000000"/>
                </a:solidFill>
                <a:latin typeface="Cambria"/>
                <a:cs typeface="Cambria"/>
              </a:rPr>
              <a:t>e</a:t>
            </a:r>
            <a:r>
              <a:rPr sz="5200" spc="305" dirty="0">
                <a:solidFill>
                  <a:srgbClr val="000000"/>
                </a:solidFill>
                <a:latin typeface="Cambria"/>
                <a:cs typeface="Cambria"/>
              </a:rPr>
              <a:t>n</a:t>
            </a:r>
            <a:r>
              <a:rPr sz="5200" spc="25" dirty="0">
                <a:solidFill>
                  <a:srgbClr val="000000"/>
                </a:solidFill>
                <a:latin typeface="Cambria"/>
                <a:cs typeface="Cambria"/>
              </a:rPr>
              <a:t>s</a:t>
            </a:r>
            <a:r>
              <a:rPr sz="5200" spc="65" dirty="0">
                <a:solidFill>
                  <a:srgbClr val="000000"/>
                </a:solidFill>
                <a:latin typeface="Cambria"/>
                <a:cs typeface="Cambria"/>
              </a:rPr>
              <a:t>o</a:t>
            </a:r>
            <a:r>
              <a:rPr sz="5200" spc="425" dirty="0">
                <a:solidFill>
                  <a:srgbClr val="000000"/>
                </a:solidFill>
                <a:latin typeface="Cambria"/>
                <a:cs typeface="Cambria"/>
              </a:rPr>
              <a:t>r</a:t>
            </a:r>
            <a:r>
              <a:rPr sz="5200" spc="-2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5200" spc="310" dirty="0">
                <a:solidFill>
                  <a:srgbClr val="000000"/>
                </a:solidFill>
                <a:latin typeface="Cambria"/>
                <a:cs typeface="Cambria"/>
              </a:rPr>
              <a:t>L</a:t>
            </a:r>
            <a:r>
              <a:rPr sz="5200" spc="320" dirty="0">
                <a:solidFill>
                  <a:srgbClr val="000000"/>
                </a:solidFill>
                <a:latin typeface="Cambria"/>
                <a:cs typeface="Cambria"/>
              </a:rPr>
              <a:t>a</a:t>
            </a:r>
            <a:r>
              <a:rPr sz="5200" spc="425" dirty="0">
                <a:solidFill>
                  <a:srgbClr val="000000"/>
                </a:solidFill>
                <a:latin typeface="Cambria"/>
                <a:cs typeface="Cambria"/>
              </a:rPr>
              <a:t>r</a:t>
            </a:r>
            <a:r>
              <a:rPr sz="5200" spc="150" dirty="0">
                <a:solidFill>
                  <a:srgbClr val="000000"/>
                </a:solidFill>
                <a:latin typeface="Cambria"/>
                <a:cs typeface="Cambria"/>
              </a:rPr>
              <a:t>g</a:t>
            </a:r>
            <a:r>
              <a:rPr sz="5200" spc="65" dirty="0">
                <a:solidFill>
                  <a:srgbClr val="000000"/>
                </a:solidFill>
                <a:latin typeface="Cambria"/>
                <a:cs typeface="Cambria"/>
              </a:rPr>
              <a:t>o</a:t>
            </a:r>
            <a:r>
              <a:rPr sz="5200" dirty="0">
                <a:solidFill>
                  <a:srgbClr val="000000"/>
                </a:solidFill>
                <a:latin typeface="Cambria"/>
                <a:cs typeface="Cambria"/>
              </a:rPr>
              <a:t>	</a:t>
            </a:r>
            <a:r>
              <a:rPr sz="5200" spc="175" dirty="0">
                <a:solidFill>
                  <a:srgbClr val="000000"/>
                </a:solidFill>
                <a:latin typeface="Cambria"/>
                <a:cs typeface="Cambria"/>
              </a:rPr>
              <a:t>d</a:t>
            </a:r>
            <a:r>
              <a:rPr sz="5200" spc="150" dirty="0">
                <a:solidFill>
                  <a:srgbClr val="000000"/>
                </a:solidFill>
                <a:latin typeface="Cambria"/>
                <a:cs typeface="Cambria"/>
              </a:rPr>
              <a:t>e</a:t>
            </a:r>
            <a:r>
              <a:rPr sz="5200" spc="204" dirty="0">
                <a:solidFill>
                  <a:srgbClr val="000000"/>
                </a:solidFill>
                <a:latin typeface="Cambria"/>
                <a:cs typeface="Cambria"/>
              </a:rPr>
              <a:t>l  </a:t>
            </a:r>
            <a:r>
              <a:rPr sz="5200" spc="330" dirty="0">
                <a:solidFill>
                  <a:srgbClr val="000000"/>
                </a:solidFill>
                <a:latin typeface="Cambria"/>
                <a:cs typeface="Cambria"/>
              </a:rPr>
              <a:t>Carpo</a:t>
            </a:r>
            <a:endParaRPr sz="52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27940" y="8820214"/>
            <a:ext cx="7772400" cy="8197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200" spc="265" dirty="0">
                <a:latin typeface="Cambria"/>
                <a:cs typeface="Cambria"/>
              </a:rPr>
              <a:t>Extensor</a:t>
            </a:r>
            <a:r>
              <a:rPr sz="5200" spc="-235" dirty="0">
                <a:latin typeface="Cambria"/>
                <a:cs typeface="Cambria"/>
              </a:rPr>
              <a:t> </a:t>
            </a:r>
            <a:r>
              <a:rPr sz="5200" spc="305" dirty="0">
                <a:latin typeface="Cambria"/>
                <a:cs typeface="Cambria"/>
              </a:rPr>
              <a:t>Corto</a:t>
            </a:r>
            <a:r>
              <a:rPr sz="5200" spc="-229" dirty="0">
                <a:latin typeface="Cambria"/>
                <a:cs typeface="Cambria"/>
              </a:rPr>
              <a:t> </a:t>
            </a:r>
            <a:r>
              <a:rPr sz="5200" spc="185" dirty="0">
                <a:latin typeface="Cambria"/>
                <a:cs typeface="Cambria"/>
              </a:rPr>
              <a:t>del</a:t>
            </a:r>
            <a:r>
              <a:rPr sz="5200" spc="-235" dirty="0">
                <a:latin typeface="Cambria"/>
                <a:cs typeface="Cambria"/>
              </a:rPr>
              <a:t> </a:t>
            </a:r>
            <a:r>
              <a:rPr sz="5200" spc="330" dirty="0">
                <a:latin typeface="Cambria"/>
                <a:cs typeface="Cambria"/>
              </a:rPr>
              <a:t>Crapo</a:t>
            </a:r>
            <a:endParaRPr sz="52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07269" y="3962181"/>
            <a:ext cx="6144895" cy="926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900" spc="305" dirty="0">
                <a:latin typeface="Cambria"/>
                <a:cs typeface="Cambria"/>
              </a:rPr>
              <a:t>Compartimento</a:t>
            </a:r>
            <a:r>
              <a:rPr sz="5900" spc="-305" dirty="0">
                <a:latin typeface="Cambria"/>
                <a:cs typeface="Cambria"/>
              </a:rPr>
              <a:t> </a:t>
            </a:r>
            <a:r>
              <a:rPr sz="5900" spc="-5" dirty="0">
                <a:latin typeface="Cambria"/>
                <a:cs typeface="Cambria"/>
              </a:rPr>
              <a:t>2</a:t>
            </a:r>
            <a:endParaRPr sz="59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6094" y="6540214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605068"/>
            <a:ext cx="7614284" cy="935355"/>
          </a:xfrm>
          <a:custGeom>
            <a:avLst/>
            <a:gdLst/>
            <a:ahLst/>
            <a:cxnLst/>
            <a:rect l="l" t="t" r="r" b="b"/>
            <a:pathLst>
              <a:path w="7614284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7614284" h="935354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7614284" h="935354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  <a:path w="7614284" h="935354">
                <a:moveTo>
                  <a:pt x="4566094" y="0"/>
                </a:moveTo>
                <a:lnTo>
                  <a:pt x="6090094" y="0"/>
                </a:lnTo>
                <a:lnTo>
                  <a:pt x="6090094" y="935337"/>
                </a:lnTo>
                <a:lnTo>
                  <a:pt x="4566094" y="935337"/>
                </a:lnTo>
                <a:lnTo>
                  <a:pt x="4566094" y="0"/>
                </a:lnTo>
                <a:close/>
              </a:path>
              <a:path w="7614284" h="935354">
                <a:moveTo>
                  <a:pt x="6090094" y="0"/>
                </a:moveTo>
                <a:lnTo>
                  <a:pt x="7614094" y="0"/>
                </a:lnTo>
                <a:lnTo>
                  <a:pt x="7614094" y="935337"/>
                </a:lnTo>
                <a:lnTo>
                  <a:pt x="6090094" y="935337"/>
                </a:lnTo>
                <a:lnTo>
                  <a:pt x="6090094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8094" y="2799533"/>
            <a:ext cx="3048000" cy="935355"/>
          </a:xfrm>
          <a:custGeom>
            <a:avLst/>
            <a:gdLst/>
            <a:ahLst/>
            <a:cxnLst/>
            <a:rect l="l" t="t" r="r" b="b"/>
            <a:pathLst>
              <a:path w="3048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935354">
                <a:moveTo>
                  <a:pt x="1524000" y="0"/>
                </a:moveTo>
                <a:lnTo>
                  <a:pt x="3047999" y="0"/>
                </a:lnTo>
                <a:lnTo>
                  <a:pt x="3047999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4094" y="2799533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8094" y="1864387"/>
            <a:ext cx="7620000" cy="935355"/>
          </a:xfrm>
          <a:custGeom>
            <a:avLst/>
            <a:gdLst/>
            <a:ahLst/>
            <a:cxnLst/>
            <a:rect l="l" t="t" r="r" b="b"/>
            <a:pathLst>
              <a:path w="7620000" h="935355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7620000" h="935355">
                <a:moveTo>
                  <a:pt x="1524000" y="0"/>
                </a:moveTo>
                <a:lnTo>
                  <a:pt x="3047999" y="0"/>
                </a:lnTo>
                <a:lnTo>
                  <a:pt x="3047999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  <a:path w="7620000" h="935355">
                <a:moveTo>
                  <a:pt x="3047999" y="0"/>
                </a:moveTo>
                <a:lnTo>
                  <a:pt x="4572000" y="0"/>
                </a:lnTo>
                <a:lnTo>
                  <a:pt x="4572000" y="935337"/>
                </a:lnTo>
                <a:lnTo>
                  <a:pt x="3047999" y="935337"/>
                </a:lnTo>
                <a:lnTo>
                  <a:pt x="3047999" y="0"/>
                </a:lnTo>
                <a:close/>
              </a:path>
              <a:path w="7620000" h="935355">
                <a:moveTo>
                  <a:pt x="4572000" y="0"/>
                </a:moveTo>
                <a:lnTo>
                  <a:pt x="6096000" y="0"/>
                </a:lnTo>
                <a:lnTo>
                  <a:pt x="6096000" y="935337"/>
                </a:lnTo>
                <a:lnTo>
                  <a:pt x="4572000" y="935337"/>
                </a:lnTo>
                <a:lnTo>
                  <a:pt x="4572000" y="0"/>
                </a:lnTo>
                <a:close/>
              </a:path>
              <a:path w="7620000" h="935355">
                <a:moveTo>
                  <a:pt x="6096000" y="0"/>
                </a:moveTo>
                <a:lnTo>
                  <a:pt x="7620000" y="0"/>
                </a:lnTo>
                <a:lnTo>
                  <a:pt x="7620000" y="935337"/>
                </a:lnTo>
                <a:lnTo>
                  <a:pt x="6096000" y="935337"/>
                </a:lnTo>
                <a:lnTo>
                  <a:pt x="6096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6094" y="3734680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4094" y="3734680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40214"/>
            <a:ext cx="4566285" cy="935355"/>
          </a:xfrm>
          <a:custGeom>
            <a:avLst/>
            <a:gdLst/>
            <a:ahLst/>
            <a:cxnLst/>
            <a:rect l="l" t="t" r="r" b="b"/>
            <a:pathLst>
              <a:path w="4566285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4566285" h="935354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4566285" h="935354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0094" y="5605068"/>
            <a:ext cx="4572000" cy="1870710"/>
          </a:xfrm>
          <a:custGeom>
            <a:avLst/>
            <a:gdLst/>
            <a:ahLst/>
            <a:cxnLst/>
            <a:rect l="l" t="t" r="r" b="b"/>
            <a:pathLst>
              <a:path w="4572000" h="1870709">
                <a:moveTo>
                  <a:pt x="0" y="935146"/>
                </a:moveTo>
                <a:lnTo>
                  <a:pt x="1524000" y="935146"/>
                </a:lnTo>
                <a:lnTo>
                  <a:pt x="1524000" y="1870483"/>
                </a:lnTo>
                <a:lnTo>
                  <a:pt x="0" y="1870483"/>
                </a:lnTo>
                <a:lnTo>
                  <a:pt x="0" y="935146"/>
                </a:lnTo>
                <a:close/>
              </a:path>
              <a:path w="4572000" h="1870709">
                <a:moveTo>
                  <a:pt x="1524000" y="935146"/>
                </a:moveTo>
                <a:lnTo>
                  <a:pt x="3048000" y="935146"/>
                </a:lnTo>
                <a:lnTo>
                  <a:pt x="3048000" y="1870483"/>
                </a:lnTo>
                <a:lnTo>
                  <a:pt x="1524000" y="1870483"/>
                </a:lnTo>
                <a:lnTo>
                  <a:pt x="1524000" y="935146"/>
                </a:lnTo>
                <a:close/>
              </a:path>
              <a:path w="4572000" h="1870709">
                <a:moveTo>
                  <a:pt x="3048000" y="935146"/>
                </a:moveTo>
                <a:lnTo>
                  <a:pt x="4572000" y="935146"/>
                </a:lnTo>
                <a:lnTo>
                  <a:pt x="4572000" y="1870483"/>
                </a:lnTo>
                <a:lnTo>
                  <a:pt x="3048000" y="1870483"/>
                </a:lnTo>
                <a:lnTo>
                  <a:pt x="3048000" y="935146"/>
                </a:lnTo>
                <a:close/>
              </a:path>
              <a:path w="4572000" h="1870709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  <a:path w="4572000" h="1870709">
                <a:moveTo>
                  <a:pt x="3048000" y="0"/>
                </a:moveTo>
                <a:lnTo>
                  <a:pt x="4572000" y="0"/>
                </a:lnTo>
                <a:lnTo>
                  <a:pt x="4572000" y="935337"/>
                </a:lnTo>
                <a:lnTo>
                  <a:pt x="3048000" y="935337"/>
                </a:lnTo>
                <a:lnTo>
                  <a:pt x="3048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799533"/>
            <a:ext cx="1518285" cy="935355"/>
          </a:xfrm>
          <a:custGeom>
            <a:avLst/>
            <a:gdLst/>
            <a:ahLst/>
            <a:cxnLst/>
            <a:rect l="l" t="t" r="r" b="b"/>
            <a:pathLst>
              <a:path w="1518285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66094" y="2799533"/>
            <a:ext cx="3048000" cy="935355"/>
          </a:xfrm>
          <a:custGeom>
            <a:avLst/>
            <a:gdLst/>
            <a:ahLst/>
            <a:cxnLst/>
            <a:rect l="l" t="t" r="r" b="b"/>
            <a:pathLst>
              <a:path w="3048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935354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864387"/>
            <a:ext cx="1518285" cy="935355"/>
          </a:xfrm>
          <a:custGeom>
            <a:avLst/>
            <a:gdLst/>
            <a:ahLst/>
            <a:cxnLst/>
            <a:rect l="l" t="t" r="r" b="b"/>
            <a:pathLst>
              <a:path w="1518285" h="935355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38094" y="1864387"/>
            <a:ext cx="3048000" cy="1870710"/>
          </a:xfrm>
          <a:custGeom>
            <a:avLst/>
            <a:gdLst/>
            <a:ahLst/>
            <a:cxnLst/>
            <a:rect l="l" t="t" r="r" b="b"/>
            <a:pathLst>
              <a:path w="3048000" h="1870710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1870710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  <a:path w="3048000" h="1870710">
                <a:moveTo>
                  <a:pt x="0" y="935146"/>
                </a:moveTo>
                <a:lnTo>
                  <a:pt x="1524000" y="935146"/>
                </a:lnTo>
                <a:lnTo>
                  <a:pt x="1524000" y="1870483"/>
                </a:lnTo>
                <a:lnTo>
                  <a:pt x="0" y="1870483"/>
                </a:lnTo>
                <a:lnTo>
                  <a:pt x="0" y="935146"/>
                </a:lnTo>
                <a:close/>
              </a:path>
              <a:path w="3048000" h="1870710">
                <a:moveTo>
                  <a:pt x="1524000" y="935146"/>
                </a:moveTo>
                <a:lnTo>
                  <a:pt x="3048000" y="935146"/>
                </a:lnTo>
                <a:lnTo>
                  <a:pt x="3048000" y="1870483"/>
                </a:lnTo>
                <a:lnTo>
                  <a:pt x="1524000" y="1870483"/>
                </a:lnTo>
                <a:lnTo>
                  <a:pt x="1524000" y="935146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734680"/>
            <a:ext cx="4566285" cy="935355"/>
          </a:xfrm>
          <a:custGeom>
            <a:avLst/>
            <a:gdLst/>
            <a:ahLst/>
            <a:cxnLst/>
            <a:rect l="l" t="t" r="r" b="b"/>
            <a:pathLst>
              <a:path w="4566285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4566285" h="935354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4566285" h="935354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0094" y="3734680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38094" y="3734680"/>
            <a:ext cx="3048000" cy="935355"/>
          </a:xfrm>
          <a:custGeom>
            <a:avLst/>
            <a:gdLst/>
            <a:ahLst/>
            <a:cxnLst/>
            <a:rect l="l" t="t" r="r" b="b"/>
            <a:pathLst>
              <a:path w="3048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935354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4669826"/>
            <a:ext cx="12186285" cy="1870710"/>
          </a:xfrm>
          <a:custGeom>
            <a:avLst/>
            <a:gdLst/>
            <a:ahLst/>
            <a:cxnLst/>
            <a:rect l="l" t="t" r="r" b="b"/>
            <a:pathLst>
              <a:path w="12186285" h="1870709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12186285" h="1870709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12186285" h="1870709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  <a:path w="12186285" h="1870709">
                <a:moveTo>
                  <a:pt x="4566094" y="0"/>
                </a:moveTo>
                <a:lnTo>
                  <a:pt x="6090094" y="0"/>
                </a:lnTo>
                <a:lnTo>
                  <a:pt x="6090094" y="935337"/>
                </a:lnTo>
                <a:lnTo>
                  <a:pt x="4566094" y="935337"/>
                </a:lnTo>
                <a:lnTo>
                  <a:pt x="4566094" y="0"/>
                </a:lnTo>
                <a:close/>
              </a:path>
              <a:path w="12186285" h="1870709">
                <a:moveTo>
                  <a:pt x="6090094" y="0"/>
                </a:moveTo>
                <a:lnTo>
                  <a:pt x="7614094" y="0"/>
                </a:lnTo>
                <a:lnTo>
                  <a:pt x="7614094" y="935337"/>
                </a:lnTo>
                <a:lnTo>
                  <a:pt x="6090094" y="935337"/>
                </a:lnTo>
                <a:lnTo>
                  <a:pt x="6090094" y="0"/>
                </a:lnTo>
                <a:close/>
              </a:path>
              <a:path w="12186285" h="1870709">
                <a:moveTo>
                  <a:pt x="7614094" y="0"/>
                </a:moveTo>
                <a:lnTo>
                  <a:pt x="9138094" y="0"/>
                </a:lnTo>
                <a:lnTo>
                  <a:pt x="9138094" y="935337"/>
                </a:lnTo>
                <a:lnTo>
                  <a:pt x="7614094" y="935337"/>
                </a:lnTo>
                <a:lnTo>
                  <a:pt x="7614094" y="0"/>
                </a:lnTo>
                <a:close/>
              </a:path>
              <a:path w="12186285" h="1870709">
                <a:moveTo>
                  <a:pt x="9138094" y="0"/>
                </a:moveTo>
                <a:lnTo>
                  <a:pt x="10662094" y="0"/>
                </a:lnTo>
                <a:lnTo>
                  <a:pt x="10662094" y="935337"/>
                </a:lnTo>
                <a:lnTo>
                  <a:pt x="9138094" y="935337"/>
                </a:lnTo>
                <a:lnTo>
                  <a:pt x="9138094" y="0"/>
                </a:lnTo>
                <a:close/>
              </a:path>
              <a:path w="12186285" h="1870709">
                <a:moveTo>
                  <a:pt x="10662094" y="0"/>
                </a:moveTo>
                <a:lnTo>
                  <a:pt x="12186094" y="0"/>
                </a:lnTo>
                <a:lnTo>
                  <a:pt x="12186094" y="935337"/>
                </a:lnTo>
                <a:lnTo>
                  <a:pt x="10662094" y="935337"/>
                </a:lnTo>
                <a:lnTo>
                  <a:pt x="10662094" y="0"/>
                </a:lnTo>
                <a:close/>
              </a:path>
              <a:path w="12186285" h="1870709">
                <a:moveTo>
                  <a:pt x="10662094" y="935241"/>
                </a:moveTo>
                <a:lnTo>
                  <a:pt x="12186094" y="935241"/>
                </a:lnTo>
                <a:lnTo>
                  <a:pt x="12186094" y="1870578"/>
                </a:lnTo>
                <a:lnTo>
                  <a:pt x="10662094" y="1870578"/>
                </a:lnTo>
                <a:lnTo>
                  <a:pt x="10662094" y="935241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-4762" y="0"/>
            <a:ext cx="18291810" cy="10290810"/>
            <a:chOff x="-4762" y="0"/>
            <a:chExt cx="18291810" cy="10290810"/>
          </a:xfrm>
        </p:grpSpPr>
        <p:sp>
          <p:nvSpPr>
            <p:cNvPr id="20" name="object 20"/>
            <p:cNvSpPr/>
            <p:nvPr/>
          </p:nvSpPr>
          <p:spPr>
            <a:xfrm>
              <a:off x="0" y="0"/>
              <a:ext cx="18282285" cy="10281285"/>
            </a:xfrm>
            <a:custGeom>
              <a:avLst/>
              <a:gdLst/>
              <a:ahLst/>
              <a:cxnLst/>
              <a:rect l="l" t="t" r="r" b="b"/>
              <a:pathLst>
                <a:path w="18282285" h="10281285">
                  <a:moveTo>
                    <a:pt x="1518094" y="0"/>
                  </a:moveTo>
                  <a:lnTo>
                    <a:pt x="1518094" y="929430"/>
                  </a:lnTo>
                  <a:lnTo>
                    <a:pt x="0" y="929430"/>
                  </a:lnTo>
                </a:path>
                <a:path w="18282285" h="10281285">
                  <a:moveTo>
                    <a:pt x="3042094" y="0"/>
                  </a:moveTo>
                  <a:lnTo>
                    <a:pt x="3042094" y="929430"/>
                  </a:lnTo>
                  <a:lnTo>
                    <a:pt x="1518094" y="929430"/>
                  </a:lnTo>
                  <a:lnTo>
                    <a:pt x="1518094" y="0"/>
                  </a:lnTo>
                </a:path>
                <a:path w="18282285" h="10281285">
                  <a:moveTo>
                    <a:pt x="4566094" y="0"/>
                  </a:moveTo>
                  <a:lnTo>
                    <a:pt x="4566094" y="929430"/>
                  </a:lnTo>
                  <a:lnTo>
                    <a:pt x="3042094" y="929430"/>
                  </a:lnTo>
                  <a:lnTo>
                    <a:pt x="3042094" y="0"/>
                  </a:lnTo>
                </a:path>
                <a:path w="18282285" h="10281285">
                  <a:moveTo>
                    <a:pt x="6090094" y="0"/>
                  </a:moveTo>
                  <a:lnTo>
                    <a:pt x="6090094" y="929430"/>
                  </a:lnTo>
                  <a:lnTo>
                    <a:pt x="4566094" y="929430"/>
                  </a:lnTo>
                  <a:lnTo>
                    <a:pt x="4566094" y="0"/>
                  </a:lnTo>
                </a:path>
                <a:path w="18282285" h="10281285">
                  <a:moveTo>
                    <a:pt x="7614094" y="0"/>
                  </a:moveTo>
                  <a:lnTo>
                    <a:pt x="7614094" y="929430"/>
                  </a:lnTo>
                  <a:lnTo>
                    <a:pt x="6090094" y="929430"/>
                  </a:lnTo>
                  <a:lnTo>
                    <a:pt x="6090094" y="0"/>
                  </a:lnTo>
                </a:path>
                <a:path w="18282285" h="10281285">
                  <a:moveTo>
                    <a:pt x="9138094" y="0"/>
                  </a:moveTo>
                  <a:lnTo>
                    <a:pt x="9138094" y="929430"/>
                  </a:lnTo>
                  <a:lnTo>
                    <a:pt x="7614094" y="929430"/>
                  </a:lnTo>
                  <a:lnTo>
                    <a:pt x="7614094" y="0"/>
                  </a:lnTo>
                </a:path>
                <a:path w="18282285" h="10281285">
                  <a:moveTo>
                    <a:pt x="10662094" y="0"/>
                  </a:moveTo>
                  <a:lnTo>
                    <a:pt x="10662094" y="929430"/>
                  </a:lnTo>
                  <a:lnTo>
                    <a:pt x="9138094" y="929430"/>
                  </a:lnTo>
                  <a:lnTo>
                    <a:pt x="9138094" y="0"/>
                  </a:lnTo>
                </a:path>
                <a:path w="18282285" h="10281285">
                  <a:moveTo>
                    <a:pt x="12186094" y="0"/>
                  </a:moveTo>
                  <a:lnTo>
                    <a:pt x="12186094" y="929430"/>
                  </a:lnTo>
                  <a:lnTo>
                    <a:pt x="10662094" y="929430"/>
                  </a:lnTo>
                  <a:lnTo>
                    <a:pt x="10662094" y="0"/>
                  </a:lnTo>
                </a:path>
                <a:path w="18282285" h="10281285">
                  <a:moveTo>
                    <a:pt x="13710094" y="0"/>
                  </a:moveTo>
                  <a:lnTo>
                    <a:pt x="13710094" y="929430"/>
                  </a:lnTo>
                  <a:lnTo>
                    <a:pt x="12186094" y="929430"/>
                  </a:lnTo>
                  <a:lnTo>
                    <a:pt x="12186094" y="0"/>
                  </a:lnTo>
                </a:path>
                <a:path w="18282285" h="10281285">
                  <a:moveTo>
                    <a:pt x="15234094" y="0"/>
                  </a:moveTo>
                  <a:lnTo>
                    <a:pt x="15234094" y="929430"/>
                  </a:lnTo>
                  <a:lnTo>
                    <a:pt x="13710094" y="929430"/>
                  </a:lnTo>
                  <a:lnTo>
                    <a:pt x="13710094" y="0"/>
                  </a:lnTo>
                </a:path>
                <a:path w="18282285" h="10281285">
                  <a:moveTo>
                    <a:pt x="16758094" y="0"/>
                  </a:moveTo>
                  <a:lnTo>
                    <a:pt x="16758094" y="929430"/>
                  </a:lnTo>
                  <a:lnTo>
                    <a:pt x="15234094" y="929430"/>
                  </a:lnTo>
                  <a:lnTo>
                    <a:pt x="15234094" y="0"/>
                  </a:lnTo>
                </a:path>
                <a:path w="18282285" h="10281285">
                  <a:moveTo>
                    <a:pt x="18282094" y="0"/>
                  </a:moveTo>
                  <a:lnTo>
                    <a:pt x="18282094" y="929430"/>
                  </a:lnTo>
                  <a:lnTo>
                    <a:pt x="16758094" y="929430"/>
                  </a:lnTo>
                  <a:lnTo>
                    <a:pt x="16758094" y="0"/>
                  </a:lnTo>
                </a:path>
                <a:path w="18282285" h="10281285">
                  <a:moveTo>
                    <a:pt x="0" y="929240"/>
                  </a:moveTo>
                  <a:lnTo>
                    <a:pt x="1518094" y="929240"/>
                  </a:lnTo>
                  <a:lnTo>
                    <a:pt x="1518094" y="1864577"/>
                  </a:lnTo>
                  <a:lnTo>
                    <a:pt x="0" y="1864577"/>
                  </a:lnTo>
                </a:path>
                <a:path w="18282285" h="10281285">
                  <a:moveTo>
                    <a:pt x="1518094" y="929240"/>
                  </a:moveTo>
                  <a:lnTo>
                    <a:pt x="3042094" y="929240"/>
                  </a:lnTo>
                  <a:lnTo>
                    <a:pt x="3042094" y="1864577"/>
                  </a:lnTo>
                  <a:lnTo>
                    <a:pt x="1518094" y="1864577"/>
                  </a:lnTo>
                  <a:lnTo>
                    <a:pt x="1518094" y="929240"/>
                  </a:lnTo>
                  <a:close/>
                </a:path>
                <a:path w="18282285" h="10281285">
                  <a:moveTo>
                    <a:pt x="3042094" y="929240"/>
                  </a:moveTo>
                  <a:lnTo>
                    <a:pt x="4566094" y="929240"/>
                  </a:lnTo>
                  <a:lnTo>
                    <a:pt x="4566094" y="1864577"/>
                  </a:lnTo>
                  <a:lnTo>
                    <a:pt x="3042094" y="1864577"/>
                  </a:lnTo>
                  <a:lnTo>
                    <a:pt x="3042094" y="929240"/>
                  </a:lnTo>
                  <a:close/>
                </a:path>
                <a:path w="18282285" h="10281285">
                  <a:moveTo>
                    <a:pt x="4566094" y="929240"/>
                  </a:moveTo>
                  <a:lnTo>
                    <a:pt x="6090094" y="929240"/>
                  </a:lnTo>
                  <a:lnTo>
                    <a:pt x="6090094" y="1864577"/>
                  </a:lnTo>
                  <a:lnTo>
                    <a:pt x="4566094" y="1864577"/>
                  </a:lnTo>
                  <a:lnTo>
                    <a:pt x="4566094" y="929240"/>
                  </a:lnTo>
                  <a:close/>
                </a:path>
                <a:path w="18282285" h="10281285">
                  <a:moveTo>
                    <a:pt x="6090094" y="929240"/>
                  </a:moveTo>
                  <a:lnTo>
                    <a:pt x="7614094" y="929240"/>
                  </a:lnTo>
                  <a:lnTo>
                    <a:pt x="7614094" y="1864577"/>
                  </a:lnTo>
                  <a:lnTo>
                    <a:pt x="6090094" y="1864577"/>
                  </a:lnTo>
                  <a:lnTo>
                    <a:pt x="6090094" y="929240"/>
                  </a:lnTo>
                  <a:close/>
                </a:path>
                <a:path w="18282285" h="10281285">
                  <a:moveTo>
                    <a:pt x="7614094" y="929240"/>
                  </a:moveTo>
                  <a:lnTo>
                    <a:pt x="9138094" y="929240"/>
                  </a:lnTo>
                  <a:lnTo>
                    <a:pt x="9138094" y="1864577"/>
                  </a:lnTo>
                  <a:lnTo>
                    <a:pt x="7614094" y="1864577"/>
                  </a:lnTo>
                  <a:lnTo>
                    <a:pt x="7614094" y="929240"/>
                  </a:lnTo>
                  <a:close/>
                </a:path>
                <a:path w="18282285" h="10281285">
                  <a:moveTo>
                    <a:pt x="9138094" y="929240"/>
                  </a:moveTo>
                  <a:lnTo>
                    <a:pt x="10662094" y="929240"/>
                  </a:lnTo>
                  <a:lnTo>
                    <a:pt x="10662094" y="1864577"/>
                  </a:lnTo>
                  <a:lnTo>
                    <a:pt x="9138094" y="1864577"/>
                  </a:lnTo>
                  <a:lnTo>
                    <a:pt x="9138094" y="929240"/>
                  </a:lnTo>
                  <a:close/>
                </a:path>
                <a:path w="18282285" h="10281285">
                  <a:moveTo>
                    <a:pt x="10662094" y="929240"/>
                  </a:moveTo>
                  <a:lnTo>
                    <a:pt x="12186094" y="929240"/>
                  </a:lnTo>
                  <a:lnTo>
                    <a:pt x="12186094" y="1864577"/>
                  </a:lnTo>
                  <a:lnTo>
                    <a:pt x="10662094" y="1864577"/>
                  </a:lnTo>
                  <a:lnTo>
                    <a:pt x="10662094" y="929240"/>
                  </a:lnTo>
                  <a:close/>
                </a:path>
                <a:path w="18282285" h="10281285">
                  <a:moveTo>
                    <a:pt x="12186094" y="929240"/>
                  </a:moveTo>
                  <a:lnTo>
                    <a:pt x="13710094" y="929240"/>
                  </a:lnTo>
                  <a:lnTo>
                    <a:pt x="13710094" y="1864577"/>
                  </a:lnTo>
                  <a:lnTo>
                    <a:pt x="12186094" y="1864577"/>
                  </a:lnTo>
                  <a:lnTo>
                    <a:pt x="12186094" y="929240"/>
                  </a:lnTo>
                  <a:close/>
                </a:path>
                <a:path w="18282285" h="10281285">
                  <a:moveTo>
                    <a:pt x="13710094" y="929240"/>
                  </a:moveTo>
                  <a:lnTo>
                    <a:pt x="15234094" y="929240"/>
                  </a:lnTo>
                  <a:lnTo>
                    <a:pt x="15234094" y="1864577"/>
                  </a:lnTo>
                  <a:lnTo>
                    <a:pt x="13710094" y="1864577"/>
                  </a:lnTo>
                  <a:lnTo>
                    <a:pt x="13710094" y="929240"/>
                  </a:lnTo>
                  <a:close/>
                </a:path>
                <a:path w="18282285" h="10281285">
                  <a:moveTo>
                    <a:pt x="15234094" y="929240"/>
                  </a:moveTo>
                  <a:lnTo>
                    <a:pt x="16758094" y="929240"/>
                  </a:lnTo>
                  <a:lnTo>
                    <a:pt x="16758094" y="1864577"/>
                  </a:lnTo>
                  <a:lnTo>
                    <a:pt x="15234094" y="1864577"/>
                  </a:lnTo>
                  <a:lnTo>
                    <a:pt x="15234094" y="929240"/>
                  </a:lnTo>
                  <a:close/>
                </a:path>
                <a:path w="18282285" h="10281285">
                  <a:moveTo>
                    <a:pt x="16758094" y="929240"/>
                  </a:moveTo>
                  <a:lnTo>
                    <a:pt x="18282094" y="929240"/>
                  </a:lnTo>
                  <a:lnTo>
                    <a:pt x="18282094" y="1864577"/>
                  </a:lnTo>
                  <a:lnTo>
                    <a:pt x="16758094" y="1864577"/>
                  </a:lnTo>
                  <a:lnTo>
                    <a:pt x="16758094" y="929240"/>
                  </a:lnTo>
                  <a:close/>
                </a:path>
                <a:path w="18282285" h="10281285">
                  <a:moveTo>
                    <a:pt x="12186094" y="1864386"/>
                  </a:moveTo>
                  <a:lnTo>
                    <a:pt x="13710094" y="1864386"/>
                  </a:lnTo>
                  <a:lnTo>
                    <a:pt x="13710094" y="2799723"/>
                  </a:lnTo>
                  <a:lnTo>
                    <a:pt x="12186094" y="2799723"/>
                  </a:lnTo>
                  <a:lnTo>
                    <a:pt x="12186094" y="1864386"/>
                  </a:lnTo>
                  <a:close/>
                </a:path>
                <a:path w="18282285" h="10281285">
                  <a:moveTo>
                    <a:pt x="13710094" y="1864386"/>
                  </a:moveTo>
                  <a:lnTo>
                    <a:pt x="15234094" y="1864386"/>
                  </a:lnTo>
                  <a:lnTo>
                    <a:pt x="15234094" y="2799723"/>
                  </a:lnTo>
                  <a:lnTo>
                    <a:pt x="13710094" y="2799723"/>
                  </a:lnTo>
                  <a:lnTo>
                    <a:pt x="13710094" y="1864386"/>
                  </a:lnTo>
                  <a:close/>
                </a:path>
                <a:path w="18282285" h="10281285">
                  <a:moveTo>
                    <a:pt x="15234094" y="1864386"/>
                  </a:moveTo>
                  <a:lnTo>
                    <a:pt x="16758094" y="1864386"/>
                  </a:lnTo>
                  <a:lnTo>
                    <a:pt x="16758094" y="2799723"/>
                  </a:lnTo>
                  <a:lnTo>
                    <a:pt x="15234094" y="2799723"/>
                  </a:lnTo>
                  <a:lnTo>
                    <a:pt x="15234094" y="1864386"/>
                  </a:lnTo>
                  <a:close/>
                </a:path>
                <a:path w="18282285" h="10281285">
                  <a:moveTo>
                    <a:pt x="16758094" y="1864386"/>
                  </a:moveTo>
                  <a:lnTo>
                    <a:pt x="18282094" y="1864386"/>
                  </a:lnTo>
                  <a:lnTo>
                    <a:pt x="18282094" y="2799723"/>
                  </a:lnTo>
                  <a:lnTo>
                    <a:pt x="16758094" y="2799723"/>
                  </a:lnTo>
                  <a:lnTo>
                    <a:pt x="16758094" y="1864386"/>
                  </a:lnTo>
                  <a:close/>
                </a:path>
                <a:path w="18282285" h="10281285">
                  <a:moveTo>
                    <a:pt x="12186094" y="2799533"/>
                  </a:moveTo>
                  <a:lnTo>
                    <a:pt x="13710094" y="2799533"/>
                  </a:lnTo>
                  <a:lnTo>
                    <a:pt x="13710094" y="3734870"/>
                  </a:lnTo>
                  <a:lnTo>
                    <a:pt x="12186094" y="3734870"/>
                  </a:lnTo>
                  <a:lnTo>
                    <a:pt x="12186094" y="2799533"/>
                  </a:lnTo>
                  <a:close/>
                </a:path>
                <a:path w="18282285" h="10281285">
                  <a:moveTo>
                    <a:pt x="13710094" y="2799533"/>
                  </a:moveTo>
                  <a:lnTo>
                    <a:pt x="15234094" y="2799533"/>
                  </a:lnTo>
                  <a:lnTo>
                    <a:pt x="15234094" y="3734870"/>
                  </a:lnTo>
                  <a:lnTo>
                    <a:pt x="13710094" y="3734870"/>
                  </a:lnTo>
                  <a:lnTo>
                    <a:pt x="13710094" y="2799533"/>
                  </a:lnTo>
                  <a:close/>
                </a:path>
                <a:path w="18282285" h="10281285">
                  <a:moveTo>
                    <a:pt x="15234094" y="2799533"/>
                  </a:moveTo>
                  <a:lnTo>
                    <a:pt x="16758094" y="2799533"/>
                  </a:lnTo>
                  <a:lnTo>
                    <a:pt x="16758094" y="3734870"/>
                  </a:lnTo>
                  <a:lnTo>
                    <a:pt x="15234094" y="3734870"/>
                  </a:lnTo>
                  <a:lnTo>
                    <a:pt x="15234094" y="2799533"/>
                  </a:lnTo>
                  <a:close/>
                </a:path>
                <a:path w="18282285" h="10281285">
                  <a:moveTo>
                    <a:pt x="16758094" y="2799533"/>
                  </a:moveTo>
                  <a:lnTo>
                    <a:pt x="18282094" y="2799533"/>
                  </a:lnTo>
                  <a:lnTo>
                    <a:pt x="18282094" y="3734870"/>
                  </a:lnTo>
                  <a:lnTo>
                    <a:pt x="16758094" y="3734870"/>
                  </a:lnTo>
                  <a:lnTo>
                    <a:pt x="16758094" y="2799533"/>
                  </a:lnTo>
                  <a:close/>
                </a:path>
                <a:path w="18282285" h="10281285">
                  <a:moveTo>
                    <a:pt x="12186094" y="3734679"/>
                  </a:moveTo>
                  <a:lnTo>
                    <a:pt x="13710094" y="3734679"/>
                  </a:lnTo>
                  <a:lnTo>
                    <a:pt x="13710094" y="4670016"/>
                  </a:lnTo>
                  <a:lnTo>
                    <a:pt x="12186094" y="4670016"/>
                  </a:lnTo>
                  <a:lnTo>
                    <a:pt x="12186094" y="3734679"/>
                  </a:lnTo>
                  <a:close/>
                </a:path>
                <a:path w="18282285" h="10281285">
                  <a:moveTo>
                    <a:pt x="13710094" y="3734679"/>
                  </a:moveTo>
                  <a:lnTo>
                    <a:pt x="15234094" y="3734679"/>
                  </a:lnTo>
                  <a:lnTo>
                    <a:pt x="15234094" y="4670016"/>
                  </a:lnTo>
                  <a:lnTo>
                    <a:pt x="13710094" y="4670016"/>
                  </a:lnTo>
                  <a:lnTo>
                    <a:pt x="13710094" y="3734679"/>
                  </a:lnTo>
                  <a:close/>
                </a:path>
                <a:path w="18282285" h="10281285">
                  <a:moveTo>
                    <a:pt x="15234094" y="3734679"/>
                  </a:moveTo>
                  <a:lnTo>
                    <a:pt x="16758094" y="3734679"/>
                  </a:lnTo>
                  <a:lnTo>
                    <a:pt x="16758094" y="4670016"/>
                  </a:lnTo>
                  <a:lnTo>
                    <a:pt x="15234094" y="4670016"/>
                  </a:lnTo>
                  <a:lnTo>
                    <a:pt x="15234094" y="3734679"/>
                  </a:lnTo>
                  <a:close/>
                </a:path>
                <a:path w="18282285" h="10281285">
                  <a:moveTo>
                    <a:pt x="16758094" y="3734679"/>
                  </a:moveTo>
                  <a:lnTo>
                    <a:pt x="18282094" y="3734679"/>
                  </a:lnTo>
                  <a:lnTo>
                    <a:pt x="18282094" y="4670016"/>
                  </a:lnTo>
                  <a:lnTo>
                    <a:pt x="16758094" y="4670016"/>
                  </a:lnTo>
                  <a:lnTo>
                    <a:pt x="16758094" y="3734679"/>
                  </a:lnTo>
                  <a:close/>
                </a:path>
                <a:path w="18282285" h="10281285">
                  <a:moveTo>
                    <a:pt x="12186094" y="4669826"/>
                  </a:moveTo>
                  <a:lnTo>
                    <a:pt x="13710094" y="4669826"/>
                  </a:lnTo>
                  <a:lnTo>
                    <a:pt x="13710094" y="5605163"/>
                  </a:lnTo>
                  <a:lnTo>
                    <a:pt x="12186094" y="5605163"/>
                  </a:lnTo>
                  <a:lnTo>
                    <a:pt x="12186094" y="4669826"/>
                  </a:lnTo>
                  <a:close/>
                </a:path>
                <a:path w="18282285" h="10281285">
                  <a:moveTo>
                    <a:pt x="13710094" y="4669826"/>
                  </a:moveTo>
                  <a:lnTo>
                    <a:pt x="15234094" y="4669826"/>
                  </a:lnTo>
                  <a:lnTo>
                    <a:pt x="15234094" y="5605163"/>
                  </a:lnTo>
                  <a:lnTo>
                    <a:pt x="13710094" y="5605163"/>
                  </a:lnTo>
                  <a:lnTo>
                    <a:pt x="13710094" y="4669826"/>
                  </a:lnTo>
                  <a:close/>
                </a:path>
                <a:path w="18282285" h="10281285">
                  <a:moveTo>
                    <a:pt x="15234094" y="4669826"/>
                  </a:moveTo>
                  <a:lnTo>
                    <a:pt x="16758094" y="4669826"/>
                  </a:lnTo>
                  <a:lnTo>
                    <a:pt x="16758094" y="5605163"/>
                  </a:lnTo>
                  <a:lnTo>
                    <a:pt x="15234094" y="5605163"/>
                  </a:lnTo>
                  <a:lnTo>
                    <a:pt x="15234094" y="4669826"/>
                  </a:lnTo>
                  <a:close/>
                </a:path>
                <a:path w="18282285" h="10281285">
                  <a:moveTo>
                    <a:pt x="16758094" y="4669826"/>
                  </a:moveTo>
                  <a:lnTo>
                    <a:pt x="18282094" y="4669826"/>
                  </a:lnTo>
                  <a:lnTo>
                    <a:pt x="18282094" y="5605163"/>
                  </a:lnTo>
                  <a:lnTo>
                    <a:pt x="16758094" y="5605163"/>
                  </a:lnTo>
                  <a:lnTo>
                    <a:pt x="16758094" y="4669826"/>
                  </a:lnTo>
                  <a:close/>
                </a:path>
                <a:path w="18282285" h="10281285">
                  <a:moveTo>
                    <a:pt x="12186094" y="5605068"/>
                  </a:moveTo>
                  <a:lnTo>
                    <a:pt x="13710094" y="5605068"/>
                  </a:lnTo>
                  <a:lnTo>
                    <a:pt x="13710094" y="6540405"/>
                  </a:lnTo>
                  <a:lnTo>
                    <a:pt x="12186094" y="6540405"/>
                  </a:lnTo>
                  <a:lnTo>
                    <a:pt x="12186094" y="5605068"/>
                  </a:lnTo>
                  <a:close/>
                </a:path>
                <a:path w="18282285" h="10281285">
                  <a:moveTo>
                    <a:pt x="13710094" y="5605068"/>
                  </a:moveTo>
                  <a:lnTo>
                    <a:pt x="15234094" y="5605068"/>
                  </a:lnTo>
                  <a:lnTo>
                    <a:pt x="15234094" y="6540405"/>
                  </a:lnTo>
                  <a:lnTo>
                    <a:pt x="13710094" y="6540405"/>
                  </a:lnTo>
                  <a:lnTo>
                    <a:pt x="13710094" y="5605068"/>
                  </a:lnTo>
                  <a:close/>
                </a:path>
                <a:path w="18282285" h="10281285">
                  <a:moveTo>
                    <a:pt x="15234094" y="5605068"/>
                  </a:moveTo>
                  <a:lnTo>
                    <a:pt x="16758094" y="5605068"/>
                  </a:lnTo>
                  <a:lnTo>
                    <a:pt x="16758094" y="6540405"/>
                  </a:lnTo>
                  <a:lnTo>
                    <a:pt x="15234094" y="6540405"/>
                  </a:lnTo>
                  <a:lnTo>
                    <a:pt x="15234094" y="5605068"/>
                  </a:lnTo>
                  <a:close/>
                </a:path>
                <a:path w="18282285" h="10281285">
                  <a:moveTo>
                    <a:pt x="16758094" y="5605068"/>
                  </a:moveTo>
                  <a:lnTo>
                    <a:pt x="18282094" y="5605068"/>
                  </a:lnTo>
                  <a:lnTo>
                    <a:pt x="18282094" y="6540405"/>
                  </a:lnTo>
                  <a:lnTo>
                    <a:pt x="16758094" y="6540405"/>
                  </a:lnTo>
                  <a:lnTo>
                    <a:pt x="16758094" y="5605068"/>
                  </a:lnTo>
                  <a:close/>
                </a:path>
                <a:path w="18282285" h="10281285">
                  <a:moveTo>
                    <a:pt x="10662094" y="6540214"/>
                  </a:moveTo>
                  <a:lnTo>
                    <a:pt x="12186094" y="6540214"/>
                  </a:lnTo>
                  <a:lnTo>
                    <a:pt x="12186094" y="7475551"/>
                  </a:lnTo>
                  <a:lnTo>
                    <a:pt x="10662094" y="7475551"/>
                  </a:lnTo>
                  <a:lnTo>
                    <a:pt x="10662094" y="6540214"/>
                  </a:lnTo>
                  <a:close/>
                </a:path>
                <a:path w="18282285" h="10281285">
                  <a:moveTo>
                    <a:pt x="12186094" y="6540214"/>
                  </a:moveTo>
                  <a:lnTo>
                    <a:pt x="13710094" y="6540214"/>
                  </a:lnTo>
                  <a:lnTo>
                    <a:pt x="13710094" y="7475551"/>
                  </a:lnTo>
                  <a:lnTo>
                    <a:pt x="12186094" y="7475551"/>
                  </a:lnTo>
                  <a:lnTo>
                    <a:pt x="12186094" y="6540214"/>
                  </a:lnTo>
                  <a:close/>
                </a:path>
                <a:path w="18282285" h="10281285">
                  <a:moveTo>
                    <a:pt x="13710094" y="6540214"/>
                  </a:moveTo>
                  <a:lnTo>
                    <a:pt x="15234094" y="6540214"/>
                  </a:lnTo>
                  <a:lnTo>
                    <a:pt x="15234094" y="7475551"/>
                  </a:lnTo>
                  <a:lnTo>
                    <a:pt x="13710094" y="7475551"/>
                  </a:lnTo>
                  <a:lnTo>
                    <a:pt x="13710094" y="6540214"/>
                  </a:lnTo>
                  <a:close/>
                </a:path>
                <a:path w="18282285" h="10281285">
                  <a:moveTo>
                    <a:pt x="15234094" y="6540214"/>
                  </a:moveTo>
                  <a:lnTo>
                    <a:pt x="16758094" y="6540214"/>
                  </a:lnTo>
                  <a:lnTo>
                    <a:pt x="16758094" y="7475551"/>
                  </a:lnTo>
                  <a:lnTo>
                    <a:pt x="15234094" y="7475551"/>
                  </a:lnTo>
                  <a:lnTo>
                    <a:pt x="15234094" y="6540214"/>
                  </a:lnTo>
                  <a:close/>
                </a:path>
                <a:path w="18282285" h="10281285">
                  <a:moveTo>
                    <a:pt x="16758094" y="6540214"/>
                  </a:moveTo>
                  <a:lnTo>
                    <a:pt x="18282094" y="6540214"/>
                  </a:lnTo>
                  <a:lnTo>
                    <a:pt x="18282094" y="7475551"/>
                  </a:lnTo>
                  <a:lnTo>
                    <a:pt x="16758094" y="7475551"/>
                  </a:lnTo>
                  <a:lnTo>
                    <a:pt x="16758094" y="6540214"/>
                  </a:lnTo>
                  <a:close/>
                </a:path>
                <a:path w="18282285" h="10281285">
                  <a:moveTo>
                    <a:pt x="0" y="7475361"/>
                  </a:moveTo>
                  <a:lnTo>
                    <a:pt x="1518094" y="7475361"/>
                  </a:lnTo>
                  <a:lnTo>
                    <a:pt x="1518094" y="8410698"/>
                  </a:lnTo>
                  <a:lnTo>
                    <a:pt x="0" y="8410698"/>
                  </a:lnTo>
                </a:path>
                <a:path w="18282285" h="10281285">
                  <a:moveTo>
                    <a:pt x="1518094" y="7475361"/>
                  </a:moveTo>
                  <a:lnTo>
                    <a:pt x="3042094" y="7475361"/>
                  </a:lnTo>
                  <a:lnTo>
                    <a:pt x="3042094" y="8410698"/>
                  </a:lnTo>
                  <a:lnTo>
                    <a:pt x="1518094" y="8410698"/>
                  </a:lnTo>
                  <a:lnTo>
                    <a:pt x="1518094" y="7475361"/>
                  </a:lnTo>
                  <a:close/>
                </a:path>
                <a:path w="18282285" h="10281285">
                  <a:moveTo>
                    <a:pt x="3042094" y="7475361"/>
                  </a:moveTo>
                  <a:lnTo>
                    <a:pt x="4566094" y="7475361"/>
                  </a:lnTo>
                  <a:lnTo>
                    <a:pt x="4566094" y="8410698"/>
                  </a:lnTo>
                  <a:lnTo>
                    <a:pt x="3042094" y="8410698"/>
                  </a:lnTo>
                  <a:lnTo>
                    <a:pt x="3042094" y="7475361"/>
                  </a:lnTo>
                  <a:close/>
                </a:path>
                <a:path w="18282285" h="10281285">
                  <a:moveTo>
                    <a:pt x="4566094" y="7475361"/>
                  </a:moveTo>
                  <a:lnTo>
                    <a:pt x="6090094" y="7475361"/>
                  </a:lnTo>
                  <a:lnTo>
                    <a:pt x="6090094" y="8410698"/>
                  </a:lnTo>
                  <a:lnTo>
                    <a:pt x="4566094" y="8410698"/>
                  </a:lnTo>
                  <a:lnTo>
                    <a:pt x="4566094" y="7475361"/>
                  </a:lnTo>
                  <a:close/>
                </a:path>
                <a:path w="18282285" h="10281285">
                  <a:moveTo>
                    <a:pt x="6090094" y="7475361"/>
                  </a:moveTo>
                  <a:lnTo>
                    <a:pt x="7614094" y="7475361"/>
                  </a:lnTo>
                  <a:lnTo>
                    <a:pt x="7614094" y="8410698"/>
                  </a:lnTo>
                  <a:lnTo>
                    <a:pt x="6090094" y="8410698"/>
                  </a:lnTo>
                  <a:lnTo>
                    <a:pt x="6090094" y="7475361"/>
                  </a:lnTo>
                  <a:close/>
                </a:path>
                <a:path w="18282285" h="10281285">
                  <a:moveTo>
                    <a:pt x="7614094" y="7475361"/>
                  </a:moveTo>
                  <a:lnTo>
                    <a:pt x="9138094" y="7475361"/>
                  </a:lnTo>
                  <a:lnTo>
                    <a:pt x="9138094" y="8410698"/>
                  </a:lnTo>
                  <a:lnTo>
                    <a:pt x="7614094" y="8410698"/>
                  </a:lnTo>
                  <a:lnTo>
                    <a:pt x="7614094" y="7475361"/>
                  </a:lnTo>
                  <a:close/>
                </a:path>
                <a:path w="18282285" h="10281285">
                  <a:moveTo>
                    <a:pt x="9138094" y="7475361"/>
                  </a:moveTo>
                  <a:lnTo>
                    <a:pt x="10662094" y="7475361"/>
                  </a:lnTo>
                  <a:lnTo>
                    <a:pt x="10662094" y="8410698"/>
                  </a:lnTo>
                  <a:lnTo>
                    <a:pt x="9138094" y="8410698"/>
                  </a:lnTo>
                  <a:lnTo>
                    <a:pt x="9138094" y="7475361"/>
                  </a:lnTo>
                  <a:close/>
                </a:path>
                <a:path w="18282285" h="10281285">
                  <a:moveTo>
                    <a:pt x="10662094" y="7475361"/>
                  </a:moveTo>
                  <a:lnTo>
                    <a:pt x="12186094" y="7475361"/>
                  </a:lnTo>
                  <a:lnTo>
                    <a:pt x="12186094" y="8410698"/>
                  </a:lnTo>
                  <a:lnTo>
                    <a:pt x="10662094" y="8410698"/>
                  </a:lnTo>
                  <a:lnTo>
                    <a:pt x="10662094" y="7475361"/>
                  </a:lnTo>
                  <a:close/>
                </a:path>
                <a:path w="18282285" h="10281285">
                  <a:moveTo>
                    <a:pt x="12186094" y="7475361"/>
                  </a:moveTo>
                  <a:lnTo>
                    <a:pt x="13710094" y="7475361"/>
                  </a:lnTo>
                  <a:lnTo>
                    <a:pt x="13710094" y="8410698"/>
                  </a:lnTo>
                  <a:lnTo>
                    <a:pt x="12186094" y="8410698"/>
                  </a:lnTo>
                  <a:lnTo>
                    <a:pt x="12186094" y="7475361"/>
                  </a:lnTo>
                  <a:close/>
                </a:path>
                <a:path w="18282285" h="10281285">
                  <a:moveTo>
                    <a:pt x="13710094" y="7475361"/>
                  </a:moveTo>
                  <a:lnTo>
                    <a:pt x="15234094" y="7475361"/>
                  </a:lnTo>
                  <a:lnTo>
                    <a:pt x="15234094" y="8410698"/>
                  </a:lnTo>
                  <a:lnTo>
                    <a:pt x="13710094" y="8410698"/>
                  </a:lnTo>
                  <a:lnTo>
                    <a:pt x="13710094" y="7475361"/>
                  </a:lnTo>
                  <a:close/>
                </a:path>
                <a:path w="18282285" h="10281285">
                  <a:moveTo>
                    <a:pt x="15234094" y="7475361"/>
                  </a:moveTo>
                  <a:lnTo>
                    <a:pt x="16758094" y="7475361"/>
                  </a:lnTo>
                  <a:lnTo>
                    <a:pt x="16758094" y="8410698"/>
                  </a:lnTo>
                  <a:lnTo>
                    <a:pt x="15234094" y="8410698"/>
                  </a:lnTo>
                  <a:lnTo>
                    <a:pt x="15234094" y="7475361"/>
                  </a:lnTo>
                  <a:close/>
                </a:path>
                <a:path w="18282285" h="10281285">
                  <a:moveTo>
                    <a:pt x="16758094" y="7475361"/>
                  </a:moveTo>
                  <a:lnTo>
                    <a:pt x="18282094" y="7475361"/>
                  </a:lnTo>
                  <a:lnTo>
                    <a:pt x="18282094" y="8410698"/>
                  </a:lnTo>
                  <a:lnTo>
                    <a:pt x="16758094" y="8410698"/>
                  </a:lnTo>
                  <a:lnTo>
                    <a:pt x="16758094" y="7475361"/>
                  </a:lnTo>
                  <a:close/>
                </a:path>
                <a:path w="18282285" h="10281285">
                  <a:moveTo>
                    <a:pt x="0" y="8410507"/>
                  </a:moveTo>
                  <a:lnTo>
                    <a:pt x="1518094" y="8410507"/>
                  </a:lnTo>
                  <a:lnTo>
                    <a:pt x="1518094" y="9345844"/>
                  </a:lnTo>
                  <a:lnTo>
                    <a:pt x="0" y="9345844"/>
                  </a:lnTo>
                </a:path>
                <a:path w="18282285" h="10281285">
                  <a:moveTo>
                    <a:pt x="1518094" y="8410507"/>
                  </a:moveTo>
                  <a:lnTo>
                    <a:pt x="3042094" y="8410507"/>
                  </a:lnTo>
                  <a:lnTo>
                    <a:pt x="3042094" y="9345844"/>
                  </a:lnTo>
                  <a:lnTo>
                    <a:pt x="1518094" y="9345844"/>
                  </a:lnTo>
                  <a:lnTo>
                    <a:pt x="1518094" y="8410507"/>
                  </a:lnTo>
                  <a:close/>
                </a:path>
                <a:path w="18282285" h="10281285">
                  <a:moveTo>
                    <a:pt x="3042094" y="8410507"/>
                  </a:moveTo>
                  <a:lnTo>
                    <a:pt x="4566094" y="8410507"/>
                  </a:lnTo>
                  <a:lnTo>
                    <a:pt x="4566094" y="9345844"/>
                  </a:lnTo>
                  <a:lnTo>
                    <a:pt x="3042094" y="9345844"/>
                  </a:lnTo>
                  <a:lnTo>
                    <a:pt x="3042094" y="8410507"/>
                  </a:lnTo>
                  <a:close/>
                </a:path>
                <a:path w="18282285" h="10281285">
                  <a:moveTo>
                    <a:pt x="4566094" y="8410507"/>
                  </a:moveTo>
                  <a:lnTo>
                    <a:pt x="6090094" y="8410507"/>
                  </a:lnTo>
                  <a:lnTo>
                    <a:pt x="6090094" y="9345844"/>
                  </a:lnTo>
                  <a:lnTo>
                    <a:pt x="4566094" y="9345844"/>
                  </a:lnTo>
                  <a:lnTo>
                    <a:pt x="4566094" y="8410507"/>
                  </a:lnTo>
                  <a:close/>
                </a:path>
                <a:path w="18282285" h="10281285">
                  <a:moveTo>
                    <a:pt x="6090094" y="8410507"/>
                  </a:moveTo>
                  <a:lnTo>
                    <a:pt x="7614094" y="8410507"/>
                  </a:lnTo>
                  <a:lnTo>
                    <a:pt x="7614094" y="9345844"/>
                  </a:lnTo>
                  <a:lnTo>
                    <a:pt x="6090094" y="9345844"/>
                  </a:lnTo>
                  <a:lnTo>
                    <a:pt x="6090094" y="8410507"/>
                  </a:lnTo>
                  <a:close/>
                </a:path>
                <a:path w="18282285" h="10281285">
                  <a:moveTo>
                    <a:pt x="7614094" y="8410507"/>
                  </a:moveTo>
                  <a:lnTo>
                    <a:pt x="9138094" y="8410507"/>
                  </a:lnTo>
                  <a:lnTo>
                    <a:pt x="9138094" y="9345844"/>
                  </a:lnTo>
                  <a:lnTo>
                    <a:pt x="7614094" y="9345844"/>
                  </a:lnTo>
                  <a:lnTo>
                    <a:pt x="7614094" y="8410507"/>
                  </a:lnTo>
                  <a:close/>
                </a:path>
                <a:path w="18282285" h="10281285">
                  <a:moveTo>
                    <a:pt x="9138094" y="8410507"/>
                  </a:moveTo>
                  <a:lnTo>
                    <a:pt x="10662094" y="8410507"/>
                  </a:lnTo>
                  <a:lnTo>
                    <a:pt x="10662094" y="9345844"/>
                  </a:lnTo>
                  <a:lnTo>
                    <a:pt x="9138094" y="9345844"/>
                  </a:lnTo>
                  <a:lnTo>
                    <a:pt x="9138094" y="8410507"/>
                  </a:lnTo>
                  <a:close/>
                </a:path>
                <a:path w="18282285" h="10281285">
                  <a:moveTo>
                    <a:pt x="10662094" y="8410507"/>
                  </a:moveTo>
                  <a:lnTo>
                    <a:pt x="12186094" y="8410507"/>
                  </a:lnTo>
                  <a:lnTo>
                    <a:pt x="12186094" y="9345844"/>
                  </a:lnTo>
                  <a:lnTo>
                    <a:pt x="10662094" y="9345844"/>
                  </a:lnTo>
                  <a:lnTo>
                    <a:pt x="10662094" y="8410507"/>
                  </a:lnTo>
                  <a:close/>
                </a:path>
                <a:path w="18282285" h="10281285">
                  <a:moveTo>
                    <a:pt x="12186094" y="8410507"/>
                  </a:moveTo>
                  <a:lnTo>
                    <a:pt x="13710094" y="8410507"/>
                  </a:lnTo>
                  <a:lnTo>
                    <a:pt x="13710094" y="9345844"/>
                  </a:lnTo>
                  <a:lnTo>
                    <a:pt x="12186094" y="9345844"/>
                  </a:lnTo>
                  <a:lnTo>
                    <a:pt x="12186094" y="8410507"/>
                  </a:lnTo>
                  <a:close/>
                </a:path>
                <a:path w="18282285" h="10281285">
                  <a:moveTo>
                    <a:pt x="13710094" y="8410507"/>
                  </a:moveTo>
                  <a:lnTo>
                    <a:pt x="15234094" y="8410507"/>
                  </a:lnTo>
                  <a:lnTo>
                    <a:pt x="15234094" y="9345844"/>
                  </a:lnTo>
                  <a:lnTo>
                    <a:pt x="13710094" y="9345844"/>
                  </a:lnTo>
                  <a:lnTo>
                    <a:pt x="13710094" y="8410507"/>
                  </a:lnTo>
                  <a:close/>
                </a:path>
                <a:path w="18282285" h="10281285">
                  <a:moveTo>
                    <a:pt x="15234094" y="8410507"/>
                  </a:moveTo>
                  <a:lnTo>
                    <a:pt x="16758094" y="8410507"/>
                  </a:lnTo>
                  <a:lnTo>
                    <a:pt x="16758094" y="9345844"/>
                  </a:lnTo>
                  <a:lnTo>
                    <a:pt x="15234094" y="9345844"/>
                  </a:lnTo>
                  <a:lnTo>
                    <a:pt x="15234094" y="8410507"/>
                  </a:lnTo>
                  <a:close/>
                </a:path>
                <a:path w="18282285" h="10281285">
                  <a:moveTo>
                    <a:pt x="16758094" y="8410507"/>
                  </a:moveTo>
                  <a:lnTo>
                    <a:pt x="18282094" y="8410507"/>
                  </a:lnTo>
                  <a:lnTo>
                    <a:pt x="18282094" y="9345844"/>
                  </a:lnTo>
                  <a:lnTo>
                    <a:pt x="16758094" y="9345844"/>
                  </a:lnTo>
                  <a:lnTo>
                    <a:pt x="16758094" y="8410507"/>
                  </a:lnTo>
                  <a:close/>
                </a:path>
                <a:path w="18282285" h="10281285">
                  <a:moveTo>
                    <a:pt x="0" y="9345654"/>
                  </a:moveTo>
                  <a:lnTo>
                    <a:pt x="1518094" y="9345654"/>
                  </a:lnTo>
                  <a:lnTo>
                    <a:pt x="1518094" y="10280991"/>
                  </a:lnTo>
                  <a:lnTo>
                    <a:pt x="0" y="10280991"/>
                  </a:lnTo>
                </a:path>
                <a:path w="18282285" h="10281285">
                  <a:moveTo>
                    <a:pt x="1518094" y="9345654"/>
                  </a:moveTo>
                  <a:lnTo>
                    <a:pt x="3042094" y="9345654"/>
                  </a:lnTo>
                  <a:lnTo>
                    <a:pt x="3042094" y="10280991"/>
                  </a:lnTo>
                  <a:lnTo>
                    <a:pt x="1518094" y="10280991"/>
                  </a:lnTo>
                  <a:lnTo>
                    <a:pt x="1518094" y="9345654"/>
                  </a:lnTo>
                  <a:close/>
                </a:path>
                <a:path w="18282285" h="10281285">
                  <a:moveTo>
                    <a:pt x="3042094" y="9345654"/>
                  </a:moveTo>
                  <a:lnTo>
                    <a:pt x="4566094" y="9345654"/>
                  </a:lnTo>
                  <a:lnTo>
                    <a:pt x="4566094" y="10280991"/>
                  </a:lnTo>
                  <a:lnTo>
                    <a:pt x="3042094" y="10280991"/>
                  </a:lnTo>
                  <a:lnTo>
                    <a:pt x="3042094" y="9345654"/>
                  </a:lnTo>
                  <a:close/>
                </a:path>
                <a:path w="18282285" h="10281285">
                  <a:moveTo>
                    <a:pt x="4566094" y="9345654"/>
                  </a:moveTo>
                  <a:lnTo>
                    <a:pt x="6090094" y="9345654"/>
                  </a:lnTo>
                  <a:lnTo>
                    <a:pt x="6090094" y="10280991"/>
                  </a:lnTo>
                  <a:lnTo>
                    <a:pt x="4566094" y="10280991"/>
                  </a:lnTo>
                  <a:lnTo>
                    <a:pt x="4566094" y="9345654"/>
                  </a:lnTo>
                  <a:close/>
                </a:path>
                <a:path w="18282285" h="10281285">
                  <a:moveTo>
                    <a:pt x="6090094" y="9345654"/>
                  </a:moveTo>
                  <a:lnTo>
                    <a:pt x="7614094" y="9345654"/>
                  </a:lnTo>
                  <a:lnTo>
                    <a:pt x="7614094" y="10280991"/>
                  </a:lnTo>
                  <a:lnTo>
                    <a:pt x="6090094" y="10280991"/>
                  </a:lnTo>
                  <a:lnTo>
                    <a:pt x="6090094" y="9345654"/>
                  </a:lnTo>
                  <a:close/>
                </a:path>
                <a:path w="18282285" h="10281285">
                  <a:moveTo>
                    <a:pt x="7614094" y="9345654"/>
                  </a:moveTo>
                  <a:lnTo>
                    <a:pt x="9138094" y="9345654"/>
                  </a:lnTo>
                  <a:lnTo>
                    <a:pt x="9138094" y="10280991"/>
                  </a:lnTo>
                  <a:lnTo>
                    <a:pt x="7614094" y="10280991"/>
                  </a:lnTo>
                  <a:lnTo>
                    <a:pt x="7614094" y="9345654"/>
                  </a:lnTo>
                  <a:close/>
                </a:path>
                <a:path w="18282285" h="10281285">
                  <a:moveTo>
                    <a:pt x="9138094" y="9345654"/>
                  </a:moveTo>
                  <a:lnTo>
                    <a:pt x="10662094" y="9345654"/>
                  </a:lnTo>
                  <a:lnTo>
                    <a:pt x="10662094" y="10280991"/>
                  </a:lnTo>
                  <a:lnTo>
                    <a:pt x="9138094" y="10280991"/>
                  </a:lnTo>
                  <a:lnTo>
                    <a:pt x="9138094" y="9345654"/>
                  </a:lnTo>
                  <a:close/>
                </a:path>
                <a:path w="18282285" h="10281285">
                  <a:moveTo>
                    <a:pt x="10662094" y="9345654"/>
                  </a:moveTo>
                  <a:lnTo>
                    <a:pt x="12186094" y="9345654"/>
                  </a:lnTo>
                  <a:lnTo>
                    <a:pt x="12186094" y="10280991"/>
                  </a:lnTo>
                  <a:lnTo>
                    <a:pt x="10662094" y="10280991"/>
                  </a:lnTo>
                  <a:lnTo>
                    <a:pt x="10662094" y="9345654"/>
                  </a:lnTo>
                  <a:close/>
                </a:path>
                <a:path w="18282285" h="10281285">
                  <a:moveTo>
                    <a:pt x="12186094" y="9345654"/>
                  </a:moveTo>
                  <a:lnTo>
                    <a:pt x="13710094" y="9345654"/>
                  </a:lnTo>
                  <a:lnTo>
                    <a:pt x="13710094" y="10280991"/>
                  </a:lnTo>
                  <a:lnTo>
                    <a:pt x="12186094" y="10280991"/>
                  </a:lnTo>
                  <a:lnTo>
                    <a:pt x="12186094" y="9345654"/>
                  </a:lnTo>
                  <a:close/>
                </a:path>
                <a:path w="18282285" h="10281285">
                  <a:moveTo>
                    <a:pt x="13710094" y="9345654"/>
                  </a:moveTo>
                  <a:lnTo>
                    <a:pt x="15234094" y="9345654"/>
                  </a:lnTo>
                  <a:lnTo>
                    <a:pt x="15234094" y="10280991"/>
                  </a:lnTo>
                  <a:lnTo>
                    <a:pt x="13710094" y="10280991"/>
                  </a:lnTo>
                  <a:lnTo>
                    <a:pt x="13710094" y="9345654"/>
                  </a:lnTo>
                  <a:close/>
                </a:path>
                <a:path w="18282285" h="10281285">
                  <a:moveTo>
                    <a:pt x="15234094" y="9345654"/>
                  </a:moveTo>
                  <a:lnTo>
                    <a:pt x="16758094" y="9345654"/>
                  </a:lnTo>
                  <a:lnTo>
                    <a:pt x="16758094" y="10280991"/>
                  </a:lnTo>
                  <a:lnTo>
                    <a:pt x="15234094" y="10280991"/>
                  </a:lnTo>
                  <a:lnTo>
                    <a:pt x="15234094" y="9345654"/>
                  </a:lnTo>
                  <a:close/>
                </a:path>
                <a:path w="18282285" h="10281285">
                  <a:moveTo>
                    <a:pt x="16758094" y="9345654"/>
                  </a:moveTo>
                  <a:lnTo>
                    <a:pt x="18282094" y="9345654"/>
                  </a:lnTo>
                  <a:lnTo>
                    <a:pt x="18282094" y="10280991"/>
                  </a:lnTo>
                  <a:lnTo>
                    <a:pt x="16758094" y="10280991"/>
                  </a:lnTo>
                  <a:lnTo>
                    <a:pt x="16758094" y="9345654"/>
                  </a:lnTo>
                  <a:close/>
                </a:path>
              </a:pathLst>
            </a:custGeom>
            <a:ln w="9524">
              <a:solidFill>
                <a:srgbClr val="1631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807805"/>
              <a:ext cx="18278475" cy="7372350"/>
            </a:xfrm>
            <a:custGeom>
              <a:avLst/>
              <a:gdLst/>
              <a:ahLst/>
              <a:cxnLst/>
              <a:rect l="l" t="t" r="r" b="b"/>
              <a:pathLst>
                <a:path w="18278475" h="7372350">
                  <a:moveTo>
                    <a:pt x="18278025" y="0"/>
                  </a:moveTo>
                  <a:lnTo>
                    <a:pt x="18278025" y="4850044"/>
                  </a:lnTo>
                  <a:lnTo>
                    <a:pt x="0" y="7372097"/>
                  </a:lnTo>
                  <a:lnTo>
                    <a:pt x="0" y="2522059"/>
                  </a:lnTo>
                  <a:lnTo>
                    <a:pt x="18278025" y="0"/>
                  </a:lnTo>
                  <a:close/>
                </a:path>
              </a:pathLst>
            </a:custGeom>
            <a:solidFill>
              <a:srgbClr val="205672">
                <a:alpha val="7246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3460" y="458811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5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3460" y="9819866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5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3460" y="7947601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5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3460" y="6075336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4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3460" y="4203103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4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3460" y="2330878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4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3403" y="8884023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3403" y="1395202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80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3403" y="3267412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3403" y="5139616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3403" y="7011819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8246" y="462932"/>
              <a:ext cx="19050" cy="9371330"/>
            </a:xfrm>
            <a:custGeom>
              <a:avLst/>
              <a:gdLst/>
              <a:ahLst/>
              <a:cxnLst/>
              <a:rect l="l" t="t" r="r" b="b"/>
              <a:pathLst>
                <a:path w="19050" h="9371330">
                  <a:moveTo>
                    <a:pt x="0" y="0"/>
                  </a:moveTo>
                  <a:lnTo>
                    <a:pt x="19030" y="9370712"/>
                  </a:lnTo>
                </a:path>
              </a:pathLst>
            </a:custGeom>
            <a:ln w="9524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03152"/>
              <a:ext cx="11942003" cy="711517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25797" y="1625406"/>
              <a:ext cx="5553059" cy="7553297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24274" y="9541903"/>
            <a:ext cx="473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0" dirty="0">
                <a:solidFill>
                  <a:srgbClr val="91D9F5"/>
                </a:solidFill>
                <a:latin typeface="Trebuchet MS"/>
                <a:cs typeface="Trebuchet MS"/>
              </a:rPr>
              <a:t>10</a:t>
            </a:r>
            <a:r>
              <a:rPr sz="1400" spc="-50" dirty="0">
                <a:solidFill>
                  <a:srgbClr val="91D9F5"/>
                </a:solidFill>
                <a:latin typeface="Trebuchet MS"/>
                <a:cs typeface="Trebuchet MS"/>
              </a:rPr>
              <a:t>c</a:t>
            </a:r>
            <a:r>
              <a:rPr sz="1400" spc="35" dirty="0">
                <a:solidFill>
                  <a:srgbClr val="91D9F5"/>
                </a:solidFill>
                <a:latin typeface="Trebuchet MS"/>
                <a:cs typeface="Trebuchet MS"/>
              </a:rPr>
              <a:t>m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1379131" y="0"/>
            <a:ext cx="11808460" cy="18694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100" spc="-5" dirty="0"/>
              <a:t>Compartimento</a:t>
            </a:r>
            <a:r>
              <a:rPr sz="12100" spc="-65" dirty="0"/>
              <a:t> </a:t>
            </a:r>
            <a:r>
              <a:rPr sz="12100" spc="-5" dirty="0"/>
              <a:t>2</a:t>
            </a:r>
            <a:endParaRPr sz="12100"/>
          </a:p>
        </p:txBody>
      </p:sp>
      <p:sp>
        <p:nvSpPr>
          <p:cNvPr id="38" name="object 38"/>
          <p:cNvSpPr txBox="1"/>
          <p:nvPr/>
        </p:nvSpPr>
        <p:spPr>
          <a:xfrm>
            <a:off x="15330591" y="9539495"/>
            <a:ext cx="21050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25" baseline="1388" dirty="0">
                <a:solidFill>
                  <a:srgbClr val="91D9F5"/>
                </a:solidFill>
                <a:latin typeface="Trebuchet MS"/>
                <a:cs typeface="Trebuchet MS"/>
              </a:rPr>
              <a:t>R</a:t>
            </a:r>
            <a:r>
              <a:rPr sz="3000" spc="-67" baseline="1388" dirty="0">
                <a:solidFill>
                  <a:srgbClr val="91D9F5"/>
                </a:solidFill>
                <a:latin typeface="Trebuchet MS"/>
                <a:cs typeface="Trebuchet MS"/>
              </a:rPr>
              <a:t>e</a:t>
            </a:r>
            <a:r>
              <a:rPr sz="3000" spc="-157" baseline="1388" dirty="0">
                <a:solidFill>
                  <a:srgbClr val="91D9F5"/>
                </a:solidFill>
                <a:latin typeface="Trebuchet MS"/>
                <a:cs typeface="Trebuchet MS"/>
              </a:rPr>
              <a:t>f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240" baseline="1388" dirty="0">
                <a:solidFill>
                  <a:srgbClr val="91D9F5"/>
                </a:solidFill>
                <a:latin typeface="Trebuchet MS"/>
                <a:cs typeface="Trebuchet MS"/>
              </a:rPr>
              <a:t>X</a:t>
            </a:r>
            <a:r>
              <a:rPr sz="3000" spc="150" baseline="1388" dirty="0">
                <a:solidFill>
                  <a:srgbClr val="91D9F5"/>
                </a:solidFill>
                <a:latin typeface="Trebuchet MS"/>
                <a:cs typeface="Trebuchet MS"/>
              </a:rPr>
              <a:t>-</a:t>
            </a:r>
            <a:r>
              <a:rPr sz="3000" spc="225" baseline="1388" dirty="0">
                <a:solidFill>
                  <a:srgbClr val="91D9F5"/>
                </a:solidFill>
                <a:latin typeface="Trebuchet MS"/>
                <a:cs typeface="Trebuchet MS"/>
              </a:rPr>
              <a:t>R</a:t>
            </a:r>
            <a:r>
              <a:rPr sz="3000" spc="-22" baseline="1388" dirty="0">
                <a:solidFill>
                  <a:srgbClr val="91D9F5"/>
                </a:solidFill>
                <a:latin typeface="Trebuchet MS"/>
                <a:cs typeface="Trebuchet MS"/>
              </a:rPr>
              <a:t>a</a:t>
            </a:r>
            <a:r>
              <a:rPr sz="3000" spc="44" baseline="1388" dirty="0">
                <a:solidFill>
                  <a:srgbClr val="91D9F5"/>
                </a:solidFill>
                <a:latin typeface="Trebuchet MS"/>
                <a:cs typeface="Trebuchet MS"/>
              </a:rPr>
              <a:t>y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112" baseline="1388" dirty="0">
                <a:solidFill>
                  <a:srgbClr val="91D9F5"/>
                </a:solidFill>
                <a:latin typeface="Trebuchet MS"/>
                <a:cs typeface="Trebuchet MS"/>
              </a:rPr>
              <a:t>E</a:t>
            </a:r>
            <a:r>
              <a:rPr sz="3000" spc="30" baseline="1388" dirty="0">
                <a:solidFill>
                  <a:srgbClr val="91D9F5"/>
                </a:solidFill>
                <a:latin typeface="Trebuchet MS"/>
                <a:cs typeface="Trebuchet MS"/>
              </a:rPr>
              <a:t>x</a:t>
            </a:r>
            <a:r>
              <a:rPr sz="3000" spc="52" baseline="1388" dirty="0">
                <a:solidFill>
                  <a:srgbClr val="91D9F5"/>
                </a:solidFill>
                <a:latin typeface="Trebuchet MS"/>
                <a:cs typeface="Trebuchet MS"/>
              </a:rPr>
              <a:t>p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-772" baseline="1388" dirty="0">
                <a:solidFill>
                  <a:srgbClr val="91D9F5"/>
                </a:solidFill>
                <a:latin typeface="Trebuchet MS"/>
                <a:cs typeface="Trebuchet MS"/>
              </a:rPr>
              <a:t>/</a:t>
            </a:r>
            <a:r>
              <a:rPr sz="3000" spc="-48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2000" spc="-245" dirty="0">
                <a:solidFill>
                  <a:srgbClr val="91D9F5"/>
                </a:solidFill>
                <a:latin typeface="Trebuchet MS"/>
                <a:cs typeface="Trebuchet MS"/>
              </a:rPr>
              <a:t>‹</a:t>
            </a:r>
            <a:r>
              <a:rPr sz="2000" spc="145" dirty="0">
                <a:solidFill>
                  <a:srgbClr val="91D9F5"/>
                </a:solidFill>
                <a:latin typeface="Trebuchet MS"/>
                <a:cs typeface="Trebuchet MS"/>
              </a:rPr>
              <a:t>#</a:t>
            </a:r>
            <a:r>
              <a:rPr sz="2000" spc="-240" dirty="0">
                <a:solidFill>
                  <a:srgbClr val="91D9F5"/>
                </a:solidFill>
                <a:latin typeface="Trebuchet MS"/>
                <a:cs typeface="Trebuchet MS"/>
              </a:rPr>
              <a:t>›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5493"/>
            <a:ext cx="17801590" cy="9878060"/>
            <a:chOff x="0" y="405493"/>
            <a:chExt cx="17801590" cy="98780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68288"/>
              <a:ext cx="3324209" cy="43148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3142" y="405493"/>
              <a:ext cx="14477999" cy="69246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49253" y="247259"/>
            <a:ext cx="4324349" cy="963929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337313"/>
            <a:ext cx="9144000" cy="6471285"/>
          </a:xfrm>
          <a:custGeom>
            <a:avLst/>
            <a:gdLst/>
            <a:ahLst/>
            <a:cxnLst/>
            <a:rect l="l" t="t" r="r" b="b"/>
            <a:pathLst>
              <a:path w="9144000" h="6471284">
                <a:moveTo>
                  <a:pt x="9143969" y="0"/>
                </a:moveTo>
                <a:lnTo>
                  <a:pt x="9143969" y="6470992"/>
                </a:lnTo>
                <a:lnTo>
                  <a:pt x="0" y="5696423"/>
                </a:lnTo>
                <a:lnTo>
                  <a:pt x="0" y="774580"/>
                </a:lnTo>
                <a:lnTo>
                  <a:pt x="9143969" y="0"/>
                </a:lnTo>
                <a:close/>
              </a:path>
            </a:pathLst>
          </a:custGeom>
          <a:solidFill>
            <a:srgbClr val="205672">
              <a:alpha val="7246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5053" y="4536607"/>
            <a:ext cx="9717405" cy="1017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0" spc="325" dirty="0">
                <a:latin typeface="Cambria"/>
                <a:cs typeface="Cambria"/>
              </a:rPr>
              <a:t>Extensor</a:t>
            </a:r>
            <a:r>
              <a:rPr sz="6500" spc="-285" dirty="0">
                <a:latin typeface="Cambria"/>
                <a:cs typeface="Cambria"/>
              </a:rPr>
              <a:t> </a:t>
            </a:r>
            <a:r>
              <a:rPr sz="6500" spc="295" dirty="0">
                <a:latin typeface="Cambria"/>
                <a:cs typeface="Cambria"/>
              </a:rPr>
              <a:t>largo</a:t>
            </a:r>
            <a:r>
              <a:rPr sz="6500" spc="-285" dirty="0">
                <a:latin typeface="Cambria"/>
                <a:cs typeface="Cambria"/>
              </a:rPr>
              <a:t> </a:t>
            </a:r>
            <a:r>
              <a:rPr sz="6500" spc="229" dirty="0">
                <a:latin typeface="Cambria"/>
                <a:cs typeface="Cambria"/>
              </a:rPr>
              <a:t>del</a:t>
            </a:r>
            <a:r>
              <a:rPr sz="6500" spc="-280" dirty="0">
                <a:latin typeface="Cambria"/>
                <a:cs typeface="Cambria"/>
              </a:rPr>
              <a:t> </a:t>
            </a:r>
            <a:r>
              <a:rPr sz="6500" spc="360" dirty="0">
                <a:latin typeface="Cambria"/>
                <a:cs typeface="Cambria"/>
              </a:rPr>
              <a:t>Pulgar</a:t>
            </a:r>
            <a:endParaRPr sz="65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48241" y="2367555"/>
            <a:ext cx="5434330" cy="8197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200" spc="670" dirty="0">
                <a:solidFill>
                  <a:srgbClr val="000000"/>
                </a:solidFill>
                <a:latin typeface="Cambria"/>
                <a:cs typeface="Cambria"/>
              </a:rPr>
              <a:t>C</a:t>
            </a:r>
            <a:r>
              <a:rPr sz="5200" spc="65" dirty="0">
                <a:solidFill>
                  <a:srgbClr val="000000"/>
                </a:solidFill>
                <a:latin typeface="Cambria"/>
                <a:cs typeface="Cambria"/>
              </a:rPr>
              <a:t>o</a:t>
            </a:r>
            <a:r>
              <a:rPr sz="5200" spc="300" dirty="0">
                <a:solidFill>
                  <a:srgbClr val="000000"/>
                </a:solidFill>
                <a:latin typeface="Cambria"/>
                <a:cs typeface="Cambria"/>
              </a:rPr>
              <a:t>m</a:t>
            </a:r>
            <a:r>
              <a:rPr sz="5200" spc="170" dirty="0">
                <a:solidFill>
                  <a:srgbClr val="000000"/>
                </a:solidFill>
                <a:latin typeface="Cambria"/>
                <a:cs typeface="Cambria"/>
              </a:rPr>
              <a:t>p</a:t>
            </a:r>
            <a:r>
              <a:rPr sz="5200" spc="320" dirty="0">
                <a:solidFill>
                  <a:srgbClr val="000000"/>
                </a:solidFill>
                <a:latin typeface="Cambria"/>
                <a:cs typeface="Cambria"/>
              </a:rPr>
              <a:t>a</a:t>
            </a:r>
            <a:r>
              <a:rPr sz="5200" spc="425" dirty="0">
                <a:solidFill>
                  <a:srgbClr val="000000"/>
                </a:solidFill>
                <a:latin typeface="Cambria"/>
                <a:cs typeface="Cambria"/>
              </a:rPr>
              <a:t>r</a:t>
            </a:r>
            <a:r>
              <a:rPr sz="5200" spc="290" dirty="0">
                <a:solidFill>
                  <a:srgbClr val="000000"/>
                </a:solidFill>
                <a:latin typeface="Cambria"/>
                <a:cs typeface="Cambria"/>
              </a:rPr>
              <a:t>t</a:t>
            </a:r>
            <a:r>
              <a:rPr sz="5200" spc="204" dirty="0">
                <a:solidFill>
                  <a:srgbClr val="000000"/>
                </a:solidFill>
                <a:latin typeface="Cambria"/>
                <a:cs typeface="Cambria"/>
              </a:rPr>
              <a:t>i</a:t>
            </a:r>
            <a:r>
              <a:rPr sz="5200" spc="300" dirty="0">
                <a:solidFill>
                  <a:srgbClr val="000000"/>
                </a:solidFill>
                <a:latin typeface="Cambria"/>
                <a:cs typeface="Cambria"/>
              </a:rPr>
              <a:t>m</a:t>
            </a:r>
            <a:r>
              <a:rPr sz="5200" spc="150" dirty="0">
                <a:solidFill>
                  <a:srgbClr val="000000"/>
                </a:solidFill>
                <a:latin typeface="Cambria"/>
                <a:cs typeface="Cambria"/>
              </a:rPr>
              <a:t>e</a:t>
            </a:r>
            <a:r>
              <a:rPr sz="5200" spc="305" dirty="0">
                <a:solidFill>
                  <a:srgbClr val="000000"/>
                </a:solidFill>
                <a:latin typeface="Cambria"/>
                <a:cs typeface="Cambria"/>
              </a:rPr>
              <a:t>n</a:t>
            </a:r>
            <a:r>
              <a:rPr sz="5200" spc="290" dirty="0">
                <a:solidFill>
                  <a:srgbClr val="000000"/>
                </a:solidFill>
                <a:latin typeface="Cambria"/>
                <a:cs typeface="Cambria"/>
              </a:rPr>
              <a:t>t</a:t>
            </a:r>
            <a:r>
              <a:rPr sz="5200" spc="65" dirty="0">
                <a:solidFill>
                  <a:srgbClr val="000000"/>
                </a:solidFill>
                <a:latin typeface="Cambria"/>
                <a:cs typeface="Cambria"/>
              </a:rPr>
              <a:t>o</a:t>
            </a:r>
            <a:r>
              <a:rPr sz="5200" spc="-2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5200" spc="105" dirty="0">
                <a:solidFill>
                  <a:srgbClr val="000000"/>
                </a:solidFill>
                <a:latin typeface="Cambria"/>
                <a:cs typeface="Cambria"/>
              </a:rPr>
              <a:t>3</a:t>
            </a:r>
            <a:endParaRPr sz="5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4360" y="8282477"/>
            <a:ext cx="6421755" cy="556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450" spc="-40" dirty="0">
                <a:latin typeface="Trebuchet MS"/>
                <a:cs typeface="Trebuchet MS"/>
              </a:rPr>
              <a:t>extender</a:t>
            </a:r>
            <a:r>
              <a:rPr sz="3450" spc="-180" dirty="0">
                <a:latin typeface="Trebuchet MS"/>
                <a:cs typeface="Trebuchet MS"/>
              </a:rPr>
              <a:t> </a:t>
            </a:r>
            <a:r>
              <a:rPr sz="3450" spc="80" dirty="0">
                <a:latin typeface="Trebuchet MS"/>
                <a:cs typeface="Trebuchet MS"/>
              </a:rPr>
              <a:t>las</a:t>
            </a:r>
            <a:r>
              <a:rPr sz="3450" spc="-180" dirty="0">
                <a:latin typeface="Trebuchet MS"/>
                <a:cs typeface="Trebuchet MS"/>
              </a:rPr>
              <a:t> </a:t>
            </a:r>
            <a:r>
              <a:rPr sz="3450" spc="45" dirty="0">
                <a:latin typeface="Trebuchet MS"/>
                <a:cs typeface="Trebuchet MS"/>
              </a:rPr>
              <a:t>falanges</a:t>
            </a:r>
            <a:r>
              <a:rPr sz="3450" spc="-175" dirty="0">
                <a:latin typeface="Trebuchet MS"/>
                <a:cs typeface="Trebuchet MS"/>
              </a:rPr>
              <a:t> </a:t>
            </a:r>
            <a:r>
              <a:rPr sz="3450" dirty="0">
                <a:latin typeface="Trebuchet MS"/>
                <a:cs typeface="Trebuchet MS"/>
              </a:rPr>
              <a:t>del</a:t>
            </a:r>
            <a:r>
              <a:rPr sz="3450" spc="-180" dirty="0">
                <a:latin typeface="Trebuchet MS"/>
                <a:cs typeface="Trebuchet MS"/>
              </a:rPr>
              <a:t> </a:t>
            </a:r>
            <a:r>
              <a:rPr sz="3450" spc="-45" dirty="0">
                <a:latin typeface="Trebuchet MS"/>
                <a:cs typeface="Trebuchet MS"/>
              </a:rPr>
              <a:t>pulgar,</a:t>
            </a:r>
            <a:endParaRPr sz="3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6094" y="6540214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605068"/>
            <a:ext cx="7614284" cy="935355"/>
          </a:xfrm>
          <a:custGeom>
            <a:avLst/>
            <a:gdLst/>
            <a:ahLst/>
            <a:cxnLst/>
            <a:rect l="l" t="t" r="r" b="b"/>
            <a:pathLst>
              <a:path w="7614284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7614284" h="935354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7614284" h="935354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  <a:path w="7614284" h="935354">
                <a:moveTo>
                  <a:pt x="4566094" y="0"/>
                </a:moveTo>
                <a:lnTo>
                  <a:pt x="6090094" y="0"/>
                </a:lnTo>
                <a:lnTo>
                  <a:pt x="6090094" y="935337"/>
                </a:lnTo>
                <a:lnTo>
                  <a:pt x="4566094" y="935337"/>
                </a:lnTo>
                <a:lnTo>
                  <a:pt x="4566094" y="0"/>
                </a:lnTo>
                <a:close/>
              </a:path>
              <a:path w="7614284" h="935354">
                <a:moveTo>
                  <a:pt x="6090094" y="0"/>
                </a:moveTo>
                <a:lnTo>
                  <a:pt x="7614094" y="0"/>
                </a:lnTo>
                <a:lnTo>
                  <a:pt x="7614094" y="935337"/>
                </a:lnTo>
                <a:lnTo>
                  <a:pt x="6090094" y="935337"/>
                </a:lnTo>
                <a:lnTo>
                  <a:pt x="6090094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8094" y="2799533"/>
            <a:ext cx="3048000" cy="935355"/>
          </a:xfrm>
          <a:custGeom>
            <a:avLst/>
            <a:gdLst/>
            <a:ahLst/>
            <a:cxnLst/>
            <a:rect l="l" t="t" r="r" b="b"/>
            <a:pathLst>
              <a:path w="3048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935354">
                <a:moveTo>
                  <a:pt x="1524000" y="0"/>
                </a:moveTo>
                <a:lnTo>
                  <a:pt x="3047999" y="0"/>
                </a:lnTo>
                <a:lnTo>
                  <a:pt x="3047999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4094" y="2799533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8094" y="1864387"/>
            <a:ext cx="7620000" cy="935355"/>
          </a:xfrm>
          <a:custGeom>
            <a:avLst/>
            <a:gdLst/>
            <a:ahLst/>
            <a:cxnLst/>
            <a:rect l="l" t="t" r="r" b="b"/>
            <a:pathLst>
              <a:path w="7620000" h="935355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7620000" h="935355">
                <a:moveTo>
                  <a:pt x="1524000" y="0"/>
                </a:moveTo>
                <a:lnTo>
                  <a:pt x="3047999" y="0"/>
                </a:lnTo>
                <a:lnTo>
                  <a:pt x="3047999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  <a:path w="7620000" h="935355">
                <a:moveTo>
                  <a:pt x="3047999" y="0"/>
                </a:moveTo>
                <a:lnTo>
                  <a:pt x="4572000" y="0"/>
                </a:lnTo>
                <a:lnTo>
                  <a:pt x="4572000" y="935337"/>
                </a:lnTo>
                <a:lnTo>
                  <a:pt x="3047999" y="935337"/>
                </a:lnTo>
                <a:lnTo>
                  <a:pt x="3047999" y="0"/>
                </a:lnTo>
                <a:close/>
              </a:path>
              <a:path w="7620000" h="935355">
                <a:moveTo>
                  <a:pt x="4572000" y="0"/>
                </a:moveTo>
                <a:lnTo>
                  <a:pt x="6096000" y="0"/>
                </a:lnTo>
                <a:lnTo>
                  <a:pt x="6096000" y="935337"/>
                </a:lnTo>
                <a:lnTo>
                  <a:pt x="4572000" y="935337"/>
                </a:lnTo>
                <a:lnTo>
                  <a:pt x="4572000" y="0"/>
                </a:lnTo>
                <a:close/>
              </a:path>
              <a:path w="7620000" h="935355">
                <a:moveTo>
                  <a:pt x="6096000" y="0"/>
                </a:moveTo>
                <a:lnTo>
                  <a:pt x="7620000" y="0"/>
                </a:lnTo>
                <a:lnTo>
                  <a:pt x="7620000" y="935337"/>
                </a:lnTo>
                <a:lnTo>
                  <a:pt x="6096000" y="935337"/>
                </a:lnTo>
                <a:lnTo>
                  <a:pt x="6096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6094" y="3734680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4094" y="3734680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40214"/>
            <a:ext cx="4566285" cy="935355"/>
          </a:xfrm>
          <a:custGeom>
            <a:avLst/>
            <a:gdLst/>
            <a:ahLst/>
            <a:cxnLst/>
            <a:rect l="l" t="t" r="r" b="b"/>
            <a:pathLst>
              <a:path w="4566285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4566285" h="935354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4566285" h="935354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0094" y="5605068"/>
            <a:ext cx="4572000" cy="1870710"/>
          </a:xfrm>
          <a:custGeom>
            <a:avLst/>
            <a:gdLst/>
            <a:ahLst/>
            <a:cxnLst/>
            <a:rect l="l" t="t" r="r" b="b"/>
            <a:pathLst>
              <a:path w="4572000" h="1870709">
                <a:moveTo>
                  <a:pt x="0" y="935146"/>
                </a:moveTo>
                <a:lnTo>
                  <a:pt x="1524000" y="935146"/>
                </a:lnTo>
                <a:lnTo>
                  <a:pt x="1524000" y="1870483"/>
                </a:lnTo>
                <a:lnTo>
                  <a:pt x="0" y="1870483"/>
                </a:lnTo>
                <a:lnTo>
                  <a:pt x="0" y="935146"/>
                </a:lnTo>
                <a:close/>
              </a:path>
              <a:path w="4572000" h="1870709">
                <a:moveTo>
                  <a:pt x="1524000" y="935146"/>
                </a:moveTo>
                <a:lnTo>
                  <a:pt x="3048000" y="935146"/>
                </a:lnTo>
                <a:lnTo>
                  <a:pt x="3048000" y="1870483"/>
                </a:lnTo>
                <a:lnTo>
                  <a:pt x="1524000" y="1870483"/>
                </a:lnTo>
                <a:lnTo>
                  <a:pt x="1524000" y="935146"/>
                </a:lnTo>
                <a:close/>
              </a:path>
              <a:path w="4572000" h="1870709">
                <a:moveTo>
                  <a:pt x="3048000" y="935146"/>
                </a:moveTo>
                <a:lnTo>
                  <a:pt x="4572000" y="935146"/>
                </a:lnTo>
                <a:lnTo>
                  <a:pt x="4572000" y="1870483"/>
                </a:lnTo>
                <a:lnTo>
                  <a:pt x="3048000" y="1870483"/>
                </a:lnTo>
                <a:lnTo>
                  <a:pt x="3048000" y="935146"/>
                </a:lnTo>
                <a:close/>
              </a:path>
              <a:path w="4572000" h="1870709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  <a:path w="4572000" h="1870709">
                <a:moveTo>
                  <a:pt x="3048000" y="0"/>
                </a:moveTo>
                <a:lnTo>
                  <a:pt x="4572000" y="0"/>
                </a:lnTo>
                <a:lnTo>
                  <a:pt x="4572000" y="935337"/>
                </a:lnTo>
                <a:lnTo>
                  <a:pt x="3048000" y="935337"/>
                </a:lnTo>
                <a:lnTo>
                  <a:pt x="3048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799533"/>
            <a:ext cx="1518285" cy="935355"/>
          </a:xfrm>
          <a:custGeom>
            <a:avLst/>
            <a:gdLst/>
            <a:ahLst/>
            <a:cxnLst/>
            <a:rect l="l" t="t" r="r" b="b"/>
            <a:pathLst>
              <a:path w="1518285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66094" y="2799533"/>
            <a:ext cx="3048000" cy="935355"/>
          </a:xfrm>
          <a:custGeom>
            <a:avLst/>
            <a:gdLst/>
            <a:ahLst/>
            <a:cxnLst/>
            <a:rect l="l" t="t" r="r" b="b"/>
            <a:pathLst>
              <a:path w="3048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935354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864387"/>
            <a:ext cx="1518285" cy="935355"/>
          </a:xfrm>
          <a:custGeom>
            <a:avLst/>
            <a:gdLst/>
            <a:ahLst/>
            <a:cxnLst/>
            <a:rect l="l" t="t" r="r" b="b"/>
            <a:pathLst>
              <a:path w="1518285" h="935355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38094" y="1864387"/>
            <a:ext cx="3048000" cy="1870710"/>
          </a:xfrm>
          <a:custGeom>
            <a:avLst/>
            <a:gdLst/>
            <a:ahLst/>
            <a:cxnLst/>
            <a:rect l="l" t="t" r="r" b="b"/>
            <a:pathLst>
              <a:path w="3048000" h="1870710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1870710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  <a:path w="3048000" h="1870710">
                <a:moveTo>
                  <a:pt x="0" y="935146"/>
                </a:moveTo>
                <a:lnTo>
                  <a:pt x="1524000" y="935146"/>
                </a:lnTo>
                <a:lnTo>
                  <a:pt x="1524000" y="1870483"/>
                </a:lnTo>
                <a:lnTo>
                  <a:pt x="0" y="1870483"/>
                </a:lnTo>
                <a:lnTo>
                  <a:pt x="0" y="935146"/>
                </a:lnTo>
                <a:close/>
              </a:path>
              <a:path w="3048000" h="1870710">
                <a:moveTo>
                  <a:pt x="1524000" y="935146"/>
                </a:moveTo>
                <a:lnTo>
                  <a:pt x="3048000" y="935146"/>
                </a:lnTo>
                <a:lnTo>
                  <a:pt x="3048000" y="1870483"/>
                </a:lnTo>
                <a:lnTo>
                  <a:pt x="1524000" y="1870483"/>
                </a:lnTo>
                <a:lnTo>
                  <a:pt x="1524000" y="935146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734680"/>
            <a:ext cx="4566285" cy="935355"/>
          </a:xfrm>
          <a:custGeom>
            <a:avLst/>
            <a:gdLst/>
            <a:ahLst/>
            <a:cxnLst/>
            <a:rect l="l" t="t" r="r" b="b"/>
            <a:pathLst>
              <a:path w="4566285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4566285" h="935354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4566285" h="935354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0094" y="3734680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38094" y="3734680"/>
            <a:ext cx="3048000" cy="935355"/>
          </a:xfrm>
          <a:custGeom>
            <a:avLst/>
            <a:gdLst/>
            <a:ahLst/>
            <a:cxnLst/>
            <a:rect l="l" t="t" r="r" b="b"/>
            <a:pathLst>
              <a:path w="3048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935354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4669826"/>
            <a:ext cx="12186285" cy="1870710"/>
          </a:xfrm>
          <a:custGeom>
            <a:avLst/>
            <a:gdLst/>
            <a:ahLst/>
            <a:cxnLst/>
            <a:rect l="l" t="t" r="r" b="b"/>
            <a:pathLst>
              <a:path w="12186285" h="1870709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12186285" h="1870709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12186285" h="1870709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  <a:path w="12186285" h="1870709">
                <a:moveTo>
                  <a:pt x="4566094" y="0"/>
                </a:moveTo>
                <a:lnTo>
                  <a:pt x="6090094" y="0"/>
                </a:lnTo>
                <a:lnTo>
                  <a:pt x="6090094" y="935337"/>
                </a:lnTo>
                <a:lnTo>
                  <a:pt x="4566094" y="935337"/>
                </a:lnTo>
                <a:lnTo>
                  <a:pt x="4566094" y="0"/>
                </a:lnTo>
                <a:close/>
              </a:path>
              <a:path w="12186285" h="1870709">
                <a:moveTo>
                  <a:pt x="6090094" y="0"/>
                </a:moveTo>
                <a:lnTo>
                  <a:pt x="7614094" y="0"/>
                </a:lnTo>
                <a:lnTo>
                  <a:pt x="7614094" y="935337"/>
                </a:lnTo>
                <a:lnTo>
                  <a:pt x="6090094" y="935337"/>
                </a:lnTo>
                <a:lnTo>
                  <a:pt x="6090094" y="0"/>
                </a:lnTo>
                <a:close/>
              </a:path>
              <a:path w="12186285" h="1870709">
                <a:moveTo>
                  <a:pt x="7614094" y="0"/>
                </a:moveTo>
                <a:lnTo>
                  <a:pt x="9138094" y="0"/>
                </a:lnTo>
                <a:lnTo>
                  <a:pt x="9138094" y="935337"/>
                </a:lnTo>
                <a:lnTo>
                  <a:pt x="7614094" y="935337"/>
                </a:lnTo>
                <a:lnTo>
                  <a:pt x="7614094" y="0"/>
                </a:lnTo>
                <a:close/>
              </a:path>
              <a:path w="12186285" h="1870709">
                <a:moveTo>
                  <a:pt x="9138094" y="0"/>
                </a:moveTo>
                <a:lnTo>
                  <a:pt x="10662094" y="0"/>
                </a:lnTo>
                <a:lnTo>
                  <a:pt x="10662094" y="935337"/>
                </a:lnTo>
                <a:lnTo>
                  <a:pt x="9138094" y="935337"/>
                </a:lnTo>
                <a:lnTo>
                  <a:pt x="9138094" y="0"/>
                </a:lnTo>
                <a:close/>
              </a:path>
              <a:path w="12186285" h="1870709">
                <a:moveTo>
                  <a:pt x="10662094" y="0"/>
                </a:moveTo>
                <a:lnTo>
                  <a:pt x="12186094" y="0"/>
                </a:lnTo>
                <a:lnTo>
                  <a:pt x="12186094" y="935337"/>
                </a:lnTo>
                <a:lnTo>
                  <a:pt x="10662094" y="935337"/>
                </a:lnTo>
                <a:lnTo>
                  <a:pt x="10662094" y="0"/>
                </a:lnTo>
                <a:close/>
              </a:path>
              <a:path w="12186285" h="1870709">
                <a:moveTo>
                  <a:pt x="10662094" y="935241"/>
                </a:moveTo>
                <a:lnTo>
                  <a:pt x="12186094" y="935241"/>
                </a:lnTo>
                <a:lnTo>
                  <a:pt x="12186094" y="1870578"/>
                </a:lnTo>
                <a:lnTo>
                  <a:pt x="10662094" y="1870578"/>
                </a:lnTo>
                <a:lnTo>
                  <a:pt x="10662094" y="935241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-4762" y="0"/>
            <a:ext cx="18291810" cy="10290810"/>
            <a:chOff x="-4762" y="0"/>
            <a:chExt cx="18291810" cy="10290810"/>
          </a:xfrm>
        </p:grpSpPr>
        <p:sp>
          <p:nvSpPr>
            <p:cNvPr id="20" name="object 20"/>
            <p:cNvSpPr/>
            <p:nvPr/>
          </p:nvSpPr>
          <p:spPr>
            <a:xfrm>
              <a:off x="0" y="0"/>
              <a:ext cx="18282285" cy="10281285"/>
            </a:xfrm>
            <a:custGeom>
              <a:avLst/>
              <a:gdLst/>
              <a:ahLst/>
              <a:cxnLst/>
              <a:rect l="l" t="t" r="r" b="b"/>
              <a:pathLst>
                <a:path w="18282285" h="10281285">
                  <a:moveTo>
                    <a:pt x="1518094" y="0"/>
                  </a:moveTo>
                  <a:lnTo>
                    <a:pt x="1518094" y="929430"/>
                  </a:lnTo>
                  <a:lnTo>
                    <a:pt x="0" y="929430"/>
                  </a:lnTo>
                </a:path>
                <a:path w="18282285" h="10281285">
                  <a:moveTo>
                    <a:pt x="3042094" y="0"/>
                  </a:moveTo>
                  <a:lnTo>
                    <a:pt x="3042094" y="929430"/>
                  </a:lnTo>
                  <a:lnTo>
                    <a:pt x="1518094" y="929430"/>
                  </a:lnTo>
                  <a:lnTo>
                    <a:pt x="1518094" y="0"/>
                  </a:lnTo>
                </a:path>
                <a:path w="18282285" h="10281285">
                  <a:moveTo>
                    <a:pt x="4566094" y="0"/>
                  </a:moveTo>
                  <a:lnTo>
                    <a:pt x="4566094" y="929430"/>
                  </a:lnTo>
                  <a:lnTo>
                    <a:pt x="3042094" y="929430"/>
                  </a:lnTo>
                  <a:lnTo>
                    <a:pt x="3042094" y="0"/>
                  </a:lnTo>
                </a:path>
                <a:path w="18282285" h="10281285">
                  <a:moveTo>
                    <a:pt x="6090094" y="0"/>
                  </a:moveTo>
                  <a:lnTo>
                    <a:pt x="6090094" y="929430"/>
                  </a:lnTo>
                  <a:lnTo>
                    <a:pt x="4566094" y="929430"/>
                  </a:lnTo>
                  <a:lnTo>
                    <a:pt x="4566094" y="0"/>
                  </a:lnTo>
                </a:path>
                <a:path w="18282285" h="10281285">
                  <a:moveTo>
                    <a:pt x="7614094" y="0"/>
                  </a:moveTo>
                  <a:lnTo>
                    <a:pt x="7614094" y="929430"/>
                  </a:lnTo>
                  <a:lnTo>
                    <a:pt x="6090094" y="929430"/>
                  </a:lnTo>
                  <a:lnTo>
                    <a:pt x="6090094" y="0"/>
                  </a:lnTo>
                </a:path>
                <a:path w="18282285" h="10281285">
                  <a:moveTo>
                    <a:pt x="9138094" y="0"/>
                  </a:moveTo>
                  <a:lnTo>
                    <a:pt x="9138094" y="929430"/>
                  </a:lnTo>
                  <a:lnTo>
                    <a:pt x="7614094" y="929430"/>
                  </a:lnTo>
                  <a:lnTo>
                    <a:pt x="7614094" y="0"/>
                  </a:lnTo>
                </a:path>
                <a:path w="18282285" h="10281285">
                  <a:moveTo>
                    <a:pt x="10662094" y="0"/>
                  </a:moveTo>
                  <a:lnTo>
                    <a:pt x="10662094" y="929430"/>
                  </a:lnTo>
                  <a:lnTo>
                    <a:pt x="9138094" y="929430"/>
                  </a:lnTo>
                  <a:lnTo>
                    <a:pt x="9138094" y="0"/>
                  </a:lnTo>
                </a:path>
                <a:path w="18282285" h="10281285">
                  <a:moveTo>
                    <a:pt x="12186094" y="0"/>
                  </a:moveTo>
                  <a:lnTo>
                    <a:pt x="12186094" y="929430"/>
                  </a:lnTo>
                  <a:lnTo>
                    <a:pt x="10662094" y="929430"/>
                  </a:lnTo>
                  <a:lnTo>
                    <a:pt x="10662094" y="0"/>
                  </a:lnTo>
                </a:path>
                <a:path w="18282285" h="10281285">
                  <a:moveTo>
                    <a:pt x="13710094" y="0"/>
                  </a:moveTo>
                  <a:lnTo>
                    <a:pt x="13710094" y="929430"/>
                  </a:lnTo>
                  <a:lnTo>
                    <a:pt x="12186094" y="929430"/>
                  </a:lnTo>
                  <a:lnTo>
                    <a:pt x="12186094" y="0"/>
                  </a:lnTo>
                </a:path>
                <a:path w="18282285" h="10281285">
                  <a:moveTo>
                    <a:pt x="15234094" y="0"/>
                  </a:moveTo>
                  <a:lnTo>
                    <a:pt x="15234094" y="929430"/>
                  </a:lnTo>
                  <a:lnTo>
                    <a:pt x="13710094" y="929430"/>
                  </a:lnTo>
                  <a:lnTo>
                    <a:pt x="13710094" y="0"/>
                  </a:lnTo>
                </a:path>
                <a:path w="18282285" h="10281285">
                  <a:moveTo>
                    <a:pt x="16758094" y="0"/>
                  </a:moveTo>
                  <a:lnTo>
                    <a:pt x="16758094" y="929430"/>
                  </a:lnTo>
                  <a:lnTo>
                    <a:pt x="15234094" y="929430"/>
                  </a:lnTo>
                  <a:lnTo>
                    <a:pt x="15234094" y="0"/>
                  </a:lnTo>
                </a:path>
                <a:path w="18282285" h="10281285">
                  <a:moveTo>
                    <a:pt x="18282094" y="0"/>
                  </a:moveTo>
                  <a:lnTo>
                    <a:pt x="18282094" y="929430"/>
                  </a:lnTo>
                  <a:lnTo>
                    <a:pt x="16758094" y="929430"/>
                  </a:lnTo>
                  <a:lnTo>
                    <a:pt x="16758094" y="0"/>
                  </a:lnTo>
                </a:path>
                <a:path w="18282285" h="10281285">
                  <a:moveTo>
                    <a:pt x="0" y="929240"/>
                  </a:moveTo>
                  <a:lnTo>
                    <a:pt x="1518094" y="929240"/>
                  </a:lnTo>
                  <a:lnTo>
                    <a:pt x="1518094" y="1864577"/>
                  </a:lnTo>
                  <a:lnTo>
                    <a:pt x="0" y="1864577"/>
                  </a:lnTo>
                </a:path>
                <a:path w="18282285" h="10281285">
                  <a:moveTo>
                    <a:pt x="1518094" y="929240"/>
                  </a:moveTo>
                  <a:lnTo>
                    <a:pt x="3042094" y="929240"/>
                  </a:lnTo>
                  <a:lnTo>
                    <a:pt x="3042094" y="1864577"/>
                  </a:lnTo>
                  <a:lnTo>
                    <a:pt x="1518094" y="1864577"/>
                  </a:lnTo>
                  <a:lnTo>
                    <a:pt x="1518094" y="929240"/>
                  </a:lnTo>
                  <a:close/>
                </a:path>
                <a:path w="18282285" h="10281285">
                  <a:moveTo>
                    <a:pt x="3042094" y="929240"/>
                  </a:moveTo>
                  <a:lnTo>
                    <a:pt x="4566094" y="929240"/>
                  </a:lnTo>
                  <a:lnTo>
                    <a:pt x="4566094" y="1864577"/>
                  </a:lnTo>
                  <a:lnTo>
                    <a:pt x="3042094" y="1864577"/>
                  </a:lnTo>
                  <a:lnTo>
                    <a:pt x="3042094" y="929240"/>
                  </a:lnTo>
                  <a:close/>
                </a:path>
                <a:path w="18282285" h="10281285">
                  <a:moveTo>
                    <a:pt x="4566094" y="929240"/>
                  </a:moveTo>
                  <a:lnTo>
                    <a:pt x="6090094" y="929240"/>
                  </a:lnTo>
                  <a:lnTo>
                    <a:pt x="6090094" y="1864577"/>
                  </a:lnTo>
                  <a:lnTo>
                    <a:pt x="4566094" y="1864577"/>
                  </a:lnTo>
                  <a:lnTo>
                    <a:pt x="4566094" y="929240"/>
                  </a:lnTo>
                  <a:close/>
                </a:path>
                <a:path w="18282285" h="10281285">
                  <a:moveTo>
                    <a:pt x="6090094" y="929240"/>
                  </a:moveTo>
                  <a:lnTo>
                    <a:pt x="7614094" y="929240"/>
                  </a:lnTo>
                  <a:lnTo>
                    <a:pt x="7614094" y="1864577"/>
                  </a:lnTo>
                  <a:lnTo>
                    <a:pt x="6090094" y="1864577"/>
                  </a:lnTo>
                  <a:lnTo>
                    <a:pt x="6090094" y="929240"/>
                  </a:lnTo>
                  <a:close/>
                </a:path>
                <a:path w="18282285" h="10281285">
                  <a:moveTo>
                    <a:pt x="7614094" y="929240"/>
                  </a:moveTo>
                  <a:lnTo>
                    <a:pt x="9138094" y="929240"/>
                  </a:lnTo>
                  <a:lnTo>
                    <a:pt x="9138094" y="1864577"/>
                  </a:lnTo>
                  <a:lnTo>
                    <a:pt x="7614094" y="1864577"/>
                  </a:lnTo>
                  <a:lnTo>
                    <a:pt x="7614094" y="929240"/>
                  </a:lnTo>
                  <a:close/>
                </a:path>
                <a:path w="18282285" h="10281285">
                  <a:moveTo>
                    <a:pt x="9138094" y="929240"/>
                  </a:moveTo>
                  <a:lnTo>
                    <a:pt x="10662094" y="929240"/>
                  </a:lnTo>
                  <a:lnTo>
                    <a:pt x="10662094" y="1864577"/>
                  </a:lnTo>
                  <a:lnTo>
                    <a:pt x="9138094" y="1864577"/>
                  </a:lnTo>
                  <a:lnTo>
                    <a:pt x="9138094" y="929240"/>
                  </a:lnTo>
                  <a:close/>
                </a:path>
                <a:path w="18282285" h="10281285">
                  <a:moveTo>
                    <a:pt x="10662094" y="929240"/>
                  </a:moveTo>
                  <a:lnTo>
                    <a:pt x="12186094" y="929240"/>
                  </a:lnTo>
                  <a:lnTo>
                    <a:pt x="12186094" y="1864577"/>
                  </a:lnTo>
                  <a:lnTo>
                    <a:pt x="10662094" y="1864577"/>
                  </a:lnTo>
                  <a:lnTo>
                    <a:pt x="10662094" y="929240"/>
                  </a:lnTo>
                  <a:close/>
                </a:path>
                <a:path w="18282285" h="10281285">
                  <a:moveTo>
                    <a:pt x="12186094" y="929240"/>
                  </a:moveTo>
                  <a:lnTo>
                    <a:pt x="13710094" y="929240"/>
                  </a:lnTo>
                  <a:lnTo>
                    <a:pt x="13710094" y="1864577"/>
                  </a:lnTo>
                  <a:lnTo>
                    <a:pt x="12186094" y="1864577"/>
                  </a:lnTo>
                  <a:lnTo>
                    <a:pt x="12186094" y="929240"/>
                  </a:lnTo>
                  <a:close/>
                </a:path>
                <a:path w="18282285" h="10281285">
                  <a:moveTo>
                    <a:pt x="13710094" y="929240"/>
                  </a:moveTo>
                  <a:lnTo>
                    <a:pt x="15234094" y="929240"/>
                  </a:lnTo>
                  <a:lnTo>
                    <a:pt x="15234094" y="1864577"/>
                  </a:lnTo>
                  <a:lnTo>
                    <a:pt x="13710094" y="1864577"/>
                  </a:lnTo>
                  <a:lnTo>
                    <a:pt x="13710094" y="929240"/>
                  </a:lnTo>
                  <a:close/>
                </a:path>
                <a:path w="18282285" h="10281285">
                  <a:moveTo>
                    <a:pt x="15234094" y="929240"/>
                  </a:moveTo>
                  <a:lnTo>
                    <a:pt x="16758094" y="929240"/>
                  </a:lnTo>
                  <a:lnTo>
                    <a:pt x="16758094" y="1864577"/>
                  </a:lnTo>
                  <a:lnTo>
                    <a:pt x="15234094" y="1864577"/>
                  </a:lnTo>
                  <a:lnTo>
                    <a:pt x="15234094" y="929240"/>
                  </a:lnTo>
                  <a:close/>
                </a:path>
                <a:path w="18282285" h="10281285">
                  <a:moveTo>
                    <a:pt x="16758094" y="929240"/>
                  </a:moveTo>
                  <a:lnTo>
                    <a:pt x="18282094" y="929240"/>
                  </a:lnTo>
                  <a:lnTo>
                    <a:pt x="18282094" y="1864577"/>
                  </a:lnTo>
                  <a:lnTo>
                    <a:pt x="16758094" y="1864577"/>
                  </a:lnTo>
                  <a:lnTo>
                    <a:pt x="16758094" y="929240"/>
                  </a:lnTo>
                  <a:close/>
                </a:path>
                <a:path w="18282285" h="10281285">
                  <a:moveTo>
                    <a:pt x="12186094" y="1864386"/>
                  </a:moveTo>
                  <a:lnTo>
                    <a:pt x="13710094" y="1864386"/>
                  </a:lnTo>
                  <a:lnTo>
                    <a:pt x="13710094" y="2799723"/>
                  </a:lnTo>
                  <a:lnTo>
                    <a:pt x="12186094" y="2799723"/>
                  </a:lnTo>
                  <a:lnTo>
                    <a:pt x="12186094" y="1864386"/>
                  </a:lnTo>
                  <a:close/>
                </a:path>
                <a:path w="18282285" h="10281285">
                  <a:moveTo>
                    <a:pt x="13710094" y="1864386"/>
                  </a:moveTo>
                  <a:lnTo>
                    <a:pt x="15234094" y="1864386"/>
                  </a:lnTo>
                  <a:lnTo>
                    <a:pt x="15234094" y="2799723"/>
                  </a:lnTo>
                  <a:lnTo>
                    <a:pt x="13710094" y="2799723"/>
                  </a:lnTo>
                  <a:lnTo>
                    <a:pt x="13710094" y="1864386"/>
                  </a:lnTo>
                  <a:close/>
                </a:path>
                <a:path w="18282285" h="10281285">
                  <a:moveTo>
                    <a:pt x="15234094" y="1864386"/>
                  </a:moveTo>
                  <a:lnTo>
                    <a:pt x="16758094" y="1864386"/>
                  </a:lnTo>
                  <a:lnTo>
                    <a:pt x="16758094" y="2799723"/>
                  </a:lnTo>
                  <a:lnTo>
                    <a:pt x="15234094" y="2799723"/>
                  </a:lnTo>
                  <a:lnTo>
                    <a:pt x="15234094" y="1864386"/>
                  </a:lnTo>
                  <a:close/>
                </a:path>
                <a:path w="18282285" h="10281285">
                  <a:moveTo>
                    <a:pt x="16758094" y="1864386"/>
                  </a:moveTo>
                  <a:lnTo>
                    <a:pt x="18282094" y="1864386"/>
                  </a:lnTo>
                  <a:lnTo>
                    <a:pt x="18282094" y="2799723"/>
                  </a:lnTo>
                  <a:lnTo>
                    <a:pt x="16758094" y="2799723"/>
                  </a:lnTo>
                  <a:lnTo>
                    <a:pt x="16758094" y="1864386"/>
                  </a:lnTo>
                  <a:close/>
                </a:path>
                <a:path w="18282285" h="10281285">
                  <a:moveTo>
                    <a:pt x="12186094" y="2799533"/>
                  </a:moveTo>
                  <a:lnTo>
                    <a:pt x="13710094" y="2799533"/>
                  </a:lnTo>
                  <a:lnTo>
                    <a:pt x="13710094" y="3734870"/>
                  </a:lnTo>
                  <a:lnTo>
                    <a:pt x="12186094" y="3734870"/>
                  </a:lnTo>
                  <a:lnTo>
                    <a:pt x="12186094" y="2799533"/>
                  </a:lnTo>
                  <a:close/>
                </a:path>
                <a:path w="18282285" h="10281285">
                  <a:moveTo>
                    <a:pt x="13710094" y="2799533"/>
                  </a:moveTo>
                  <a:lnTo>
                    <a:pt x="15234094" y="2799533"/>
                  </a:lnTo>
                  <a:lnTo>
                    <a:pt x="15234094" y="3734870"/>
                  </a:lnTo>
                  <a:lnTo>
                    <a:pt x="13710094" y="3734870"/>
                  </a:lnTo>
                  <a:lnTo>
                    <a:pt x="13710094" y="2799533"/>
                  </a:lnTo>
                  <a:close/>
                </a:path>
                <a:path w="18282285" h="10281285">
                  <a:moveTo>
                    <a:pt x="15234094" y="2799533"/>
                  </a:moveTo>
                  <a:lnTo>
                    <a:pt x="16758094" y="2799533"/>
                  </a:lnTo>
                  <a:lnTo>
                    <a:pt x="16758094" y="3734870"/>
                  </a:lnTo>
                  <a:lnTo>
                    <a:pt x="15234094" y="3734870"/>
                  </a:lnTo>
                  <a:lnTo>
                    <a:pt x="15234094" y="2799533"/>
                  </a:lnTo>
                  <a:close/>
                </a:path>
                <a:path w="18282285" h="10281285">
                  <a:moveTo>
                    <a:pt x="16758094" y="2799533"/>
                  </a:moveTo>
                  <a:lnTo>
                    <a:pt x="18282094" y="2799533"/>
                  </a:lnTo>
                  <a:lnTo>
                    <a:pt x="18282094" y="3734870"/>
                  </a:lnTo>
                  <a:lnTo>
                    <a:pt x="16758094" y="3734870"/>
                  </a:lnTo>
                  <a:lnTo>
                    <a:pt x="16758094" y="2799533"/>
                  </a:lnTo>
                  <a:close/>
                </a:path>
                <a:path w="18282285" h="10281285">
                  <a:moveTo>
                    <a:pt x="12186094" y="3734679"/>
                  </a:moveTo>
                  <a:lnTo>
                    <a:pt x="13710094" y="3734679"/>
                  </a:lnTo>
                  <a:lnTo>
                    <a:pt x="13710094" y="4670016"/>
                  </a:lnTo>
                  <a:lnTo>
                    <a:pt x="12186094" y="4670016"/>
                  </a:lnTo>
                  <a:lnTo>
                    <a:pt x="12186094" y="3734679"/>
                  </a:lnTo>
                  <a:close/>
                </a:path>
                <a:path w="18282285" h="10281285">
                  <a:moveTo>
                    <a:pt x="13710094" y="3734679"/>
                  </a:moveTo>
                  <a:lnTo>
                    <a:pt x="15234094" y="3734679"/>
                  </a:lnTo>
                  <a:lnTo>
                    <a:pt x="15234094" y="4670016"/>
                  </a:lnTo>
                  <a:lnTo>
                    <a:pt x="13710094" y="4670016"/>
                  </a:lnTo>
                  <a:lnTo>
                    <a:pt x="13710094" y="3734679"/>
                  </a:lnTo>
                  <a:close/>
                </a:path>
                <a:path w="18282285" h="10281285">
                  <a:moveTo>
                    <a:pt x="15234094" y="3734679"/>
                  </a:moveTo>
                  <a:lnTo>
                    <a:pt x="16758094" y="3734679"/>
                  </a:lnTo>
                  <a:lnTo>
                    <a:pt x="16758094" y="4670016"/>
                  </a:lnTo>
                  <a:lnTo>
                    <a:pt x="15234094" y="4670016"/>
                  </a:lnTo>
                  <a:lnTo>
                    <a:pt x="15234094" y="3734679"/>
                  </a:lnTo>
                  <a:close/>
                </a:path>
                <a:path w="18282285" h="10281285">
                  <a:moveTo>
                    <a:pt x="16758094" y="3734679"/>
                  </a:moveTo>
                  <a:lnTo>
                    <a:pt x="18282094" y="3734679"/>
                  </a:lnTo>
                  <a:lnTo>
                    <a:pt x="18282094" y="4670016"/>
                  </a:lnTo>
                  <a:lnTo>
                    <a:pt x="16758094" y="4670016"/>
                  </a:lnTo>
                  <a:lnTo>
                    <a:pt x="16758094" y="3734679"/>
                  </a:lnTo>
                  <a:close/>
                </a:path>
                <a:path w="18282285" h="10281285">
                  <a:moveTo>
                    <a:pt x="12186094" y="4669826"/>
                  </a:moveTo>
                  <a:lnTo>
                    <a:pt x="13710094" y="4669826"/>
                  </a:lnTo>
                  <a:lnTo>
                    <a:pt x="13710094" y="5605163"/>
                  </a:lnTo>
                  <a:lnTo>
                    <a:pt x="12186094" y="5605163"/>
                  </a:lnTo>
                  <a:lnTo>
                    <a:pt x="12186094" y="4669826"/>
                  </a:lnTo>
                  <a:close/>
                </a:path>
                <a:path w="18282285" h="10281285">
                  <a:moveTo>
                    <a:pt x="13710094" y="4669826"/>
                  </a:moveTo>
                  <a:lnTo>
                    <a:pt x="15234094" y="4669826"/>
                  </a:lnTo>
                  <a:lnTo>
                    <a:pt x="15234094" y="5605163"/>
                  </a:lnTo>
                  <a:lnTo>
                    <a:pt x="13710094" y="5605163"/>
                  </a:lnTo>
                  <a:lnTo>
                    <a:pt x="13710094" y="4669826"/>
                  </a:lnTo>
                  <a:close/>
                </a:path>
                <a:path w="18282285" h="10281285">
                  <a:moveTo>
                    <a:pt x="15234094" y="4669826"/>
                  </a:moveTo>
                  <a:lnTo>
                    <a:pt x="16758094" y="4669826"/>
                  </a:lnTo>
                  <a:lnTo>
                    <a:pt x="16758094" y="5605163"/>
                  </a:lnTo>
                  <a:lnTo>
                    <a:pt x="15234094" y="5605163"/>
                  </a:lnTo>
                  <a:lnTo>
                    <a:pt x="15234094" y="4669826"/>
                  </a:lnTo>
                  <a:close/>
                </a:path>
                <a:path w="18282285" h="10281285">
                  <a:moveTo>
                    <a:pt x="16758094" y="4669826"/>
                  </a:moveTo>
                  <a:lnTo>
                    <a:pt x="18282094" y="4669826"/>
                  </a:lnTo>
                  <a:lnTo>
                    <a:pt x="18282094" y="5605163"/>
                  </a:lnTo>
                  <a:lnTo>
                    <a:pt x="16758094" y="5605163"/>
                  </a:lnTo>
                  <a:lnTo>
                    <a:pt x="16758094" y="4669826"/>
                  </a:lnTo>
                  <a:close/>
                </a:path>
                <a:path w="18282285" h="10281285">
                  <a:moveTo>
                    <a:pt x="12186094" y="5605068"/>
                  </a:moveTo>
                  <a:lnTo>
                    <a:pt x="13710094" y="5605068"/>
                  </a:lnTo>
                  <a:lnTo>
                    <a:pt x="13710094" y="6540405"/>
                  </a:lnTo>
                  <a:lnTo>
                    <a:pt x="12186094" y="6540405"/>
                  </a:lnTo>
                  <a:lnTo>
                    <a:pt x="12186094" y="5605068"/>
                  </a:lnTo>
                  <a:close/>
                </a:path>
                <a:path w="18282285" h="10281285">
                  <a:moveTo>
                    <a:pt x="13710094" y="5605068"/>
                  </a:moveTo>
                  <a:lnTo>
                    <a:pt x="15234094" y="5605068"/>
                  </a:lnTo>
                  <a:lnTo>
                    <a:pt x="15234094" y="6540405"/>
                  </a:lnTo>
                  <a:lnTo>
                    <a:pt x="13710094" y="6540405"/>
                  </a:lnTo>
                  <a:lnTo>
                    <a:pt x="13710094" y="5605068"/>
                  </a:lnTo>
                  <a:close/>
                </a:path>
                <a:path w="18282285" h="10281285">
                  <a:moveTo>
                    <a:pt x="15234094" y="5605068"/>
                  </a:moveTo>
                  <a:lnTo>
                    <a:pt x="16758094" y="5605068"/>
                  </a:lnTo>
                  <a:lnTo>
                    <a:pt x="16758094" y="6540405"/>
                  </a:lnTo>
                  <a:lnTo>
                    <a:pt x="15234094" y="6540405"/>
                  </a:lnTo>
                  <a:lnTo>
                    <a:pt x="15234094" y="5605068"/>
                  </a:lnTo>
                  <a:close/>
                </a:path>
                <a:path w="18282285" h="10281285">
                  <a:moveTo>
                    <a:pt x="16758094" y="5605068"/>
                  </a:moveTo>
                  <a:lnTo>
                    <a:pt x="18282094" y="5605068"/>
                  </a:lnTo>
                  <a:lnTo>
                    <a:pt x="18282094" y="6540405"/>
                  </a:lnTo>
                  <a:lnTo>
                    <a:pt x="16758094" y="6540405"/>
                  </a:lnTo>
                  <a:lnTo>
                    <a:pt x="16758094" y="5605068"/>
                  </a:lnTo>
                  <a:close/>
                </a:path>
                <a:path w="18282285" h="10281285">
                  <a:moveTo>
                    <a:pt x="10662094" y="6540214"/>
                  </a:moveTo>
                  <a:lnTo>
                    <a:pt x="12186094" y="6540214"/>
                  </a:lnTo>
                  <a:lnTo>
                    <a:pt x="12186094" y="7475551"/>
                  </a:lnTo>
                  <a:lnTo>
                    <a:pt x="10662094" y="7475551"/>
                  </a:lnTo>
                  <a:lnTo>
                    <a:pt x="10662094" y="6540214"/>
                  </a:lnTo>
                  <a:close/>
                </a:path>
                <a:path w="18282285" h="10281285">
                  <a:moveTo>
                    <a:pt x="12186094" y="6540214"/>
                  </a:moveTo>
                  <a:lnTo>
                    <a:pt x="13710094" y="6540214"/>
                  </a:lnTo>
                  <a:lnTo>
                    <a:pt x="13710094" y="7475551"/>
                  </a:lnTo>
                  <a:lnTo>
                    <a:pt x="12186094" y="7475551"/>
                  </a:lnTo>
                  <a:lnTo>
                    <a:pt x="12186094" y="6540214"/>
                  </a:lnTo>
                  <a:close/>
                </a:path>
                <a:path w="18282285" h="10281285">
                  <a:moveTo>
                    <a:pt x="13710094" y="6540214"/>
                  </a:moveTo>
                  <a:lnTo>
                    <a:pt x="15234094" y="6540214"/>
                  </a:lnTo>
                  <a:lnTo>
                    <a:pt x="15234094" y="7475551"/>
                  </a:lnTo>
                  <a:lnTo>
                    <a:pt x="13710094" y="7475551"/>
                  </a:lnTo>
                  <a:lnTo>
                    <a:pt x="13710094" y="6540214"/>
                  </a:lnTo>
                  <a:close/>
                </a:path>
                <a:path w="18282285" h="10281285">
                  <a:moveTo>
                    <a:pt x="15234094" y="6540214"/>
                  </a:moveTo>
                  <a:lnTo>
                    <a:pt x="16758094" y="6540214"/>
                  </a:lnTo>
                  <a:lnTo>
                    <a:pt x="16758094" y="7475551"/>
                  </a:lnTo>
                  <a:lnTo>
                    <a:pt x="15234094" y="7475551"/>
                  </a:lnTo>
                  <a:lnTo>
                    <a:pt x="15234094" y="6540214"/>
                  </a:lnTo>
                  <a:close/>
                </a:path>
                <a:path w="18282285" h="10281285">
                  <a:moveTo>
                    <a:pt x="16758094" y="6540214"/>
                  </a:moveTo>
                  <a:lnTo>
                    <a:pt x="18282094" y="6540214"/>
                  </a:lnTo>
                  <a:lnTo>
                    <a:pt x="18282094" y="7475551"/>
                  </a:lnTo>
                  <a:lnTo>
                    <a:pt x="16758094" y="7475551"/>
                  </a:lnTo>
                  <a:lnTo>
                    <a:pt x="16758094" y="6540214"/>
                  </a:lnTo>
                  <a:close/>
                </a:path>
                <a:path w="18282285" h="10281285">
                  <a:moveTo>
                    <a:pt x="0" y="7475361"/>
                  </a:moveTo>
                  <a:lnTo>
                    <a:pt x="1518094" y="7475361"/>
                  </a:lnTo>
                  <a:lnTo>
                    <a:pt x="1518094" y="8410698"/>
                  </a:lnTo>
                  <a:lnTo>
                    <a:pt x="0" y="8410698"/>
                  </a:lnTo>
                </a:path>
                <a:path w="18282285" h="10281285">
                  <a:moveTo>
                    <a:pt x="1518094" y="7475361"/>
                  </a:moveTo>
                  <a:lnTo>
                    <a:pt x="3042094" y="7475361"/>
                  </a:lnTo>
                  <a:lnTo>
                    <a:pt x="3042094" y="8410698"/>
                  </a:lnTo>
                  <a:lnTo>
                    <a:pt x="1518094" y="8410698"/>
                  </a:lnTo>
                  <a:lnTo>
                    <a:pt x="1518094" y="7475361"/>
                  </a:lnTo>
                  <a:close/>
                </a:path>
                <a:path w="18282285" h="10281285">
                  <a:moveTo>
                    <a:pt x="3042094" y="7475361"/>
                  </a:moveTo>
                  <a:lnTo>
                    <a:pt x="4566094" y="7475361"/>
                  </a:lnTo>
                  <a:lnTo>
                    <a:pt x="4566094" y="8410698"/>
                  </a:lnTo>
                  <a:lnTo>
                    <a:pt x="3042094" y="8410698"/>
                  </a:lnTo>
                  <a:lnTo>
                    <a:pt x="3042094" y="7475361"/>
                  </a:lnTo>
                  <a:close/>
                </a:path>
                <a:path w="18282285" h="10281285">
                  <a:moveTo>
                    <a:pt x="4566094" y="7475361"/>
                  </a:moveTo>
                  <a:lnTo>
                    <a:pt x="6090094" y="7475361"/>
                  </a:lnTo>
                  <a:lnTo>
                    <a:pt x="6090094" y="8410698"/>
                  </a:lnTo>
                  <a:lnTo>
                    <a:pt x="4566094" y="8410698"/>
                  </a:lnTo>
                  <a:lnTo>
                    <a:pt x="4566094" y="7475361"/>
                  </a:lnTo>
                  <a:close/>
                </a:path>
                <a:path w="18282285" h="10281285">
                  <a:moveTo>
                    <a:pt x="6090094" y="7475361"/>
                  </a:moveTo>
                  <a:lnTo>
                    <a:pt x="7614094" y="7475361"/>
                  </a:lnTo>
                  <a:lnTo>
                    <a:pt x="7614094" y="8410698"/>
                  </a:lnTo>
                  <a:lnTo>
                    <a:pt x="6090094" y="8410698"/>
                  </a:lnTo>
                  <a:lnTo>
                    <a:pt x="6090094" y="7475361"/>
                  </a:lnTo>
                  <a:close/>
                </a:path>
                <a:path w="18282285" h="10281285">
                  <a:moveTo>
                    <a:pt x="7614094" y="7475361"/>
                  </a:moveTo>
                  <a:lnTo>
                    <a:pt x="9138094" y="7475361"/>
                  </a:lnTo>
                  <a:lnTo>
                    <a:pt x="9138094" y="8410698"/>
                  </a:lnTo>
                  <a:lnTo>
                    <a:pt x="7614094" y="8410698"/>
                  </a:lnTo>
                  <a:lnTo>
                    <a:pt x="7614094" y="7475361"/>
                  </a:lnTo>
                  <a:close/>
                </a:path>
                <a:path w="18282285" h="10281285">
                  <a:moveTo>
                    <a:pt x="9138094" y="7475361"/>
                  </a:moveTo>
                  <a:lnTo>
                    <a:pt x="10662094" y="7475361"/>
                  </a:lnTo>
                  <a:lnTo>
                    <a:pt x="10662094" y="8410698"/>
                  </a:lnTo>
                  <a:lnTo>
                    <a:pt x="9138094" y="8410698"/>
                  </a:lnTo>
                  <a:lnTo>
                    <a:pt x="9138094" y="7475361"/>
                  </a:lnTo>
                  <a:close/>
                </a:path>
                <a:path w="18282285" h="10281285">
                  <a:moveTo>
                    <a:pt x="10662094" y="7475361"/>
                  </a:moveTo>
                  <a:lnTo>
                    <a:pt x="12186094" y="7475361"/>
                  </a:lnTo>
                  <a:lnTo>
                    <a:pt x="12186094" y="8410698"/>
                  </a:lnTo>
                  <a:lnTo>
                    <a:pt x="10662094" y="8410698"/>
                  </a:lnTo>
                  <a:lnTo>
                    <a:pt x="10662094" y="7475361"/>
                  </a:lnTo>
                  <a:close/>
                </a:path>
                <a:path w="18282285" h="10281285">
                  <a:moveTo>
                    <a:pt x="12186094" y="7475361"/>
                  </a:moveTo>
                  <a:lnTo>
                    <a:pt x="13710094" y="7475361"/>
                  </a:lnTo>
                  <a:lnTo>
                    <a:pt x="13710094" y="8410698"/>
                  </a:lnTo>
                  <a:lnTo>
                    <a:pt x="12186094" y="8410698"/>
                  </a:lnTo>
                  <a:lnTo>
                    <a:pt x="12186094" y="7475361"/>
                  </a:lnTo>
                  <a:close/>
                </a:path>
                <a:path w="18282285" h="10281285">
                  <a:moveTo>
                    <a:pt x="13710094" y="7475361"/>
                  </a:moveTo>
                  <a:lnTo>
                    <a:pt x="15234094" y="7475361"/>
                  </a:lnTo>
                  <a:lnTo>
                    <a:pt x="15234094" y="8410698"/>
                  </a:lnTo>
                  <a:lnTo>
                    <a:pt x="13710094" y="8410698"/>
                  </a:lnTo>
                  <a:lnTo>
                    <a:pt x="13710094" y="7475361"/>
                  </a:lnTo>
                  <a:close/>
                </a:path>
                <a:path w="18282285" h="10281285">
                  <a:moveTo>
                    <a:pt x="15234094" y="7475361"/>
                  </a:moveTo>
                  <a:lnTo>
                    <a:pt x="16758094" y="7475361"/>
                  </a:lnTo>
                  <a:lnTo>
                    <a:pt x="16758094" y="8410698"/>
                  </a:lnTo>
                  <a:lnTo>
                    <a:pt x="15234094" y="8410698"/>
                  </a:lnTo>
                  <a:lnTo>
                    <a:pt x="15234094" y="7475361"/>
                  </a:lnTo>
                  <a:close/>
                </a:path>
                <a:path w="18282285" h="10281285">
                  <a:moveTo>
                    <a:pt x="16758094" y="7475361"/>
                  </a:moveTo>
                  <a:lnTo>
                    <a:pt x="18282094" y="7475361"/>
                  </a:lnTo>
                  <a:lnTo>
                    <a:pt x="18282094" y="8410698"/>
                  </a:lnTo>
                  <a:lnTo>
                    <a:pt x="16758094" y="8410698"/>
                  </a:lnTo>
                  <a:lnTo>
                    <a:pt x="16758094" y="7475361"/>
                  </a:lnTo>
                  <a:close/>
                </a:path>
                <a:path w="18282285" h="10281285">
                  <a:moveTo>
                    <a:pt x="0" y="8410507"/>
                  </a:moveTo>
                  <a:lnTo>
                    <a:pt x="1518094" y="8410507"/>
                  </a:lnTo>
                  <a:lnTo>
                    <a:pt x="1518094" y="9345844"/>
                  </a:lnTo>
                  <a:lnTo>
                    <a:pt x="0" y="9345844"/>
                  </a:lnTo>
                </a:path>
                <a:path w="18282285" h="10281285">
                  <a:moveTo>
                    <a:pt x="1518094" y="8410507"/>
                  </a:moveTo>
                  <a:lnTo>
                    <a:pt x="3042094" y="8410507"/>
                  </a:lnTo>
                  <a:lnTo>
                    <a:pt x="3042094" y="9345844"/>
                  </a:lnTo>
                  <a:lnTo>
                    <a:pt x="1518094" y="9345844"/>
                  </a:lnTo>
                  <a:lnTo>
                    <a:pt x="1518094" y="8410507"/>
                  </a:lnTo>
                  <a:close/>
                </a:path>
                <a:path w="18282285" h="10281285">
                  <a:moveTo>
                    <a:pt x="3042094" y="8410507"/>
                  </a:moveTo>
                  <a:lnTo>
                    <a:pt x="4566094" y="8410507"/>
                  </a:lnTo>
                  <a:lnTo>
                    <a:pt x="4566094" y="9345844"/>
                  </a:lnTo>
                  <a:lnTo>
                    <a:pt x="3042094" y="9345844"/>
                  </a:lnTo>
                  <a:lnTo>
                    <a:pt x="3042094" y="8410507"/>
                  </a:lnTo>
                  <a:close/>
                </a:path>
                <a:path w="18282285" h="10281285">
                  <a:moveTo>
                    <a:pt x="4566094" y="8410507"/>
                  </a:moveTo>
                  <a:lnTo>
                    <a:pt x="6090094" y="8410507"/>
                  </a:lnTo>
                  <a:lnTo>
                    <a:pt x="6090094" y="9345844"/>
                  </a:lnTo>
                  <a:lnTo>
                    <a:pt x="4566094" y="9345844"/>
                  </a:lnTo>
                  <a:lnTo>
                    <a:pt x="4566094" y="8410507"/>
                  </a:lnTo>
                  <a:close/>
                </a:path>
                <a:path w="18282285" h="10281285">
                  <a:moveTo>
                    <a:pt x="6090094" y="8410507"/>
                  </a:moveTo>
                  <a:lnTo>
                    <a:pt x="7614094" y="8410507"/>
                  </a:lnTo>
                  <a:lnTo>
                    <a:pt x="7614094" y="9345844"/>
                  </a:lnTo>
                  <a:lnTo>
                    <a:pt x="6090094" y="9345844"/>
                  </a:lnTo>
                  <a:lnTo>
                    <a:pt x="6090094" y="8410507"/>
                  </a:lnTo>
                  <a:close/>
                </a:path>
                <a:path w="18282285" h="10281285">
                  <a:moveTo>
                    <a:pt x="7614094" y="8410507"/>
                  </a:moveTo>
                  <a:lnTo>
                    <a:pt x="9138094" y="8410507"/>
                  </a:lnTo>
                  <a:lnTo>
                    <a:pt x="9138094" y="9345844"/>
                  </a:lnTo>
                  <a:lnTo>
                    <a:pt x="7614094" y="9345844"/>
                  </a:lnTo>
                  <a:lnTo>
                    <a:pt x="7614094" y="8410507"/>
                  </a:lnTo>
                  <a:close/>
                </a:path>
                <a:path w="18282285" h="10281285">
                  <a:moveTo>
                    <a:pt x="9138094" y="8410507"/>
                  </a:moveTo>
                  <a:lnTo>
                    <a:pt x="10662094" y="8410507"/>
                  </a:lnTo>
                  <a:lnTo>
                    <a:pt x="10662094" y="9345844"/>
                  </a:lnTo>
                  <a:lnTo>
                    <a:pt x="9138094" y="9345844"/>
                  </a:lnTo>
                  <a:lnTo>
                    <a:pt x="9138094" y="8410507"/>
                  </a:lnTo>
                  <a:close/>
                </a:path>
                <a:path w="18282285" h="10281285">
                  <a:moveTo>
                    <a:pt x="10662094" y="8410507"/>
                  </a:moveTo>
                  <a:lnTo>
                    <a:pt x="12186094" y="8410507"/>
                  </a:lnTo>
                  <a:lnTo>
                    <a:pt x="12186094" y="9345844"/>
                  </a:lnTo>
                  <a:lnTo>
                    <a:pt x="10662094" y="9345844"/>
                  </a:lnTo>
                  <a:lnTo>
                    <a:pt x="10662094" y="8410507"/>
                  </a:lnTo>
                  <a:close/>
                </a:path>
                <a:path w="18282285" h="10281285">
                  <a:moveTo>
                    <a:pt x="12186094" y="8410507"/>
                  </a:moveTo>
                  <a:lnTo>
                    <a:pt x="13710094" y="8410507"/>
                  </a:lnTo>
                  <a:lnTo>
                    <a:pt x="13710094" y="9345844"/>
                  </a:lnTo>
                  <a:lnTo>
                    <a:pt x="12186094" y="9345844"/>
                  </a:lnTo>
                  <a:lnTo>
                    <a:pt x="12186094" y="8410507"/>
                  </a:lnTo>
                  <a:close/>
                </a:path>
                <a:path w="18282285" h="10281285">
                  <a:moveTo>
                    <a:pt x="13710094" y="8410507"/>
                  </a:moveTo>
                  <a:lnTo>
                    <a:pt x="15234094" y="8410507"/>
                  </a:lnTo>
                  <a:lnTo>
                    <a:pt x="15234094" y="9345844"/>
                  </a:lnTo>
                  <a:lnTo>
                    <a:pt x="13710094" y="9345844"/>
                  </a:lnTo>
                  <a:lnTo>
                    <a:pt x="13710094" y="8410507"/>
                  </a:lnTo>
                  <a:close/>
                </a:path>
                <a:path w="18282285" h="10281285">
                  <a:moveTo>
                    <a:pt x="15234094" y="8410507"/>
                  </a:moveTo>
                  <a:lnTo>
                    <a:pt x="16758094" y="8410507"/>
                  </a:lnTo>
                  <a:lnTo>
                    <a:pt x="16758094" y="9345844"/>
                  </a:lnTo>
                  <a:lnTo>
                    <a:pt x="15234094" y="9345844"/>
                  </a:lnTo>
                  <a:lnTo>
                    <a:pt x="15234094" y="8410507"/>
                  </a:lnTo>
                  <a:close/>
                </a:path>
                <a:path w="18282285" h="10281285">
                  <a:moveTo>
                    <a:pt x="16758094" y="8410507"/>
                  </a:moveTo>
                  <a:lnTo>
                    <a:pt x="18282094" y="8410507"/>
                  </a:lnTo>
                  <a:lnTo>
                    <a:pt x="18282094" y="9345844"/>
                  </a:lnTo>
                  <a:lnTo>
                    <a:pt x="16758094" y="9345844"/>
                  </a:lnTo>
                  <a:lnTo>
                    <a:pt x="16758094" y="8410507"/>
                  </a:lnTo>
                  <a:close/>
                </a:path>
                <a:path w="18282285" h="10281285">
                  <a:moveTo>
                    <a:pt x="0" y="9345654"/>
                  </a:moveTo>
                  <a:lnTo>
                    <a:pt x="1518094" y="9345654"/>
                  </a:lnTo>
                  <a:lnTo>
                    <a:pt x="1518094" y="10280991"/>
                  </a:lnTo>
                  <a:lnTo>
                    <a:pt x="0" y="10280991"/>
                  </a:lnTo>
                </a:path>
                <a:path w="18282285" h="10281285">
                  <a:moveTo>
                    <a:pt x="1518094" y="9345654"/>
                  </a:moveTo>
                  <a:lnTo>
                    <a:pt x="3042094" y="9345654"/>
                  </a:lnTo>
                  <a:lnTo>
                    <a:pt x="3042094" y="10280991"/>
                  </a:lnTo>
                  <a:lnTo>
                    <a:pt x="1518094" y="10280991"/>
                  </a:lnTo>
                  <a:lnTo>
                    <a:pt x="1518094" y="9345654"/>
                  </a:lnTo>
                  <a:close/>
                </a:path>
                <a:path w="18282285" h="10281285">
                  <a:moveTo>
                    <a:pt x="3042094" y="9345654"/>
                  </a:moveTo>
                  <a:lnTo>
                    <a:pt x="4566094" y="9345654"/>
                  </a:lnTo>
                  <a:lnTo>
                    <a:pt x="4566094" y="10280991"/>
                  </a:lnTo>
                  <a:lnTo>
                    <a:pt x="3042094" y="10280991"/>
                  </a:lnTo>
                  <a:lnTo>
                    <a:pt x="3042094" y="9345654"/>
                  </a:lnTo>
                  <a:close/>
                </a:path>
                <a:path w="18282285" h="10281285">
                  <a:moveTo>
                    <a:pt x="4566094" y="9345654"/>
                  </a:moveTo>
                  <a:lnTo>
                    <a:pt x="6090094" y="9345654"/>
                  </a:lnTo>
                  <a:lnTo>
                    <a:pt x="6090094" y="10280991"/>
                  </a:lnTo>
                  <a:lnTo>
                    <a:pt x="4566094" y="10280991"/>
                  </a:lnTo>
                  <a:lnTo>
                    <a:pt x="4566094" y="9345654"/>
                  </a:lnTo>
                  <a:close/>
                </a:path>
                <a:path w="18282285" h="10281285">
                  <a:moveTo>
                    <a:pt x="6090094" y="9345654"/>
                  </a:moveTo>
                  <a:lnTo>
                    <a:pt x="7614094" y="9345654"/>
                  </a:lnTo>
                  <a:lnTo>
                    <a:pt x="7614094" y="10280991"/>
                  </a:lnTo>
                  <a:lnTo>
                    <a:pt x="6090094" y="10280991"/>
                  </a:lnTo>
                  <a:lnTo>
                    <a:pt x="6090094" y="9345654"/>
                  </a:lnTo>
                  <a:close/>
                </a:path>
                <a:path w="18282285" h="10281285">
                  <a:moveTo>
                    <a:pt x="7614094" y="9345654"/>
                  </a:moveTo>
                  <a:lnTo>
                    <a:pt x="9138094" y="9345654"/>
                  </a:lnTo>
                  <a:lnTo>
                    <a:pt x="9138094" y="10280991"/>
                  </a:lnTo>
                  <a:lnTo>
                    <a:pt x="7614094" y="10280991"/>
                  </a:lnTo>
                  <a:lnTo>
                    <a:pt x="7614094" y="9345654"/>
                  </a:lnTo>
                  <a:close/>
                </a:path>
                <a:path w="18282285" h="10281285">
                  <a:moveTo>
                    <a:pt x="9138094" y="9345654"/>
                  </a:moveTo>
                  <a:lnTo>
                    <a:pt x="10662094" y="9345654"/>
                  </a:lnTo>
                  <a:lnTo>
                    <a:pt x="10662094" y="10280991"/>
                  </a:lnTo>
                  <a:lnTo>
                    <a:pt x="9138094" y="10280991"/>
                  </a:lnTo>
                  <a:lnTo>
                    <a:pt x="9138094" y="9345654"/>
                  </a:lnTo>
                  <a:close/>
                </a:path>
                <a:path w="18282285" h="10281285">
                  <a:moveTo>
                    <a:pt x="10662094" y="9345654"/>
                  </a:moveTo>
                  <a:lnTo>
                    <a:pt x="12186094" y="9345654"/>
                  </a:lnTo>
                  <a:lnTo>
                    <a:pt x="12186094" y="10280991"/>
                  </a:lnTo>
                  <a:lnTo>
                    <a:pt x="10662094" y="10280991"/>
                  </a:lnTo>
                  <a:lnTo>
                    <a:pt x="10662094" y="9345654"/>
                  </a:lnTo>
                  <a:close/>
                </a:path>
                <a:path w="18282285" h="10281285">
                  <a:moveTo>
                    <a:pt x="12186094" y="9345654"/>
                  </a:moveTo>
                  <a:lnTo>
                    <a:pt x="13710094" y="9345654"/>
                  </a:lnTo>
                  <a:lnTo>
                    <a:pt x="13710094" y="10280991"/>
                  </a:lnTo>
                  <a:lnTo>
                    <a:pt x="12186094" y="10280991"/>
                  </a:lnTo>
                  <a:lnTo>
                    <a:pt x="12186094" y="9345654"/>
                  </a:lnTo>
                  <a:close/>
                </a:path>
                <a:path w="18282285" h="10281285">
                  <a:moveTo>
                    <a:pt x="13710094" y="9345654"/>
                  </a:moveTo>
                  <a:lnTo>
                    <a:pt x="15234094" y="9345654"/>
                  </a:lnTo>
                  <a:lnTo>
                    <a:pt x="15234094" y="10280991"/>
                  </a:lnTo>
                  <a:lnTo>
                    <a:pt x="13710094" y="10280991"/>
                  </a:lnTo>
                  <a:lnTo>
                    <a:pt x="13710094" y="9345654"/>
                  </a:lnTo>
                  <a:close/>
                </a:path>
                <a:path w="18282285" h="10281285">
                  <a:moveTo>
                    <a:pt x="15234094" y="9345654"/>
                  </a:moveTo>
                  <a:lnTo>
                    <a:pt x="16758094" y="9345654"/>
                  </a:lnTo>
                  <a:lnTo>
                    <a:pt x="16758094" y="10280991"/>
                  </a:lnTo>
                  <a:lnTo>
                    <a:pt x="15234094" y="10280991"/>
                  </a:lnTo>
                  <a:lnTo>
                    <a:pt x="15234094" y="9345654"/>
                  </a:lnTo>
                  <a:close/>
                </a:path>
                <a:path w="18282285" h="10281285">
                  <a:moveTo>
                    <a:pt x="16758094" y="9345654"/>
                  </a:moveTo>
                  <a:lnTo>
                    <a:pt x="18282094" y="9345654"/>
                  </a:lnTo>
                  <a:lnTo>
                    <a:pt x="18282094" y="10280991"/>
                  </a:lnTo>
                  <a:lnTo>
                    <a:pt x="16758094" y="10280991"/>
                  </a:lnTo>
                  <a:lnTo>
                    <a:pt x="16758094" y="9345654"/>
                  </a:lnTo>
                  <a:close/>
                </a:path>
              </a:pathLst>
            </a:custGeom>
            <a:ln w="9524">
              <a:solidFill>
                <a:srgbClr val="1631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3460" y="458814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5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3460" y="9819865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5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3460" y="7947601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5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3460" y="6075336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4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3460" y="4203102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4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3460" y="2330881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4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3403" y="8884023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3403" y="1395205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80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3403" y="3267412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3403" y="5139615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3403" y="7011819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5330591" y="9539495"/>
            <a:ext cx="21050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25" baseline="1388" dirty="0">
                <a:solidFill>
                  <a:srgbClr val="91D9F5"/>
                </a:solidFill>
                <a:latin typeface="Trebuchet MS"/>
                <a:cs typeface="Trebuchet MS"/>
              </a:rPr>
              <a:t>R</a:t>
            </a:r>
            <a:r>
              <a:rPr sz="3000" spc="-67" baseline="1388" dirty="0">
                <a:solidFill>
                  <a:srgbClr val="91D9F5"/>
                </a:solidFill>
                <a:latin typeface="Trebuchet MS"/>
                <a:cs typeface="Trebuchet MS"/>
              </a:rPr>
              <a:t>e</a:t>
            </a:r>
            <a:r>
              <a:rPr sz="3000" spc="-157" baseline="1388" dirty="0">
                <a:solidFill>
                  <a:srgbClr val="91D9F5"/>
                </a:solidFill>
                <a:latin typeface="Trebuchet MS"/>
                <a:cs typeface="Trebuchet MS"/>
              </a:rPr>
              <a:t>f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240" baseline="1388" dirty="0">
                <a:solidFill>
                  <a:srgbClr val="91D9F5"/>
                </a:solidFill>
                <a:latin typeface="Trebuchet MS"/>
                <a:cs typeface="Trebuchet MS"/>
              </a:rPr>
              <a:t>X</a:t>
            </a:r>
            <a:r>
              <a:rPr sz="3000" spc="150" baseline="1388" dirty="0">
                <a:solidFill>
                  <a:srgbClr val="91D9F5"/>
                </a:solidFill>
                <a:latin typeface="Trebuchet MS"/>
                <a:cs typeface="Trebuchet MS"/>
              </a:rPr>
              <a:t>-</a:t>
            </a:r>
            <a:r>
              <a:rPr sz="3000" spc="225" baseline="1388" dirty="0">
                <a:solidFill>
                  <a:srgbClr val="91D9F5"/>
                </a:solidFill>
                <a:latin typeface="Trebuchet MS"/>
                <a:cs typeface="Trebuchet MS"/>
              </a:rPr>
              <a:t>R</a:t>
            </a:r>
            <a:r>
              <a:rPr sz="3000" spc="-22" baseline="1388" dirty="0">
                <a:solidFill>
                  <a:srgbClr val="91D9F5"/>
                </a:solidFill>
                <a:latin typeface="Trebuchet MS"/>
                <a:cs typeface="Trebuchet MS"/>
              </a:rPr>
              <a:t>a</a:t>
            </a:r>
            <a:r>
              <a:rPr sz="3000" spc="44" baseline="1388" dirty="0">
                <a:solidFill>
                  <a:srgbClr val="91D9F5"/>
                </a:solidFill>
                <a:latin typeface="Trebuchet MS"/>
                <a:cs typeface="Trebuchet MS"/>
              </a:rPr>
              <a:t>y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112" baseline="1388" dirty="0">
                <a:solidFill>
                  <a:srgbClr val="91D9F5"/>
                </a:solidFill>
                <a:latin typeface="Trebuchet MS"/>
                <a:cs typeface="Trebuchet MS"/>
              </a:rPr>
              <a:t>E</a:t>
            </a:r>
            <a:r>
              <a:rPr sz="3000" spc="30" baseline="1388" dirty="0">
                <a:solidFill>
                  <a:srgbClr val="91D9F5"/>
                </a:solidFill>
                <a:latin typeface="Trebuchet MS"/>
                <a:cs typeface="Trebuchet MS"/>
              </a:rPr>
              <a:t>x</a:t>
            </a:r>
            <a:r>
              <a:rPr sz="3000" spc="52" baseline="1388" dirty="0">
                <a:solidFill>
                  <a:srgbClr val="91D9F5"/>
                </a:solidFill>
                <a:latin typeface="Trebuchet MS"/>
                <a:cs typeface="Trebuchet MS"/>
              </a:rPr>
              <a:t>p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-772" baseline="1388" dirty="0">
                <a:solidFill>
                  <a:srgbClr val="91D9F5"/>
                </a:solidFill>
                <a:latin typeface="Trebuchet MS"/>
                <a:cs typeface="Trebuchet MS"/>
              </a:rPr>
              <a:t>/</a:t>
            </a:r>
            <a:r>
              <a:rPr sz="3000" spc="-48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2000" spc="-245" dirty="0">
                <a:solidFill>
                  <a:srgbClr val="91D9F5"/>
                </a:solidFill>
                <a:latin typeface="Trebuchet MS"/>
                <a:cs typeface="Trebuchet MS"/>
              </a:rPr>
              <a:t>‹</a:t>
            </a:r>
            <a:r>
              <a:rPr sz="2000" spc="145" dirty="0">
                <a:solidFill>
                  <a:srgbClr val="91D9F5"/>
                </a:solidFill>
                <a:latin typeface="Trebuchet MS"/>
                <a:cs typeface="Trebuchet MS"/>
              </a:rPr>
              <a:t>#</a:t>
            </a:r>
            <a:r>
              <a:rPr sz="2000" spc="-240" dirty="0">
                <a:solidFill>
                  <a:srgbClr val="91D9F5"/>
                </a:solidFill>
                <a:latin typeface="Trebuchet MS"/>
                <a:cs typeface="Trebuchet MS"/>
              </a:rPr>
              <a:t>›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0" y="1340824"/>
            <a:ext cx="18288000" cy="8229600"/>
            <a:chOff x="0" y="1340824"/>
            <a:chExt cx="18288000" cy="8229600"/>
          </a:xfrm>
        </p:grpSpPr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94401"/>
              <a:ext cx="12230099" cy="628649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33605" y="1340824"/>
              <a:ext cx="6054394" cy="822959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69734" y="1422843"/>
              <a:ext cx="3057525" cy="19050"/>
            </a:xfrm>
            <a:custGeom>
              <a:avLst/>
              <a:gdLst/>
              <a:ahLst/>
              <a:cxnLst/>
              <a:rect l="l" t="t" r="r" b="b"/>
              <a:pathLst>
                <a:path w="3057525" h="19050">
                  <a:moveTo>
                    <a:pt x="305752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3057525" y="19050"/>
                  </a:lnTo>
                  <a:lnTo>
                    <a:pt x="3057525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085918" y="44655"/>
            <a:ext cx="3968115" cy="519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50" b="1" spc="-190" dirty="0">
                <a:solidFill>
                  <a:srgbClr val="000000"/>
                </a:solidFill>
                <a:latin typeface="Trebuchet MS"/>
                <a:cs typeface="Trebuchet MS"/>
              </a:rPr>
              <a:t>3</a:t>
            </a:r>
            <a:r>
              <a:rPr sz="3250" b="1" spc="-105" dirty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sz="3250" b="1" spc="-10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sz="3250" b="1" spc="-3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250" b="1" spc="-114" dirty="0">
                <a:solidFill>
                  <a:srgbClr val="000000"/>
                </a:solidFill>
                <a:latin typeface="Trebuchet MS"/>
                <a:cs typeface="Trebuchet MS"/>
              </a:rPr>
              <a:t>C</a:t>
            </a:r>
            <a:r>
              <a:rPr sz="3250" b="1" spc="-240" dirty="0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  <a:r>
              <a:rPr sz="3250" b="1" spc="-65" dirty="0">
                <a:solidFill>
                  <a:srgbClr val="000000"/>
                </a:solidFill>
                <a:latin typeface="Trebuchet MS"/>
                <a:cs typeface="Trebuchet MS"/>
              </a:rPr>
              <a:t>M</a:t>
            </a:r>
            <a:r>
              <a:rPr sz="3250" b="1" spc="-15" dirty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  <a:r>
              <a:rPr sz="3250" b="1" spc="-90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sz="3250" b="1" spc="-45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sz="3250" b="1" spc="-320" dirty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r>
              <a:rPr sz="3250" b="1" spc="345" dirty="0">
                <a:solidFill>
                  <a:srgbClr val="000000"/>
                </a:solidFill>
                <a:latin typeface="Trebuchet MS"/>
                <a:cs typeface="Trebuchet MS"/>
              </a:rPr>
              <a:t>I</a:t>
            </a:r>
            <a:r>
              <a:rPr sz="3250" b="1" spc="-65" dirty="0">
                <a:solidFill>
                  <a:srgbClr val="000000"/>
                </a:solidFill>
                <a:latin typeface="Trebuchet MS"/>
                <a:cs typeface="Trebuchet MS"/>
              </a:rPr>
              <a:t>M</a:t>
            </a:r>
            <a:r>
              <a:rPr sz="3250" b="1" spc="-105" dirty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sz="3250" b="1" spc="-85" dirty="0">
                <a:solidFill>
                  <a:srgbClr val="000000"/>
                </a:solidFill>
                <a:latin typeface="Trebuchet MS"/>
                <a:cs typeface="Trebuchet MS"/>
              </a:rPr>
              <a:t>N</a:t>
            </a:r>
            <a:r>
              <a:rPr sz="3250" b="1" spc="-320" dirty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r>
              <a:rPr sz="3250" b="1" spc="-204" dirty="0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  <a:endParaRPr sz="325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2853" y="652747"/>
            <a:ext cx="13018135" cy="3586479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46710" marR="55880">
              <a:lnSpc>
                <a:spcPts val="3080"/>
              </a:lnSpc>
              <a:spcBef>
                <a:spcPts val="225"/>
              </a:spcBef>
              <a:tabLst>
                <a:tab pos="2175510" algn="l"/>
                <a:tab pos="5862320" algn="l"/>
              </a:tabLst>
            </a:pPr>
            <a:r>
              <a:rPr sz="2600" spc="-10" dirty="0">
                <a:latin typeface="Calibri"/>
                <a:cs typeface="Calibri"/>
              </a:rPr>
              <a:t>Identificar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480" dirty="0">
                <a:latin typeface="Calibri"/>
                <a:cs typeface="Calibri"/>
              </a:rPr>
              <a:t>e</a:t>
            </a:r>
            <a:r>
              <a:rPr sz="3900" spc="-719" baseline="-20299" dirty="0">
                <a:latin typeface="Verdana"/>
                <a:cs typeface="Verdana"/>
              </a:rPr>
              <a:t>•</a:t>
            </a:r>
            <a:r>
              <a:rPr sz="2600" spc="-480" dirty="0">
                <a:latin typeface="Calibri"/>
                <a:cs typeface="Calibri"/>
              </a:rPr>
              <a:t>l	</a:t>
            </a:r>
            <a:r>
              <a:rPr sz="2600" b="1" spc="-10" dirty="0">
                <a:solidFill>
                  <a:srgbClr val="FF9900"/>
                </a:solidFill>
                <a:latin typeface="Calibri"/>
                <a:cs typeface="Calibri"/>
              </a:rPr>
              <a:t>TUBÉRCULO</a:t>
            </a:r>
            <a:r>
              <a:rPr sz="2600" b="1" spc="-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9900"/>
                </a:solidFill>
                <a:latin typeface="Calibri"/>
                <a:cs typeface="Calibri"/>
              </a:rPr>
              <a:t>DE</a:t>
            </a:r>
            <a:r>
              <a:rPr sz="2600" b="1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9900"/>
                </a:solidFill>
                <a:latin typeface="Calibri"/>
                <a:cs typeface="Calibri"/>
              </a:rPr>
              <a:t>LISTER</a:t>
            </a:r>
            <a:r>
              <a:rPr sz="2600" b="1" spc="-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el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dorso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del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hueso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radial.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Separa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al</a:t>
            </a:r>
            <a:r>
              <a:rPr sz="2600" spc="-5" dirty="0">
                <a:latin typeface="Calibri"/>
                <a:cs typeface="Calibri"/>
              </a:rPr>
              <a:t> II </a:t>
            </a:r>
            <a:r>
              <a:rPr sz="2600" spc="-10" dirty="0">
                <a:latin typeface="Calibri"/>
                <a:cs typeface="Calibri"/>
              </a:rPr>
              <a:t>del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III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compartimento.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dentificar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al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tendón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del	</a:t>
            </a:r>
            <a:r>
              <a:rPr sz="2600" b="1" spc="-10" dirty="0">
                <a:solidFill>
                  <a:srgbClr val="0000CC"/>
                </a:solidFill>
                <a:latin typeface="Calibri"/>
                <a:cs typeface="Calibri"/>
              </a:rPr>
              <a:t>EXTENSOR</a:t>
            </a:r>
            <a:r>
              <a:rPr sz="2600" b="1" spc="-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00CC"/>
                </a:solidFill>
                <a:latin typeface="Calibri"/>
                <a:cs typeface="Calibri"/>
              </a:rPr>
              <a:t>LARGO</a:t>
            </a:r>
            <a:r>
              <a:rPr sz="2600" b="1" spc="-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00CC"/>
                </a:solidFill>
                <a:latin typeface="Calibri"/>
                <a:cs typeface="Calibri"/>
              </a:rPr>
              <a:t>DEL</a:t>
            </a:r>
            <a:r>
              <a:rPr sz="2600" b="1" spc="-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00CC"/>
                </a:solidFill>
                <a:latin typeface="Calibri"/>
                <a:cs typeface="Calibri"/>
              </a:rPr>
              <a:t>PULGAR</a:t>
            </a:r>
            <a:r>
              <a:rPr sz="2600" spc="-10" dirty="0">
                <a:solidFill>
                  <a:srgbClr val="0000CC"/>
                </a:solidFill>
                <a:latin typeface="Calibri"/>
                <a:cs typeface="Calibri"/>
              </a:rPr>
              <a:t>.</a:t>
            </a:r>
            <a:r>
              <a:rPr sz="2600" spc="-10" dirty="0">
                <a:solidFill>
                  <a:srgbClr val="262626"/>
                </a:solidFill>
                <a:latin typeface="Calibri"/>
                <a:cs typeface="Calibri"/>
              </a:rPr>
              <a:t>Se</a:t>
            </a:r>
            <a:r>
              <a:rPr sz="2600" spc="-10" dirty="0">
                <a:latin typeface="Calibri"/>
                <a:cs typeface="Calibri"/>
              </a:rPr>
              <a:t>guirlo distalmente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para ver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como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cruza</a:t>
            </a:r>
            <a:r>
              <a:rPr sz="2600" b="1" spc="-5" dirty="0">
                <a:latin typeface="Calibri"/>
                <a:cs typeface="Calibri"/>
              </a:rPr>
              <a:t> a</a:t>
            </a:r>
            <a:endParaRPr sz="2600">
              <a:latin typeface="Calibri"/>
              <a:cs typeface="Calibri"/>
            </a:endParaRPr>
          </a:p>
          <a:p>
            <a:pPr marL="346710">
              <a:lnSpc>
                <a:spcPct val="100000"/>
              </a:lnSpc>
              <a:spcBef>
                <a:spcPts val="150"/>
              </a:spcBef>
            </a:pPr>
            <a:r>
              <a:rPr sz="2600" b="1" spc="-55" dirty="0">
                <a:latin typeface="Trebuchet MS"/>
                <a:cs typeface="Trebuchet MS"/>
              </a:rPr>
              <a:t>l</a:t>
            </a:r>
            <a:r>
              <a:rPr sz="2600" b="1" spc="-160" dirty="0">
                <a:latin typeface="Trebuchet MS"/>
                <a:cs typeface="Trebuchet MS"/>
              </a:rPr>
              <a:t>o</a:t>
            </a:r>
            <a:r>
              <a:rPr sz="2600" b="1" spc="60" dirty="0">
                <a:latin typeface="Trebuchet MS"/>
                <a:cs typeface="Trebuchet MS"/>
              </a:rPr>
              <a:t>s</a:t>
            </a:r>
            <a:r>
              <a:rPr sz="2600" b="1" spc="-240" dirty="0">
                <a:latin typeface="Trebuchet MS"/>
                <a:cs typeface="Trebuchet MS"/>
              </a:rPr>
              <a:t> </a:t>
            </a:r>
            <a:r>
              <a:rPr sz="2600" b="1" spc="-185" dirty="0">
                <a:latin typeface="Trebuchet MS"/>
                <a:cs typeface="Trebuchet MS"/>
              </a:rPr>
              <a:t>e</a:t>
            </a:r>
            <a:r>
              <a:rPr sz="2600" b="1" spc="-145" dirty="0">
                <a:latin typeface="Trebuchet MS"/>
                <a:cs typeface="Trebuchet MS"/>
              </a:rPr>
              <a:t>x</a:t>
            </a:r>
            <a:r>
              <a:rPr sz="2600" b="1" spc="-150" dirty="0">
                <a:latin typeface="Trebuchet MS"/>
                <a:cs typeface="Trebuchet MS"/>
              </a:rPr>
              <a:t>t</a:t>
            </a:r>
            <a:r>
              <a:rPr sz="2600" b="1" spc="-185" dirty="0">
                <a:latin typeface="Trebuchet MS"/>
                <a:cs typeface="Trebuchet MS"/>
              </a:rPr>
              <a:t>e</a:t>
            </a:r>
            <a:r>
              <a:rPr sz="2600" b="1" spc="-140" dirty="0">
                <a:latin typeface="Trebuchet MS"/>
                <a:cs typeface="Trebuchet MS"/>
              </a:rPr>
              <a:t>n</a:t>
            </a:r>
            <a:r>
              <a:rPr sz="2600" b="1" spc="55" dirty="0">
                <a:latin typeface="Trebuchet MS"/>
                <a:cs typeface="Trebuchet MS"/>
              </a:rPr>
              <a:t>s</a:t>
            </a:r>
            <a:r>
              <a:rPr sz="2600" b="1" spc="-160" dirty="0">
                <a:latin typeface="Trebuchet MS"/>
                <a:cs typeface="Trebuchet MS"/>
              </a:rPr>
              <a:t>o</a:t>
            </a:r>
            <a:r>
              <a:rPr sz="2600" b="1" spc="-165" dirty="0">
                <a:latin typeface="Trebuchet MS"/>
                <a:cs typeface="Trebuchet MS"/>
              </a:rPr>
              <a:t>r</a:t>
            </a:r>
            <a:r>
              <a:rPr sz="2600" b="1" spc="-185" dirty="0">
                <a:latin typeface="Trebuchet MS"/>
                <a:cs typeface="Trebuchet MS"/>
              </a:rPr>
              <a:t>e</a:t>
            </a:r>
            <a:r>
              <a:rPr sz="2600" b="1" spc="60" dirty="0">
                <a:latin typeface="Trebuchet MS"/>
                <a:cs typeface="Trebuchet MS"/>
              </a:rPr>
              <a:t>s</a:t>
            </a:r>
            <a:r>
              <a:rPr sz="2600" b="1" spc="-240" dirty="0">
                <a:latin typeface="Trebuchet MS"/>
                <a:cs typeface="Trebuchet MS"/>
              </a:rPr>
              <a:t> </a:t>
            </a:r>
            <a:r>
              <a:rPr sz="2600" b="1" spc="-90" dirty="0">
                <a:latin typeface="Trebuchet MS"/>
                <a:cs typeface="Trebuchet MS"/>
              </a:rPr>
              <a:t>d</a:t>
            </a:r>
            <a:r>
              <a:rPr sz="2600" b="1" spc="-185" dirty="0">
                <a:latin typeface="Trebuchet MS"/>
                <a:cs typeface="Trebuchet MS"/>
              </a:rPr>
              <a:t>e</a:t>
            </a:r>
            <a:r>
              <a:rPr sz="2600" b="1" spc="-50" dirty="0">
                <a:latin typeface="Trebuchet MS"/>
                <a:cs typeface="Trebuchet MS"/>
              </a:rPr>
              <a:t>l</a:t>
            </a:r>
            <a:r>
              <a:rPr sz="2600" b="1" spc="-240" dirty="0">
                <a:latin typeface="Trebuchet MS"/>
                <a:cs typeface="Trebuchet MS"/>
              </a:rPr>
              <a:t> </a:t>
            </a:r>
            <a:r>
              <a:rPr sz="2600" b="1" spc="-125" dirty="0">
                <a:latin typeface="Trebuchet MS"/>
                <a:cs typeface="Trebuchet MS"/>
              </a:rPr>
              <a:t>c</a:t>
            </a:r>
            <a:r>
              <a:rPr sz="2600" b="1" spc="-55" dirty="0">
                <a:latin typeface="Trebuchet MS"/>
                <a:cs typeface="Trebuchet MS"/>
              </a:rPr>
              <a:t>a</a:t>
            </a:r>
            <a:r>
              <a:rPr sz="2600" b="1" spc="-165" dirty="0">
                <a:latin typeface="Trebuchet MS"/>
                <a:cs typeface="Trebuchet MS"/>
              </a:rPr>
              <a:t>r</a:t>
            </a:r>
            <a:r>
              <a:rPr sz="2600" b="1" spc="-95" dirty="0">
                <a:latin typeface="Trebuchet MS"/>
                <a:cs typeface="Trebuchet MS"/>
              </a:rPr>
              <a:t>p</a:t>
            </a:r>
            <a:r>
              <a:rPr sz="2600" b="1" spc="-155" dirty="0">
                <a:latin typeface="Trebuchet MS"/>
                <a:cs typeface="Trebuchet MS"/>
              </a:rPr>
              <a:t>o</a:t>
            </a:r>
            <a:r>
              <a:rPr sz="2600" b="1" spc="-240" dirty="0">
                <a:latin typeface="Trebuchet MS"/>
                <a:cs typeface="Trebuchet MS"/>
              </a:rPr>
              <a:t> </a:t>
            </a:r>
            <a:r>
              <a:rPr sz="2600" b="1" spc="-175" dirty="0">
                <a:latin typeface="Trebuchet MS"/>
                <a:cs typeface="Trebuchet MS"/>
              </a:rPr>
              <a:t>(</a:t>
            </a:r>
            <a:r>
              <a:rPr sz="2600" b="1" spc="300" dirty="0">
                <a:latin typeface="Trebuchet MS"/>
                <a:cs typeface="Trebuchet MS"/>
              </a:rPr>
              <a:t>II</a:t>
            </a:r>
            <a:r>
              <a:rPr sz="2600" b="1" spc="-170" dirty="0">
                <a:latin typeface="Trebuchet MS"/>
                <a:cs typeface="Trebuchet MS"/>
              </a:rPr>
              <a:t>)</a:t>
            </a:r>
            <a:endParaRPr sz="26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2945"/>
              </a:spcBef>
            </a:pPr>
            <a:r>
              <a:rPr sz="2600" spc="-490" dirty="0">
                <a:latin typeface="Verdana"/>
                <a:cs typeface="Verdana"/>
              </a:rPr>
              <a:t>•</a:t>
            </a: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3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2205"/>
              </a:spcBef>
            </a:pPr>
            <a:r>
              <a:rPr sz="2600" spc="-490" dirty="0">
                <a:latin typeface="Verdana"/>
                <a:cs typeface="Verdana"/>
              </a:rPr>
              <a:t>•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5986" y="1185037"/>
            <a:ext cx="13477859" cy="74866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93032" y="202596"/>
            <a:ext cx="570230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b="1" spc="-195" dirty="0">
                <a:solidFill>
                  <a:srgbClr val="000000"/>
                </a:solidFill>
                <a:latin typeface="Tahoma"/>
                <a:cs typeface="Tahoma"/>
              </a:rPr>
              <a:t>ARTICULACIONES</a:t>
            </a:r>
            <a:endParaRPr sz="5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3080" y="8736631"/>
            <a:ext cx="14065885" cy="956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11480" marR="5080" indent="-399415">
              <a:lnSpc>
                <a:spcPct val="117400"/>
              </a:lnSpc>
              <a:spcBef>
                <a:spcPts val="90"/>
              </a:spcBef>
            </a:pPr>
            <a:r>
              <a:rPr sz="2600" spc="-25" dirty="0">
                <a:latin typeface="Lucida Sans Unicode"/>
                <a:cs typeface="Lucida Sans Unicode"/>
              </a:rPr>
              <a:t>Estas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35" dirty="0">
                <a:latin typeface="Lucida Sans Unicode"/>
                <a:cs typeface="Lucida Sans Unicode"/>
              </a:rPr>
              <a:t>articulaciones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15" dirty="0">
                <a:latin typeface="Lucida Sans Unicode"/>
                <a:cs typeface="Lucida Sans Unicode"/>
              </a:rPr>
              <a:t>trabajan</a:t>
            </a:r>
            <a:r>
              <a:rPr sz="2600" spc="-130" dirty="0">
                <a:latin typeface="Lucida Sans Unicode"/>
                <a:cs typeface="Lucida Sans Unicode"/>
              </a:rPr>
              <a:t> </a:t>
            </a:r>
            <a:r>
              <a:rPr sz="2600" spc="10" dirty="0">
                <a:latin typeface="Lucida Sans Unicode"/>
                <a:cs typeface="Lucida Sans Unicode"/>
              </a:rPr>
              <a:t>en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35" dirty="0">
                <a:latin typeface="Lucida Sans Unicode"/>
                <a:cs typeface="Lucida Sans Unicode"/>
              </a:rPr>
              <a:t>conjunto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10" dirty="0">
                <a:latin typeface="Lucida Sans Unicode"/>
                <a:cs typeface="Lucida Sans Unicode"/>
              </a:rPr>
              <a:t>para</a:t>
            </a:r>
            <a:r>
              <a:rPr sz="2600" spc="-130" dirty="0">
                <a:latin typeface="Lucida Sans Unicode"/>
                <a:cs typeface="Lucida Sans Unicode"/>
              </a:rPr>
              <a:t> </a:t>
            </a:r>
            <a:r>
              <a:rPr sz="2600" spc="-25" dirty="0">
                <a:latin typeface="Lucida Sans Unicode"/>
                <a:cs typeface="Lucida Sans Unicode"/>
              </a:rPr>
              <a:t>permitir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30" dirty="0">
                <a:latin typeface="Lucida Sans Unicode"/>
                <a:cs typeface="Lucida Sans Unicode"/>
              </a:rPr>
              <a:t>la</a:t>
            </a:r>
            <a:r>
              <a:rPr sz="2600" spc="-130" dirty="0">
                <a:latin typeface="Lucida Sans Unicode"/>
                <a:cs typeface="Lucida Sans Unicode"/>
              </a:rPr>
              <a:t> </a:t>
            </a:r>
            <a:r>
              <a:rPr sz="2600" spc="-35" dirty="0">
                <a:latin typeface="Lucida Sans Unicode"/>
                <a:cs typeface="Lucida Sans Unicode"/>
              </a:rPr>
              <a:t>movilidad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35" dirty="0">
                <a:latin typeface="Lucida Sans Unicode"/>
                <a:cs typeface="Lucida Sans Unicode"/>
              </a:rPr>
              <a:t>y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40" dirty="0">
                <a:latin typeface="Lucida Sans Unicode"/>
                <a:cs typeface="Lucida Sans Unicode"/>
              </a:rPr>
              <a:t>destreza</a:t>
            </a:r>
            <a:r>
              <a:rPr sz="2600" spc="-13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de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30" dirty="0">
                <a:latin typeface="Lucida Sans Unicode"/>
                <a:cs typeface="Lucida Sans Unicode"/>
              </a:rPr>
              <a:t>la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5" dirty="0">
                <a:latin typeface="Lucida Sans Unicode"/>
                <a:cs typeface="Lucida Sans Unicode"/>
              </a:rPr>
              <a:t>mano </a:t>
            </a:r>
            <a:r>
              <a:rPr sz="2600" spc="-805" dirty="0">
                <a:latin typeface="Lucida Sans Unicode"/>
                <a:cs typeface="Lucida Sans Unicode"/>
              </a:rPr>
              <a:t> </a:t>
            </a:r>
            <a:r>
              <a:rPr sz="2600" spc="10" dirty="0">
                <a:latin typeface="Lucida Sans Unicode"/>
                <a:cs typeface="Lucida Sans Unicode"/>
              </a:rPr>
              <a:t>en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35" dirty="0">
                <a:latin typeface="Lucida Sans Unicode"/>
                <a:cs typeface="Lucida Sans Unicode"/>
              </a:rPr>
              <a:t>actividades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50" dirty="0">
                <a:latin typeface="Lucida Sans Unicode"/>
                <a:cs typeface="Lucida Sans Unicode"/>
              </a:rPr>
              <a:t>diarias,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15" dirty="0">
                <a:latin typeface="Lucida Sans Unicode"/>
                <a:cs typeface="Lucida Sans Unicode"/>
              </a:rPr>
              <a:t>desde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15" dirty="0">
                <a:latin typeface="Lucida Sans Unicode"/>
                <a:cs typeface="Lucida Sans Unicode"/>
              </a:rPr>
              <a:t>agarrar</a:t>
            </a:r>
            <a:r>
              <a:rPr sz="2600" spc="-130" dirty="0">
                <a:latin typeface="Lucida Sans Unicode"/>
                <a:cs typeface="Lucida Sans Unicode"/>
              </a:rPr>
              <a:t> </a:t>
            </a:r>
            <a:r>
              <a:rPr sz="2600" spc="-40" dirty="0">
                <a:latin typeface="Lucida Sans Unicode"/>
                <a:cs typeface="Lucida Sans Unicode"/>
              </a:rPr>
              <a:t>objetos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15" dirty="0">
                <a:latin typeface="Lucida Sans Unicode"/>
                <a:cs typeface="Lucida Sans Unicode"/>
              </a:rPr>
              <a:t>hasta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40" dirty="0">
                <a:latin typeface="Lucida Sans Unicode"/>
                <a:cs typeface="Lucida Sans Unicode"/>
              </a:rPr>
              <a:t>escribir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o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45" dirty="0">
                <a:latin typeface="Lucida Sans Unicode"/>
                <a:cs typeface="Lucida Sans Unicode"/>
              </a:rPr>
              <a:t>realizar</a:t>
            </a:r>
            <a:r>
              <a:rPr sz="2600" spc="-130" dirty="0">
                <a:latin typeface="Lucida Sans Unicode"/>
                <a:cs typeface="Lucida Sans Unicode"/>
              </a:rPr>
              <a:t> </a:t>
            </a:r>
            <a:r>
              <a:rPr sz="2600" spc="-60" dirty="0">
                <a:latin typeface="Lucida Sans Unicode"/>
                <a:cs typeface="Lucida Sans Unicode"/>
              </a:rPr>
              <a:t>gestos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50" dirty="0">
                <a:latin typeface="Lucida Sans Unicode"/>
                <a:cs typeface="Lucida Sans Unicode"/>
              </a:rPr>
              <a:t>precisos.</a:t>
            </a:r>
            <a:endParaRPr sz="2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19" y="1285524"/>
            <a:ext cx="17992739" cy="645794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284372" y="8416380"/>
            <a:ext cx="3848100" cy="1684020"/>
          </a:xfrm>
          <a:custGeom>
            <a:avLst/>
            <a:gdLst/>
            <a:ahLst/>
            <a:cxnLst/>
            <a:rect l="l" t="t" r="r" b="b"/>
            <a:pathLst>
              <a:path w="3848100" h="1684020">
                <a:moveTo>
                  <a:pt x="3847850" y="1683845"/>
                </a:moveTo>
                <a:lnTo>
                  <a:pt x="0" y="1683845"/>
                </a:lnTo>
                <a:lnTo>
                  <a:pt x="0" y="0"/>
                </a:lnTo>
                <a:lnTo>
                  <a:pt x="3847850" y="0"/>
                </a:lnTo>
                <a:lnTo>
                  <a:pt x="3847850" y="1683845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1626" y="8663119"/>
            <a:ext cx="5183505" cy="1082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599"/>
              </a:lnSpc>
              <a:spcBef>
                <a:spcPts val="100"/>
              </a:spcBef>
            </a:pPr>
            <a:r>
              <a:rPr sz="2000" spc="-35" dirty="0">
                <a:latin typeface="Microsoft Sans Serif"/>
                <a:cs typeface="Microsoft Sans Serif"/>
              </a:rPr>
              <a:t>separa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el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extensor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largo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del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pulgar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(puntas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de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flecha) </a:t>
            </a:r>
            <a:r>
              <a:rPr sz="2000" spc="-30" dirty="0">
                <a:latin typeface="Microsoft Sans Serif"/>
                <a:cs typeface="Microsoft Sans Serif"/>
              </a:rPr>
              <a:t>en su </a:t>
            </a:r>
            <a:r>
              <a:rPr sz="2000" spc="10" dirty="0">
                <a:latin typeface="Microsoft Sans Serif"/>
                <a:cs typeface="Microsoft Sans Serif"/>
              </a:rPr>
              <a:t>lado </a:t>
            </a:r>
            <a:r>
              <a:rPr sz="2000" dirty="0">
                <a:latin typeface="Microsoft Sans Serif"/>
                <a:cs typeface="Microsoft Sans Serif"/>
              </a:rPr>
              <a:t>medial </a:t>
            </a:r>
            <a:r>
              <a:rPr sz="2000" spc="25" dirty="0">
                <a:latin typeface="Microsoft Sans Serif"/>
                <a:cs typeface="Microsoft Sans Serif"/>
              </a:rPr>
              <a:t>del </a:t>
            </a:r>
            <a:r>
              <a:rPr sz="2000" spc="-10" dirty="0">
                <a:latin typeface="Microsoft Sans Serif"/>
                <a:cs typeface="Microsoft Sans Serif"/>
              </a:rPr>
              <a:t>extensor </a:t>
            </a:r>
            <a:r>
              <a:rPr sz="2000" spc="-5" dirty="0">
                <a:latin typeface="Microsoft Sans Serif"/>
                <a:cs typeface="Microsoft Sans Serif"/>
              </a:rPr>
              <a:t>radial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corto(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100" dirty="0">
                <a:latin typeface="Microsoft Sans Serif"/>
                <a:cs typeface="Microsoft Sans Serif"/>
              </a:rPr>
              <a:t>ECRB)</a:t>
            </a:r>
            <a:r>
              <a:rPr sz="2000" spc="-30" dirty="0">
                <a:latin typeface="Microsoft Sans Serif"/>
                <a:cs typeface="Microsoft Sans Serif"/>
              </a:rPr>
              <a:t> en su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55" dirty="0">
                <a:latin typeface="Microsoft Sans Serif"/>
                <a:cs typeface="Microsoft Sans Serif"/>
              </a:rPr>
              <a:t>cara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lateral.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1158" y="8013224"/>
            <a:ext cx="330707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prominencia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ósea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hiperecoica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0763" y="8663119"/>
            <a:ext cx="3395979" cy="1082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5599"/>
              </a:lnSpc>
              <a:spcBef>
                <a:spcPts val="100"/>
              </a:spcBef>
            </a:pPr>
            <a:r>
              <a:rPr sz="2000" spc="-190" dirty="0">
                <a:latin typeface="Microsoft Sans Serif"/>
                <a:cs typeface="Microsoft Sans Serif"/>
              </a:rPr>
              <a:t>E</a:t>
            </a:r>
            <a:r>
              <a:rPr sz="2000" spc="15" dirty="0">
                <a:latin typeface="Microsoft Sans Serif"/>
                <a:cs typeface="Microsoft Sans Serif"/>
              </a:rPr>
              <a:t>D</a:t>
            </a:r>
            <a:r>
              <a:rPr sz="2000" spc="-110" dirty="0">
                <a:latin typeface="Microsoft Sans Serif"/>
                <a:cs typeface="Microsoft Sans Serif"/>
              </a:rPr>
              <a:t>C</a:t>
            </a:r>
            <a:r>
              <a:rPr sz="2000" spc="-120" dirty="0">
                <a:latin typeface="Microsoft Sans Serif"/>
                <a:cs typeface="Microsoft Sans Serif"/>
              </a:rPr>
              <a:t>,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105" dirty="0">
                <a:latin typeface="Microsoft Sans Serif"/>
                <a:cs typeface="Microsoft Sans Serif"/>
              </a:rPr>
              <a:t>t</a:t>
            </a:r>
            <a:r>
              <a:rPr sz="2000" spc="-65" dirty="0">
                <a:latin typeface="Microsoft Sans Serif"/>
                <a:cs typeface="Microsoft Sans Serif"/>
              </a:rPr>
              <a:t>e</a:t>
            </a:r>
            <a:r>
              <a:rPr sz="2000" dirty="0">
                <a:latin typeface="Microsoft Sans Serif"/>
                <a:cs typeface="Microsoft Sans Serif"/>
              </a:rPr>
              <a:t>n</a:t>
            </a:r>
            <a:r>
              <a:rPr sz="2000" spc="30" dirty="0">
                <a:latin typeface="Microsoft Sans Serif"/>
                <a:cs typeface="Microsoft Sans Serif"/>
              </a:rPr>
              <a:t>d</a:t>
            </a:r>
            <a:r>
              <a:rPr sz="2000" spc="-25" dirty="0">
                <a:latin typeface="Microsoft Sans Serif"/>
                <a:cs typeface="Microsoft Sans Serif"/>
              </a:rPr>
              <a:t>ó</a:t>
            </a:r>
            <a:r>
              <a:rPr sz="2000" spc="5" dirty="0">
                <a:latin typeface="Microsoft Sans Serif"/>
                <a:cs typeface="Microsoft Sans Serif"/>
              </a:rPr>
              <a:t>n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65" dirty="0">
                <a:latin typeface="Microsoft Sans Serif"/>
                <a:cs typeface="Microsoft Sans Serif"/>
              </a:rPr>
              <a:t>e</a:t>
            </a:r>
            <a:r>
              <a:rPr sz="2000" spc="25" dirty="0">
                <a:latin typeface="Microsoft Sans Serif"/>
                <a:cs typeface="Microsoft Sans Serif"/>
              </a:rPr>
              <a:t>x</a:t>
            </a:r>
            <a:r>
              <a:rPr sz="2000" spc="105" dirty="0">
                <a:latin typeface="Microsoft Sans Serif"/>
                <a:cs typeface="Microsoft Sans Serif"/>
              </a:rPr>
              <a:t>t</a:t>
            </a:r>
            <a:r>
              <a:rPr sz="2000" spc="-65" dirty="0">
                <a:latin typeface="Microsoft Sans Serif"/>
                <a:cs typeface="Microsoft Sans Serif"/>
              </a:rPr>
              <a:t>e</a:t>
            </a:r>
            <a:r>
              <a:rPr sz="2000" dirty="0">
                <a:latin typeface="Microsoft Sans Serif"/>
                <a:cs typeface="Microsoft Sans Serif"/>
              </a:rPr>
              <a:t>n</a:t>
            </a:r>
            <a:r>
              <a:rPr sz="2000" spc="-50" dirty="0">
                <a:latin typeface="Microsoft Sans Serif"/>
                <a:cs typeface="Microsoft Sans Serif"/>
              </a:rPr>
              <a:t>s</a:t>
            </a:r>
            <a:r>
              <a:rPr sz="2000" spc="-25" dirty="0">
                <a:latin typeface="Microsoft Sans Serif"/>
                <a:cs typeface="Microsoft Sans Serif"/>
              </a:rPr>
              <a:t>o</a:t>
            </a:r>
            <a:r>
              <a:rPr sz="2000" spc="15" dirty="0">
                <a:latin typeface="Microsoft Sans Serif"/>
                <a:cs typeface="Microsoft Sans Serif"/>
              </a:rPr>
              <a:t>r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</a:t>
            </a:r>
            <a:r>
              <a:rPr sz="2000" spc="-60" dirty="0">
                <a:latin typeface="Microsoft Sans Serif"/>
                <a:cs typeface="Microsoft Sans Serif"/>
              </a:rPr>
              <a:t>e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105" dirty="0">
                <a:latin typeface="Microsoft Sans Serif"/>
                <a:cs typeface="Microsoft Sans Serif"/>
              </a:rPr>
              <a:t>l</a:t>
            </a:r>
            <a:r>
              <a:rPr sz="2000" spc="-25" dirty="0">
                <a:latin typeface="Microsoft Sans Serif"/>
                <a:cs typeface="Microsoft Sans Serif"/>
              </a:rPr>
              <a:t>o</a:t>
            </a:r>
            <a:r>
              <a:rPr sz="2000" spc="-35" dirty="0">
                <a:latin typeface="Microsoft Sans Serif"/>
                <a:cs typeface="Microsoft Sans Serif"/>
              </a:rPr>
              <a:t>s  </a:t>
            </a:r>
            <a:r>
              <a:rPr sz="2000" spc="30" dirty="0">
                <a:latin typeface="Microsoft Sans Serif"/>
                <a:cs typeface="Microsoft Sans Serif"/>
              </a:rPr>
              <a:t>d</a:t>
            </a:r>
            <a:r>
              <a:rPr sz="2000" spc="-65" dirty="0">
                <a:latin typeface="Microsoft Sans Serif"/>
                <a:cs typeface="Microsoft Sans Serif"/>
              </a:rPr>
              <a:t>e</a:t>
            </a:r>
            <a:r>
              <a:rPr sz="2000" spc="30" dirty="0">
                <a:latin typeface="Microsoft Sans Serif"/>
                <a:cs typeface="Microsoft Sans Serif"/>
              </a:rPr>
              <a:t>d</a:t>
            </a:r>
            <a:r>
              <a:rPr sz="2000" spc="-25" dirty="0">
                <a:latin typeface="Microsoft Sans Serif"/>
                <a:cs typeface="Microsoft Sans Serif"/>
              </a:rPr>
              <a:t>o</a:t>
            </a:r>
            <a:r>
              <a:rPr sz="2000" spc="-50" dirty="0">
                <a:latin typeface="Microsoft Sans Serif"/>
                <a:cs typeface="Microsoft Sans Serif"/>
              </a:rPr>
              <a:t>s</a:t>
            </a:r>
            <a:r>
              <a:rPr sz="2000" spc="-120" dirty="0">
                <a:latin typeface="Microsoft Sans Serif"/>
                <a:cs typeface="Microsoft Sans Serif"/>
              </a:rPr>
              <a:t>;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90" dirty="0">
                <a:latin typeface="Microsoft Sans Serif"/>
                <a:cs typeface="Microsoft Sans Serif"/>
              </a:rPr>
              <a:t>E</a:t>
            </a:r>
            <a:r>
              <a:rPr sz="2000" spc="-110" dirty="0">
                <a:latin typeface="Microsoft Sans Serif"/>
                <a:cs typeface="Microsoft Sans Serif"/>
              </a:rPr>
              <a:t>C</a:t>
            </a:r>
            <a:r>
              <a:rPr sz="2000" spc="-130" dirty="0">
                <a:latin typeface="Microsoft Sans Serif"/>
                <a:cs typeface="Microsoft Sans Serif"/>
              </a:rPr>
              <a:t>R</a:t>
            </a:r>
            <a:r>
              <a:rPr sz="2000" spc="-50" dirty="0">
                <a:latin typeface="Microsoft Sans Serif"/>
                <a:cs typeface="Microsoft Sans Serif"/>
              </a:rPr>
              <a:t>L</a:t>
            </a:r>
            <a:r>
              <a:rPr sz="2000" spc="-120" dirty="0">
                <a:latin typeface="Microsoft Sans Serif"/>
                <a:cs typeface="Microsoft Sans Serif"/>
              </a:rPr>
              <a:t>,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105" dirty="0">
                <a:latin typeface="Microsoft Sans Serif"/>
                <a:cs typeface="Microsoft Sans Serif"/>
              </a:rPr>
              <a:t>t</a:t>
            </a:r>
            <a:r>
              <a:rPr sz="2000" spc="-65" dirty="0">
                <a:latin typeface="Microsoft Sans Serif"/>
                <a:cs typeface="Microsoft Sans Serif"/>
              </a:rPr>
              <a:t>e</a:t>
            </a:r>
            <a:r>
              <a:rPr sz="2000" dirty="0">
                <a:latin typeface="Microsoft Sans Serif"/>
                <a:cs typeface="Microsoft Sans Serif"/>
              </a:rPr>
              <a:t>n</a:t>
            </a:r>
            <a:r>
              <a:rPr sz="2000" spc="30" dirty="0">
                <a:latin typeface="Microsoft Sans Serif"/>
                <a:cs typeface="Microsoft Sans Serif"/>
              </a:rPr>
              <a:t>d</a:t>
            </a:r>
            <a:r>
              <a:rPr sz="2000" spc="-25" dirty="0">
                <a:latin typeface="Microsoft Sans Serif"/>
                <a:cs typeface="Microsoft Sans Serif"/>
              </a:rPr>
              <a:t>ó</a:t>
            </a:r>
            <a:r>
              <a:rPr sz="2000" spc="5" dirty="0">
                <a:latin typeface="Microsoft Sans Serif"/>
                <a:cs typeface="Microsoft Sans Serif"/>
              </a:rPr>
              <a:t>n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65" dirty="0">
                <a:latin typeface="Microsoft Sans Serif"/>
                <a:cs typeface="Microsoft Sans Serif"/>
              </a:rPr>
              <a:t>e</a:t>
            </a:r>
            <a:r>
              <a:rPr sz="2000" spc="25" dirty="0">
                <a:latin typeface="Microsoft Sans Serif"/>
                <a:cs typeface="Microsoft Sans Serif"/>
              </a:rPr>
              <a:t>x</a:t>
            </a:r>
            <a:r>
              <a:rPr sz="2000" spc="105" dirty="0">
                <a:latin typeface="Microsoft Sans Serif"/>
                <a:cs typeface="Microsoft Sans Serif"/>
              </a:rPr>
              <a:t>t</a:t>
            </a:r>
            <a:r>
              <a:rPr sz="2000" spc="-65" dirty="0">
                <a:latin typeface="Microsoft Sans Serif"/>
                <a:cs typeface="Microsoft Sans Serif"/>
              </a:rPr>
              <a:t>e</a:t>
            </a:r>
            <a:r>
              <a:rPr sz="2000" dirty="0">
                <a:latin typeface="Microsoft Sans Serif"/>
                <a:cs typeface="Microsoft Sans Serif"/>
              </a:rPr>
              <a:t>n</a:t>
            </a:r>
            <a:r>
              <a:rPr sz="2000" spc="-50" dirty="0">
                <a:latin typeface="Microsoft Sans Serif"/>
                <a:cs typeface="Microsoft Sans Serif"/>
              </a:rPr>
              <a:t>s</a:t>
            </a:r>
            <a:r>
              <a:rPr sz="2000" spc="-25" dirty="0">
                <a:latin typeface="Microsoft Sans Serif"/>
                <a:cs typeface="Microsoft Sans Serif"/>
              </a:rPr>
              <a:t>o</a:t>
            </a:r>
            <a:r>
              <a:rPr sz="2000" spc="15" dirty="0">
                <a:latin typeface="Microsoft Sans Serif"/>
                <a:cs typeface="Microsoft Sans Serif"/>
              </a:rPr>
              <a:t>r  </a:t>
            </a:r>
            <a:r>
              <a:rPr sz="2000" spc="-5" dirty="0">
                <a:latin typeface="Microsoft Sans Serif"/>
                <a:cs typeface="Microsoft Sans Serif"/>
              </a:rPr>
              <a:t>radial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largo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del</a:t>
            </a:r>
            <a:r>
              <a:rPr sz="2000" spc="-30" dirty="0">
                <a:latin typeface="Microsoft Sans Serif"/>
                <a:cs typeface="Microsoft Sans Serif"/>
              </a:rPr>
              <a:t> carpo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54814" y="0"/>
            <a:ext cx="8481060" cy="10287000"/>
          </a:xfrm>
          <a:custGeom>
            <a:avLst/>
            <a:gdLst/>
            <a:ahLst/>
            <a:cxnLst/>
            <a:rect l="l" t="t" r="r" b="b"/>
            <a:pathLst>
              <a:path w="8481060" h="10287000">
                <a:moveTo>
                  <a:pt x="1555882" y="0"/>
                </a:moveTo>
                <a:lnTo>
                  <a:pt x="8480876" y="1"/>
                </a:lnTo>
                <a:lnTo>
                  <a:pt x="6924994" y="10286998"/>
                </a:lnTo>
                <a:lnTo>
                  <a:pt x="0" y="10286998"/>
                </a:lnTo>
                <a:lnTo>
                  <a:pt x="1555882" y="0"/>
                </a:lnTo>
                <a:close/>
              </a:path>
            </a:pathLst>
          </a:custGeom>
          <a:solidFill>
            <a:srgbClr val="205672">
              <a:alpha val="7246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81643" y="1094841"/>
            <a:ext cx="2610117" cy="72389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709" y="2395301"/>
            <a:ext cx="3222943" cy="59340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5465" y="80163"/>
            <a:ext cx="5859145" cy="1853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58925" marR="5080" indent="-1546860">
              <a:lnSpc>
                <a:spcPct val="115300"/>
              </a:lnSpc>
              <a:spcBef>
                <a:spcPts val="95"/>
              </a:spcBef>
            </a:pPr>
            <a:r>
              <a:rPr sz="5200" spc="440" dirty="0">
                <a:solidFill>
                  <a:srgbClr val="000000"/>
                </a:solidFill>
                <a:latin typeface="Calibri"/>
                <a:cs typeface="Calibri"/>
              </a:rPr>
              <a:t>Extensor</a:t>
            </a:r>
            <a:r>
              <a:rPr sz="5200" spc="-2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5200" spc="355" dirty="0">
                <a:solidFill>
                  <a:srgbClr val="000000"/>
                </a:solidFill>
                <a:latin typeface="Calibri"/>
                <a:cs typeface="Calibri"/>
              </a:rPr>
              <a:t>comun</a:t>
            </a:r>
            <a:r>
              <a:rPr sz="5200" spc="-2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5200" spc="215" dirty="0">
                <a:solidFill>
                  <a:srgbClr val="000000"/>
                </a:solidFill>
                <a:latin typeface="Calibri"/>
                <a:cs typeface="Calibri"/>
              </a:rPr>
              <a:t>de </a:t>
            </a:r>
            <a:r>
              <a:rPr sz="5200" spc="-1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5200" spc="254" dirty="0">
                <a:solidFill>
                  <a:srgbClr val="000000"/>
                </a:solidFill>
                <a:latin typeface="Calibri"/>
                <a:cs typeface="Calibri"/>
              </a:rPr>
              <a:t>los</a:t>
            </a:r>
            <a:r>
              <a:rPr sz="5200" spc="-2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5200" spc="215" dirty="0">
                <a:solidFill>
                  <a:srgbClr val="000000"/>
                </a:solidFill>
                <a:latin typeface="Calibri"/>
                <a:cs typeface="Calibri"/>
              </a:rPr>
              <a:t>dedos</a:t>
            </a:r>
            <a:endParaRPr sz="5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0405" y="3962181"/>
            <a:ext cx="6318250" cy="926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852795" algn="l"/>
              </a:tabLst>
            </a:pPr>
            <a:r>
              <a:rPr sz="5900" spc="925" dirty="0">
                <a:latin typeface="Calibri"/>
                <a:cs typeface="Calibri"/>
              </a:rPr>
              <a:t>C</a:t>
            </a:r>
            <a:r>
              <a:rPr sz="5900" spc="90" dirty="0">
                <a:latin typeface="Calibri"/>
                <a:cs typeface="Calibri"/>
              </a:rPr>
              <a:t>o</a:t>
            </a:r>
            <a:r>
              <a:rPr sz="5900" spc="530" dirty="0">
                <a:latin typeface="Calibri"/>
                <a:cs typeface="Calibri"/>
              </a:rPr>
              <a:t>m</a:t>
            </a:r>
            <a:r>
              <a:rPr sz="5900" spc="370" dirty="0">
                <a:latin typeface="Calibri"/>
                <a:cs typeface="Calibri"/>
              </a:rPr>
              <a:t>p</a:t>
            </a:r>
            <a:r>
              <a:rPr sz="5900" spc="409" dirty="0">
                <a:latin typeface="Calibri"/>
                <a:cs typeface="Calibri"/>
              </a:rPr>
              <a:t>a</a:t>
            </a:r>
            <a:r>
              <a:rPr sz="5900" spc="860" dirty="0">
                <a:latin typeface="Calibri"/>
                <a:cs typeface="Calibri"/>
              </a:rPr>
              <a:t>r</a:t>
            </a:r>
            <a:r>
              <a:rPr sz="5900" spc="345" dirty="0">
                <a:latin typeface="Calibri"/>
                <a:cs typeface="Calibri"/>
              </a:rPr>
              <a:t>t</a:t>
            </a:r>
            <a:r>
              <a:rPr sz="5900" spc="509" dirty="0">
                <a:latin typeface="Calibri"/>
                <a:cs typeface="Calibri"/>
              </a:rPr>
              <a:t>i</a:t>
            </a:r>
            <a:r>
              <a:rPr sz="5900" spc="530" dirty="0">
                <a:latin typeface="Calibri"/>
                <a:cs typeface="Calibri"/>
              </a:rPr>
              <a:t>m</a:t>
            </a:r>
            <a:r>
              <a:rPr sz="5900" spc="105" dirty="0">
                <a:latin typeface="Calibri"/>
                <a:cs typeface="Calibri"/>
              </a:rPr>
              <a:t>e</a:t>
            </a:r>
            <a:r>
              <a:rPr sz="5900" spc="535" dirty="0">
                <a:latin typeface="Calibri"/>
                <a:cs typeface="Calibri"/>
              </a:rPr>
              <a:t>n</a:t>
            </a:r>
            <a:r>
              <a:rPr sz="5900" spc="345" dirty="0">
                <a:latin typeface="Calibri"/>
                <a:cs typeface="Calibri"/>
              </a:rPr>
              <a:t>t</a:t>
            </a:r>
            <a:r>
              <a:rPr sz="5900" spc="95" dirty="0">
                <a:latin typeface="Calibri"/>
                <a:cs typeface="Calibri"/>
              </a:rPr>
              <a:t>o</a:t>
            </a:r>
            <a:r>
              <a:rPr sz="5900" dirty="0">
                <a:latin typeface="Calibri"/>
                <a:cs typeface="Calibri"/>
              </a:rPr>
              <a:t>	</a:t>
            </a:r>
            <a:r>
              <a:rPr sz="5900" spc="570" dirty="0">
                <a:latin typeface="Calibri"/>
                <a:cs typeface="Calibri"/>
              </a:rPr>
              <a:t>4</a:t>
            </a:r>
            <a:endParaRPr sz="5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3536" y="9166222"/>
            <a:ext cx="1699260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4315">
              <a:lnSpc>
                <a:spcPct val="115599"/>
              </a:lnSpc>
              <a:spcBef>
                <a:spcPts val="100"/>
              </a:spcBef>
            </a:pPr>
            <a:r>
              <a:rPr sz="2000" spc="-10" dirty="0">
                <a:latin typeface="Microsoft Sans Serif"/>
                <a:cs typeface="Microsoft Sans Serif"/>
              </a:rPr>
              <a:t>extensión </a:t>
            </a:r>
            <a:r>
              <a:rPr sz="2000" spc="-120" dirty="0">
                <a:latin typeface="Microsoft Sans Serif"/>
                <a:cs typeface="Microsoft Sans Serif"/>
              </a:rPr>
              <a:t>, </a:t>
            </a:r>
            <a:r>
              <a:rPr sz="2000" spc="-114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excepto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pulgar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84149" y="8166376"/>
            <a:ext cx="6028055" cy="1853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5715" marR="5080" indent="-1263650">
              <a:lnSpc>
                <a:spcPct val="115300"/>
              </a:lnSpc>
              <a:spcBef>
                <a:spcPts val="95"/>
              </a:spcBef>
            </a:pPr>
            <a:r>
              <a:rPr sz="5200" spc="440" dirty="0">
                <a:latin typeface="Calibri"/>
                <a:cs typeface="Calibri"/>
              </a:rPr>
              <a:t>Extensor</a:t>
            </a:r>
            <a:r>
              <a:rPr sz="5200" spc="-275" dirty="0">
                <a:latin typeface="Calibri"/>
                <a:cs typeface="Calibri"/>
              </a:rPr>
              <a:t> </a:t>
            </a:r>
            <a:r>
              <a:rPr sz="5200" spc="340" dirty="0">
                <a:latin typeface="Calibri"/>
                <a:cs typeface="Calibri"/>
              </a:rPr>
              <a:t>propio</a:t>
            </a:r>
            <a:r>
              <a:rPr sz="5200" spc="-275" dirty="0">
                <a:latin typeface="Calibri"/>
                <a:cs typeface="Calibri"/>
              </a:rPr>
              <a:t> </a:t>
            </a:r>
            <a:r>
              <a:rPr sz="5200" spc="295" dirty="0">
                <a:latin typeface="Calibri"/>
                <a:cs typeface="Calibri"/>
              </a:rPr>
              <a:t>del </a:t>
            </a:r>
            <a:r>
              <a:rPr sz="5200" spc="-1160" dirty="0">
                <a:latin typeface="Calibri"/>
                <a:cs typeface="Calibri"/>
              </a:rPr>
              <a:t> </a:t>
            </a:r>
            <a:r>
              <a:rPr sz="5200" spc="210" dirty="0">
                <a:latin typeface="Calibri"/>
                <a:cs typeface="Calibri"/>
              </a:rPr>
              <a:t>dedo</a:t>
            </a:r>
            <a:r>
              <a:rPr sz="5200" spc="-250" dirty="0">
                <a:latin typeface="Calibri"/>
                <a:cs typeface="Calibri"/>
              </a:rPr>
              <a:t> </a:t>
            </a:r>
            <a:r>
              <a:rPr sz="5200" spc="355" dirty="0">
                <a:latin typeface="Calibri"/>
                <a:cs typeface="Calibri"/>
              </a:rPr>
              <a:t>indice</a:t>
            </a:r>
            <a:endParaRPr sz="5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871502" y="155173"/>
            <a:ext cx="1628775" cy="1082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599"/>
              </a:lnSpc>
              <a:spcBef>
                <a:spcPts val="100"/>
              </a:spcBef>
              <a:tabLst>
                <a:tab pos="791845" algn="l"/>
              </a:tabLst>
            </a:pPr>
            <a:r>
              <a:rPr sz="2000" spc="-20" dirty="0">
                <a:latin typeface="Microsoft Sans Serif"/>
                <a:cs typeface="Microsoft Sans Serif"/>
              </a:rPr>
              <a:t>Extiende</a:t>
            </a:r>
            <a:r>
              <a:rPr sz="2000" spc="-114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dedo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índice	</a:t>
            </a:r>
            <a:r>
              <a:rPr sz="2000" spc="15" dirty="0">
                <a:latin typeface="Microsoft Sans Serif"/>
                <a:cs typeface="Microsoft Sans Serif"/>
              </a:rPr>
              <a:t>y 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muñeca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22619" y="6621992"/>
            <a:ext cx="4972049" cy="26384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747" y="2361346"/>
            <a:ext cx="7315199" cy="65722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11600" y="4318817"/>
            <a:ext cx="4676119" cy="214310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997702" y="8236308"/>
            <a:ext cx="33655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5" dirty="0">
                <a:latin typeface="Microsoft Sans Serif"/>
                <a:cs typeface="Microsoft Sans Serif"/>
              </a:rPr>
              <a:t>cara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dorsal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del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lig.escafolunar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80327" y="5452599"/>
            <a:ext cx="3100070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685">
              <a:lnSpc>
                <a:spcPct val="115599"/>
              </a:lnSpc>
              <a:spcBef>
                <a:spcPts val="100"/>
              </a:spcBef>
            </a:pPr>
            <a:r>
              <a:rPr sz="2000" spc="-10" dirty="0">
                <a:latin typeface="Microsoft Sans Serif"/>
                <a:cs typeface="Microsoft Sans Serif"/>
              </a:rPr>
              <a:t>extensor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propio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del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indice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y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extensor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de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los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dedos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78841" y="5794578"/>
            <a:ext cx="2131695" cy="152400"/>
            <a:chOff x="5878841" y="5794578"/>
            <a:chExt cx="2131695" cy="152400"/>
          </a:xfrm>
        </p:grpSpPr>
        <p:sp>
          <p:nvSpPr>
            <p:cNvPr id="8" name="object 8"/>
            <p:cNvSpPr/>
            <p:nvPr/>
          </p:nvSpPr>
          <p:spPr>
            <a:xfrm>
              <a:off x="5897891" y="5852585"/>
              <a:ext cx="2007870" cy="18415"/>
            </a:xfrm>
            <a:custGeom>
              <a:avLst/>
              <a:gdLst/>
              <a:ahLst/>
              <a:cxnLst/>
              <a:rect l="l" t="t" r="r" b="b"/>
              <a:pathLst>
                <a:path w="2007870" h="18414">
                  <a:moveTo>
                    <a:pt x="0" y="0"/>
                  </a:moveTo>
                  <a:lnTo>
                    <a:pt x="2007281" y="18105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95132" y="5794578"/>
              <a:ext cx="114812" cy="15239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850183" y="6820836"/>
            <a:ext cx="723265" cy="2438400"/>
            <a:chOff x="1850183" y="6820836"/>
            <a:chExt cx="723265" cy="2438400"/>
          </a:xfrm>
        </p:grpSpPr>
        <p:sp>
          <p:nvSpPr>
            <p:cNvPr id="11" name="object 11"/>
            <p:cNvSpPr/>
            <p:nvPr/>
          </p:nvSpPr>
          <p:spPr>
            <a:xfrm>
              <a:off x="1926886" y="6839886"/>
              <a:ext cx="627380" cy="2317750"/>
            </a:xfrm>
            <a:custGeom>
              <a:avLst/>
              <a:gdLst/>
              <a:ahLst/>
              <a:cxnLst/>
              <a:rect l="l" t="t" r="r" b="b"/>
              <a:pathLst>
                <a:path w="627380" h="2317750">
                  <a:moveTo>
                    <a:pt x="627179" y="0"/>
                  </a:moveTo>
                  <a:lnTo>
                    <a:pt x="0" y="2317333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0183" y="9132434"/>
              <a:ext cx="148430" cy="12658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5158915" y="7997058"/>
            <a:ext cx="3187700" cy="497840"/>
            <a:chOff x="5158915" y="7997058"/>
            <a:chExt cx="3187700" cy="497840"/>
          </a:xfrm>
        </p:grpSpPr>
        <p:sp>
          <p:nvSpPr>
            <p:cNvPr id="14" name="object 14"/>
            <p:cNvSpPr/>
            <p:nvPr/>
          </p:nvSpPr>
          <p:spPr>
            <a:xfrm>
              <a:off x="5177965" y="8016108"/>
              <a:ext cx="3064510" cy="401955"/>
            </a:xfrm>
            <a:custGeom>
              <a:avLst/>
              <a:gdLst/>
              <a:ahLst/>
              <a:cxnLst/>
              <a:rect l="l" t="t" r="r" b="b"/>
              <a:pathLst>
                <a:path w="3064509" h="401954">
                  <a:moveTo>
                    <a:pt x="0" y="0"/>
                  </a:moveTo>
                  <a:lnTo>
                    <a:pt x="3064188" y="401725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25118" y="8343356"/>
              <a:ext cx="121082" cy="15142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09819" y="2359720"/>
            <a:ext cx="923290" cy="1997710"/>
            <a:chOff x="1009819" y="2359720"/>
            <a:chExt cx="923290" cy="1997710"/>
          </a:xfrm>
        </p:grpSpPr>
        <p:sp>
          <p:nvSpPr>
            <p:cNvPr id="17" name="object 17"/>
            <p:cNvSpPr/>
            <p:nvPr/>
          </p:nvSpPr>
          <p:spPr>
            <a:xfrm>
              <a:off x="1028869" y="2457220"/>
              <a:ext cx="828675" cy="1880870"/>
            </a:xfrm>
            <a:custGeom>
              <a:avLst/>
              <a:gdLst/>
              <a:ahLst/>
              <a:cxnLst/>
              <a:rect l="l" t="t" r="r" b="b"/>
              <a:pathLst>
                <a:path w="828675" h="1880870">
                  <a:moveTo>
                    <a:pt x="0" y="1880630"/>
                  </a:moveTo>
                  <a:lnTo>
                    <a:pt x="8284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89834" y="2359720"/>
              <a:ext cx="142700" cy="130873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417467" y="312139"/>
            <a:ext cx="1904999" cy="3695035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78125" y="798957"/>
            <a:ext cx="12383770" cy="733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50" b="1" spc="-270" dirty="0">
                <a:solidFill>
                  <a:srgbClr val="000000"/>
                </a:solidFill>
                <a:latin typeface="Trebuchet MS"/>
                <a:cs typeface="Trebuchet MS"/>
              </a:rPr>
              <a:t>4</a:t>
            </a:r>
            <a:r>
              <a:rPr sz="4650" b="1" spc="-450" dirty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r>
              <a:rPr sz="4650" b="1" spc="-290" dirty="0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  <a:r>
              <a:rPr sz="4650" b="1" spc="-5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650" b="1" spc="-165" dirty="0">
                <a:solidFill>
                  <a:srgbClr val="000000"/>
                </a:solidFill>
                <a:latin typeface="Trebuchet MS"/>
                <a:cs typeface="Trebuchet MS"/>
              </a:rPr>
              <a:t>C</a:t>
            </a:r>
            <a:r>
              <a:rPr sz="4650" b="1" spc="-340" dirty="0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  <a:r>
              <a:rPr sz="4650" b="1" spc="-90" dirty="0">
                <a:solidFill>
                  <a:srgbClr val="000000"/>
                </a:solidFill>
                <a:latin typeface="Trebuchet MS"/>
                <a:cs typeface="Trebuchet MS"/>
              </a:rPr>
              <a:t>M</a:t>
            </a:r>
            <a:r>
              <a:rPr sz="4650" b="1" spc="-20" dirty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  <a:r>
              <a:rPr sz="4650" b="1" spc="-130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sz="4650" b="1" spc="-60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sz="4650" b="1" spc="-450" dirty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r>
              <a:rPr sz="4650" b="1" spc="495" dirty="0">
                <a:solidFill>
                  <a:srgbClr val="000000"/>
                </a:solidFill>
                <a:latin typeface="Trebuchet MS"/>
                <a:cs typeface="Trebuchet MS"/>
              </a:rPr>
              <a:t>I</a:t>
            </a:r>
            <a:r>
              <a:rPr sz="4650" b="1" spc="-90" dirty="0">
                <a:solidFill>
                  <a:srgbClr val="000000"/>
                </a:solidFill>
                <a:latin typeface="Trebuchet MS"/>
                <a:cs typeface="Trebuchet MS"/>
              </a:rPr>
              <a:t>M</a:t>
            </a:r>
            <a:r>
              <a:rPr sz="4650" b="1" spc="-150" dirty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sz="4650" b="1" spc="-120" dirty="0">
                <a:solidFill>
                  <a:srgbClr val="000000"/>
                </a:solidFill>
                <a:latin typeface="Trebuchet MS"/>
                <a:cs typeface="Trebuchet MS"/>
              </a:rPr>
              <a:t>N</a:t>
            </a:r>
            <a:r>
              <a:rPr sz="4650" b="1" spc="-450" dirty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r>
              <a:rPr sz="4650" b="1" spc="-290" dirty="0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  <a:r>
              <a:rPr sz="4650" b="1" spc="-5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650" b="1" spc="-150" dirty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sz="4650" b="1" spc="-5" dirty="0">
                <a:solidFill>
                  <a:srgbClr val="000000"/>
                </a:solidFill>
                <a:latin typeface="Trebuchet MS"/>
                <a:cs typeface="Trebuchet MS"/>
              </a:rPr>
              <a:t>X</a:t>
            </a:r>
            <a:r>
              <a:rPr sz="4650" b="1" spc="-450" dirty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r>
              <a:rPr sz="4650" b="1" spc="-150" dirty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sz="4650" b="1" spc="-120" dirty="0">
                <a:solidFill>
                  <a:srgbClr val="000000"/>
                </a:solidFill>
                <a:latin typeface="Trebuchet MS"/>
                <a:cs typeface="Trebuchet MS"/>
              </a:rPr>
              <a:t>N</a:t>
            </a:r>
            <a:r>
              <a:rPr sz="4650" b="1" spc="150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sz="4650" b="1" spc="-340" dirty="0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  <a:r>
              <a:rPr sz="4650" b="1" spc="-10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sz="4650" b="1" spc="-5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650" b="1" spc="-114" dirty="0">
                <a:solidFill>
                  <a:srgbClr val="000000"/>
                </a:solidFill>
                <a:latin typeface="Trebuchet MS"/>
                <a:cs typeface="Trebuchet MS"/>
              </a:rPr>
              <a:t>D</a:t>
            </a:r>
            <a:r>
              <a:rPr sz="4650" b="1" spc="-100" dirty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sz="4650" b="1" spc="-5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650" b="1" spc="-395" dirty="0">
                <a:solidFill>
                  <a:srgbClr val="000000"/>
                </a:solidFill>
                <a:latin typeface="Trebuchet MS"/>
                <a:cs typeface="Trebuchet MS"/>
              </a:rPr>
              <a:t>L</a:t>
            </a:r>
            <a:r>
              <a:rPr sz="4650" b="1" spc="-80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sz="4650" b="1" spc="-5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650" b="1" spc="-90" dirty="0">
                <a:solidFill>
                  <a:srgbClr val="000000"/>
                </a:solidFill>
                <a:latin typeface="Trebuchet MS"/>
                <a:cs typeface="Trebuchet MS"/>
              </a:rPr>
              <a:t>M</a:t>
            </a:r>
            <a:r>
              <a:rPr sz="4650" b="1" spc="-280" dirty="0">
                <a:solidFill>
                  <a:srgbClr val="000000"/>
                </a:solidFill>
                <a:latin typeface="Trebuchet MS"/>
                <a:cs typeface="Trebuchet MS"/>
              </a:rPr>
              <a:t>U</a:t>
            </a:r>
            <a:r>
              <a:rPr sz="4650" b="1" spc="-120" dirty="0">
                <a:solidFill>
                  <a:srgbClr val="000000"/>
                </a:solidFill>
                <a:latin typeface="Trebuchet MS"/>
                <a:cs typeface="Trebuchet MS"/>
              </a:rPr>
              <a:t>Ñ</a:t>
            </a:r>
            <a:r>
              <a:rPr sz="4650" b="1" spc="-150" dirty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sz="4650" b="1" spc="-165" dirty="0">
                <a:solidFill>
                  <a:srgbClr val="000000"/>
                </a:solidFill>
                <a:latin typeface="Trebuchet MS"/>
                <a:cs typeface="Trebuchet MS"/>
              </a:rPr>
              <a:t>C</a:t>
            </a:r>
            <a:r>
              <a:rPr sz="4650" b="1" spc="-80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endParaRPr sz="46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8125" y="9228401"/>
            <a:ext cx="43618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Microsoft Sans Serif"/>
                <a:cs typeface="Microsoft Sans Serif"/>
              </a:rPr>
              <a:t>,superficiales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al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lig.intercarpiano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dorsal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86886" y="1825461"/>
            <a:ext cx="10813415" cy="2166620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2300" spc="-145" dirty="0">
                <a:latin typeface="Verdana"/>
                <a:cs typeface="Verdana"/>
              </a:rPr>
              <a:t>T</a:t>
            </a:r>
            <a:r>
              <a:rPr sz="2300" spc="-45" dirty="0">
                <a:latin typeface="Verdana"/>
                <a:cs typeface="Verdana"/>
              </a:rPr>
              <a:t>u</a:t>
            </a:r>
            <a:r>
              <a:rPr sz="2300" spc="-25" dirty="0">
                <a:latin typeface="Verdana"/>
                <a:cs typeface="Verdana"/>
              </a:rPr>
              <a:t>b</a:t>
            </a:r>
            <a:r>
              <a:rPr sz="2300" spc="-80" dirty="0">
                <a:latin typeface="Verdana"/>
                <a:cs typeface="Verdana"/>
              </a:rPr>
              <a:t>é</a:t>
            </a:r>
            <a:r>
              <a:rPr sz="2300" spc="-40" dirty="0">
                <a:latin typeface="Verdana"/>
                <a:cs typeface="Verdana"/>
              </a:rPr>
              <a:t>r</a:t>
            </a:r>
            <a:r>
              <a:rPr sz="2300" spc="-100" dirty="0">
                <a:latin typeface="Verdana"/>
                <a:cs typeface="Verdana"/>
              </a:rPr>
              <a:t>c</a:t>
            </a:r>
            <a:r>
              <a:rPr sz="2300" spc="-45" dirty="0">
                <a:latin typeface="Verdana"/>
                <a:cs typeface="Verdana"/>
              </a:rPr>
              <a:t>u</a:t>
            </a:r>
            <a:r>
              <a:rPr sz="2300" spc="-50" dirty="0">
                <a:latin typeface="Verdana"/>
                <a:cs typeface="Verdana"/>
              </a:rPr>
              <a:t>l</a:t>
            </a:r>
            <a:r>
              <a:rPr sz="2300" dirty="0">
                <a:latin typeface="Verdana"/>
                <a:cs typeface="Verdana"/>
              </a:rPr>
              <a:t>o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-25" dirty="0">
                <a:latin typeface="Verdana"/>
                <a:cs typeface="Verdana"/>
              </a:rPr>
              <a:t>d</a:t>
            </a:r>
            <a:r>
              <a:rPr sz="2300" spc="-75" dirty="0">
                <a:latin typeface="Verdana"/>
                <a:cs typeface="Verdana"/>
              </a:rPr>
              <a:t>e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-50" dirty="0">
                <a:latin typeface="Verdana"/>
                <a:cs typeface="Verdana"/>
              </a:rPr>
              <a:t>li</a:t>
            </a:r>
            <a:r>
              <a:rPr sz="2300" spc="-100" dirty="0">
                <a:latin typeface="Verdana"/>
                <a:cs typeface="Verdana"/>
              </a:rPr>
              <a:t>s</a:t>
            </a:r>
            <a:r>
              <a:rPr sz="2300" spc="-95" dirty="0">
                <a:latin typeface="Verdana"/>
                <a:cs typeface="Verdana"/>
              </a:rPr>
              <a:t>t</a:t>
            </a:r>
            <a:r>
              <a:rPr sz="2300" spc="-80" dirty="0">
                <a:latin typeface="Verdana"/>
                <a:cs typeface="Verdana"/>
              </a:rPr>
              <a:t>e</a:t>
            </a:r>
            <a:r>
              <a:rPr sz="2300" spc="-40" dirty="0">
                <a:latin typeface="Verdana"/>
                <a:cs typeface="Verdana"/>
              </a:rPr>
              <a:t>r</a:t>
            </a:r>
            <a:endParaRPr sz="2300">
              <a:latin typeface="Verdana"/>
              <a:cs typeface="Verdana"/>
            </a:endParaRPr>
          </a:p>
          <a:p>
            <a:pPr marL="6750684">
              <a:lnSpc>
                <a:spcPct val="100000"/>
              </a:lnSpc>
              <a:spcBef>
                <a:spcPts val="1105"/>
              </a:spcBef>
            </a:pPr>
            <a:r>
              <a:rPr sz="2000" spc="-10" dirty="0">
                <a:latin typeface="Microsoft Sans Serif"/>
                <a:cs typeface="Microsoft Sans Serif"/>
              </a:rPr>
              <a:t>tendones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del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cuarto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compartimento</a:t>
            </a:r>
            <a:endParaRPr sz="2000">
              <a:latin typeface="Microsoft Sans Serif"/>
              <a:cs typeface="Microsoft Sans Serif"/>
            </a:endParaRPr>
          </a:p>
          <a:p>
            <a:pPr marL="7645400" marR="37465" indent="-826769">
              <a:lnSpc>
                <a:spcPct val="117800"/>
              </a:lnSpc>
              <a:spcBef>
                <a:spcPts val="1665"/>
              </a:spcBef>
            </a:pPr>
            <a:r>
              <a:rPr sz="1800" spc="-15" dirty="0">
                <a:latin typeface="Microsoft Sans Serif"/>
                <a:cs typeface="Microsoft Sans Serif"/>
              </a:rPr>
              <a:t>Sobre corteza </a:t>
            </a:r>
            <a:r>
              <a:rPr sz="1800" spc="10" dirty="0">
                <a:latin typeface="Microsoft Sans Serif"/>
                <a:cs typeface="Microsoft Sans Serif"/>
              </a:rPr>
              <a:t>radialtendones extensor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largo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40" dirty="0">
                <a:latin typeface="Microsoft Sans Serif"/>
                <a:cs typeface="Microsoft Sans Serif"/>
              </a:rPr>
              <a:t>del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pulgar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(EPL)</a:t>
            </a:r>
            <a:endParaRPr sz="1800">
              <a:latin typeface="Microsoft Sans Serif"/>
              <a:cs typeface="Microsoft Sans Serif"/>
            </a:endParaRPr>
          </a:p>
          <a:p>
            <a:pPr marL="6786880">
              <a:lnSpc>
                <a:spcPct val="100000"/>
              </a:lnSpc>
              <a:spcBef>
                <a:spcPts val="384"/>
              </a:spcBef>
            </a:pPr>
            <a:r>
              <a:rPr sz="1800" spc="30" dirty="0">
                <a:latin typeface="Microsoft Sans Serif"/>
                <a:cs typeface="Microsoft Sans Serif"/>
              </a:rPr>
              <a:t>y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extensor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40" dirty="0">
                <a:latin typeface="Microsoft Sans Serif"/>
                <a:cs typeface="Microsoft Sans Serif"/>
              </a:rPr>
              <a:t>del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95" dirty="0">
                <a:latin typeface="Microsoft Sans Serif"/>
                <a:cs typeface="Microsoft Sans Serif"/>
              </a:rPr>
              <a:t>5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dedo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(punta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flecha)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663575" y="1196266"/>
            <a:ext cx="11918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Microsoft Sans Serif"/>
                <a:cs typeface="Microsoft Sans Serif"/>
              </a:rPr>
              <a:t>radio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dista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460" y="458814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5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3460" y="9819865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5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460" y="7947601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5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460" y="6075336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4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460" y="4203103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4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460" y="2330881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4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3403" y="8884022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79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403" y="1395206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80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403" y="3267412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79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3403" y="5139616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79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93483" y="458169"/>
            <a:ext cx="106045" cy="9380855"/>
            <a:chOff x="493483" y="458169"/>
            <a:chExt cx="106045" cy="9380855"/>
          </a:xfrm>
        </p:grpSpPr>
        <p:sp>
          <p:nvSpPr>
            <p:cNvPr id="13" name="object 13"/>
            <p:cNvSpPr/>
            <p:nvPr/>
          </p:nvSpPr>
          <p:spPr>
            <a:xfrm>
              <a:off x="503403" y="7011819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8246" y="462932"/>
              <a:ext cx="19050" cy="9371330"/>
            </a:xfrm>
            <a:custGeom>
              <a:avLst/>
              <a:gdLst/>
              <a:ahLst/>
              <a:cxnLst/>
              <a:rect l="l" t="t" r="r" b="b"/>
              <a:pathLst>
                <a:path w="19050" h="9371330">
                  <a:moveTo>
                    <a:pt x="0" y="0"/>
                  </a:moveTo>
                  <a:lnTo>
                    <a:pt x="19030" y="9370712"/>
                  </a:lnTo>
                </a:path>
              </a:pathLst>
            </a:custGeom>
            <a:ln w="9524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745521" y="4613"/>
            <a:ext cx="8542655" cy="10282555"/>
            <a:chOff x="9745521" y="4613"/>
            <a:chExt cx="8542655" cy="10282555"/>
          </a:xfrm>
        </p:grpSpPr>
        <p:sp>
          <p:nvSpPr>
            <p:cNvPr id="16" name="object 16"/>
            <p:cNvSpPr/>
            <p:nvPr/>
          </p:nvSpPr>
          <p:spPr>
            <a:xfrm>
              <a:off x="9745521" y="15284"/>
              <a:ext cx="8542655" cy="10271760"/>
            </a:xfrm>
            <a:custGeom>
              <a:avLst/>
              <a:gdLst/>
              <a:ahLst/>
              <a:cxnLst/>
              <a:rect l="l" t="t" r="r" b="b"/>
              <a:pathLst>
                <a:path w="8542655" h="10271760">
                  <a:moveTo>
                    <a:pt x="1645210" y="0"/>
                  </a:moveTo>
                  <a:lnTo>
                    <a:pt x="8542478" y="0"/>
                  </a:lnTo>
                  <a:lnTo>
                    <a:pt x="8542478" y="2723688"/>
                  </a:lnTo>
                  <a:lnTo>
                    <a:pt x="7333518" y="10271714"/>
                  </a:lnTo>
                  <a:lnTo>
                    <a:pt x="0" y="10271714"/>
                  </a:lnTo>
                  <a:lnTo>
                    <a:pt x="1645210" y="0"/>
                  </a:lnTo>
                  <a:close/>
                </a:path>
              </a:pathLst>
            </a:custGeom>
            <a:solidFill>
              <a:srgbClr val="205672">
                <a:alpha val="7246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90253" y="4613"/>
              <a:ext cx="4010039" cy="10282386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7001" y="5913516"/>
            <a:ext cx="2867024" cy="274319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73573" y="5913516"/>
            <a:ext cx="2714624" cy="274319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24274" y="9541903"/>
            <a:ext cx="473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5" dirty="0">
                <a:solidFill>
                  <a:srgbClr val="91D9F5"/>
                </a:solidFill>
                <a:latin typeface="Microsoft Sans Serif"/>
                <a:cs typeface="Microsoft Sans Serif"/>
              </a:rPr>
              <a:t>10</a:t>
            </a:r>
            <a:r>
              <a:rPr sz="1400" spc="-60" dirty="0">
                <a:solidFill>
                  <a:srgbClr val="91D9F5"/>
                </a:solidFill>
                <a:latin typeface="Microsoft Sans Serif"/>
                <a:cs typeface="Microsoft Sans Serif"/>
              </a:rPr>
              <a:t>c</a:t>
            </a:r>
            <a:r>
              <a:rPr sz="1400" spc="30" dirty="0">
                <a:solidFill>
                  <a:srgbClr val="91D9F5"/>
                </a:solidFill>
                <a:latin typeface="Microsoft Sans Serif"/>
                <a:cs typeface="Microsoft Sans Serif"/>
              </a:rPr>
              <a:t>m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63022" y="319150"/>
            <a:ext cx="9017000" cy="142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200" spc="35" dirty="0">
                <a:solidFill>
                  <a:srgbClr val="FFFFFF"/>
                </a:solidFill>
                <a:latin typeface="Tahoma"/>
                <a:cs typeface="Tahoma"/>
              </a:rPr>
              <a:t>Compartimento</a:t>
            </a:r>
            <a:r>
              <a:rPr sz="92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200" spc="-41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endParaRPr sz="92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00450" y="2183366"/>
            <a:ext cx="7241540" cy="27940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7430"/>
              </a:lnSpc>
              <a:spcBef>
                <a:spcPts val="355"/>
              </a:spcBef>
              <a:tabLst>
                <a:tab pos="3467100" algn="l"/>
                <a:tab pos="6120765" algn="l"/>
              </a:tabLst>
            </a:pPr>
            <a:r>
              <a:rPr sz="6200" b="1" spc="-590" dirty="0">
                <a:latin typeface="Arial"/>
                <a:cs typeface="Arial"/>
              </a:rPr>
              <a:t>E</a:t>
            </a:r>
            <a:r>
              <a:rPr sz="6200" b="1" spc="-240" dirty="0">
                <a:latin typeface="Arial"/>
                <a:cs typeface="Arial"/>
              </a:rPr>
              <a:t>x</a:t>
            </a:r>
            <a:r>
              <a:rPr sz="6200" b="1" spc="165" dirty="0">
                <a:latin typeface="Arial"/>
                <a:cs typeface="Arial"/>
              </a:rPr>
              <a:t>t</a:t>
            </a:r>
            <a:r>
              <a:rPr sz="6200" b="1" spc="90" dirty="0">
                <a:latin typeface="Arial"/>
                <a:cs typeface="Arial"/>
              </a:rPr>
              <a:t>e</a:t>
            </a:r>
            <a:r>
              <a:rPr sz="6200" b="1" spc="-60" dirty="0">
                <a:latin typeface="Arial"/>
                <a:cs typeface="Arial"/>
              </a:rPr>
              <a:t>n</a:t>
            </a:r>
            <a:r>
              <a:rPr sz="6200" b="1" spc="-965" dirty="0">
                <a:latin typeface="Arial"/>
                <a:cs typeface="Arial"/>
              </a:rPr>
              <a:t>s</a:t>
            </a:r>
            <a:r>
              <a:rPr sz="6200" b="1" spc="-160" dirty="0">
                <a:latin typeface="Arial"/>
                <a:cs typeface="Arial"/>
              </a:rPr>
              <a:t>o</a:t>
            </a:r>
            <a:r>
              <a:rPr sz="6200" b="1" spc="-235" dirty="0">
                <a:latin typeface="Arial"/>
                <a:cs typeface="Arial"/>
              </a:rPr>
              <a:t>r</a:t>
            </a:r>
            <a:r>
              <a:rPr sz="6200" b="1" dirty="0">
                <a:latin typeface="Arial"/>
                <a:cs typeface="Arial"/>
              </a:rPr>
              <a:t>	</a:t>
            </a:r>
            <a:r>
              <a:rPr sz="6200" b="1" spc="-125" dirty="0">
                <a:latin typeface="Arial"/>
                <a:cs typeface="Arial"/>
              </a:rPr>
              <a:t>p</a:t>
            </a:r>
            <a:r>
              <a:rPr sz="6200" b="1" spc="-240" dirty="0">
                <a:latin typeface="Arial"/>
                <a:cs typeface="Arial"/>
              </a:rPr>
              <a:t>r</a:t>
            </a:r>
            <a:r>
              <a:rPr sz="6200" b="1" spc="-160" dirty="0">
                <a:latin typeface="Arial"/>
                <a:cs typeface="Arial"/>
              </a:rPr>
              <a:t>o</a:t>
            </a:r>
            <a:r>
              <a:rPr sz="6200" b="1" spc="-125" dirty="0">
                <a:latin typeface="Arial"/>
                <a:cs typeface="Arial"/>
              </a:rPr>
              <a:t>p</a:t>
            </a:r>
            <a:r>
              <a:rPr sz="6200" b="1" spc="-229" dirty="0">
                <a:latin typeface="Arial"/>
                <a:cs typeface="Arial"/>
              </a:rPr>
              <a:t>i</a:t>
            </a:r>
            <a:r>
              <a:rPr sz="6200" b="1" spc="-155" dirty="0">
                <a:latin typeface="Arial"/>
                <a:cs typeface="Arial"/>
              </a:rPr>
              <a:t>o</a:t>
            </a:r>
            <a:r>
              <a:rPr sz="6200" b="1" dirty="0">
                <a:latin typeface="Arial"/>
                <a:cs typeface="Arial"/>
              </a:rPr>
              <a:t>	</a:t>
            </a:r>
            <a:r>
              <a:rPr sz="6200" b="1" spc="-125" dirty="0">
                <a:latin typeface="Arial"/>
                <a:cs typeface="Arial"/>
              </a:rPr>
              <a:t>d</a:t>
            </a:r>
            <a:r>
              <a:rPr sz="6200" b="1" spc="90" dirty="0">
                <a:latin typeface="Arial"/>
                <a:cs typeface="Arial"/>
              </a:rPr>
              <a:t>e</a:t>
            </a:r>
            <a:r>
              <a:rPr sz="6200" b="1" spc="-225" dirty="0">
                <a:latin typeface="Arial"/>
                <a:cs typeface="Arial"/>
              </a:rPr>
              <a:t>l  </a:t>
            </a:r>
            <a:r>
              <a:rPr sz="6200" b="1" dirty="0">
                <a:latin typeface="Arial"/>
                <a:cs typeface="Arial"/>
              </a:rPr>
              <a:t>meñique</a:t>
            </a:r>
            <a:endParaRPr sz="6200">
              <a:latin typeface="Arial"/>
              <a:cs typeface="Arial"/>
            </a:endParaRPr>
          </a:p>
          <a:p>
            <a:pPr marL="259079">
              <a:lnSpc>
                <a:spcPct val="100000"/>
              </a:lnSpc>
              <a:spcBef>
                <a:spcPts val="2840"/>
              </a:spcBef>
            </a:pPr>
            <a:r>
              <a:rPr sz="3200" spc="-35" dirty="0">
                <a:latin typeface="Microsoft Sans Serif"/>
                <a:cs typeface="Microsoft Sans Serif"/>
              </a:rPr>
              <a:t>Extensor</a:t>
            </a:r>
            <a:r>
              <a:rPr sz="3200" spc="-55" dirty="0">
                <a:latin typeface="Microsoft Sans Serif"/>
                <a:cs typeface="Microsoft Sans Serif"/>
              </a:rPr>
              <a:t> </a:t>
            </a:r>
            <a:r>
              <a:rPr sz="3200" spc="35" dirty="0">
                <a:latin typeface="Microsoft Sans Serif"/>
                <a:cs typeface="Microsoft Sans Serif"/>
              </a:rPr>
              <a:t>digiti</a:t>
            </a:r>
            <a:r>
              <a:rPr sz="3200" spc="-5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minimi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67813" y="0"/>
            <a:ext cx="7720330" cy="10287000"/>
          </a:xfrm>
          <a:custGeom>
            <a:avLst/>
            <a:gdLst/>
            <a:ahLst/>
            <a:cxnLst/>
            <a:rect l="l" t="t" r="r" b="b"/>
            <a:pathLst>
              <a:path w="7720330" h="10287000">
                <a:moveTo>
                  <a:pt x="7720187" y="10286999"/>
                </a:moveTo>
                <a:lnTo>
                  <a:pt x="4674748" y="10286999"/>
                </a:lnTo>
                <a:lnTo>
                  <a:pt x="0" y="5143499"/>
                </a:lnTo>
                <a:lnTo>
                  <a:pt x="4674747" y="0"/>
                </a:lnTo>
                <a:lnTo>
                  <a:pt x="7720187" y="0"/>
                </a:lnTo>
                <a:lnTo>
                  <a:pt x="7720187" y="10286999"/>
                </a:lnTo>
                <a:close/>
              </a:path>
            </a:pathLst>
          </a:custGeom>
          <a:solidFill>
            <a:srgbClr val="205672">
              <a:alpha val="7246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3460" y="458814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5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460" y="9819865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5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460" y="7947601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5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460" y="6075336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4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460" y="4203103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4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3460" y="2330881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4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403" y="8884022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79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403" y="1395206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80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3403" y="3267412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79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3403" y="5139616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79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493483" y="458169"/>
            <a:ext cx="106045" cy="9380855"/>
            <a:chOff x="493483" y="458169"/>
            <a:chExt cx="106045" cy="9380855"/>
          </a:xfrm>
        </p:grpSpPr>
        <p:sp>
          <p:nvSpPr>
            <p:cNvPr id="14" name="object 14"/>
            <p:cNvSpPr/>
            <p:nvPr/>
          </p:nvSpPr>
          <p:spPr>
            <a:xfrm>
              <a:off x="503403" y="7011819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8246" y="462932"/>
              <a:ext cx="19050" cy="9371330"/>
            </a:xfrm>
            <a:custGeom>
              <a:avLst/>
              <a:gdLst/>
              <a:ahLst/>
              <a:cxnLst/>
              <a:rect l="l" t="t" r="r" b="b"/>
              <a:pathLst>
                <a:path w="19050" h="9371330">
                  <a:moveTo>
                    <a:pt x="0" y="0"/>
                  </a:moveTo>
                  <a:lnTo>
                    <a:pt x="19030" y="9370712"/>
                  </a:lnTo>
                </a:path>
              </a:pathLst>
            </a:custGeom>
            <a:ln w="9524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11337" y="242786"/>
            <a:ext cx="4143390" cy="396238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5573" y="3687043"/>
            <a:ext cx="11725289" cy="588644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49804" y="6070152"/>
            <a:ext cx="5514959" cy="2438399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4255030" y="5167441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605" y="651"/>
                </a:moveTo>
                <a:lnTo>
                  <a:pt x="1954" y="0"/>
                </a:lnTo>
                <a:lnTo>
                  <a:pt x="0" y="0"/>
                </a:lnTo>
                <a:lnTo>
                  <a:pt x="2605" y="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066810" y="5193498"/>
            <a:ext cx="4445" cy="3810"/>
          </a:xfrm>
          <a:custGeom>
            <a:avLst/>
            <a:gdLst/>
            <a:ahLst/>
            <a:cxnLst/>
            <a:rect l="l" t="t" r="r" b="b"/>
            <a:pathLst>
              <a:path w="4444" h="3810">
                <a:moveTo>
                  <a:pt x="2605" y="3257"/>
                </a:moveTo>
                <a:lnTo>
                  <a:pt x="3908" y="3257"/>
                </a:lnTo>
                <a:lnTo>
                  <a:pt x="0" y="0"/>
                </a:lnTo>
                <a:lnTo>
                  <a:pt x="1954" y="1954"/>
                </a:lnTo>
                <a:lnTo>
                  <a:pt x="2605" y="32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879196" y="521304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02" y="651"/>
                </a:moveTo>
                <a:lnTo>
                  <a:pt x="651" y="651"/>
                </a:lnTo>
                <a:lnTo>
                  <a:pt x="0" y="1302"/>
                </a:lnTo>
                <a:lnTo>
                  <a:pt x="0" y="0"/>
                </a:lnTo>
                <a:lnTo>
                  <a:pt x="1302" y="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509787" y="5190241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1302" y="651"/>
                </a:moveTo>
                <a:lnTo>
                  <a:pt x="3257" y="651"/>
                </a:lnTo>
                <a:lnTo>
                  <a:pt x="2605" y="0"/>
                </a:lnTo>
                <a:lnTo>
                  <a:pt x="0" y="0"/>
                </a:lnTo>
                <a:lnTo>
                  <a:pt x="1302" y="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589862" y="5167451"/>
            <a:ext cx="15875" cy="4445"/>
          </a:xfrm>
          <a:custGeom>
            <a:avLst/>
            <a:gdLst/>
            <a:ahLst/>
            <a:cxnLst/>
            <a:rect l="l" t="t" r="r" b="b"/>
            <a:pathLst>
              <a:path w="15875" h="4445">
                <a:moveTo>
                  <a:pt x="10426" y="0"/>
                </a:moveTo>
                <a:lnTo>
                  <a:pt x="6515" y="1295"/>
                </a:lnTo>
                <a:lnTo>
                  <a:pt x="8470" y="1295"/>
                </a:lnTo>
                <a:lnTo>
                  <a:pt x="10426" y="0"/>
                </a:lnTo>
                <a:close/>
              </a:path>
              <a:path w="15875" h="4445">
                <a:moveTo>
                  <a:pt x="13677" y="1955"/>
                </a:moveTo>
                <a:lnTo>
                  <a:pt x="11722" y="1955"/>
                </a:lnTo>
                <a:lnTo>
                  <a:pt x="6515" y="1295"/>
                </a:lnTo>
                <a:lnTo>
                  <a:pt x="0" y="1295"/>
                </a:lnTo>
                <a:lnTo>
                  <a:pt x="0" y="3251"/>
                </a:lnTo>
                <a:lnTo>
                  <a:pt x="4559" y="3898"/>
                </a:lnTo>
                <a:lnTo>
                  <a:pt x="9118" y="3898"/>
                </a:lnTo>
                <a:lnTo>
                  <a:pt x="13677" y="1955"/>
                </a:lnTo>
                <a:close/>
              </a:path>
              <a:path w="15875" h="4445">
                <a:moveTo>
                  <a:pt x="15633" y="1295"/>
                </a:moveTo>
                <a:lnTo>
                  <a:pt x="14986" y="1295"/>
                </a:lnTo>
                <a:lnTo>
                  <a:pt x="14338" y="1955"/>
                </a:lnTo>
                <a:lnTo>
                  <a:pt x="15633" y="1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243260" y="520327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1954" y="1302"/>
                </a:moveTo>
                <a:lnTo>
                  <a:pt x="1954" y="651"/>
                </a:lnTo>
                <a:lnTo>
                  <a:pt x="1302" y="0"/>
                </a:lnTo>
                <a:lnTo>
                  <a:pt x="0" y="0"/>
                </a:lnTo>
                <a:lnTo>
                  <a:pt x="1954" y="1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495455" y="528926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651" y="651"/>
                </a:moveTo>
                <a:lnTo>
                  <a:pt x="1954" y="651"/>
                </a:lnTo>
                <a:lnTo>
                  <a:pt x="1302" y="0"/>
                </a:lnTo>
                <a:lnTo>
                  <a:pt x="0" y="0"/>
                </a:lnTo>
                <a:lnTo>
                  <a:pt x="651" y="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140984" y="5180469"/>
            <a:ext cx="1905" cy="3810"/>
          </a:xfrm>
          <a:custGeom>
            <a:avLst/>
            <a:gdLst/>
            <a:ahLst/>
            <a:cxnLst/>
            <a:rect l="l" t="t" r="r" b="b"/>
            <a:pathLst>
              <a:path w="1905" h="3810">
                <a:moveTo>
                  <a:pt x="651" y="3257"/>
                </a:moveTo>
                <a:lnTo>
                  <a:pt x="1302" y="2605"/>
                </a:lnTo>
                <a:lnTo>
                  <a:pt x="0" y="0"/>
                </a:lnTo>
                <a:lnTo>
                  <a:pt x="651" y="32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065507" y="519219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1302" y="1302"/>
                </a:moveTo>
                <a:lnTo>
                  <a:pt x="0" y="0"/>
                </a:lnTo>
                <a:lnTo>
                  <a:pt x="1302" y="1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703308" y="5225419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2605"/>
                </a:moveTo>
                <a:lnTo>
                  <a:pt x="651" y="2605"/>
                </a:lnTo>
                <a:lnTo>
                  <a:pt x="651" y="1954"/>
                </a:lnTo>
                <a:lnTo>
                  <a:pt x="1302" y="651"/>
                </a:lnTo>
                <a:lnTo>
                  <a:pt x="1302" y="0"/>
                </a:lnTo>
                <a:lnTo>
                  <a:pt x="0" y="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590609" y="4904260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0" y="3257"/>
                </a:moveTo>
                <a:lnTo>
                  <a:pt x="3908" y="1302"/>
                </a:lnTo>
                <a:lnTo>
                  <a:pt x="3908" y="651"/>
                </a:lnTo>
                <a:lnTo>
                  <a:pt x="3257" y="0"/>
                </a:lnTo>
                <a:lnTo>
                  <a:pt x="0" y="32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151538" y="4788966"/>
            <a:ext cx="3150870" cy="577850"/>
          </a:xfrm>
          <a:custGeom>
            <a:avLst/>
            <a:gdLst/>
            <a:ahLst/>
            <a:cxnLst/>
            <a:rect l="l" t="t" r="r" b="b"/>
            <a:pathLst>
              <a:path w="3150869" h="577850">
                <a:moveTo>
                  <a:pt x="243636" y="472287"/>
                </a:moveTo>
                <a:lnTo>
                  <a:pt x="232562" y="476846"/>
                </a:lnTo>
                <a:lnTo>
                  <a:pt x="233857" y="476846"/>
                </a:lnTo>
                <a:lnTo>
                  <a:pt x="243636" y="472287"/>
                </a:lnTo>
                <a:close/>
              </a:path>
              <a:path w="3150869" h="577850">
                <a:moveTo>
                  <a:pt x="318554" y="459740"/>
                </a:moveTo>
                <a:lnTo>
                  <a:pt x="317893" y="459740"/>
                </a:lnTo>
                <a:lnTo>
                  <a:pt x="317893" y="460159"/>
                </a:lnTo>
                <a:lnTo>
                  <a:pt x="318554" y="459740"/>
                </a:lnTo>
                <a:close/>
              </a:path>
              <a:path w="3150869" h="577850">
                <a:moveTo>
                  <a:pt x="376529" y="140055"/>
                </a:moveTo>
                <a:lnTo>
                  <a:pt x="375221" y="138747"/>
                </a:lnTo>
                <a:lnTo>
                  <a:pt x="373926" y="139407"/>
                </a:lnTo>
                <a:lnTo>
                  <a:pt x="375881" y="140703"/>
                </a:lnTo>
                <a:lnTo>
                  <a:pt x="376529" y="140055"/>
                </a:lnTo>
                <a:close/>
              </a:path>
              <a:path w="3150869" h="577850">
                <a:moveTo>
                  <a:pt x="434505" y="46901"/>
                </a:moveTo>
                <a:lnTo>
                  <a:pt x="433857" y="44297"/>
                </a:lnTo>
                <a:lnTo>
                  <a:pt x="431253" y="50152"/>
                </a:lnTo>
                <a:lnTo>
                  <a:pt x="429945" y="54063"/>
                </a:lnTo>
                <a:lnTo>
                  <a:pt x="428637" y="61887"/>
                </a:lnTo>
                <a:lnTo>
                  <a:pt x="431253" y="57327"/>
                </a:lnTo>
                <a:lnTo>
                  <a:pt x="434505" y="51460"/>
                </a:lnTo>
                <a:lnTo>
                  <a:pt x="434505" y="46901"/>
                </a:lnTo>
                <a:close/>
              </a:path>
              <a:path w="3150869" h="577850">
                <a:moveTo>
                  <a:pt x="446379" y="115570"/>
                </a:moveTo>
                <a:lnTo>
                  <a:pt x="445579" y="115570"/>
                </a:lnTo>
                <a:lnTo>
                  <a:pt x="445579" y="116840"/>
                </a:lnTo>
                <a:lnTo>
                  <a:pt x="446227" y="116840"/>
                </a:lnTo>
                <a:lnTo>
                  <a:pt x="446379" y="115570"/>
                </a:lnTo>
                <a:close/>
              </a:path>
              <a:path w="3150869" h="577850">
                <a:moveTo>
                  <a:pt x="446887" y="115570"/>
                </a:moveTo>
                <a:lnTo>
                  <a:pt x="446481" y="114782"/>
                </a:lnTo>
                <a:lnTo>
                  <a:pt x="446379" y="115570"/>
                </a:lnTo>
                <a:lnTo>
                  <a:pt x="446887" y="115570"/>
                </a:lnTo>
                <a:close/>
              </a:path>
              <a:path w="3150869" h="577850">
                <a:moveTo>
                  <a:pt x="468376" y="0"/>
                </a:moveTo>
                <a:lnTo>
                  <a:pt x="461454" y="7620"/>
                </a:lnTo>
                <a:lnTo>
                  <a:pt x="452501" y="21590"/>
                </a:lnTo>
                <a:lnTo>
                  <a:pt x="443191" y="38100"/>
                </a:lnTo>
                <a:lnTo>
                  <a:pt x="435152" y="52070"/>
                </a:lnTo>
                <a:lnTo>
                  <a:pt x="434505" y="54610"/>
                </a:lnTo>
                <a:lnTo>
                  <a:pt x="434505" y="59690"/>
                </a:lnTo>
                <a:lnTo>
                  <a:pt x="432206" y="60960"/>
                </a:lnTo>
                <a:lnTo>
                  <a:pt x="428320" y="66040"/>
                </a:lnTo>
                <a:lnTo>
                  <a:pt x="424434" y="69850"/>
                </a:lnTo>
                <a:lnTo>
                  <a:pt x="422122" y="66040"/>
                </a:lnTo>
                <a:lnTo>
                  <a:pt x="420624" y="69850"/>
                </a:lnTo>
                <a:lnTo>
                  <a:pt x="415620" y="82550"/>
                </a:lnTo>
                <a:lnTo>
                  <a:pt x="409587" y="88900"/>
                </a:lnTo>
                <a:lnTo>
                  <a:pt x="403809" y="91440"/>
                </a:lnTo>
                <a:lnTo>
                  <a:pt x="398030" y="95250"/>
                </a:lnTo>
                <a:lnTo>
                  <a:pt x="396722" y="107950"/>
                </a:lnTo>
                <a:lnTo>
                  <a:pt x="393001" y="114300"/>
                </a:lnTo>
                <a:lnTo>
                  <a:pt x="442976" y="114300"/>
                </a:lnTo>
                <a:lnTo>
                  <a:pt x="446227" y="114300"/>
                </a:lnTo>
                <a:lnTo>
                  <a:pt x="446532" y="114300"/>
                </a:lnTo>
                <a:lnTo>
                  <a:pt x="446836" y="111760"/>
                </a:lnTo>
                <a:lnTo>
                  <a:pt x="446722" y="107950"/>
                </a:lnTo>
                <a:lnTo>
                  <a:pt x="447332" y="101600"/>
                </a:lnTo>
                <a:lnTo>
                  <a:pt x="450138" y="92710"/>
                </a:lnTo>
                <a:lnTo>
                  <a:pt x="450786" y="92405"/>
                </a:lnTo>
                <a:lnTo>
                  <a:pt x="450786" y="93802"/>
                </a:lnTo>
                <a:lnTo>
                  <a:pt x="451446" y="94449"/>
                </a:lnTo>
                <a:lnTo>
                  <a:pt x="454050" y="91198"/>
                </a:lnTo>
                <a:lnTo>
                  <a:pt x="452678" y="91478"/>
                </a:lnTo>
                <a:lnTo>
                  <a:pt x="453605" y="86360"/>
                </a:lnTo>
                <a:lnTo>
                  <a:pt x="454698" y="80010"/>
                </a:lnTo>
                <a:lnTo>
                  <a:pt x="453847" y="81280"/>
                </a:lnTo>
                <a:lnTo>
                  <a:pt x="448843" y="91440"/>
                </a:lnTo>
                <a:lnTo>
                  <a:pt x="450481" y="81280"/>
                </a:lnTo>
                <a:lnTo>
                  <a:pt x="453148" y="68580"/>
                </a:lnTo>
                <a:lnTo>
                  <a:pt x="456438" y="53340"/>
                </a:lnTo>
                <a:lnTo>
                  <a:pt x="459917" y="38100"/>
                </a:lnTo>
                <a:lnTo>
                  <a:pt x="462241" y="25400"/>
                </a:lnTo>
                <a:lnTo>
                  <a:pt x="463905" y="17780"/>
                </a:lnTo>
                <a:lnTo>
                  <a:pt x="465683" y="10160"/>
                </a:lnTo>
                <a:lnTo>
                  <a:pt x="468376" y="0"/>
                </a:lnTo>
                <a:close/>
              </a:path>
              <a:path w="3150869" h="577850">
                <a:moveTo>
                  <a:pt x="1291310" y="499110"/>
                </a:moveTo>
                <a:lnTo>
                  <a:pt x="79883" y="499110"/>
                </a:lnTo>
                <a:lnTo>
                  <a:pt x="55041" y="523240"/>
                </a:lnTo>
                <a:lnTo>
                  <a:pt x="0" y="577850"/>
                </a:lnTo>
                <a:lnTo>
                  <a:pt x="99263" y="572770"/>
                </a:lnTo>
                <a:lnTo>
                  <a:pt x="148310" y="568960"/>
                </a:lnTo>
                <a:lnTo>
                  <a:pt x="194119" y="566420"/>
                </a:lnTo>
                <a:lnTo>
                  <a:pt x="235115" y="562610"/>
                </a:lnTo>
                <a:lnTo>
                  <a:pt x="268960" y="560070"/>
                </a:lnTo>
                <a:lnTo>
                  <a:pt x="293890" y="557530"/>
                </a:lnTo>
                <a:lnTo>
                  <a:pt x="308127" y="556260"/>
                </a:lnTo>
                <a:lnTo>
                  <a:pt x="327012" y="553720"/>
                </a:lnTo>
                <a:lnTo>
                  <a:pt x="357632" y="549910"/>
                </a:lnTo>
                <a:lnTo>
                  <a:pt x="367893" y="549910"/>
                </a:lnTo>
                <a:lnTo>
                  <a:pt x="388416" y="547370"/>
                </a:lnTo>
                <a:lnTo>
                  <a:pt x="398678" y="547370"/>
                </a:lnTo>
                <a:lnTo>
                  <a:pt x="439064" y="544830"/>
                </a:lnTo>
                <a:lnTo>
                  <a:pt x="459320" y="544830"/>
                </a:lnTo>
                <a:lnTo>
                  <a:pt x="479450" y="543560"/>
                </a:lnTo>
                <a:lnTo>
                  <a:pt x="519125" y="542290"/>
                </a:lnTo>
                <a:lnTo>
                  <a:pt x="595528" y="537210"/>
                </a:lnTo>
                <a:lnTo>
                  <a:pt x="631888" y="532130"/>
                </a:lnTo>
                <a:lnTo>
                  <a:pt x="682802" y="527050"/>
                </a:lnTo>
                <a:lnTo>
                  <a:pt x="733310" y="524510"/>
                </a:lnTo>
                <a:lnTo>
                  <a:pt x="783501" y="520700"/>
                </a:lnTo>
                <a:lnTo>
                  <a:pt x="833475" y="518160"/>
                </a:lnTo>
                <a:lnTo>
                  <a:pt x="1083056" y="511810"/>
                </a:lnTo>
                <a:lnTo>
                  <a:pt x="1133538" y="509270"/>
                </a:lnTo>
                <a:lnTo>
                  <a:pt x="1235773" y="506730"/>
                </a:lnTo>
                <a:lnTo>
                  <a:pt x="1233817" y="505460"/>
                </a:lnTo>
                <a:lnTo>
                  <a:pt x="1262011" y="501650"/>
                </a:lnTo>
                <a:lnTo>
                  <a:pt x="1291310" y="499110"/>
                </a:lnTo>
                <a:close/>
              </a:path>
              <a:path w="3150869" h="577850">
                <a:moveTo>
                  <a:pt x="1362316" y="400367"/>
                </a:moveTo>
                <a:lnTo>
                  <a:pt x="1362151" y="400050"/>
                </a:lnTo>
                <a:lnTo>
                  <a:pt x="1361503" y="400050"/>
                </a:lnTo>
                <a:lnTo>
                  <a:pt x="1362316" y="400367"/>
                </a:lnTo>
                <a:close/>
              </a:path>
              <a:path w="3150869" h="577850">
                <a:moveTo>
                  <a:pt x="3150476" y="467360"/>
                </a:moveTo>
                <a:lnTo>
                  <a:pt x="3150349" y="467360"/>
                </a:lnTo>
                <a:lnTo>
                  <a:pt x="3145790" y="461010"/>
                </a:lnTo>
                <a:lnTo>
                  <a:pt x="3143173" y="457200"/>
                </a:lnTo>
                <a:lnTo>
                  <a:pt x="3132759" y="447040"/>
                </a:lnTo>
                <a:lnTo>
                  <a:pt x="3129496" y="443230"/>
                </a:lnTo>
                <a:lnTo>
                  <a:pt x="3125597" y="440690"/>
                </a:lnTo>
                <a:lnTo>
                  <a:pt x="3119755" y="435610"/>
                </a:lnTo>
                <a:lnTo>
                  <a:pt x="3114103" y="430530"/>
                </a:lnTo>
                <a:lnTo>
                  <a:pt x="3108833" y="425450"/>
                </a:lnTo>
                <a:lnTo>
                  <a:pt x="3104096" y="421640"/>
                </a:lnTo>
                <a:lnTo>
                  <a:pt x="3097580" y="416560"/>
                </a:lnTo>
                <a:lnTo>
                  <a:pt x="3093669" y="412750"/>
                </a:lnTo>
                <a:lnTo>
                  <a:pt x="3094977" y="415290"/>
                </a:lnTo>
                <a:lnTo>
                  <a:pt x="3080766" y="412750"/>
                </a:lnTo>
                <a:lnTo>
                  <a:pt x="3067291" y="408940"/>
                </a:lnTo>
                <a:lnTo>
                  <a:pt x="3041561" y="401320"/>
                </a:lnTo>
                <a:lnTo>
                  <a:pt x="3032429" y="398780"/>
                </a:lnTo>
                <a:lnTo>
                  <a:pt x="3028531" y="397510"/>
                </a:lnTo>
                <a:lnTo>
                  <a:pt x="3023971" y="396240"/>
                </a:lnTo>
                <a:lnTo>
                  <a:pt x="3020060" y="394970"/>
                </a:lnTo>
                <a:lnTo>
                  <a:pt x="3015500" y="394970"/>
                </a:lnTo>
                <a:lnTo>
                  <a:pt x="3002711" y="392430"/>
                </a:lnTo>
                <a:lnTo>
                  <a:pt x="2989440" y="392430"/>
                </a:lnTo>
                <a:lnTo>
                  <a:pt x="2985973" y="394970"/>
                </a:lnTo>
                <a:lnTo>
                  <a:pt x="2978289" y="393700"/>
                </a:lnTo>
                <a:lnTo>
                  <a:pt x="2967545" y="392430"/>
                </a:lnTo>
                <a:lnTo>
                  <a:pt x="2942094" y="387350"/>
                </a:lnTo>
                <a:lnTo>
                  <a:pt x="2930080" y="384810"/>
                </a:lnTo>
                <a:lnTo>
                  <a:pt x="2920377" y="384810"/>
                </a:lnTo>
                <a:lnTo>
                  <a:pt x="2914523" y="387350"/>
                </a:lnTo>
                <a:lnTo>
                  <a:pt x="2896031" y="387350"/>
                </a:lnTo>
                <a:lnTo>
                  <a:pt x="2879915" y="384810"/>
                </a:lnTo>
                <a:lnTo>
                  <a:pt x="2865145" y="381000"/>
                </a:lnTo>
                <a:lnTo>
                  <a:pt x="2850680" y="378460"/>
                </a:lnTo>
                <a:lnTo>
                  <a:pt x="2852280" y="379730"/>
                </a:lnTo>
                <a:lnTo>
                  <a:pt x="2846857" y="382270"/>
                </a:lnTo>
                <a:lnTo>
                  <a:pt x="2836672" y="383540"/>
                </a:lnTo>
                <a:lnTo>
                  <a:pt x="2823972" y="382270"/>
                </a:lnTo>
                <a:lnTo>
                  <a:pt x="2816999" y="381000"/>
                </a:lnTo>
                <a:lnTo>
                  <a:pt x="2806789" y="377190"/>
                </a:lnTo>
                <a:lnTo>
                  <a:pt x="2794749" y="374650"/>
                </a:lnTo>
                <a:lnTo>
                  <a:pt x="2782278" y="374650"/>
                </a:lnTo>
                <a:lnTo>
                  <a:pt x="2768460" y="377190"/>
                </a:lnTo>
                <a:lnTo>
                  <a:pt x="2718447" y="377190"/>
                </a:lnTo>
                <a:lnTo>
                  <a:pt x="2722346" y="374650"/>
                </a:lnTo>
                <a:lnTo>
                  <a:pt x="2671191" y="375920"/>
                </a:lnTo>
                <a:lnTo>
                  <a:pt x="2517394" y="375920"/>
                </a:lnTo>
                <a:lnTo>
                  <a:pt x="2502116" y="377190"/>
                </a:lnTo>
                <a:lnTo>
                  <a:pt x="2471547" y="379730"/>
                </a:lnTo>
                <a:lnTo>
                  <a:pt x="2475052" y="382270"/>
                </a:lnTo>
                <a:lnTo>
                  <a:pt x="2468778" y="378460"/>
                </a:lnTo>
                <a:lnTo>
                  <a:pt x="2462758" y="377190"/>
                </a:lnTo>
                <a:lnTo>
                  <a:pt x="2466987" y="379730"/>
                </a:lnTo>
                <a:lnTo>
                  <a:pt x="2438971" y="381000"/>
                </a:lnTo>
                <a:lnTo>
                  <a:pt x="2437676" y="381000"/>
                </a:lnTo>
                <a:lnTo>
                  <a:pt x="2437676" y="379730"/>
                </a:lnTo>
                <a:lnTo>
                  <a:pt x="2412835" y="372110"/>
                </a:lnTo>
                <a:lnTo>
                  <a:pt x="2399652" y="370840"/>
                </a:lnTo>
                <a:lnTo>
                  <a:pt x="2385555" y="374650"/>
                </a:lnTo>
                <a:lnTo>
                  <a:pt x="2380996" y="378460"/>
                </a:lnTo>
                <a:lnTo>
                  <a:pt x="2373020" y="378460"/>
                </a:lnTo>
                <a:lnTo>
                  <a:pt x="2367242" y="377190"/>
                </a:lnTo>
                <a:lnTo>
                  <a:pt x="2368258" y="378460"/>
                </a:lnTo>
                <a:lnTo>
                  <a:pt x="2369274" y="379730"/>
                </a:lnTo>
                <a:lnTo>
                  <a:pt x="2317470" y="375920"/>
                </a:lnTo>
                <a:lnTo>
                  <a:pt x="2272944" y="378460"/>
                </a:lnTo>
                <a:lnTo>
                  <a:pt x="2227554" y="379730"/>
                </a:lnTo>
                <a:lnTo>
                  <a:pt x="2173186" y="374650"/>
                </a:lnTo>
                <a:lnTo>
                  <a:pt x="2178405" y="375920"/>
                </a:lnTo>
                <a:lnTo>
                  <a:pt x="2159508" y="378460"/>
                </a:lnTo>
                <a:lnTo>
                  <a:pt x="2165375" y="370840"/>
                </a:lnTo>
                <a:lnTo>
                  <a:pt x="2154110" y="373380"/>
                </a:lnTo>
                <a:lnTo>
                  <a:pt x="2128634" y="372110"/>
                </a:lnTo>
                <a:lnTo>
                  <a:pt x="2124329" y="373380"/>
                </a:lnTo>
                <a:lnTo>
                  <a:pt x="2126932" y="374650"/>
                </a:lnTo>
                <a:lnTo>
                  <a:pt x="2124379" y="378460"/>
                </a:lnTo>
                <a:lnTo>
                  <a:pt x="2116759" y="379730"/>
                </a:lnTo>
                <a:lnTo>
                  <a:pt x="2107057" y="379730"/>
                </a:lnTo>
                <a:lnTo>
                  <a:pt x="2098281" y="381000"/>
                </a:lnTo>
                <a:lnTo>
                  <a:pt x="2098929" y="378460"/>
                </a:lnTo>
                <a:lnTo>
                  <a:pt x="2101532" y="375920"/>
                </a:lnTo>
                <a:lnTo>
                  <a:pt x="2096325" y="375920"/>
                </a:lnTo>
                <a:lnTo>
                  <a:pt x="2087854" y="373380"/>
                </a:lnTo>
                <a:lnTo>
                  <a:pt x="2061222" y="377190"/>
                </a:lnTo>
                <a:lnTo>
                  <a:pt x="2010905" y="378460"/>
                </a:lnTo>
                <a:lnTo>
                  <a:pt x="1997062" y="381000"/>
                </a:lnTo>
                <a:lnTo>
                  <a:pt x="1990140" y="382270"/>
                </a:lnTo>
                <a:lnTo>
                  <a:pt x="1979714" y="377190"/>
                </a:lnTo>
                <a:lnTo>
                  <a:pt x="1949564" y="379730"/>
                </a:lnTo>
                <a:lnTo>
                  <a:pt x="1884629" y="377190"/>
                </a:lnTo>
                <a:lnTo>
                  <a:pt x="1873148" y="379730"/>
                </a:lnTo>
                <a:lnTo>
                  <a:pt x="1861680" y="382270"/>
                </a:lnTo>
                <a:lnTo>
                  <a:pt x="1855939" y="383540"/>
                </a:lnTo>
                <a:lnTo>
                  <a:pt x="1815833" y="381000"/>
                </a:lnTo>
                <a:lnTo>
                  <a:pt x="1779879" y="379730"/>
                </a:lnTo>
                <a:lnTo>
                  <a:pt x="1704809" y="375920"/>
                </a:lnTo>
                <a:lnTo>
                  <a:pt x="1655622" y="378460"/>
                </a:lnTo>
                <a:lnTo>
                  <a:pt x="1632623" y="381000"/>
                </a:lnTo>
                <a:lnTo>
                  <a:pt x="1624418" y="383540"/>
                </a:lnTo>
                <a:lnTo>
                  <a:pt x="1616214" y="386080"/>
                </a:lnTo>
                <a:lnTo>
                  <a:pt x="1601355" y="387350"/>
                </a:lnTo>
                <a:lnTo>
                  <a:pt x="1586484" y="388620"/>
                </a:lnTo>
                <a:lnTo>
                  <a:pt x="1562138" y="387350"/>
                </a:lnTo>
                <a:lnTo>
                  <a:pt x="1539265" y="384810"/>
                </a:lnTo>
                <a:lnTo>
                  <a:pt x="1513941" y="384810"/>
                </a:lnTo>
                <a:lnTo>
                  <a:pt x="1512976" y="388620"/>
                </a:lnTo>
                <a:lnTo>
                  <a:pt x="1512658" y="389890"/>
                </a:lnTo>
                <a:lnTo>
                  <a:pt x="1502702" y="391160"/>
                </a:lnTo>
                <a:lnTo>
                  <a:pt x="1489570" y="391160"/>
                </a:lnTo>
                <a:lnTo>
                  <a:pt x="1478762" y="393700"/>
                </a:lnTo>
                <a:lnTo>
                  <a:pt x="1475549" y="389890"/>
                </a:lnTo>
                <a:lnTo>
                  <a:pt x="1456677" y="389890"/>
                </a:lnTo>
                <a:lnTo>
                  <a:pt x="1449438" y="387350"/>
                </a:lnTo>
                <a:lnTo>
                  <a:pt x="1448790" y="393700"/>
                </a:lnTo>
                <a:lnTo>
                  <a:pt x="1392770" y="397510"/>
                </a:lnTo>
                <a:lnTo>
                  <a:pt x="1397330" y="398780"/>
                </a:lnTo>
                <a:lnTo>
                  <a:pt x="1397977" y="403860"/>
                </a:lnTo>
                <a:lnTo>
                  <a:pt x="1386903" y="398780"/>
                </a:lnTo>
                <a:lnTo>
                  <a:pt x="1379740" y="400050"/>
                </a:lnTo>
                <a:lnTo>
                  <a:pt x="1368666" y="393700"/>
                </a:lnTo>
                <a:lnTo>
                  <a:pt x="1371917" y="400050"/>
                </a:lnTo>
                <a:lnTo>
                  <a:pt x="1372577" y="401320"/>
                </a:lnTo>
                <a:lnTo>
                  <a:pt x="1366710" y="403860"/>
                </a:lnTo>
                <a:lnTo>
                  <a:pt x="1364754" y="401320"/>
                </a:lnTo>
                <a:lnTo>
                  <a:pt x="1362316" y="400367"/>
                </a:lnTo>
                <a:lnTo>
                  <a:pt x="1362798" y="401320"/>
                </a:lnTo>
                <a:lnTo>
                  <a:pt x="1362798" y="402590"/>
                </a:lnTo>
                <a:lnTo>
                  <a:pt x="1352905" y="403860"/>
                </a:lnTo>
                <a:lnTo>
                  <a:pt x="1343748" y="403860"/>
                </a:lnTo>
                <a:lnTo>
                  <a:pt x="1336789" y="401320"/>
                </a:lnTo>
                <a:lnTo>
                  <a:pt x="1333487" y="396240"/>
                </a:lnTo>
                <a:lnTo>
                  <a:pt x="1328280" y="397510"/>
                </a:lnTo>
                <a:lnTo>
                  <a:pt x="1330883" y="401320"/>
                </a:lnTo>
                <a:lnTo>
                  <a:pt x="1325016" y="401320"/>
                </a:lnTo>
                <a:lnTo>
                  <a:pt x="1317205" y="400050"/>
                </a:lnTo>
                <a:lnTo>
                  <a:pt x="1322412" y="397510"/>
                </a:lnTo>
                <a:lnTo>
                  <a:pt x="1325676" y="394970"/>
                </a:lnTo>
                <a:lnTo>
                  <a:pt x="1318475" y="397510"/>
                </a:lnTo>
                <a:lnTo>
                  <a:pt x="1312557" y="400050"/>
                </a:lnTo>
                <a:lnTo>
                  <a:pt x="1305064" y="401320"/>
                </a:lnTo>
                <a:lnTo>
                  <a:pt x="1293101" y="400050"/>
                </a:lnTo>
                <a:lnTo>
                  <a:pt x="1295920" y="401320"/>
                </a:lnTo>
                <a:lnTo>
                  <a:pt x="1301572" y="403860"/>
                </a:lnTo>
                <a:lnTo>
                  <a:pt x="1293215" y="403860"/>
                </a:lnTo>
                <a:lnTo>
                  <a:pt x="1285608" y="405130"/>
                </a:lnTo>
                <a:lnTo>
                  <a:pt x="1277023" y="405130"/>
                </a:lnTo>
                <a:lnTo>
                  <a:pt x="1265732" y="403860"/>
                </a:lnTo>
                <a:lnTo>
                  <a:pt x="1263129" y="393700"/>
                </a:lnTo>
                <a:lnTo>
                  <a:pt x="1280071" y="397510"/>
                </a:lnTo>
                <a:lnTo>
                  <a:pt x="1252054" y="389890"/>
                </a:lnTo>
                <a:lnTo>
                  <a:pt x="1246200" y="391160"/>
                </a:lnTo>
                <a:lnTo>
                  <a:pt x="1250759" y="392430"/>
                </a:lnTo>
                <a:lnTo>
                  <a:pt x="1250099" y="393700"/>
                </a:lnTo>
                <a:lnTo>
                  <a:pt x="1249451" y="394970"/>
                </a:lnTo>
                <a:lnTo>
                  <a:pt x="1239608" y="393700"/>
                </a:lnTo>
                <a:lnTo>
                  <a:pt x="1233741" y="394970"/>
                </a:lnTo>
                <a:lnTo>
                  <a:pt x="1229207" y="396240"/>
                </a:lnTo>
                <a:lnTo>
                  <a:pt x="1223391" y="392430"/>
                </a:lnTo>
                <a:lnTo>
                  <a:pt x="1221828" y="396240"/>
                </a:lnTo>
                <a:lnTo>
                  <a:pt x="1220787" y="398780"/>
                </a:lnTo>
                <a:lnTo>
                  <a:pt x="1207757" y="393700"/>
                </a:lnTo>
                <a:lnTo>
                  <a:pt x="1210195" y="397510"/>
                </a:lnTo>
                <a:lnTo>
                  <a:pt x="1210652" y="398780"/>
                </a:lnTo>
                <a:lnTo>
                  <a:pt x="1211592" y="401320"/>
                </a:lnTo>
                <a:lnTo>
                  <a:pt x="1208951" y="405130"/>
                </a:lnTo>
                <a:lnTo>
                  <a:pt x="1199286" y="407670"/>
                </a:lnTo>
                <a:lnTo>
                  <a:pt x="1182357" y="410210"/>
                </a:lnTo>
                <a:lnTo>
                  <a:pt x="1186268" y="402590"/>
                </a:lnTo>
                <a:lnTo>
                  <a:pt x="1180274" y="405130"/>
                </a:lnTo>
                <a:lnTo>
                  <a:pt x="1174940" y="408940"/>
                </a:lnTo>
                <a:lnTo>
                  <a:pt x="1168768" y="410210"/>
                </a:lnTo>
                <a:lnTo>
                  <a:pt x="1160208" y="407670"/>
                </a:lnTo>
                <a:lnTo>
                  <a:pt x="1159941" y="410210"/>
                </a:lnTo>
                <a:lnTo>
                  <a:pt x="1159560" y="414020"/>
                </a:lnTo>
                <a:lnTo>
                  <a:pt x="1152017" y="414020"/>
                </a:lnTo>
                <a:lnTo>
                  <a:pt x="1149134" y="410210"/>
                </a:lnTo>
                <a:lnTo>
                  <a:pt x="1146733" y="408940"/>
                </a:lnTo>
                <a:lnTo>
                  <a:pt x="1140663" y="410210"/>
                </a:lnTo>
                <a:lnTo>
                  <a:pt x="1145870" y="414020"/>
                </a:lnTo>
                <a:lnTo>
                  <a:pt x="1119365" y="414020"/>
                </a:lnTo>
                <a:lnTo>
                  <a:pt x="1095552" y="411480"/>
                </a:lnTo>
                <a:lnTo>
                  <a:pt x="1072959" y="411480"/>
                </a:lnTo>
                <a:lnTo>
                  <a:pt x="1057732" y="414020"/>
                </a:lnTo>
                <a:lnTo>
                  <a:pt x="1050112" y="415290"/>
                </a:lnTo>
                <a:lnTo>
                  <a:pt x="1050759" y="417830"/>
                </a:lnTo>
                <a:lnTo>
                  <a:pt x="1041120" y="419100"/>
                </a:lnTo>
                <a:lnTo>
                  <a:pt x="1013637" y="419100"/>
                </a:lnTo>
                <a:lnTo>
                  <a:pt x="1016889" y="417830"/>
                </a:lnTo>
                <a:lnTo>
                  <a:pt x="991489" y="417830"/>
                </a:lnTo>
                <a:lnTo>
                  <a:pt x="991273" y="419100"/>
                </a:lnTo>
                <a:lnTo>
                  <a:pt x="990828" y="421640"/>
                </a:lnTo>
                <a:lnTo>
                  <a:pt x="975194" y="419100"/>
                </a:lnTo>
                <a:lnTo>
                  <a:pt x="975855" y="421640"/>
                </a:lnTo>
                <a:lnTo>
                  <a:pt x="963295" y="424180"/>
                </a:lnTo>
                <a:lnTo>
                  <a:pt x="951090" y="425450"/>
                </a:lnTo>
                <a:lnTo>
                  <a:pt x="928293" y="422910"/>
                </a:lnTo>
                <a:lnTo>
                  <a:pt x="933500" y="420370"/>
                </a:lnTo>
                <a:lnTo>
                  <a:pt x="928941" y="420370"/>
                </a:lnTo>
                <a:lnTo>
                  <a:pt x="924382" y="411480"/>
                </a:lnTo>
                <a:lnTo>
                  <a:pt x="919822" y="405130"/>
                </a:lnTo>
                <a:lnTo>
                  <a:pt x="912749" y="405130"/>
                </a:lnTo>
                <a:lnTo>
                  <a:pt x="909154" y="403860"/>
                </a:lnTo>
                <a:lnTo>
                  <a:pt x="904709" y="402590"/>
                </a:lnTo>
                <a:lnTo>
                  <a:pt x="895070" y="403860"/>
                </a:lnTo>
                <a:lnTo>
                  <a:pt x="899629" y="406400"/>
                </a:lnTo>
                <a:lnTo>
                  <a:pt x="902233" y="407670"/>
                </a:lnTo>
                <a:lnTo>
                  <a:pt x="898982" y="410210"/>
                </a:lnTo>
                <a:lnTo>
                  <a:pt x="888009" y="408940"/>
                </a:lnTo>
                <a:lnTo>
                  <a:pt x="883018" y="407670"/>
                </a:lnTo>
                <a:lnTo>
                  <a:pt x="879005" y="406400"/>
                </a:lnTo>
                <a:lnTo>
                  <a:pt x="870966" y="402590"/>
                </a:lnTo>
                <a:lnTo>
                  <a:pt x="876261" y="407670"/>
                </a:lnTo>
                <a:lnTo>
                  <a:pt x="875728" y="410210"/>
                </a:lnTo>
                <a:lnTo>
                  <a:pt x="875207" y="412750"/>
                </a:lnTo>
                <a:lnTo>
                  <a:pt x="868768" y="416560"/>
                </a:lnTo>
                <a:lnTo>
                  <a:pt x="857935" y="420370"/>
                </a:lnTo>
                <a:lnTo>
                  <a:pt x="836510" y="420370"/>
                </a:lnTo>
                <a:lnTo>
                  <a:pt x="821867" y="417830"/>
                </a:lnTo>
                <a:lnTo>
                  <a:pt x="809294" y="416560"/>
                </a:lnTo>
                <a:lnTo>
                  <a:pt x="794092" y="419100"/>
                </a:lnTo>
                <a:lnTo>
                  <a:pt x="785952" y="425450"/>
                </a:lnTo>
                <a:lnTo>
                  <a:pt x="781075" y="429260"/>
                </a:lnTo>
                <a:lnTo>
                  <a:pt x="773099" y="427990"/>
                </a:lnTo>
                <a:lnTo>
                  <a:pt x="767638" y="425450"/>
                </a:lnTo>
                <a:lnTo>
                  <a:pt x="763028" y="422910"/>
                </a:lnTo>
                <a:lnTo>
                  <a:pt x="757618" y="422910"/>
                </a:lnTo>
                <a:lnTo>
                  <a:pt x="745185" y="424180"/>
                </a:lnTo>
                <a:lnTo>
                  <a:pt x="742721" y="422910"/>
                </a:lnTo>
                <a:lnTo>
                  <a:pt x="740854" y="421640"/>
                </a:lnTo>
                <a:lnTo>
                  <a:pt x="730262" y="422910"/>
                </a:lnTo>
                <a:lnTo>
                  <a:pt x="730262" y="421640"/>
                </a:lnTo>
                <a:lnTo>
                  <a:pt x="729602" y="421640"/>
                </a:lnTo>
                <a:lnTo>
                  <a:pt x="728954" y="422910"/>
                </a:lnTo>
                <a:lnTo>
                  <a:pt x="728306" y="422910"/>
                </a:lnTo>
                <a:lnTo>
                  <a:pt x="720242" y="424180"/>
                </a:lnTo>
                <a:lnTo>
                  <a:pt x="698995" y="424180"/>
                </a:lnTo>
                <a:lnTo>
                  <a:pt x="682053" y="422910"/>
                </a:lnTo>
                <a:lnTo>
                  <a:pt x="677557" y="419100"/>
                </a:lnTo>
                <a:lnTo>
                  <a:pt x="671550" y="420370"/>
                </a:lnTo>
                <a:lnTo>
                  <a:pt x="664921" y="422910"/>
                </a:lnTo>
                <a:lnTo>
                  <a:pt x="658596" y="424180"/>
                </a:lnTo>
                <a:lnTo>
                  <a:pt x="652741" y="419100"/>
                </a:lnTo>
                <a:lnTo>
                  <a:pt x="632599" y="424180"/>
                </a:lnTo>
                <a:lnTo>
                  <a:pt x="608444" y="429260"/>
                </a:lnTo>
                <a:lnTo>
                  <a:pt x="581837" y="433070"/>
                </a:lnTo>
                <a:lnTo>
                  <a:pt x="554367" y="435610"/>
                </a:lnTo>
                <a:lnTo>
                  <a:pt x="550735" y="438150"/>
                </a:lnTo>
                <a:lnTo>
                  <a:pt x="527011" y="438150"/>
                </a:lnTo>
                <a:lnTo>
                  <a:pt x="532218" y="435610"/>
                </a:lnTo>
                <a:lnTo>
                  <a:pt x="514197" y="438150"/>
                </a:lnTo>
                <a:lnTo>
                  <a:pt x="496176" y="440690"/>
                </a:lnTo>
                <a:lnTo>
                  <a:pt x="447294" y="445770"/>
                </a:lnTo>
                <a:lnTo>
                  <a:pt x="412356" y="447040"/>
                </a:lnTo>
                <a:lnTo>
                  <a:pt x="401281" y="441960"/>
                </a:lnTo>
                <a:lnTo>
                  <a:pt x="405079" y="444500"/>
                </a:lnTo>
                <a:lnTo>
                  <a:pt x="403580" y="447040"/>
                </a:lnTo>
                <a:lnTo>
                  <a:pt x="402831" y="448310"/>
                </a:lnTo>
                <a:lnTo>
                  <a:pt x="392163" y="453390"/>
                </a:lnTo>
                <a:lnTo>
                  <a:pt x="356158" y="453390"/>
                </a:lnTo>
                <a:lnTo>
                  <a:pt x="342658" y="454660"/>
                </a:lnTo>
                <a:lnTo>
                  <a:pt x="343306" y="457200"/>
                </a:lnTo>
                <a:lnTo>
                  <a:pt x="419252" y="453390"/>
                </a:lnTo>
                <a:lnTo>
                  <a:pt x="439712" y="453390"/>
                </a:lnTo>
                <a:lnTo>
                  <a:pt x="439712" y="458470"/>
                </a:lnTo>
                <a:lnTo>
                  <a:pt x="416267" y="463550"/>
                </a:lnTo>
                <a:lnTo>
                  <a:pt x="407797" y="457200"/>
                </a:lnTo>
                <a:lnTo>
                  <a:pt x="386969" y="462280"/>
                </a:lnTo>
                <a:lnTo>
                  <a:pt x="370179" y="463550"/>
                </a:lnTo>
                <a:lnTo>
                  <a:pt x="355574" y="463550"/>
                </a:lnTo>
                <a:lnTo>
                  <a:pt x="341350" y="464820"/>
                </a:lnTo>
                <a:lnTo>
                  <a:pt x="321805" y="464820"/>
                </a:lnTo>
                <a:lnTo>
                  <a:pt x="321805" y="463816"/>
                </a:lnTo>
                <a:lnTo>
                  <a:pt x="341998" y="463816"/>
                </a:lnTo>
                <a:lnTo>
                  <a:pt x="340702" y="459905"/>
                </a:lnTo>
                <a:lnTo>
                  <a:pt x="333527" y="460565"/>
                </a:lnTo>
                <a:lnTo>
                  <a:pt x="327672" y="460565"/>
                </a:lnTo>
                <a:lnTo>
                  <a:pt x="322453" y="461213"/>
                </a:lnTo>
                <a:lnTo>
                  <a:pt x="321157" y="461860"/>
                </a:lnTo>
                <a:lnTo>
                  <a:pt x="318554" y="461860"/>
                </a:lnTo>
                <a:lnTo>
                  <a:pt x="318554" y="461010"/>
                </a:lnTo>
                <a:lnTo>
                  <a:pt x="317893" y="461010"/>
                </a:lnTo>
                <a:lnTo>
                  <a:pt x="317893" y="460159"/>
                </a:lnTo>
                <a:lnTo>
                  <a:pt x="314642" y="462280"/>
                </a:lnTo>
                <a:lnTo>
                  <a:pt x="310730" y="463550"/>
                </a:lnTo>
                <a:lnTo>
                  <a:pt x="308775" y="464820"/>
                </a:lnTo>
                <a:lnTo>
                  <a:pt x="306819" y="466090"/>
                </a:lnTo>
                <a:lnTo>
                  <a:pt x="297700" y="468630"/>
                </a:lnTo>
                <a:lnTo>
                  <a:pt x="294119" y="469900"/>
                </a:lnTo>
                <a:lnTo>
                  <a:pt x="290537" y="471170"/>
                </a:lnTo>
                <a:lnTo>
                  <a:pt x="302920" y="469900"/>
                </a:lnTo>
                <a:lnTo>
                  <a:pt x="299656" y="472440"/>
                </a:lnTo>
                <a:lnTo>
                  <a:pt x="296926" y="473710"/>
                </a:lnTo>
                <a:lnTo>
                  <a:pt x="285978" y="478790"/>
                </a:lnTo>
                <a:lnTo>
                  <a:pt x="278815" y="480060"/>
                </a:lnTo>
                <a:lnTo>
                  <a:pt x="280771" y="476250"/>
                </a:lnTo>
                <a:lnTo>
                  <a:pt x="280111" y="474980"/>
                </a:lnTo>
                <a:lnTo>
                  <a:pt x="278815" y="473710"/>
                </a:lnTo>
                <a:lnTo>
                  <a:pt x="272300" y="473710"/>
                </a:lnTo>
                <a:lnTo>
                  <a:pt x="267081" y="474980"/>
                </a:lnTo>
                <a:lnTo>
                  <a:pt x="256667" y="478790"/>
                </a:lnTo>
                <a:lnTo>
                  <a:pt x="252107" y="480060"/>
                </a:lnTo>
                <a:lnTo>
                  <a:pt x="248196" y="482600"/>
                </a:lnTo>
                <a:lnTo>
                  <a:pt x="239077" y="485140"/>
                </a:lnTo>
                <a:lnTo>
                  <a:pt x="242328" y="482600"/>
                </a:lnTo>
                <a:lnTo>
                  <a:pt x="233857" y="483870"/>
                </a:lnTo>
                <a:lnTo>
                  <a:pt x="227672" y="485140"/>
                </a:lnTo>
                <a:lnTo>
                  <a:pt x="221488" y="486410"/>
                </a:lnTo>
                <a:lnTo>
                  <a:pt x="187223" y="494030"/>
                </a:lnTo>
                <a:lnTo>
                  <a:pt x="177190" y="495300"/>
                </a:lnTo>
                <a:lnTo>
                  <a:pt x="186791" y="492760"/>
                </a:lnTo>
                <a:lnTo>
                  <a:pt x="196430" y="488950"/>
                </a:lnTo>
                <a:lnTo>
                  <a:pt x="207149" y="485140"/>
                </a:lnTo>
                <a:lnTo>
                  <a:pt x="215633" y="482600"/>
                </a:lnTo>
                <a:lnTo>
                  <a:pt x="221246" y="480060"/>
                </a:lnTo>
                <a:lnTo>
                  <a:pt x="226479" y="477520"/>
                </a:lnTo>
                <a:lnTo>
                  <a:pt x="233857" y="474980"/>
                </a:lnTo>
                <a:lnTo>
                  <a:pt x="226695" y="474980"/>
                </a:lnTo>
                <a:lnTo>
                  <a:pt x="222783" y="476250"/>
                </a:lnTo>
                <a:lnTo>
                  <a:pt x="219532" y="476250"/>
                </a:lnTo>
                <a:lnTo>
                  <a:pt x="212369" y="478790"/>
                </a:lnTo>
                <a:lnTo>
                  <a:pt x="216268" y="474980"/>
                </a:lnTo>
                <a:lnTo>
                  <a:pt x="220840" y="469900"/>
                </a:lnTo>
                <a:lnTo>
                  <a:pt x="226695" y="464820"/>
                </a:lnTo>
                <a:lnTo>
                  <a:pt x="234518" y="458470"/>
                </a:lnTo>
                <a:lnTo>
                  <a:pt x="233210" y="458470"/>
                </a:lnTo>
                <a:lnTo>
                  <a:pt x="228003" y="461010"/>
                </a:lnTo>
                <a:lnTo>
                  <a:pt x="228003" y="458470"/>
                </a:lnTo>
                <a:lnTo>
                  <a:pt x="238417" y="450850"/>
                </a:lnTo>
                <a:lnTo>
                  <a:pt x="237121" y="448310"/>
                </a:lnTo>
                <a:lnTo>
                  <a:pt x="242989" y="444500"/>
                </a:lnTo>
                <a:lnTo>
                  <a:pt x="246888" y="443230"/>
                </a:lnTo>
                <a:lnTo>
                  <a:pt x="251447" y="443230"/>
                </a:lnTo>
                <a:lnTo>
                  <a:pt x="256006" y="441960"/>
                </a:lnTo>
                <a:lnTo>
                  <a:pt x="266433" y="439420"/>
                </a:lnTo>
                <a:lnTo>
                  <a:pt x="263829" y="440690"/>
                </a:lnTo>
                <a:lnTo>
                  <a:pt x="270992" y="438150"/>
                </a:lnTo>
                <a:lnTo>
                  <a:pt x="271640" y="434340"/>
                </a:lnTo>
                <a:lnTo>
                  <a:pt x="274904" y="425450"/>
                </a:lnTo>
                <a:lnTo>
                  <a:pt x="276212" y="421640"/>
                </a:lnTo>
                <a:lnTo>
                  <a:pt x="278815" y="417830"/>
                </a:lnTo>
                <a:lnTo>
                  <a:pt x="280771" y="412750"/>
                </a:lnTo>
                <a:lnTo>
                  <a:pt x="281419" y="412750"/>
                </a:lnTo>
                <a:lnTo>
                  <a:pt x="281419" y="411480"/>
                </a:lnTo>
                <a:lnTo>
                  <a:pt x="282714" y="410210"/>
                </a:lnTo>
                <a:lnTo>
                  <a:pt x="283375" y="408940"/>
                </a:lnTo>
                <a:lnTo>
                  <a:pt x="285330" y="407670"/>
                </a:lnTo>
                <a:lnTo>
                  <a:pt x="285978" y="405130"/>
                </a:lnTo>
                <a:lnTo>
                  <a:pt x="287286" y="403860"/>
                </a:lnTo>
                <a:lnTo>
                  <a:pt x="291185" y="398780"/>
                </a:lnTo>
                <a:lnTo>
                  <a:pt x="293141" y="397510"/>
                </a:lnTo>
                <a:lnTo>
                  <a:pt x="291185" y="401320"/>
                </a:lnTo>
                <a:lnTo>
                  <a:pt x="290537" y="408940"/>
                </a:lnTo>
                <a:lnTo>
                  <a:pt x="295097" y="397510"/>
                </a:lnTo>
                <a:lnTo>
                  <a:pt x="295744" y="398780"/>
                </a:lnTo>
                <a:lnTo>
                  <a:pt x="291846" y="406400"/>
                </a:lnTo>
                <a:lnTo>
                  <a:pt x="290537" y="410210"/>
                </a:lnTo>
                <a:lnTo>
                  <a:pt x="294601" y="403860"/>
                </a:lnTo>
                <a:lnTo>
                  <a:pt x="297624" y="397510"/>
                </a:lnTo>
                <a:lnTo>
                  <a:pt x="301993" y="389890"/>
                </a:lnTo>
                <a:lnTo>
                  <a:pt x="310083" y="374650"/>
                </a:lnTo>
                <a:lnTo>
                  <a:pt x="315290" y="374650"/>
                </a:lnTo>
                <a:lnTo>
                  <a:pt x="321157" y="367030"/>
                </a:lnTo>
                <a:lnTo>
                  <a:pt x="327672" y="356870"/>
                </a:lnTo>
                <a:lnTo>
                  <a:pt x="336791" y="341630"/>
                </a:lnTo>
                <a:lnTo>
                  <a:pt x="341414" y="334010"/>
                </a:lnTo>
                <a:lnTo>
                  <a:pt x="343954" y="330428"/>
                </a:lnTo>
                <a:lnTo>
                  <a:pt x="343954" y="330923"/>
                </a:lnTo>
                <a:lnTo>
                  <a:pt x="344601" y="330923"/>
                </a:lnTo>
                <a:lnTo>
                  <a:pt x="351777" y="319201"/>
                </a:lnTo>
                <a:lnTo>
                  <a:pt x="349821" y="321157"/>
                </a:lnTo>
                <a:lnTo>
                  <a:pt x="347218" y="324408"/>
                </a:lnTo>
                <a:lnTo>
                  <a:pt x="345909" y="325983"/>
                </a:lnTo>
                <a:lnTo>
                  <a:pt x="345909" y="323850"/>
                </a:lnTo>
                <a:lnTo>
                  <a:pt x="348513" y="316230"/>
                </a:lnTo>
                <a:lnTo>
                  <a:pt x="340042" y="327660"/>
                </a:lnTo>
                <a:lnTo>
                  <a:pt x="341998" y="322580"/>
                </a:lnTo>
                <a:lnTo>
                  <a:pt x="344601" y="316230"/>
                </a:lnTo>
                <a:lnTo>
                  <a:pt x="346557" y="311150"/>
                </a:lnTo>
                <a:lnTo>
                  <a:pt x="349161" y="306070"/>
                </a:lnTo>
                <a:lnTo>
                  <a:pt x="351015" y="304800"/>
                </a:lnTo>
                <a:lnTo>
                  <a:pt x="350710" y="309880"/>
                </a:lnTo>
                <a:lnTo>
                  <a:pt x="351269" y="311150"/>
                </a:lnTo>
                <a:lnTo>
                  <a:pt x="355676" y="304800"/>
                </a:lnTo>
                <a:lnTo>
                  <a:pt x="357682" y="297180"/>
                </a:lnTo>
                <a:lnTo>
                  <a:pt x="356984" y="293370"/>
                </a:lnTo>
                <a:lnTo>
                  <a:pt x="358241" y="288290"/>
                </a:lnTo>
                <a:lnTo>
                  <a:pt x="366102" y="273050"/>
                </a:lnTo>
                <a:lnTo>
                  <a:pt x="373888" y="261620"/>
                </a:lnTo>
                <a:lnTo>
                  <a:pt x="382473" y="250190"/>
                </a:lnTo>
                <a:lnTo>
                  <a:pt x="390194" y="238760"/>
                </a:lnTo>
                <a:lnTo>
                  <a:pt x="395414" y="227330"/>
                </a:lnTo>
                <a:lnTo>
                  <a:pt x="399186" y="219710"/>
                </a:lnTo>
                <a:lnTo>
                  <a:pt x="408432" y="195580"/>
                </a:lnTo>
                <a:lnTo>
                  <a:pt x="424243" y="153670"/>
                </a:lnTo>
                <a:lnTo>
                  <a:pt x="433857" y="139700"/>
                </a:lnTo>
                <a:lnTo>
                  <a:pt x="430593" y="137160"/>
                </a:lnTo>
                <a:lnTo>
                  <a:pt x="433197" y="133350"/>
                </a:lnTo>
                <a:lnTo>
                  <a:pt x="437769" y="121920"/>
                </a:lnTo>
                <a:lnTo>
                  <a:pt x="441667" y="116840"/>
                </a:lnTo>
                <a:lnTo>
                  <a:pt x="442722" y="114782"/>
                </a:lnTo>
                <a:lnTo>
                  <a:pt x="392722" y="114782"/>
                </a:lnTo>
                <a:lnTo>
                  <a:pt x="391515" y="116840"/>
                </a:lnTo>
                <a:lnTo>
                  <a:pt x="382397" y="132080"/>
                </a:lnTo>
                <a:lnTo>
                  <a:pt x="377177" y="139700"/>
                </a:lnTo>
                <a:lnTo>
                  <a:pt x="378485" y="142240"/>
                </a:lnTo>
                <a:lnTo>
                  <a:pt x="377825" y="146050"/>
                </a:lnTo>
                <a:lnTo>
                  <a:pt x="371868" y="154940"/>
                </a:lnTo>
                <a:lnTo>
                  <a:pt x="365785" y="161290"/>
                </a:lnTo>
                <a:lnTo>
                  <a:pt x="353733" y="173990"/>
                </a:lnTo>
                <a:lnTo>
                  <a:pt x="355676" y="168910"/>
                </a:lnTo>
                <a:lnTo>
                  <a:pt x="359587" y="156210"/>
                </a:lnTo>
                <a:lnTo>
                  <a:pt x="356984" y="162560"/>
                </a:lnTo>
                <a:lnTo>
                  <a:pt x="355676" y="162560"/>
                </a:lnTo>
                <a:lnTo>
                  <a:pt x="353733" y="165100"/>
                </a:lnTo>
                <a:lnTo>
                  <a:pt x="354380" y="166370"/>
                </a:lnTo>
                <a:lnTo>
                  <a:pt x="351294" y="173990"/>
                </a:lnTo>
                <a:lnTo>
                  <a:pt x="333768" y="214630"/>
                </a:lnTo>
                <a:lnTo>
                  <a:pt x="312280" y="250190"/>
                </a:lnTo>
                <a:lnTo>
                  <a:pt x="308127" y="256540"/>
                </a:lnTo>
                <a:lnTo>
                  <a:pt x="301155" y="264160"/>
                </a:lnTo>
                <a:lnTo>
                  <a:pt x="295833" y="267970"/>
                </a:lnTo>
                <a:lnTo>
                  <a:pt x="292100" y="271780"/>
                </a:lnTo>
                <a:lnTo>
                  <a:pt x="289890" y="274320"/>
                </a:lnTo>
                <a:lnTo>
                  <a:pt x="293141" y="271780"/>
                </a:lnTo>
                <a:lnTo>
                  <a:pt x="277634" y="290830"/>
                </a:lnTo>
                <a:lnTo>
                  <a:pt x="266788" y="304800"/>
                </a:lnTo>
                <a:lnTo>
                  <a:pt x="251002" y="325120"/>
                </a:lnTo>
                <a:lnTo>
                  <a:pt x="249072" y="327660"/>
                </a:lnTo>
                <a:lnTo>
                  <a:pt x="238417" y="341630"/>
                </a:lnTo>
                <a:lnTo>
                  <a:pt x="233857" y="347980"/>
                </a:lnTo>
                <a:lnTo>
                  <a:pt x="229958" y="353060"/>
                </a:lnTo>
                <a:lnTo>
                  <a:pt x="225399" y="359410"/>
                </a:lnTo>
                <a:lnTo>
                  <a:pt x="222135" y="361950"/>
                </a:lnTo>
                <a:lnTo>
                  <a:pt x="219532" y="365760"/>
                </a:lnTo>
                <a:lnTo>
                  <a:pt x="216268" y="369570"/>
                </a:lnTo>
                <a:lnTo>
                  <a:pt x="211709" y="374650"/>
                </a:lnTo>
                <a:lnTo>
                  <a:pt x="206502" y="381000"/>
                </a:lnTo>
                <a:lnTo>
                  <a:pt x="201942" y="386080"/>
                </a:lnTo>
                <a:lnTo>
                  <a:pt x="192201" y="397510"/>
                </a:lnTo>
                <a:lnTo>
                  <a:pt x="186791" y="403860"/>
                </a:lnTo>
                <a:lnTo>
                  <a:pt x="170675" y="421640"/>
                </a:lnTo>
                <a:lnTo>
                  <a:pt x="161531" y="430530"/>
                </a:lnTo>
                <a:lnTo>
                  <a:pt x="152996" y="439420"/>
                </a:lnTo>
                <a:lnTo>
                  <a:pt x="151777" y="440690"/>
                </a:lnTo>
                <a:lnTo>
                  <a:pt x="141541" y="450850"/>
                </a:lnTo>
                <a:lnTo>
                  <a:pt x="130937" y="461010"/>
                </a:lnTo>
                <a:lnTo>
                  <a:pt x="142659" y="443230"/>
                </a:lnTo>
                <a:lnTo>
                  <a:pt x="149174" y="434340"/>
                </a:lnTo>
                <a:lnTo>
                  <a:pt x="155689" y="424180"/>
                </a:lnTo>
                <a:lnTo>
                  <a:pt x="148437" y="431800"/>
                </a:lnTo>
                <a:lnTo>
                  <a:pt x="118656" y="461010"/>
                </a:lnTo>
                <a:lnTo>
                  <a:pt x="100558" y="478790"/>
                </a:lnTo>
                <a:lnTo>
                  <a:pt x="83756" y="495300"/>
                </a:lnTo>
                <a:lnTo>
                  <a:pt x="82461" y="496570"/>
                </a:lnTo>
                <a:lnTo>
                  <a:pt x="1344561" y="496570"/>
                </a:lnTo>
                <a:lnTo>
                  <a:pt x="1368018" y="496570"/>
                </a:lnTo>
                <a:lnTo>
                  <a:pt x="1451394" y="494030"/>
                </a:lnTo>
                <a:lnTo>
                  <a:pt x="1493329" y="495300"/>
                </a:lnTo>
                <a:lnTo>
                  <a:pt x="1534782" y="497840"/>
                </a:lnTo>
                <a:lnTo>
                  <a:pt x="1549831" y="495300"/>
                </a:lnTo>
                <a:lnTo>
                  <a:pt x="1595056" y="492760"/>
                </a:lnTo>
                <a:lnTo>
                  <a:pt x="1612303" y="490220"/>
                </a:lnTo>
                <a:lnTo>
                  <a:pt x="1658556" y="486410"/>
                </a:lnTo>
                <a:lnTo>
                  <a:pt x="1705889" y="483870"/>
                </a:lnTo>
                <a:lnTo>
                  <a:pt x="1853069" y="480060"/>
                </a:lnTo>
                <a:lnTo>
                  <a:pt x="2056180" y="480060"/>
                </a:lnTo>
                <a:lnTo>
                  <a:pt x="2107273" y="478790"/>
                </a:lnTo>
                <a:lnTo>
                  <a:pt x="2158212" y="478790"/>
                </a:lnTo>
                <a:lnTo>
                  <a:pt x="2160955" y="477520"/>
                </a:lnTo>
                <a:lnTo>
                  <a:pt x="2164067" y="476250"/>
                </a:lnTo>
                <a:lnTo>
                  <a:pt x="2170112" y="473710"/>
                </a:lnTo>
                <a:lnTo>
                  <a:pt x="2181656" y="473710"/>
                </a:lnTo>
                <a:lnTo>
                  <a:pt x="2182965" y="480060"/>
                </a:lnTo>
                <a:lnTo>
                  <a:pt x="2238273" y="476250"/>
                </a:lnTo>
                <a:lnTo>
                  <a:pt x="2352065" y="476250"/>
                </a:lnTo>
                <a:lnTo>
                  <a:pt x="2404453" y="469900"/>
                </a:lnTo>
                <a:lnTo>
                  <a:pt x="2428557" y="476250"/>
                </a:lnTo>
                <a:lnTo>
                  <a:pt x="2481072" y="477520"/>
                </a:lnTo>
                <a:lnTo>
                  <a:pt x="2596629" y="477520"/>
                </a:lnTo>
                <a:lnTo>
                  <a:pt x="2764701" y="478790"/>
                </a:lnTo>
                <a:lnTo>
                  <a:pt x="2845727" y="472440"/>
                </a:lnTo>
                <a:lnTo>
                  <a:pt x="2857931" y="471170"/>
                </a:lnTo>
                <a:lnTo>
                  <a:pt x="2869285" y="471170"/>
                </a:lnTo>
                <a:lnTo>
                  <a:pt x="2879344" y="469900"/>
                </a:lnTo>
                <a:lnTo>
                  <a:pt x="2907360" y="469900"/>
                </a:lnTo>
                <a:lnTo>
                  <a:pt x="2915589" y="471170"/>
                </a:lnTo>
                <a:lnTo>
                  <a:pt x="2926245" y="471170"/>
                </a:lnTo>
                <a:lnTo>
                  <a:pt x="2932252" y="472440"/>
                </a:lnTo>
                <a:lnTo>
                  <a:pt x="2938551" y="472440"/>
                </a:lnTo>
                <a:lnTo>
                  <a:pt x="2966720" y="477520"/>
                </a:lnTo>
                <a:lnTo>
                  <a:pt x="2974200" y="477520"/>
                </a:lnTo>
                <a:lnTo>
                  <a:pt x="2996095" y="482600"/>
                </a:lnTo>
                <a:lnTo>
                  <a:pt x="3009963" y="485140"/>
                </a:lnTo>
                <a:lnTo>
                  <a:pt x="3022841" y="487680"/>
                </a:lnTo>
                <a:lnTo>
                  <a:pt x="3034385" y="491490"/>
                </a:lnTo>
                <a:lnTo>
                  <a:pt x="3041561" y="492760"/>
                </a:lnTo>
                <a:lnTo>
                  <a:pt x="3051327" y="496570"/>
                </a:lnTo>
                <a:lnTo>
                  <a:pt x="3055886" y="497840"/>
                </a:lnTo>
                <a:lnTo>
                  <a:pt x="3061754" y="497840"/>
                </a:lnTo>
                <a:lnTo>
                  <a:pt x="3073476" y="495300"/>
                </a:lnTo>
                <a:lnTo>
                  <a:pt x="3089110" y="494030"/>
                </a:lnTo>
                <a:lnTo>
                  <a:pt x="3096933" y="492760"/>
                </a:lnTo>
                <a:lnTo>
                  <a:pt x="3121025" y="492760"/>
                </a:lnTo>
                <a:lnTo>
                  <a:pt x="3150476" y="473710"/>
                </a:lnTo>
                <a:lnTo>
                  <a:pt x="3150476" y="467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12437" y="55524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651"/>
                </a:moveTo>
                <a:lnTo>
                  <a:pt x="651" y="0"/>
                </a:lnTo>
                <a:lnTo>
                  <a:pt x="0" y="0"/>
                </a:lnTo>
                <a:lnTo>
                  <a:pt x="0" y="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330684" y="5383072"/>
            <a:ext cx="33655" cy="17145"/>
          </a:xfrm>
          <a:custGeom>
            <a:avLst/>
            <a:gdLst/>
            <a:ahLst/>
            <a:cxnLst/>
            <a:rect l="l" t="t" r="r" b="b"/>
            <a:pathLst>
              <a:path w="33654" h="17145">
                <a:moveTo>
                  <a:pt x="647" y="0"/>
                </a:moveTo>
                <a:lnTo>
                  <a:pt x="0" y="647"/>
                </a:lnTo>
                <a:lnTo>
                  <a:pt x="0" y="1308"/>
                </a:lnTo>
                <a:lnTo>
                  <a:pt x="647" y="0"/>
                </a:lnTo>
                <a:close/>
              </a:path>
              <a:path w="33654" h="17145">
                <a:moveTo>
                  <a:pt x="33223" y="13677"/>
                </a:moveTo>
                <a:lnTo>
                  <a:pt x="31915" y="16941"/>
                </a:lnTo>
                <a:lnTo>
                  <a:pt x="32562" y="15633"/>
                </a:lnTo>
                <a:lnTo>
                  <a:pt x="33223" y="14986"/>
                </a:lnTo>
                <a:lnTo>
                  <a:pt x="33223" y="136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547613" y="5601309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2603" y="1295"/>
                </a:moveTo>
                <a:lnTo>
                  <a:pt x="1295" y="0"/>
                </a:lnTo>
                <a:lnTo>
                  <a:pt x="0" y="1295"/>
                </a:lnTo>
                <a:lnTo>
                  <a:pt x="0" y="2603"/>
                </a:lnTo>
                <a:lnTo>
                  <a:pt x="647" y="3251"/>
                </a:lnTo>
                <a:lnTo>
                  <a:pt x="2603" y="2603"/>
                </a:lnTo>
                <a:lnTo>
                  <a:pt x="2603" y="1295"/>
                </a:lnTo>
                <a:close/>
              </a:path>
              <a:path w="4445" h="3810">
                <a:moveTo>
                  <a:pt x="3251" y="1955"/>
                </a:moveTo>
                <a:lnTo>
                  <a:pt x="2603" y="2603"/>
                </a:lnTo>
                <a:lnTo>
                  <a:pt x="3251" y="2603"/>
                </a:lnTo>
                <a:lnTo>
                  <a:pt x="3251" y="1955"/>
                </a:lnTo>
                <a:close/>
              </a:path>
              <a:path w="4445" h="3810">
                <a:moveTo>
                  <a:pt x="3898" y="647"/>
                </a:moveTo>
                <a:lnTo>
                  <a:pt x="2603" y="647"/>
                </a:lnTo>
                <a:lnTo>
                  <a:pt x="2603" y="1295"/>
                </a:lnTo>
                <a:lnTo>
                  <a:pt x="3898" y="6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605588" y="5679477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70" h="15239">
                <a:moveTo>
                  <a:pt x="2603" y="0"/>
                </a:moveTo>
                <a:lnTo>
                  <a:pt x="0" y="1955"/>
                </a:lnTo>
                <a:lnTo>
                  <a:pt x="647" y="1955"/>
                </a:lnTo>
                <a:lnTo>
                  <a:pt x="1955" y="1308"/>
                </a:lnTo>
                <a:lnTo>
                  <a:pt x="2603" y="0"/>
                </a:lnTo>
                <a:close/>
              </a:path>
              <a:path w="13970" h="15239">
                <a:moveTo>
                  <a:pt x="13677" y="14325"/>
                </a:moveTo>
                <a:lnTo>
                  <a:pt x="13030" y="14325"/>
                </a:lnTo>
                <a:lnTo>
                  <a:pt x="13030" y="14986"/>
                </a:lnTo>
                <a:lnTo>
                  <a:pt x="13677" y="143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363909" y="539544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302"/>
                </a:moveTo>
                <a:lnTo>
                  <a:pt x="651" y="651"/>
                </a:lnTo>
                <a:lnTo>
                  <a:pt x="651" y="0"/>
                </a:lnTo>
                <a:lnTo>
                  <a:pt x="0" y="1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303326" y="5366129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1954"/>
                </a:moveTo>
                <a:lnTo>
                  <a:pt x="1302" y="0"/>
                </a:lnTo>
                <a:lnTo>
                  <a:pt x="0" y="1302"/>
                </a:lnTo>
                <a:lnTo>
                  <a:pt x="0" y="19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146329" y="5315968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1302"/>
                </a:moveTo>
                <a:lnTo>
                  <a:pt x="651" y="651"/>
                </a:lnTo>
                <a:lnTo>
                  <a:pt x="651" y="0"/>
                </a:lnTo>
                <a:lnTo>
                  <a:pt x="0" y="1954"/>
                </a:lnTo>
                <a:lnTo>
                  <a:pt x="0" y="1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114263" y="5312714"/>
            <a:ext cx="500380" cy="438150"/>
          </a:xfrm>
          <a:custGeom>
            <a:avLst/>
            <a:gdLst/>
            <a:ahLst/>
            <a:cxnLst/>
            <a:rect l="l" t="t" r="r" b="b"/>
            <a:pathLst>
              <a:path w="500379" h="438150">
                <a:moveTo>
                  <a:pt x="15773" y="48209"/>
                </a:moveTo>
                <a:lnTo>
                  <a:pt x="14465" y="49517"/>
                </a:lnTo>
                <a:lnTo>
                  <a:pt x="14465" y="50165"/>
                </a:lnTo>
                <a:lnTo>
                  <a:pt x="15773" y="48209"/>
                </a:lnTo>
                <a:close/>
              </a:path>
              <a:path w="500379" h="438150">
                <a:moveTo>
                  <a:pt x="27495" y="3263"/>
                </a:moveTo>
                <a:lnTo>
                  <a:pt x="26847" y="5219"/>
                </a:lnTo>
                <a:lnTo>
                  <a:pt x="27495" y="4559"/>
                </a:lnTo>
                <a:lnTo>
                  <a:pt x="27495" y="3263"/>
                </a:lnTo>
                <a:close/>
              </a:path>
              <a:path w="500379" h="438150">
                <a:moveTo>
                  <a:pt x="84175" y="660"/>
                </a:moveTo>
                <a:lnTo>
                  <a:pt x="81572" y="0"/>
                </a:lnTo>
                <a:lnTo>
                  <a:pt x="81572" y="660"/>
                </a:lnTo>
                <a:lnTo>
                  <a:pt x="82867" y="1955"/>
                </a:lnTo>
                <a:lnTo>
                  <a:pt x="84175" y="660"/>
                </a:lnTo>
                <a:close/>
              </a:path>
              <a:path w="500379" h="438150">
                <a:moveTo>
                  <a:pt x="146710" y="38785"/>
                </a:moveTo>
                <a:lnTo>
                  <a:pt x="146062" y="38785"/>
                </a:lnTo>
                <a:lnTo>
                  <a:pt x="146062" y="39154"/>
                </a:lnTo>
                <a:lnTo>
                  <a:pt x="146710" y="38785"/>
                </a:lnTo>
                <a:close/>
              </a:path>
              <a:path w="500379" h="438150">
                <a:moveTo>
                  <a:pt x="152577" y="39090"/>
                </a:moveTo>
                <a:lnTo>
                  <a:pt x="151269" y="37782"/>
                </a:lnTo>
                <a:lnTo>
                  <a:pt x="149313" y="36487"/>
                </a:lnTo>
                <a:lnTo>
                  <a:pt x="148018" y="37134"/>
                </a:lnTo>
                <a:lnTo>
                  <a:pt x="147370" y="37782"/>
                </a:lnTo>
                <a:lnTo>
                  <a:pt x="147370" y="38442"/>
                </a:lnTo>
                <a:lnTo>
                  <a:pt x="150622" y="42341"/>
                </a:lnTo>
                <a:lnTo>
                  <a:pt x="152577" y="39090"/>
                </a:lnTo>
                <a:close/>
              </a:path>
              <a:path w="500379" h="438150">
                <a:moveTo>
                  <a:pt x="165608" y="38785"/>
                </a:moveTo>
                <a:lnTo>
                  <a:pt x="164553" y="42887"/>
                </a:lnTo>
                <a:lnTo>
                  <a:pt x="164947" y="42595"/>
                </a:lnTo>
                <a:lnTo>
                  <a:pt x="165608" y="38785"/>
                </a:lnTo>
                <a:close/>
              </a:path>
              <a:path w="500379" h="438150">
                <a:moveTo>
                  <a:pt x="477647" y="351205"/>
                </a:moveTo>
                <a:lnTo>
                  <a:pt x="476338" y="351205"/>
                </a:lnTo>
                <a:lnTo>
                  <a:pt x="476516" y="351713"/>
                </a:lnTo>
                <a:lnTo>
                  <a:pt x="477647" y="351205"/>
                </a:lnTo>
                <a:close/>
              </a:path>
              <a:path w="500379" h="438150">
                <a:moveTo>
                  <a:pt x="499097" y="388010"/>
                </a:moveTo>
                <a:lnTo>
                  <a:pt x="494639" y="385495"/>
                </a:lnTo>
                <a:lnTo>
                  <a:pt x="492950" y="380415"/>
                </a:lnTo>
                <a:lnTo>
                  <a:pt x="491261" y="376605"/>
                </a:lnTo>
                <a:lnTo>
                  <a:pt x="486765" y="374065"/>
                </a:lnTo>
                <a:lnTo>
                  <a:pt x="487413" y="372795"/>
                </a:lnTo>
                <a:lnTo>
                  <a:pt x="483793" y="374065"/>
                </a:lnTo>
                <a:lnTo>
                  <a:pt x="482854" y="368985"/>
                </a:lnTo>
                <a:lnTo>
                  <a:pt x="481914" y="365175"/>
                </a:lnTo>
                <a:lnTo>
                  <a:pt x="478294" y="363905"/>
                </a:lnTo>
                <a:lnTo>
                  <a:pt x="472427" y="362635"/>
                </a:lnTo>
                <a:lnTo>
                  <a:pt x="477647" y="355015"/>
                </a:lnTo>
                <a:lnTo>
                  <a:pt x="476516" y="351713"/>
                </a:lnTo>
                <a:lnTo>
                  <a:pt x="469176" y="355015"/>
                </a:lnTo>
                <a:lnTo>
                  <a:pt x="470471" y="349935"/>
                </a:lnTo>
                <a:lnTo>
                  <a:pt x="469823" y="348665"/>
                </a:lnTo>
                <a:lnTo>
                  <a:pt x="476338" y="338505"/>
                </a:lnTo>
                <a:lnTo>
                  <a:pt x="465912" y="339775"/>
                </a:lnTo>
                <a:lnTo>
                  <a:pt x="465264" y="334695"/>
                </a:lnTo>
                <a:lnTo>
                  <a:pt x="462661" y="332155"/>
                </a:lnTo>
                <a:lnTo>
                  <a:pt x="465264" y="330885"/>
                </a:lnTo>
                <a:lnTo>
                  <a:pt x="457073" y="321995"/>
                </a:lnTo>
                <a:lnTo>
                  <a:pt x="450037" y="313105"/>
                </a:lnTo>
                <a:lnTo>
                  <a:pt x="442633" y="304215"/>
                </a:lnTo>
                <a:lnTo>
                  <a:pt x="433463" y="297954"/>
                </a:lnTo>
                <a:lnTo>
                  <a:pt x="434632" y="295325"/>
                </a:lnTo>
                <a:lnTo>
                  <a:pt x="432689" y="297865"/>
                </a:lnTo>
                <a:lnTo>
                  <a:pt x="428790" y="294055"/>
                </a:lnTo>
                <a:lnTo>
                  <a:pt x="430085" y="292785"/>
                </a:lnTo>
                <a:lnTo>
                  <a:pt x="431050" y="288975"/>
                </a:lnTo>
                <a:lnTo>
                  <a:pt x="432447" y="285165"/>
                </a:lnTo>
                <a:lnTo>
                  <a:pt x="432015" y="281355"/>
                </a:lnTo>
                <a:lnTo>
                  <a:pt x="427482" y="282625"/>
                </a:lnTo>
                <a:lnTo>
                  <a:pt x="424561" y="283895"/>
                </a:lnTo>
                <a:lnTo>
                  <a:pt x="424141" y="282625"/>
                </a:lnTo>
                <a:lnTo>
                  <a:pt x="424091" y="281355"/>
                </a:lnTo>
                <a:lnTo>
                  <a:pt x="422275" y="283895"/>
                </a:lnTo>
                <a:lnTo>
                  <a:pt x="419785" y="272465"/>
                </a:lnTo>
                <a:lnTo>
                  <a:pt x="413156" y="267385"/>
                </a:lnTo>
                <a:lnTo>
                  <a:pt x="406514" y="263575"/>
                </a:lnTo>
                <a:lnTo>
                  <a:pt x="404025" y="252145"/>
                </a:lnTo>
                <a:lnTo>
                  <a:pt x="403377" y="253415"/>
                </a:lnTo>
                <a:lnTo>
                  <a:pt x="400126" y="250875"/>
                </a:lnTo>
                <a:lnTo>
                  <a:pt x="405980" y="247065"/>
                </a:lnTo>
                <a:lnTo>
                  <a:pt x="400126" y="249605"/>
                </a:lnTo>
                <a:lnTo>
                  <a:pt x="403377" y="239445"/>
                </a:lnTo>
                <a:lnTo>
                  <a:pt x="398818" y="243255"/>
                </a:lnTo>
                <a:lnTo>
                  <a:pt x="398818" y="244525"/>
                </a:lnTo>
                <a:lnTo>
                  <a:pt x="394258" y="248335"/>
                </a:lnTo>
                <a:lnTo>
                  <a:pt x="393611" y="244525"/>
                </a:lnTo>
                <a:lnTo>
                  <a:pt x="391007" y="244525"/>
                </a:lnTo>
                <a:lnTo>
                  <a:pt x="393611" y="241985"/>
                </a:lnTo>
                <a:lnTo>
                  <a:pt x="394906" y="241985"/>
                </a:lnTo>
                <a:lnTo>
                  <a:pt x="394906" y="240715"/>
                </a:lnTo>
                <a:lnTo>
                  <a:pt x="395566" y="238175"/>
                </a:lnTo>
                <a:lnTo>
                  <a:pt x="390182" y="236905"/>
                </a:lnTo>
                <a:lnTo>
                  <a:pt x="387172" y="233095"/>
                </a:lnTo>
                <a:lnTo>
                  <a:pt x="384289" y="229285"/>
                </a:lnTo>
                <a:lnTo>
                  <a:pt x="379272" y="229285"/>
                </a:lnTo>
                <a:lnTo>
                  <a:pt x="381876" y="224205"/>
                </a:lnTo>
                <a:lnTo>
                  <a:pt x="376936" y="221665"/>
                </a:lnTo>
                <a:lnTo>
                  <a:pt x="374548" y="216585"/>
                </a:lnTo>
                <a:lnTo>
                  <a:pt x="371436" y="211505"/>
                </a:lnTo>
                <a:lnTo>
                  <a:pt x="364286" y="211505"/>
                </a:lnTo>
                <a:lnTo>
                  <a:pt x="360807" y="203885"/>
                </a:lnTo>
                <a:lnTo>
                  <a:pt x="357860" y="197535"/>
                </a:lnTo>
                <a:lnTo>
                  <a:pt x="355041" y="191185"/>
                </a:lnTo>
                <a:lnTo>
                  <a:pt x="351917" y="184835"/>
                </a:lnTo>
                <a:lnTo>
                  <a:pt x="348005" y="182295"/>
                </a:lnTo>
                <a:lnTo>
                  <a:pt x="344093" y="173405"/>
                </a:lnTo>
                <a:lnTo>
                  <a:pt x="335635" y="178485"/>
                </a:lnTo>
                <a:lnTo>
                  <a:pt x="326504" y="175945"/>
                </a:lnTo>
                <a:lnTo>
                  <a:pt x="330415" y="167055"/>
                </a:lnTo>
                <a:lnTo>
                  <a:pt x="325208" y="163245"/>
                </a:lnTo>
                <a:lnTo>
                  <a:pt x="321665" y="165785"/>
                </a:lnTo>
                <a:lnTo>
                  <a:pt x="319836" y="165785"/>
                </a:lnTo>
                <a:lnTo>
                  <a:pt x="318249" y="163245"/>
                </a:lnTo>
                <a:lnTo>
                  <a:pt x="315429" y="163245"/>
                </a:lnTo>
                <a:lnTo>
                  <a:pt x="317639" y="160705"/>
                </a:lnTo>
                <a:lnTo>
                  <a:pt x="316496" y="159435"/>
                </a:lnTo>
                <a:lnTo>
                  <a:pt x="314972" y="158165"/>
                </a:lnTo>
                <a:lnTo>
                  <a:pt x="316090" y="155625"/>
                </a:lnTo>
                <a:lnTo>
                  <a:pt x="312178" y="159435"/>
                </a:lnTo>
                <a:lnTo>
                  <a:pt x="303707" y="153085"/>
                </a:lnTo>
                <a:lnTo>
                  <a:pt x="303060" y="154355"/>
                </a:lnTo>
                <a:lnTo>
                  <a:pt x="299796" y="158165"/>
                </a:lnTo>
                <a:lnTo>
                  <a:pt x="301752" y="153085"/>
                </a:lnTo>
                <a:lnTo>
                  <a:pt x="299796" y="154355"/>
                </a:lnTo>
                <a:lnTo>
                  <a:pt x="303060" y="146735"/>
                </a:lnTo>
                <a:lnTo>
                  <a:pt x="299148" y="153085"/>
                </a:lnTo>
                <a:lnTo>
                  <a:pt x="297192" y="154355"/>
                </a:lnTo>
                <a:lnTo>
                  <a:pt x="298500" y="153085"/>
                </a:lnTo>
                <a:lnTo>
                  <a:pt x="298500" y="151815"/>
                </a:lnTo>
                <a:lnTo>
                  <a:pt x="297192" y="153085"/>
                </a:lnTo>
                <a:lnTo>
                  <a:pt x="293281" y="154355"/>
                </a:lnTo>
                <a:lnTo>
                  <a:pt x="293941" y="149275"/>
                </a:lnTo>
                <a:lnTo>
                  <a:pt x="297840" y="144195"/>
                </a:lnTo>
                <a:lnTo>
                  <a:pt x="296545" y="144195"/>
                </a:lnTo>
                <a:lnTo>
                  <a:pt x="294589" y="148005"/>
                </a:lnTo>
                <a:lnTo>
                  <a:pt x="293941" y="146735"/>
                </a:lnTo>
                <a:lnTo>
                  <a:pt x="293941" y="144195"/>
                </a:lnTo>
                <a:lnTo>
                  <a:pt x="295897" y="142925"/>
                </a:lnTo>
                <a:lnTo>
                  <a:pt x="294589" y="142925"/>
                </a:lnTo>
                <a:lnTo>
                  <a:pt x="291985" y="145465"/>
                </a:lnTo>
                <a:lnTo>
                  <a:pt x="290677" y="141655"/>
                </a:lnTo>
                <a:lnTo>
                  <a:pt x="290029" y="144195"/>
                </a:lnTo>
                <a:lnTo>
                  <a:pt x="290029" y="141655"/>
                </a:lnTo>
                <a:lnTo>
                  <a:pt x="286766" y="144195"/>
                </a:lnTo>
                <a:lnTo>
                  <a:pt x="285140" y="145465"/>
                </a:lnTo>
                <a:lnTo>
                  <a:pt x="283514" y="146735"/>
                </a:lnTo>
                <a:lnTo>
                  <a:pt x="286118" y="139115"/>
                </a:lnTo>
                <a:lnTo>
                  <a:pt x="291985" y="132765"/>
                </a:lnTo>
                <a:lnTo>
                  <a:pt x="291338" y="137845"/>
                </a:lnTo>
                <a:lnTo>
                  <a:pt x="293941" y="127685"/>
                </a:lnTo>
                <a:lnTo>
                  <a:pt x="291985" y="127685"/>
                </a:lnTo>
                <a:lnTo>
                  <a:pt x="291985" y="128955"/>
                </a:lnTo>
                <a:lnTo>
                  <a:pt x="290029" y="131495"/>
                </a:lnTo>
                <a:lnTo>
                  <a:pt x="290029" y="125145"/>
                </a:lnTo>
                <a:lnTo>
                  <a:pt x="285140" y="131495"/>
                </a:lnTo>
                <a:lnTo>
                  <a:pt x="284162" y="132765"/>
                </a:lnTo>
                <a:lnTo>
                  <a:pt x="288074" y="125145"/>
                </a:lnTo>
                <a:lnTo>
                  <a:pt x="283514" y="130225"/>
                </a:lnTo>
                <a:lnTo>
                  <a:pt x="285470" y="123875"/>
                </a:lnTo>
                <a:lnTo>
                  <a:pt x="283514" y="127685"/>
                </a:lnTo>
                <a:lnTo>
                  <a:pt x="281952" y="130225"/>
                </a:lnTo>
                <a:lnTo>
                  <a:pt x="279603" y="134035"/>
                </a:lnTo>
                <a:lnTo>
                  <a:pt x="275691" y="132765"/>
                </a:lnTo>
                <a:lnTo>
                  <a:pt x="272440" y="132765"/>
                </a:lnTo>
                <a:lnTo>
                  <a:pt x="277647" y="126415"/>
                </a:lnTo>
                <a:lnTo>
                  <a:pt x="274396" y="127685"/>
                </a:lnTo>
                <a:lnTo>
                  <a:pt x="267881" y="134035"/>
                </a:lnTo>
                <a:lnTo>
                  <a:pt x="271132" y="126415"/>
                </a:lnTo>
                <a:lnTo>
                  <a:pt x="267233" y="131495"/>
                </a:lnTo>
                <a:lnTo>
                  <a:pt x="263969" y="131495"/>
                </a:lnTo>
                <a:lnTo>
                  <a:pt x="272440" y="122605"/>
                </a:lnTo>
                <a:lnTo>
                  <a:pt x="267881" y="125145"/>
                </a:lnTo>
                <a:lnTo>
                  <a:pt x="265277" y="128955"/>
                </a:lnTo>
                <a:lnTo>
                  <a:pt x="260718" y="123875"/>
                </a:lnTo>
                <a:lnTo>
                  <a:pt x="263321" y="114985"/>
                </a:lnTo>
                <a:lnTo>
                  <a:pt x="254203" y="116255"/>
                </a:lnTo>
                <a:lnTo>
                  <a:pt x="252895" y="117525"/>
                </a:lnTo>
                <a:lnTo>
                  <a:pt x="250291" y="118795"/>
                </a:lnTo>
                <a:lnTo>
                  <a:pt x="247688" y="113715"/>
                </a:lnTo>
                <a:lnTo>
                  <a:pt x="248983" y="113715"/>
                </a:lnTo>
                <a:lnTo>
                  <a:pt x="246380" y="109905"/>
                </a:lnTo>
                <a:lnTo>
                  <a:pt x="243776" y="112445"/>
                </a:lnTo>
                <a:lnTo>
                  <a:pt x="242468" y="108635"/>
                </a:lnTo>
                <a:lnTo>
                  <a:pt x="240525" y="111175"/>
                </a:lnTo>
                <a:lnTo>
                  <a:pt x="236613" y="112445"/>
                </a:lnTo>
                <a:lnTo>
                  <a:pt x="235305" y="109905"/>
                </a:lnTo>
                <a:lnTo>
                  <a:pt x="235305" y="104825"/>
                </a:lnTo>
                <a:lnTo>
                  <a:pt x="237261" y="104825"/>
                </a:lnTo>
                <a:lnTo>
                  <a:pt x="236613" y="103555"/>
                </a:lnTo>
                <a:lnTo>
                  <a:pt x="242468" y="94665"/>
                </a:lnTo>
                <a:lnTo>
                  <a:pt x="245732" y="89585"/>
                </a:lnTo>
                <a:lnTo>
                  <a:pt x="243776" y="88315"/>
                </a:lnTo>
                <a:lnTo>
                  <a:pt x="248983" y="84505"/>
                </a:lnTo>
                <a:lnTo>
                  <a:pt x="243776" y="84505"/>
                </a:lnTo>
                <a:lnTo>
                  <a:pt x="242468" y="87045"/>
                </a:lnTo>
                <a:lnTo>
                  <a:pt x="242468" y="88315"/>
                </a:lnTo>
                <a:lnTo>
                  <a:pt x="239864" y="90855"/>
                </a:lnTo>
                <a:lnTo>
                  <a:pt x="239522" y="87439"/>
                </a:lnTo>
                <a:lnTo>
                  <a:pt x="241820" y="80695"/>
                </a:lnTo>
                <a:lnTo>
                  <a:pt x="239420" y="86537"/>
                </a:lnTo>
                <a:lnTo>
                  <a:pt x="239217" y="84505"/>
                </a:lnTo>
                <a:lnTo>
                  <a:pt x="239217" y="87045"/>
                </a:lnTo>
                <a:lnTo>
                  <a:pt x="237261" y="88315"/>
                </a:lnTo>
                <a:lnTo>
                  <a:pt x="233349" y="90855"/>
                </a:lnTo>
                <a:lnTo>
                  <a:pt x="228790" y="92125"/>
                </a:lnTo>
                <a:lnTo>
                  <a:pt x="224231" y="87045"/>
                </a:lnTo>
                <a:lnTo>
                  <a:pt x="228790" y="80695"/>
                </a:lnTo>
                <a:lnTo>
                  <a:pt x="222275" y="81965"/>
                </a:lnTo>
                <a:lnTo>
                  <a:pt x="215112" y="87045"/>
                </a:lnTo>
                <a:lnTo>
                  <a:pt x="212509" y="85775"/>
                </a:lnTo>
                <a:lnTo>
                  <a:pt x="219671" y="75615"/>
                </a:lnTo>
                <a:lnTo>
                  <a:pt x="215760" y="79425"/>
                </a:lnTo>
                <a:lnTo>
                  <a:pt x="209905" y="79425"/>
                </a:lnTo>
                <a:lnTo>
                  <a:pt x="218376" y="74345"/>
                </a:lnTo>
                <a:lnTo>
                  <a:pt x="213156" y="74345"/>
                </a:lnTo>
                <a:lnTo>
                  <a:pt x="213817" y="73075"/>
                </a:lnTo>
                <a:lnTo>
                  <a:pt x="213156" y="73075"/>
                </a:lnTo>
                <a:lnTo>
                  <a:pt x="209245" y="74345"/>
                </a:lnTo>
                <a:lnTo>
                  <a:pt x="210553" y="70535"/>
                </a:lnTo>
                <a:lnTo>
                  <a:pt x="208597" y="70535"/>
                </a:lnTo>
                <a:lnTo>
                  <a:pt x="207949" y="66725"/>
                </a:lnTo>
                <a:lnTo>
                  <a:pt x="212509" y="59105"/>
                </a:lnTo>
                <a:lnTo>
                  <a:pt x="205346" y="65455"/>
                </a:lnTo>
                <a:lnTo>
                  <a:pt x="204038" y="64185"/>
                </a:lnTo>
                <a:lnTo>
                  <a:pt x="207302" y="59105"/>
                </a:lnTo>
                <a:lnTo>
                  <a:pt x="199478" y="61645"/>
                </a:lnTo>
                <a:lnTo>
                  <a:pt x="192316" y="60375"/>
                </a:lnTo>
                <a:lnTo>
                  <a:pt x="186448" y="56565"/>
                </a:lnTo>
                <a:lnTo>
                  <a:pt x="183845" y="60375"/>
                </a:lnTo>
                <a:lnTo>
                  <a:pt x="182537" y="57835"/>
                </a:lnTo>
                <a:lnTo>
                  <a:pt x="181889" y="55295"/>
                </a:lnTo>
                <a:lnTo>
                  <a:pt x="184492" y="54025"/>
                </a:lnTo>
                <a:lnTo>
                  <a:pt x="172123" y="51485"/>
                </a:lnTo>
                <a:lnTo>
                  <a:pt x="172770" y="50215"/>
                </a:lnTo>
                <a:lnTo>
                  <a:pt x="164299" y="43865"/>
                </a:lnTo>
                <a:lnTo>
                  <a:pt x="164553" y="42887"/>
                </a:lnTo>
                <a:lnTo>
                  <a:pt x="159740" y="46405"/>
                </a:lnTo>
                <a:lnTo>
                  <a:pt x="158445" y="46405"/>
                </a:lnTo>
                <a:lnTo>
                  <a:pt x="156489" y="45135"/>
                </a:lnTo>
                <a:lnTo>
                  <a:pt x="155181" y="41325"/>
                </a:lnTo>
                <a:lnTo>
                  <a:pt x="152577" y="40055"/>
                </a:lnTo>
                <a:lnTo>
                  <a:pt x="151269" y="41325"/>
                </a:lnTo>
                <a:lnTo>
                  <a:pt x="155829" y="45135"/>
                </a:lnTo>
                <a:lnTo>
                  <a:pt x="156870" y="46405"/>
                </a:lnTo>
                <a:lnTo>
                  <a:pt x="161048" y="51485"/>
                </a:lnTo>
                <a:lnTo>
                  <a:pt x="164299" y="54025"/>
                </a:lnTo>
                <a:lnTo>
                  <a:pt x="161048" y="57835"/>
                </a:lnTo>
                <a:lnTo>
                  <a:pt x="155181" y="57835"/>
                </a:lnTo>
                <a:lnTo>
                  <a:pt x="157784" y="52755"/>
                </a:lnTo>
                <a:lnTo>
                  <a:pt x="149313" y="54025"/>
                </a:lnTo>
                <a:lnTo>
                  <a:pt x="149974" y="48945"/>
                </a:lnTo>
                <a:lnTo>
                  <a:pt x="146710" y="47675"/>
                </a:lnTo>
                <a:lnTo>
                  <a:pt x="144754" y="46405"/>
                </a:lnTo>
                <a:lnTo>
                  <a:pt x="144754" y="42595"/>
                </a:lnTo>
                <a:lnTo>
                  <a:pt x="146062" y="40055"/>
                </a:lnTo>
                <a:lnTo>
                  <a:pt x="146062" y="39154"/>
                </a:lnTo>
                <a:lnTo>
                  <a:pt x="142151" y="41325"/>
                </a:lnTo>
                <a:lnTo>
                  <a:pt x="139547" y="41325"/>
                </a:lnTo>
                <a:lnTo>
                  <a:pt x="134988" y="42595"/>
                </a:lnTo>
                <a:lnTo>
                  <a:pt x="137591" y="43865"/>
                </a:lnTo>
                <a:lnTo>
                  <a:pt x="131076" y="47675"/>
                </a:lnTo>
                <a:lnTo>
                  <a:pt x="130352" y="46405"/>
                </a:lnTo>
                <a:lnTo>
                  <a:pt x="131648" y="42595"/>
                </a:lnTo>
                <a:lnTo>
                  <a:pt x="131356" y="40055"/>
                </a:lnTo>
                <a:lnTo>
                  <a:pt x="125869" y="41325"/>
                </a:lnTo>
                <a:lnTo>
                  <a:pt x="120650" y="45135"/>
                </a:lnTo>
                <a:lnTo>
                  <a:pt x="123266" y="40055"/>
                </a:lnTo>
                <a:lnTo>
                  <a:pt x="113487" y="42595"/>
                </a:lnTo>
                <a:lnTo>
                  <a:pt x="108280" y="43865"/>
                </a:lnTo>
                <a:lnTo>
                  <a:pt x="121958" y="32435"/>
                </a:lnTo>
                <a:lnTo>
                  <a:pt x="118046" y="31165"/>
                </a:lnTo>
                <a:lnTo>
                  <a:pt x="112191" y="31165"/>
                </a:lnTo>
                <a:lnTo>
                  <a:pt x="110883" y="27355"/>
                </a:lnTo>
                <a:lnTo>
                  <a:pt x="110236" y="27355"/>
                </a:lnTo>
                <a:lnTo>
                  <a:pt x="110236" y="29895"/>
                </a:lnTo>
                <a:lnTo>
                  <a:pt x="107632" y="29895"/>
                </a:lnTo>
                <a:lnTo>
                  <a:pt x="107632" y="27355"/>
                </a:lnTo>
                <a:lnTo>
                  <a:pt x="105016" y="28625"/>
                </a:lnTo>
                <a:lnTo>
                  <a:pt x="105016" y="23545"/>
                </a:lnTo>
                <a:lnTo>
                  <a:pt x="109575" y="19735"/>
                </a:lnTo>
                <a:lnTo>
                  <a:pt x="112191" y="14655"/>
                </a:lnTo>
                <a:lnTo>
                  <a:pt x="111658" y="12115"/>
                </a:lnTo>
                <a:lnTo>
                  <a:pt x="99364" y="12115"/>
                </a:lnTo>
                <a:lnTo>
                  <a:pt x="95897" y="10845"/>
                </a:lnTo>
                <a:lnTo>
                  <a:pt x="96558" y="10845"/>
                </a:lnTo>
                <a:lnTo>
                  <a:pt x="99809" y="7035"/>
                </a:lnTo>
                <a:lnTo>
                  <a:pt x="96558" y="9575"/>
                </a:lnTo>
                <a:lnTo>
                  <a:pt x="97205" y="8305"/>
                </a:lnTo>
                <a:lnTo>
                  <a:pt x="99161" y="7035"/>
                </a:lnTo>
                <a:lnTo>
                  <a:pt x="99809" y="7035"/>
                </a:lnTo>
                <a:lnTo>
                  <a:pt x="100457" y="7035"/>
                </a:lnTo>
                <a:lnTo>
                  <a:pt x="98501" y="5765"/>
                </a:lnTo>
                <a:lnTo>
                  <a:pt x="96558" y="8305"/>
                </a:lnTo>
                <a:lnTo>
                  <a:pt x="90690" y="8305"/>
                </a:lnTo>
                <a:lnTo>
                  <a:pt x="94602" y="1955"/>
                </a:lnTo>
                <a:lnTo>
                  <a:pt x="85483" y="4495"/>
                </a:lnTo>
                <a:lnTo>
                  <a:pt x="82219" y="3225"/>
                </a:lnTo>
                <a:lnTo>
                  <a:pt x="80264" y="3860"/>
                </a:lnTo>
                <a:lnTo>
                  <a:pt x="80264" y="7035"/>
                </a:lnTo>
                <a:lnTo>
                  <a:pt x="73748" y="8305"/>
                </a:lnTo>
                <a:lnTo>
                  <a:pt x="72453" y="7035"/>
                </a:lnTo>
                <a:lnTo>
                  <a:pt x="78701" y="5003"/>
                </a:lnTo>
                <a:lnTo>
                  <a:pt x="80264" y="7035"/>
                </a:lnTo>
                <a:lnTo>
                  <a:pt x="80264" y="3860"/>
                </a:lnTo>
                <a:lnTo>
                  <a:pt x="78308" y="4495"/>
                </a:lnTo>
                <a:lnTo>
                  <a:pt x="75704" y="4495"/>
                </a:lnTo>
                <a:lnTo>
                  <a:pt x="71145" y="5765"/>
                </a:lnTo>
                <a:lnTo>
                  <a:pt x="71145" y="8305"/>
                </a:lnTo>
                <a:lnTo>
                  <a:pt x="71145" y="9575"/>
                </a:lnTo>
                <a:lnTo>
                  <a:pt x="71145" y="10845"/>
                </a:lnTo>
                <a:lnTo>
                  <a:pt x="65938" y="8305"/>
                </a:lnTo>
                <a:lnTo>
                  <a:pt x="62026" y="8305"/>
                </a:lnTo>
                <a:lnTo>
                  <a:pt x="62674" y="1955"/>
                </a:lnTo>
                <a:lnTo>
                  <a:pt x="57467" y="4495"/>
                </a:lnTo>
                <a:lnTo>
                  <a:pt x="52844" y="4495"/>
                </a:lnTo>
                <a:lnTo>
                  <a:pt x="45415" y="7035"/>
                </a:lnTo>
                <a:lnTo>
                  <a:pt x="38963" y="7035"/>
                </a:lnTo>
                <a:lnTo>
                  <a:pt x="37274" y="4495"/>
                </a:lnTo>
                <a:lnTo>
                  <a:pt x="35966" y="7035"/>
                </a:lnTo>
                <a:lnTo>
                  <a:pt x="35318" y="8305"/>
                </a:lnTo>
                <a:lnTo>
                  <a:pt x="34010" y="8305"/>
                </a:lnTo>
                <a:lnTo>
                  <a:pt x="32054" y="7035"/>
                </a:lnTo>
                <a:lnTo>
                  <a:pt x="31407" y="5765"/>
                </a:lnTo>
                <a:lnTo>
                  <a:pt x="31407" y="7035"/>
                </a:lnTo>
                <a:lnTo>
                  <a:pt x="30759" y="5765"/>
                </a:lnTo>
                <a:lnTo>
                  <a:pt x="32054" y="3225"/>
                </a:lnTo>
                <a:lnTo>
                  <a:pt x="30759" y="3225"/>
                </a:lnTo>
                <a:lnTo>
                  <a:pt x="28155" y="7035"/>
                </a:lnTo>
                <a:lnTo>
                  <a:pt x="24892" y="7035"/>
                </a:lnTo>
                <a:lnTo>
                  <a:pt x="25539" y="5765"/>
                </a:lnTo>
                <a:lnTo>
                  <a:pt x="23596" y="7035"/>
                </a:lnTo>
                <a:lnTo>
                  <a:pt x="19037" y="8305"/>
                </a:lnTo>
                <a:lnTo>
                  <a:pt x="24244" y="8305"/>
                </a:lnTo>
                <a:lnTo>
                  <a:pt x="19799" y="10845"/>
                </a:lnTo>
                <a:lnTo>
                  <a:pt x="15608" y="13385"/>
                </a:lnTo>
                <a:lnTo>
                  <a:pt x="9220" y="15925"/>
                </a:lnTo>
                <a:lnTo>
                  <a:pt x="0" y="18465"/>
                </a:lnTo>
                <a:lnTo>
                  <a:pt x="0" y="27355"/>
                </a:lnTo>
                <a:lnTo>
                  <a:pt x="1447" y="28625"/>
                </a:lnTo>
                <a:lnTo>
                  <a:pt x="3390" y="31165"/>
                </a:lnTo>
                <a:lnTo>
                  <a:pt x="6007" y="29895"/>
                </a:lnTo>
                <a:lnTo>
                  <a:pt x="6654" y="29895"/>
                </a:lnTo>
                <a:lnTo>
                  <a:pt x="4965" y="31546"/>
                </a:lnTo>
                <a:lnTo>
                  <a:pt x="4699" y="31267"/>
                </a:lnTo>
                <a:lnTo>
                  <a:pt x="2743" y="32575"/>
                </a:lnTo>
                <a:lnTo>
                  <a:pt x="1447" y="33223"/>
                </a:lnTo>
                <a:lnTo>
                  <a:pt x="2743" y="33883"/>
                </a:lnTo>
                <a:lnTo>
                  <a:pt x="3390" y="33223"/>
                </a:lnTo>
                <a:lnTo>
                  <a:pt x="5346" y="32575"/>
                </a:lnTo>
                <a:lnTo>
                  <a:pt x="6007" y="32575"/>
                </a:lnTo>
                <a:lnTo>
                  <a:pt x="5867" y="32435"/>
                </a:lnTo>
                <a:lnTo>
                  <a:pt x="9906" y="32435"/>
                </a:lnTo>
                <a:lnTo>
                  <a:pt x="6985" y="34975"/>
                </a:lnTo>
                <a:lnTo>
                  <a:pt x="4051" y="37515"/>
                </a:lnTo>
                <a:lnTo>
                  <a:pt x="11861" y="34975"/>
                </a:lnTo>
                <a:lnTo>
                  <a:pt x="5346" y="43865"/>
                </a:lnTo>
                <a:lnTo>
                  <a:pt x="5346" y="46405"/>
                </a:lnTo>
                <a:lnTo>
                  <a:pt x="9906" y="43865"/>
                </a:lnTo>
                <a:lnTo>
                  <a:pt x="14465" y="47675"/>
                </a:lnTo>
                <a:lnTo>
                  <a:pt x="17081" y="45135"/>
                </a:lnTo>
                <a:lnTo>
                  <a:pt x="19037" y="47675"/>
                </a:lnTo>
                <a:lnTo>
                  <a:pt x="18376" y="51485"/>
                </a:lnTo>
                <a:lnTo>
                  <a:pt x="19037" y="54025"/>
                </a:lnTo>
                <a:lnTo>
                  <a:pt x="16421" y="55295"/>
                </a:lnTo>
                <a:lnTo>
                  <a:pt x="15125" y="56565"/>
                </a:lnTo>
                <a:lnTo>
                  <a:pt x="16421" y="56565"/>
                </a:lnTo>
                <a:lnTo>
                  <a:pt x="31242" y="54025"/>
                </a:lnTo>
                <a:lnTo>
                  <a:pt x="36703" y="56565"/>
                </a:lnTo>
                <a:lnTo>
                  <a:pt x="36880" y="57835"/>
                </a:lnTo>
                <a:lnTo>
                  <a:pt x="37223" y="60375"/>
                </a:lnTo>
                <a:lnTo>
                  <a:pt x="37401" y="61645"/>
                </a:lnTo>
                <a:lnTo>
                  <a:pt x="37922" y="62915"/>
                </a:lnTo>
                <a:lnTo>
                  <a:pt x="38569" y="61645"/>
                </a:lnTo>
                <a:lnTo>
                  <a:pt x="41846" y="65455"/>
                </a:lnTo>
                <a:lnTo>
                  <a:pt x="44018" y="67995"/>
                </a:lnTo>
                <a:lnTo>
                  <a:pt x="50380" y="71805"/>
                </a:lnTo>
                <a:lnTo>
                  <a:pt x="57353" y="75615"/>
                </a:lnTo>
                <a:lnTo>
                  <a:pt x="61722" y="79425"/>
                </a:lnTo>
                <a:lnTo>
                  <a:pt x="64630" y="81965"/>
                </a:lnTo>
                <a:lnTo>
                  <a:pt x="56819" y="85775"/>
                </a:lnTo>
                <a:lnTo>
                  <a:pt x="57848" y="87045"/>
                </a:lnTo>
                <a:lnTo>
                  <a:pt x="88087" y="116255"/>
                </a:lnTo>
                <a:lnTo>
                  <a:pt x="95224" y="118795"/>
                </a:lnTo>
                <a:lnTo>
                  <a:pt x="101269" y="122605"/>
                </a:lnTo>
                <a:lnTo>
                  <a:pt x="116090" y="136575"/>
                </a:lnTo>
                <a:lnTo>
                  <a:pt x="121145" y="140385"/>
                </a:lnTo>
                <a:lnTo>
                  <a:pt x="126923" y="144195"/>
                </a:lnTo>
                <a:lnTo>
                  <a:pt x="133680" y="145465"/>
                </a:lnTo>
                <a:lnTo>
                  <a:pt x="135928" y="146735"/>
                </a:lnTo>
                <a:lnTo>
                  <a:pt x="138163" y="148005"/>
                </a:lnTo>
                <a:lnTo>
                  <a:pt x="149352" y="154355"/>
                </a:lnTo>
                <a:lnTo>
                  <a:pt x="156070" y="158165"/>
                </a:lnTo>
                <a:lnTo>
                  <a:pt x="157416" y="159435"/>
                </a:lnTo>
                <a:lnTo>
                  <a:pt x="164172" y="165785"/>
                </a:lnTo>
                <a:lnTo>
                  <a:pt x="174967" y="175945"/>
                </a:lnTo>
                <a:lnTo>
                  <a:pt x="177342" y="178485"/>
                </a:lnTo>
                <a:lnTo>
                  <a:pt x="192773" y="194995"/>
                </a:lnTo>
                <a:lnTo>
                  <a:pt x="211861" y="212775"/>
                </a:lnTo>
                <a:lnTo>
                  <a:pt x="211861" y="211505"/>
                </a:lnTo>
                <a:lnTo>
                  <a:pt x="217716" y="214045"/>
                </a:lnTo>
                <a:lnTo>
                  <a:pt x="227495" y="214045"/>
                </a:lnTo>
                <a:lnTo>
                  <a:pt x="227495" y="220395"/>
                </a:lnTo>
                <a:lnTo>
                  <a:pt x="227495" y="221665"/>
                </a:lnTo>
                <a:lnTo>
                  <a:pt x="228142" y="220395"/>
                </a:lnTo>
                <a:lnTo>
                  <a:pt x="228790" y="220395"/>
                </a:lnTo>
                <a:lnTo>
                  <a:pt x="231394" y="224205"/>
                </a:lnTo>
                <a:lnTo>
                  <a:pt x="237058" y="229285"/>
                </a:lnTo>
                <a:lnTo>
                  <a:pt x="241985" y="234365"/>
                </a:lnTo>
                <a:lnTo>
                  <a:pt x="245694" y="240715"/>
                </a:lnTo>
                <a:lnTo>
                  <a:pt x="247357" y="247065"/>
                </a:lnTo>
                <a:lnTo>
                  <a:pt x="247688" y="248335"/>
                </a:lnTo>
                <a:lnTo>
                  <a:pt x="252247" y="247065"/>
                </a:lnTo>
                <a:lnTo>
                  <a:pt x="253009" y="248335"/>
                </a:lnTo>
                <a:lnTo>
                  <a:pt x="253771" y="249605"/>
                </a:lnTo>
                <a:lnTo>
                  <a:pt x="256806" y="254685"/>
                </a:lnTo>
                <a:lnTo>
                  <a:pt x="295808" y="282625"/>
                </a:lnTo>
                <a:lnTo>
                  <a:pt x="309753" y="300405"/>
                </a:lnTo>
                <a:lnTo>
                  <a:pt x="323837" y="318185"/>
                </a:lnTo>
                <a:lnTo>
                  <a:pt x="325856" y="320725"/>
                </a:lnTo>
                <a:lnTo>
                  <a:pt x="327812" y="320725"/>
                </a:lnTo>
                <a:lnTo>
                  <a:pt x="330415" y="318185"/>
                </a:lnTo>
                <a:lnTo>
                  <a:pt x="332371" y="320725"/>
                </a:lnTo>
                <a:lnTo>
                  <a:pt x="327812" y="324535"/>
                </a:lnTo>
                <a:lnTo>
                  <a:pt x="336816" y="329615"/>
                </a:lnTo>
                <a:lnTo>
                  <a:pt x="342709" y="337235"/>
                </a:lnTo>
                <a:lnTo>
                  <a:pt x="344805" y="339775"/>
                </a:lnTo>
                <a:lnTo>
                  <a:pt x="348970" y="344855"/>
                </a:lnTo>
                <a:lnTo>
                  <a:pt x="359079" y="347395"/>
                </a:lnTo>
                <a:lnTo>
                  <a:pt x="356844" y="355015"/>
                </a:lnTo>
                <a:lnTo>
                  <a:pt x="356476" y="356285"/>
                </a:lnTo>
                <a:lnTo>
                  <a:pt x="359079" y="358825"/>
                </a:lnTo>
                <a:lnTo>
                  <a:pt x="362343" y="362635"/>
                </a:lnTo>
                <a:lnTo>
                  <a:pt x="365594" y="367715"/>
                </a:lnTo>
                <a:lnTo>
                  <a:pt x="369506" y="372795"/>
                </a:lnTo>
                <a:lnTo>
                  <a:pt x="370649" y="374065"/>
                </a:lnTo>
                <a:lnTo>
                  <a:pt x="374065" y="377875"/>
                </a:lnTo>
                <a:lnTo>
                  <a:pt x="377977" y="384225"/>
                </a:lnTo>
                <a:lnTo>
                  <a:pt x="382536" y="389305"/>
                </a:lnTo>
                <a:lnTo>
                  <a:pt x="389051" y="398195"/>
                </a:lnTo>
                <a:lnTo>
                  <a:pt x="391007" y="400735"/>
                </a:lnTo>
                <a:lnTo>
                  <a:pt x="413804" y="413435"/>
                </a:lnTo>
                <a:lnTo>
                  <a:pt x="417715" y="419785"/>
                </a:lnTo>
                <a:lnTo>
                  <a:pt x="420966" y="426135"/>
                </a:lnTo>
                <a:lnTo>
                  <a:pt x="424230" y="433755"/>
                </a:lnTo>
                <a:lnTo>
                  <a:pt x="425780" y="437565"/>
                </a:lnTo>
                <a:lnTo>
                  <a:pt x="439648" y="437565"/>
                </a:lnTo>
                <a:lnTo>
                  <a:pt x="455498" y="432485"/>
                </a:lnTo>
                <a:lnTo>
                  <a:pt x="484162" y="414705"/>
                </a:lnTo>
                <a:lnTo>
                  <a:pt x="499097" y="388010"/>
                </a:lnTo>
                <a:close/>
              </a:path>
              <a:path w="500379" h="438150">
                <a:moveTo>
                  <a:pt x="499795" y="386765"/>
                </a:moveTo>
                <a:lnTo>
                  <a:pt x="499097" y="388010"/>
                </a:lnTo>
                <a:lnTo>
                  <a:pt x="499795" y="386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24274" y="9541903"/>
            <a:ext cx="473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5" dirty="0">
                <a:solidFill>
                  <a:srgbClr val="91D9F5"/>
                </a:solidFill>
                <a:latin typeface="Microsoft Sans Serif"/>
                <a:cs typeface="Microsoft Sans Serif"/>
              </a:rPr>
              <a:t>10</a:t>
            </a:r>
            <a:r>
              <a:rPr sz="1400" spc="-60" dirty="0">
                <a:solidFill>
                  <a:srgbClr val="91D9F5"/>
                </a:solidFill>
                <a:latin typeface="Microsoft Sans Serif"/>
                <a:cs typeface="Microsoft Sans Serif"/>
              </a:rPr>
              <a:t>c</a:t>
            </a:r>
            <a:r>
              <a:rPr sz="1400" spc="30" dirty="0">
                <a:solidFill>
                  <a:srgbClr val="91D9F5"/>
                </a:solidFill>
                <a:latin typeface="Microsoft Sans Serif"/>
                <a:cs typeface="Microsoft Sans Serif"/>
              </a:rPr>
              <a:t>m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662873" y="770490"/>
            <a:ext cx="7588884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15150" algn="l"/>
              </a:tabLst>
            </a:pPr>
            <a:r>
              <a:rPr sz="6800" b="1" spc="84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6800" b="1" spc="-17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6800" b="1" spc="34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6800" b="1" spc="-13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6800" b="1" spc="23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6800" b="1" spc="-26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6800" b="1" spc="18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6800" b="1" spc="-25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6800" b="1" spc="34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6800" b="1" spc="1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6800" b="1" spc="-7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6800" b="1" spc="18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6800" b="1" spc="-17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6800" b="1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sz="6800" b="1" spc="665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endParaRPr sz="6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76008" y="2165603"/>
            <a:ext cx="113525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9435" algn="l"/>
              </a:tabLst>
            </a:pPr>
            <a:r>
              <a:rPr sz="3200" spc="-100" dirty="0">
                <a:latin typeface="Microsoft Sans Serif"/>
                <a:cs typeface="Microsoft Sans Serif"/>
              </a:rPr>
              <a:t>T:	</a:t>
            </a:r>
            <a:r>
              <a:rPr sz="3200" spc="45" dirty="0">
                <a:latin typeface="Microsoft Sans Serif"/>
                <a:cs typeface="Microsoft Sans Serif"/>
              </a:rPr>
              <a:t>plano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spc="25" dirty="0">
                <a:latin typeface="Microsoft Sans Serif"/>
                <a:cs typeface="Microsoft Sans Serif"/>
              </a:rPr>
              <a:t>transversal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sobre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spc="60" dirty="0">
                <a:latin typeface="Microsoft Sans Serif"/>
                <a:cs typeface="Microsoft Sans Serif"/>
              </a:rPr>
              <a:t>la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spc="40" dirty="0">
                <a:latin typeface="Microsoft Sans Serif"/>
                <a:cs typeface="Microsoft Sans Serif"/>
              </a:rPr>
              <a:t>parte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spc="35" dirty="0">
                <a:latin typeface="Microsoft Sans Serif"/>
                <a:cs typeface="Microsoft Sans Serif"/>
              </a:rPr>
              <a:t>dorsal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media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de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spc="60" dirty="0">
                <a:latin typeface="Microsoft Sans Serif"/>
                <a:cs typeface="Microsoft Sans Serif"/>
              </a:rPr>
              <a:t>la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spc="-30" dirty="0">
                <a:latin typeface="Microsoft Sans Serif"/>
                <a:cs typeface="Microsoft Sans Serif"/>
              </a:rPr>
              <a:t>muñeca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515899" y="5174565"/>
            <a:ext cx="11569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80" dirty="0">
                <a:solidFill>
                  <a:srgbClr val="E11212"/>
                </a:solidFill>
                <a:latin typeface="Tahoma"/>
                <a:cs typeface="Tahoma"/>
              </a:rPr>
              <a:t>E</a:t>
            </a:r>
            <a:r>
              <a:rPr sz="4000" b="1" spc="10" dirty="0">
                <a:solidFill>
                  <a:srgbClr val="E11212"/>
                </a:solidFill>
                <a:latin typeface="Tahoma"/>
                <a:cs typeface="Tahoma"/>
              </a:rPr>
              <a:t>D</a:t>
            </a:r>
            <a:r>
              <a:rPr sz="4000" b="1" spc="-105" dirty="0">
                <a:solidFill>
                  <a:srgbClr val="E11212"/>
                </a:solidFill>
                <a:latin typeface="Tahoma"/>
                <a:cs typeface="Tahoma"/>
              </a:rPr>
              <a:t>M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5367435" y="4991993"/>
            <a:ext cx="21736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cart</a:t>
            </a:r>
            <a:r>
              <a:rPr sz="3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articular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336880" y="8826034"/>
            <a:ext cx="36969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5" dirty="0">
                <a:latin typeface="Microsoft Sans Serif"/>
                <a:cs typeface="Microsoft Sans Serif"/>
              </a:rPr>
              <a:t>Mov</a:t>
            </a:r>
            <a:r>
              <a:rPr sz="3200" spc="-4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de</a:t>
            </a:r>
            <a:r>
              <a:rPr sz="3200" spc="-35" dirty="0">
                <a:latin typeface="Microsoft Sans Serif"/>
                <a:cs typeface="Microsoft Sans Serif"/>
              </a:rPr>
              <a:t> </a:t>
            </a:r>
            <a:r>
              <a:rPr sz="3200" spc="55" dirty="0">
                <a:latin typeface="Microsoft Sans Serif"/>
                <a:cs typeface="Microsoft Sans Serif"/>
              </a:rPr>
              <a:t>flexión</a:t>
            </a:r>
            <a:r>
              <a:rPr sz="3200" spc="-35" dirty="0">
                <a:latin typeface="Microsoft Sans Serif"/>
                <a:cs typeface="Microsoft Sans Serif"/>
              </a:rPr>
              <a:t> </a:t>
            </a:r>
            <a:r>
              <a:rPr sz="3200" spc="40" dirty="0">
                <a:latin typeface="Microsoft Sans Serif"/>
                <a:cs typeface="Microsoft Sans Serif"/>
              </a:rPr>
              <a:t>y</a:t>
            </a:r>
            <a:r>
              <a:rPr sz="3200" spc="-35" dirty="0">
                <a:latin typeface="Microsoft Sans Serif"/>
                <a:cs typeface="Microsoft Sans Serif"/>
              </a:rPr>
              <a:t> </a:t>
            </a:r>
            <a:r>
              <a:rPr sz="3200" spc="70" dirty="0">
                <a:latin typeface="Microsoft Sans Serif"/>
                <a:cs typeface="Microsoft Sans Serif"/>
              </a:rPr>
              <a:t>ext</a:t>
            </a:r>
            <a:endParaRPr sz="3200">
              <a:latin typeface="Microsoft Sans Serif"/>
              <a:cs typeface="Microsoft Sans Serif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522636" y="3670429"/>
            <a:ext cx="1933575" cy="1240790"/>
            <a:chOff x="6522636" y="3670429"/>
            <a:chExt cx="1933575" cy="1240790"/>
          </a:xfrm>
        </p:grpSpPr>
        <p:sp>
          <p:nvSpPr>
            <p:cNvPr id="46" name="object 46"/>
            <p:cNvSpPr/>
            <p:nvPr/>
          </p:nvSpPr>
          <p:spPr>
            <a:xfrm>
              <a:off x="6541686" y="3697194"/>
              <a:ext cx="1895475" cy="1195070"/>
            </a:xfrm>
            <a:custGeom>
              <a:avLst/>
              <a:gdLst/>
              <a:ahLst/>
              <a:cxnLst/>
              <a:rect l="l" t="t" r="r" b="b"/>
              <a:pathLst>
                <a:path w="1895475" h="1195070">
                  <a:moveTo>
                    <a:pt x="0" y="1194592"/>
                  </a:moveTo>
                  <a:lnTo>
                    <a:pt x="1895259" y="0"/>
                  </a:lnTo>
                </a:path>
              </a:pathLst>
            </a:custGeom>
            <a:ln w="38099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342009" y="3689479"/>
              <a:ext cx="95250" cy="97155"/>
            </a:xfrm>
            <a:custGeom>
              <a:avLst/>
              <a:gdLst/>
              <a:ahLst/>
              <a:cxnLst/>
              <a:rect l="l" t="t" r="r" b="b"/>
              <a:pathLst>
                <a:path w="95250" h="97154">
                  <a:moveTo>
                    <a:pt x="0" y="0"/>
                  </a:moveTo>
                  <a:lnTo>
                    <a:pt x="94936" y="7715"/>
                  </a:lnTo>
                  <a:lnTo>
                    <a:pt x="60947" y="96694"/>
                  </a:lnTo>
                </a:path>
              </a:pathLst>
            </a:custGeom>
            <a:ln w="38099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617755" y="3260366"/>
            <a:ext cx="4140200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2400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-1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ñ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-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460" y="458811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5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3460" y="9819865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5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460" y="7947601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5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460" y="6075336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4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460" y="4203103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4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460" y="2330878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4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3403" y="8884022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79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403" y="1395206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80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403" y="3267412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79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3403" y="5139616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79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93483" y="458169"/>
            <a:ext cx="106045" cy="9380855"/>
            <a:chOff x="493483" y="458169"/>
            <a:chExt cx="106045" cy="9380855"/>
          </a:xfrm>
        </p:grpSpPr>
        <p:sp>
          <p:nvSpPr>
            <p:cNvPr id="13" name="object 13"/>
            <p:cNvSpPr/>
            <p:nvPr/>
          </p:nvSpPr>
          <p:spPr>
            <a:xfrm>
              <a:off x="503403" y="7011819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8246" y="462932"/>
              <a:ext cx="19050" cy="9371330"/>
            </a:xfrm>
            <a:custGeom>
              <a:avLst/>
              <a:gdLst/>
              <a:ahLst/>
              <a:cxnLst/>
              <a:rect l="l" t="t" r="r" b="b"/>
              <a:pathLst>
                <a:path w="19050" h="9371330">
                  <a:moveTo>
                    <a:pt x="0" y="0"/>
                  </a:moveTo>
                  <a:lnTo>
                    <a:pt x="19030" y="9370712"/>
                  </a:lnTo>
                </a:path>
              </a:pathLst>
            </a:custGeom>
            <a:ln w="9524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745486" y="14271"/>
            <a:ext cx="8479155" cy="10273030"/>
            <a:chOff x="9745486" y="14271"/>
            <a:chExt cx="8479155" cy="10273030"/>
          </a:xfrm>
        </p:grpSpPr>
        <p:sp>
          <p:nvSpPr>
            <p:cNvPr id="16" name="object 16"/>
            <p:cNvSpPr/>
            <p:nvPr/>
          </p:nvSpPr>
          <p:spPr>
            <a:xfrm>
              <a:off x="9745486" y="14271"/>
              <a:ext cx="8479155" cy="10273030"/>
            </a:xfrm>
            <a:custGeom>
              <a:avLst/>
              <a:gdLst/>
              <a:ahLst/>
              <a:cxnLst/>
              <a:rect l="l" t="t" r="r" b="b"/>
              <a:pathLst>
                <a:path w="8479155" h="10273030">
                  <a:moveTo>
                    <a:pt x="1553724" y="0"/>
                  </a:moveTo>
                  <a:lnTo>
                    <a:pt x="8478719" y="0"/>
                  </a:lnTo>
                  <a:lnTo>
                    <a:pt x="6924994" y="10272727"/>
                  </a:lnTo>
                  <a:lnTo>
                    <a:pt x="0" y="10272727"/>
                  </a:lnTo>
                  <a:lnTo>
                    <a:pt x="1553724" y="0"/>
                  </a:lnTo>
                  <a:close/>
                </a:path>
              </a:pathLst>
            </a:custGeom>
            <a:solidFill>
              <a:srgbClr val="205672">
                <a:alpha val="7246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00874" y="14271"/>
              <a:ext cx="3362309" cy="1027272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24274" y="9541903"/>
            <a:ext cx="473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0" dirty="0">
                <a:solidFill>
                  <a:srgbClr val="91D9F5"/>
                </a:solidFill>
                <a:latin typeface="Trebuchet MS"/>
                <a:cs typeface="Trebuchet MS"/>
              </a:rPr>
              <a:t>10</a:t>
            </a:r>
            <a:r>
              <a:rPr sz="1400" spc="-50" dirty="0">
                <a:solidFill>
                  <a:srgbClr val="91D9F5"/>
                </a:solidFill>
                <a:latin typeface="Trebuchet MS"/>
                <a:cs typeface="Trebuchet MS"/>
              </a:rPr>
              <a:t>c</a:t>
            </a:r>
            <a:r>
              <a:rPr sz="1400" spc="35" dirty="0">
                <a:solidFill>
                  <a:srgbClr val="91D9F5"/>
                </a:solidFill>
                <a:latin typeface="Trebuchet MS"/>
                <a:cs typeface="Trebuchet MS"/>
              </a:rPr>
              <a:t>m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88827" y="465349"/>
            <a:ext cx="9271635" cy="142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200" spc="35" dirty="0">
                <a:solidFill>
                  <a:srgbClr val="FFFFFF"/>
                </a:solidFill>
                <a:latin typeface="Tahoma"/>
                <a:cs typeface="Tahoma"/>
              </a:rPr>
              <a:t>Compartimento</a:t>
            </a:r>
            <a:r>
              <a:rPr sz="92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200" spc="-260" dirty="0">
                <a:solidFill>
                  <a:srgbClr val="FFFFFF"/>
                </a:solidFill>
                <a:latin typeface="Tahoma"/>
                <a:cs typeface="Tahoma"/>
              </a:rPr>
              <a:t>Vi</a:t>
            </a:r>
            <a:endParaRPr sz="9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5574" y="2454855"/>
            <a:ext cx="9913620" cy="198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67100" algn="l"/>
                <a:tab pos="6330315" algn="l"/>
                <a:tab pos="7768590" algn="l"/>
              </a:tabLst>
            </a:pPr>
            <a:r>
              <a:rPr sz="6200" b="1" spc="-590" dirty="0">
                <a:latin typeface="Arial"/>
                <a:cs typeface="Arial"/>
              </a:rPr>
              <a:t>E</a:t>
            </a:r>
            <a:r>
              <a:rPr sz="6200" b="1" spc="-240" dirty="0">
                <a:latin typeface="Arial"/>
                <a:cs typeface="Arial"/>
              </a:rPr>
              <a:t>x</a:t>
            </a:r>
            <a:r>
              <a:rPr sz="6200" b="1" spc="165" dirty="0">
                <a:latin typeface="Arial"/>
                <a:cs typeface="Arial"/>
              </a:rPr>
              <a:t>t</a:t>
            </a:r>
            <a:r>
              <a:rPr sz="6200" b="1" spc="90" dirty="0">
                <a:latin typeface="Arial"/>
                <a:cs typeface="Arial"/>
              </a:rPr>
              <a:t>e</a:t>
            </a:r>
            <a:r>
              <a:rPr sz="6200" b="1" spc="-60" dirty="0">
                <a:latin typeface="Arial"/>
                <a:cs typeface="Arial"/>
              </a:rPr>
              <a:t>n</a:t>
            </a:r>
            <a:r>
              <a:rPr sz="6200" b="1" spc="-965" dirty="0">
                <a:latin typeface="Arial"/>
                <a:cs typeface="Arial"/>
              </a:rPr>
              <a:t>s</a:t>
            </a:r>
            <a:r>
              <a:rPr sz="6200" b="1" spc="-160" dirty="0">
                <a:latin typeface="Arial"/>
                <a:cs typeface="Arial"/>
              </a:rPr>
              <a:t>o</a:t>
            </a:r>
            <a:r>
              <a:rPr sz="6200" b="1" spc="-235" dirty="0">
                <a:latin typeface="Arial"/>
                <a:cs typeface="Arial"/>
              </a:rPr>
              <a:t>r</a:t>
            </a:r>
            <a:r>
              <a:rPr sz="6200" b="1" dirty="0">
                <a:latin typeface="Arial"/>
                <a:cs typeface="Arial"/>
              </a:rPr>
              <a:t>	</a:t>
            </a:r>
            <a:r>
              <a:rPr sz="6200" b="1" spc="170" dirty="0">
                <a:latin typeface="Arial"/>
                <a:cs typeface="Arial"/>
              </a:rPr>
              <a:t>c</a:t>
            </a:r>
            <a:r>
              <a:rPr sz="6200" b="1" spc="-60" dirty="0">
                <a:latin typeface="Arial"/>
                <a:cs typeface="Arial"/>
              </a:rPr>
              <a:t>u</a:t>
            </a:r>
            <a:r>
              <a:rPr sz="6200" b="1" spc="-125" dirty="0">
                <a:latin typeface="Arial"/>
                <a:cs typeface="Arial"/>
              </a:rPr>
              <a:t>b</a:t>
            </a:r>
            <a:r>
              <a:rPr sz="6200" b="1" spc="-229" dirty="0">
                <a:latin typeface="Arial"/>
                <a:cs typeface="Arial"/>
              </a:rPr>
              <a:t>i</a:t>
            </a:r>
            <a:r>
              <a:rPr sz="6200" b="1" spc="165" dirty="0">
                <a:latin typeface="Arial"/>
                <a:cs typeface="Arial"/>
              </a:rPr>
              <a:t>t</a:t>
            </a:r>
            <a:r>
              <a:rPr sz="6200" b="1" spc="215" dirty="0">
                <a:latin typeface="Arial"/>
                <a:cs typeface="Arial"/>
              </a:rPr>
              <a:t>a</a:t>
            </a:r>
            <a:r>
              <a:rPr sz="6200" b="1" spc="-225" dirty="0">
                <a:latin typeface="Arial"/>
                <a:cs typeface="Arial"/>
              </a:rPr>
              <a:t>l</a:t>
            </a:r>
            <a:r>
              <a:rPr sz="6200" b="1" dirty="0">
                <a:latin typeface="Arial"/>
                <a:cs typeface="Arial"/>
              </a:rPr>
              <a:t>	</a:t>
            </a:r>
            <a:r>
              <a:rPr sz="6200" b="1" spc="-125" dirty="0">
                <a:latin typeface="Arial"/>
                <a:cs typeface="Arial"/>
              </a:rPr>
              <a:t>d</a:t>
            </a:r>
            <a:r>
              <a:rPr sz="6200" b="1" spc="90" dirty="0">
                <a:latin typeface="Arial"/>
                <a:cs typeface="Arial"/>
              </a:rPr>
              <a:t>e</a:t>
            </a:r>
            <a:r>
              <a:rPr sz="6200" b="1" spc="-225" dirty="0">
                <a:latin typeface="Arial"/>
                <a:cs typeface="Arial"/>
              </a:rPr>
              <a:t>l</a:t>
            </a:r>
            <a:r>
              <a:rPr sz="6200" b="1" dirty="0">
                <a:latin typeface="Arial"/>
                <a:cs typeface="Arial"/>
              </a:rPr>
              <a:t>	</a:t>
            </a:r>
            <a:r>
              <a:rPr sz="6200" b="1" spc="170" dirty="0">
                <a:latin typeface="Arial"/>
                <a:cs typeface="Arial"/>
              </a:rPr>
              <a:t>c</a:t>
            </a:r>
            <a:r>
              <a:rPr sz="6200" b="1" spc="215" dirty="0">
                <a:latin typeface="Arial"/>
                <a:cs typeface="Arial"/>
              </a:rPr>
              <a:t>a</a:t>
            </a:r>
            <a:r>
              <a:rPr sz="6200" b="1" spc="-240" dirty="0">
                <a:latin typeface="Arial"/>
                <a:cs typeface="Arial"/>
              </a:rPr>
              <a:t>r</a:t>
            </a:r>
            <a:r>
              <a:rPr sz="6200" b="1" spc="-125" dirty="0">
                <a:latin typeface="Arial"/>
                <a:cs typeface="Arial"/>
              </a:rPr>
              <a:t>p</a:t>
            </a:r>
            <a:r>
              <a:rPr sz="6200" b="1" spc="-155" dirty="0">
                <a:latin typeface="Arial"/>
                <a:cs typeface="Arial"/>
              </a:rPr>
              <a:t>o</a:t>
            </a:r>
            <a:endParaRPr sz="6200">
              <a:latin typeface="Arial"/>
              <a:cs typeface="Arial"/>
            </a:endParaRPr>
          </a:p>
          <a:p>
            <a:pPr marL="113664">
              <a:lnSpc>
                <a:spcPct val="100000"/>
              </a:lnSpc>
              <a:spcBef>
                <a:spcPts val="3754"/>
              </a:spcBef>
            </a:pPr>
            <a:r>
              <a:rPr sz="3500" spc="10" dirty="0">
                <a:latin typeface="Trebuchet MS"/>
                <a:cs typeface="Trebuchet MS"/>
              </a:rPr>
              <a:t>extensor</a:t>
            </a:r>
            <a:r>
              <a:rPr sz="3500" spc="-175" dirty="0">
                <a:latin typeface="Trebuchet MS"/>
                <a:cs typeface="Trebuchet MS"/>
              </a:rPr>
              <a:t> </a:t>
            </a:r>
            <a:r>
              <a:rPr sz="3500" spc="-65" dirty="0">
                <a:latin typeface="Trebuchet MS"/>
                <a:cs typeface="Trebuchet MS"/>
              </a:rPr>
              <a:t>carpi</a:t>
            </a:r>
            <a:r>
              <a:rPr sz="3500" spc="-175" dirty="0">
                <a:latin typeface="Trebuchet MS"/>
                <a:cs typeface="Trebuchet MS"/>
              </a:rPr>
              <a:t> </a:t>
            </a:r>
            <a:r>
              <a:rPr sz="3500" spc="10" dirty="0">
                <a:latin typeface="Trebuchet MS"/>
                <a:cs typeface="Trebuchet MS"/>
              </a:rPr>
              <a:t>ulnaris</a:t>
            </a:r>
            <a:endParaRPr sz="3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B3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67813" y="0"/>
            <a:ext cx="7720330" cy="10287000"/>
          </a:xfrm>
          <a:custGeom>
            <a:avLst/>
            <a:gdLst/>
            <a:ahLst/>
            <a:cxnLst/>
            <a:rect l="l" t="t" r="r" b="b"/>
            <a:pathLst>
              <a:path w="7720330" h="10287000">
                <a:moveTo>
                  <a:pt x="7720187" y="10286999"/>
                </a:moveTo>
                <a:lnTo>
                  <a:pt x="4674748" y="10286999"/>
                </a:lnTo>
                <a:lnTo>
                  <a:pt x="0" y="5143499"/>
                </a:lnTo>
                <a:lnTo>
                  <a:pt x="4674747" y="0"/>
                </a:lnTo>
                <a:lnTo>
                  <a:pt x="7720187" y="0"/>
                </a:lnTo>
                <a:lnTo>
                  <a:pt x="7720187" y="10286999"/>
                </a:lnTo>
                <a:close/>
              </a:path>
            </a:pathLst>
          </a:custGeom>
          <a:solidFill>
            <a:srgbClr val="205672">
              <a:alpha val="7246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520" y="1005424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5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460" y="9819865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5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460" y="7947601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5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460" y="6075336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4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3460" y="4203103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4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460" y="2330878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4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403" y="8884022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79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3403" y="1395202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80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3403" y="3267412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79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3403" y="5139616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79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0" y="458169"/>
            <a:ext cx="14401800" cy="9380855"/>
            <a:chOff x="0" y="458169"/>
            <a:chExt cx="14401800" cy="9380855"/>
          </a:xfrm>
        </p:grpSpPr>
        <p:sp>
          <p:nvSpPr>
            <p:cNvPr id="15" name="object 15"/>
            <p:cNvSpPr/>
            <p:nvPr/>
          </p:nvSpPr>
          <p:spPr>
            <a:xfrm>
              <a:off x="503403" y="7011819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8246" y="462932"/>
              <a:ext cx="19050" cy="9371330"/>
            </a:xfrm>
            <a:custGeom>
              <a:avLst/>
              <a:gdLst/>
              <a:ahLst/>
              <a:cxnLst/>
              <a:rect l="l" t="t" r="r" b="b"/>
              <a:pathLst>
                <a:path w="19050" h="9371330">
                  <a:moveTo>
                    <a:pt x="0" y="0"/>
                  </a:moveTo>
                  <a:lnTo>
                    <a:pt x="19030" y="9370712"/>
                  </a:lnTo>
                </a:path>
              </a:pathLst>
            </a:custGeom>
            <a:ln w="9524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80001"/>
              <a:ext cx="14401799" cy="5429243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23798" y="458132"/>
            <a:ext cx="2148139" cy="393380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58941" y="7350068"/>
            <a:ext cx="5238749" cy="279080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663104" y="5132069"/>
            <a:ext cx="3362309" cy="443864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7131445" y="9539495"/>
            <a:ext cx="3041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45" dirty="0">
                <a:solidFill>
                  <a:srgbClr val="91D9F5"/>
                </a:solidFill>
                <a:latin typeface="Trebuchet MS"/>
                <a:cs typeface="Trebuchet MS"/>
              </a:rPr>
              <a:t>‹</a:t>
            </a:r>
            <a:r>
              <a:rPr sz="2000" spc="145" dirty="0">
                <a:solidFill>
                  <a:srgbClr val="91D9F5"/>
                </a:solidFill>
                <a:latin typeface="Trebuchet MS"/>
                <a:cs typeface="Trebuchet MS"/>
              </a:rPr>
              <a:t>#</a:t>
            </a:r>
            <a:r>
              <a:rPr sz="2000" spc="-240" dirty="0">
                <a:solidFill>
                  <a:srgbClr val="91D9F5"/>
                </a:solidFill>
                <a:latin typeface="Trebuchet MS"/>
                <a:cs typeface="Trebuchet MS"/>
              </a:rPr>
              <a:t>›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24274" y="314846"/>
            <a:ext cx="706056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25" dirty="0">
                <a:solidFill>
                  <a:srgbClr val="FFFFFF"/>
                </a:solidFill>
                <a:latin typeface="Tahoma"/>
                <a:cs typeface="Tahoma"/>
              </a:rPr>
              <a:t>Compartimento</a:t>
            </a:r>
            <a:r>
              <a:rPr sz="70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0" spc="-200" dirty="0">
                <a:solidFill>
                  <a:srgbClr val="FFFFFF"/>
                </a:solidFill>
                <a:latin typeface="Tahoma"/>
                <a:cs typeface="Tahoma"/>
              </a:rPr>
              <a:t>Vi</a:t>
            </a:r>
            <a:endParaRPr sz="7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31300" y="227071"/>
            <a:ext cx="4745355" cy="1238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8419">
              <a:lnSpc>
                <a:spcPct val="115300"/>
              </a:lnSpc>
              <a:spcBef>
                <a:spcPts val="100"/>
              </a:spcBef>
            </a:pPr>
            <a:r>
              <a:rPr sz="2300" i="1" spc="210" dirty="0">
                <a:latin typeface="Georgia"/>
                <a:cs typeface="Georgia"/>
                <a:hlinkClick r:id="rId6"/>
              </a:rPr>
              <a:t>desviación</a:t>
            </a:r>
            <a:r>
              <a:rPr sz="2300" i="1" spc="-110" dirty="0">
                <a:latin typeface="Georgia"/>
                <a:cs typeface="Georgia"/>
                <a:hlinkClick r:id="rId6"/>
              </a:rPr>
              <a:t> </a:t>
            </a:r>
            <a:r>
              <a:rPr sz="2300" i="1" spc="190" dirty="0">
                <a:latin typeface="Georgia"/>
                <a:cs typeface="Georgia"/>
                <a:hlinkClick r:id="rId6"/>
              </a:rPr>
              <a:t>radial</a:t>
            </a:r>
            <a:r>
              <a:rPr sz="2300" i="1" spc="-105" dirty="0">
                <a:latin typeface="Georgia"/>
                <a:cs typeface="Georgia"/>
                <a:hlinkClick r:id="rId6"/>
              </a:rPr>
              <a:t> </a:t>
            </a:r>
            <a:r>
              <a:rPr sz="2300" i="1" spc="225" dirty="0">
                <a:latin typeface="Georgia"/>
                <a:cs typeface="Georgia"/>
                <a:hlinkClick r:id="rId6"/>
              </a:rPr>
              <a:t>colocando</a:t>
            </a:r>
            <a:r>
              <a:rPr sz="2300" i="1" spc="-105" dirty="0">
                <a:latin typeface="Georgia"/>
                <a:cs typeface="Georgia"/>
                <a:hlinkClick r:id="rId6"/>
              </a:rPr>
              <a:t> </a:t>
            </a:r>
            <a:r>
              <a:rPr sz="2300" i="1" spc="190" dirty="0">
                <a:latin typeface="Georgia"/>
                <a:cs typeface="Georgia"/>
                <a:hlinkClick r:id="rId6"/>
              </a:rPr>
              <a:t>el </a:t>
            </a:r>
            <a:r>
              <a:rPr sz="2300" i="1" spc="-540" dirty="0">
                <a:latin typeface="Georgia"/>
                <a:cs typeface="Georgia"/>
              </a:rPr>
              <a:t> </a:t>
            </a:r>
            <a:r>
              <a:rPr sz="2300" i="1" spc="240" dirty="0">
                <a:latin typeface="Georgia"/>
                <a:cs typeface="Georgia"/>
                <a:hlinkClick r:id="rId6"/>
              </a:rPr>
              <a:t>transductor en </a:t>
            </a:r>
            <a:r>
              <a:rPr sz="2300" i="1" spc="235" dirty="0">
                <a:latin typeface="Georgia"/>
                <a:cs typeface="Georgia"/>
                <a:hlinkClick r:id="rId6"/>
              </a:rPr>
              <a:t>sentido </a:t>
            </a:r>
            <a:r>
              <a:rPr sz="2300" i="1" spc="240" dirty="0">
                <a:latin typeface="Georgia"/>
                <a:cs typeface="Georgia"/>
              </a:rPr>
              <a:t> </a:t>
            </a:r>
            <a:r>
              <a:rPr sz="2300" i="1" spc="235" dirty="0">
                <a:latin typeface="Georgia"/>
                <a:cs typeface="Georgia"/>
                <a:hlinkClick r:id="rId6"/>
              </a:rPr>
              <a:t>transversal</a:t>
            </a:r>
            <a:endParaRPr sz="23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2164" y="7299352"/>
            <a:ext cx="7376795" cy="248158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3800" spc="-625" dirty="0">
                <a:latin typeface="MS UI Gothic"/>
                <a:cs typeface="MS UI Gothic"/>
                <a:hlinkClick r:id="rId6"/>
              </a:rPr>
              <a:t>➩</a:t>
            </a:r>
            <a:r>
              <a:rPr sz="3800" spc="360" dirty="0">
                <a:latin typeface="MS UI Gothic"/>
                <a:cs typeface="MS UI Gothic"/>
                <a:hlinkClick r:id="rId6"/>
              </a:rPr>
              <a:t> </a:t>
            </a:r>
            <a:r>
              <a:rPr sz="3800" i="1" spc="60" dirty="0">
                <a:latin typeface="Georgia"/>
                <a:cs typeface="Georgia"/>
              </a:rPr>
              <a:t>E</a:t>
            </a:r>
            <a:r>
              <a:rPr sz="3800" i="1" spc="180" dirty="0">
                <a:latin typeface="Georgia"/>
                <a:cs typeface="Georgia"/>
              </a:rPr>
              <a:t>C</a:t>
            </a:r>
            <a:r>
              <a:rPr sz="3800" i="1" spc="120" dirty="0">
                <a:latin typeface="Georgia"/>
                <a:cs typeface="Georgia"/>
              </a:rPr>
              <a:t>U</a:t>
            </a:r>
            <a:endParaRPr sz="3800">
              <a:latin typeface="Georgia"/>
              <a:cs typeface="Georgia"/>
            </a:endParaRPr>
          </a:p>
          <a:p>
            <a:pPr marL="47625">
              <a:lnSpc>
                <a:spcPct val="100000"/>
              </a:lnSpc>
              <a:spcBef>
                <a:spcPts val="615"/>
              </a:spcBef>
            </a:pPr>
            <a:r>
              <a:rPr sz="3800" b="1" spc="155" dirty="0">
                <a:latin typeface="Trebuchet MS"/>
                <a:cs typeface="Trebuchet MS"/>
              </a:rPr>
              <a:t>(*)</a:t>
            </a:r>
            <a:r>
              <a:rPr sz="3800" b="1" spc="-140" dirty="0">
                <a:latin typeface="Trebuchet MS"/>
                <a:cs typeface="Trebuchet MS"/>
              </a:rPr>
              <a:t> </a:t>
            </a:r>
            <a:r>
              <a:rPr sz="3800" b="1" spc="135" dirty="0">
                <a:latin typeface="Trebuchet MS"/>
                <a:cs typeface="Trebuchet MS"/>
              </a:rPr>
              <a:t>Estiloides</a:t>
            </a:r>
            <a:r>
              <a:rPr sz="3800" b="1" spc="-135" dirty="0">
                <a:latin typeface="Trebuchet MS"/>
                <a:cs typeface="Trebuchet MS"/>
              </a:rPr>
              <a:t> </a:t>
            </a:r>
            <a:r>
              <a:rPr sz="3800" b="1" spc="270" dirty="0">
                <a:latin typeface="Trebuchet MS"/>
                <a:cs typeface="Trebuchet MS"/>
              </a:rPr>
              <a:t>ulna</a:t>
            </a:r>
            <a:endParaRPr sz="3800">
              <a:latin typeface="Trebuchet MS"/>
              <a:cs typeface="Trebuchet MS"/>
            </a:endParaRPr>
          </a:p>
          <a:p>
            <a:pPr marL="1685925" marR="5080">
              <a:lnSpc>
                <a:spcPct val="115599"/>
              </a:lnSpc>
              <a:spcBef>
                <a:spcPts val="1775"/>
              </a:spcBef>
            </a:pPr>
            <a:r>
              <a:rPr sz="2000" i="1" spc="180" dirty="0">
                <a:latin typeface="Georgia"/>
                <a:cs typeface="Georgia"/>
              </a:rPr>
              <a:t>anillo</a:t>
            </a:r>
            <a:r>
              <a:rPr sz="2000" i="1" spc="-90" dirty="0">
                <a:latin typeface="Georgia"/>
                <a:cs typeface="Georgia"/>
              </a:rPr>
              <a:t> </a:t>
            </a:r>
            <a:r>
              <a:rPr sz="2000" i="1" spc="220" dirty="0">
                <a:latin typeface="Georgia"/>
                <a:cs typeface="Georgia"/>
              </a:rPr>
              <a:t>osteofibroso</a:t>
            </a:r>
            <a:r>
              <a:rPr sz="2000" i="1" spc="-85" dirty="0">
                <a:latin typeface="Georgia"/>
                <a:cs typeface="Georgia"/>
              </a:rPr>
              <a:t> </a:t>
            </a:r>
            <a:r>
              <a:rPr sz="2000" i="1" spc="235" dirty="0">
                <a:latin typeface="Georgia"/>
                <a:cs typeface="Georgia"/>
              </a:rPr>
              <a:t>-&gt;</a:t>
            </a:r>
            <a:r>
              <a:rPr sz="2000" i="1" spc="315" dirty="0">
                <a:latin typeface="Georgia"/>
                <a:cs typeface="Georgia"/>
              </a:rPr>
              <a:t> </a:t>
            </a:r>
            <a:r>
              <a:rPr sz="2000" i="1" spc="235" dirty="0">
                <a:latin typeface="Georgia"/>
                <a:cs typeface="Georgia"/>
              </a:rPr>
              <a:t>surco</a:t>
            </a:r>
            <a:r>
              <a:rPr sz="2000" i="1" spc="-85" dirty="0">
                <a:latin typeface="Georgia"/>
                <a:cs typeface="Georgia"/>
              </a:rPr>
              <a:t> </a:t>
            </a:r>
            <a:r>
              <a:rPr sz="2000" i="1" spc="160" dirty="0">
                <a:latin typeface="Georgia"/>
                <a:cs typeface="Georgia"/>
              </a:rPr>
              <a:t>del</a:t>
            </a:r>
            <a:r>
              <a:rPr sz="2000" i="1" spc="-90" dirty="0">
                <a:latin typeface="Georgia"/>
                <a:cs typeface="Georgia"/>
              </a:rPr>
              <a:t> </a:t>
            </a:r>
            <a:r>
              <a:rPr sz="2000" i="1" spc="190" dirty="0">
                <a:latin typeface="Georgia"/>
                <a:cs typeface="Georgia"/>
              </a:rPr>
              <a:t>cúbito</a:t>
            </a:r>
            <a:r>
              <a:rPr sz="2000" i="1" spc="-85" dirty="0">
                <a:latin typeface="Georgia"/>
                <a:cs typeface="Georgia"/>
              </a:rPr>
              <a:t> </a:t>
            </a:r>
            <a:r>
              <a:rPr sz="2000" i="1" spc="120" dirty="0">
                <a:latin typeface="Georgia"/>
                <a:cs typeface="Georgia"/>
              </a:rPr>
              <a:t>y</a:t>
            </a:r>
            <a:r>
              <a:rPr sz="2000" i="1" spc="-85" dirty="0">
                <a:latin typeface="Georgia"/>
                <a:cs typeface="Georgia"/>
              </a:rPr>
              <a:t> </a:t>
            </a:r>
            <a:r>
              <a:rPr sz="2000" i="1" spc="165" dirty="0">
                <a:latin typeface="Georgia"/>
                <a:cs typeface="Georgia"/>
              </a:rPr>
              <a:t>el </a:t>
            </a:r>
            <a:r>
              <a:rPr sz="2000" i="1" spc="-470" dirty="0">
                <a:latin typeface="Georgia"/>
                <a:cs typeface="Georgia"/>
              </a:rPr>
              <a:t> </a:t>
            </a:r>
            <a:r>
              <a:rPr sz="2000" i="1" spc="185" dirty="0">
                <a:latin typeface="Georgia"/>
                <a:cs typeface="Georgia"/>
              </a:rPr>
              <a:t>retináculo</a:t>
            </a:r>
            <a:r>
              <a:rPr sz="2000" i="1" spc="-90" dirty="0">
                <a:latin typeface="Georgia"/>
                <a:cs typeface="Georgia"/>
              </a:rPr>
              <a:t> </a:t>
            </a:r>
            <a:r>
              <a:rPr sz="2000" i="1" spc="235" dirty="0">
                <a:latin typeface="Georgia"/>
                <a:cs typeface="Georgia"/>
              </a:rPr>
              <a:t>6to</a:t>
            </a:r>
            <a:endParaRPr sz="2000">
              <a:latin typeface="Georgia"/>
              <a:cs typeface="Georgia"/>
            </a:endParaRPr>
          </a:p>
          <a:p>
            <a:pPr marL="54610">
              <a:lnSpc>
                <a:spcPts val="1660"/>
              </a:lnSpc>
            </a:pPr>
            <a:r>
              <a:rPr sz="1400" spc="45" dirty="0">
                <a:solidFill>
                  <a:srgbClr val="91D9F5"/>
                </a:solidFill>
                <a:latin typeface="Trebuchet MS"/>
                <a:cs typeface="Trebuchet MS"/>
              </a:rPr>
              <a:t>10cm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67813" y="0"/>
            <a:ext cx="7720330" cy="10287000"/>
          </a:xfrm>
          <a:custGeom>
            <a:avLst/>
            <a:gdLst/>
            <a:ahLst/>
            <a:cxnLst/>
            <a:rect l="l" t="t" r="r" b="b"/>
            <a:pathLst>
              <a:path w="7720330" h="10287000">
                <a:moveTo>
                  <a:pt x="7720187" y="10286999"/>
                </a:moveTo>
                <a:lnTo>
                  <a:pt x="4674748" y="10286999"/>
                </a:lnTo>
                <a:lnTo>
                  <a:pt x="0" y="5143499"/>
                </a:lnTo>
                <a:lnTo>
                  <a:pt x="4674747" y="0"/>
                </a:lnTo>
                <a:lnTo>
                  <a:pt x="7720187" y="0"/>
                </a:lnTo>
                <a:lnTo>
                  <a:pt x="7720187" y="10286999"/>
                </a:lnTo>
                <a:close/>
              </a:path>
            </a:pathLst>
          </a:custGeom>
          <a:solidFill>
            <a:srgbClr val="205672">
              <a:alpha val="7246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3460" y="458811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5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460" y="9819865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5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460" y="7947601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5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460" y="6075336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4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460" y="4203103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4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3460" y="2330878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4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403" y="8884022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79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403" y="1395206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80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3403" y="3267412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79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3403" y="5139616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79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493483" y="458169"/>
            <a:ext cx="106045" cy="9380855"/>
            <a:chOff x="493483" y="458169"/>
            <a:chExt cx="106045" cy="9380855"/>
          </a:xfrm>
        </p:grpSpPr>
        <p:sp>
          <p:nvSpPr>
            <p:cNvPr id="14" name="object 14"/>
            <p:cNvSpPr/>
            <p:nvPr/>
          </p:nvSpPr>
          <p:spPr>
            <a:xfrm>
              <a:off x="503403" y="7011819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8246" y="462932"/>
              <a:ext cx="19050" cy="9371330"/>
            </a:xfrm>
            <a:custGeom>
              <a:avLst/>
              <a:gdLst/>
              <a:ahLst/>
              <a:cxnLst/>
              <a:rect l="l" t="t" r="r" b="b"/>
              <a:pathLst>
                <a:path w="19050" h="9371330">
                  <a:moveTo>
                    <a:pt x="0" y="0"/>
                  </a:moveTo>
                  <a:lnTo>
                    <a:pt x="19030" y="9370712"/>
                  </a:lnTo>
                </a:path>
              </a:pathLst>
            </a:custGeom>
            <a:ln w="9524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4274" y="9541903"/>
            <a:ext cx="473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0" dirty="0">
                <a:solidFill>
                  <a:srgbClr val="91D9F5"/>
                </a:solidFill>
                <a:latin typeface="Trebuchet MS"/>
                <a:cs typeface="Trebuchet MS"/>
              </a:rPr>
              <a:t>10</a:t>
            </a:r>
            <a:r>
              <a:rPr sz="1400" spc="-50" dirty="0">
                <a:solidFill>
                  <a:srgbClr val="91D9F5"/>
                </a:solidFill>
                <a:latin typeface="Trebuchet MS"/>
                <a:cs typeface="Trebuchet MS"/>
              </a:rPr>
              <a:t>c</a:t>
            </a:r>
            <a:r>
              <a:rPr sz="1400" spc="35" dirty="0">
                <a:solidFill>
                  <a:srgbClr val="91D9F5"/>
                </a:solidFill>
                <a:latin typeface="Trebuchet MS"/>
                <a:cs typeface="Trebuchet MS"/>
              </a:rPr>
              <a:t>m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1691" y="0"/>
            <a:ext cx="3105149" cy="41909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3150" y="3397605"/>
            <a:ext cx="12544439" cy="663890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75573" y="194923"/>
            <a:ext cx="745235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0" b="1" spc="-420" dirty="0">
                <a:solidFill>
                  <a:srgbClr val="000000"/>
                </a:solidFill>
                <a:latin typeface="Trebuchet MS"/>
                <a:cs typeface="Trebuchet MS"/>
              </a:rPr>
              <a:t>L</a:t>
            </a:r>
            <a:r>
              <a:rPr sz="5000" b="1" spc="535" dirty="0">
                <a:solidFill>
                  <a:srgbClr val="000000"/>
                </a:solidFill>
                <a:latin typeface="Trebuchet MS"/>
                <a:cs typeface="Trebuchet MS"/>
              </a:rPr>
              <a:t>I</a:t>
            </a:r>
            <a:r>
              <a:rPr sz="5000" b="1" spc="-185" dirty="0">
                <a:solidFill>
                  <a:srgbClr val="000000"/>
                </a:solidFill>
                <a:latin typeface="Trebuchet MS"/>
                <a:cs typeface="Trebuchet MS"/>
              </a:rPr>
              <a:t>G</a:t>
            </a:r>
            <a:r>
              <a:rPr sz="5000" b="1" spc="-135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sz="5000" b="1" spc="-95" dirty="0">
                <a:solidFill>
                  <a:srgbClr val="000000"/>
                </a:solidFill>
                <a:latin typeface="Trebuchet MS"/>
                <a:cs typeface="Trebuchet MS"/>
              </a:rPr>
              <a:t>M</a:t>
            </a:r>
            <a:r>
              <a:rPr sz="5000" b="1" spc="-155" dirty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sz="5000" b="1" spc="-125" dirty="0">
                <a:solidFill>
                  <a:srgbClr val="000000"/>
                </a:solidFill>
                <a:latin typeface="Trebuchet MS"/>
                <a:cs typeface="Trebuchet MS"/>
              </a:rPr>
              <a:t>N</a:t>
            </a:r>
            <a:r>
              <a:rPr sz="5000" b="1" spc="-480" dirty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r>
              <a:rPr sz="5000" b="1" spc="-310" dirty="0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  <a:r>
              <a:rPr sz="5000" b="1" spc="-5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5000" b="1" spc="-155" dirty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sz="5000" b="1" spc="165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sz="5000" b="1" spc="-170" dirty="0">
                <a:solidFill>
                  <a:srgbClr val="000000"/>
                </a:solidFill>
                <a:latin typeface="Trebuchet MS"/>
                <a:cs typeface="Trebuchet MS"/>
              </a:rPr>
              <a:t>C</a:t>
            </a:r>
            <a:r>
              <a:rPr sz="5000" b="1" spc="-135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sz="5000" b="1" spc="-335" dirty="0">
                <a:solidFill>
                  <a:srgbClr val="000000"/>
                </a:solidFill>
                <a:latin typeface="Trebuchet MS"/>
                <a:cs typeface="Trebuchet MS"/>
              </a:rPr>
              <a:t>F</a:t>
            </a:r>
            <a:r>
              <a:rPr sz="5000" b="1" spc="-365" dirty="0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  <a:r>
              <a:rPr sz="5000" b="1" spc="-420" dirty="0">
                <a:solidFill>
                  <a:srgbClr val="000000"/>
                </a:solidFill>
                <a:latin typeface="Trebuchet MS"/>
                <a:cs typeface="Trebuchet MS"/>
              </a:rPr>
              <a:t>L</a:t>
            </a:r>
            <a:r>
              <a:rPr sz="5000" b="1" spc="-295" dirty="0">
                <a:solidFill>
                  <a:srgbClr val="000000"/>
                </a:solidFill>
                <a:latin typeface="Trebuchet MS"/>
                <a:cs typeface="Trebuchet MS"/>
              </a:rPr>
              <a:t>U</a:t>
            </a:r>
            <a:r>
              <a:rPr sz="5000" b="1" spc="-125" dirty="0">
                <a:solidFill>
                  <a:srgbClr val="000000"/>
                </a:solidFill>
                <a:latin typeface="Trebuchet MS"/>
                <a:cs typeface="Trebuchet MS"/>
              </a:rPr>
              <a:t>N</a:t>
            </a:r>
            <a:r>
              <a:rPr sz="5000" b="1" spc="-135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sz="5000" b="1" spc="-5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5573" y="1029259"/>
            <a:ext cx="12806045" cy="231711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30"/>
              </a:spcBef>
            </a:pPr>
            <a:r>
              <a:rPr sz="2100" b="1" spc="-285" dirty="0">
                <a:latin typeface="Trebuchet MS"/>
                <a:cs typeface="Trebuchet MS"/>
              </a:rPr>
              <a:t>•</a:t>
            </a:r>
            <a:endParaRPr sz="2100">
              <a:latin typeface="Trebuchet MS"/>
              <a:cs typeface="Trebuchet MS"/>
            </a:endParaRPr>
          </a:p>
          <a:p>
            <a:pPr marL="437515">
              <a:lnSpc>
                <a:spcPts val="3229"/>
              </a:lnSpc>
              <a:spcBef>
                <a:spcPts val="1590"/>
              </a:spcBef>
            </a:pPr>
            <a:r>
              <a:rPr sz="2700" dirty="0">
                <a:latin typeface="Calibri"/>
                <a:cs typeface="Calibri"/>
              </a:rPr>
              <a:t>Extensión de la muñeca mediante apoyo la mano sobre la camilla, con desviación cubital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de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la misma.</a:t>
            </a:r>
            <a:endParaRPr sz="2700">
              <a:latin typeface="Calibri"/>
              <a:cs typeface="Calibri"/>
            </a:endParaRPr>
          </a:p>
          <a:p>
            <a:pPr marL="686435" indent="-249554">
              <a:lnSpc>
                <a:spcPts val="3105"/>
              </a:lnSpc>
              <a:buChar char="•"/>
              <a:tabLst>
                <a:tab pos="687070" algn="l"/>
              </a:tabLst>
            </a:pPr>
            <a:r>
              <a:rPr sz="2700" dirty="0">
                <a:latin typeface="Calibri"/>
                <a:cs typeface="Calibri"/>
              </a:rPr>
              <a:t>Colocar el transductor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en posición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transversal,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distal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al tubérculo de</a:t>
            </a:r>
            <a:endParaRPr sz="2700">
              <a:latin typeface="Calibri"/>
              <a:cs typeface="Calibri"/>
            </a:endParaRPr>
          </a:p>
          <a:p>
            <a:pPr marL="437515">
              <a:lnSpc>
                <a:spcPts val="3229"/>
              </a:lnSpc>
            </a:pPr>
            <a:r>
              <a:rPr sz="2700" dirty="0">
                <a:latin typeface="Calibri"/>
                <a:cs typeface="Calibri"/>
              </a:rPr>
              <a:t>Lister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153" y="3655526"/>
            <a:ext cx="12287249" cy="66314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37844" y="1359468"/>
            <a:ext cx="4750155" cy="64007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97484" y="0"/>
            <a:ext cx="1199388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b="1" spc="-185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sz="7000" b="1" spc="-85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sz="7000" b="1" spc="-670" dirty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r>
              <a:rPr sz="7000" b="1" spc="755" dirty="0">
                <a:solidFill>
                  <a:srgbClr val="000000"/>
                </a:solidFill>
                <a:latin typeface="Trebuchet MS"/>
                <a:cs typeface="Trebuchet MS"/>
              </a:rPr>
              <a:t>I</a:t>
            </a:r>
            <a:r>
              <a:rPr sz="7000" b="1" spc="-235" dirty="0">
                <a:solidFill>
                  <a:srgbClr val="000000"/>
                </a:solidFill>
                <a:latin typeface="Trebuchet MS"/>
                <a:cs typeface="Trebuchet MS"/>
              </a:rPr>
              <a:t>C</a:t>
            </a:r>
            <a:r>
              <a:rPr sz="7000" b="1" spc="-409" dirty="0">
                <a:solidFill>
                  <a:srgbClr val="000000"/>
                </a:solidFill>
                <a:latin typeface="Trebuchet MS"/>
                <a:cs typeface="Trebuchet MS"/>
              </a:rPr>
              <a:t>U</a:t>
            </a:r>
            <a:r>
              <a:rPr sz="7000" b="1" spc="-585" dirty="0">
                <a:solidFill>
                  <a:srgbClr val="000000"/>
                </a:solidFill>
                <a:latin typeface="Trebuchet MS"/>
                <a:cs typeface="Trebuchet MS"/>
              </a:rPr>
              <a:t>L</a:t>
            </a:r>
            <a:r>
              <a:rPr sz="7000" b="1" spc="-185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sz="7000" b="1" spc="-235" dirty="0">
                <a:solidFill>
                  <a:srgbClr val="000000"/>
                </a:solidFill>
                <a:latin typeface="Trebuchet MS"/>
                <a:cs typeface="Trebuchet MS"/>
              </a:rPr>
              <a:t>C</a:t>
            </a:r>
            <a:r>
              <a:rPr sz="7000" b="1" spc="755" dirty="0">
                <a:solidFill>
                  <a:srgbClr val="000000"/>
                </a:solidFill>
                <a:latin typeface="Trebuchet MS"/>
                <a:cs typeface="Trebuchet MS"/>
              </a:rPr>
              <a:t>I</a:t>
            </a:r>
            <a:r>
              <a:rPr sz="7000" b="1" spc="-505" dirty="0">
                <a:solidFill>
                  <a:srgbClr val="000000"/>
                </a:solidFill>
                <a:latin typeface="Trebuchet MS"/>
                <a:cs typeface="Trebuchet MS"/>
              </a:rPr>
              <a:t>Ó</a:t>
            </a:r>
            <a:r>
              <a:rPr sz="7000" b="1" spc="-95" dirty="0">
                <a:solidFill>
                  <a:srgbClr val="000000"/>
                </a:solidFill>
                <a:latin typeface="Trebuchet MS"/>
                <a:cs typeface="Trebuchet MS"/>
              </a:rPr>
              <a:t>N</a:t>
            </a:r>
            <a:r>
              <a:rPr sz="7000" b="1" spc="-77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7000" b="1" spc="-85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sz="7000" b="1" spc="-185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sz="7000" b="1" spc="-165" dirty="0">
                <a:solidFill>
                  <a:srgbClr val="000000"/>
                </a:solidFill>
                <a:latin typeface="Trebuchet MS"/>
                <a:cs typeface="Trebuchet MS"/>
              </a:rPr>
              <a:t>D</a:t>
            </a:r>
            <a:r>
              <a:rPr sz="7000" b="1" spc="755" dirty="0">
                <a:solidFill>
                  <a:srgbClr val="000000"/>
                </a:solidFill>
                <a:latin typeface="Trebuchet MS"/>
                <a:cs typeface="Trebuchet MS"/>
              </a:rPr>
              <a:t>I</a:t>
            </a:r>
            <a:r>
              <a:rPr sz="7000" b="1" spc="-505" dirty="0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  <a:r>
              <a:rPr sz="7000" b="1" spc="-235" dirty="0">
                <a:solidFill>
                  <a:srgbClr val="000000"/>
                </a:solidFill>
                <a:latin typeface="Trebuchet MS"/>
                <a:cs typeface="Trebuchet MS"/>
              </a:rPr>
              <a:t>C</a:t>
            </a:r>
            <a:r>
              <a:rPr sz="7000" b="1" spc="-409" dirty="0">
                <a:solidFill>
                  <a:srgbClr val="000000"/>
                </a:solidFill>
                <a:latin typeface="Trebuchet MS"/>
                <a:cs typeface="Trebuchet MS"/>
              </a:rPr>
              <a:t>U</a:t>
            </a:r>
            <a:r>
              <a:rPr sz="7000" b="1" spc="-30" dirty="0">
                <a:solidFill>
                  <a:srgbClr val="000000"/>
                </a:solidFill>
                <a:latin typeface="Trebuchet MS"/>
                <a:cs typeface="Trebuchet MS"/>
              </a:rPr>
              <a:t>B</a:t>
            </a:r>
            <a:r>
              <a:rPr sz="7000" b="1" spc="755" dirty="0">
                <a:solidFill>
                  <a:srgbClr val="000000"/>
                </a:solidFill>
                <a:latin typeface="Trebuchet MS"/>
                <a:cs typeface="Trebuchet MS"/>
              </a:rPr>
              <a:t>I</a:t>
            </a:r>
            <a:r>
              <a:rPr sz="7000" b="1" spc="-670" dirty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r>
              <a:rPr sz="7000" b="1" spc="-185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sz="7000" b="1" spc="-509" dirty="0">
                <a:solidFill>
                  <a:srgbClr val="000000"/>
                </a:solidFill>
                <a:latin typeface="Trebuchet MS"/>
                <a:cs typeface="Trebuchet MS"/>
              </a:rPr>
              <a:t>L</a:t>
            </a:r>
            <a:endParaRPr sz="7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969" y="1296481"/>
            <a:ext cx="12400280" cy="232346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780"/>
              </a:lnSpc>
              <a:spcBef>
                <a:spcPts val="450"/>
              </a:spcBef>
            </a:pPr>
            <a:r>
              <a:rPr sz="2550" spc="5" dirty="0">
                <a:latin typeface="Calibri"/>
                <a:cs typeface="Calibri"/>
              </a:rPr>
              <a:t>Colocar el transductor </a:t>
            </a:r>
            <a:r>
              <a:rPr sz="2550" spc="10" dirty="0">
                <a:latin typeface="Calibri"/>
                <a:cs typeface="Calibri"/>
              </a:rPr>
              <a:t>en </a:t>
            </a:r>
            <a:r>
              <a:rPr sz="2550" spc="5" dirty="0">
                <a:latin typeface="Calibri"/>
                <a:cs typeface="Calibri"/>
              </a:rPr>
              <a:t>posición transversal, inmediatamente distal </a:t>
            </a:r>
            <a:r>
              <a:rPr sz="2550" spc="10" dirty="0">
                <a:latin typeface="Calibri"/>
                <a:cs typeface="Calibri"/>
              </a:rPr>
              <a:t>a </a:t>
            </a:r>
            <a:r>
              <a:rPr sz="2550" spc="5" dirty="0">
                <a:latin typeface="Calibri"/>
                <a:cs typeface="Calibri"/>
              </a:rPr>
              <a:t>la línea articular </a:t>
            </a:r>
            <a:r>
              <a:rPr sz="2550" spc="10" dirty="0">
                <a:latin typeface="Calibri"/>
                <a:cs typeface="Calibri"/>
              </a:rPr>
              <a:t>de </a:t>
            </a:r>
            <a:r>
              <a:rPr sz="2550" spc="5" dirty="0">
                <a:latin typeface="Calibri"/>
                <a:cs typeface="Calibri"/>
              </a:rPr>
              <a:t>la </a:t>
            </a:r>
            <a:r>
              <a:rPr sz="2550" spc="-565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muñeca.</a:t>
            </a:r>
            <a:endParaRPr sz="2550">
              <a:latin typeface="Calibri"/>
              <a:cs typeface="Calibri"/>
            </a:endParaRPr>
          </a:p>
          <a:p>
            <a:pPr marL="12700" marR="8919210">
              <a:lnSpc>
                <a:spcPct val="93100"/>
              </a:lnSpc>
              <a:spcBef>
                <a:spcPts val="775"/>
              </a:spcBef>
              <a:buChar char="•"/>
              <a:tabLst>
                <a:tab pos="249554" algn="l"/>
              </a:tabLst>
            </a:pPr>
            <a:r>
              <a:rPr sz="2550" spc="5" dirty="0">
                <a:latin typeface="Calibri"/>
                <a:cs typeface="Calibri"/>
              </a:rPr>
              <a:t>Evaluar al nivel donde la </a:t>
            </a:r>
            <a:r>
              <a:rPr sz="2550" spc="-565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cápsula articular está </a:t>
            </a:r>
            <a:r>
              <a:rPr sz="2550" spc="10" dirty="0">
                <a:latin typeface="Calibri"/>
                <a:cs typeface="Calibri"/>
              </a:rPr>
              <a:t>en 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su máxima extensión </a:t>
            </a:r>
            <a:r>
              <a:rPr sz="2550" spc="10" dirty="0">
                <a:latin typeface="Calibri"/>
                <a:cs typeface="Calibri"/>
              </a:rPr>
              <a:t>o 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dimensión.</a:t>
            </a:r>
            <a:endParaRPr sz="2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1583" y="1770293"/>
            <a:ext cx="17876520" cy="7699375"/>
            <a:chOff x="411583" y="1770293"/>
            <a:chExt cx="17876520" cy="7699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583" y="2687878"/>
              <a:ext cx="13077839" cy="678179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88893" y="1770293"/>
              <a:ext cx="4799106" cy="651508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674600" cy="640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4000" b="1" spc="-50" dirty="0">
                <a:solidFill>
                  <a:srgbClr val="000000"/>
                </a:solidFill>
                <a:latin typeface="Trebuchet MS"/>
                <a:cs typeface="Trebuchet MS"/>
              </a:rPr>
              <a:t>ARTICULACIONES</a:t>
            </a:r>
            <a:r>
              <a:rPr sz="4000" b="1" spc="-43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000" b="1" spc="10" dirty="0">
                <a:solidFill>
                  <a:srgbClr val="000000"/>
                </a:solidFill>
                <a:latin typeface="Trebuchet MS"/>
                <a:cs typeface="Trebuchet MS"/>
              </a:rPr>
              <a:t>RADIOCARPIANAS</a:t>
            </a:r>
            <a:r>
              <a:rPr sz="4000" b="1" spc="-43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000" b="1" spc="-60" dirty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sz="4000" b="1" spc="-4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000" b="1" dirty="0">
                <a:solidFill>
                  <a:srgbClr val="000000"/>
                </a:solidFill>
                <a:latin typeface="Trebuchet MS"/>
                <a:cs typeface="Trebuchet MS"/>
              </a:rPr>
              <a:t>INTERCARPIANAS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0" y="629917"/>
            <a:ext cx="9750425" cy="267843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65"/>
              </a:spcBef>
            </a:pPr>
            <a:r>
              <a:rPr sz="2550" b="1" spc="-330" dirty="0">
                <a:latin typeface="Trebuchet MS"/>
                <a:cs typeface="Trebuchet MS"/>
              </a:rPr>
              <a:t>•</a:t>
            </a:r>
            <a:endParaRPr sz="2550">
              <a:latin typeface="Trebuchet MS"/>
              <a:cs typeface="Trebuchet MS"/>
            </a:endParaRPr>
          </a:p>
          <a:p>
            <a:pPr marL="353695">
              <a:lnSpc>
                <a:spcPct val="118100"/>
              </a:lnSpc>
              <a:spcBef>
                <a:spcPts val="615"/>
              </a:spcBef>
            </a:pPr>
            <a:r>
              <a:rPr sz="2550" spc="10" dirty="0">
                <a:latin typeface="Calibri"/>
                <a:cs typeface="Calibri"/>
              </a:rPr>
              <a:t>Transductor situado en </a:t>
            </a:r>
            <a:r>
              <a:rPr sz="2550" spc="5" dirty="0">
                <a:latin typeface="Calibri"/>
                <a:cs typeface="Calibri"/>
              </a:rPr>
              <a:t>el </a:t>
            </a:r>
            <a:r>
              <a:rPr sz="2550" spc="10" dirty="0">
                <a:latin typeface="Calibri"/>
                <a:cs typeface="Calibri"/>
              </a:rPr>
              <a:t>plano </a:t>
            </a:r>
            <a:r>
              <a:rPr sz="2550" spc="5" dirty="0">
                <a:latin typeface="Calibri"/>
                <a:cs typeface="Calibri"/>
              </a:rPr>
              <a:t>longitudinal </a:t>
            </a:r>
            <a:r>
              <a:rPr sz="2550" spc="10" dirty="0">
                <a:latin typeface="Calibri"/>
                <a:cs typeface="Calibri"/>
              </a:rPr>
              <a:t>Evaluar recesos </a:t>
            </a:r>
            <a:r>
              <a:rPr sz="2550" spc="5" dirty="0">
                <a:latin typeface="Calibri"/>
                <a:cs typeface="Calibri"/>
              </a:rPr>
              <a:t>sinoviales </a:t>
            </a:r>
            <a:r>
              <a:rPr sz="2550" spc="-565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Descartar</a:t>
            </a:r>
            <a:r>
              <a:rPr sz="2550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presencia</a:t>
            </a:r>
            <a:r>
              <a:rPr sz="2550" spc="5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de</a:t>
            </a:r>
            <a:r>
              <a:rPr sz="2550" spc="5" dirty="0">
                <a:latin typeface="Calibri"/>
                <a:cs typeface="Calibri"/>
              </a:rPr>
              <a:t> líquido </a:t>
            </a:r>
            <a:r>
              <a:rPr sz="2550" spc="15" dirty="0">
                <a:latin typeface="Calibri"/>
                <a:cs typeface="Calibri"/>
              </a:rPr>
              <a:t>o</a:t>
            </a:r>
            <a:r>
              <a:rPr sz="2550" spc="5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engrosamiento</a:t>
            </a:r>
            <a:endParaRPr sz="2550">
              <a:latin typeface="Calibri"/>
              <a:cs typeface="Calibri"/>
            </a:endParaRPr>
          </a:p>
          <a:p>
            <a:pPr marL="353695">
              <a:lnSpc>
                <a:spcPts val="2615"/>
              </a:lnSpc>
            </a:pPr>
            <a:r>
              <a:rPr sz="2550" spc="-470" dirty="0">
                <a:latin typeface="Verdana"/>
                <a:cs typeface="Verdana"/>
              </a:rPr>
              <a:t>•</a:t>
            </a:r>
            <a:endParaRPr sz="2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>
              <a:latin typeface="Verdana"/>
              <a:cs typeface="Verdana"/>
            </a:endParaRPr>
          </a:p>
          <a:p>
            <a:pPr marL="353695">
              <a:lnSpc>
                <a:spcPct val="100000"/>
              </a:lnSpc>
            </a:pPr>
            <a:r>
              <a:rPr sz="2550" spc="-470" dirty="0">
                <a:latin typeface="Verdana"/>
                <a:cs typeface="Verdana"/>
              </a:rPr>
              <a:t>•</a:t>
            </a:r>
            <a:endParaRPr sz="2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6234" y="1470641"/>
            <a:ext cx="7686659" cy="88163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13367" y="598517"/>
            <a:ext cx="359981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b="1" spc="-95" dirty="0">
                <a:solidFill>
                  <a:srgbClr val="000000"/>
                </a:solidFill>
                <a:latin typeface="Tahoma"/>
                <a:cs typeface="Tahoma"/>
              </a:rPr>
              <a:t>TENDONES</a:t>
            </a:r>
            <a:endParaRPr sz="5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03182" y="1830540"/>
            <a:ext cx="5325110" cy="2584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3855">
              <a:lnSpc>
                <a:spcPct val="115799"/>
              </a:lnSpc>
              <a:spcBef>
                <a:spcPts val="100"/>
              </a:spcBef>
            </a:pPr>
            <a:r>
              <a:rPr sz="2900" spc="-185" dirty="0">
                <a:latin typeface="Lucida Sans Unicode"/>
                <a:cs typeface="Lucida Sans Unicode"/>
              </a:rPr>
              <a:t>1</a:t>
            </a:r>
            <a:r>
              <a:rPr sz="2900" spc="-150" dirty="0">
                <a:latin typeface="Lucida Sans Unicode"/>
                <a:cs typeface="Lucida Sans Unicode"/>
              </a:rPr>
              <a:t>.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235" dirty="0">
                <a:latin typeface="Lucida Sans Unicode"/>
                <a:cs typeface="Lucida Sans Unicode"/>
              </a:rPr>
              <a:t>T</a:t>
            </a:r>
            <a:r>
              <a:rPr sz="2900" spc="5" dirty="0">
                <a:latin typeface="Lucida Sans Unicode"/>
                <a:cs typeface="Lucida Sans Unicode"/>
              </a:rPr>
              <a:t>e</a:t>
            </a:r>
            <a:r>
              <a:rPr sz="2900" spc="-25" dirty="0">
                <a:latin typeface="Lucida Sans Unicode"/>
                <a:cs typeface="Lucida Sans Unicode"/>
              </a:rPr>
              <a:t>n</a:t>
            </a:r>
            <a:r>
              <a:rPr sz="2900" spc="-55" dirty="0">
                <a:latin typeface="Lucida Sans Unicode"/>
                <a:cs typeface="Lucida Sans Unicode"/>
              </a:rPr>
              <a:t>d</a:t>
            </a:r>
            <a:r>
              <a:rPr sz="2900" spc="-35" dirty="0">
                <a:latin typeface="Lucida Sans Unicode"/>
                <a:cs typeface="Lucida Sans Unicode"/>
              </a:rPr>
              <a:t>o</a:t>
            </a:r>
            <a:r>
              <a:rPr sz="2900" spc="-25" dirty="0">
                <a:latin typeface="Lucida Sans Unicode"/>
                <a:cs typeface="Lucida Sans Unicode"/>
              </a:rPr>
              <a:t>n</a:t>
            </a:r>
            <a:r>
              <a:rPr sz="2900" spc="5" dirty="0">
                <a:latin typeface="Lucida Sans Unicode"/>
                <a:cs typeface="Lucida Sans Unicode"/>
              </a:rPr>
              <a:t>e</a:t>
            </a:r>
            <a:r>
              <a:rPr sz="2900" spc="-95" dirty="0">
                <a:latin typeface="Lucida Sans Unicode"/>
                <a:cs typeface="Lucida Sans Unicode"/>
              </a:rPr>
              <a:t>s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85" dirty="0">
                <a:latin typeface="Lucida Sans Unicode"/>
                <a:cs typeface="Lucida Sans Unicode"/>
              </a:rPr>
              <a:t>f</a:t>
            </a:r>
            <a:r>
              <a:rPr sz="2900" spc="-105" dirty="0">
                <a:latin typeface="Lucida Sans Unicode"/>
                <a:cs typeface="Lucida Sans Unicode"/>
              </a:rPr>
              <a:t>l</a:t>
            </a:r>
            <a:r>
              <a:rPr sz="2900" spc="5" dirty="0">
                <a:latin typeface="Lucida Sans Unicode"/>
                <a:cs typeface="Lucida Sans Unicode"/>
              </a:rPr>
              <a:t>e</a:t>
            </a:r>
            <a:r>
              <a:rPr sz="2900" spc="-265" dirty="0">
                <a:latin typeface="Lucida Sans Unicode"/>
                <a:cs typeface="Lucida Sans Unicode"/>
              </a:rPr>
              <a:t>x</a:t>
            </a:r>
            <a:r>
              <a:rPr sz="2900" spc="-35" dirty="0">
                <a:latin typeface="Lucida Sans Unicode"/>
                <a:cs typeface="Lucida Sans Unicode"/>
              </a:rPr>
              <a:t>o</a:t>
            </a:r>
            <a:r>
              <a:rPr sz="2900" spc="-5" dirty="0">
                <a:latin typeface="Lucida Sans Unicode"/>
                <a:cs typeface="Lucida Sans Unicode"/>
              </a:rPr>
              <a:t>r</a:t>
            </a:r>
            <a:r>
              <a:rPr sz="2900" spc="5" dirty="0">
                <a:latin typeface="Lucida Sans Unicode"/>
                <a:cs typeface="Lucida Sans Unicode"/>
              </a:rPr>
              <a:t>e</a:t>
            </a:r>
            <a:r>
              <a:rPr sz="2900" spc="-100" dirty="0">
                <a:latin typeface="Lucida Sans Unicode"/>
                <a:cs typeface="Lucida Sans Unicode"/>
              </a:rPr>
              <a:t>s</a:t>
            </a:r>
            <a:r>
              <a:rPr sz="2900" spc="-150" dirty="0">
                <a:latin typeface="Lucida Sans Unicode"/>
                <a:cs typeface="Lucida Sans Unicode"/>
              </a:rPr>
              <a:t>: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35" dirty="0">
                <a:latin typeface="Lucida Sans Unicode"/>
                <a:cs typeface="Lucida Sans Unicode"/>
              </a:rPr>
              <a:t>E</a:t>
            </a:r>
            <a:r>
              <a:rPr sz="2900" spc="-100" dirty="0">
                <a:latin typeface="Lucida Sans Unicode"/>
                <a:cs typeface="Lucida Sans Unicode"/>
              </a:rPr>
              <a:t>s</a:t>
            </a:r>
            <a:r>
              <a:rPr sz="2900" spc="-65" dirty="0">
                <a:latin typeface="Lucida Sans Unicode"/>
                <a:cs typeface="Lucida Sans Unicode"/>
              </a:rPr>
              <a:t>t</a:t>
            </a:r>
            <a:r>
              <a:rPr sz="2900" spc="-35" dirty="0">
                <a:latin typeface="Lucida Sans Unicode"/>
                <a:cs typeface="Lucida Sans Unicode"/>
              </a:rPr>
              <a:t>o</a:t>
            </a:r>
            <a:r>
              <a:rPr sz="2900" spc="-75" dirty="0">
                <a:latin typeface="Lucida Sans Unicode"/>
                <a:cs typeface="Lucida Sans Unicode"/>
              </a:rPr>
              <a:t>s  </a:t>
            </a:r>
            <a:r>
              <a:rPr sz="2900" spc="-40" dirty="0">
                <a:latin typeface="Lucida Sans Unicode"/>
                <a:cs typeface="Lucida Sans Unicode"/>
              </a:rPr>
              <a:t>tendones </a:t>
            </a:r>
            <a:r>
              <a:rPr sz="2900" spc="-35" dirty="0">
                <a:latin typeface="Lucida Sans Unicode"/>
                <a:cs typeface="Lucida Sans Unicode"/>
              </a:rPr>
              <a:t>permiten </a:t>
            </a:r>
            <a:r>
              <a:rPr sz="2900" spc="-50" dirty="0">
                <a:latin typeface="Lucida Sans Unicode"/>
                <a:cs typeface="Lucida Sans Unicode"/>
              </a:rPr>
              <a:t>la </a:t>
            </a:r>
            <a:r>
              <a:rPr sz="2900" spc="-90" dirty="0">
                <a:latin typeface="Lucida Sans Unicode"/>
                <a:cs typeface="Lucida Sans Unicode"/>
              </a:rPr>
              <a:t>flexión </a:t>
            </a:r>
            <a:r>
              <a:rPr sz="2900" spc="-85" dirty="0">
                <a:latin typeface="Lucida Sans Unicode"/>
                <a:cs typeface="Lucida Sans Unicode"/>
              </a:rPr>
              <a:t> </a:t>
            </a:r>
            <a:r>
              <a:rPr sz="2900" spc="-55" dirty="0">
                <a:latin typeface="Lucida Sans Unicode"/>
                <a:cs typeface="Lucida Sans Unicode"/>
              </a:rPr>
              <a:t>d</a:t>
            </a:r>
            <a:r>
              <a:rPr sz="2900" spc="10" dirty="0">
                <a:latin typeface="Lucida Sans Unicode"/>
                <a:cs typeface="Lucida Sans Unicode"/>
              </a:rPr>
              <a:t>e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105" dirty="0">
                <a:latin typeface="Lucida Sans Unicode"/>
                <a:cs typeface="Lucida Sans Unicode"/>
              </a:rPr>
              <a:t>l</a:t>
            </a:r>
            <a:r>
              <a:rPr sz="2900" spc="-35" dirty="0">
                <a:latin typeface="Lucida Sans Unicode"/>
                <a:cs typeface="Lucida Sans Unicode"/>
              </a:rPr>
              <a:t>o</a:t>
            </a:r>
            <a:r>
              <a:rPr sz="2900" spc="-95" dirty="0">
                <a:latin typeface="Lucida Sans Unicode"/>
                <a:cs typeface="Lucida Sans Unicode"/>
              </a:rPr>
              <a:t>s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55" dirty="0">
                <a:latin typeface="Lucida Sans Unicode"/>
                <a:cs typeface="Lucida Sans Unicode"/>
              </a:rPr>
              <a:t>d</a:t>
            </a:r>
            <a:r>
              <a:rPr sz="2900" spc="5" dirty="0">
                <a:latin typeface="Lucida Sans Unicode"/>
                <a:cs typeface="Lucida Sans Unicode"/>
              </a:rPr>
              <a:t>e</a:t>
            </a:r>
            <a:r>
              <a:rPr sz="2900" spc="-55" dirty="0">
                <a:latin typeface="Lucida Sans Unicode"/>
                <a:cs typeface="Lucida Sans Unicode"/>
              </a:rPr>
              <a:t>d</a:t>
            </a:r>
            <a:r>
              <a:rPr sz="2900" spc="-35" dirty="0">
                <a:latin typeface="Lucida Sans Unicode"/>
                <a:cs typeface="Lucida Sans Unicode"/>
              </a:rPr>
              <a:t>o</a:t>
            </a:r>
            <a:r>
              <a:rPr sz="2900" spc="-95" dirty="0">
                <a:latin typeface="Lucida Sans Unicode"/>
                <a:cs typeface="Lucida Sans Unicode"/>
              </a:rPr>
              <a:t>s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55" dirty="0">
                <a:latin typeface="Lucida Sans Unicode"/>
                <a:cs typeface="Lucida Sans Unicode"/>
              </a:rPr>
              <a:t>y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5" dirty="0">
                <a:latin typeface="Lucida Sans Unicode"/>
                <a:cs typeface="Lucida Sans Unicode"/>
              </a:rPr>
              <a:t>e</a:t>
            </a:r>
            <a:r>
              <a:rPr sz="2900" spc="-105" dirty="0">
                <a:latin typeface="Lucida Sans Unicode"/>
                <a:cs typeface="Lucida Sans Unicode"/>
              </a:rPr>
              <a:t>l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55" dirty="0">
                <a:latin typeface="Lucida Sans Unicode"/>
                <a:cs typeface="Lucida Sans Unicode"/>
              </a:rPr>
              <a:t>p</a:t>
            </a:r>
            <a:r>
              <a:rPr sz="2900" spc="-25" dirty="0">
                <a:latin typeface="Lucida Sans Unicode"/>
                <a:cs typeface="Lucida Sans Unicode"/>
              </a:rPr>
              <a:t>u</a:t>
            </a:r>
            <a:r>
              <a:rPr sz="2900" spc="-105" dirty="0">
                <a:latin typeface="Lucida Sans Unicode"/>
                <a:cs typeface="Lucida Sans Unicode"/>
              </a:rPr>
              <a:t>l</a:t>
            </a:r>
            <a:r>
              <a:rPr sz="2900" spc="-225" dirty="0">
                <a:latin typeface="Lucida Sans Unicode"/>
                <a:cs typeface="Lucida Sans Unicode"/>
              </a:rPr>
              <a:t>g</a:t>
            </a:r>
            <a:r>
              <a:rPr sz="2900" spc="5" dirty="0">
                <a:latin typeface="Lucida Sans Unicode"/>
                <a:cs typeface="Lucida Sans Unicode"/>
              </a:rPr>
              <a:t>a</a:t>
            </a:r>
            <a:r>
              <a:rPr sz="2900" spc="-5" dirty="0">
                <a:latin typeface="Lucida Sans Unicode"/>
                <a:cs typeface="Lucida Sans Unicode"/>
              </a:rPr>
              <a:t>r</a:t>
            </a:r>
            <a:r>
              <a:rPr sz="2900" spc="-210" dirty="0">
                <a:latin typeface="Lucida Sans Unicode"/>
                <a:cs typeface="Lucida Sans Unicode"/>
              </a:rPr>
              <a:t>,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105" dirty="0">
                <a:latin typeface="Lucida Sans Unicode"/>
                <a:cs typeface="Lucida Sans Unicode"/>
              </a:rPr>
              <a:t>l</a:t>
            </a:r>
            <a:r>
              <a:rPr sz="2900" spc="-30" dirty="0">
                <a:latin typeface="Lucida Sans Unicode"/>
                <a:cs typeface="Lucida Sans Unicode"/>
              </a:rPr>
              <a:t>o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55" dirty="0">
                <a:latin typeface="Lucida Sans Unicode"/>
                <a:cs typeface="Lucida Sans Unicode"/>
              </a:rPr>
              <a:t>q</a:t>
            </a:r>
            <a:r>
              <a:rPr sz="2900" spc="-25" dirty="0">
                <a:latin typeface="Lucida Sans Unicode"/>
                <a:cs typeface="Lucida Sans Unicode"/>
              </a:rPr>
              <a:t>u</a:t>
            </a:r>
            <a:r>
              <a:rPr sz="2900" spc="5" dirty="0">
                <a:latin typeface="Lucida Sans Unicode"/>
                <a:cs typeface="Lucida Sans Unicode"/>
              </a:rPr>
              <a:t>e  </a:t>
            </a:r>
            <a:r>
              <a:rPr sz="2900" spc="-55" dirty="0">
                <a:latin typeface="Lucida Sans Unicode"/>
                <a:cs typeface="Lucida Sans Unicode"/>
              </a:rPr>
              <a:t>nos </a:t>
            </a:r>
            <a:r>
              <a:rPr sz="2900" spc="-35" dirty="0">
                <a:latin typeface="Lucida Sans Unicode"/>
                <a:cs typeface="Lucida Sans Unicode"/>
              </a:rPr>
              <a:t>permite agarrar </a:t>
            </a:r>
            <a:r>
              <a:rPr sz="2900" spc="-65" dirty="0">
                <a:latin typeface="Lucida Sans Unicode"/>
                <a:cs typeface="Lucida Sans Unicode"/>
              </a:rPr>
              <a:t>objetos </a:t>
            </a:r>
            <a:r>
              <a:rPr sz="2900" spc="-55" dirty="0">
                <a:latin typeface="Lucida Sans Unicode"/>
                <a:cs typeface="Lucida Sans Unicode"/>
              </a:rPr>
              <a:t>y </a:t>
            </a:r>
            <a:r>
              <a:rPr sz="2900" spc="-50" dirty="0">
                <a:latin typeface="Lucida Sans Unicode"/>
                <a:cs typeface="Lucida Sans Unicode"/>
              </a:rPr>
              <a:t> </a:t>
            </a:r>
            <a:r>
              <a:rPr sz="2900" spc="-5" dirty="0">
                <a:latin typeface="Lucida Sans Unicode"/>
                <a:cs typeface="Lucida Sans Unicode"/>
              </a:rPr>
              <a:t>r</a:t>
            </a:r>
            <a:r>
              <a:rPr sz="2900" spc="5" dirty="0">
                <a:latin typeface="Lucida Sans Unicode"/>
                <a:cs typeface="Lucida Sans Unicode"/>
              </a:rPr>
              <a:t>ea</a:t>
            </a:r>
            <a:r>
              <a:rPr sz="2900" spc="-105" dirty="0">
                <a:latin typeface="Lucida Sans Unicode"/>
                <a:cs typeface="Lucida Sans Unicode"/>
              </a:rPr>
              <a:t>li</a:t>
            </a:r>
            <a:r>
              <a:rPr sz="2900" spc="-315" dirty="0">
                <a:latin typeface="Lucida Sans Unicode"/>
                <a:cs typeface="Lucida Sans Unicode"/>
              </a:rPr>
              <a:t>z</a:t>
            </a:r>
            <a:r>
              <a:rPr sz="2900" spc="5" dirty="0">
                <a:latin typeface="Lucida Sans Unicode"/>
                <a:cs typeface="Lucida Sans Unicode"/>
              </a:rPr>
              <a:t>a</a:t>
            </a:r>
            <a:r>
              <a:rPr sz="2900" spc="-5" dirty="0">
                <a:latin typeface="Lucida Sans Unicode"/>
                <a:cs typeface="Lucida Sans Unicode"/>
              </a:rPr>
              <a:t>r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15" dirty="0">
                <a:latin typeface="Lucida Sans Unicode"/>
                <a:cs typeface="Lucida Sans Unicode"/>
              </a:rPr>
              <a:t>m</a:t>
            </a:r>
            <a:r>
              <a:rPr sz="2900" spc="-35" dirty="0">
                <a:latin typeface="Lucida Sans Unicode"/>
                <a:cs typeface="Lucida Sans Unicode"/>
              </a:rPr>
              <a:t>o</a:t>
            </a:r>
            <a:r>
              <a:rPr sz="2900" spc="-55" dirty="0">
                <a:latin typeface="Lucida Sans Unicode"/>
                <a:cs typeface="Lucida Sans Unicode"/>
              </a:rPr>
              <a:t>v</a:t>
            </a:r>
            <a:r>
              <a:rPr sz="2900" spc="-105" dirty="0">
                <a:latin typeface="Lucida Sans Unicode"/>
                <a:cs typeface="Lucida Sans Unicode"/>
              </a:rPr>
              <a:t>i</a:t>
            </a:r>
            <a:r>
              <a:rPr sz="2900" spc="-15" dirty="0">
                <a:latin typeface="Lucida Sans Unicode"/>
                <a:cs typeface="Lucida Sans Unicode"/>
              </a:rPr>
              <a:t>m</a:t>
            </a:r>
            <a:r>
              <a:rPr sz="2900" spc="-105" dirty="0">
                <a:latin typeface="Lucida Sans Unicode"/>
                <a:cs typeface="Lucida Sans Unicode"/>
              </a:rPr>
              <a:t>i</a:t>
            </a:r>
            <a:r>
              <a:rPr sz="2900" spc="5" dirty="0">
                <a:latin typeface="Lucida Sans Unicode"/>
                <a:cs typeface="Lucida Sans Unicode"/>
              </a:rPr>
              <a:t>e</a:t>
            </a:r>
            <a:r>
              <a:rPr sz="2900" spc="-25" dirty="0">
                <a:latin typeface="Lucida Sans Unicode"/>
                <a:cs typeface="Lucida Sans Unicode"/>
              </a:rPr>
              <a:t>n</a:t>
            </a:r>
            <a:r>
              <a:rPr sz="2900" spc="-65" dirty="0">
                <a:latin typeface="Lucida Sans Unicode"/>
                <a:cs typeface="Lucida Sans Unicode"/>
              </a:rPr>
              <a:t>t</a:t>
            </a:r>
            <a:r>
              <a:rPr sz="2900" spc="-35" dirty="0">
                <a:latin typeface="Lucida Sans Unicode"/>
                <a:cs typeface="Lucida Sans Unicode"/>
              </a:rPr>
              <a:t>o</a:t>
            </a:r>
            <a:r>
              <a:rPr sz="2900" spc="-95" dirty="0">
                <a:latin typeface="Lucida Sans Unicode"/>
                <a:cs typeface="Lucida Sans Unicode"/>
              </a:rPr>
              <a:t>s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55" dirty="0">
                <a:latin typeface="Lucida Sans Unicode"/>
                <a:cs typeface="Lucida Sans Unicode"/>
              </a:rPr>
              <a:t>p</a:t>
            </a:r>
            <a:r>
              <a:rPr sz="2900" spc="-5" dirty="0">
                <a:latin typeface="Lucida Sans Unicode"/>
                <a:cs typeface="Lucida Sans Unicode"/>
              </a:rPr>
              <a:t>r</a:t>
            </a:r>
            <a:r>
              <a:rPr sz="2900" spc="5" dirty="0">
                <a:latin typeface="Lucida Sans Unicode"/>
                <a:cs typeface="Lucida Sans Unicode"/>
              </a:rPr>
              <a:t>e</a:t>
            </a:r>
            <a:r>
              <a:rPr sz="2900" spc="-110" dirty="0">
                <a:latin typeface="Lucida Sans Unicode"/>
                <a:cs typeface="Lucida Sans Unicode"/>
              </a:rPr>
              <a:t>c</a:t>
            </a:r>
            <a:r>
              <a:rPr sz="2900" spc="-105" dirty="0">
                <a:latin typeface="Lucida Sans Unicode"/>
                <a:cs typeface="Lucida Sans Unicode"/>
              </a:rPr>
              <a:t>i</a:t>
            </a:r>
            <a:r>
              <a:rPr sz="2900" spc="-100" dirty="0">
                <a:latin typeface="Lucida Sans Unicode"/>
                <a:cs typeface="Lucida Sans Unicode"/>
              </a:rPr>
              <a:t>s</a:t>
            </a:r>
            <a:r>
              <a:rPr sz="2900" spc="-35" dirty="0">
                <a:latin typeface="Lucida Sans Unicode"/>
                <a:cs typeface="Lucida Sans Unicode"/>
              </a:rPr>
              <a:t>o</a:t>
            </a:r>
            <a:r>
              <a:rPr sz="2900" spc="-100" dirty="0">
                <a:latin typeface="Lucida Sans Unicode"/>
                <a:cs typeface="Lucida Sans Unicode"/>
              </a:rPr>
              <a:t>s</a:t>
            </a:r>
            <a:r>
              <a:rPr sz="2900" spc="-150" dirty="0">
                <a:latin typeface="Lucida Sans Unicode"/>
                <a:cs typeface="Lucida Sans Unicode"/>
              </a:rPr>
              <a:t>.</a:t>
            </a:r>
            <a:endParaRPr sz="29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9409" y="6163742"/>
            <a:ext cx="5212715" cy="309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1365" marR="5080" indent="-749300">
              <a:lnSpc>
                <a:spcPct val="115799"/>
              </a:lnSpc>
              <a:spcBef>
                <a:spcPts val="100"/>
              </a:spcBef>
            </a:pPr>
            <a:r>
              <a:rPr sz="2900" spc="-185" dirty="0">
                <a:latin typeface="Lucida Sans Unicode"/>
                <a:cs typeface="Lucida Sans Unicode"/>
              </a:rPr>
              <a:t>2</a:t>
            </a:r>
            <a:r>
              <a:rPr sz="2900" spc="-150" dirty="0">
                <a:latin typeface="Lucida Sans Unicode"/>
                <a:cs typeface="Lucida Sans Unicode"/>
              </a:rPr>
              <a:t>.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235" dirty="0">
                <a:latin typeface="Lucida Sans Unicode"/>
                <a:cs typeface="Lucida Sans Unicode"/>
              </a:rPr>
              <a:t>T</a:t>
            </a:r>
            <a:r>
              <a:rPr sz="2900" spc="5" dirty="0">
                <a:latin typeface="Lucida Sans Unicode"/>
                <a:cs typeface="Lucida Sans Unicode"/>
              </a:rPr>
              <a:t>e</a:t>
            </a:r>
            <a:r>
              <a:rPr sz="2900" spc="-25" dirty="0">
                <a:latin typeface="Lucida Sans Unicode"/>
                <a:cs typeface="Lucida Sans Unicode"/>
              </a:rPr>
              <a:t>n</a:t>
            </a:r>
            <a:r>
              <a:rPr sz="2900" spc="-55" dirty="0">
                <a:latin typeface="Lucida Sans Unicode"/>
                <a:cs typeface="Lucida Sans Unicode"/>
              </a:rPr>
              <a:t>d</a:t>
            </a:r>
            <a:r>
              <a:rPr sz="2900" spc="-35" dirty="0">
                <a:latin typeface="Lucida Sans Unicode"/>
                <a:cs typeface="Lucida Sans Unicode"/>
              </a:rPr>
              <a:t>o</a:t>
            </a:r>
            <a:r>
              <a:rPr sz="2900" spc="-25" dirty="0">
                <a:latin typeface="Lucida Sans Unicode"/>
                <a:cs typeface="Lucida Sans Unicode"/>
              </a:rPr>
              <a:t>n</a:t>
            </a:r>
            <a:r>
              <a:rPr sz="2900" spc="5" dirty="0">
                <a:latin typeface="Lucida Sans Unicode"/>
                <a:cs typeface="Lucida Sans Unicode"/>
              </a:rPr>
              <a:t>e</a:t>
            </a:r>
            <a:r>
              <a:rPr sz="2900" spc="-95" dirty="0">
                <a:latin typeface="Lucida Sans Unicode"/>
                <a:cs typeface="Lucida Sans Unicode"/>
              </a:rPr>
              <a:t>s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5" dirty="0">
                <a:latin typeface="Lucida Sans Unicode"/>
                <a:cs typeface="Lucida Sans Unicode"/>
              </a:rPr>
              <a:t>e</a:t>
            </a:r>
            <a:r>
              <a:rPr sz="2900" spc="-265" dirty="0">
                <a:latin typeface="Lucida Sans Unicode"/>
                <a:cs typeface="Lucida Sans Unicode"/>
              </a:rPr>
              <a:t>x</a:t>
            </a:r>
            <a:r>
              <a:rPr sz="2900" spc="-65" dirty="0">
                <a:latin typeface="Lucida Sans Unicode"/>
                <a:cs typeface="Lucida Sans Unicode"/>
              </a:rPr>
              <a:t>t</a:t>
            </a:r>
            <a:r>
              <a:rPr sz="2900" spc="5" dirty="0">
                <a:latin typeface="Lucida Sans Unicode"/>
                <a:cs typeface="Lucida Sans Unicode"/>
              </a:rPr>
              <a:t>e</a:t>
            </a:r>
            <a:r>
              <a:rPr sz="2900" spc="-25" dirty="0">
                <a:latin typeface="Lucida Sans Unicode"/>
                <a:cs typeface="Lucida Sans Unicode"/>
              </a:rPr>
              <a:t>n</a:t>
            </a:r>
            <a:r>
              <a:rPr sz="2900" spc="-100" dirty="0">
                <a:latin typeface="Lucida Sans Unicode"/>
                <a:cs typeface="Lucida Sans Unicode"/>
              </a:rPr>
              <a:t>s</a:t>
            </a:r>
            <a:r>
              <a:rPr sz="2900" spc="-35" dirty="0">
                <a:latin typeface="Lucida Sans Unicode"/>
                <a:cs typeface="Lucida Sans Unicode"/>
              </a:rPr>
              <a:t>o</a:t>
            </a:r>
            <a:r>
              <a:rPr sz="2900" spc="-5" dirty="0">
                <a:latin typeface="Lucida Sans Unicode"/>
                <a:cs typeface="Lucida Sans Unicode"/>
              </a:rPr>
              <a:t>r</a:t>
            </a:r>
            <a:r>
              <a:rPr sz="2900" spc="5" dirty="0">
                <a:latin typeface="Lucida Sans Unicode"/>
                <a:cs typeface="Lucida Sans Unicode"/>
              </a:rPr>
              <a:t>e</a:t>
            </a:r>
            <a:r>
              <a:rPr sz="2900" spc="-100" dirty="0">
                <a:latin typeface="Lucida Sans Unicode"/>
                <a:cs typeface="Lucida Sans Unicode"/>
              </a:rPr>
              <a:t>s</a:t>
            </a:r>
            <a:r>
              <a:rPr sz="2900" spc="-150" dirty="0">
                <a:latin typeface="Lucida Sans Unicode"/>
                <a:cs typeface="Lucida Sans Unicode"/>
              </a:rPr>
              <a:t>: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35" dirty="0">
                <a:latin typeface="Lucida Sans Unicode"/>
                <a:cs typeface="Lucida Sans Unicode"/>
              </a:rPr>
              <a:t>E</a:t>
            </a:r>
            <a:r>
              <a:rPr sz="2900" spc="-100" dirty="0">
                <a:latin typeface="Lucida Sans Unicode"/>
                <a:cs typeface="Lucida Sans Unicode"/>
              </a:rPr>
              <a:t>s</a:t>
            </a:r>
            <a:r>
              <a:rPr sz="2900" spc="-65" dirty="0">
                <a:latin typeface="Lucida Sans Unicode"/>
                <a:cs typeface="Lucida Sans Unicode"/>
              </a:rPr>
              <a:t>t</a:t>
            </a:r>
            <a:r>
              <a:rPr sz="2900" spc="-35" dirty="0">
                <a:latin typeface="Lucida Sans Unicode"/>
                <a:cs typeface="Lucida Sans Unicode"/>
              </a:rPr>
              <a:t>o</a:t>
            </a:r>
            <a:r>
              <a:rPr sz="2900" spc="-75" dirty="0">
                <a:latin typeface="Lucida Sans Unicode"/>
                <a:cs typeface="Lucida Sans Unicode"/>
              </a:rPr>
              <a:t>s  </a:t>
            </a:r>
            <a:r>
              <a:rPr sz="2900" spc="-40" dirty="0">
                <a:latin typeface="Lucida Sans Unicode"/>
                <a:cs typeface="Lucida Sans Unicode"/>
              </a:rPr>
              <a:t>tendones</a:t>
            </a:r>
            <a:r>
              <a:rPr sz="2900" spc="-170" dirty="0">
                <a:latin typeface="Lucida Sans Unicode"/>
                <a:cs typeface="Lucida Sans Unicode"/>
              </a:rPr>
              <a:t> </a:t>
            </a:r>
            <a:r>
              <a:rPr sz="2900" spc="-35" dirty="0">
                <a:latin typeface="Lucida Sans Unicode"/>
                <a:cs typeface="Lucida Sans Unicode"/>
              </a:rPr>
              <a:t>permiten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50" dirty="0">
                <a:latin typeface="Lucida Sans Unicode"/>
                <a:cs typeface="Lucida Sans Unicode"/>
              </a:rPr>
              <a:t>la</a:t>
            </a:r>
            <a:endParaRPr sz="2900">
              <a:latin typeface="Lucida Sans Unicode"/>
              <a:cs typeface="Lucida Sans Unicode"/>
            </a:endParaRPr>
          </a:p>
          <a:p>
            <a:pPr marL="140970" marR="133350" indent="-635" algn="ctr">
              <a:lnSpc>
                <a:spcPct val="115799"/>
              </a:lnSpc>
            </a:pPr>
            <a:r>
              <a:rPr sz="2900" spc="5" dirty="0">
                <a:latin typeface="Lucida Sans Unicode"/>
                <a:cs typeface="Lucida Sans Unicode"/>
              </a:rPr>
              <a:t>e</a:t>
            </a:r>
            <a:r>
              <a:rPr sz="2900" spc="-265" dirty="0">
                <a:latin typeface="Lucida Sans Unicode"/>
                <a:cs typeface="Lucida Sans Unicode"/>
              </a:rPr>
              <a:t>x</a:t>
            </a:r>
            <a:r>
              <a:rPr sz="2900" spc="-65" dirty="0">
                <a:latin typeface="Lucida Sans Unicode"/>
                <a:cs typeface="Lucida Sans Unicode"/>
              </a:rPr>
              <a:t>t</a:t>
            </a:r>
            <a:r>
              <a:rPr sz="2900" spc="5" dirty="0">
                <a:latin typeface="Lucida Sans Unicode"/>
                <a:cs typeface="Lucida Sans Unicode"/>
              </a:rPr>
              <a:t>e</a:t>
            </a:r>
            <a:r>
              <a:rPr sz="2900" spc="-25" dirty="0">
                <a:latin typeface="Lucida Sans Unicode"/>
                <a:cs typeface="Lucida Sans Unicode"/>
              </a:rPr>
              <a:t>n</a:t>
            </a:r>
            <a:r>
              <a:rPr sz="2900" spc="-100" dirty="0">
                <a:latin typeface="Lucida Sans Unicode"/>
                <a:cs typeface="Lucida Sans Unicode"/>
              </a:rPr>
              <a:t>s</a:t>
            </a:r>
            <a:r>
              <a:rPr sz="2900" spc="-105" dirty="0">
                <a:latin typeface="Lucida Sans Unicode"/>
                <a:cs typeface="Lucida Sans Unicode"/>
              </a:rPr>
              <a:t>i</a:t>
            </a:r>
            <a:r>
              <a:rPr sz="2900" spc="-35" dirty="0">
                <a:latin typeface="Lucida Sans Unicode"/>
                <a:cs typeface="Lucida Sans Unicode"/>
              </a:rPr>
              <a:t>ó</a:t>
            </a:r>
            <a:r>
              <a:rPr sz="2900" spc="-20" dirty="0">
                <a:latin typeface="Lucida Sans Unicode"/>
                <a:cs typeface="Lucida Sans Unicode"/>
              </a:rPr>
              <a:t>n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55" dirty="0">
                <a:latin typeface="Lucida Sans Unicode"/>
                <a:cs typeface="Lucida Sans Unicode"/>
              </a:rPr>
              <a:t>d</a:t>
            </a:r>
            <a:r>
              <a:rPr sz="2900" spc="10" dirty="0">
                <a:latin typeface="Lucida Sans Unicode"/>
                <a:cs typeface="Lucida Sans Unicode"/>
              </a:rPr>
              <a:t>e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105" dirty="0">
                <a:latin typeface="Lucida Sans Unicode"/>
                <a:cs typeface="Lucida Sans Unicode"/>
              </a:rPr>
              <a:t>l</a:t>
            </a:r>
            <a:r>
              <a:rPr sz="2900" spc="-35" dirty="0">
                <a:latin typeface="Lucida Sans Unicode"/>
                <a:cs typeface="Lucida Sans Unicode"/>
              </a:rPr>
              <a:t>o</a:t>
            </a:r>
            <a:r>
              <a:rPr sz="2900" spc="-95" dirty="0">
                <a:latin typeface="Lucida Sans Unicode"/>
                <a:cs typeface="Lucida Sans Unicode"/>
              </a:rPr>
              <a:t>s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55" dirty="0">
                <a:latin typeface="Lucida Sans Unicode"/>
                <a:cs typeface="Lucida Sans Unicode"/>
              </a:rPr>
              <a:t>d</a:t>
            </a:r>
            <a:r>
              <a:rPr sz="2900" spc="5" dirty="0">
                <a:latin typeface="Lucida Sans Unicode"/>
                <a:cs typeface="Lucida Sans Unicode"/>
              </a:rPr>
              <a:t>e</a:t>
            </a:r>
            <a:r>
              <a:rPr sz="2900" spc="-55" dirty="0">
                <a:latin typeface="Lucida Sans Unicode"/>
                <a:cs typeface="Lucida Sans Unicode"/>
              </a:rPr>
              <a:t>d</a:t>
            </a:r>
            <a:r>
              <a:rPr sz="2900" spc="-35" dirty="0">
                <a:latin typeface="Lucida Sans Unicode"/>
                <a:cs typeface="Lucida Sans Unicode"/>
              </a:rPr>
              <a:t>o</a:t>
            </a:r>
            <a:r>
              <a:rPr sz="2900" spc="-95" dirty="0">
                <a:latin typeface="Lucida Sans Unicode"/>
                <a:cs typeface="Lucida Sans Unicode"/>
              </a:rPr>
              <a:t>s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55" dirty="0">
                <a:latin typeface="Lucida Sans Unicode"/>
                <a:cs typeface="Lucida Sans Unicode"/>
              </a:rPr>
              <a:t>y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5" dirty="0">
                <a:latin typeface="Lucida Sans Unicode"/>
                <a:cs typeface="Lucida Sans Unicode"/>
              </a:rPr>
              <a:t>e</a:t>
            </a:r>
            <a:r>
              <a:rPr sz="2900" spc="-114" dirty="0">
                <a:latin typeface="Lucida Sans Unicode"/>
                <a:cs typeface="Lucida Sans Unicode"/>
              </a:rPr>
              <a:t>l  </a:t>
            </a:r>
            <a:r>
              <a:rPr sz="2900" spc="-55" dirty="0">
                <a:latin typeface="Lucida Sans Unicode"/>
                <a:cs typeface="Lucida Sans Unicode"/>
              </a:rPr>
              <a:t>p</a:t>
            </a:r>
            <a:r>
              <a:rPr sz="2900" spc="-25" dirty="0">
                <a:latin typeface="Lucida Sans Unicode"/>
                <a:cs typeface="Lucida Sans Unicode"/>
              </a:rPr>
              <a:t>u</a:t>
            </a:r>
            <a:r>
              <a:rPr sz="2900" spc="-105" dirty="0">
                <a:latin typeface="Lucida Sans Unicode"/>
                <a:cs typeface="Lucida Sans Unicode"/>
              </a:rPr>
              <a:t>l</a:t>
            </a:r>
            <a:r>
              <a:rPr sz="2900" spc="-225" dirty="0">
                <a:latin typeface="Lucida Sans Unicode"/>
                <a:cs typeface="Lucida Sans Unicode"/>
              </a:rPr>
              <a:t>g</a:t>
            </a:r>
            <a:r>
              <a:rPr sz="2900" spc="5" dirty="0">
                <a:latin typeface="Lucida Sans Unicode"/>
                <a:cs typeface="Lucida Sans Unicode"/>
              </a:rPr>
              <a:t>a</a:t>
            </a:r>
            <a:r>
              <a:rPr sz="2900" spc="-5" dirty="0">
                <a:latin typeface="Lucida Sans Unicode"/>
                <a:cs typeface="Lucida Sans Unicode"/>
              </a:rPr>
              <a:t>r</a:t>
            </a:r>
            <a:r>
              <a:rPr sz="2900" spc="-210" dirty="0">
                <a:latin typeface="Lucida Sans Unicode"/>
                <a:cs typeface="Lucida Sans Unicode"/>
              </a:rPr>
              <a:t>,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105" dirty="0">
                <a:latin typeface="Lucida Sans Unicode"/>
                <a:cs typeface="Lucida Sans Unicode"/>
              </a:rPr>
              <a:t>l</a:t>
            </a:r>
            <a:r>
              <a:rPr sz="2900" spc="-30" dirty="0">
                <a:latin typeface="Lucida Sans Unicode"/>
                <a:cs typeface="Lucida Sans Unicode"/>
              </a:rPr>
              <a:t>o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55" dirty="0">
                <a:latin typeface="Lucida Sans Unicode"/>
                <a:cs typeface="Lucida Sans Unicode"/>
              </a:rPr>
              <a:t>q</a:t>
            </a:r>
            <a:r>
              <a:rPr sz="2900" spc="-25" dirty="0">
                <a:latin typeface="Lucida Sans Unicode"/>
                <a:cs typeface="Lucida Sans Unicode"/>
              </a:rPr>
              <a:t>u</a:t>
            </a:r>
            <a:r>
              <a:rPr sz="2900" spc="10" dirty="0">
                <a:latin typeface="Lucida Sans Unicode"/>
                <a:cs typeface="Lucida Sans Unicode"/>
              </a:rPr>
              <a:t>e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5" dirty="0">
                <a:latin typeface="Lucida Sans Unicode"/>
                <a:cs typeface="Lucida Sans Unicode"/>
              </a:rPr>
              <a:t>e</a:t>
            </a:r>
            <a:r>
              <a:rPr sz="2900" spc="-95" dirty="0">
                <a:latin typeface="Lucida Sans Unicode"/>
                <a:cs typeface="Lucida Sans Unicode"/>
              </a:rPr>
              <a:t>s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110" dirty="0">
                <a:latin typeface="Lucida Sans Unicode"/>
                <a:cs typeface="Lucida Sans Unicode"/>
              </a:rPr>
              <a:t>c</a:t>
            </a:r>
            <a:r>
              <a:rPr sz="2900" spc="-5" dirty="0">
                <a:latin typeface="Lucida Sans Unicode"/>
                <a:cs typeface="Lucida Sans Unicode"/>
              </a:rPr>
              <a:t>r</a:t>
            </a:r>
            <a:r>
              <a:rPr sz="2900" spc="-25" dirty="0">
                <a:latin typeface="Lucida Sans Unicode"/>
                <a:cs typeface="Lucida Sans Unicode"/>
              </a:rPr>
              <a:t>u</a:t>
            </a:r>
            <a:r>
              <a:rPr sz="2900" spc="-110" dirty="0">
                <a:latin typeface="Lucida Sans Unicode"/>
                <a:cs typeface="Lucida Sans Unicode"/>
              </a:rPr>
              <a:t>c</a:t>
            </a:r>
            <a:r>
              <a:rPr sz="2900" spc="-105" dirty="0">
                <a:latin typeface="Lucida Sans Unicode"/>
                <a:cs typeface="Lucida Sans Unicode"/>
              </a:rPr>
              <a:t>i</a:t>
            </a:r>
            <a:r>
              <a:rPr sz="2900" spc="5" dirty="0">
                <a:latin typeface="Lucida Sans Unicode"/>
                <a:cs typeface="Lucida Sans Unicode"/>
              </a:rPr>
              <a:t>a</a:t>
            </a:r>
            <a:r>
              <a:rPr sz="2900" spc="-105" dirty="0">
                <a:latin typeface="Lucida Sans Unicode"/>
                <a:cs typeface="Lucida Sans Unicode"/>
              </a:rPr>
              <a:t>l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55" dirty="0">
                <a:latin typeface="Lucida Sans Unicode"/>
                <a:cs typeface="Lucida Sans Unicode"/>
              </a:rPr>
              <a:t>p</a:t>
            </a:r>
            <a:r>
              <a:rPr sz="2900" spc="5" dirty="0">
                <a:latin typeface="Lucida Sans Unicode"/>
                <a:cs typeface="Lucida Sans Unicode"/>
              </a:rPr>
              <a:t>a</a:t>
            </a:r>
            <a:r>
              <a:rPr sz="2900" spc="-5" dirty="0">
                <a:latin typeface="Lucida Sans Unicode"/>
                <a:cs typeface="Lucida Sans Unicode"/>
              </a:rPr>
              <a:t>r</a:t>
            </a:r>
            <a:r>
              <a:rPr sz="2900" spc="5" dirty="0">
                <a:latin typeface="Lucida Sans Unicode"/>
                <a:cs typeface="Lucida Sans Unicode"/>
              </a:rPr>
              <a:t>a  </a:t>
            </a:r>
            <a:r>
              <a:rPr sz="2900" spc="-35" dirty="0">
                <a:latin typeface="Lucida Sans Unicode"/>
                <a:cs typeface="Lucida Sans Unicode"/>
              </a:rPr>
              <a:t>abrir </a:t>
            </a:r>
            <a:r>
              <a:rPr sz="2900" spc="-50" dirty="0">
                <a:latin typeface="Lucida Sans Unicode"/>
                <a:cs typeface="Lucida Sans Unicode"/>
              </a:rPr>
              <a:t>la </a:t>
            </a:r>
            <a:r>
              <a:rPr sz="2900" spc="-20" dirty="0">
                <a:latin typeface="Lucida Sans Unicode"/>
                <a:cs typeface="Lucida Sans Unicode"/>
              </a:rPr>
              <a:t>mano </a:t>
            </a:r>
            <a:r>
              <a:rPr sz="2900" spc="-55" dirty="0">
                <a:latin typeface="Lucida Sans Unicode"/>
                <a:cs typeface="Lucida Sans Unicode"/>
              </a:rPr>
              <a:t>y </a:t>
            </a:r>
            <a:r>
              <a:rPr sz="2900" spc="-65" dirty="0">
                <a:latin typeface="Lucida Sans Unicode"/>
                <a:cs typeface="Lucida Sans Unicode"/>
              </a:rPr>
              <a:t>realizar </a:t>
            </a:r>
            <a:r>
              <a:rPr sz="2900" spc="-60" dirty="0">
                <a:latin typeface="Lucida Sans Unicode"/>
                <a:cs typeface="Lucida Sans Unicode"/>
              </a:rPr>
              <a:t> </a:t>
            </a:r>
            <a:r>
              <a:rPr sz="2900" spc="-50" dirty="0">
                <a:latin typeface="Lucida Sans Unicode"/>
                <a:cs typeface="Lucida Sans Unicode"/>
              </a:rPr>
              <a:t>movimientos</a:t>
            </a:r>
            <a:r>
              <a:rPr sz="2900" spc="-175" dirty="0">
                <a:latin typeface="Lucida Sans Unicode"/>
                <a:cs typeface="Lucida Sans Unicode"/>
              </a:rPr>
              <a:t> </a:t>
            </a:r>
            <a:r>
              <a:rPr sz="2900" spc="-45" dirty="0">
                <a:latin typeface="Lucida Sans Unicode"/>
                <a:cs typeface="Lucida Sans Unicode"/>
              </a:rPr>
              <a:t>hacia</a:t>
            </a:r>
            <a:r>
              <a:rPr sz="2900" spc="-175" dirty="0">
                <a:latin typeface="Lucida Sans Unicode"/>
                <a:cs typeface="Lucida Sans Unicode"/>
              </a:rPr>
              <a:t> </a:t>
            </a:r>
            <a:r>
              <a:rPr sz="2900" spc="-50" dirty="0">
                <a:latin typeface="Lucida Sans Unicode"/>
                <a:cs typeface="Lucida Sans Unicode"/>
              </a:rPr>
              <a:t>atrás.</a:t>
            </a:r>
            <a:endParaRPr sz="2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6094" y="6540214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605068"/>
            <a:ext cx="7614284" cy="935355"/>
          </a:xfrm>
          <a:custGeom>
            <a:avLst/>
            <a:gdLst/>
            <a:ahLst/>
            <a:cxnLst/>
            <a:rect l="l" t="t" r="r" b="b"/>
            <a:pathLst>
              <a:path w="7614284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7614284" h="935354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7614284" h="935354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  <a:path w="7614284" h="935354">
                <a:moveTo>
                  <a:pt x="4566094" y="0"/>
                </a:moveTo>
                <a:lnTo>
                  <a:pt x="6090094" y="0"/>
                </a:lnTo>
                <a:lnTo>
                  <a:pt x="6090094" y="935337"/>
                </a:lnTo>
                <a:lnTo>
                  <a:pt x="4566094" y="935337"/>
                </a:lnTo>
                <a:lnTo>
                  <a:pt x="4566094" y="0"/>
                </a:lnTo>
                <a:close/>
              </a:path>
              <a:path w="7614284" h="935354">
                <a:moveTo>
                  <a:pt x="6090094" y="0"/>
                </a:moveTo>
                <a:lnTo>
                  <a:pt x="7614094" y="0"/>
                </a:lnTo>
                <a:lnTo>
                  <a:pt x="7614094" y="935337"/>
                </a:lnTo>
                <a:lnTo>
                  <a:pt x="6090094" y="935337"/>
                </a:lnTo>
                <a:lnTo>
                  <a:pt x="6090094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8094" y="2799533"/>
            <a:ext cx="3048000" cy="935355"/>
          </a:xfrm>
          <a:custGeom>
            <a:avLst/>
            <a:gdLst/>
            <a:ahLst/>
            <a:cxnLst/>
            <a:rect l="l" t="t" r="r" b="b"/>
            <a:pathLst>
              <a:path w="3048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935354">
                <a:moveTo>
                  <a:pt x="1524000" y="0"/>
                </a:moveTo>
                <a:lnTo>
                  <a:pt x="3047999" y="0"/>
                </a:lnTo>
                <a:lnTo>
                  <a:pt x="3047999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4094" y="2799533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8094" y="1864387"/>
            <a:ext cx="7620000" cy="935355"/>
          </a:xfrm>
          <a:custGeom>
            <a:avLst/>
            <a:gdLst/>
            <a:ahLst/>
            <a:cxnLst/>
            <a:rect l="l" t="t" r="r" b="b"/>
            <a:pathLst>
              <a:path w="7620000" h="935355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7620000" h="935355">
                <a:moveTo>
                  <a:pt x="1524000" y="0"/>
                </a:moveTo>
                <a:lnTo>
                  <a:pt x="3047999" y="0"/>
                </a:lnTo>
                <a:lnTo>
                  <a:pt x="3047999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  <a:path w="7620000" h="935355">
                <a:moveTo>
                  <a:pt x="3047999" y="0"/>
                </a:moveTo>
                <a:lnTo>
                  <a:pt x="4572000" y="0"/>
                </a:lnTo>
                <a:lnTo>
                  <a:pt x="4572000" y="935337"/>
                </a:lnTo>
                <a:lnTo>
                  <a:pt x="3047999" y="935337"/>
                </a:lnTo>
                <a:lnTo>
                  <a:pt x="3047999" y="0"/>
                </a:lnTo>
                <a:close/>
              </a:path>
              <a:path w="7620000" h="935355">
                <a:moveTo>
                  <a:pt x="4572000" y="0"/>
                </a:moveTo>
                <a:lnTo>
                  <a:pt x="6096000" y="0"/>
                </a:lnTo>
                <a:lnTo>
                  <a:pt x="6096000" y="935337"/>
                </a:lnTo>
                <a:lnTo>
                  <a:pt x="4572000" y="935337"/>
                </a:lnTo>
                <a:lnTo>
                  <a:pt x="4572000" y="0"/>
                </a:lnTo>
                <a:close/>
              </a:path>
              <a:path w="7620000" h="935355">
                <a:moveTo>
                  <a:pt x="6096000" y="0"/>
                </a:moveTo>
                <a:lnTo>
                  <a:pt x="7620000" y="0"/>
                </a:lnTo>
                <a:lnTo>
                  <a:pt x="7620000" y="935337"/>
                </a:lnTo>
                <a:lnTo>
                  <a:pt x="6096000" y="935337"/>
                </a:lnTo>
                <a:lnTo>
                  <a:pt x="6096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6094" y="3734680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4094" y="3734680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40214"/>
            <a:ext cx="4566285" cy="935355"/>
          </a:xfrm>
          <a:custGeom>
            <a:avLst/>
            <a:gdLst/>
            <a:ahLst/>
            <a:cxnLst/>
            <a:rect l="l" t="t" r="r" b="b"/>
            <a:pathLst>
              <a:path w="4566285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4566285" h="935354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4566285" h="935354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0094" y="5605068"/>
            <a:ext cx="4572000" cy="1870710"/>
          </a:xfrm>
          <a:custGeom>
            <a:avLst/>
            <a:gdLst/>
            <a:ahLst/>
            <a:cxnLst/>
            <a:rect l="l" t="t" r="r" b="b"/>
            <a:pathLst>
              <a:path w="4572000" h="1870709">
                <a:moveTo>
                  <a:pt x="0" y="935146"/>
                </a:moveTo>
                <a:lnTo>
                  <a:pt x="1524000" y="935146"/>
                </a:lnTo>
                <a:lnTo>
                  <a:pt x="1524000" y="1870483"/>
                </a:lnTo>
                <a:lnTo>
                  <a:pt x="0" y="1870483"/>
                </a:lnTo>
                <a:lnTo>
                  <a:pt x="0" y="935146"/>
                </a:lnTo>
                <a:close/>
              </a:path>
              <a:path w="4572000" h="1870709">
                <a:moveTo>
                  <a:pt x="1524000" y="935146"/>
                </a:moveTo>
                <a:lnTo>
                  <a:pt x="3048000" y="935146"/>
                </a:lnTo>
                <a:lnTo>
                  <a:pt x="3048000" y="1870483"/>
                </a:lnTo>
                <a:lnTo>
                  <a:pt x="1524000" y="1870483"/>
                </a:lnTo>
                <a:lnTo>
                  <a:pt x="1524000" y="935146"/>
                </a:lnTo>
                <a:close/>
              </a:path>
              <a:path w="4572000" h="1870709">
                <a:moveTo>
                  <a:pt x="3048000" y="935146"/>
                </a:moveTo>
                <a:lnTo>
                  <a:pt x="4572000" y="935146"/>
                </a:lnTo>
                <a:lnTo>
                  <a:pt x="4572000" y="1870483"/>
                </a:lnTo>
                <a:lnTo>
                  <a:pt x="3048000" y="1870483"/>
                </a:lnTo>
                <a:lnTo>
                  <a:pt x="3048000" y="935146"/>
                </a:lnTo>
                <a:close/>
              </a:path>
              <a:path w="4572000" h="1870709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  <a:path w="4572000" h="1870709">
                <a:moveTo>
                  <a:pt x="3048000" y="0"/>
                </a:moveTo>
                <a:lnTo>
                  <a:pt x="4572000" y="0"/>
                </a:lnTo>
                <a:lnTo>
                  <a:pt x="4572000" y="935337"/>
                </a:lnTo>
                <a:lnTo>
                  <a:pt x="3048000" y="935337"/>
                </a:lnTo>
                <a:lnTo>
                  <a:pt x="3048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799533"/>
            <a:ext cx="1518285" cy="935355"/>
          </a:xfrm>
          <a:custGeom>
            <a:avLst/>
            <a:gdLst/>
            <a:ahLst/>
            <a:cxnLst/>
            <a:rect l="l" t="t" r="r" b="b"/>
            <a:pathLst>
              <a:path w="1518285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66094" y="2799533"/>
            <a:ext cx="3048000" cy="935355"/>
          </a:xfrm>
          <a:custGeom>
            <a:avLst/>
            <a:gdLst/>
            <a:ahLst/>
            <a:cxnLst/>
            <a:rect l="l" t="t" r="r" b="b"/>
            <a:pathLst>
              <a:path w="3048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935354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864387"/>
            <a:ext cx="1518285" cy="935355"/>
          </a:xfrm>
          <a:custGeom>
            <a:avLst/>
            <a:gdLst/>
            <a:ahLst/>
            <a:cxnLst/>
            <a:rect l="l" t="t" r="r" b="b"/>
            <a:pathLst>
              <a:path w="1518285" h="935355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38094" y="1864387"/>
            <a:ext cx="3048000" cy="1870710"/>
          </a:xfrm>
          <a:custGeom>
            <a:avLst/>
            <a:gdLst/>
            <a:ahLst/>
            <a:cxnLst/>
            <a:rect l="l" t="t" r="r" b="b"/>
            <a:pathLst>
              <a:path w="3048000" h="1870710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1870710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  <a:path w="3048000" h="1870710">
                <a:moveTo>
                  <a:pt x="0" y="935146"/>
                </a:moveTo>
                <a:lnTo>
                  <a:pt x="1524000" y="935146"/>
                </a:lnTo>
                <a:lnTo>
                  <a:pt x="1524000" y="1870483"/>
                </a:lnTo>
                <a:lnTo>
                  <a:pt x="0" y="1870483"/>
                </a:lnTo>
                <a:lnTo>
                  <a:pt x="0" y="935146"/>
                </a:lnTo>
                <a:close/>
              </a:path>
              <a:path w="3048000" h="1870710">
                <a:moveTo>
                  <a:pt x="1524000" y="935146"/>
                </a:moveTo>
                <a:lnTo>
                  <a:pt x="3048000" y="935146"/>
                </a:lnTo>
                <a:lnTo>
                  <a:pt x="3048000" y="1870483"/>
                </a:lnTo>
                <a:lnTo>
                  <a:pt x="1524000" y="1870483"/>
                </a:lnTo>
                <a:lnTo>
                  <a:pt x="1524000" y="935146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734680"/>
            <a:ext cx="4566285" cy="935355"/>
          </a:xfrm>
          <a:custGeom>
            <a:avLst/>
            <a:gdLst/>
            <a:ahLst/>
            <a:cxnLst/>
            <a:rect l="l" t="t" r="r" b="b"/>
            <a:pathLst>
              <a:path w="4566285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4566285" h="935354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4566285" h="935354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0094" y="3734680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38094" y="3734680"/>
            <a:ext cx="3048000" cy="935355"/>
          </a:xfrm>
          <a:custGeom>
            <a:avLst/>
            <a:gdLst/>
            <a:ahLst/>
            <a:cxnLst/>
            <a:rect l="l" t="t" r="r" b="b"/>
            <a:pathLst>
              <a:path w="3048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935354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4669826"/>
            <a:ext cx="12186285" cy="1870710"/>
          </a:xfrm>
          <a:custGeom>
            <a:avLst/>
            <a:gdLst/>
            <a:ahLst/>
            <a:cxnLst/>
            <a:rect l="l" t="t" r="r" b="b"/>
            <a:pathLst>
              <a:path w="12186285" h="1870709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12186285" h="1870709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12186285" h="1870709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  <a:path w="12186285" h="1870709">
                <a:moveTo>
                  <a:pt x="4566094" y="0"/>
                </a:moveTo>
                <a:lnTo>
                  <a:pt x="6090094" y="0"/>
                </a:lnTo>
                <a:lnTo>
                  <a:pt x="6090094" y="935337"/>
                </a:lnTo>
                <a:lnTo>
                  <a:pt x="4566094" y="935337"/>
                </a:lnTo>
                <a:lnTo>
                  <a:pt x="4566094" y="0"/>
                </a:lnTo>
                <a:close/>
              </a:path>
              <a:path w="12186285" h="1870709">
                <a:moveTo>
                  <a:pt x="6090094" y="0"/>
                </a:moveTo>
                <a:lnTo>
                  <a:pt x="7614094" y="0"/>
                </a:lnTo>
                <a:lnTo>
                  <a:pt x="7614094" y="935337"/>
                </a:lnTo>
                <a:lnTo>
                  <a:pt x="6090094" y="935337"/>
                </a:lnTo>
                <a:lnTo>
                  <a:pt x="6090094" y="0"/>
                </a:lnTo>
                <a:close/>
              </a:path>
              <a:path w="12186285" h="1870709">
                <a:moveTo>
                  <a:pt x="7614094" y="0"/>
                </a:moveTo>
                <a:lnTo>
                  <a:pt x="9138094" y="0"/>
                </a:lnTo>
                <a:lnTo>
                  <a:pt x="9138094" y="935337"/>
                </a:lnTo>
                <a:lnTo>
                  <a:pt x="7614094" y="935337"/>
                </a:lnTo>
                <a:lnTo>
                  <a:pt x="7614094" y="0"/>
                </a:lnTo>
                <a:close/>
              </a:path>
              <a:path w="12186285" h="1870709">
                <a:moveTo>
                  <a:pt x="9138094" y="0"/>
                </a:moveTo>
                <a:lnTo>
                  <a:pt x="10662094" y="0"/>
                </a:lnTo>
                <a:lnTo>
                  <a:pt x="10662094" y="935337"/>
                </a:lnTo>
                <a:lnTo>
                  <a:pt x="9138094" y="935337"/>
                </a:lnTo>
                <a:lnTo>
                  <a:pt x="9138094" y="0"/>
                </a:lnTo>
                <a:close/>
              </a:path>
              <a:path w="12186285" h="1870709">
                <a:moveTo>
                  <a:pt x="10662094" y="0"/>
                </a:moveTo>
                <a:lnTo>
                  <a:pt x="12186094" y="0"/>
                </a:lnTo>
                <a:lnTo>
                  <a:pt x="12186094" y="935337"/>
                </a:lnTo>
                <a:lnTo>
                  <a:pt x="10662094" y="935337"/>
                </a:lnTo>
                <a:lnTo>
                  <a:pt x="10662094" y="0"/>
                </a:lnTo>
                <a:close/>
              </a:path>
              <a:path w="12186285" h="1870709">
                <a:moveTo>
                  <a:pt x="10662094" y="935241"/>
                </a:moveTo>
                <a:lnTo>
                  <a:pt x="12186094" y="935241"/>
                </a:lnTo>
                <a:lnTo>
                  <a:pt x="12186094" y="1870578"/>
                </a:lnTo>
                <a:lnTo>
                  <a:pt x="10662094" y="1870578"/>
                </a:lnTo>
                <a:lnTo>
                  <a:pt x="10662094" y="935241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-4762" y="0"/>
            <a:ext cx="18291810" cy="10290810"/>
            <a:chOff x="-4762" y="0"/>
            <a:chExt cx="18291810" cy="10290810"/>
          </a:xfrm>
        </p:grpSpPr>
        <p:sp>
          <p:nvSpPr>
            <p:cNvPr id="20" name="object 20"/>
            <p:cNvSpPr/>
            <p:nvPr/>
          </p:nvSpPr>
          <p:spPr>
            <a:xfrm>
              <a:off x="0" y="0"/>
              <a:ext cx="18282285" cy="10281285"/>
            </a:xfrm>
            <a:custGeom>
              <a:avLst/>
              <a:gdLst/>
              <a:ahLst/>
              <a:cxnLst/>
              <a:rect l="l" t="t" r="r" b="b"/>
              <a:pathLst>
                <a:path w="18282285" h="10281285">
                  <a:moveTo>
                    <a:pt x="1518094" y="0"/>
                  </a:moveTo>
                  <a:lnTo>
                    <a:pt x="1518094" y="929430"/>
                  </a:lnTo>
                  <a:lnTo>
                    <a:pt x="0" y="929430"/>
                  </a:lnTo>
                </a:path>
                <a:path w="18282285" h="10281285">
                  <a:moveTo>
                    <a:pt x="3042094" y="0"/>
                  </a:moveTo>
                  <a:lnTo>
                    <a:pt x="3042094" y="929430"/>
                  </a:lnTo>
                  <a:lnTo>
                    <a:pt x="1518094" y="929430"/>
                  </a:lnTo>
                  <a:lnTo>
                    <a:pt x="1518094" y="0"/>
                  </a:lnTo>
                </a:path>
                <a:path w="18282285" h="10281285">
                  <a:moveTo>
                    <a:pt x="4566094" y="0"/>
                  </a:moveTo>
                  <a:lnTo>
                    <a:pt x="4566094" y="929430"/>
                  </a:lnTo>
                  <a:lnTo>
                    <a:pt x="3042094" y="929430"/>
                  </a:lnTo>
                  <a:lnTo>
                    <a:pt x="3042094" y="0"/>
                  </a:lnTo>
                </a:path>
                <a:path w="18282285" h="10281285">
                  <a:moveTo>
                    <a:pt x="6090094" y="0"/>
                  </a:moveTo>
                  <a:lnTo>
                    <a:pt x="6090094" y="929430"/>
                  </a:lnTo>
                  <a:lnTo>
                    <a:pt x="4566094" y="929430"/>
                  </a:lnTo>
                  <a:lnTo>
                    <a:pt x="4566094" y="0"/>
                  </a:lnTo>
                </a:path>
                <a:path w="18282285" h="10281285">
                  <a:moveTo>
                    <a:pt x="7614094" y="0"/>
                  </a:moveTo>
                  <a:lnTo>
                    <a:pt x="7614094" y="929430"/>
                  </a:lnTo>
                  <a:lnTo>
                    <a:pt x="6090094" y="929430"/>
                  </a:lnTo>
                  <a:lnTo>
                    <a:pt x="6090094" y="0"/>
                  </a:lnTo>
                </a:path>
                <a:path w="18282285" h="10281285">
                  <a:moveTo>
                    <a:pt x="9138094" y="0"/>
                  </a:moveTo>
                  <a:lnTo>
                    <a:pt x="9138094" y="929430"/>
                  </a:lnTo>
                  <a:lnTo>
                    <a:pt x="7614094" y="929430"/>
                  </a:lnTo>
                  <a:lnTo>
                    <a:pt x="7614094" y="0"/>
                  </a:lnTo>
                </a:path>
                <a:path w="18282285" h="10281285">
                  <a:moveTo>
                    <a:pt x="10662094" y="0"/>
                  </a:moveTo>
                  <a:lnTo>
                    <a:pt x="10662094" y="929430"/>
                  </a:lnTo>
                  <a:lnTo>
                    <a:pt x="9138094" y="929430"/>
                  </a:lnTo>
                  <a:lnTo>
                    <a:pt x="9138094" y="0"/>
                  </a:lnTo>
                </a:path>
                <a:path w="18282285" h="10281285">
                  <a:moveTo>
                    <a:pt x="12186094" y="0"/>
                  </a:moveTo>
                  <a:lnTo>
                    <a:pt x="12186094" y="929430"/>
                  </a:lnTo>
                  <a:lnTo>
                    <a:pt x="10662094" y="929430"/>
                  </a:lnTo>
                  <a:lnTo>
                    <a:pt x="10662094" y="0"/>
                  </a:lnTo>
                </a:path>
                <a:path w="18282285" h="10281285">
                  <a:moveTo>
                    <a:pt x="13710094" y="0"/>
                  </a:moveTo>
                  <a:lnTo>
                    <a:pt x="13710094" y="929430"/>
                  </a:lnTo>
                  <a:lnTo>
                    <a:pt x="12186094" y="929430"/>
                  </a:lnTo>
                  <a:lnTo>
                    <a:pt x="12186094" y="0"/>
                  </a:lnTo>
                </a:path>
                <a:path w="18282285" h="10281285">
                  <a:moveTo>
                    <a:pt x="15234094" y="0"/>
                  </a:moveTo>
                  <a:lnTo>
                    <a:pt x="15234094" y="929430"/>
                  </a:lnTo>
                  <a:lnTo>
                    <a:pt x="13710094" y="929430"/>
                  </a:lnTo>
                  <a:lnTo>
                    <a:pt x="13710094" y="0"/>
                  </a:lnTo>
                </a:path>
                <a:path w="18282285" h="10281285">
                  <a:moveTo>
                    <a:pt x="16758094" y="0"/>
                  </a:moveTo>
                  <a:lnTo>
                    <a:pt x="16758094" y="929430"/>
                  </a:lnTo>
                  <a:lnTo>
                    <a:pt x="15234094" y="929430"/>
                  </a:lnTo>
                  <a:lnTo>
                    <a:pt x="15234094" y="0"/>
                  </a:lnTo>
                </a:path>
                <a:path w="18282285" h="10281285">
                  <a:moveTo>
                    <a:pt x="18282094" y="0"/>
                  </a:moveTo>
                  <a:lnTo>
                    <a:pt x="18282094" y="929430"/>
                  </a:lnTo>
                  <a:lnTo>
                    <a:pt x="16758094" y="929430"/>
                  </a:lnTo>
                  <a:lnTo>
                    <a:pt x="16758094" y="0"/>
                  </a:lnTo>
                </a:path>
                <a:path w="18282285" h="10281285">
                  <a:moveTo>
                    <a:pt x="0" y="929240"/>
                  </a:moveTo>
                  <a:lnTo>
                    <a:pt x="1518094" y="929240"/>
                  </a:lnTo>
                  <a:lnTo>
                    <a:pt x="1518094" y="1864577"/>
                  </a:lnTo>
                  <a:lnTo>
                    <a:pt x="0" y="1864577"/>
                  </a:lnTo>
                </a:path>
                <a:path w="18282285" h="10281285">
                  <a:moveTo>
                    <a:pt x="1518094" y="929240"/>
                  </a:moveTo>
                  <a:lnTo>
                    <a:pt x="3042094" y="929240"/>
                  </a:lnTo>
                  <a:lnTo>
                    <a:pt x="3042094" y="1864577"/>
                  </a:lnTo>
                  <a:lnTo>
                    <a:pt x="1518094" y="1864577"/>
                  </a:lnTo>
                  <a:lnTo>
                    <a:pt x="1518094" y="929240"/>
                  </a:lnTo>
                  <a:close/>
                </a:path>
                <a:path w="18282285" h="10281285">
                  <a:moveTo>
                    <a:pt x="3042094" y="929240"/>
                  </a:moveTo>
                  <a:lnTo>
                    <a:pt x="4566094" y="929240"/>
                  </a:lnTo>
                  <a:lnTo>
                    <a:pt x="4566094" y="1864577"/>
                  </a:lnTo>
                  <a:lnTo>
                    <a:pt x="3042094" y="1864577"/>
                  </a:lnTo>
                  <a:lnTo>
                    <a:pt x="3042094" y="929240"/>
                  </a:lnTo>
                  <a:close/>
                </a:path>
                <a:path w="18282285" h="10281285">
                  <a:moveTo>
                    <a:pt x="4566094" y="929240"/>
                  </a:moveTo>
                  <a:lnTo>
                    <a:pt x="6090094" y="929240"/>
                  </a:lnTo>
                  <a:lnTo>
                    <a:pt x="6090094" y="1864577"/>
                  </a:lnTo>
                  <a:lnTo>
                    <a:pt x="4566094" y="1864577"/>
                  </a:lnTo>
                  <a:lnTo>
                    <a:pt x="4566094" y="929240"/>
                  </a:lnTo>
                  <a:close/>
                </a:path>
                <a:path w="18282285" h="10281285">
                  <a:moveTo>
                    <a:pt x="6090094" y="929240"/>
                  </a:moveTo>
                  <a:lnTo>
                    <a:pt x="7614094" y="929240"/>
                  </a:lnTo>
                  <a:lnTo>
                    <a:pt x="7614094" y="1864577"/>
                  </a:lnTo>
                  <a:lnTo>
                    <a:pt x="6090094" y="1864577"/>
                  </a:lnTo>
                  <a:lnTo>
                    <a:pt x="6090094" y="929240"/>
                  </a:lnTo>
                  <a:close/>
                </a:path>
                <a:path w="18282285" h="10281285">
                  <a:moveTo>
                    <a:pt x="7614094" y="929240"/>
                  </a:moveTo>
                  <a:lnTo>
                    <a:pt x="9138094" y="929240"/>
                  </a:lnTo>
                  <a:lnTo>
                    <a:pt x="9138094" y="1864577"/>
                  </a:lnTo>
                  <a:lnTo>
                    <a:pt x="7614094" y="1864577"/>
                  </a:lnTo>
                  <a:lnTo>
                    <a:pt x="7614094" y="929240"/>
                  </a:lnTo>
                  <a:close/>
                </a:path>
                <a:path w="18282285" h="10281285">
                  <a:moveTo>
                    <a:pt x="9138094" y="929240"/>
                  </a:moveTo>
                  <a:lnTo>
                    <a:pt x="10662094" y="929240"/>
                  </a:lnTo>
                  <a:lnTo>
                    <a:pt x="10662094" y="1864577"/>
                  </a:lnTo>
                  <a:lnTo>
                    <a:pt x="9138094" y="1864577"/>
                  </a:lnTo>
                  <a:lnTo>
                    <a:pt x="9138094" y="929240"/>
                  </a:lnTo>
                  <a:close/>
                </a:path>
                <a:path w="18282285" h="10281285">
                  <a:moveTo>
                    <a:pt x="10662094" y="929240"/>
                  </a:moveTo>
                  <a:lnTo>
                    <a:pt x="12186094" y="929240"/>
                  </a:lnTo>
                  <a:lnTo>
                    <a:pt x="12186094" y="1864577"/>
                  </a:lnTo>
                  <a:lnTo>
                    <a:pt x="10662094" y="1864577"/>
                  </a:lnTo>
                  <a:lnTo>
                    <a:pt x="10662094" y="929240"/>
                  </a:lnTo>
                  <a:close/>
                </a:path>
                <a:path w="18282285" h="10281285">
                  <a:moveTo>
                    <a:pt x="12186094" y="929240"/>
                  </a:moveTo>
                  <a:lnTo>
                    <a:pt x="13710094" y="929240"/>
                  </a:lnTo>
                  <a:lnTo>
                    <a:pt x="13710094" y="1864577"/>
                  </a:lnTo>
                  <a:lnTo>
                    <a:pt x="12186094" y="1864577"/>
                  </a:lnTo>
                  <a:lnTo>
                    <a:pt x="12186094" y="929240"/>
                  </a:lnTo>
                  <a:close/>
                </a:path>
                <a:path w="18282285" h="10281285">
                  <a:moveTo>
                    <a:pt x="13710094" y="929240"/>
                  </a:moveTo>
                  <a:lnTo>
                    <a:pt x="15234094" y="929240"/>
                  </a:lnTo>
                  <a:lnTo>
                    <a:pt x="15234094" y="1864577"/>
                  </a:lnTo>
                  <a:lnTo>
                    <a:pt x="13710094" y="1864577"/>
                  </a:lnTo>
                  <a:lnTo>
                    <a:pt x="13710094" y="929240"/>
                  </a:lnTo>
                  <a:close/>
                </a:path>
                <a:path w="18282285" h="10281285">
                  <a:moveTo>
                    <a:pt x="15234094" y="929240"/>
                  </a:moveTo>
                  <a:lnTo>
                    <a:pt x="16758094" y="929240"/>
                  </a:lnTo>
                  <a:lnTo>
                    <a:pt x="16758094" y="1864577"/>
                  </a:lnTo>
                  <a:lnTo>
                    <a:pt x="15234094" y="1864577"/>
                  </a:lnTo>
                  <a:lnTo>
                    <a:pt x="15234094" y="929240"/>
                  </a:lnTo>
                  <a:close/>
                </a:path>
                <a:path w="18282285" h="10281285">
                  <a:moveTo>
                    <a:pt x="16758094" y="929240"/>
                  </a:moveTo>
                  <a:lnTo>
                    <a:pt x="18282094" y="929240"/>
                  </a:lnTo>
                  <a:lnTo>
                    <a:pt x="18282094" y="1864577"/>
                  </a:lnTo>
                  <a:lnTo>
                    <a:pt x="16758094" y="1864577"/>
                  </a:lnTo>
                  <a:lnTo>
                    <a:pt x="16758094" y="929240"/>
                  </a:lnTo>
                  <a:close/>
                </a:path>
                <a:path w="18282285" h="10281285">
                  <a:moveTo>
                    <a:pt x="12186094" y="1864386"/>
                  </a:moveTo>
                  <a:lnTo>
                    <a:pt x="13710094" y="1864386"/>
                  </a:lnTo>
                  <a:lnTo>
                    <a:pt x="13710094" y="2799723"/>
                  </a:lnTo>
                  <a:lnTo>
                    <a:pt x="12186094" y="2799723"/>
                  </a:lnTo>
                  <a:lnTo>
                    <a:pt x="12186094" y="1864386"/>
                  </a:lnTo>
                  <a:close/>
                </a:path>
                <a:path w="18282285" h="10281285">
                  <a:moveTo>
                    <a:pt x="13710094" y="1864386"/>
                  </a:moveTo>
                  <a:lnTo>
                    <a:pt x="15234094" y="1864386"/>
                  </a:lnTo>
                  <a:lnTo>
                    <a:pt x="15234094" y="2799723"/>
                  </a:lnTo>
                  <a:lnTo>
                    <a:pt x="13710094" y="2799723"/>
                  </a:lnTo>
                  <a:lnTo>
                    <a:pt x="13710094" y="1864386"/>
                  </a:lnTo>
                  <a:close/>
                </a:path>
                <a:path w="18282285" h="10281285">
                  <a:moveTo>
                    <a:pt x="15234094" y="1864386"/>
                  </a:moveTo>
                  <a:lnTo>
                    <a:pt x="16758094" y="1864386"/>
                  </a:lnTo>
                  <a:lnTo>
                    <a:pt x="16758094" y="2799723"/>
                  </a:lnTo>
                  <a:lnTo>
                    <a:pt x="15234094" y="2799723"/>
                  </a:lnTo>
                  <a:lnTo>
                    <a:pt x="15234094" y="1864386"/>
                  </a:lnTo>
                  <a:close/>
                </a:path>
                <a:path w="18282285" h="10281285">
                  <a:moveTo>
                    <a:pt x="16758094" y="1864386"/>
                  </a:moveTo>
                  <a:lnTo>
                    <a:pt x="18282094" y="1864386"/>
                  </a:lnTo>
                  <a:lnTo>
                    <a:pt x="18282094" y="2799723"/>
                  </a:lnTo>
                  <a:lnTo>
                    <a:pt x="16758094" y="2799723"/>
                  </a:lnTo>
                  <a:lnTo>
                    <a:pt x="16758094" y="1864386"/>
                  </a:lnTo>
                  <a:close/>
                </a:path>
                <a:path w="18282285" h="10281285">
                  <a:moveTo>
                    <a:pt x="12186094" y="2799533"/>
                  </a:moveTo>
                  <a:lnTo>
                    <a:pt x="13710094" y="2799533"/>
                  </a:lnTo>
                  <a:lnTo>
                    <a:pt x="13710094" y="3734870"/>
                  </a:lnTo>
                  <a:lnTo>
                    <a:pt x="12186094" y="3734870"/>
                  </a:lnTo>
                  <a:lnTo>
                    <a:pt x="12186094" y="2799533"/>
                  </a:lnTo>
                  <a:close/>
                </a:path>
                <a:path w="18282285" h="10281285">
                  <a:moveTo>
                    <a:pt x="13710094" y="2799533"/>
                  </a:moveTo>
                  <a:lnTo>
                    <a:pt x="15234094" y="2799533"/>
                  </a:lnTo>
                  <a:lnTo>
                    <a:pt x="15234094" y="3734870"/>
                  </a:lnTo>
                  <a:lnTo>
                    <a:pt x="13710094" y="3734870"/>
                  </a:lnTo>
                  <a:lnTo>
                    <a:pt x="13710094" y="2799533"/>
                  </a:lnTo>
                  <a:close/>
                </a:path>
                <a:path w="18282285" h="10281285">
                  <a:moveTo>
                    <a:pt x="15234094" y="2799533"/>
                  </a:moveTo>
                  <a:lnTo>
                    <a:pt x="16758094" y="2799533"/>
                  </a:lnTo>
                  <a:lnTo>
                    <a:pt x="16758094" y="3734870"/>
                  </a:lnTo>
                  <a:lnTo>
                    <a:pt x="15234094" y="3734870"/>
                  </a:lnTo>
                  <a:lnTo>
                    <a:pt x="15234094" y="2799533"/>
                  </a:lnTo>
                  <a:close/>
                </a:path>
                <a:path w="18282285" h="10281285">
                  <a:moveTo>
                    <a:pt x="16758094" y="2799533"/>
                  </a:moveTo>
                  <a:lnTo>
                    <a:pt x="18282094" y="2799533"/>
                  </a:lnTo>
                  <a:lnTo>
                    <a:pt x="18282094" y="3734870"/>
                  </a:lnTo>
                  <a:lnTo>
                    <a:pt x="16758094" y="3734870"/>
                  </a:lnTo>
                  <a:lnTo>
                    <a:pt x="16758094" y="2799533"/>
                  </a:lnTo>
                  <a:close/>
                </a:path>
                <a:path w="18282285" h="10281285">
                  <a:moveTo>
                    <a:pt x="12186094" y="3734679"/>
                  </a:moveTo>
                  <a:lnTo>
                    <a:pt x="13710094" y="3734679"/>
                  </a:lnTo>
                  <a:lnTo>
                    <a:pt x="13710094" y="4670016"/>
                  </a:lnTo>
                  <a:lnTo>
                    <a:pt x="12186094" y="4670016"/>
                  </a:lnTo>
                  <a:lnTo>
                    <a:pt x="12186094" y="3734679"/>
                  </a:lnTo>
                  <a:close/>
                </a:path>
                <a:path w="18282285" h="10281285">
                  <a:moveTo>
                    <a:pt x="13710094" y="3734679"/>
                  </a:moveTo>
                  <a:lnTo>
                    <a:pt x="15234094" y="3734679"/>
                  </a:lnTo>
                  <a:lnTo>
                    <a:pt x="15234094" y="4670016"/>
                  </a:lnTo>
                  <a:lnTo>
                    <a:pt x="13710094" y="4670016"/>
                  </a:lnTo>
                  <a:lnTo>
                    <a:pt x="13710094" y="3734679"/>
                  </a:lnTo>
                  <a:close/>
                </a:path>
                <a:path w="18282285" h="10281285">
                  <a:moveTo>
                    <a:pt x="15234094" y="3734679"/>
                  </a:moveTo>
                  <a:lnTo>
                    <a:pt x="16758094" y="3734679"/>
                  </a:lnTo>
                  <a:lnTo>
                    <a:pt x="16758094" y="4670016"/>
                  </a:lnTo>
                  <a:lnTo>
                    <a:pt x="15234094" y="4670016"/>
                  </a:lnTo>
                  <a:lnTo>
                    <a:pt x="15234094" y="3734679"/>
                  </a:lnTo>
                  <a:close/>
                </a:path>
                <a:path w="18282285" h="10281285">
                  <a:moveTo>
                    <a:pt x="16758094" y="3734679"/>
                  </a:moveTo>
                  <a:lnTo>
                    <a:pt x="18282094" y="3734679"/>
                  </a:lnTo>
                  <a:lnTo>
                    <a:pt x="18282094" y="4670016"/>
                  </a:lnTo>
                  <a:lnTo>
                    <a:pt x="16758094" y="4670016"/>
                  </a:lnTo>
                  <a:lnTo>
                    <a:pt x="16758094" y="3734679"/>
                  </a:lnTo>
                  <a:close/>
                </a:path>
                <a:path w="18282285" h="10281285">
                  <a:moveTo>
                    <a:pt x="12186094" y="4669826"/>
                  </a:moveTo>
                  <a:lnTo>
                    <a:pt x="13710094" y="4669826"/>
                  </a:lnTo>
                  <a:lnTo>
                    <a:pt x="13710094" y="5605163"/>
                  </a:lnTo>
                  <a:lnTo>
                    <a:pt x="12186094" y="5605163"/>
                  </a:lnTo>
                  <a:lnTo>
                    <a:pt x="12186094" y="4669826"/>
                  </a:lnTo>
                  <a:close/>
                </a:path>
                <a:path w="18282285" h="10281285">
                  <a:moveTo>
                    <a:pt x="13710094" y="4669826"/>
                  </a:moveTo>
                  <a:lnTo>
                    <a:pt x="15234094" y="4669826"/>
                  </a:lnTo>
                  <a:lnTo>
                    <a:pt x="15234094" y="5605163"/>
                  </a:lnTo>
                  <a:lnTo>
                    <a:pt x="13710094" y="5605163"/>
                  </a:lnTo>
                  <a:lnTo>
                    <a:pt x="13710094" y="4669826"/>
                  </a:lnTo>
                  <a:close/>
                </a:path>
                <a:path w="18282285" h="10281285">
                  <a:moveTo>
                    <a:pt x="15234094" y="4669826"/>
                  </a:moveTo>
                  <a:lnTo>
                    <a:pt x="16758094" y="4669826"/>
                  </a:lnTo>
                  <a:lnTo>
                    <a:pt x="16758094" y="5605163"/>
                  </a:lnTo>
                  <a:lnTo>
                    <a:pt x="15234094" y="5605163"/>
                  </a:lnTo>
                  <a:lnTo>
                    <a:pt x="15234094" y="4669826"/>
                  </a:lnTo>
                  <a:close/>
                </a:path>
                <a:path w="18282285" h="10281285">
                  <a:moveTo>
                    <a:pt x="16758094" y="4669826"/>
                  </a:moveTo>
                  <a:lnTo>
                    <a:pt x="18282094" y="4669826"/>
                  </a:lnTo>
                  <a:lnTo>
                    <a:pt x="18282094" y="5605163"/>
                  </a:lnTo>
                  <a:lnTo>
                    <a:pt x="16758094" y="5605163"/>
                  </a:lnTo>
                  <a:lnTo>
                    <a:pt x="16758094" y="4669826"/>
                  </a:lnTo>
                  <a:close/>
                </a:path>
                <a:path w="18282285" h="10281285">
                  <a:moveTo>
                    <a:pt x="12186094" y="5605068"/>
                  </a:moveTo>
                  <a:lnTo>
                    <a:pt x="13710094" y="5605068"/>
                  </a:lnTo>
                  <a:lnTo>
                    <a:pt x="13710094" y="6540405"/>
                  </a:lnTo>
                  <a:lnTo>
                    <a:pt x="12186094" y="6540405"/>
                  </a:lnTo>
                  <a:lnTo>
                    <a:pt x="12186094" y="5605068"/>
                  </a:lnTo>
                  <a:close/>
                </a:path>
                <a:path w="18282285" h="10281285">
                  <a:moveTo>
                    <a:pt x="13710094" y="5605068"/>
                  </a:moveTo>
                  <a:lnTo>
                    <a:pt x="15234094" y="5605068"/>
                  </a:lnTo>
                  <a:lnTo>
                    <a:pt x="15234094" y="6540405"/>
                  </a:lnTo>
                  <a:lnTo>
                    <a:pt x="13710094" y="6540405"/>
                  </a:lnTo>
                  <a:lnTo>
                    <a:pt x="13710094" y="5605068"/>
                  </a:lnTo>
                  <a:close/>
                </a:path>
                <a:path w="18282285" h="10281285">
                  <a:moveTo>
                    <a:pt x="15234094" y="5605068"/>
                  </a:moveTo>
                  <a:lnTo>
                    <a:pt x="16758094" y="5605068"/>
                  </a:lnTo>
                  <a:lnTo>
                    <a:pt x="16758094" y="6540405"/>
                  </a:lnTo>
                  <a:lnTo>
                    <a:pt x="15234094" y="6540405"/>
                  </a:lnTo>
                  <a:lnTo>
                    <a:pt x="15234094" y="5605068"/>
                  </a:lnTo>
                  <a:close/>
                </a:path>
                <a:path w="18282285" h="10281285">
                  <a:moveTo>
                    <a:pt x="16758094" y="5605068"/>
                  </a:moveTo>
                  <a:lnTo>
                    <a:pt x="18282094" y="5605068"/>
                  </a:lnTo>
                  <a:lnTo>
                    <a:pt x="18282094" y="6540405"/>
                  </a:lnTo>
                  <a:lnTo>
                    <a:pt x="16758094" y="6540405"/>
                  </a:lnTo>
                  <a:lnTo>
                    <a:pt x="16758094" y="5605068"/>
                  </a:lnTo>
                  <a:close/>
                </a:path>
                <a:path w="18282285" h="10281285">
                  <a:moveTo>
                    <a:pt x="10662094" y="6540214"/>
                  </a:moveTo>
                  <a:lnTo>
                    <a:pt x="12186094" y="6540214"/>
                  </a:lnTo>
                  <a:lnTo>
                    <a:pt x="12186094" y="7475551"/>
                  </a:lnTo>
                  <a:lnTo>
                    <a:pt x="10662094" y="7475551"/>
                  </a:lnTo>
                  <a:lnTo>
                    <a:pt x="10662094" y="6540214"/>
                  </a:lnTo>
                  <a:close/>
                </a:path>
                <a:path w="18282285" h="10281285">
                  <a:moveTo>
                    <a:pt x="12186094" y="6540214"/>
                  </a:moveTo>
                  <a:lnTo>
                    <a:pt x="13710094" y="6540214"/>
                  </a:lnTo>
                  <a:lnTo>
                    <a:pt x="13710094" y="7475551"/>
                  </a:lnTo>
                  <a:lnTo>
                    <a:pt x="12186094" y="7475551"/>
                  </a:lnTo>
                  <a:lnTo>
                    <a:pt x="12186094" y="6540214"/>
                  </a:lnTo>
                  <a:close/>
                </a:path>
                <a:path w="18282285" h="10281285">
                  <a:moveTo>
                    <a:pt x="13710094" y="6540214"/>
                  </a:moveTo>
                  <a:lnTo>
                    <a:pt x="15234094" y="6540214"/>
                  </a:lnTo>
                  <a:lnTo>
                    <a:pt x="15234094" y="7475551"/>
                  </a:lnTo>
                  <a:lnTo>
                    <a:pt x="13710094" y="7475551"/>
                  </a:lnTo>
                  <a:lnTo>
                    <a:pt x="13710094" y="6540214"/>
                  </a:lnTo>
                  <a:close/>
                </a:path>
                <a:path w="18282285" h="10281285">
                  <a:moveTo>
                    <a:pt x="15234094" y="6540214"/>
                  </a:moveTo>
                  <a:lnTo>
                    <a:pt x="16758094" y="6540214"/>
                  </a:lnTo>
                  <a:lnTo>
                    <a:pt x="16758094" y="7475551"/>
                  </a:lnTo>
                  <a:lnTo>
                    <a:pt x="15234094" y="7475551"/>
                  </a:lnTo>
                  <a:lnTo>
                    <a:pt x="15234094" y="6540214"/>
                  </a:lnTo>
                  <a:close/>
                </a:path>
                <a:path w="18282285" h="10281285">
                  <a:moveTo>
                    <a:pt x="16758094" y="6540214"/>
                  </a:moveTo>
                  <a:lnTo>
                    <a:pt x="18282094" y="6540214"/>
                  </a:lnTo>
                  <a:lnTo>
                    <a:pt x="18282094" y="7475551"/>
                  </a:lnTo>
                  <a:lnTo>
                    <a:pt x="16758094" y="7475551"/>
                  </a:lnTo>
                  <a:lnTo>
                    <a:pt x="16758094" y="6540214"/>
                  </a:lnTo>
                  <a:close/>
                </a:path>
                <a:path w="18282285" h="10281285">
                  <a:moveTo>
                    <a:pt x="0" y="7475361"/>
                  </a:moveTo>
                  <a:lnTo>
                    <a:pt x="1518094" y="7475361"/>
                  </a:lnTo>
                  <a:lnTo>
                    <a:pt x="1518094" y="8410698"/>
                  </a:lnTo>
                  <a:lnTo>
                    <a:pt x="0" y="8410698"/>
                  </a:lnTo>
                </a:path>
                <a:path w="18282285" h="10281285">
                  <a:moveTo>
                    <a:pt x="1518094" y="7475361"/>
                  </a:moveTo>
                  <a:lnTo>
                    <a:pt x="3042094" y="7475361"/>
                  </a:lnTo>
                  <a:lnTo>
                    <a:pt x="3042094" y="8410698"/>
                  </a:lnTo>
                  <a:lnTo>
                    <a:pt x="1518094" y="8410698"/>
                  </a:lnTo>
                  <a:lnTo>
                    <a:pt x="1518094" y="7475361"/>
                  </a:lnTo>
                  <a:close/>
                </a:path>
                <a:path w="18282285" h="10281285">
                  <a:moveTo>
                    <a:pt x="3042094" y="7475361"/>
                  </a:moveTo>
                  <a:lnTo>
                    <a:pt x="4566094" y="7475361"/>
                  </a:lnTo>
                  <a:lnTo>
                    <a:pt x="4566094" y="8410698"/>
                  </a:lnTo>
                  <a:lnTo>
                    <a:pt x="3042094" y="8410698"/>
                  </a:lnTo>
                  <a:lnTo>
                    <a:pt x="3042094" y="7475361"/>
                  </a:lnTo>
                  <a:close/>
                </a:path>
                <a:path w="18282285" h="10281285">
                  <a:moveTo>
                    <a:pt x="4566094" y="7475361"/>
                  </a:moveTo>
                  <a:lnTo>
                    <a:pt x="6090094" y="7475361"/>
                  </a:lnTo>
                  <a:lnTo>
                    <a:pt x="6090094" y="8410698"/>
                  </a:lnTo>
                  <a:lnTo>
                    <a:pt x="4566094" y="8410698"/>
                  </a:lnTo>
                  <a:lnTo>
                    <a:pt x="4566094" y="7475361"/>
                  </a:lnTo>
                  <a:close/>
                </a:path>
                <a:path w="18282285" h="10281285">
                  <a:moveTo>
                    <a:pt x="6090094" y="7475361"/>
                  </a:moveTo>
                  <a:lnTo>
                    <a:pt x="7614094" y="7475361"/>
                  </a:lnTo>
                  <a:lnTo>
                    <a:pt x="7614094" y="8410698"/>
                  </a:lnTo>
                  <a:lnTo>
                    <a:pt x="6090094" y="8410698"/>
                  </a:lnTo>
                  <a:lnTo>
                    <a:pt x="6090094" y="7475361"/>
                  </a:lnTo>
                  <a:close/>
                </a:path>
                <a:path w="18282285" h="10281285">
                  <a:moveTo>
                    <a:pt x="7614094" y="7475361"/>
                  </a:moveTo>
                  <a:lnTo>
                    <a:pt x="9138094" y="7475361"/>
                  </a:lnTo>
                  <a:lnTo>
                    <a:pt x="9138094" y="8410698"/>
                  </a:lnTo>
                  <a:lnTo>
                    <a:pt x="7614094" y="8410698"/>
                  </a:lnTo>
                  <a:lnTo>
                    <a:pt x="7614094" y="7475361"/>
                  </a:lnTo>
                  <a:close/>
                </a:path>
                <a:path w="18282285" h="10281285">
                  <a:moveTo>
                    <a:pt x="9138094" y="7475361"/>
                  </a:moveTo>
                  <a:lnTo>
                    <a:pt x="10662094" y="7475361"/>
                  </a:lnTo>
                  <a:lnTo>
                    <a:pt x="10662094" y="8410698"/>
                  </a:lnTo>
                  <a:lnTo>
                    <a:pt x="9138094" y="8410698"/>
                  </a:lnTo>
                  <a:lnTo>
                    <a:pt x="9138094" y="7475361"/>
                  </a:lnTo>
                  <a:close/>
                </a:path>
                <a:path w="18282285" h="10281285">
                  <a:moveTo>
                    <a:pt x="10662094" y="7475361"/>
                  </a:moveTo>
                  <a:lnTo>
                    <a:pt x="12186094" y="7475361"/>
                  </a:lnTo>
                  <a:lnTo>
                    <a:pt x="12186094" y="8410698"/>
                  </a:lnTo>
                  <a:lnTo>
                    <a:pt x="10662094" y="8410698"/>
                  </a:lnTo>
                  <a:lnTo>
                    <a:pt x="10662094" y="7475361"/>
                  </a:lnTo>
                  <a:close/>
                </a:path>
                <a:path w="18282285" h="10281285">
                  <a:moveTo>
                    <a:pt x="12186094" y="7475361"/>
                  </a:moveTo>
                  <a:lnTo>
                    <a:pt x="13710094" y="7475361"/>
                  </a:lnTo>
                  <a:lnTo>
                    <a:pt x="13710094" y="8410698"/>
                  </a:lnTo>
                  <a:lnTo>
                    <a:pt x="12186094" y="8410698"/>
                  </a:lnTo>
                  <a:lnTo>
                    <a:pt x="12186094" y="7475361"/>
                  </a:lnTo>
                  <a:close/>
                </a:path>
                <a:path w="18282285" h="10281285">
                  <a:moveTo>
                    <a:pt x="13710094" y="7475361"/>
                  </a:moveTo>
                  <a:lnTo>
                    <a:pt x="15234094" y="7475361"/>
                  </a:lnTo>
                  <a:lnTo>
                    <a:pt x="15234094" y="8410698"/>
                  </a:lnTo>
                  <a:lnTo>
                    <a:pt x="13710094" y="8410698"/>
                  </a:lnTo>
                  <a:lnTo>
                    <a:pt x="13710094" y="7475361"/>
                  </a:lnTo>
                  <a:close/>
                </a:path>
                <a:path w="18282285" h="10281285">
                  <a:moveTo>
                    <a:pt x="15234094" y="7475361"/>
                  </a:moveTo>
                  <a:lnTo>
                    <a:pt x="16758094" y="7475361"/>
                  </a:lnTo>
                  <a:lnTo>
                    <a:pt x="16758094" y="8410698"/>
                  </a:lnTo>
                  <a:lnTo>
                    <a:pt x="15234094" y="8410698"/>
                  </a:lnTo>
                  <a:lnTo>
                    <a:pt x="15234094" y="7475361"/>
                  </a:lnTo>
                  <a:close/>
                </a:path>
                <a:path w="18282285" h="10281285">
                  <a:moveTo>
                    <a:pt x="16758094" y="7475361"/>
                  </a:moveTo>
                  <a:lnTo>
                    <a:pt x="18282094" y="7475361"/>
                  </a:lnTo>
                  <a:lnTo>
                    <a:pt x="18282094" y="8410698"/>
                  </a:lnTo>
                  <a:lnTo>
                    <a:pt x="16758094" y="8410698"/>
                  </a:lnTo>
                  <a:lnTo>
                    <a:pt x="16758094" y="7475361"/>
                  </a:lnTo>
                  <a:close/>
                </a:path>
                <a:path w="18282285" h="10281285">
                  <a:moveTo>
                    <a:pt x="0" y="8410507"/>
                  </a:moveTo>
                  <a:lnTo>
                    <a:pt x="1518094" y="8410507"/>
                  </a:lnTo>
                  <a:lnTo>
                    <a:pt x="1518094" y="9345844"/>
                  </a:lnTo>
                  <a:lnTo>
                    <a:pt x="0" y="9345844"/>
                  </a:lnTo>
                </a:path>
                <a:path w="18282285" h="10281285">
                  <a:moveTo>
                    <a:pt x="1518094" y="8410507"/>
                  </a:moveTo>
                  <a:lnTo>
                    <a:pt x="3042094" y="8410507"/>
                  </a:lnTo>
                  <a:lnTo>
                    <a:pt x="3042094" y="9345844"/>
                  </a:lnTo>
                  <a:lnTo>
                    <a:pt x="1518094" y="9345844"/>
                  </a:lnTo>
                  <a:lnTo>
                    <a:pt x="1518094" y="8410507"/>
                  </a:lnTo>
                  <a:close/>
                </a:path>
                <a:path w="18282285" h="10281285">
                  <a:moveTo>
                    <a:pt x="3042094" y="8410507"/>
                  </a:moveTo>
                  <a:lnTo>
                    <a:pt x="4566094" y="8410507"/>
                  </a:lnTo>
                  <a:lnTo>
                    <a:pt x="4566094" y="9345844"/>
                  </a:lnTo>
                  <a:lnTo>
                    <a:pt x="3042094" y="9345844"/>
                  </a:lnTo>
                  <a:lnTo>
                    <a:pt x="3042094" y="8410507"/>
                  </a:lnTo>
                  <a:close/>
                </a:path>
                <a:path w="18282285" h="10281285">
                  <a:moveTo>
                    <a:pt x="4566094" y="8410507"/>
                  </a:moveTo>
                  <a:lnTo>
                    <a:pt x="6090094" y="8410507"/>
                  </a:lnTo>
                  <a:lnTo>
                    <a:pt x="6090094" y="9345844"/>
                  </a:lnTo>
                  <a:lnTo>
                    <a:pt x="4566094" y="9345844"/>
                  </a:lnTo>
                  <a:lnTo>
                    <a:pt x="4566094" y="8410507"/>
                  </a:lnTo>
                  <a:close/>
                </a:path>
                <a:path w="18282285" h="10281285">
                  <a:moveTo>
                    <a:pt x="6090094" y="8410507"/>
                  </a:moveTo>
                  <a:lnTo>
                    <a:pt x="7614094" y="8410507"/>
                  </a:lnTo>
                  <a:lnTo>
                    <a:pt x="7614094" y="9345844"/>
                  </a:lnTo>
                  <a:lnTo>
                    <a:pt x="6090094" y="9345844"/>
                  </a:lnTo>
                  <a:lnTo>
                    <a:pt x="6090094" y="8410507"/>
                  </a:lnTo>
                  <a:close/>
                </a:path>
                <a:path w="18282285" h="10281285">
                  <a:moveTo>
                    <a:pt x="7614094" y="8410507"/>
                  </a:moveTo>
                  <a:lnTo>
                    <a:pt x="9138094" y="8410507"/>
                  </a:lnTo>
                  <a:lnTo>
                    <a:pt x="9138094" y="9345844"/>
                  </a:lnTo>
                  <a:lnTo>
                    <a:pt x="7614094" y="9345844"/>
                  </a:lnTo>
                  <a:lnTo>
                    <a:pt x="7614094" y="8410507"/>
                  </a:lnTo>
                  <a:close/>
                </a:path>
                <a:path w="18282285" h="10281285">
                  <a:moveTo>
                    <a:pt x="9138094" y="8410507"/>
                  </a:moveTo>
                  <a:lnTo>
                    <a:pt x="10662094" y="8410507"/>
                  </a:lnTo>
                  <a:lnTo>
                    <a:pt x="10662094" y="9345844"/>
                  </a:lnTo>
                  <a:lnTo>
                    <a:pt x="9138094" y="9345844"/>
                  </a:lnTo>
                  <a:lnTo>
                    <a:pt x="9138094" y="8410507"/>
                  </a:lnTo>
                  <a:close/>
                </a:path>
                <a:path w="18282285" h="10281285">
                  <a:moveTo>
                    <a:pt x="10662094" y="8410507"/>
                  </a:moveTo>
                  <a:lnTo>
                    <a:pt x="12186094" y="8410507"/>
                  </a:lnTo>
                  <a:lnTo>
                    <a:pt x="12186094" y="9345844"/>
                  </a:lnTo>
                  <a:lnTo>
                    <a:pt x="10662094" y="9345844"/>
                  </a:lnTo>
                  <a:lnTo>
                    <a:pt x="10662094" y="8410507"/>
                  </a:lnTo>
                  <a:close/>
                </a:path>
                <a:path w="18282285" h="10281285">
                  <a:moveTo>
                    <a:pt x="12186094" y="8410507"/>
                  </a:moveTo>
                  <a:lnTo>
                    <a:pt x="13710094" y="8410507"/>
                  </a:lnTo>
                  <a:lnTo>
                    <a:pt x="13710094" y="9345844"/>
                  </a:lnTo>
                  <a:lnTo>
                    <a:pt x="12186094" y="9345844"/>
                  </a:lnTo>
                  <a:lnTo>
                    <a:pt x="12186094" y="8410507"/>
                  </a:lnTo>
                  <a:close/>
                </a:path>
                <a:path w="18282285" h="10281285">
                  <a:moveTo>
                    <a:pt x="13710094" y="8410507"/>
                  </a:moveTo>
                  <a:lnTo>
                    <a:pt x="15234094" y="8410507"/>
                  </a:lnTo>
                  <a:lnTo>
                    <a:pt x="15234094" y="9345844"/>
                  </a:lnTo>
                  <a:lnTo>
                    <a:pt x="13710094" y="9345844"/>
                  </a:lnTo>
                  <a:lnTo>
                    <a:pt x="13710094" y="8410507"/>
                  </a:lnTo>
                  <a:close/>
                </a:path>
                <a:path w="18282285" h="10281285">
                  <a:moveTo>
                    <a:pt x="15234094" y="8410507"/>
                  </a:moveTo>
                  <a:lnTo>
                    <a:pt x="16758094" y="8410507"/>
                  </a:lnTo>
                  <a:lnTo>
                    <a:pt x="16758094" y="9345844"/>
                  </a:lnTo>
                  <a:lnTo>
                    <a:pt x="15234094" y="9345844"/>
                  </a:lnTo>
                  <a:lnTo>
                    <a:pt x="15234094" y="8410507"/>
                  </a:lnTo>
                  <a:close/>
                </a:path>
                <a:path w="18282285" h="10281285">
                  <a:moveTo>
                    <a:pt x="16758094" y="8410507"/>
                  </a:moveTo>
                  <a:lnTo>
                    <a:pt x="18282094" y="8410507"/>
                  </a:lnTo>
                  <a:lnTo>
                    <a:pt x="18282094" y="9345844"/>
                  </a:lnTo>
                  <a:lnTo>
                    <a:pt x="16758094" y="9345844"/>
                  </a:lnTo>
                  <a:lnTo>
                    <a:pt x="16758094" y="8410507"/>
                  </a:lnTo>
                  <a:close/>
                </a:path>
                <a:path w="18282285" h="10281285">
                  <a:moveTo>
                    <a:pt x="0" y="9345654"/>
                  </a:moveTo>
                  <a:lnTo>
                    <a:pt x="1518094" y="9345654"/>
                  </a:lnTo>
                  <a:lnTo>
                    <a:pt x="1518094" y="10280991"/>
                  </a:lnTo>
                  <a:lnTo>
                    <a:pt x="0" y="10280991"/>
                  </a:lnTo>
                </a:path>
                <a:path w="18282285" h="10281285">
                  <a:moveTo>
                    <a:pt x="1518094" y="9345654"/>
                  </a:moveTo>
                  <a:lnTo>
                    <a:pt x="3042094" y="9345654"/>
                  </a:lnTo>
                  <a:lnTo>
                    <a:pt x="3042094" y="10280991"/>
                  </a:lnTo>
                  <a:lnTo>
                    <a:pt x="1518094" y="10280991"/>
                  </a:lnTo>
                  <a:lnTo>
                    <a:pt x="1518094" y="9345654"/>
                  </a:lnTo>
                  <a:close/>
                </a:path>
                <a:path w="18282285" h="10281285">
                  <a:moveTo>
                    <a:pt x="3042094" y="9345654"/>
                  </a:moveTo>
                  <a:lnTo>
                    <a:pt x="4566094" y="9345654"/>
                  </a:lnTo>
                  <a:lnTo>
                    <a:pt x="4566094" y="10280991"/>
                  </a:lnTo>
                  <a:lnTo>
                    <a:pt x="3042094" y="10280991"/>
                  </a:lnTo>
                  <a:lnTo>
                    <a:pt x="3042094" y="9345654"/>
                  </a:lnTo>
                  <a:close/>
                </a:path>
                <a:path w="18282285" h="10281285">
                  <a:moveTo>
                    <a:pt x="4566094" y="9345654"/>
                  </a:moveTo>
                  <a:lnTo>
                    <a:pt x="6090094" y="9345654"/>
                  </a:lnTo>
                  <a:lnTo>
                    <a:pt x="6090094" y="10280991"/>
                  </a:lnTo>
                  <a:lnTo>
                    <a:pt x="4566094" y="10280991"/>
                  </a:lnTo>
                  <a:lnTo>
                    <a:pt x="4566094" y="9345654"/>
                  </a:lnTo>
                  <a:close/>
                </a:path>
                <a:path w="18282285" h="10281285">
                  <a:moveTo>
                    <a:pt x="6090094" y="9345654"/>
                  </a:moveTo>
                  <a:lnTo>
                    <a:pt x="7614094" y="9345654"/>
                  </a:lnTo>
                  <a:lnTo>
                    <a:pt x="7614094" y="10280991"/>
                  </a:lnTo>
                  <a:lnTo>
                    <a:pt x="6090094" y="10280991"/>
                  </a:lnTo>
                  <a:lnTo>
                    <a:pt x="6090094" y="9345654"/>
                  </a:lnTo>
                  <a:close/>
                </a:path>
                <a:path w="18282285" h="10281285">
                  <a:moveTo>
                    <a:pt x="7614094" y="9345654"/>
                  </a:moveTo>
                  <a:lnTo>
                    <a:pt x="9138094" y="9345654"/>
                  </a:lnTo>
                  <a:lnTo>
                    <a:pt x="9138094" y="10280991"/>
                  </a:lnTo>
                  <a:lnTo>
                    <a:pt x="7614094" y="10280991"/>
                  </a:lnTo>
                  <a:lnTo>
                    <a:pt x="7614094" y="9345654"/>
                  </a:lnTo>
                  <a:close/>
                </a:path>
                <a:path w="18282285" h="10281285">
                  <a:moveTo>
                    <a:pt x="9138094" y="9345654"/>
                  </a:moveTo>
                  <a:lnTo>
                    <a:pt x="10662094" y="9345654"/>
                  </a:lnTo>
                  <a:lnTo>
                    <a:pt x="10662094" y="10280991"/>
                  </a:lnTo>
                  <a:lnTo>
                    <a:pt x="9138094" y="10280991"/>
                  </a:lnTo>
                  <a:lnTo>
                    <a:pt x="9138094" y="9345654"/>
                  </a:lnTo>
                  <a:close/>
                </a:path>
                <a:path w="18282285" h="10281285">
                  <a:moveTo>
                    <a:pt x="10662094" y="9345654"/>
                  </a:moveTo>
                  <a:lnTo>
                    <a:pt x="12186094" y="9345654"/>
                  </a:lnTo>
                  <a:lnTo>
                    <a:pt x="12186094" y="10280991"/>
                  </a:lnTo>
                  <a:lnTo>
                    <a:pt x="10662094" y="10280991"/>
                  </a:lnTo>
                  <a:lnTo>
                    <a:pt x="10662094" y="9345654"/>
                  </a:lnTo>
                  <a:close/>
                </a:path>
                <a:path w="18282285" h="10281285">
                  <a:moveTo>
                    <a:pt x="12186094" y="9345654"/>
                  </a:moveTo>
                  <a:lnTo>
                    <a:pt x="13710094" y="9345654"/>
                  </a:lnTo>
                  <a:lnTo>
                    <a:pt x="13710094" y="10280991"/>
                  </a:lnTo>
                  <a:lnTo>
                    <a:pt x="12186094" y="10280991"/>
                  </a:lnTo>
                  <a:lnTo>
                    <a:pt x="12186094" y="9345654"/>
                  </a:lnTo>
                  <a:close/>
                </a:path>
                <a:path w="18282285" h="10281285">
                  <a:moveTo>
                    <a:pt x="13710094" y="9345654"/>
                  </a:moveTo>
                  <a:lnTo>
                    <a:pt x="15234094" y="9345654"/>
                  </a:lnTo>
                  <a:lnTo>
                    <a:pt x="15234094" y="10280991"/>
                  </a:lnTo>
                  <a:lnTo>
                    <a:pt x="13710094" y="10280991"/>
                  </a:lnTo>
                  <a:lnTo>
                    <a:pt x="13710094" y="9345654"/>
                  </a:lnTo>
                  <a:close/>
                </a:path>
                <a:path w="18282285" h="10281285">
                  <a:moveTo>
                    <a:pt x="15234094" y="9345654"/>
                  </a:moveTo>
                  <a:lnTo>
                    <a:pt x="16758094" y="9345654"/>
                  </a:lnTo>
                  <a:lnTo>
                    <a:pt x="16758094" y="10280991"/>
                  </a:lnTo>
                  <a:lnTo>
                    <a:pt x="15234094" y="10280991"/>
                  </a:lnTo>
                  <a:lnTo>
                    <a:pt x="15234094" y="9345654"/>
                  </a:lnTo>
                  <a:close/>
                </a:path>
                <a:path w="18282285" h="10281285">
                  <a:moveTo>
                    <a:pt x="16758094" y="9345654"/>
                  </a:moveTo>
                  <a:lnTo>
                    <a:pt x="18282094" y="9345654"/>
                  </a:lnTo>
                  <a:lnTo>
                    <a:pt x="18282094" y="10280991"/>
                  </a:lnTo>
                  <a:lnTo>
                    <a:pt x="16758094" y="10280991"/>
                  </a:lnTo>
                  <a:lnTo>
                    <a:pt x="16758094" y="9345654"/>
                  </a:lnTo>
                  <a:close/>
                </a:path>
              </a:pathLst>
            </a:custGeom>
            <a:ln w="9524">
              <a:solidFill>
                <a:srgbClr val="1631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3460" y="458811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5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3460" y="9819865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5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3460" y="7947601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5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3460" y="6075336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4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3460" y="4203102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4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3460" y="2330878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4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3403" y="8884023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3403" y="1395205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80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3403" y="3267412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3403" y="5139615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3403" y="7011819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8246" y="462932"/>
              <a:ext cx="19050" cy="9371330"/>
            </a:xfrm>
            <a:custGeom>
              <a:avLst/>
              <a:gdLst/>
              <a:ahLst/>
              <a:cxnLst/>
              <a:rect l="l" t="t" r="r" b="b"/>
              <a:pathLst>
                <a:path w="19050" h="9371330">
                  <a:moveTo>
                    <a:pt x="0" y="0"/>
                  </a:moveTo>
                  <a:lnTo>
                    <a:pt x="19030" y="9370712"/>
                  </a:lnTo>
                </a:path>
              </a:pathLst>
            </a:custGeom>
            <a:ln w="9524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24274" y="9541903"/>
            <a:ext cx="473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0" dirty="0">
                <a:solidFill>
                  <a:srgbClr val="91D9F5"/>
                </a:solidFill>
                <a:latin typeface="Trebuchet MS"/>
                <a:cs typeface="Trebuchet MS"/>
              </a:rPr>
              <a:t>10</a:t>
            </a:r>
            <a:r>
              <a:rPr sz="1400" spc="-50" dirty="0">
                <a:solidFill>
                  <a:srgbClr val="91D9F5"/>
                </a:solidFill>
                <a:latin typeface="Trebuchet MS"/>
                <a:cs typeface="Trebuchet MS"/>
              </a:rPr>
              <a:t>c</a:t>
            </a:r>
            <a:r>
              <a:rPr sz="1400" spc="35" dirty="0">
                <a:solidFill>
                  <a:srgbClr val="91D9F5"/>
                </a:solidFill>
                <a:latin typeface="Trebuchet MS"/>
                <a:cs typeface="Trebuchet MS"/>
              </a:rPr>
              <a:t>m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Túnel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Carpiano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5330591" y="9539495"/>
            <a:ext cx="21050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25" baseline="1388" dirty="0">
                <a:solidFill>
                  <a:srgbClr val="91D9F5"/>
                </a:solidFill>
                <a:latin typeface="Trebuchet MS"/>
                <a:cs typeface="Trebuchet MS"/>
              </a:rPr>
              <a:t>R</a:t>
            </a:r>
            <a:r>
              <a:rPr sz="3000" spc="-67" baseline="1388" dirty="0">
                <a:solidFill>
                  <a:srgbClr val="91D9F5"/>
                </a:solidFill>
                <a:latin typeface="Trebuchet MS"/>
                <a:cs typeface="Trebuchet MS"/>
              </a:rPr>
              <a:t>e</a:t>
            </a:r>
            <a:r>
              <a:rPr sz="3000" spc="-157" baseline="1388" dirty="0">
                <a:solidFill>
                  <a:srgbClr val="91D9F5"/>
                </a:solidFill>
                <a:latin typeface="Trebuchet MS"/>
                <a:cs typeface="Trebuchet MS"/>
              </a:rPr>
              <a:t>f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240" baseline="1388" dirty="0">
                <a:solidFill>
                  <a:srgbClr val="91D9F5"/>
                </a:solidFill>
                <a:latin typeface="Trebuchet MS"/>
                <a:cs typeface="Trebuchet MS"/>
              </a:rPr>
              <a:t>X</a:t>
            </a:r>
            <a:r>
              <a:rPr sz="3000" spc="150" baseline="1388" dirty="0">
                <a:solidFill>
                  <a:srgbClr val="91D9F5"/>
                </a:solidFill>
                <a:latin typeface="Trebuchet MS"/>
                <a:cs typeface="Trebuchet MS"/>
              </a:rPr>
              <a:t>-</a:t>
            </a:r>
            <a:r>
              <a:rPr sz="3000" spc="225" baseline="1388" dirty="0">
                <a:solidFill>
                  <a:srgbClr val="91D9F5"/>
                </a:solidFill>
                <a:latin typeface="Trebuchet MS"/>
                <a:cs typeface="Trebuchet MS"/>
              </a:rPr>
              <a:t>R</a:t>
            </a:r>
            <a:r>
              <a:rPr sz="3000" spc="-22" baseline="1388" dirty="0">
                <a:solidFill>
                  <a:srgbClr val="91D9F5"/>
                </a:solidFill>
                <a:latin typeface="Trebuchet MS"/>
                <a:cs typeface="Trebuchet MS"/>
              </a:rPr>
              <a:t>a</a:t>
            </a:r>
            <a:r>
              <a:rPr sz="3000" spc="44" baseline="1388" dirty="0">
                <a:solidFill>
                  <a:srgbClr val="91D9F5"/>
                </a:solidFill>
                <a:latin typeface="Trebuchet MS"/>
                <a:cs typeface="Trebuchet MS"/>
              </a:rPr>
              <a:t>y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112" baseline="1388" dirty="0">
                <a:solidFill>
                  <a:srgbClr val="91D9F5"/>
                </a:solidFill>
                <a:latin typeface="Trebuchet MS"/>
                <a:cs typeface="Trebuchet MS"/>
              </a:rPr>
              <a:t>E</a:t>
            </a:r>
            <a:r>
              <a:rPr sz="3000" spc="30" baseline="1388" dirty="0">
                <a:solidFill>
                  <a:srgbClr val="91D9F5"/>
                </a:solidFill>
                <a:latin typeface="Trebuchet MS"/>
                <a:cs typeface="Trebuchet MS"/>
              </a:rPr>
              <a:t>x</a:t>
            </a:r>
            <a:r>
              <a:rPr sz="3000" spc="52" baseline="1388" dirty="0">
                <a:solidFill>
                  <a:srgbClr val="91D9F5"/>
                </a:solidFill>
                <a:latin typeface="Trebuchet MS"/>
                <a:cs typeface="Trebuchet MS"/>
              </a:rPr>
              <a:t>p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-772" baseline="1388" dirty="0">
                <a:solidFill>
                  <a:srgbClr val="91D9F5"/>
                </a:solidFill>
                <a:latin typeface="Trebuchet MS"/>
                <a:cs typeface="Trebuchet MS"/>
              </a:rPr>
              <a:t>/</a:t>
            </a:r>
            <a:r>
              <a:rPr sz="3000" spc="-48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2000" spc="-245" dirty="0">
                <a:solidFill>
                  <a:srgbClr val="91D9F5"/>
                </a:solidFill>
                <a:latin typeface="Trebuchet MS"/>
                <a:cs typeface="Trebuchet MS"/>
              </a:rPr>
              <a:t>‹</a:t>
            </a:r>
            <a:r>
              <a:rPr sz="2000" spc="145" dirty="0">
                <a:solidFill>
                  <a:srgbClr val="91D9F5"/>
                </a:solidFill>
                <a:latin typeface="Trebuchet MS"/>
                <a:cs typeface="Trebuchet MS"/>
              </a:rPr>
              <a:t>#</a:t>
            </a:r>
            <a:r>
              <a:rPr sz="2000" spc="-240" dirty="0">
                <a:solidFill>
                  <a:srgbClr val="91D9F5"/>
                </a:solidFill>
                <a:latin typeface="Trebuchet MS"/>
                <a:cs typeface="Trebuchet MS"/>
              </a:rPr>
              <a:t>›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8551" y="2708141"/>
            <a:ext cx="6086459" cy="635316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4" y="652"/>
              <a:ext cx="18288000" cy="10257790"/>
            </a:xfrm>
            <a:custGeom>
              <a:avLst/>
              <a:gdLst/>
              <a:ahLst/>
              <a:cxnLst/>
              <a:rect l="l" t="t" r="r" b="b"/>
              <a:pathLst>
                <a:path w="18288000" h="10257790">
                  <a:moveTo>
                    <a:pt x="0" y="0"/>
                  </a:moveTo>
                  <a:lnTo>
                    <a:pt x="18287634" y="0"/>
                  </a:lnTo>
                  <a:lnTo>
                    <a:pt x="18287634" y="10257168"/>
                  </a:lnTo>
                  <a:lnTo>
                    <a:pt x="0" y="10257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672">
                <a:alpha val="424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3460" y="458811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5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3460" y="9819865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5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3460" y="7947601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5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3460" y="6075336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4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3460" y="4203103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4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3460" y="2330878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4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3403" y="8884022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3403" y="1395202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80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3403" y="3267412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3403" y="5139616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3403" y="7011819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8246" y="462932"/>
              <a:ext cx="19050" cy="9371330"/>
            </a:xfrm>
            <a:custGeom>
              <a:avLst/>
              <a:gdLst/>
              <a:ahLst/>
              <a:cxnLst/>
              <a:rect l="l" t="t" r="r" b="b"/>
              <a:pathLst>
                <a:path w="19050" h="9371330">
                  <a:moveTo>
                    <a:pt x="0" y="0"/>
                  </a:moveTo>
                  <a:lnTo>
                    <a:pt x="19030" y="9370712"/>
                  </a:lnTo>
                </a:path>
              </a:pathLst>
            </a:custGeom>
            <a:ln w="9524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24274" y="9541903"/>
            <a:ext cx="473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0" dirty="0">
                <a:solidFill>
                  <a:srgbClr val="91D9F5"/>
                </a:solidFill>
                <a:latin typeface="Trebuchet MS"/>
                <a:cs typeface="Trebuchet MS"/>
              </a:rPr>
              <a:t>10</a:t>
            </a:r>
            <a:r>
              <a:rPr sz="1400" spc="-50" dirty="0">
                <a:solidFill>
                  <a:srgbClr val="91D9F5"/>
                </a:solidFill>
                <a:latin typeface="Trebuchet MS"/>
                <a:cs typeface="Trebuchet MS"/>
              </a:rPr>
              <a:t>c</a:t>
            </a:r>
            <a:r>
              <a:rPr sz="1400" spc="35" dirty="0">
                <a:solidFill>
                  <a:srgbClr val="91D9F5"/>
                </a:solidFill>
                <a:latin typeface="Trebuchet MS"/>
                <a:cs typeface="Trebuchet MS"/>
              </a:rPr>
              <a:t>m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330591" y="9539495"/>
            <a:ext cx="21050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25" baseline="1388" dirty="0">
                <a:solidFill>
                  <a:srgbClr val="91D9F5"/>
                </a:solidFill>
                <a:latin typeface="Trebuchet MS"/>
                <a:cs typeface="Trebuchet MS"/>
              </a:rPr>
              <a:t>R</a:t>
            </a:r>
            <a:r>
              <a:rPr sz="3000" spc="-67" baseline="1388" dirty="0">
                <a:solidFill>
                  <a:srgbClr val="91D9F5"/>
                </a:solidFill>
                <a:latin typeface="Trebuchet MS"/>
                <a:cs typeface="Trebuchet MS"/>
              </a:rPr>
              <a:t>e</a:t>
            </a:r>
            <a:r>
              <a:rPr sz="3000" spc="-157" baseline="1388" dirty="0">
                <a:solidFill>
                  <a:srgbClr val="91D9F5"/>
                </a:solidFill>
                <a:latin typeface="Trebuchet MS"/>
                <a:cs typeface="Trebuchet MS"/>
              </a:rPr>
              <a:t>f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240" baseline="1388" dirty="0">
                <a:solidFill>
                  <a:srgbClr val="91D9F5"/>
                </a:solidFill>
                <a:latin typeface="Trebuchet MS"/>
                <a:cs typeface="Trebuchet MS"/>
              </a:rPr>
              <a:t>X</a:t>
            </a:r>
            <a:r>
              <a:rPr sz="3000" spc="150" baseline="1388" dirty="0">
                <a:solidFill>
                  <a:srgbClr val="91D9F5"/>
                </a:solidFill>
                <a:latin typeface="Trebuchet MS"/>
                <a:cs typeface="Trebuchet MS"/>
              </a:rPr>
              <a:t>-</a:t>
            </a:r>
            <a:r>
              <a:rPr sz="3000" spc="225" baseline="1388" dirty="0">
                <a:solidFill>
                  <a:srgbClr val="91D9F5"/>
                </a:solidFill>
                <a:latin typeface="Trebuchet MS"/>
                <a:cs typeface="Trebuchet MS"/>
              </a:rPr>
              <a:t>R</a:t>
            </a:r>
            <a:r>
              <a:rPr sz="3000" spc="-22" baseline="1388" dirty="0">
                <a:solidFill>
                  <a:srgbClr val="91D9F5"/>
                </a:solidFill>
                <a:latin typeface="Trebuchet MS"/>
                <a:cs typeface="Trebuchet MS"/>
              </a:rPr>
              <a:t>a</a:t>
            </a:r>
            <a:r>
              <a:rPr sz="3000" spc="44" baseline="1388" dirty="0">
                <a:solidFill>
                  <a:srgbClr val="91D9F5"/>
                </a:solidFill>
                <a:latin typeface="Trebuchet MS"/>
                <a:cs typeface="Trebuchet MS"/>
              </a:rPr>
              <a:t>y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112" baseline="1388" dirty="0">
                <a:solidFill>
                  <a:srgbClr val="91D9F5"/>
                </a:solidFill>
                <a:latin typeface="Trebuchet MS"/>
                <a:cs typeface="Trebuchet MS"/>
              </a:rPr>
              <a:t>E</a:t>
            </a:r>
            <a:r>
              <a:rPr sz="3000" spc="30" baseline="1388" dirty="0">
                <a:solidFill>
                  <a:srgbClr val="91D9F5"/>
                </a:solidFill>
                <a:latin typeface="Trebuchet MS"/>
                <a:cs typeface="Trebuchet MS"/>
              </a:rPr>
              <a:t>x</a:t>
            </a:r>
            <a:r>
              <a:rPr sz="3000" spc="52" baseline="1388" dirty="0">
                <a:solidFill>
                  <a:srgbClr val="91D9F5"/>
                </a:solidFill>
                <a:latin typeface="Trebuchet MS"/>
                <a:cs typeface="Trebuchet MS"/>
              </a:rPr>
              <a:t>p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-772" baseline="1388" dirty="0">
                <a:solidFill>
                  <a:srgbClr val="91D9F5"/>
                </a:solidFill>
                <a:latin typeface="Trebuchet MS"/>
                <a:cs typeface="Trebuchet MS"/>
              </a:rPr>
              <a:t>/</a:t>
            </a:r>
            <a:r>
              <a:rPr sz="3000" spc="-48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2000" spc="-245" dirty="0">
                <a:solidFill>
                  <a:srgbClr val="91D9F5"/>
                </a:solidFill>
                <a:latin typeface="Trebuchet MS"/>
                <a:cs typeface="Trebuchet MS"/>
              </a:rPr>
              <a:t>‹</a:t>
            </a:r>
            <a:r>
              <a:rPr sz="2000" spc="145" dirty="0">
                <a:solidFill>
                  <a:srgbClr val="91D9F5"/>
                </a:solidFill>
                <a:latin typeface="Trebuchet MS"/>
                <a:cs typeface="Trebuchet MS"/>
              </a:rPr>
              <a:t>#</a:t>
            </a:r>
            <a:r>
              <a:rPr sz="2000" spc="-240" dirty="0">
                <a:solidFill>
                  <a:srgbClr val="91D9F5"/>
                </a:solidFill>
                <a:latin typeface="Trebuchet MS"/>
                <a:cs typeface="Trebuchet MS"/>
              </a:rPr>
              <a:t>›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274" y="349087"/>
            <a:ext cx="17106899" cy="962023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6094" y="6540214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605068"/>
            <a:ext cx="7614284" cy="935355"/>
          </a:xfrm>
          <a:custGeom>
            <a:avLst/>
            <a:gdLst/>
            <a:ahLst/>
            <a:cxnLst/>
            <a:rect l="l" t="t" r="r" b="b"/>
            <a:pathLst>
              <a:path w="7614284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7614284" h="935354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7614284" h="935354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  <a:path w="7614284" h="935354">
                <a:moveTo>
                  <a:pt x="4566094" y="0"/>
                </a:moveTo>
                <a:lnTo>
                  <a:pt x="6090094" y="0"/>
                </a:lnTo>
                <a:lnTo>
                  <a:pt x="6090094" y="935337"/>
                </a:lnTo>
                <a:lnTo>
                  <a:pt x="4566094" y="935337"/>
                </a:lnTo>
                <a:lnTo>
                  <a:pt x="4566094" y="0"/>
                </a:lnTo>
                <a:close/>
              </a:path>
              <a:path w="7614284" h="935354">
                <a:moveTo>
                  <a:pt x="6090094" y="0"/>
                </a:moveTo>
                <a:lnTo>
                  <a:pt x="7614094" y="0"/>
                </a:lnTo>
                <a:lnTo>
                  <a:pt x="7614094" y="935337"/>
                </a:lnTo>
                <a:lnTo>
                  <a:pt x="6090094" y="935337"/>
                </a:lnTo>
                <a:lnTo>
                  <a:pt x="6090094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8094" y="2799533"/>
            <a:ext cx="3048000" cy="935355"/>
          </a:xfrm>
          <a:custGeom>
            <a:avLst/>
            <a:gdLst/>
            <a:ahLst/>
            <a:cxnLst/>
            <a:rect l="l" t="t" r="r" b="b"/>
            <a:pathLst>
              <a:path w="3048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935354">
                <a:moveTo>
                  <a:pt x="1524000" y="0"/>
                </a:moveTo>
                <a:lnTo>
                  <a:pt x="3047999" y="0"/>
                </a:lnTo>
                <a:lnTo>
                  <a:pt x="3047999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4094" y="2799533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8094" y="1864387"/>
            <a:ext cx="7620000" cy="935355"/>
          </a:xfrm>
          <a:custGeom>
            <a:avLst/>
            <a:gdLst/>
            <a:ahLst/>
            <a:cxnLst/>
            <a:rect l="l" t="t" r="r" b="b"/>
            <a:pathLst>
              <a:path w="7620000" h="935355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7620000" h="935355">
                <a:moveTo>
                  <a:pt x="1524000" y="0"/>
                </a:moveTo>
                <a:lnTo>
                  <a:pt x="3047999" y="0"/>
                </a:lnTo>
                <a:lnTo>
                  <a:pt x="3047999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  <a:path w="7620000" h="935355">
                <a:moveTo>
                  <a:pt x="3047999" y="0"/>
                </a:moveTo>
                <a:lnTo>
                  <a:pt x="4572000" y="0"/>
                </a:lnTo>
                <a:lnTo>
                  <a:pt x="4572000" y="935337"/>
                </a:lnTo>
                <a:lnTo>
                  <a:pt x="3047999" y="935337"/>
                </a:lnTo>
                <a:lnTo>
                  <a:pt x="3047999" y="0"/>
                </a:lnTo>
                <a:close/>
              </a:path>
              <a:path w="7620000" h="935355">
                <a:moveTo>
                  <a:pt x="4572000" y="0"/>
                </a:moveTo>
                <a:lnTo>
                  <a:pt x="6096000" y="0"/>
                </a:lnTo>
                <a:lnTo>
                  <a:pt x="6096000" y="935337"/>
                </a:lnTo>
                <a:lnTo>
                  <a:pt x="4572000" y="935337"/>
                </a:lnTo>
                <a:lnTo>
                  <a:pt x="4572000" y="0"/>
                </a:lnTo>
                <a:close/>
              </a:path>
              <a:path w="7620000" h="935355">
                <a:moveTo>
                  <a:pt x="6096000" y="0"/>
                </a:moveTo>
                <a:lnTo>
                  <a:pt x="7620000" y="0"/>
                </a:lnTo>
                <a:lnTo>
                  <a:pt x="7620000" y="935337"/>
                </a:lnTo>
                <a:lnTo>
                  <a:pt x="6096000" y="935337"/>
                </a:lnTo>
                <a:lnTo>
                  <a:pt x="6096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6094" y="3734680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4094" y="3734680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40214"/>
            <a:ext cx="4566285" cy="935355"/>
          </a:xfrm>
          <a:custGeom>
            <a:avLst/>
            <a:gdLst/>
            <a:ahLst/>
            <a:cxnLst/>
            <a:rect l="l" t="t" r="r" b="b"/>
            <a:pathLst>
              <a:path w="4566285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4566285" h="935354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4566285" h="935354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0094" y="5605068"/>
            <a:ext cx="4572000" cy="1870710"/>
          </a:xfrm>
          <a:custGeom>
            <a:avLst/>
            <a:gdLst/>
            <a:ahLst/>
            <a:cxnLst/>
            <a:rect l="l" t="t" r="r" b="b"/>
            <a:pathLst>
              <a:path w="4572000" h="1870709">
                <a:moveTo>
                  <a:pt x="0" y="935146"/>
                </a:moveTo>
                <a:lnTo>
                  <a:pt x="1524000" y="935146"/>
                </a:lnTo>
                <a:lnTo>
                  <a:pt x="1524000" y="1870483"/>
                </a:lnTo>
                <a:lnTo>
                  <a:pt x="0" y="1870483"/>
                </a:lnTo>
                <a:lnTo>
                  <a:pt x="0" y="935146"/>
                </a:lnTo>
                <a:close/>
              </a:path>
              <a:path w="4572000" h="1870709">
                <a:moveTo>
                  <a:pt x="1524000" y="935146"/>
                </a:moveTo>
                <a:lnTo>
                  <a:pt x="3048000" y="935146"/>
                </a:lnTo>
                <a:lnTo>
                  <a:pt x="3048000" y="1870483"/>
                </a:lnTo>
                <a:lnTo>
                  <a:pt x="1524000" y="1870483"/>
                </a:lnTo>
                <a:lnTo>
                  <a:pt x="1524000" y="935146"/>
                </a:lnTo>
                <a:close/>
              </a:path>
              <a:path w="4572000" h="1870709">
                <a:moveTo>
                  <a:pt x="3048000" y="935146"/>
                </a:moveTo>
                <a:lnTo>
                  <a:pt x="4572000" y="935146"/>
                </a:lnTo>
                <a:lnTo>
                  <a:pt x="4572000" y="1870483"/>
                </a:lnTo>
                <a:lnTo>
                  <a:pt x="3048000" y="1870483"/>
                </a:lnTo>
                <a:lnTo>
                  <a:pt x="3048000" y="935146"/>
                </a:lnTo>
                <a:close/>
              </a:path>
              <a:path w="4572000" h="1870709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  <a:path w="4572000" h="1870709">
                <a:moveTo>
                  <a:pt x="3048000" y="0"/>
                </a:moveTo>
                <a:lnTo>
                  <a:pt x="4572000" y="0"/>
                </a:lnTo>
                <a:lnTo>
                  <a:pt x="4572000" y="935337"/>
                </a:lnTo>
                <a:lnTo>
                  <a:pt x="3048000" y="935337"/>
                </a:lnTo>
                <a:lnTo>
                  <a:pt x="3048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799533"/>
            <a:ext cx="1518285" cy="935355"/>
          </a:xfrm>
          <a:custGeom>
            <a:avLst/>
            <a:gdLst/>
            <a:ahLst/>
            <a:cxnLst/>
            <a:rect l="l" t="t" r="r" b="b"/>
            <a:pathLst>
              <a:path w="1518285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66094" y="2799533"/>
            <a:ext cx="3048000" cy="935355"/>
          </a:xfrm>
          <a:custGeom>
            <a:avLst/>
            <a:gdLst/>
            <a:ahLst/>
            <a:cxnLst/>
            <a:rect l="l" t="t" r="r" b="b"/>
            <a:pathLst>
              <a:path w="3048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935354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864387"/>
            <a:ext cx="1518285" cy="935355"/>
          </a:xfrm>
          <a:custGeom>
            <a:avLst/>
            <a:gdLst/>
            <a:ahLst/>
            <a:cxnLst/>
            <a:rect l="l" t="t" r="r" b="b"/>
            <a:pathLst>
              <a:path w="1518285" h="935355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38094" y="1864387"/>
            <a:ext cx="3048000" cy="1870710"/>
          </a:xfrm>
          <a:custGeom>
            <a:avLst/>
            <a:gdLst/>
            <a:ahLst/>
            <a:cxnLst/>
            <a:rect l="l" t="t" r="r" b="b"/>
            <a:pathLst>
              <a:path w="3048000" h="1870710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1870710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  <a:path w="3048000" h="1870710">
                <a:moveTo>
                  <a:pt x="0" y="935146"/>
                </a:moveTo>
                <a:lnTo>
                  <a:pt x="1524000" y="935146"/>
                </a:lnTo>
                <a:lnTo>
                  <a:pt x="1524000" y="1870483"/>
                </a:lnTo>
                <a:lnTo>
                  <a:pt x="0" y="1870483"/>
                </a:lnTo>
                <a:lnTo>
                  <a:pt x="0" y="935146"/>
                </a:lnTo>
                <a:close/>
              </a:path>
              <a:path w="3048000" h="1870710">
                <a:moveTo>
                  <a:pt x="1524000" y="935146"/>
                </a:moveTo>
                <a:lnTo>
                  <a:pt x="3048000" y="935146"/>
                </a:lnTo>
                <a:lnTo>
                  <a:pt x="3048000" y="1870483"/>
                </a:lnTo>
                <a:lnTo>
                  <a:pt x="1524000" y="1870483"/>
                </a:lnTo>
                <a:lnTo>
                  <a:pt x="1524000" y="935146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734680"/>
            <a:ext cx="4566285" cy="935355"/>
          </a:xfrm>
          <a:custGeom>
            <a:avLst/>
            <a:gdLst/>
            <a:ahLst/>
            <a:cxnLst/>
            <a:rect l="l" t="t" r="r" b="b"/>
            <a:pathLst>
              <a:path w="4566285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4566285" h="935354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4566285" h="935354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0094" y="3734680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38094" y="3734680"/>
            <a:ext cx="3048000" cy="935355"/>
          </a:xfrm>
          <a:custGeom>
            <a:avLst/>
            <a:gdLst/>
            <a:ahLst/>
            <a:cxnLst/>
            <a:rect l="l" t="t" r="r" b="b"/>
            <a:pathLst>
              <a:path w="3048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935354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4669826"/>
            <a:ext cx="12186285" cy="1870710"/>
          </a:xfrm>
          <a:custGeom>
            <a:avLst/>
            <a:gdLst/>
            <a:ahLst/>
            <a:cxnLst/>
            <a:rect l="l" t="t" r="r" b="b"/>
            <a:pathLst>
              <a:path w="12186285" h="1870709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12186285" h="1870709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12186285" h="1870709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  <a:path w="12186285" h="1870709">
                <a:moveTo>
                  <a:pt x="4566094" y="0"/>
                </a:moveTo>
                <a:lnTo>
                  <a:pt x="6090094" y="0"/>
                </a:lnTo>
                <a:lnTo>
                  <a:pt x="6090094" y="935337"/>
                </a:lnTo>
                <a:lnTo>
                  <a:pt x="4566094" y="935337"/>
                </a:lnTo>
                <a:lnTo>
                  <a:pt x="4566094" y="0"/>
                </a:lnTo>
                <a:close/>
              </a:path>
              <a:path w="12186285" h="1870709">
                <a:moveTo>
                  <a:pt x="6090094" y="0"/>
                </a:moveTo>
                <a:lnTo>
                  <a:pt x="7614094" y="0"/>
                </a:lnTo>
                <a:lnTo>
                  <a:pt x="7614094" y="935337"/>
                </a:lnTo>
                <a:lnTo>
                  <a:pt x="6090094" y="935337"/>
                </a:lnTo>
                <a:lnTo>
                  <a:pt x="6090094" y="0"/>
                </a:lnTo>
                <a:close/>
              </a:path>
              <a:path w="12186285" h="1870709">
                <a:moveTo>
                  <a:pt x="7614094" y="0"/>
                </a:moveTo>
                <a:lnTo>
                  <a:pt x="9138094" y="0"/>
                </a:lnTo>
                <a:lnTo>
                  <a:pt x="9138094" y="935337"/>
                </a:lnTo>
                <a:lnTo>
                  <a:pt x="7614094" y="935337"/>
                </a:lnTo>
                <a:lnTo>
                  <a:pt x="7614094" y="0"/>
                </a:lnTo>
                <a:close/>
              </a:path>
              <a:path w="12186285" h="1870709">
                <a:moveTo>
                  <a:pt x="9138094" y="0"/>
                </a:moveTo>
                <a:lnTo>
                  <a:pt x="10662094" y="0"/>
                </a:lnTo>
                <a:lnTo>
                  <a:pt x="10662094" y="935337"/>
                </a:lnTo>
                <a:lnTo>
                  <a:pt x="9138094" y="935337"/>
                </a:lnTo>
                <a:lnTo>
                  <a:pt x="9138094" y="0"/>
                </a:lnTo>
                <a:close/>
              </a:path>
              <a:path w="12186285" h="1870709">
                <a:moveTo>
                  <a:pt x="10662094" y="0"/>
                </a:moveTo>
                <a:lnTo>
                  <a:pt x="12186094" y="0"/>
                </a:lnTo>
                <a:lnTo>
                  <a:pt x="12186094" y="935337"/>
                </a:lnTo>
                <a:lnTo>
                  <a:pt x="10662094" y="935337"/>
                </a:lnTo>
                <a:lnTo>
                  <a:pt x="10662094" y="0"/>
                </a:lnTo>
                <a:close/>
              </a:path>
              <a:path w="12186285" h="1870709">
                <a:moveTo>
                  <a:pt x="10662094" y="935241"/>
                </a:moveTo>
                <a:lnTo>
                  <a:pt x="12186094" y="935241"/>
                </a:lnTo>
                <a:lnTo>
                  <a:pt x="12186094" y="1870578"/>
                </a:lnTo>
                <a:lnTo>
                  <a:pt x="10662094" y="1870578"/>
                </a:lnTo>
                <a:lnTo>
                  <a:pt x="10662094" y="935241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-4762" y="0"/>
            <a:ext cx="18291810" cy="10292080"/>
            <a:chOff x="-4762" y="0"/>
            <a:chExt cx="18291810" cy="10292080"/>
          </a:xfrm>
        </p:grpSpPr>
        <p:sp>
          <p:nvSpPr>
            <p:cNvPr id="20" name="object 20"/>
            <p:cNvSpPr/>
            <p:nvPr/>
          </p:nvSpPr>
          <p:spPr>
            <a:xfrm>
              <a:off x="0" y="0"/>
              <a:ext cx="18282285" cy="10281285"/>
            </a:xfrm>
            <a:custGeom>
              <a:avLst/>
              <a:gdLst/>
              <a:ahLst/>
              <a:cxnLst/>
              <a:rect l="l" t="t" r="r" b="b"/>
              <a:pathLst>
                <a:path w="18282285" h="10281285">
                  <a:moveTo>
                    <a:pt x="1518094" y="0"/>
                  </a:moveTo>
                  <a:lnTo>
                    <a:pt x="1518094" y="929430"/>
                  </a:lnTo>
                  <a:lnTo>
                    <a:pt x="0" y="929430"/>
                  </a:lnTo>
                </a:path>
                <a:path w="18282285" h="10281285">
                  <a:moveTo>
                    <a:pt x="3042094" y="0"/>
                  </a:moveTo>
                  <a:lnTo>
                    <a:pt x="3042094" y="929430"/>
                  </a:lnTo>
                  <a:lnTo>
                    <a:pt x="1518094" y="929430"/>
                  </a:lnTo>
                  <a:lnTo>
                    <a:pt x="1518094" y="0"/>
                  </a:lnTo>
                </a:path>
                <a:path w="18282285" h="10281285">
                  <a:moveTo>
                    <a:pt x="4566094" y="0"/>
                  </a:moveTo>
                  <a:lnTo>
                    <a:pt x="4566094" y="929430"/>
                  </a:lnTo>
                  <a:lnTo>
                    <a:pt x="3042094" y="929430"/>
                  </a:lnTo>
                  <a:lnTo>
                    <a:pt x="3042094" y="0"/>
                  </a:lnTo>
                </a:path>
                <a:path w="18282285" h="10281285">
                  <a:moveTo>
                    <a:pt x="6090094" y="0"/>
                  </a:moveTo>
                  <a:lnTo>
                    <a:pt x="6090094" y="929430"/>
                  </a:lnTo>
                  <a:lnTo>
                    <a:pt x="4566094" y="929430"/>
                  </a:lnTo>
                  <a:lnTo>
                    <a:pt x="4566094" y="0"/>
                  </a:lnTo>
                </a:path>
                <a:path w="18282285" h="10281285">
                  <a:moveTo>
                    <a:pt x="7614094" y="0"/>
                  </a:moveTo>
                  <a:lnTo>
                    <a:pt x="7614094" y="929430"/>
                  </a:lnTo>
                  <a:lnTo>
                    <a:pt x="6090094" y="929430"/>
                  </a:lnTo>
                  <a:lnTo>
                    <a:pt x="6090094" y="0"/>
                  </a:lnTo>
                </a:path>
                <a:path w="18282285" h="10281285">
                  <a:moveTo>
                    <a:pt x="9138094" y="0"/>
                  </a:moveTo>
                  <a:lnTo>
                    <a:pt x="9138094" y="929430"/>
                  </a:lnTo>
                  <a:lnTo>
                    <a:pt x="7614094" y="929430"/>
                  </a:lnTo>
                  <a:lnTo>
                    <a:pt x="7614094" y="0"/>
                  </a:lnTo>
                </a:path>
                <a:path w="18282285" h="10281285">
                  <a:moveTo>
                    <a:pt x="10662094" y="0"/>
                  </a:moveTo>
                  <a:lnTo>
                    <a:pt x="10662094" y="929430"/>
                  </a:lnTo>
                  <a:lnTo>
                    <a:pt x="9138094" y="929430"/>
                  </a:lnTo>
                  <a:lnTo>
                    <a:pt x="9138094" y="0"/>
                  </a:lnTo>
                </a:path>
                <a:path w="18282285" h="10281285">
                  <a:moveTo>
                    <a:pt x="12186094" y="0"/>
                  </a:moveTo>
                  <a:lnTo>
                    <a:pt x="12186094" y="929430"/>
                  </a:lnTo>
                  <a:lnTo>
                    <a:pt x="10662094" y="929430"/>
                  </a:lnTo>
                  <a:lnTo>
                    <a:pt x="10662094" y="0"/>
                  </a:lnTo>
                </a:path>
                <a:path w="18282285" h="10281285">
                  <a:moveTo>
                    <a:pt x="13710094" y="0"/>
                  </a:moveTo>
                  <a:lnTo>
                    <a:pt x="13710094" y="929430"/>
                  </a:lnTo>
                  <a:lnTo>
                    <a:pt x="12186094" y="929430"/>
                  </a:lnTo>
                  <a:lnTo>
                    <a:pt x="12186094" y="0"/>
                  </a:lnTo>
                </a:path>
                <a:path w="18282285" h="10281285">
                  <a:moveTo>
                    <a:pt x="15234094" y="0"/>
                  </a:moveTo>
                  <a:lnTo>
                    <a:pt x="15234094" y="929430"/>
                  </a:lnTo>
                  <a:lnTo>
                    <a:pt x="13710094" y="929430"/>
                  </a:lnTo>
                  <a:lnTo>
                    <a:pt x="13710094" y="0"/>
                  </a:lnTo>
                </a:path>
                <a:path w="18282285" h="10281285">
                  <a:moveTo>
                    <a:pt x="16758094" y="0"/>
                  </a:moveTo>
                  <a:lnTo>
                    <a:pt x="16758094" y="929430"/>
                  </a:lnTo>
                  <a:lnTo>
                    <a:pt x="15234094" y="929430"/>
                  </a:lnTo>
                  <a:lnTo>
                    <a:pt x="15234094" y="0"/>
                  </a:lnTo>
                </a:path>
                <a:path w="18282285" h="10281285">
                  <a:moveTo>
                    <a:pt x="18282094" y="0"/>
                  </a:moveTo>
                  <a:lnTo>
                    <a:pt x="18282094" y="929430"/>
                  </a:lnTo>
                  <a:lnTo>
                    <a:pt x="16758094" y="929430"/>
                  </a:lnTo>
                  <a:lnTo>
                    <a:pt x="16758094" y="0"/>
                  </a:lnTo>
                </a:path>
                <a:path w="18282285" h="10281285">
                  <a:moveTo>
                    <a:pt x="0" y="929240"/>
                  </a:moveTo>
                  <a:lnTo>
                    <a:pt x="1518094" y="929240"/>
                  </a:lnTo>
                  <a:lnTo>
                    <a:pt x="1518094" y="1864577"/>
                  </a:lnTo>
                  <a:lnTo>
                    <a:pt x="0" y="1864577"/>
                  </a:lnTo>
                </a:path>
                <a:path w="18282285" h="10281285">
                  <a:moveTo>
                    <a:pt x="1518094" y="929240"/>
                  </a:moveTo>
                  <a:lnTo>
                    <a:pt x="3042094" y="929240"/>
                  </a:lnTo>
                  <a:lnTo>
                    <a:pt x="3042094" y="1864577"/>
                  </a:lnTo>
                  <a:lnTo>
                    <a:pt x="1518094" y="1864577"/>
                  </a:lnTo>
                  <a:lnTo>
                    <a:pt x="1518094" y="929240"/>
                  </a:lnTo>
                  <a:close/>
                </a:path>
                <a:path w="18282285" h="10281285">
                  <a:moveTo>
                    <a:pt x="3042094" y="929240"/>
                  </a:moveTo>
                  <a:lnTo>
                    <a:pt x="4566094" y="929240"/>
                  </a:lnTo>
                  <a:lnTo>
                    <a:pt x="4566094" y="1864577"/>
                  </a:lnTo>
                  <a:lnTo>
                    <a:pt x="3042094" y="1864577"/>
                  </a:lnTo>
                  <a:lnTo>
                    <a:pt x="3042094" y="929240"/>
                  </a:lnTo>
                  <a:close/>
                </a:path>
                <a:path w="18282285" h="10281285">
                  <a:moveTo>
                    <a:pt x="4566094" y="929240"/>
                  </a:moveTo>
                  <a:lnTo>
                    <a:pt x="6090094" y="929240"/>
                  </a:lnTo>
                  <a:lnTo>
                    <a:pt x="6090094" y="1864577"/>
                  </a:lnTo>
                  <a:lnTo>
                    <a:pt x="4566094" y="1864577"/>
                  </a:lnTo>
                  <a:lnTo>
                    <a:pt x="4566094" y="929240"/>
                  </a:lnTo>
                  <a:close/>
                </a:path>
                <a:path w="18282285" h="10281285">
                  <a:moveTo>
                    <a:pt x="6090094" y="929240"/>
                  </a:moveTo>
                  <a:lnTo>
                    <a:pt x="7614094" y="929240"/>
                  </a:lnTo>
                  <a:lnTo>
                    <a:pt x="7614094" y="1864577"/>
                  </a:lnTo>
                  <a:lnTo>
                    <a:pt x="6090094" y="1864577"/>
                  </a:lnTo>
                  <a:lnTo>
                    <a:pt x="6090094" y="929240"/>
                  </a:lnTo>
                  <a:close/>
                </a:path>
                <a:path w="18282285" h="10281285">
                  <a:moveTo>
                    <a:pt x="7614094" y="929240"/>
                  </a:moveTo>
                  <a:lnTo>
                    <a:pt x="9138094" y="929240"/>
                  </a:lnTo>
                  <a:lnTo>
                    <a:pt x="9138094" y="1864577"/>
                  </a:lnTo>
                  <a:lnTo>
                    <a:pt x="7614094" y="1864577"/>
                  </a:lnTo>
                  <a:lnTo>
                    <a:pt x="7614094" y="929240"/>
                  </a:lnTo>
                  <a:close/>
                </a:path>
                <a:path w="18282285" h="10281285">
                  <a:moveTo>
                    <a:pt x="9138094" y="929240"/>
                  </a:moveTo>
                  <a:lnTo>
                    <a:pt x="10662094" y="929240"/>
                  </a:lnTo>
                  <a:lnTo>
                    <a:pt x="10662094" y="1864577"/>
                  </a:lnTo>
                  <a:lnTo>
                    <a:pt x="9138094" y="1864577"/>
                  </a:lnTo>
                  <a:lnTo>
                    <a:pt x="9138094" y="929240"/>
                  </a:lnTo>
                  <a:close/>
                </a:path>
                <a:path w="18282285" h="10281285">
                  <a:moveTo>
                    <a:pt x="10662094" y="929240"/>
                  </a:moveTo>
                  <a:lnTo>
                    <a:pt x="12186094" y="929240"/>
                  </a:lnTo>
                  <a:lnTo>
                    <a:pt x="12186094" y="1864577"/>
                  </a:lnTo>
                  <a:lnTo>
                    <a:pt x="10662094" y="1864577"/>
                  </a:lnTo>
                  <a:lnTo>
                    <a:pt x="10662094" y="929240"/>
                  </a:lnTo>
                  <a:close/>
                </a:path>
                <a:path w="18282285" h="10281285">
                  <a:moveTo>
                    <a:pt x="12186094" y="929240"/>
                  </a:moveTo>
                  <a:lnTo>
                    <a:pt x="13710094" y="929240"/>
                  </a:lnTo>
                  <a:lnTo>
                    <a:pt x="13710094" y="1864577"/>
                  </a:lnTo>
                  <a:lnTo>
                    <a:pt x="12186094" y="1864577"/>
                  </a:lnTo>
                  <a:lnTo>
                    <a:pt x="12186094" y="929240"/>
                  </a:lnTo>
                  <a:close/>
                </a:path>
                <a:path w="18282285" h="10281285">
                  <a:moveTo>
                    <a:pt x="13710094" y="929240"/>
                  </a:moveTo>
                  <a:lnTo>
                    <a:pt x="15234094" y="929240"/>
                  </a:lnTo>
                  <a:lnTo>
                    <a:pt x="15234094" y="1864577"/>
                  </a:lnTo>
                  <a:lnTo>
                    <a:pt x="13710094" y="1864577"/>
                  </a:lnTo>
                  <a:lnTo>
                    <a:pt x="13710094" y="929240"/>
                  </a:lnTo>
                  <a:close/>
                </a:path>
                <a:path w="18282285" h="10281285">
                  <a:moveTo>
                    <a:pt x="15234094" y="929240"/>
                  </a:moveTo>
                  <a:lnTo>
                    <a:pt x="16758094" y="929240"/>
                  </a:lnTo>
                  <a:lnTo>
                    <a:pt x="16758094" y="1864577"/>
                  </a:lnTo>
                  <a:lnTo>
                    <a:pt x="15234094" y="1864577"/>
                  </a:lnTo>
                  <a:lnTo>
                    <a:pt x="15234094" y="929240"/>
                  </a:lnTo>
                  <a:close/>
                </a:path>
                <a:path w="18282285" h="10281285">
                  <a:moveTo>
                    <a:pt x="16758094" y="929240"/>
                  </a:moveTo>
                  <a:lnTo>
                    <a:pt x="18282094" y="929240"/>
                  </a:lnTo>
                  <a:lnTo>
                    <a:pt x="18282094" y="1864577"/>
                  </a:lnTo>
                  <a:lnTo>
                    <a:pt x="16758094" y="1864577"/>
                  </a:lnTo>
                  <a:lnTo>
                    <a:pt x="16758094" y="929240"/>
                  </a:lnTo>
                  <a:close/>
                </a:path>
                <a:path w="18282285" h="10281285">
                  <a:moveTo>
                    <a:pt x="12186094" y="1864386"/>
                  </a:moveTo>
                  <a:lnTo>
                    <a:pt x="13710094" y="1864386"/>
                  </a:lnTo>
                  <a:lnTo>
                    <a:pt x="13710094" y="2799723"/>
                  </a:lnTo>
                  <a:lnTo>
                    <a:pt x="12186094" y="2799723"/>
                  </a:lnTo>
                  <a:lnTo>
                    <a:pt x="12186094" y="1864386"/>
                  </a:lnTo>
                  <a:close/>
                </a:path>
                <a:path w="18282285" h="10281285">
                  <a:moveTo>
                    <a:pt x="13710094" y="1864386"/>
                  </a:moveTo>
                  <a:lnTo>
                    <a:pt x="15234094" y="1864386"/>
                  </a:lnTo>
                  <a:lnTo>
                    <a:pt x="15234094" y="2799723"/>
                  </a:lnTo>
                  <a:lnTo>
                    <a:pt x="13710094" y="2799723"/>
                  </a:lnTo>
                  <a:lnTo>
                    <a:pt x="13710094" y="1864386"/>
                  </a:lnTo>
                  <a:close/>
                </a:path>
                <a:path w="18282285" h="10281285">
                  <a:moveTo>
                    <a:pt x="15234094" y="1864386"/>
                  </a:moveTo>
                  <a:lnTo>
                    <a:pt x="16758094" y="1864386"/>
                  </a:lnTo>
                  <a:lnTo>
                    <a:pt x="16758094" y="2799723"/>
                  </a:lnTo>
                  <a:lnTo>
                    <a:pt x="15234094" y="2799723"/>
                  </a:lnTo>
                  <a:lnTo>
                    <a:pt x="15234094" y="1864386"/>
                  </a:lnTo>
                  <a:close/>
                </a:path>
                <a:path w="18282285" h="10281285">
                  <a:moveTo>
                    <a:pt x="16758094" y="1864386"/>
                  </a:moveTo>
                  <a:lnTo>
                    <a:pt x="18282094" y="1864386"/>
                  </a:lnTo>
                  <a:lnTo>
                    <a:pt x="18282094" y="2799723"/>
                  </a:lnTo>
                  <a:lnTo>
                    <a:pt x="16758094" y="2799723"/>
                  </a:lnTo>
                  <a:lnTo>
                    <a:pt x="16758094" y="1864386"/>
                  </a:lnTo>
                  <a:close/>
                </a:path>
                <a:path w="18282285" h="10281285">
                  <a:moveTo>
                    <a:pt x="12186094" y="2799533"/>
                  </a:moveTo>
                  <a:lnTo>
                    <a:pt x="13710094" y="2799533"/>
                  </a:lnTo>
                  <a:lnTo>
                    <a:pt x="13710094" y="3734870"/>
                  </a:lnTo>
                  <a:lnTo>
                    <a:pt x="12186094" y="3734870"/>
                  </a:lnTo>
                  <a:lnTo>
                    <a:pt x="12186094" y="2799533"/>
                  </a:lnTo>
                  <a:close/>
                </a:path>
                <a:path w="18282285" h="10281285">
                  <a:moveTo>
                    <a:pt x="13710094" y="2799533"/>
                  </a:moveTo>
                  <a:lnTo>
                    <a:pt x="15234094" y="2799533"/>
                  </a:lnTo>
                  <a:lnTo>
                    <a:pt x="15234094" y="3734870"/>
                  </a:lnTo>
                  <a:lnTo>
                    <a:pt x="13710094" y="3734870"/>
                  </a:lnTo>
                  <a:lnTo>
                    <a:pt x="13710094" y="2799533"/>
                  </a:lnTo>
                  <a:close/>
                </a:path>
                <a:path w="18282285" h="10281285">
                  <a:moveTo>
                    <a:pt x="15234094" y="2799533"/>
                  </a:moveTo>
                  <a:lnTo>
                    <a:pt x="16758094" y="2799533"/>
                  </a:lnTo>
                  <a:lnTo>
                    <a:pt x="16758094" y="3734870"/>
                  </a:lnTo>
                  <a:lnTo>
                    <a:pt x="15234094" y="3734870"/>
                  </a:lnTo>
                  <a:lnTo>
                    <a:pt x="15234094" y="2799533"/>
                  </a:lnTo>
                  <a:close/>
                </a:path>
                <a:path w="18282285" h="10281285">
                  <a:moveTo>
                    <a:pt x="16758094" y="2799533"/>
                  </a:moveTo>
                  <a:lnTo>
                    <a:pt x="18282094" y="2799533"/>
                  </a:lnTo>
                  <a:lnTo>
                    <a:pt x="18282094" y="3734870"/>
                  </a:lnTo>
                  <a:lnTo>
                    <a:pt x="16758094" y="3734870"/>
                  </a:lnTo>
                  <a:lnTo>
                    <a:pt x="16758094" y="2799533"/>
                  </a:lnTo>
                  <a:close/>
                </a:path>
                <a:path w="18282285" h="10281285">
                  <a:moveTo>
                    <a:pt x="12186094" y="3734679"/>
                  </a:moveTo>
                  <a:lnTo>
                    <a:pt x="13710094" y="3734679"/>
                  </a:lnTo>
                  <a:lnTo>
                    <a:pt x="13710094" y="4670016"/>
                  </a:lnTo>
                  <a:lnTo>
                    <a:pt x="12186094" y="4670016"/>
                  </a:lnTo>
                  <a:lnTo>
                    <a:pt x="12186094" y="3734679"/>
                  </a:lnTo>
                  <a:close/>
                </a:path>
                <a:path w="18282285" h="10281285">
                  <a:moveTo>
                    <a:pt x="13710094" y="3734679"/>
                  </a:moveTo>
                  <a:lnTo>
                    <a:pt x="15234094" y="3734679"/>
                  </a:lnTo>
                  <a:lnTo>
                    <a:pt x="15234094" y="4670016"/>
                  </a:lnTo>
                  <a:lnTo>
                    <a:pt x="13710094" y="4670016"/>
                  </a:lnTo>
                  <a:lnTo>
                    <a:pt x="13710094" y="3734679"/>
                  </a:lnTo>
                  <a:close/>
                </a:path>
                <a:path w="18282285" h="10281285">
                  <a:moveTo>
                    <a:pt x="15234094" y="3734679"/>
                  </a:moveTo>
                  <a:lnTo>
                    <a:pt x="16758094" y="3734679"/>
                  </a:lnTo>
                  <a:lnTo>
                    <a:pt x="16758094" y="4670016"/>
                  </a:lnTo>
                  <a:lnTo>
                    <a:pt x="15234094" y="4670016"/>
                  </a:lnTo>
                  <a:lnTo>
                    <a:pt x="15234094" y="3734679"/>
                  </a:lnTo>
                  <a:close/>
                </a:path>
                <a:path w="18282285" h="10281285">
                  <a:moveTo>
                    <a:pt x="16758094" y="3734679"/>
                  </a:moveTo>
                  <a:lnTo>
                    <a:pt x="18282094" y="3734679"/>
                  </a:lnTo>
                  <a:lnTo>
                    <a:pt x="18282094" y="4670016"/>
                  </a:lnTo>
                  <a:lnTo>
                    <a:pt x="16758094" y="4670016"/>
                  </a:lnTo>
                  <a:lnTo>
                    <a:pt x="16758094" y="3734679"/>
                  </a:lnTo>
                  <a:close/>
                </a:path>
                <a:path w="18282285" h="10281285">
                  <a:moveTo>
                    <a:pt x="12186094" y="4669826"/>
                  </a:moveTo>
                  <a:lnTo>
                    <a:pt x="13710094" y="4669826"/>
                  </a:lnTo>
                  <a:lnTo>
                    <a:pt x="13710094" y="5605163"/>
                  </a:lnTo>
                  <a:lnTo>
                    <a:pt x="12186094" y="5605163"/>
                  </a:lnTo>
                  <a:lnTo>
                    <a:pt x="12186094" y="4669826"/>
                  </a:lnTo>
                  <a:close/>
                </a:path>
                <a:path w="18282285" h="10281285">
                  <a:moveTo>
                    <a:pt x="13710094" y="4669826"/>
                  </a:moveTo>
                  <a:lnTo>
                    <a:pt x="15234094" y="4669826"/>
                  </a:lnTo>
                  <a:lnTo>
                    <a:pt x="15234094" y="5605163"/>
                  </a:lnTo>
                  <a:lnTo>
                    <a:pt x="13710094" y="5605163"/>
                  </a:lnTo>
                  <a:lnTo>
                    <a:pt x="13710094" y="4669826"/>
                  </a:lnTo>
                  <a:close/>
                </a:path>
                <a:path w="18282285" h="10281285">
                  <a:moveTo>
                    <a:pt x="15234094" y="4669826"/>
                  </a:moveTo>
                  <a:lnTo>
                    <a:pt x="16758094" y="4669826"/>
                  </a:lnTo>
                  <a:lnTo>
                    <a:pt x="16758094" y="5605163"/>
                  </a:lnTo>
                  <a:lnTo>
                    <a:pt x="15234094" y="5605163"/>
                  </a:lnTo>
                  <a:lnTo>
                    <a:pt x="15234094" y="4669826"/>
                  </a:lnTo>
                  <a:close/>
                </a:path>
                <a:path w="18282285" h="10281285">
                  <a:moveTo>
                    <a:pt x="16758094" y="4669826"/>
                  </a:moveTo>
                  <a:lnTo>
                    <a:pt x="18282094" y="4669826"/>
                  </a:lnTo>
                  <a:lnTo>
                    <a:pt x="18282094" y="5605163"/>
                  </a:lnTo>
                  <a:lnTo>
                    <a:pt x="16758094" y="5605163"/>
                  </a:lnTo>
                  <a:lnTo>
                    <a:pt x="16758094" y="4669826"/>
                  </a:lnTo>
                  <a:close/>
                </a:path>
                <a:path w="18282285" h="10281285">
                  <a:moveTo>
                    <a:pt x="12186094" y="5605068"/>
                  </a:moveTo>
                  <a:lnTo>
                    <a:pt x="13710094" y="5605068"/>
                  </a:lnTo>
                  <a:lnTo>
                    <a:pt x="13710094" y="6540405"/>
                  </a:lnTo>
                  <a:lnTo>
                    <a:pt x="12186094" y="6540405"/>
                  </a:lnTo>
                  <a:lnTo>
                    <a:pt x="12186094" y="5605068"/>
                  </a:lnTo>
                  <a:close/>
                </a:path>
                <a:path w="18282285" h="10281285">
                  <a:moveTo>
                    <a:pt x="13710094" y="5605068"/>
                  </a:moveTo>
                  <a:lnTo>
                    <a:pt x="15234094" y="5605068"/>
                  </a:lnTo>
                  <a:lnTo>
                    <a:pt x="15234094" y="6540405"/>
                  </a:lnTo>
                  <a:lnTo>
                    <a:pt x="13710094" y="6540405"/>
                  </a:lnTo>
                  <a:lnTo>
                    <a:pt x="13710094" y="5605068"/>
                  </a:lnTo>
                  <a:close/>
                </a:path>
                <a:path w="18282285" h="10281285">
                  <a:moveTo>
                    <a:pt x="15234094" y="5605068"/>
                  </a:moveTo>
                  <a:lnTo>
                    <a:pt x="16758094" y="5605068"/>
                  </a:lnTo>
                  <a:lnTo>
                    <a:pt x="16758094" y="6540405"/>
                  </a:lnTo>
                  <a:lnTo>
                    <a:pt x="15234094" y="6540405"/>
                  </a:lnTo>
                  <a:lnTo>
                    <a:pt x="15234094" y="5605068"/>
                  </a:lnTo>
                  <a:close/>
                </a:path>
                <a:path w="18282285" h="10281285">
                  <a:moveTo>
                    <a:pt x="16758094" y="5605068"/>
                  </a:moveTo>
                  <a:lnTo>
                    <a:pt x="18282094" y="5605068"/>
                  </a:lnTo>
                  <a:lnTo>
                    <a:pt x="18282094" y="6540405"/>
                  </a:lnTo>
                  <a:lnTo>
                    <a:pt x="16758094" y="6540405"/>
                  </a:lnTo>
                  <a:lnTo>
                    <a:pt x="16758094" y="5605068"/>
                  </a:lnTo>
                  <a:close/>
                </a:path>
                <a:path w="18282285" h="10281285">
                  <a:moveTo>
                    <a:pt x="10662094" y="6540214"/>
                  </a:moveTo>
                  <a:lnTo>
                    <a:pt x="12186094" y="6540214"/>
                  </a:lnTo>
                  <a:lnTo>
                    <a:pt x="12186094" y="7475551"/>
                  </a:lnTo>
                  <a:lnTo>
                    <a:pt x="10662094" y="7475551"/>
                  </a:lnTo>
                  <a:lnTo>
                    <a:pt x="10662094" y="6540214"/>
                  </a:lnTo>
                  <a:close/>
                </a:path>
                <a:path w="18282285" h="10281285">
                  <a:moveTo>
                    <a:pt x="12186094" y="6540214"/>
                  </a:moveTo>
                  <a:lnTo>
                    <a:pt x="13710094" y="6540214"/>
                  </a:lnTo>
                  <a:lnTo>
                    <a:pt x="13710094" y="7475551"/>
                  </a:lnTo>
                  <a:lnTo>
                    <a:pt x="12186094" y="7475551"/>
                  </a:lnTo>
                  <a:lnTo>
                    <a:pt x="12186094" y="6540214"/>
                  </a:lnTo>
                  <a:close/>
                </a:path>
                <a:path w="18282285" h="10281285">
                  <a:moveTo>
                    <a:pt x="13710094" y="6540214"/>
                  </a:moveTo>
                  <a:lnTo>
                    <a:pt x="15234094" y="6540214"/>
                  </a:lnTo>
                  <a:lnTo>
                    <a:pt x="15234094" y="7475551"/>
                  </a:lnTo>
                  <a:lnTo>
                    <a:pt x="13710094" y="7475551"/>
                  </a:lnTo>
                  <a:lnTo>
                    <a:pt x="13710094" y="6540214"/>
                  </a:lnTo>
                  <a:close/>
                </a:path>
                <a:path w="18282285" h="10281285">
                  <a:moveTo>
                    <a:pt x="15234094" y="6540214"/>
                  </a:moveTo>
                  <a:lnTo>
                    <a:pt x="16758094" y="6540214"/>
                  </a:lnTo>
                  <a:lnTo>
                    <a:pt x="16758094" y="7475551"/>
                  </a:lnTo>
                  <a:lnTo>
                    <a:pt x="15234094" y="7475551"/>
                  </a:lnTo>
                  <a:lnTo>
                    <a:pt x="15234094" y="6540214"/>
                  </a:lnTo>
                  <a:close/>
                </a:path>
                <a:path w="18282285" h="10281285">
                  <a:moveTo>
                    <a:pt x="16758094" y="6540214"/>
                  </a:moveTo>
                  <a:lnTo>
                    <a:pt x="18282094" y="6540214"/>
                  </a:lnTo>
                  <a:lnTo>
                    <a:pt x="18282094" y="7475551"/>
                  </a:lnTo>
                  <a:lnTo>
                    <a:pt x="16758094" y="7475551"/>
                  </a:lnTo>
                  <a:lnTo>
                    <a:pt x="16758094" y="6540214"/>
                  </a:lnTo>
                  <a:close/>
                </a:path>
                <a:path w="18282285" h="10281285">
                  <a:moveTo>
                    <a:pt x="0" y="7475361"/>
                  </a:moveTo>
                  <a:lnTo>
                    <a:pt x="1518094" y="7475361"/>
                  </a:lnTo>
                  <a:lnTo>
                    <a:pt x="1518094" y="8410698"/>
                  </a:lnTo>
                  <a:lnTo>
                    <a:pt x="0" y="8410698"/>
                  </a:lnTo>
                </a:path>
                <a:path w="18282285" h="10281285">
                  <a:moveTo>
                    <a:pt x="1518094" y="7475361"/>
                  </a:moveTo>
                  <a:lnTo>
                    <a:pt x="3042094" y="7475361"/>
                  </a:lnTo>
                  <a:lnTo>
                    <a:pt x="3042094" y="8410698"/>
                  </a:lnTo>
                  <a:lnTo>
                    <a:pt x="1518094" y="8410698"/>
                  </a:lnTo>
                  <a:lnTo>
                    <a:pt x="1518094" y="7475361"/>
                  </a:lnTo>
                  <a:close/>
                </a:path>
                <a:path w="18282285" h="10281285">
                  <a:moveTo>
                    <a:pt x="3042094" y="7475361"/>
                  </a:moveTo>
                  <a:lnTo>
                    <a:pt x="4566094" y="7475361"/>
                  </a:lnTo>
                  <a:lnTo>
                    <a:pt x="4566094" y="8410698"/>
                  </a:lnTo>
                  <a:lnTo>
                    <a:pt x="3042094" y="8410698"/>
                  </a:lnTo>
                  <a:lnTo>
                    <a:pt x="3042094" y="7475361"/>
                  </a:lnTo>
                  <a:close/>
                </a:path>
                <a:path w="18282285" h="10281285">
                  <a:moveTo>
                    <a:pt x="4566094" y="7475361"/>
                  </a:moveTo>
                  <a:lnTo>
                    <a:pt x="6090094" y="7475361"/>
                  </a:lnTo>
                  <a:lnTo>
                    <a:pt x="6090094" y="8410698"/>
                  </a:lnTo>
                  <a:lnTo>
                    <a:pt x="4566094" y="8410698"/>
                  </a:lnTo>
                  <a:lnTo>
                    <a:pt x="4566094" y="7475361"/>
                  </a:lnTo>
                  <a:close/>
                </a:path>
                <a:path w="18282285" h="10281285">
                  <a:moveTo>
                    <a:pt x="6090094" y="7475361"/>
                  </a:moveTo>
                  <a:lnTo>
                    <a:pt x="7614094" y="7475361"/>
                  </a:lnTo>
                  <a:lnTo>
                    <a:pt x="7614094" y="8410698"/>
                  </a:lnTo>
                  <a:lnTo>
                    <a:pt x="6090094" y="8410698"/>
                  </a:lnTo>
                  <a:lnTo>
                    <a:pt x="6090094" y="7475361"/>
                  </a:lnTo>
                  <a:close/>
                </a:path>
                <a:path w="18282285" h="10281285">
                  <a:moveTo>
                    <a:pt x="7614094" y="7475361"/>
                  </a:moveTo>
                  <a:lnTo>
                    <a:pt x="9138094" y="7475361"/>
                  </a:lnTo>
                  <a:lnTo>
                    <a:pt x="9138094" y="8410698"/>
                  </a:lnTo>
                  <a:lnTo>
                    <a:pt x="7614094" y="8410698"/>
                  </a:lnTo>
                  <a:lnTo>
                    <a:pt x="7614094" y="7475361"/>
                  </a:lnTo>
                  <a:close/>
                </a:path>
                <a:path w="18282285" h="10281285">
                  <a:moveTo>
                    <a:pt x="9138094" y="7475361"/>
                  </a:moveTo>
                  <a:lnTo>
                    <a:pt x="10662094" y="7475361"/>
                  </a:lnTo>
                  <a:lnTo>
                    <a:pt x="10662094" y="8410698"/>
                  </a:lnTo>
                  <a:lnTo>
                    <a:pt x="9138094" y="8410698"/>
                  </a:lnTo>
                  <a:lnTo>
                    <a:pt x="9138094" y="7475361"/>
                  </a:lnTo>
                  <a:close/>
                </a:path>
                <a:path w="18282285" h="10281285">
                  <a:moveTo>
                    <a:pt x="10662094" y="7475361"/>
                  </a:moveTo>
                  <a:lnTo>
                    <a:pt x="12186094" y="7475361"/>
                  </a:lnTo>
                  <a:lnTo>
                    <a:pt x="12186094" y="8410698"/>
                  </a:lnTo>
                  <a:lnTo>
                    <a:pt x="10662094" y="8410698"/>
                  </a:lnTo>
                  <a:lnTo>
                    <a:pt x="10662094" y="7475361"/>
                  </a:lnTo>
                  <a:close/>
                </a:path>
                <a:path w="18282285" h="10281285">
                  <a:moveTo>
                    <a:pt x="12186094" y="7475361"/>
                  </a:moveTo>
                  <a:lnTo>
                    <a:pt x="13710094" y="7475361"/>
                  </a:lnTo>
                  <a:lnTo>
                    <a:pt x="13710094" y="8410698"/>
                  </a:lnTo>
                  <a:lnTo>
                    <a:pt x="12186094" y="8410698"/>
                  </a:lnTo>
                  <a:lnTo>
                    <a:pt x="12186094" y="7475361"/>
                  </a:lnTo>
                  <a:close/>
                </a:path>
                <a:path w="18282285" h="10281285">
                  <a:moveTo>
                    <a:pt x="13710094" y="7475361"/>
                  </a:moveTo>
                  <a:lnTo>
                    <a:pt x="15234094" y="7475361"/>
                  </a:lnTo>
                  <a:lnTo>
                    <a:pt x="15234094" y="8410698"/>
                  </a:lnTo>
                  <a:lnTo>
                    <a:pt x="13710094" y="8410698"/>
                  </a:lnTo>
                  <a:lnTo>
                    <a:pt x="13710094" y="7475361"/>
                  </a:lnTo>
                  <a:close/>
                </a:path>
                <a:path w="18282285" h="10281285">
                  <a:moveTo>
                    <a:pt x="15234094" y="7475361"/>
                  </a:moveTo>
                  <a:lnTo>
                    <a:pt x="16758094" y="7475361"/>
                  </a:lnTo>
                  <a:lnTo>
                    <a:pt x="16758094" y="8410698"/>
                  </a:lnTo>
                  <a:lnTo>
                    <a:pt x="15234094" y="8410698"/>
                  </a:lnTo>
                  <a:lnTo>
                    <a:pt x="15234094" y="7475361"/>
                  </a:lnTo>
                  <a:close/>
                </a:path>
                <a:path w="18282285" h="10281285">
                  <a:moveTo>
                    <a:pt x="16758094" y="7475361"/>
                  </a:moveTo>
                  <a:lnTo>
                    <a:pt x="18282094" y="7475361"/>
                  </a:lnTo>
                  <a:lnTo>
                    <a:pt x="18282094" y="8410698"/>
                  </a:lnTo>
                  <a:lnTo>
                    <a:pt x="16758094" y="8410698"/>
                  </a:lnTo>
                  <a:lnTo>
                    <a:pt x="16758094" y="7475361"/>
                  </a:lnTo>
                  <a:close/>
                </a:path>
                <a:path w="18282285" h="10281285">
                  <a:moveTo>
                    <a:pt x="0" y="8410507"/>
                  </a:moveTo>
                  <a:lnTo>
                    <a:pt x="1518094" y="8410507"/>
                  </a:lnTo>
                  <a:lnTo>
                    <a:pt x="1518094" y="9345844"/>
                  </a:lnTo>
                  <a:lnTo>
                    <a:pt x="0" y="9345844"/>
                  </a:lnTo>
                </a:path>
                <a:path w="18282285" h="10281285">
                  <a:moveTo>
                    <a:pt x="1518094" y="8410507"/>
                  </a:moveTo>
                  <a:lnTo>
                    <a:pt x="3042094" y="8410507"/>
                  </a:lnTo>
                  <a:lnTo>
                    <a:pt x="3042094" y="9345844"/>
                  </a:lnTo>
                  <a:lnTo>
                    <a:pt x="1518094" y="9345844"/>
                  </a:lnTo>
                  <a:lnTo>
                    <a:pt x="1518094" y="8410507"/>
                  </a:lnTo>
                  <a:close/>
                </a:path>
                <a:path w="18282285" h="10281285">
                  <a:moveTo>
                    <a:pt x="3042094" y="8410507"/>
                  </a:moveTo>
                  <a:lnTo>
                    <a:pt x="4566094" y="8410507"/>
                  </a:lnTo>
                  <a:lnTo>
                    <a:pt x="4566094" y="9345844"/>
                  </a:lnTo>
                  <a:lnTo>
                    <a:pt x="3042094" y="9345844"/>
                  </a:lnTo>
                  <a:lnTo>
                    <a:pt x="3042094" y="8410507"/>
                  </a:lnTo>
                  <a:close/>
                </a:path>
                <a:path w="18282285" h="10281285">
                  <a:moveTo>
                    <a:pt x="4566094" y="8410507"/>
                  </a:moveTo>
                  <a:lnTo>
                    <a:pt x="6090094" y="8410507"/>
                  </a:lnTo>
                  <a:lnTo>
                    <a:pt x="6090094" y="9345844"/>
                  </a:lnTo>
                  <a:lnTo>
                    <a:pt x="4566094" y="9345844"/>
                  </a:lnTo>
                  <a:lnTo>
                    <a:pt x="4566094" y="8410507"/>
                  </a:lnTo>
                  <a:close/>
                </a:path>
                <a:path w="18282285" h="10281285">
                  <a:moveTo>
                    <a:pt x="6090094" y="8410507"/>
                  </a:moveTo>
                  <a:lnTo>
                    <a:pt x="7614094" y="8410507"/>
                  </a:lnTo>
                  <a:lnTo>
                    <a:pt x="7614094" y="9345844"/>
                  </a:lnTo>
                  <a:lnTo>
                    <a:pt x="6090094" y="9345844"/>
                  </a:lnTo>
                  <a:lnTo>
                    <a:pt x="6090094" y="8410507"/>
                  </a:lnTo>
                  <a:close/>
                </a:path>
                <a:path w="18282285" h="10281285">
                  <a:moveTo>
                    <a:pt x="7614094" y="8410507"/>
                  </a:moveTo>
                  <a:lnTo>
                    <a:pt x="9138094" y="8410507"/>
                  </a:lnTo>
                  <a:lnTo>
                    <a:pt x="9138094" y="9345844"/>
                  </a:lnTo>
                  <a:lnTo>
                    <a:pt x="7614094" y="9345844"/>
                  </a:lnTo>
                  <a:lnTo>
                    <a:pt x="7614094" y="8410507"/>
                  </a:lnTo>
                  <a:close/>
                </a:path>
                <a:path w="18282285" h="10281285">
                  <a:moveTo>
                    <a:pt x="9138094" y="8410507"/>
                  </a:moveTo>
                  <a:lnTo>
                    <a:pt x="10662094" y="8410507"/>
                  </a:lnTo>
                  <a:lnTo>
                    <a:pt x="10662094" y="9345844"/>
                  </a:lnTo>
                  <a:lnTo>
                    <a:pt x="9138094" y="9345844"/>
                  </a:lnTo>
                  <a:lnTo>
                    <a:pt x="9138094" y="8410507"/>
                  </a:lnTo>
                  <a:close/>
                </a:path>
                <a:path w="18282285" h="10281285">
                  <a:moveTo>
                    <a:pt x="10662094" y="8410507"/>
                  </a:moveTo>
                  <a:lnTo>
                    <a:pt x="12186094" y="8410507"/>
                  </a:lnTo>
                  <a:lnTo>
                    <a:pt x="12186094" y="9345844"/>
                  </a:lnTo>
                  <a:lnTo>
                    <a:pt x="10662094" y="9345844"/>
                  </a:lnTo>
                  <a:lnTo>
                    <a:pt x="10662094" y="8410507"/>
                  </a:lnTo>
                  <a:close/>
                </a:path>
                <a:path w="18282285" h="10281285">
                  <a:moveTo>
                    <a:pt x="12186094" y="8410507"/>
                  </a:moveTo>
                  <a:lnTo>
                    <a:pt x="13710094" y="8410507"/>
                  </a:lnTo>
                  <a:lnTo>
                    <a:pt x="13710094" y="9345844"/>
                  </a:lnTo>
                  <a:lnTo>
                    <a:pt x="12186094" y="9345844"/>
                  </a:lnTo>
                  <a:lnTo>
                    <a:pt x="12186094" y="8410507"/>
                  </a:lnTo>
                  <a:close/>
                </a:path>
                <a:path w="18282285" h="10281285">
                  <a:moveTo>
                    <a:pt x="13710094" y="8410507"/>
                  </a:moveTo>
                  <a:lnTo>
                    <a:pt x="15234094" y="8410507"/>
                  </a:lnTo>
                  <a:lnTo>
                    <a:pt x="15234094" y="9345844"/>
                  </a:lnTo>
                  <a:lnTo>
                    <a:pt x="13710094" y="9345844"/>
                  </a:lnTo>
                  <a:lnTo>
                    <a:pt x="13710094" y="8410507"/>
                  </a:lnTo>
                  <a:close/>
                </a:path>
                <a:path w="18282285" h="10281285">
                  <a:moveTo>
                    <a:pt x="15234094" y="8410507"/>
                  </a:moveTo>
                  <a:lnTo>
                    <a:pt x="16758094" y="8410507"/>
                  </a:lnTo>
                  <a:lnTo>
                    <a:pt x="16758094" y="9345844"/>
                  </a:lnTo>
                  <a:lnTo>
                    <a:pt x="15234094" y="9345844"/>
                  </a:lnTo>
                  <a:lnTo>
                    <a:pt x="15234094" y="8410507"/>
                  </a:lnTo>
                  <a:close/>
                </a:path>
                <a:path w="18282285" h="10281285">
                  <a:moveTo>
                    <a:pt x="16758094" y="8410507"/>
                  </a:moveTo>
                  <a:lnTo>
                    <a:pt x="18282094" y="8410507"/>
                  </a:lnTo>
                  <a:lnTo>
                    <a:pt x="18282094" y="9345844"/>
                  </a:lnTo>
                  <a:lnTo>
                    <a:pt x="16758094" y="9345844"/>
                  </a:lnTo>
                  <a:lnTo>
                    <a:pt x="16758094" y="8410507"/>
                  </a:lnTo>
                  <a:close/>
                </a:path>
                <a:path w="18282285" h="10281285">
                  <a:moveTo>
                    <a:pt x="0" y="9345654"/>
                  </a:moveTo>
                  <a:lnTo>
                    <a:pt x="1518094" y="9345654"/>
                  </a:lnTo>
                  <a:lnTo>
                    <a:pt x="1518094" y="10280991"/>
                  </a:lnTo>
                  <a:lnTo>
                    <a:pt x="0" y="10280991"/>
                  </a:lnTo>
                </a:path>
                <a:path w="18282285" h="10281285">
                  <a:moveTo>
                    <a:pt x="1518094" y="9345654"/>
                  </a:moveTo>
                  <a:lnTo>
                    <a:pt x="3042094" y="9345654"/>
                  </a:lnTo>
                  <a:lnTo>
                    <a:pt x="3042094" y="10280991"/>
                  </a:lnTo>
                  <a:lnTo>
                    <a:pt x="1518094" y="10280991"/>
                  </a:lnTo>
                  <a:lnTo>
                    <a:pt x="1518094" y="9345654"/>
                  </a:lnTo>
                  <a:close/>
                </a:path>
                <a:path w="18282285" h="10281285">
                  <a:moveTo>
                    <a:pt x="3042094" y="9345654"/>
                  </a:moveTo>
                  <a:lnTo>
                    <a:pt x="4566094" y="9345654"/>
                  </a:lnTo>
                  <a:lnTo>
                    <a:pt x="4566094" y="10280991"/>
                  </a:lnTo>
                  <a:lnTo>
                    <a:pt x="3042094" y="10280991"/>
                  </a:lnTo>
                  <a:lnTo>
                    <a:pt x="3042094" y="9345654"/>
                  </a:lnTo>
                  <a:close/>
                </a:path>
                <a:path w="18282285" h="10281285">
                  <a:moveTo>
                    <a:pt x="4566094" y="9345654"/>
                  </a:moveTo>
                  <a:lnTo>
                    <a:pt x="6090094" y="9345654"/>
                  </a:lnTo>
                  <a:lnTo>
                    <a:pt x="6090094" y="10280991"/>
                  </a:lnTo>
                  <a:lnTo>
                    <a:pt x="4566094" y="10280991"/>
                  </a:lnTo>
                  <a:lnTo>
                    <a:pt x="4566094" y="9345654"/>
                  </a:lnTo>
                  <a:close/>
                </a:path>
                <a:path w="18282285" h="10281285">
                  <a:moveTo>
                    <a:pt x="6090094" y="9345654"/>
                  </a:moveTo>
                  <a:lnTo>
                    <a:pt x="7614094" y="9345654"/>
                  </a:lnTo>
                  <a:lnTo>
                    <a:pt x="7614094" y="10280991"/>
                  </a:lnTo>
                  <a:lnTo>
                    <a:pt x="6090094" y="10280991"/>
                  </a:lnTo>
                  <a:lnTo>
                    <a:pt x="6090094" y="9345654"/>
                  </a:lnTo>
                  <a:close/>
                </a:path>
                <a:path w="18282285" h="10281285">
                  <a:moveTo>
                    <a:pt x="7614094" y="9345654"/>
                  </a:moveTo>
                  <a:lnTo>
                    <a:pt x="9138094" y="9345654"/>
                  </a:lnTo>
                  <a:lnTo>
                    <a:pt x="9138094" y="10280991"/>
                  </a:lnTo>
                  <a:lnTo>
                    <a:pt x="7614094" y="10280991"/>
                  </a:lnTo>
                  <a:lnTo>
                    <a:pt x="7614094" y="9345654"/>
                  </a:lnTo>
                  <a:close/>
                </a:path>
                <a:path w="18282285" h="10281285">
                  <a:moveTo>
                    <a:pt x="9138094" y="9345654"/>
                  </a:moveTo>
                  <a:lnTo>
                    <a:pt x="10662094" y="9345654"/>
                  </a:lnTo>
                  <a:lnTo>
                    <a:pt x="10662094" y="10280991"/>
                  </a:lnTo>
                  <a:lnTo>
                    <a:pt x="9138094" y="10280991"/>
                  </a:lnTo>
                  <a:lnTo>
                    <a:pt x="9138094" y="9345654"/>
                  </a:lnTo>
                  <a:close/>
                </a:path>
                <a:path w="18282285" h="10281285">
                  <a:moveTo>
                    <a:pt x="10662094" y="9345654"/>
                  </a:moveTo>
                  <a:lnTo>
                    <a:pt x="12186094" y="9345654"/>
                  </a:lnTo>
                  <a:lnTo>
                    <a:pt x="12186094" y="10280991"/>
                  </a:lnTo>
                  <a:lnTo>
                    <a:pt x="10662094" y="10280991"/>
                  </a:lnTo>
                  <a:lnTo>
                    <a:pt x="10662094" y="9345654"/>
                  </a:lnTo>
                  <a:close/>
                </a:path>
                <a:path w="18282285" h="10281285">
                  <a:moveTo>
                    <a:pt x="12186094" y="9345654"/>
                  </a:moveTo>
                  <a:lnTo>
                    <a:pt x="13710094" y="9345654"/>
                  </a:lnTo>
                  <a:lnTo>
                    <a:pt x="13710094" y="10280991"/>
                  </a:lnTo>
                  <a:lnTo>
                    <a:pt x="12186094" y="10280991"/>
                  </a:lnTo>
                  <a:lnTo>
                    <a:pt x="12186094" y="9345654"/>
                  </a:lnTo>
                  <a:close/>
                </a:path>
                <a:path w="18282285" h="10281285">
                  <a:moveTo>
                    <a:pt x="13710094" y="9345654"/>
                  </a:moveTo>
                  <a:lnTo>
                    <a:pt x="15234094" y="9345654"/>
                  </a:lnTo>
                  <a:lnTo>
                    <a:pt x="15234094" y="10280991"/>
                  </a:lnTo>
                  <a:lnTo>
                    <a:pt x="13710094" y="10280991"/>
                  </a:lnTo>
                  <a:lnTo>
                    <a:pt x="13710094" y="9345654"/>
                  </a:lnTo>
                  <a:close/>
                </a:path>
                <a:path w="18282285" h="10281285">
                  <a:moveTo>
                    <a:pt x="15234094" y="9345654"/>
                  </a:moveTo>
                  <a:lnTo>
                    <a:pt x="16758094" y="9345654"/>
                  </a:lnTo>
                  <a:lnTo>
                    <a:pt x="16758094" y="10280991"/>
                  </a:lnTo>
                  <a:lnTo>
                    <a:pt x="15234094" y="10280991"/>
                  </a:lnTo>
                  <a:lnTo>
                    <a:pt x="15234094" y="9345654"/>
                  </a:lnTo>
                  <a:close/>
                </a:path>
                <a:path w="18282285" h="10281285">
                  <a:moveTo>
                    <a:pt x="16758094" y="9345654"/>
                  </a:moveTo>
                  <a:lnTo>
                    <a:pt x="18282094" y="9345654"/>
                  </a:lnTo>
                  <a:lnTo>
                    <a:pt x="18282094" y="10280991"/>
                  </a:lnTo>
                  <a:lnTo>
                    <a:pt x="16758094" y="10280991"/>
                  </a:lnTo>
                  <a:lnTo>
                    <a:pt x="16758094" y="9345654"/>
                  </a:lnTo>
                  <a:close/>
                </a:path>
              </a:pathLst>
            </a:custGeom>
            <a:ln w="9524">
              <a:solidFill>
                <a:srgbClr val="1631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27888" y="0"/>
              <a:ext cx="5478145" cy="10287000"/>
            </a:xfrm>
            <a:custGeom>
              <a:avLst/>
              <a:gdLst/>
              <a:ahLst/>
              <a:cxnLst/>
              <a:rect l="l" t="t" r="r" b="b"/>
              <a:pathLst>
                <a:path w="5478145" h="10287000">
                  <a:moveTo>
                    <a:pt x="2032795" y="0"/>
                  </a:moveTo>
                  <a:lnTo>
                    <a:pt x="3444787" y="0"/>
                  </a:lnTo>
                  <a:lnTo>
                    <a:pt x="5477642" y="10286999"/>
                  </a:lnTo>
                  <a:lnTo>
                    <a:pt x="0" y="10286999"/>
                  </a:lnTo>
                  <a:lnTo>
                    <a:pt x="2032795" y="0"/>
                  </a:lnTo>
                  <a:close/>
                </a:path>
              </a:pathLst>
            </a:custGeom>
            <a:solidFill>
              <a:srgbClr val="205672">
                <a:alpha val="7246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3460" y="458811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5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3460" y="9819865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5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3460" y="7947601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5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3460" y="6075336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4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3460" y="4203102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4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3460" y="2330878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4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3403" y="8884023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3403" y="1395205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80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3403" y="3267412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3403" y="5139615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3403" y="7011819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8246" y="462932"/>
              <a:ext cx="19050" cy="9371330"/>
            </a:xfrm>
            <a:custGeom>
              <a:avLst/>
              <a:gdLst/>
              <a:ahLst/>
              <a:cxnLst/>
              <a:rect l="l" t="t" r="r" b="b"/>
              <a:pathLst>
                <a:path w="19050" h="9371330">
                  <a:moveTo>
                    <a:pt x="0" y="0"/>
                  </a:moveTo>
                  <a:lnTo>
                    <a:pt x="19030" y="9370712"/>
                  </a:lnTo>
                </a:path>
              </a:pathLst>
            </a:custGeom>
            <a:ln w="9524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24274" y="9541903"/>
            <a:ext cx="473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0" dirty="0">
                <a:solidFill>
                  <a:srgbClr val="91D9F5"/>
                </a:solidFill>
                <a:latin typeface="Trebuchet MS"/>
                <a:cs typeface="Trebuchet MS"/>
              </a:rPr>
              <a:t>10</a:t>
            </a:r>
            <a:r>
              <a:rPr sz="1400" spc="-50" dirty="0">
                <a:solidFill>
                  <a:srgbClr val="91D9F5"/>
                </a:solidFill>
                <a:latin typeface="Trebuchet MS"/>
                <a:cs typeface="Trebuchet MS"/>
              </a:rPr>
              <a:t>c</a:t>
            </a:r>
            <a:r>
              <a:rPr sz="1400" spc="35" dirty="0">
                <a:solidFill>
                  <a:srgbClr val="91D9F5"/>
                </a:solidFill>
                <a:latin typeface="Trebuchet MS"/>
                <a:cs typeface="Trebuchet MS"/>
              </a:rPr>
              <a:t>m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1049579" y="1473284"/>
            <a:ext cx="3477260" cy="7343775"/>
            <a:chOff x="11049579" y="1473284"/>
            <a:chExt cx="3477260" cy="7343775"/>
          </a:xfrm>
        </p:grpSpPr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49579" y="1473284"/>
              <a:ext cx="3476640" cy="734375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75884" y="1620291"/>
              <a:ext cx="141636" cy="14297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66623" y="1652412"/>
              <a:ext cx="85591" cy="86926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15330591" y="9539495"/>
            <a:ext cx="21050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25" baseline="1388" dirty="0">
                <a:solidFill>
                  <a:srgbClr val="91D9F5"/>
                </a:solidFill>
                <a:latin typeface="Trebuchet MS"/>
                <a:cs typeface="Trebuchet MS"/>
              </a:rPr>
              <a:t>R</a:t>
            </a:r>
            <a:r>
              <a:rPr sz="3000" spc="-67" baseline="1388" dirty="0">
                <a:solidFill>
                  <a:srgbClr val="91D9F5"/>
                </a:solidFill>
                <a:latin typeface="Trebuchet MS"/>
                <a:cs typeface="Trebuchet MS"/>
              </a:rPr>
              <a:t>e</a:t>
            </a:r>
            <a:r>
              <a:rPr sz="3000" spc="-157" baseline="1388" dirty="0">
                <a:solidFill>
                  <a:srgbClr val="91D9F5"/>
                </a:solidFill>
                <a:latin typeface="Trebuchet MS"/>
                <a:cs typeface="Trebuchet MS"/>
              </a:rPr>
              <a:t>f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240" baseline="1388" dirty="0">
                <a:solidFill>
                  <a:srgbClr val="91D9F5"/>
                </a:solidFill>
                <a:latin typeface="Trebuchet MS"/>
                <a:cs typeface="Trebuchet MS"/>
              </a:rPr>
              <a:t>X</a:t>
            </a:r>
            <a:r>
              <a:rPr sz="3000" spc="150" baseline="1388" dirty="0">
                <a:solidFill>
                  <a:srgbClr val="91D9F5"/>
                </a:solidFill>
                <a:latin typeface="Trebuchet MS"/>
                <a:cs typeface="Trebuchet MS"/>
              </a:rPr>
              <a:t>-</a:t>
            </a:r>
            <a:r>
              <a:rPr sz="3000" spc="225" baseline="1388" dirty="0">
                <a:solidFill>
                  <a:srgbClr val="91D9F5"/>
                </a:solidFill>
                <a:latin typeface="Trebuchet MS"/>
                <a:cs typeface="Trebuchet MS"/>
              </a:rPr>
              <a:t>R</a:t>
            </a:r>
            <a:r>
              <a:rPr sz="3000" spc="-22" baseline="1388" dirty="0">
                <a:solidFill>
                  <a:srgbClr val="91D9F5"/>
                </a:solidFill>
                <a:latin typeface="Trebuchet MS"/>
                <a:cs typeface="Trebuchet MS"/>
              </a:rPr>
              <a:t>a</a:t>
            </a:r>
            <a:r>
              <a:rPr sz="3000" spc="44" baseline="1388" dirty="0">
                <a:solidFill>
                  <a:srgbClr val="91D9F5"/>
                </a:solidFill>
                <a:latin typeface="Trebuchet MS"/>
                <a:cs typeface="Trebuchet MS"/>
              </a:rPr>
              <a:t>y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112" baseline="1388" dirty="0">
                <a:solidFill>
                  <a:srgbClr val="91D9F5"/>
                </a:solidFill>
                <a:latin typeface="Trebuchet MS"/>
                <a:cs typeface="Trebuchet MS"/>
              </a:rPr>
              <a:t>E</a:t>
            </a:r>
            <a:r>
              <a:rPr sz="3000" spc="30" baseline="1388" dirty="0">
                <a:solidFill>
                  <a:srgbClr val="91D9F5"/>
                </a:solidFill>
                <a:latin typeface="Trebuchet MS"/>
                <a:cs typeface="Trebuchet MS"/>
              </a:rPr>
              <a:t>x</a:t>
            </a:r>
            <a:r>
              <a:rPr sz="3000" spc="52" baseline="1388" dirty="0">
                <a:solidFill>
                  <a:srgbClr val="91D9F5"/>
                </a:solidFill>
                <a:latin typeface="Trebuchet MS"/>
                <a:cs typeface="Trebuchet MS"/>
              </a:rPr>
              <a:t>p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-772" baseline="1388" dirty="0">
                <a:solidFill>
                  <a:srgbClr val="91D9F5"/>
                </a:solidFill>
                <a:latin typeface="Trebuchet MS"/>
                <a:cs typeface="Trebuchet MS"/>
              </a:rPr>
              <a:t>/</a:t>
            </a:r>
            <a:r>
              <a:rPr sz="3000" spc="-48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2000" spc="-245" dirty="0">
                <a:solidFill>
                  <a:srgbClr val="91D9F5"/>
                </a:solidFill>
                <a:latin typeface="Trebuchet MS"/>
                <a:cs typeface="Trebuchet MS"/>
              </a:rPr>
              <a:t>‹</a:t>
            </a:r>
            <a:r>
              <a:rPr sz="2000" spc="145" dirty="0">
                <a:solidFill>
                  <a:srgbClr val="91D9F5"/>
                </a:solidFill>
                <a:latin typeface="Trebuchet MS"/>
                <a:cs typeface="Trebuchet MS"/>
              </a:rPr>
              <a:t>#</a:t>
            </a:r>
            <a:r>
              <a:rPr sz="2000" spc="-240" dirty="0">
                <a:solidFill>
                  <a:srgbClr val="91D9F5"/>
                </a:solidFill>
                <a:latin typeface="Trebuchet MS"/>
                <a:cs typeface="Trebuchet MS"/>
              </a:rPr>
              <a:t>›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75573" y="470199"/>
            <a:ext cx="17021175" cy="9334500"/>
            <a:chOff x="675573" y="470199"/>
            <a:chExt cx="17021175" cy="9334500"/>
          </a:xfrm>
        </p:grpSpPr>
        <p:sp>
          <p:nvSpPr>
            <p:cNvPr id="41" name="object 41"/>
            <p:cNvSpPr/>
            <p:nvPr/>
          </p:nvSpPr>
          <p:spPr>
            <a:xfrm>
              <a:off x="10910124" y="1354747"/>
              <a:ext cx="3759835" cy="7581900"/>
            </a:xfrm>
            <a:custGeom>
              <a:avLst/>
              <a:gdLst/>
              <a:ahLst/>
              <a:cxnLst/>
              <a:rect l="l" t="t" r="r" b="b"/>
              <a:pathLst>
                <a:path w="3759834" h="7581900">
                  <a:moveTo>
                    <a:pt x="3311271" y="7581899"/>
                  </a:moveTo>
                  <a:lnTo>
                    <a:pt x="2593832" y="7581899"/>
                  </a:lnTo>
                  <a:lnTo>
                    <a:pt x="457102" y="7580108"/>
                  </a:lnTo>
                  <a:lnTo>
                    <a:pt x="410203" y="7577718"/>
                  </a:lnTo>
                  <a:lnTo>
                    <a:pt x="364696" y="7570707"/>
                  </a:lnTo>
                  <a:lnTo>
                    <a:pt x="320805" y="7559306"/>
                  </a:lnTo>
                  <a:lnTo>
                    <a:pt x="278757" y="7543751"/>
                  </a:lnTo>
                  <a:lnTo>
                    <a:pt x="238777" y="7524276"/>
                  </a:lnTo>
                  <a:lnTo>
                    <a:pt x="201091" y="7501114"/>
                  </a:lnTo>
                  <a:lnTo>
                    <a:pt x="165923" y="7474500"/>
                  </a:lnTo>
                  <a:lnTo>
                    <a:pt x="133500" y="7444667"/>
                  </a:lnTo>
                  <a:lnTo>
                    <a:pt x="104048" y="7411849"/>
                  </a:lnTo>
                  <a:lnTo>
                    <a:pt x="77790" y="7376282"/>
                  </a:lnTo>
                  <a:lnTo>
                    <a:pt x="54954" y="7338197"/>
                  </a:lnTo>
                  <a:lnTo>
                    <a:pt x="35764" y="7297830"/>
                  </a:lnTo>
                  <a:lnTo>
                    <a:pt x="20446" y="7255415"/>
                  </a:lnTo>
                  <a:lnTo>
                    <a:pt x="9225" y="7211185"/>
                  </a:lnTo>
                  <a:lnTo>
                    <a:pt x="2327" y="7165374"/>
                  </a:lnTo>
                  <a:lnTo>
                    <a:pt x="97" y="7120600"/>
                  </a:lnTo>
                  <a:lnTo>
                    <a:pt x="0" y="7098106"/>
                  </a:lnTo>
                  <a:lnTo>
                    <a:pt x="7126" y="461890"/>
                  </a:lnTo>
                  <a:lnTo>
                    <a:pt x="9488" y="414544"/>
                  </a:lnTo>
                  <a:lnTo>
                    <a:pt x="16420" y="368594"/>
                  </a:lnTo>
                  <a:lnTo>
                    <a:pt x="27692" y="324268"/>
                  </a:lnTo>
                  <a:lnTo>
                    <a:pt x="43073" y="281794"/>
                  </a:lnTo>
                  <a:lnTo>
                    <a:pt x="62333" y="241403"/>
                  </a:lnTo>
                  <a:lnTo>
                    <a:pt x="85240" y="203323"/>
                  </a:lnTo>
                  <a:lnTo>
                    <a:pt x="111566" y="167783"/>
                  </a:lnTo>
                  <a:lnTo>
                    <a:pt x="141078" y="135011"/>
                  </a:lnTo>
                  <a:lnTo>
                    <a:pt x="173547" y="105238"/>
                  </a:lnTo>
                  <a:lnTo>
                    <a:pt x="208742" y="78691"/>
                  </a:lnTo>
                  <a:lnTo>
                    <a:pt x="246432" y="55601"/>
                  </a:lnTo>
                  <a:lnTo>
                    <a:pt x="286388" y="36195"/>
                  </a:lnTo>
                  <a:lnTo>
                    <a:pt x="328378" y="20703"/>
                  </a:lnTo>
                  <a:lnTo>
                    <a:pt x="372173" y="9354"/>
                  </a:lnTo>
                  <a:lnTo>
                    <a:pt x="417540" y="2376"/>
                  </a:lnTo>
                  <a:lnTo>
                    <a:pt x="464251" y="0"/>
                  </a:lnTo>
                  <a:lnTo>
                    <a:pt x="3306887" y="2382"/>
                  </a:lnTo>
                  <a:lnTo>
                    <a:pt x="3353582" y="4773"/>
                  </a:lnTo>
                  <a:lnTo>
                    <a:pt x="3398938" y="11790"/>
                  </a:lnTo>
                  <a:lnTo>
                    <a:pt x="3442723" y="23199"/>
                  </a:lnTo>
                  <a:lnTo>
                    <a:pt x="3484708" y="38770"/>
                  </a:lnTo>
                  <a:lnTo>
                    <a:pt x="3524660" y="58268"/>
                  </a:lnTo>
                  <a:lnTo>
                    <a:pt x="3562349" y="81461"/>
                  </a:lnTo>
                  <a:lnTo>
                    <a:pt x="3597543" y="108117"/>
                  </a:lnTo>
                  <a:lnTo>
                    <a:pt x="3630012" y="138002"/>
                  </a:lnTo>
                  <a:lnTo>
                    <a:pt x="3659524" y="170884"/>
                  </a:lnTo>
                  <a:lnTo>
                    <a:pt x="3685849" y="206530"/>
                  </a:lnTo>
                  <a:lnTo>
                    <a:pt x="3708755" y="244707"/>
                  </a:lnTo>
                  <a:lnTo>
                    <a:pt x="3717353" y="262779"/>
                  </a:lnTo>
                  <a:lnTo>
                    <a:pt x="426602" y="262779"/>
                  </a:lnTo>
                  <a:lnTo>
                    <a:pt x="375951" y="268410"/>
                  </a:lnTo>
                  <a:lnTo>
                    <a:pt x="329519" y="284432"/>
                  </a:lnTo>
                  <a:lnTo>
                    <a:pt x="288610" y="309545"/>
                  </a:lnTo>
                  <a:lnTo>
                    <a:pt x="254525" y="342445"/>
                  </a:lnTo>
                  <a:lnTo>
                    <a:pt x="228566" y="381831"/>
                  </a:lnTo>
                  <a:lnTo>
                    <a:pt x="212036" y="426401"/>
                  </a:lnTo>
                  <a:lnTo>
                    <a:pt x="206237" y="474852"/>
                  </a:lnTo>
                  <a:lnTo>
                    <a:pt x="203854" y="2285813"/>
                  </a:lnTo>
                  <a:lnTo>
                    <a:pt x="199088" y="7098106"/>
                  </a:lnTo>
                  <a:lnTo>
                    <a:pt x="204954" y="7146801"/>
                  </a:lnTo>
                  <a:lnTo>
                    <a:pt x="221671" y="7191488"/>
                  </a:lnTo>
                  <a:lnTo>
                    <a:pt x="247917" y="7230924"/>
                  </a:lnTo>
                  <a:lnTo>
                    <a:pt x="282369" y="7263868"/>
                  </a:lnTo>
                  <a:lnTo>
                    <a:pt x="323705" y="7289077"/>
                  </a:lnTo>
                  <a:lnTo>
                    <a:pt x="370603" y="7305309"/>
                  </a:lnTo>
                  <a:lnTo>
                    <a:pt x="421741" y="7311323"/>
                  </a:lnTo>
                  <a:lnTo>
                    <a:pt x="3714617" y="7313706"/>
                  </a:lnTo>
                  <a:lnTo>
                    <a:pt x="3701561" y="7341087"/>
                  </a:lnTo>
                  <a:lnTo>
                    <a:pt x="3678654" y="7379167"/>
                  </a:lnTo>
                  <a:lnTo>
                    <a:pt x="3652328" y="7414707"/>
                  </a:lnTo>
                  <a:lnTo>
                    <a:pt x="3622816" y="7447479"/>
                  </a:lnTo>
                  <a:lnTo>
                    <a:pt x="3590347" y="7477252"/>
                  </a:lnTo>
                  <a:lnTo>
                    <a:pt x="3555152" y="7503799"/>
                  </a:lnTo>
                  <a:lnTo>
                    <a:pt x="3517461" y="7526889"/>
                  </a:lnTo>
                  <a:lnTo>
                    <a:pt x="3477506" y="7546295"/>
                  </a:lnTo>
                  <a:lnTo>
                    <a:pt x="3435516" y="7561787"/>
                  </a:lnTo>
                  <a:lnTo>
                    <a:pt x="3391721" y="7573136"/>
                  </a:lnTo>
                  <a:lnTo>
                    <a:pt x="3346354" y="7580114"/>
                  </a:lnTo>
                  <a:lnTo>
                    <a:pt x="3311271" y="7581899"/>
                  </a:lnTo>
                  <a:close/>
                </a:path>
                <a:path w="3759834" h="7581900">
                  <a:moveTo>
                    <a:pt x="2552384" y="566068"/>
                  </a:moveTo>
                  <a:lnTo>
                    <a:pt x="1210462" y="566068"/>
                  </a:lnTo>
                  <a:lnTo>
                    <a:pt x="1197883" y="564587"/>
                  </a:lnTo>
                  <a:lnTo>
                    <a:pt x="1187325" y="560444"/>
                  </a:lnTo>
                  <a:lnTo>
                    <a:pt x="1179446" y="554085"/>
                  </a:lnTo>
                  <a:lnTo>
                    <a:pt x="1174910" y="545956"/>
                  </a:lnTo>
                  <a:lnTo>
                    <a:pt x="1083695" y="262875"/>
                  </a:lnTo>
                  <a:lnTo>
                    <a:pt x="426507" y="262875"/>
                  </a:lnTo>
                  <a:lnTo>
                    <a:pt x="3717353" y="262779"/>
                  </a:lnTo>
                  <a:lnTo>
                    <a:pt x="3717942" y="264018"/>
                  </a:lnTo>
                  <a:lnTo>
                    <a:pt x="2679055" y="264018"/>
                  </a:lnTo>
                  <a:lnTo>
                    <a:pt x="2589079" y="545956"/>
                  </a:lnTo>
                  <a:lnTo>
                    <a:pt x="2584351" y="554085"/>
                  </a:lnTo>
                  <a:lnTo>
                    <a:pt x="2576057" y="560444"/>
                  </a:lnTo>
                  <a:lnTo>
                    <a:pt x="2565100" y="564587"/>
                  </a:lnTo>
                  <a:lnTo>
                    <a:pt x="2552384" y="566068"/>
                  </a:lnTo>
                  <a:close/>
                </a:path>
                <a:path w="3759834" h="7581900">
                  <a:moveTo>
                    <a:pt x="3714617" y="7313706"/>
                  </a:moveTo>
                  <a:lnTo>
                    <a:pt x="3340056" y="7313706"/>
                  </a:lnTo>
                  <a:lnTo>
                    <a:pt x="3391164" y="7308112"/>
                  </a:lnTo>
                  <a:lnTo>
                    <a:pt x="3438051" y="7292160"/>
                  </a:lnTo>
                  <a:lnTo>
                    <a:pt x="3479388" y="7267091"/>
                  </a:lnTo>
                  <a:lnTo>
                    <a:pt x="3513850" y="7234147"/>
                  </a:lnTo>
                  <a:lnTo>
                    <a:pt x="3540109" y="7194571"/>
                  </a:lnTo>
                  <a:lnTo>
                    <a:pt x="3556838" y="7149604"/>
                  </a:lnTo>
                  <a:lnTo>
                    <a:pt x="3562709" y="7100489"/>
                  </a:lnTo>
                  <a:lnTo>
                    <a:pt x="3563853" y="5127305"/>
                  </a:lnTo>
                  <a:lnTo>
                    <a:pt x="3568618" y="478474"/>
                  </a:lnTo>
                  <a:lnTo>
                    <a:pt x="3562810" y="429359"/>
                  </a:lnTo>
                  <a:lnTo>
                    <a:pt x="3546245" y="384393"/>
                  </a:lnTo>
                  <a:lnTo>
                    <a:pt x="3520210" y="344816"/>
                  </a:lnTo>
                  <a:lnTo>
                    <a:pt x="3485992" y="311873"/>
                  </a:lnTo>
                  <a:lnTo>
                    <a:pt x="3444877" y="286803"/>
                  </a:lnTo>
                  <a:lnTo>
                    <a:pt x="3398154" y="270851"/>
                  </a:lnTo>
                  <a:lnTo>
                    <a:pt x="3347109" y="265258"/>
                  </a:lnTo>
                  <a:lnTo>
                    <a:pt x="2679055" y="264018"/>
                  </a:lnTo>
                  <a:lnTo>
                    <a:pt x="3717942" y="264018"/>
                  </a:lnTo>
                  <a:lnTo>
                    <a:pt x="3728011" y="285183"/>
                  </a:lnTo>
                  <a:lnTo>
                    <a:pt x="3743386" y="327724"/>
                  </a:lnTo>
                  <a:lnTo>
                    <a:pt x="3754650" y="372099"/>
                  </a:lnTo>
                  <a:lnTo>
                    <a:pt x="3759320" y="403124"/>
                  </a:lnTo>
                  <a:lnTo>
                    <a:pt x="3759320" y="4744649"/>
                  </a:lnTo>
                  <a:lnTo>
                    <a:pt x="3756767" y="7120600"/>
                  </a:lnTo>
                  <a:lnTo>
                    <a:pt x="3754406" y="7167946"/>
                  </a:lnTo>
                  <a:lnTo>
                    <a:pt x="3747473" y="7213896"/>
                  </a:lnTo>
                  <a:lnTo>
                    <a:pt x="3736202" y="7258222"/>
                  </a:lnTo>
                  <a:lnTo>
                    <a:pt x="3720821" y="7300696"/>
                  </a:lnTo>
                  <a:lnTo>
                    <a:pt x="3714617" y="7313706"/>
                  </a:lnTo>
                  <a:close/>
                </a:path>
              </a:pathLst>
            </a:custGeom>
            <a:solidFill>
              <a:srgbClr val="91D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364399" y="1652412"/>
              <a:ext cx="758190" cy="78105"/>
            </a:xfrm>
            <a:custGeom>
              <a:avLst/>
              <a:gdLst/>
              <a:ahLst/>
              <a:cxnLst/>
              <a:rect l="l" t="t" r="r" b="b"/>
              <a:pathLst>
                <a:path w="758190" h="78105">
                  <a:moveTo>
                    <a:pt x="719046" y="77585"/>
                  </a:moveTo>
                  <a:lnTo>
                    <a:pt x="38792" y="77585"/>
                  </a:lnTo>
                  <a:lnTo>
                    <a:pt x="23683" y="74539"/>
                  </a:lnTo>
                  <a:lnTo>
                    <a:pt x="11354" y="66231"/>
                  </a:lnTo>
                  <a:lnTo>
                    <a:pt x="3045" y="53901"/>
                  </a:lnTo>
                  <a:lnTo>
                    <a:pt x="0" y="38792"/>
                  </a:lnTo>
                  <a:lnTo>
                    <a:pt x="3058" y="23683"/>
                  </a:lnTo>
                  <a:lnTo>
                    <a:pt x="11389" y="11354"/>
                  </a:lnTo>
                  <a:lnTo>
                    <a:pt x="23724" y="3045"/>
                  </a:lnTo>
                  <a:lnTo>
                    <a:pt x="38792" y="0"/>
                  </a:lnTo>
                  <a:lnTo>
                    <a:pt x="719046" y="0"/>
                  </a:lnTo>
                  <a:lnTo>
                    <a:pt x="734155" y="3045"/>
                  </a:lnTo>
                  <a:lnTo>
                    <a:pt x="746484" y="11354"/>
                  </a:lnTo>
                  <a:lnTo>
                    <a:pt x="754793" y="23683"/>
                  </a:lnTo>
                  <a:lnTo>
                    <a:pt x="757839" y="38792"/>
                  </a:lnTo>
                  <a:lnTo>
                    <a:pt x="754780" y="53901"/>
                  </a:lnTo>
                  <a:lnTo>
                    <a:pt x="746449" y="66231"/>
                  </a:lnTo>
                  <a:lnTo>
                    <a:pt x="734115" y="74539"/>
                  </a:lnTo>
                  <a:lnTo>
                    <a:pt x="719046" y="77585"/>
                  </a:lnTo>
                  <a:close/>
                </a:path>
              </a:pathLst>
            </a:custGeom>
            <a:solidFill>
              <a:srgbClr val="5E8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5573" y="470199"/>
              <a:ext cx="17021159" cy="9334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0D2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4154" y="4280928"/>
            <a:ext cx="847725" cy="838200"/>
          </a:xfrm>
          <a:custGeom>
            <a:avLst/>
            <a:gdLst/>
            <a:ahLst/>
            <a:cxnLst/>
            <a:rect l="l" t="t" r="r" b="b"/>
            <a:pathLst>
              <a:path w="847725" h="838200">
                <a:moveTo>
                  <a:pt x="448017" y="219697"/>
                </a:moveTo>
                <a:lnTo>
                  <a:pt x="446024" y="210070"/>
                </a:lnTo>
                <a:lnTo>
                  <a:pt x="440601" y="202133"/>
                </a:lnTo>
                <a:lnTo>
                  <a:pt x="432625" y="196735"/>
                </a:lnTo>
                <a:lnTo>
                  <a:pt x="422935" y="194754"/>
                </a:lnTo>
                <a:lnTo>
                  <a:pt x="274358" y="194754"/>
                </a:lnTo>
                <a:lnTo>
                  <a:pt x="263334" y="196735"/>
                </a:lnTo>
                <a:lnTo>
                  <a:pt x="254673" y="202133"/>
                </a:lnTo>
                <a:lnTo>
                  <a:pt x="249008" y="210070"/>
                </a:lnTo>
                <a:lnTo>
                  <a:pt x="246976" y="219697"/>
                </a:lnTo>
                <a:lnTo>
                  <a:pt x="249008" y="229298"/>
                </a:lnTo>
                <a:lnTo>
                  <a:pt x="254673" y="237210"/>
                </a:lnTo>
                <a:lnTo>
                  <a:pt x="263334" y="242570"/>
                </a:lnTo>
                <a:lnTo>
                  <a:pt x="274358" y="244551"/>
                </a:lnTo>
                <a:lnTo>
                  <a:pt x="422935" y="244551"/>
                </a:lnTo>
                <a:lnTo>
                  <a:pt x="432625" y="242570"/>
                </a:lnTo>
                <a:lnTo>
                  <a:pt x="440601" y="237210"/>
                </a:lnTo>
                <a:lnTo>
                  <a:pt x="446024" y="229298"/>
                </a:lnTo>
                <a:lnTo>
                  <a:pt x="448017" y="219697"/>
                </a:lnTo>
                <a:close/>
              </a:path>
              <a:path w="847725" h="838200">
                <a:moveTo>
                  <a:pt x="847534" y="248018"/>
                </a:moveTo>
                <a:lnTo>
                  <a:pt x="832142" y="199301"/>
                </a:lnTo>
                <a:lnTo>
                  <a:pt x="802741" y="166255"/>
                </a:lnTo>
                <a:lnTo>
                  <a:pt x="797458" y="163512"/>
                </a:lnTo>
                <a:lnTo>
                  <a:pt x="797458" y="248551"/>
                </a:lnTo>
                <a:lnTo>
                  <a:pt x="793381" y="266395"/>
                </a:lnTo>
                <a:lnTo>
                  <a:pt x="781812" y="280885"/>
                </a:lnTo>
                <a:lnTo>
                  <a:pt x="738352" y="323850"/>
                </a:lnTo>
                <a:lnTo>
                  <a:pt x="704088" y="289890"/>
                </a:lnTo>
                <a:lnTo>
                  <a:pt x="701687" y="287515"/>
                </a:lnTo>
                <a:lnTo>
                  <a:pt x="701687" y="357822"/>
                </a:lnTo>
                <a:lnTo>
                  <a:pt x="669671" y="391706"/>
                </a:lnTo>
                <a:lnTo>
                  <a:pt x="635723" y="426834"/>
                </a:lnTo>
                <a:lnTo>
                  <a:pt x="601179" y="462013"/>
                </a:lnTo>
                <a:lnTo>
                  <a:pt x="601179" y="538810"/>
                </a:lnTo>
                <a:lnTo>
                  <a:pt x="601179" y="767803"/>
                </a:lnTo>
                <a:lnTo>
                  <a:pt x="597890" y="776160"/>
                </a:lnTo>
                <a:lnTo>
                  <a:pt x="591794" y="783412"/>
                </a:lnTo>
                <a:lnTo>
                  <a:pt x="583539" y="788543"/>
                </a:lnTo>
                <a:lnTo>
                  <a:pt x="573798" y="790486"/>
                </a:lnTo>
                <a:lnTo>
                  <a:pt x="75438" y="790486"/>
                </a:lnTo>
                <a:lnTo>
                  <a:pt x="65722" y="788504"/>
                </a:lnTo>
                <a:lnTo>
                  <a:pt x="57708" y="783145"/>
                </a:lnTo>
                <a:lnTo>
                  <a:pt x="52273" y="775233"/>
                </a:lnTo>
                <a:lnTo>
                  <a:pt x="50266" y="765632"/>
                </a:lnTo>
                <a:lnTo>
                  <a:pt x="50266" y="197027"/>
                </a:lnTo>
                <a:lnTo>
                  <a:pt x="173748" y="197027"/>
                </a:lnTo>
                <a:lnTo>
                  <a:pt x="183438" y="195033"/>
                </a:lnTo>
                <a:lnTo>
                  <a:pt x="191427" y="189636"/>
                </a:lnTo>
                <a:lnTo>
                  <a:pt x="196837" y="181698"/>
                </a:lnTo>
                <a:lnTo>
                  <a:pt x="198831" y="172072"/>
                </a:lnTo>
                <a:lnTo>
                  <a:pt x="198831" y="144856"/>
                </a:lnTo>
                <a:lnTo>
                  <a:pt x="198831" y="83756"/>
                </a:lnTo>
                <a:lnTo>
                  <a:pt x="198831" y="49796"/>
                </a:lnTo>
                <a:lnTo>
                  <a:pt x="573709" y="49796"/>
                </a:lnTo>
                <a:lnTo>
                  <a:pt x="583412" y="51790"/>
                </a:lnTo>
                <a:lnTo>
                  <a:pt x="591426" y="57188"/>
                </a:lnTo>
                <a:lnTo>
                  <a:pt x="596874" y="65125"/>
                </a:lnTo>
                <a:lnTo>
                  <a:pt x="598881" y="74752"/>
                </a:lnTo>
                <a:lnTo>
                  <a:pt x="598881" y="258114"/>
                </a:lnTo>
                <a:lnTo>
                  <a:pt x="541731" y="314845"/>
                </a:lnTo>
                <a:lnTo>
                  <a:pt x="538784" y="309524"/>
                </a:lnTo>
                <a:lnTo>
                  <a:pt x="533704" y="304393"/>
                </a:lnTo>
                <a:lnTo>
                  <a:pt x="526910" y="300532"/>
                </a:lnTo>
                <a:lnTo>
                  <a:pt x="518845" y="298996"/>
                </a:lnTo>
                <a:lnTo>
                  <a:pt x="125691" y="298996"/>
                </a:lnTo>
                <a:lnTo>
                  <a:pt x="115011" y="300977"/>
                </a:lnTo>
                <a:lnTo>
                  <a:pt x="107111" y="306336"/>
                </a:lnTo>
                <a:lnTo>
                  <a:pt x="102209" y="314248"/>
                </a:lnTo>
                <a:lnTo>
                  <a:pt x="100520" y="323850"/>
                </a:lnTo>
                <a:lnTo>
                  <a:pt x="102184" y="333476"/>
                </a:lnTo>
                <a:lnTo>
                  <a:pt x="107073" y="341414"/>
                </a:lnTo>
                <a:lnTo>
                  <a:pt x="114973" y="346811"/>
                </a:lnTo>
                <a:lnTo>
                  <a:pt x="125691" y="348805"/>
                </a:lnTo>
                <a:lnTo>
                  <a:pt x="507453" y="348805"/>
                </a:lnTo>
                <a:lnTo>
                  <a:pt x="459498" y="398602"/>
                </a:lnTo>
                <a:lnTo>
                  <a:pt x="125691" y="398602"/>
                </a:lnTo>
                <a:lnTo>
                  <a:pt x="114668" y="400583"/>
                </a:lnTo>
                <a:lnTo>
                  <a:pt x="106006" y="405942"/>
                </a:lnTo>
                <a:lnTo>
                  <a:pt x="100342" y="413854"/>
                </a:lnTo>
                <a:lnTo>
                  <a:pt x="98310" y="423456"/>
                </a:lnTo>
                <a:lnTo>
                  <a:pt x="100342" y="433082"/>
                </a:lnTo>
                <a:lnTo>
                  <a:pt x="106006" y="441020"/>
                </a:lnTo>
                <a:lnTo>
                  <a:pt x="114668" y="446417"/>
                </a:lnTo>
                <a:lnTo>
                  <a:pt x="125691" y="448411"/>
                </a:lnTo>
                <a:lnTo>
                  <a:pt x="406844" y="448411"/>
                </a:lnTo>
                <a:lnTo>
                  <a:pt x="358889" y="496036"/>
                </a:lnTo>
                <a:lnTo>
                  <a:pt x="125691" y="496036"/>
                </a:lnTo>
                <a:lnTo>
                  <a:pt x="114668" y="498043"/>
                </a:lnTo>
                <a:lnTo>
                  <a:pt x="106006" y="503656"/>
                </a:lnTo>
                <a:lnTo>
                  <a:pt x="100342" y="512241"/>
                </a:lnTo>
                <a:lnTo>
                  <a:pt x="98310" y="523163"/>
                </a:lnTo>
                <a:lnTo>
                  <a:pt x="100342" y="532765"/>
                </a:lnTo>
                <a:lnTo>
                  <a:pt x="106006" y="540677"/>
                </a:lnTo>
                <a:lnTo>
                  <a:pt x="114668" y="546036"/>
                </a:lnTo>
                <a:lnTo>
                  <a:pt x="125691" y="548017"/>
                </a:lnTo>
                <a:lnTo>
                  <a:pt x="310934" y="548017"/>
                </a:lnTo>
                <a:lnTo>
                  <a:pt x="304038" y="552564"/>
                </a:lnTo>
                <a:lnTo>
                  <a:pt x="301840" y="557022"/>
                </a:lnTo>
                <a:lnTo>
                  <a:pt x="299440" y="561581"/>
                </a:lnTo>
                <a:lnTo>
                  <a:pt x="288048" y="595541"/>
                </a:lnTo>
                <a:lnTo>
                  <a:pt x="125691" y="595541"/>
                </a:lnTo>
                <a:lnTo>
                  <a:pt x="114668" y="597522"/>
                </a:lnTo>
                <a:lnTo>
                  <a:pt x="106006" y="602881"/>
                </a:lnTo>
                <a:lnTo>
                  <a:pt x="100342" y="610793"/>
                </a:lnTo>
                <a:lnTo>
                  <a:pt x="98310" y="620395"/>
                </a:lnTo>
                <a:lnTo>
                  <a:pt x="100342" y="631317"/>
                </a:lnTo>
                <a:lnTo>
                  <a:pt x="106006" y="639902"/>
                </a:lnTo>
                <a:lnTo>
                  <a:pt x="114668" y="645515"/>
                </a:lnTo>
                <a:lnTo>
                  <a:pt x="125691" y="647522"/>
                </a:lnTo>
                <a:lnTo>
                  <a:pt x="269760" y="647522"/>
                </a:lnTo>
                <a:lnTo>
                  <a:pt x="251485" y="710895"/>
                </a:lnTo>
                <a:lnTo>
                  <a:pt x="250291" y="723442"/>
                </a:lnTo>
                <a:lnTo>
                  <a:pt x="254482" y="734034"/>
                </a:lnTo>
                <a:lnTo>
                  <a:pt x="262610" y="741362"/>
                </a:lnTo>
                <a:lnTo>
                  <a:pt x="273215" y="744093"/>
                </a:lnTo>
                <a:lnTo>
                  <a:pt x="275793" y="744093"/>
                </a:lnTo>
                <a:lnTo>
                  <a:pt x="278472" y="743623"/>
                </a:lnTo>
                <a:lnTo>
                  <a:pt x="281152" y="742670"/>
                </a:lnTo>
                <a:lnTo>
                  <a:pt x="436626" y="697331"/>
                </a:lnTo>
                <a:lnTo>
                  <a:pt x="438823" y="697331"/>
                </a:lnTo>
                <a:lnTo>
                  <a:pt x="445719" y="695147"/>
                </a:lnTo>
                <a:lnTo>
                  <a:pt x="448017" y="692772"/>
                </a:lnTo>
                <a:lnTo>
                  <a:pt x="463486" y="677214"/>
                </a:lnTo>
                <a:lnTo>
                  <a:pt x="504063" y="636422"/>
                </a:lnTo>
                <a:lnTo>
                  <a:pt x="601179" y="538810"/>
                </a:lnTo>
                <a:lnTo>
                  <a:pt x="601179" y="462013"/>
                </a:lnTo>
                <a:lnTo>
                  <a:pt x="600494" y="462699"/>
                </a:lnTo>
                <a:lnTo>
                  <a:pt x="427532" y="636422"/>
                </a:lnTo>
                <a:lnTo>
                  <a:pt x="405460" y="613854"/>
                </a:lnTo>
                <a:lnTo>
                  <a:pt x="379374" y="587171"/>
                </a:lnTo>
                <a:lnTo>
                  <a:pt x="379374" y="659091"/>
                </a:lnTo>
                <a:lnTo>
                  <a:pt x="310832" y="677214"/>
                </a:lnTo>
                <a:lnTo>
                  <a:pt x="315379" y="663498"/>
                </a:lnTo>
                <a:lnTo>
                  <a:pt x="321411" y="645528"/>
                </a:lnTo>
                <a:lnTo>
                  <a:pt x="327875" y="627570"/>
                </a:lnTo>
                <a:lnTo>
                  <a:pt x="333717" y="613854"/>
                </a:lnTo>
                <a:lnTo>
                  <a:pt x="379374" y="659091"/>
                </a:lnTo>
                <a:lnTo>
                  <a:pt x="379374" y="587171"/>
                </a:lnTo>
                <a:lnTo>
                  <a:pt x="356692" y="563956"/>
                </a:lnTo>
                <a:lnTo>
                  <a:pt x="607987" y="314845"/>
                </a:lnTo>
                <a:lnTo>
                  <a:pt x="633145" y="289890"/>
                </a:lnTo>
                <a:lnTo>
                  <a:pt x="701687" y="357822"/>
                </a:lnTo>
                <a:lnTo>
                  <a:pt x="701687" y="287515"/>
                </a:lnTo>
                <a:lnTo>
                  <a:pt x="669810" y="255930"/>
                </a:lnTo>
                <a:lnTo>
                  <a:pt x="713270" y="212864"/>
                </a:lnTo>
                <a:lnTo>
                  <a:pt x="716445" y="210591"/>
                </a:lnTo>
                <a:lnTo>
                  <a:pt x="721499" y="206946"/>
                </a:lnTo>
                <a:lnTo>
                  <a:pt x="730478" y="202704"/>
                </a:lnTo>
                <a:lnTo>
                  <a:pt x="739927" y="200152"/>
                </a:lnTo>
                <a:lnTo>
                  <a:pt x="749503" y="199301"/>
                </a:lnTo>
                <a:lnTo>
                  <a:pt x="758977" y="200152"/>
                </a:lnTo>
                <a:lnTo>
                  <a:pt x="794270" y="229857"/>
                </a:lnTo>
                <a:lnTo>
                  <a:pt x="797458" y="248551"/>
                </a:lnTo>
                <a:lnTo>
                  <a:pt x="797458" y="163512"/>
                </a:lnTo>
                <a:lnTo>
                  <a:pt x="785368" y="157213"/>
                </a:lnTo>
                <a:lnTo>
                  <a:pt x="766864" y="151790"/>
                </a:lnTo>
                <a:lnTo>
                  <a:pt x="747839" y="149974"/>
                </a:lnTo>
                <a:lnTo>
                  <a:pt x="728903" y="151790"/>
                </a:lnTo>
                <a:lnTo>
                  <a:pt x="710730" y="157213"/>
                </a:lnTo>
                <a:lnTo>
                  <a:pt x="693889" y="166255"/>
                </a:lnTo>
                <a:lnTo>
                  <a:pt x="679005" y="178904"/>
                </a:lnTo>
                <a:lnTo>
                  <a:pt x="647026" y="210591"/>
                </a:lnTo>
                <a:lnTo>
                  <a:pt x="647026" y="74752"/>
                </a:lnTo>
                <a:lnTo>
                  <a:pt x="625043" y="22072"/>
                </a:lnTo>
                <a:lnTo>
                  <a:pt x="573900" y="0"/>
                </a:lnTo>
                <a:lnTo>
                  <a:pt x="162356" y="0"/>
                </a:lnTo>
                <a:lnTo>
                  <a:pt x="155460" y="4546"/>
                </a:lnTo>
                <a:lnTo>
                  <a:pt x="153174" y="9004"/>
                </a:lnTo>
                <a:lnTo>
                  <a:pt x="148577" y="13639"/>
                </a:lnTo>
                <a:lnTo>
                  <a:pt x="148577" y="83756"/>
                </a:lnTo>
                <a:lnTo>
                  <a:pt x="148577" y="144856"/>
                </a:lnTo>
                <a:lnTo>
                  <a:pt x="84632" y="144856"/>
                </a:lnTo>
                <a:lnTo>
                  <a:pt x="148577" y="83756"/>
                </a:lnTo>
                <a:lnTo>
                  <a:pt x="148577" y="13639"/>
                </a:lnTo>
                <a:lnTo>
                  <a:pt x="11493" y="151777"/>
                </a:lnTo>
                <a:lnTo>
                  <a:pt x="4597" y="156235"/>
                </a:lnTo>
                <a:lnTo>
                  <a:pt x="0" y="163068"/>
                </a:lnTo>
                <a:lnTo>
                  <a:pt x="0" y="765632"/>
                </a:lnTo>
                <a:lnTo>
                  <a:pt x="5969" y="794156"/>
                </a:lnTo>
                <a:lnTo>
                  <a:pt x="21996" y="817156"/>
                </a:lnTo>
                <a:lnTo>
                  <a:pt x="45313" y="832510"/>
                </a:lnTo>
                <a:lnTo>
                  <a:pt x="73139" y="838098"/>
                </a:lnTo>
                <a:lnTo>
                  <a:pt x="573798" y="838098"/>
                </a:lnTo>
                <a:lnTo>
                  <a:pt x="624941" y="817156"/>
                </a:lnTo>
                <a:lnTo>
                  <a:pt x="646938" y="765632"/>
                </a:lnTo>
                <a:lnTo>
                  <a:pt x="646938" y="538810"/>
                </a:lnTo>
                <a:lnTo>
                  <a:pt x="646938" y="486918"/>
                </a:lnTo>
                <a:lnTo>
                  <a:pt x="811580" y="323850"/>
                </a:lnTo>
                <a:lnTo>
                  <a:pt x="818388" y="317119"/>
                </a:lnTo>
                <a:lnTo>
                  <a:pt x="840244" y="284695"/>
                </a:lnTo>
                <a:lnTo>
                  <a:pt x="847534" y="248018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6364" y="5320562"/>
            <a:ext cx="850265" cy="847090"/>
          </a:xfrm>
          <a:custGeom>
            <a:avLst/>
            <a:gdLst/>
            <a:ahLst/>
            <a:cxnLst/>
            <a:rect l="l" t="t" r="r" b="b"/>
            <a:pathLst>
              <a:path w="850264" h="847089">
                <a:moveTo>
                  <a:pt x="286497" y="590549"/>
                </a:moveTo>
                <a:lnTo>
                  <a:pt x="221085" y="590549"/>
                </a:lnTo>
                <a:lnTo>
                  <a:pt x="282829" y="529589"/>
                </a:lnTo>
                <a:lnTo>
                  <a:pt x="255410" y="492759"/>
                </a:lnTo>
                <a:lnTo>
                  <a:pt x="233715" y="453389"/>
                </a:lnTo>
                <a:lnTo>
                  <a:pt x="217958" y="411479"/>
                </a:lnTo>
                <a:lnTo>
                  <a:pt x="208348" y="367029"/>
                </a:lnTo>
                <a:lnTo>
                  <a:pt x="205098" y="321309"/>
                </a:lnTo>
                <a:lnTo>
                  <a:pt x="208585" y="274319"/>
                </a:lnTo>
                <a:lnTo>
                  <a:pt x="218718" y="228599"/>
                </a:lnTo>
                <a:lnTo>
                  <a:pt x="235001" y="185419"/>
                </a:lnTo>
                <a:lnTo>
                  <a:pt x="256942" y="146049"/>
                </a:lnTo>
                <a:lnTo>
                  <a:pt x="284045" y="110489"/>
                </a:lnTo>
                <a:lnTo>
                  <a:pt x="315817" y="78739"/>
                </a:lnTo>
                <a:lnTo>
                  <a:pt x="351764" y="50799"/>
                </a:lnTo>
                <a:lnTo>
                  <a:pt x="391392" y="29209"/>
                </a:lnTo>
                <a:lnTo>
                  <a:pt x="434205" y="12699"/>
                </a:lnTo>
                <a:lnTo>
                  <a:pt x="479712" y="2539"/>
                </a:lnTo>
                <a:lnTo>
                  <a:pt x="527416" y="0"/>
                </a:lnTo>
                <a:lnTo>
                  <a:pt x="574602" y="2539"/>
                </a:lnTo>
                <a:lnTo>
                  <a:pt x="619787" y="12699"/>
                </a:lnTo>
                <a:lnTo>
                  <a:pt x="662444" y="29209"/>
                </a:lnTo>
                <a:lnTo>
                  <a:pt x="702048" y="52069"/>
                </a:lnTo>
                <a:lnTo>
                  <a:pt x="705479" y="54609"/>
                </a:lnTo>
                <a:lnTo>
                  <a:pt x="502239" y="54609"/>
                </a:lnTo>
                <a:lnTo>
                  <a:pt x="485526" y="64769"/>
                </a:lnTo>
                <a:lnTo>
                  <a:pt x="477609" y="72389"/>
                </a:lnTo>
                <a:lnTo>
                  <a:pt x="413116" y="72389"/>
                </a:lnTo>
                <a:lnTo>
                  <a:pt x="373446" y="95249"/>
                </a:lnTo>
                <a:lnTo>
                  <a:pt x="337419" y="124459"/>
                </a:lnTo>
                <a:lnTo>
                  <a:pt x="306095" y="158749"/>
                </a:lnTo>
                <a:lnTo>
                  <a:pt x="280532" y="198119"/>
                </a:lnTo>
                <a:lnTo>
                  <a:pt x="823908" y="198119"/>
                </a:lnTo>
                <a:lnTo>
                  <a:pt x="835875" y="228599"/>
                </a:lnTo>
                <a:lnTo>
                  <a:pt x="840430" y="248919"/>
                </a:lnTo>
                <a:lnTo>
                  <a:pt x="262248" y="248919"/>
                </a:lnTo>
                <a:lnTo>
                  <a:pt x="256591" y="265429"/>
                </a:lnTo>
                <a:lnTo>
                  <a:pt x="253106" y="284479"/>
                </a:lnTo>
                <a:lnTo>
                  <a:pt x="251344" y="302259"/>
                </a:lnTo>
                <a:lnTo>
                  <a:pt x="250856" y="321309"/>
                </a:lnTo>
                <a:lnTo>
                  <a:pt x="251680" y="340359"/>
                </a:lnTo>
                <a:lnTo>
                  <a:pt x="254003" y="359409"/>
                </a:lnTo>
                <a:lnTo>
                  <a:pt x="257601" y="378459"/>
                </a:lnTo>
                <a:lnTo>
                  <a:pt x="262248" y="396239"/>
                </a:lnTo>
                <a:lnTo>
                  <a:pt x="839949" y="396239"/>
                </a:lnTo>
                <a:lnTo>
                  <a:pt x="836003" y="414019"/>
                </a:lnTo>
                <a:lnTo>
                  <a:pt x="824135" y="444499"/>
                </a:lnTo>
                <a:lnTo>
                  <a:pt x="280532" y="444499"/>
                </a:lnTo>
                <a:lnTo>
                  <a:pt x="306054" y="485139"/>
                </a:lnTo>
                <a:lnTo>
                  <a:pt x="337383" y="519429"/>
                </a:lnTo>
                <a:lnTo>
                  <a:pt x="373432" y="548639"/>
                </a:lnTo>
                <a:lnTo>
                  <a:pt x="401444" y="563879"/>
                </a:lnTo>
                <a:lnTo>
                  <a:pt x="312505" y="563879"/>
                </a:lnTo>
                <a:lnTo>
                  <a:pt x="286497" y="590549"/>
                </a:lnTo>
                <a:close/>
              </a:path>
              <a:path w="850264" h="847089">
                <a:moveTo>
                  <a:pt x="550295" y="195579"/>
                </a:moveTo>
                <a:lnTo>
                  <a:pt x="502239" y="195579"/>
                </a:lnTo>
                <a:lnTo>
                  <a:pt x="502239" y="54609"/>
                </a:lnTo>
                <a:lnTo>
                  <a:pt x="550295" y="54609"/>
                </a:lnTo>
                <a:lnTo>
                  <a:pt x="550295" y="195579"/>
                </a:lnTo>
                <a:close/>
              </a:path>
              <a:path w="850264" h="847089">
                <a:moveTo>
                  <a:pt x="687378" y="195579"/>
                </a:moveTo>
                <a:lnTo>
                  <a:pt x="634919" y="195579"/>
                </a:lnTo>
                <a:lnTo>
                  <a:pt x="630662" y="176529"/>
                </a:lnTo>
                <a:lnTo>
                  <a:pt x="624915" y="158749"/>
                </a:lnTo>
                <a:lnTo>
                  <a:pt x="609742" y="123189"/>
                </a:lnTo>
                <a:lnTo>
                  <a:pt x="582603" y="80009"/>
                </a:lnTo>
                <a:lnTo>
                  <a:pt x="550295" y="54609"/>
                </a:lnTo>
                <a:lnTo>
                  <a:pt x="705479" y="54609"/>
                </a:lnTo>
                <a:lnTo>
                  <a:pt x="726065" y="69849"/>
                </a:lnTo>
                <a:lnTo>
                  <a:pt x="639418" y="69849"/>
                </a:lnTo>
                <a:lnTo>
                  <a:pt x="641517" y="77469"/>
                </a:lnTo>
                <a:lnTo>
                  <a:pt x="644504" y="85089"/>
                </a:lnTo>
                <a:lnTo>
                  <a:pt x="648370" y="92709"/>
                </a:lnTo>
                <a:lnTo>
                  <a:pt x="653107" y="100329"/>
                </a:lnTo>
                <a:lnTo>
                  <a:pt x="662999" y="120649"/>
                </a:lnTo>
                <a:lnTo>
                  <a:pt x="672002" y="144779"/>
                </a:lnTo>
                <a:lnTo>
                  <a:pt x="680125" y="168909"/>
                </a:lnTo>
                <a:lnTo>
                  <a:pt x="687378" y="195579"/>
                </a:lnTo>
                <a:close/>
              </a:path>
              <a:path w="850264" h="847089">
                <a:moveTo>
                  <a:pt x="822911" y="195579"/>
                </a:moveTo>
                <a:lnTo>
                  <a:pt x="769609" y="195579"/>
                </a:lnTo>
                <a:lnTo>
                  <a:pt x="745740" y="157479"/>
                </a:lnTo>
                <a:lnTo>
                  <a:pt x="715642" y="123189"/>
                </a:lnTo>
                <a:lnTo>
                  <a:pt x="679980" y="93979"/>
                </a:lnTo>
                <a:lnTo>
                  <a:pt x="639418" y="69849"/>
                </a:lnTo>
                <a:lnTo>
                  <a:pt x="726065" y="69849"/>
                </a:lnTo>
                <a:lnTo>
                  <a:pt x="738073" y="78739"/>
                </a:lnTo>
                <a:lnTo>
                  <a:pt x="769994" y="110489"/>
                </a:lnTo>
                <a:lnTo>
                  <a:pt x="797285" y="147319"/>
                </a:lnTo>
                <a:lnTo>
                  <a:pt x="819421" y="186689"/>
                </a:lnTo>
                <a:lnTo>
                  <a:pt x="822911" y="195579"/>
                </a:lnTo>
                <a:close/>
              </a:path>
              <a:path w="850264" h="847089">
                <a:moveTo>
                  <a:pt x="823908" y="198119"/>
                </a:moveTo>
                <a:lnTo>
                  <a:pt x="365156" y="198119"/>
                </a:lnTo>
                <a:lnTo>
                  <a:pt x="371170" y="172719"/>
                </a:lnTo>
                <a:lnTo>
                  <a:pt x="378881" y="147319"/>
                </a:lnTo>
                <a:lnTo>
                  <a:pt x="388297" y="123189"/>
                </a:lnTo>
                <a:lnTo>
                  <a:pt x="399427" y="101599"/>
                </a:lnTo>
                <a:lnTo>
                  <a:pt x="401525" y="93979"/>
                </a:lnTo>
                <a:lnTo>
                  <a:pt x="404512" y="86359"/>
                </a:lnTo>
                <a:lnTo>
                  <a:pt x="408379" y="78739"/>
                </a:lnTo>
                <a:lnTo>
                  <a:pt x="413116" y="72389"/>
                </a:lnTo>
                <a:lnTo>
                  <a:pt x="477609" y="72389"/>
                </a:lnTo>
                <a:lnTo>
                  <a:pt x="469692" y="80009"/>
                </a:lnTo>
                <a:lnTo>
                  <a:pt x="454719" y="99059"/>
                </a:lnTo>
                <a:lnTo>
                  <a:pt x="434718" y="138429"/>
                </a:lnTo>
                <a:lnTo>
                  <a:pt x="421286" y="175259"/>
                </a:lnTo>
                <a:lnTo>
                  <a:pt x="415414" y="195579"/>
                </a:lnTo>
                <a:lnTo>
                  <a:pt x="822911" y="195579"/>
                </a:lnTo>
                <a:lnTo>
                  <a:pt x="823908" y="198119"/>
                </a:lnTo>
                <a:close/>
              </a:path>
              <a:path w="850264" h="847089">
                <a:moveTo>
                  <a:pt x="406224" y="396239"/>
                </a:moveTo>
                <a:lnTo>
                  <a:pt x="355966" y="396239"/>
                </a:lnTo>
                <a:lnTo>
                  <a:pt x="354566" y="378459"/>
                </a:lnTo>
                <a:lnTo>
                  <a:pt x="353381" y="359409"/>
                </a:lnTo>
                <a:lnTo>
                  <a:pt x="351766" y="340359"/>
                </a:lnTo>
                <a:lnTo>
                  <a:pt x="349074" y="321309"/>
                </a:lnTo>
                <a:lnTo>
                  <a:pt x="349827" y="302259"/>
                </a:lnTo>
                <a:lnTo>
                  <a:pt x="351658" y="284479"/>
                </a:lnTo>
                <a:lnTo>
                  <a:pt x="353920" y="265429"/>
                </a:lnTo>
                <a:lnTo>
                  <a:pt x="355966" y="248919"/>
                </a:lnTo>
                <a:lnTo>
                  <a:pt x="406224" y="248919"/>
                </a:lnTo>
                <a:lnTo>
                  <a:pt x="404536" y="265429"/>
                </a:lnTo>
                <a:lnTo>
                  <a:pt x="403065" y="283209"/>
                </a:lnTo>
                <a:lnTo>
                  <a:pt x="402023" y="302259"/>
                </a:lnTo>
                <a:lnTo>
                  <a:pt x="401629" y="321309"/>
                </a:lnTo>
                <a:lnTo>
                  <a:pt x="402037" y="340359"/>
                </a:lnTo>
                <a:lnTo>
                  <a:pt x="403100" y="359409"/>
                </a:lnTo>
                <a:lnTo>
                  <a:pt x="404577" y="378459"/>
                </a:lnTo>
                <a:lnTo>
                  <a:pt x="406224" y="396239"/>
                </a:lnTo>
                <a:close/>
              </a:path>
              <a:path w="850264" h="847089">
                <a:moveTo>
                  <a:pt x="550295" y="396239"/>
                </a:moveTo>
                <a:lnTo>
                  <a:pt x="502239" y="396239"/>
                </a:lnTo>
                <a:lnTo>
                  <a:pt x="502239" y="248919"/>
                </a:lnTo>
                <a:lnTo>
                  <a:pt x="550295" y="248919"/>
                </a:lnTo>
                <a:lnTo>
                  <a:pt x="550295" y="396239"/>
                </a:lnTo>
                <a:close/>
              </a:path>
              <a:path w="850264" h="847089">
                <a:moveTo>
                  <a:pt x="696568" y="396239"/>
                </a:moveTo>
                <a:lnTo>
                  <a:pt x="644013" y="396239"/>
                </a:lnTo>
                <a:lnTo>
                  <a:pt x="646004" y="378459"/>
                </a:lnTo>
                <a:lnTo>
                  <a:pt x="648237" y="359409"/>
                </a:lnTo>
                <a:lnTo>
                  <a:pt x="650058" y="340359"/>
                </a:lnTo>
                <a:lnTo>
                  <a:pt x="650810" y="321309"/>
                </a:lnTo>
                <a:lnTo>
                  <a:pt x="650058" y="302259"/>
                </a:lnTo>
                <a:lnTo>
                  <a:pt x="648237" y="284479"/>
                </a:lnTo>
                <a:lnTo>
                  <a:pt x="646004" y="265429"/>
                </a:lnTo>
                <a:lnTo>
                  <a:pt x="644013" y="248919"/>
                </a:lnTo>
                <a:lnTo>
                  <a:pt x="696568" y="248919"/>
                </a:lnTo>
                <a:lnTo>
                  <a:pt x="697986" y="265429"/>
                </a:lnTo>
                <a:lnTo>
                  <a:pt x="698938" y="284479"/>
                </a:lnTo>
                <a:lnTo>
                  <a:pt x="699853" y="302259"/>
                </a:lnTo>
                <a:lnTo>
                  <a:pt x="701163" y="321309"/>
                </a:lnTo>
                <a:lnTo>
                  <a:pt x="700768" y="340359"/>
                </a:lnTo>
                <a:lnTo>
                  <a:pt x="699727" y="359409"/>
                </a:lnTo>
                <a:lnTo>
                  <a:pt x="698255" y="378459"/>
                </a:lnTo>
                <a:lnTo>
                  <a:pt x="696568" y="396239"/>
                </a:lnTo>
                <a:close/>
              </a:path>
              <a:path w="850264" h="847089">
                <a:moveTo>
                  <a:pt x="839949" y="396239"/>
                </a:moveTo>
                <a:lnTo>
                  <a:pt x="790286" y="396239"/>
                </a:lnTo>
                <a:lnTo>
                  <a:pt x="795943" y="378459"/>
                </a:lnTo>
                <a:lnTo>
                  <a:pt x="799429" y="359409"/>
                </a:lnTo>
                <a:lnTo>
                  <a:pt x="801191" y="340359"/>
                </a:lnTo>
                <a:lnTo>
                  <a:pt x="801678" y="321309"/>
                </a:lnTo>
                <a:lnTo>
                  <a:pt x="800544" y="302259"/>
                </a:lnTo>
                <a:lnTo>
                  <a:pt x="797705" y="284479"/>
                </a:lnTo>
                <a:lnTo>
                  <a:pt x="794005" y="265429"/>
                </a:lnTo>
                <a:lnTo>
                  <a:pt x="790286" y="248919"/>
                </a:lnTo>
                <a:lnTo>
                  <a:pt x="840430" y="248919"/>
                </a:lnTo>
                <a:lnTo>
                  <a:pt x="846123" y="274319"/>
                </a:lnTo>
                <a:lnTo>
                  <a:pt x="849638" y="321309"/>
                </a:lnTo>
                <a:lnTo>
                  <a:pt x="846149" y="368299"/>
                </a:lnTo>
                <a:lnTo>
                  <a:pt x="839949" y="396239"/>
                </a:lnTo>
                <a:close/>
              </a:path>
              <a:path w="850264" h="847089">
                <a:moveTo>
                  <a:pt x="480991" y="570229"/>
                </a:moveTo>
                <a:lnTo>
                  <a:pt x="413116" y="570229"/>
                </a:lnTo>
                <a:lnTo>
                  <a:pt x="410654" y="563879"/>
                </a:lnTo>
                <a:lnTo>
                  <a:pt x="407133" y="556259"/>
                </a:lnTo>
                <a:lnTo>
                  <a:pt x="403181" y="548639"/>
                </a:lnTo>
                <a:lnTo>
                  <a:pt x="399427" y="541019"/>
                </a:lnTo>
                <a:lnTo>
                  <a:pt x="388297" y="519429"/>
                </a:lnTo>
                <a:lnTo>
                  <a:pt x="378881" y="496569"/>
                </a:lnTo>
                <a:lnTo>
                  <a:pt x="371170" y="471169"/>
                </a:lnTo>
                <a:lnTo>
                  <a:pt x="365156" y="444499"/>
                </a:lnTo>
                <a:lnTo>
                  <a:pt x="417807" y="444499"/>
                </a:lnTo>
                <a:lnTo>
                  <a:pt x="423337" y="463549"/>
                </a:lnTo>
                <a:lnTo>
                  <a:pt x="429737" y="482599"/>
                </a:lnTo>
                <a:lnTo>
                  <a:pt x="437017" y="500379"/>
                </a:lnTo>
                <a:lnTo>
                  <a:pt x="445185" y="518159"/>
                </a:lnTo>
                <a:lnTo>
                  <a:pt x="456994" y="541019"/>
                </a:lnTo>
                <a:lnTo>
                  <a:pt x="471163" y="561339"/>
                </a:lnTo>
                <a:lnTo>
                  <a:pt x="480991" y="570229"/>
                </a:lnTo>
                <a:close/>
              </a:path>
              <a:path w="850264" h="847089">
                <a:moveTo>
                  <a:pt x="550199" y="586739"/>
                </a:moveTo>
                <a:lnTo>
                  <a:pt x="502239" y="586739"/>
                </a:lnTo>
                <a:lnTo>
                  <a:pt x="502239" y="444499"/>
                </a:lnTo>
                <a:lnTo>
                  <a:pt x="550199" y="444499"/>
                </a:lnTo>
                <a:lnTo>
                  <a:pt x="550199" y="586739"/>
                </a:lnTo>
                <a:close/>
              </a:path>
              <a:path w="850264" h="847089">
                <a:moveTo>
                  <a:pt x="707265" y="586739"/>
                </a:moveTo>
                <a:lnTo>
                  <a:pt x="550199" y="586739"/>
                </a:lnTo>
                <a:lnTo>
                  <a:pt x="566892" y="577849"/>
                </a:lnTo>
                <a:lnTo>
                  <a:pt x="582508" y="563879"/>
                </a:lnTo>
                <a:lnTo>
                  <a:pt x="609647" y="518159"/>
                </a:lnTo>
                <a:lnTo>
                  <a:pt x="630243" y="464819"/>
                </a:lnTo>
                <a:lnTo>
                  <a:pt x="634823" y="444499"/>
                </a:lnTo>
                <a:lnTo>
                  <a:pt x="687474" y="444499"/>
                </a:lnTo>
                <a:lnTo>
                  <a:pt x="680167" y="469899"/>
                </a:lnTo>
                <a:lnTo>
                  <a:pt x="672026" y="495299"/>
                </a:lnTo>
                <a:lnTo>
                  <a:pt x="663041" y="519429"/>
                </a:lnTo>
                <a:lnTo>
                  <a:pt x="653203" y="541019"/>
                </a:lnTo>
                <a:lnTo>
                  <a:pt x="650741" y="548639"/>
                </a:lnTo>
                <a:lnTo>
                  <a:pt x="647220" y="556259"/>
                </a:lnTo>
                <a:lnTo>
                  <a:pt x="643268" y="563879"/>
                </a:lnTo>
                <a:lnTo>
                  <a:pt x="639514" y="570229"/>
                </a:lnTo>
                <a:lnTo>
                  <a:pt x="728646" y="570229"/>
                </a:lnTo>
                <a:lnTo>
                  <a:pt x="707265" y="586739"/>
                </a:lnTo>
                <a:close/>
              </a:path>
              <a:path w="850264" h="847089">
                <a:moveTo>
                  <a:pt x="728646" y="570229"/>
                </a:moveTo>
                <a:lnTo>
                  <a:pt x="639514" y="570229"/>
                </a:lnTo>
                <a:lnTo>
                  <a:pt x="680076" y="548639"/>
                </a:lnTo>
                <a:lnTo>
                  <a:pt x="715738" y="519429"/>
                </a:lnTo>
                <a:lnTo>
                  <a:pt x="745836" y="485139"/>
                </a:lnTo>
                <a:lnTo>
                  <a:pt x="769705" y="444499"/>
                </a:lnTo>
                <a:lnTo>
                  <a:pt x="824135" y="444499"/>
                </a:lnTo>
                <a:lnTo>
                  <a:pt x="819684" y="455929"/>
                </a:lnTo>
                <a:lnTo>
                  <a:pt x="797675" y="495299"/>
                </a:lnTo>
                <a:lnTo>
                  <a:pt x="770457" y="532129"/>
                </a:lnTo>
                <a:lnTo>
                  <a:pt x="738515" y="562609"/>
                </a:lnTo>
                <a:lnTo>
                  <a:pt x="728646" y="570229"/>
                </a:lnTo>
                <a:close/>
              </a:path>
              <a:path w="850264" h="847089">
                <a:moveTo>
                  <a:pt x="524831" y="641349"/>
                </a:moveTo>
                <a:lnTo>
                  <a:pt x="521959" y="641349"/>
                </a:lnTo>
                <a:lnTo>
                  <a:pt x="474527" y="637539"/>
                </a:lnTo>
                <a:lnTo>
                  <a:pt x="430180" y="627379"/>
                </a:lnTo>
                <a:lnTo>
                  <a:pt x="388030" y="612139"/>
                </a:lnTo>
                <a:lnTo>
                  <a:pt x="348623" y="590549"/>
                </a:lnTo>
                <a:lnTo>
                  <a:pt x="312505" y="563879"/>
                </a:lnTo>
                <a:lnTo>
                  <a:pt x="401444" y="563879"/>
                </a:lnTo>
                <a:lnTo>
                  <a:pt x="413116" y="570229"/>
                </a:lnTo>
                <a:lnTo>
                  <a:pt x="480991" y="570229"/>
                </a:lnTo>
                <a:lnTo>
                  <a:pt x="486607" y="575309"/>
                </a:lnTo>
                <a:lnTo>
                  <a:pt x="502239" y="586739"/>
                </a:lnTo>
                <a:lnTo>
                  <a:pt x="707265" y="586739"/>
                </a:lnTo>
                <a:lnTo>
                  <a:pt x="702331" y="590549"/>
                </a:lnTo>
                <a:lnTo>
                  <a:pt x="662387" y="612139"/>
                </a:lnTo>
                <a:lnTo>
                  <a:pt x="619168" y="627379"/>
                </a:lnTo>
                <a:lnTo>
                  <a:pt x="573155" y="637539"/>
                </a:lnTo>
                <a:lnTo>
                  <a:pt x="524831" y="641349"/>
                </a:lnTo>
                <a:close/>
              </a:path>
              <a:path w="850264" h="847089">
                <a:moveTo>
                  <a:pt x="72514" y="847089"/>
                </a:moveTo>
                <a:lnTo>
                  <a:pt x="33636" y="833119"/>
                </a:lnTo>
                <a:lnTo>
                  <a:pt x="5564" y="800099"/>
                </a:lnTo>
                <a:lnTo>
                  <a:pt x="0" y="772159"/>
                </a:lnTo>
                <a:lnTo>
                  <a:pt x="5564" y="742949"/>
                </a:lnTo>
                <a:lnTo>
                  <a:pt x="136556" y="604519"/>
                </a:lnTo>
                <a:lnTo>
                  <a:pt x="174640" y="584199"/>
                </a:lnTo>
                <a:lnTo>
                  <a:pt x="188728" y="582929"/>
                </a:lnTo>
                <a:lnTo>
                  <a:pt x="197042" y="582929"/>
                </a:lnTo>
                <a:lnTo>
                  <a:pt x="205265" y="584199"/>
                </a:lnTo>
                <a:lnTo>
                  <a:pt x="213310" y="586739"/>
                </a:lnTo>
                <a:lnTo>
                  <a:pt x="221085" y="590549"/>
                </a:lnTo>
                <a:lnTo>
                  <a:pt x="286497" y="590549"/>
                </a:lnTo>
                <a:lnTo>
                  <a:pt x="253058" y="624839"/>
                </a:lnTo>
                <a:lnTo>
                  <a:pt x="256283" y="634999"/>
                </a:lnTo>
                <a:lnTo>
                  <a:pt x="183942" y="634999"/>
                </a:lnTo>
                <a:lnTo>
                  <a:pt x="177720" y="636269"/>
                </a:lnTo>
                <a:lnTo>
                  <a:pt x="58729" y="755649"/>
                </a:lnTo>
                <a:lnTo>
                  <a:pt x="53613" y="763269"/>
                </a:lnTo>
                <a:lnTo>
                  <a:pt x="51908" y="772159"/>
                </a:lnTo>
                <a:lnTo>
                  <a:pt x="53613" y="782319"/>
                </a:lnTo>
                <a:lnTo>
                  <a:pt x="58729" y="789939"/>
                </a:lnTo>
                <a:lnTo>
                  <a:pt x="63324" y="795019"/>
                </a:lnTo>
                <a:lnTo>
                  <a:pt x="69738" y="796289"/>
                </a:lnTo>
                <a:lnTo>
                  <a:pt x="153009" y="796289"/>
                </a:lnTo>
                <a:lnTo>
                  <a:pt x="125069" y="824229"/>
                </a:lnTo>
                <a:lnTo>
                  <a:pt x="113007" y="833119"/>
                </a:lnTo>
                <a:lnTo>
                  <a:pt x="100514" y="840739"/>
                </a:lnTo>
                <a:lnTo>
                  <a:pt x="87160" y="845819"/>
                </a:lnTo>
                <a:lnTo>
                  <a:pt x="72514" y="847089"/>
                </a:lnTo>
                <a:close/>
              </a:path>
              <a:path w="850264" h="847089">
                <a:moveTo>
                  <a:pt x="153009" y="796289"/>
                </a:moveTo>
                <a:lnTo>
                  <a:pt x="82182" y="796289"/>
                </a:lnTo>
                <a:lnTo>
                  <a:pt x="88501" y="795019"/>
                </a:lnTo>
                <a:lnTo>
                  <a:pt x="207395" y="675639"/>
                </a:lnTo>
                <a:lnTo>
                  <a:pt x="212511" y="666749"/>
                </a:lnTo>
                <a:lnTo>
                  <a:pt x="214216" y="657859"/>
                </a:lnTo>
                <a:lnTo>
                  <a:pt x="212511" y="648969"/>
                </a:lnTo>
                <a:lnTo>
                  <a:pt x="207395" y="641349"/>
                </a:lnTo>
                <a:lnTo>
                  <a:pt x="202800" y="636269"/>
                </a:lnTo>
                <a:lnTo>
                  <a:pt x="196578" y="634999"/>
                </a:lnTo>
                <a:lnTo>
                  <a:pt x="256283" y="634999"/>
                </a:lnTo>
                <a:lnTo>
                  <a:pt x="259911" y="646429"/>
                </a:lnTo>
                <a:lnTo>
                  <a:pt x="259926" y="669289"/>
                </a:lnTo>
                <a:lnTo>
                  <a:pt x="253085" y="690879"/>
                </a:lnTo>
                <a:lnTo>
                  <a:pt x="239369" y="709929"/>
                </a:lnTo>
                <a:lnTo>
                  <a:pt x="153009" y="796289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10616" y="3262896"/>
            <a:ext cx="841375" cy="838200"/>
          </a:xfrm>
          <a:custGeom>
            <a:avLst/>
            <a:gdLst/>
            <a:ahLst/>
            <a:cxnLst/>
            <a:rect l="l" t="t" r="r" b="b"/>
            <a:pathLst>
              <a:path w="841375" h="838200">
                <a:moveTo>
                  <a:pt x="718185" y="218859"/>
                </a:moveTo>
                <a:lnTo>
                  <a:pt x="716368" y="209905"/>
                </a:lnTo>
                <a:lnTo>
                  <a:pt x="710704" y="203047"/>
                </a:lnTo>
                <a:lnTo>
                  <a:pt x="701852" y="199339"/>
                </a:lnTo>
                <a:lnTo>
                  <a:pt x="699084" y="197726"/>
                </a:lnTo>
                <a:lnTo>
                  <a:pt x="696125" y="197065"/>
                </a:lnTo>
                <a:lnTo>
                  <a:pt x="693077" y="197065"/>
                </a:lnTo>
                <a:lnTo>
                  <a:pt x="619785" y="349046"/>
                </a:lnTo>
                <a:lnTo>
                  <a:pt x="567385" y="213017"/>
                </a:lnTo>
                <a:lnTo>
                  <a:pt x="563765" y="206082"/>
                </a:lnTo>
                <a:lnTo>
                  <a:pt x="558406" y="201028"/>
                </a:lnTo>
                <a:lnTo>
                  <a:pt x="551891" y="197929"/>
                </a:lnTo>
                <a:lnTo>
                  <a:pt x="544677" y="196875"/>
                </a:lnTo>
                <a:lnTo>
                  <a:pt x="537845" y="197853"/>
                </a:lnTo>
                <a:lnTo>
                  <a:pt x="531431" y="200812"/>
                </a:lnTo>
                <a:lnTo>
                  <a:pt x="525919" y="205841"/>
                </a:lnTo>
                <a:lnTo>
                  <a:pt x="521766" y="213017"/>
                </a:lnTo>
                <a:lnTo>
                  <a:pt x="471665" y="349046"/>
                </a:lnTo>
                <a:lnTo>
                  <a:pt x="419277" y="213017"/>
                </a:lnTo>
                <a:lnTo>
                  <a:pt x="415785" y="206895"/>
                </a:lnTo>
                <a:lnTo>
                  <a:pt x="410756" y="201841"/>
                </a:lnTo>
                <a:lnTo>
                  <a:pt x="404698" y="198424"/>
                </a:lnTo>
                <a:lnTo>
                  <a:pt x="398094" y="197154"/>
                </a:lnTo>
                <a:lnTo>
                  <a:pt x="395224" y="197154"/>
                </a:lnTo>
                <a:lnTo>
                  <a:pt x="392366" y="197916"/>
                </a:lnTo>
                <a:lnTo>
                  <a:pt x="381723" y="204368"/>
                </a:lnTo>
                <a:lnTo>
                  <a:pt x="375716" y="211632"/>
                </a:lnTo>
                <a:lnTo>
                  <a:pt x="372706" y="220179"/>
                </a:lnTo>
                <a:lnTo>
                  <a:pt x="373761" y="228955"/>
                </a:lnTo>
                <a:lnTo>
                  <a:pt x="448957" y="428396"/>
                </a:lnTo>
                <a:lnTo>
                  <a:pt x="472427" y="444627"/>
                </a:lnTo>
                <a:lnTo>
                  <a:pt x="479005" y="443661"/>
                </a:lnTo>
                <a:lnTo>
                  <a:pt x="485140" y="440677"/>
                </a:lnTo>
                <a:lnTo>
                  <a:pt x="490435" y="435622"/>
                </a:lnTo>
                <a:lnTo>
                  <a:pt x="494474" y="428396"/>
                </a:lnTo>
                <a:lnTo>
                  <a:pt x="544576" y="292468"/>
                </a:lnTo>
                <a:lnTo>
                  <a:pt x="596976" y="428396"/>
                </a:lnTo>
                <a:lnTo>
                  <a:pt x="601294" y="435381"/>
                </a:lnTo>
                <a:lnTo>
                  <a:pt x="606958" y="440461"/>
                </a:lnTo>
                <a:lnTo>
                  <a:pt x="613498" y="443572"/>
                </a:lnTo>
                <a:lnTo>
                  <a:pt x="620445" y="444627"/>
                </a:lnTo>
                <a:lnTo>
                  <a:pt x="626960" y="443661"/>
                </a:lnTo>
                <a:lnTo>
                  <a:pt x="633082" y="440677"/>
                </a:lnTo>
                <a:lnTo>
                  <a:pt x="638390" y="435622"/>
                </a:lnTo>
                <a:lnTo>
                  <a:pt x="642493" y="428396"/>
                </a:lnTo>
                <a:lnTo>
                  <a:pt x="715505" y="228866"/>
                </a:lnTo>
                <a:lnTo>
                  <a:pt x="718185" y="218859"/>
                </a:lnTo>
                <a:close/>
              </a:path>
              <a:path w="841375" h="838200">
                <a:moveTo>
                  <a:pt x="840803" y="294551"/>
                </a:moveTo>
                <a:lnTo>
                  <a:pt x="836942" y="246659"/>
                </a:lnTo>
                <a:lnTo>
                  <a:pt x="825741" y="201256"/>
                </a:lnTo>
                <a:lnTo>
                  <a:pt x="807821" y="158965"/>
                </a:lnTo>
                <a:lnTo>
                  <a:pt x="792988" y="135153"/>
                </a:lnTo>
                <a:lnTo>
                  <a:pt x="792988" y="294551"/>
                </a:lnTo>
                <a:lnTo>
                  <a:pt x="787920" y="344195"/>
                </a:lnTo>
                <a:lnTo>
                  <a:pt x="773391" y="390512"/>
                </a:lnTo>
                <a:lnTo>
                  <a:pt x="750430" y="432473"/>
                </a:lnTo>
                <a:lnTo>
                  <a:pt x="720026" y="469074"/>
                </a:lnTo>
                <a:lnTo>
                  <a:pt x="683234" y="499313"/>
                </a:lnTo>
                <a:lnTo>
                  <a:pt x="641045" y="522147"/>
                </a:lnTo>
                <a:lnTo>
                  <a:pt x="594487" y="536600"/>
                </a:lnTo>
                <a:lnTo>
                  <a:pt x="544576" y="541642"/>
                </a:lnTo>
                <a:lnTo>
                  <a:pt x="494766" y="536613"/>
                </a:lnTo>
                <a:lnTo>
                  <a:pt x="448487" y="522185"/>
                </a:lnTo>
                <a:lnTo>
                  <a:pt x="442582" y="518960"/>
                </a:lnTo>
                <a:lnTo>
                  <a:pt x="406679" y="499351"/>
                </a:lnTo>
                <a:lnTo>
                  <a:pt x="370319" y="469150"/>
                </a:lnTo>
                <a:lnTo>
                  <a:pt x="340372" y="432549"/>
                </a:lnTo>
                <a:lnTo>
                  <a:pt x="317779" y="390588"/>
                </a:lnTo>
                <a:lnTo>
                  <a:pt x="303517" y="344258"/>
                </a:lnTo>
                <a:lnTo>
                  <a:pt x="298551" y="294551"/>
                </a:lnTo>
                <a:lnTo>
                  <a:pt x="303517" y="245008"/>
                </a:lnTo>
                <a:lnTo>
                  <a:pt x="317779" y="198894"/>
                </a:lnTo>
                <a:lnTo>
                  <a:pt x="340372" y="157302"/>
                </a:lnTo>
                <a:lnTo>
                  <a:pt x="370319" y="121145"/>
                </a:lnTo>
                <a:lnTo>
                  <a:pt x="406679" y="91376"/>
                </a:lnTo>
                <a:lnTo>
                  <a:pt x="448437" y="68961"/>
                </a:lnTo>
                <a:lnTo>
                  <a:pt x="494741" y="54775"/>
                </a:lnTo>
                <a:lnTo>
                  <a:pt x="544576" y="49834"/>
                </a:lnTo>
                <a:lnTo>
                  <a:pt x="594487" y="54775"/>
                </a:lnTo>
                <a:lnTo>
                  <a:pt x="641045" y="68961"/>
                </a:lnTo>
                <a:lnTo>
                  <a:pt x="683234" y="91427"/>
                </a:lnTo>
                <a:lnTo>
                  <a:pt x="720026" y="121221"/>
                </a:lnTo>
                <a:lnTo>
                  <a:pt x="750430" y="157391"/>
                </a:lnTo>
                <a:lnTo>
                  <a:pt x="773391" y="198970"/>
                </a:lnTo>
                <a:lnTo>
                  <a:pt x="787908" y="244957"/>
                </a:lnTo>
                <a:lnTo>
                  <a:pt x="792988" y="294551"/>
                </a:lnTo>
                <a:lnTo>
                  <a:pt x="792988" y="135153"/>
                </a:lnTo>
                <a:lnTo>
                  <a:pt x="783780" y="120370"/>
                </a:lnTo>
                <a:lnTo>
                  <a:pt x="754214" y="86080"/>
                </a:lnTo>
                <a:lnTo>
                  <a:pt x="719721" y="56680"/>
                </a:lnTo>
                <a:lnTo>
                  <a:pt x="708596" y="49834"/>
                </a:lnTo>
                <a:lnTo>
                  <a:pt x="680910" y="32778"/>
                </a:lnTo>
                <a:lnTo>
                  <a:pt x="638378" y="14960"/>
                </a:lnTo>
                <a:lnTo>
                  <a:pt x="592734" y="3835"/>
                </a:lnTo>
                <a:lnTo>
                  <a:pt x="544576" y="0"/>
                </a:lnTo>
                <a:lnTo>
                  <a:pt x="496417" y="3898"/>
                </a:lnTo>
                <a:lnTo>
                  <a:pt x="450773" y="15189"/>
                </a:lnTo>
                <a:lnTo>
                  <a:pt x="408254" y="33223"/>
                </a:lnTo>
                <a:lnTo>
                  <a:pt x="369443" y="57365"/>
                </a:lnTo>
                <a:lnTo>
                  <a:pt x="334949" y="86969"/>
                </a:lnTo>
                <a:lnTo>
                  <a:pt x="305384" y="121399"/>
                </a:lnTo>
                <a:lnTo>
                  <a:pt x="281343" y="160020"/>
                </a:lnTo>
                <a:lnTo>
                  <a:pt x="263410" y="202171"/>
                </a:lnTo>
                <a:lnTo>
                  <a:pt x="252222" y="247230"/>
                </a:lnTo>
                <a:lnTo>
                  <a:pt x="248361" y="294551"/>
                </a:lnTo>
                <a:lnTo>
                  <a:pt x="253352" y="348856"/>
                </a:lnTo>
                <a:lnTo>
                  <a:pt x="267754" y="399122"/>
                </a:lnTo>
                <a:lnTo>
                  <a:pt x="290715" y="444715"/>
                </a:lnTo>
                <a:lnTo>
                  <a:pt x="321360" y="484974"/>
                </a:lnTo>
                <a:lnTo>
                  <a:pt x="268871" y="537095"/>
                </a:lnTo>
                <a:lnTo>
                  <a:pt x="261124" y="533298"/>
                </a:lnTo>
                <a:lnTo>
                  <a:pt x="259740" y="532841"/>
                </a:lnTo>
                <a:lnTo>
                  <a:pt x="259740" y="603973"/>
                </a:lnTo>
                <a:lnTo>
                  <a:pt x="258038" y="613117"/>
                </a:lnTo>
                <a:lnTo>
                  <a:pt x="252933" y="621004"/>
                </a:lnTo>
                <a:lnTo>
                  <a:pt x="88798" y="781900"/>
                </a:lnTo>
                <a:lnTo>
                  <a:pt x="85356" y="786460"/>
                </a:lnTo>
                <a:lnTo>
                  <a:pt x="79057" y="788644"/>
                </a:lnTo>
                <a:lnTo>
                  <a:pt x="66078" y="788644"/>
                </a:lnTo>
                <a:lnTo>
                  <a:pt x="59207" y="786460"/>
                </a:lnTo>
                <a:lnTo>
                  <a:pt x="54635" y="781900"/>
                </a:lnTo>
                <a:lnTo>
                  <a:pt x="50761" y="774065"/>
                </a:lnTo>
                <a:lnTo>
                  <a:pt x="49479" y="764908"/>
                </a:lnTo>
                <a:lnTo>
                  <a:pt x="50761" y="755764"/>
                </a:lnTo>
                <a:lnTo>
                  <a:pt x="54635" y="747915"/>
                </a:lnTo>
                <a:lnTo>
                  <a:pt x="218770" y="587019"/>
                </a:lnTo>
                <a:lnTo>
                  <a:pt x="222211" y="582460"/>
                </a:lnTo>
                <a:lnTo>
                  <a:pt x="228511" y="580186"/>
                </a:lnTo>
                <a:lnTo>
                  <a:pt x="241490" y="580186"/>
                </a:lnTo>
                <a:lnTo>
                  <a:pt x="248259" y="582460"/>
                </a:lnTo>
                <a:lnTo>
                  <a:pt x="252933" y="587019"/>
                </a:lnTo>
                <a:lnTo>
                  <a:pt x="258038" y="594855"/>
                </a:lnTo>
                <a:lnTo>
                  <a:pt x="259740" y="603973"/>
                </a:lnTo>
                <a:lnTo>
                  <a:pt x="259740" y="532841"/>
                </a:lnTo>
                <a:lnTo>
                  <a:pt x="253111" y="530593"/>
                </a:lnTo>
                <a:lnTo>
                  <a:pt x="244906" y="528993"/>
                </a:lnTo>
                <a:lnTo>
                  <a:pt x="236626" y="528447"/>
                </a:lnTo>
                <a:lnTo>
                  <a:pt x="222529" y="529920"/>
                </a:lnTo>
                <a:lnTo>
                  <a:pt x="184518" y="550659"/>
                </a:lnTo>
                <a:lnTo>
                  <a:pt x="20472" y="711657"/>
                </a:lnTo>
                <a:lnTo>
                  <a:pt x="0" y="763790"/>
                </a:lnTo>
                <a:lnTo>
                  <a:pt x="5118" y="792010"/>
                </a:lnTo>
                <a:lnTo>
                  <a:pt x="32346" y="825652"/>
                </a:lnTo>
                <a:lnTo>
                  <a:pt x="74002" y="838098"/>
                </a:lnTo>
                <a:lnTo>
                  <a:pt x="88468" y="836714"/>
                </a:lnTo>
                <a:lnTo>
                  <a:pt x="102501" y="832561"/>
                </a:lnTo>
                <a:lnTo>
                  <a:pt x="115697" y="825652"/>
                </a:lnTo>
                <a:lnTo>
                  <a:pt x="127635" y="815987"/>
                </a:lnTo>
                <a:lnTo>
                  <a:pt x="155105" y="788644"/>
                </a:lnTo>
                <a:lnTo>
                  <a:pt x="289394" y="654989"/>
                </a:lnTo>
                <a:lnTo>
                  <a:pt x="303390" y="636104"/>
                </a:lnTo>
                <a:lnTo>
                  <a:pt x="310743" y="614464"/>
                </a:lnTo>
                <a:lnTo>
                  <a:pt x="310845" y="591566"/>
                </a:lnTo>
                <a:lnTo>
                  <a:pt x="306920" y="580186"/>
                </a:lnTo>
                <a:lnTo>
                  <a:pt x="303047" y="568896"/>
                </a:lnTo>
                <a:lnTo>
                  <a:pt x="336410" y="537095"/>
                </a:lnTo>
                <a:lnTo>
                  <a:pt x="355434" y="518960"/>
                </a:lnTo>
                <a:lnTo>
                  <a:pt x="396176" y="548119"/>
                </a:lnTo>
                <a:lnTo>
                  <a:pt x="442277" y="570242"/>
                </a:lnTo>
                <a:lnTo>
                  <a:pt x="492239" y="584288"/>
                </a:lnTo>
                <a:lnTo>
                  <a:pt x="544576" y="589203"/>
                </a:lnTo>
                <a:lnTo>
                  <a:pt x="593293" y="585304"/>
                </a:lnTo>
                <a:lnTo>
                  <a:pt x="639267" y="574001"/>
                </a:lnTo>
                <a:lnTo>
                  <a:pt x="681913" y="555967"/>
                </a:lnTo>
                <a:lnTo>
                  <a:pt x="704926" y="541642"/>
                </a:lnTo>
                <a:lnTo>
                  <a:pt x="720712" y="531825"/>
                </a:lnTo>
                <a:lnTo>
                  <a:pt x="755065" y="502221"/>
                </a:lnTo>
                <a:lnTo>
                  <a:pt x="784440" y="467779"/>
                </a:lnTo>
                <a:lnTo>
                  <a:pt x="808253" y="429158"/>
                </a:lnTo>
                <a:lnTo>
                  <a:pt x="825957" y="386981"/>
                </a:lnTo>
                <a:lnTo>
                  <a:pt x="836993" y="341896"/>
                </a:lnTo>
                <a:lnTo>
                  <a:pt x="840803" y="294551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06594" y="4281742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242372" y="199847"/>
                </a:moveTo>
                <a:lnTo>
                  <a:pt x="194846" y="199847"/>
                </a:lnTo>
                <a:lnTo>
                  <a:pt x="194846" y="122609"/>
                </a:lnTo>
                <a:lnTo>
                  <a:pt x="204400" y="74719"/>
                </a:lnTo>
                <a:lnTo>
                  <a:pt x="230514" y="35765"/>
                </a:lnTo>
                <a:lnTo>
                  <a:pt x="269363" y="9580"/>
                </a:lnTo>
                <a:lnTo>
                  <a:pt x="317123" y="0"/>
                </a:lnTo>
                <a:lnTo>
                  <a:pt x="514246" y="0"/>
                </a:lnTo>
                <a:lnTo>
                  <a:pt x="562006" y="9580"/>
                </a:lnTo>
                <a:lnTo>
                  <a:pt x="600855" y="35765"/>
                </a:lnTo>
                <a:lnTo>
                  <a:pt x="610356" y="49938"/>
                </a:lnTo>
                <a:lnTo>
                  <a:pt x="317123" y="49938"/>
                </a:lnTo>
                <a:lnTo>
                  <a:pt x="288235" y="55875"/>
                </a:lnTo>
                <a:lnTo>
                  <a:pt x="264451" y="71827"/>
                </a:lnTo>
                <a:lnTo>
                  <a:pt x="248316" y="95002"/>
                </a:lnTo>
                <a:lnTo>
                  <a:pt x="242372" y="122609"/>
                </a:lnTo>
                <a:lnTo>
                  <a:pt x="242372" y="199847"/>
                </a:lnTo>
                <a:close/>
              </a:path>
              <a:path w="838200" h="838200">
                <a:moveTo>
                  <a:pt x="636523" y="199847"/>
                </a:moveTo>
                <a:lnTo>
                  <a:pt x="588998" y="199847"/>
                </a:lnTo>
                <a:lnTo>
                  <a:pt x="588998" y="122609"/>
                </a:lnTo>
                <a:lnTo>
                  <a:pt x="582734" y="94962"/>
                </a:lnTo>
                <a:lnTo>
                  <a:pt x="566065" y="71791"/>
                </a:lnTo>
                <a:lnTo>
                  <a:pt x="542174" y="55862"/>
                </a:lnTo>
                <a:lnTo>
                  <a:pt x="514246" y="49938"/>
                </a:lnTo>
                <a:lnTo>
                  <a:pt x="610356" y="49938"/>
                </a:lnTo>
                <a:lnTo>
                  <a:pt x="626969" y="74719"/>
                </a:lnTo>
                <a:lnTo>
                  <a:pt x="636523" y="122609"/>
                </a:lnTo>
                <a:lnTo>
                  <a:pt x="636523" y="199847"/>
                </a:lnTo>
                <a:close/>
              </a:path>
              <a:path w="838200" h="838200">
                <a:moveTo>
                  <a:pt x="342072" y="199847"/>
                </a:moveTo>
                <a:lnTo>
                  <a:pt x="289993" y="199847"/>
                </a:lnTo>
                <a:lnTo>
                  <a:pt x="289993" y="122609"/>
                </a:lnTo>
                <a:lnTo>
                  <a:pt x="292004" y="112977"/>
                </a:lnTo>
                <a:lnTo>
                  <a:pt x="297617" y="105048"/>
                </a:lnTo>
                <a:lnTo>
                  <a:pt x="306201" y="99669"/>
                </a:lnTo>
                <a:lnTo>
                  <a:pt x="317123" y="97688"/>
                </a:lnTo>
                <a:lnTo>
                  <a:pt x="514246" y="97688"/>
                </a:lnTo>
                <a:lnTo>
                  <a:pt x="523867" y="99669"/>
                </a:lnTo>
                <a:lnTo>
                  <a:pt x="531808" y="105048"/>
                </a:lnTo>
                <a:lnTo>
                  <a:pt x="537204" y="112977"/>
                </a:lnTo>
                <a:lnTo>
                  <a:pt x="539195" y="122609"/>
                </a:lnTo>
                <a:lnTo>
                  <a:pt x="539195" y="145343"/>
                </a:lnTo>
                <a:lnTo>
                  <a:pt x="342072" y="145343"/>
                </a:lnTo>
                <a:lnTo>
                  <a:pt x="342072" y="199847"/>
                </a:lnTo>
                <a:close/>
              </a:path>
              <a:path w="838200" h="838200">
                <a:moveTo>
                  <a:pt x="539195" y="199847"/>
                </a:moveTo>
                <a:lnTo>
                  <a:pt x="489298" y="199847"/>
                </a:lnTo>
                <a:lnTo>
                  <a:pt x="489298" y="145343"/>
                </a:lnTo>
                <a:lnTo>
                  <a:pt x="539195" y="145343"/>
                </a:lnTo>
                <a:lnTo>
                  <a:pt x="539195" y="199847"/>
                </a:lnTo>
                <a:close/>
              </a:path>
              <a:path w="838200" h="838200">
                <a:moveTo>
                  <a:pt x="715828" y="838008"/>
                </a:moveTo>
                <a:lnTo>
                  <a:pt x="120095" y="838008"/>
                </a:lnTo>
                <a:lnTo>
                  <a:pt x="72636" y="828784"/>
                </a:lnTo>
                <a:lnTo>
                  <a:pt x="34541" y="803384"/>
                </a:lnTo>
                <a:lnTo>
                  <a:pt x="9200" y="765214"/>
                </a:lnTo>
                <a:lnTo>
                  <a:pt x="0" y="717681"/>
                </a:lnTo>
                <a:lnTo>
                  <a:pt x="0" y="281650"/>
                </a:lnTo>
                <a:lnTo>
                  <a:pt x="6383" y="249687"/>
                </a:lnTo>
                <a:lnTo>
                  <a:pt x="23822" y="223698"/>
                </a:lnTo>
                <a:lnTo>
                  <a:pt x="49744" y="206235"/>
                </a:lnTo>
                <a:lnTo>
                  <a:pt x="81581" y="199847"/>
                </a:lnTo>
                <a:lnTo>
                  <a:pt x="763449" y="199847"/>
                </a:lnTo>
                <a:lnTo>
                  <a:pt x="791015" y="205807"/>
                </a:lnTo>
                <a:lnTo>
                  <a:pt x="814366" y="221986"/>
                </a:lnTo>
                <a:lnTo>
                  <a:pt x="830922" y="245835"/>
                </a:lnTo>
                <a:lnTo>
                  <a:pt x="832468" y="252068"/>
                </a:lnTo>
                <a:lnTo>
                  <a:pt x="81581" y="252163"/>
                </a:lnTo>
                <a:lnTo>
                  <a:pt x="67670" y="254608"/>
                </a:lnTo>
                <a:lnTo>
                  <a:pt x="56952" y="261520"/>
                </a:lnTo>
                <a:lnTo>
                  <a:pt x="50058" y="272268"/>
                </a:lnTo>
                <a:lnTo>
                  <a:pt x="47620" y="286216"/>
                </a:lnTo>
                <a:lnTo>
                  <a:pt x="47620" y="361076"/>
                </a:lnTo>
                <a:lnTo>
                  <a:pt x="87108" y="392385"/>
                </a:lnTo>
                <a:lnTo>
                  <a:pt x="128906" y="419774"/>
                </a:lnTo>
                <a:lnTo>
                  <a:pt x="138162" y="424711"/>
                </a:lnTo>
                <a:lnTo>
                  <a:pt x="47620" y="424711"/>
                </a:lnTo>
                <a:lnTo>
                  <a:pt x="47620" y="719964"/>
                </a:lnTo>
                <a:lnTo>
                  <a:pt x="53542" y="747611"/>
                </a:lnTo>
                <a:lnTo>
                  <a:pt x="69450" y="770782"/>
                </a:lnTo>
                <a:lnTo>
                  <a:pt x="92563" y="786712"/>
                </a:lnTo>
                <a:lnTo>
                  <a:pt x="120095" y="792636"/>
                </a:lnTo>
                <a:lnTo>
                  <a:pt x="809791" y="792636"/>
                </a:lnTo>
                <a:lnTo>
                  <a:pt x="802437" y="803384"/>
                </a:lnTo>
                <a:lnTo>
                  <a:pt x="763588" y="828784"/>
                </a:lnTo>
                <a:lnTo>
                  <a:pt x="715828" y="838008"/>
                </a:lnTo>
                <a:close/>
              </a:path>
              <a:path w="838200" h="838200">
                <a:moveTo>
                  <a:pt x="662723" y="497383"/>
                </a:moveTo>
                <a:lnTo>
                  <a:pt x="414546" y="497383"/>
                </a:lnTo>
                <a:lnTo>
                  <a:pt x="466136" y="495158"/>
                </a:lnTo>
                <a:lnTo>
                  <a:pt x="516974" y="488538"/>
                </a:lnTo>
                <a:lnTo>
                  <a:pt x="566730" y="477604"/>
                </a:lnTo>
                <a:lnTo>
                  <a:pt x="615088" y="462438"/>
                </a:lnTo>
                <a:lnTo>
                  <a:pt x="661730" y="443121"/>
                </a:lnTo>
                <a:lnTo>
                  <a:pt x="706340" y="419734"/>
                </a:lnTo>
                <a:lnTo>
                  <a:pt x="748604" y="392358"/>
                </a:lnTo>
                <a:lnTo>
                  <a:pt x="788208" y="361076"/>
                </a:lnTo>
                <a:lnTo>
                  <a:pt x="788208" y="277085"/>
                </a:lnTo>
                <a:lnTo>
                  <a:pt x="786232" y="267437"/>
                </a:lnTo>
                <a:lnTo>
                  <a:pt x="780868" y="259475"/>
                </a:lnTo>
                <a:lnTo>
                  <a:pt x="772960" y="254064"/>
                </a:lnTo>
                <a:lnTo>
                  <a:pt x="763354" y="252068"/>
                </a:lnTo>
                <a:lnTo>
                  <a:pt x="832468" y="252068"/>
                </a:lnTo>
                <a:lnTo>
                  <a:pt x="838105" y="274802"/>
                </a:lnTo>
                <a:lnTo>
                  <a:pt x="838105" y="424711"/>
                </a:lnTo>
                <a:lnTo>
                  <a:pt x="788208" y="424711"/>
                </a:lnTo>
                <a:lnTo>
                  <a:pt x="753758" y="448983"/>
                </a:lnTo>
                <a:lnTo>
                  <a:pt x="718010" y="470713"/>
                </a:lnTo>
                <a:lnTo>
                  <a:pt x="680554" y="489894"/>
                </a:lnTo>
                <a:lnTo>
                  <a:pt x="662723" y="497383"/>
                </a:lnTo>
                <a:close/>
              </a:path>
              <a:path w="838200" h="838200">
                <a:moveTo>
                  <a:pt x="466531" y="645009"/>
                </a:moveTo>
                <a:lnTo>
                  <a:pt x="366926" y="645009"/>
                </a:lnTo>
                <a:lnTo>
                  <a:pt x="338092" y="639085"/>
                </a:lnTo>
                <a:lnTo>
                  <a:pt x="314337" y="623155"/>
                </a:lnTo>
                <a:lnTo>
                  <a:pt x="298212" y="599985"/>
                </a:lnTo>
                <a:lnTo>
                  <a:pt x="292269" y="572337"/>
                </a:lnTo>
                <a:lnTo>
                  <a:pt x="292269" y="536002"/>
                </a:lnTo>
                <a:lnTo>
                  <a:pt x="238959" y="522692"/>
                </a:lnTo>
                <a:lnTo>
                  <a:pt x="187848" y="504703"/>
                </a:lnTo>
                <a:lnTo>
                  <a:pt x="138928" y="482240"/>
                </a:lnTo>
                <a:lnTo>
                  <a:pt x="92188" y="455507"/>
                </a:lnTo>
                <a:lnTo>
                  <a:pt x="47620" y="424711"/>
                </a:lnTo>
                <a:lnTo>
                  <a:pt x="138162" y="424711"/>
                </a:lnTo>
                <a:lnTo>
                  <a:pt x="172771" y="443162"/>
                </a:lnTo>
                <a:lnTo>
                  <a:pt x="218459" y="462474"/>
                </a:lnTo>
                <a:lnTo>
                  <a:pt x="265727" y="477629"/>
                </a:lnTo>
                <a:lnTo>
                  <a:pt x="314333" y="488551"/>
                </a:lnTo>
                <a:lnTo>
                  <a:pt x="364046" y="495162"/>
                </a:lnTo>
                <a:lnTo>
                  <a:pt x="414546" y="497383"/>
                </a:lnTo>
                <a:lnTo>
                  <a:pt x="662723" y="497383"/>
                </a:lnTo>
                <a:lnTo>
                  <a:pt x="640982" y="506514"/>
                </a:lnTo>
                <a:lnTo>
                  <a:pt x="615512" y="514947"/>
                </a:lnTo>
                <a:lnTo>
                  <a:pt x="590041" y="522970"/>
                </a:lnTo>
                <a:lnTo>
                  <a:pt x="564571" y="530137"/>
                </a:lnTo>
                <a:lnTo>
                  <a:pt x="539100" y="536002"/>
                </a:lnTo>
                <a:lnTo>
                  <a:pt x="539100" y="542850"/>
                </a:lnTo>
                <a:lnTo>
                  <a:pt x="339795" y="542850"/>
                </a:lnTo>
                <a:lnTo>
                  <a:pt x="339795" y="572337"/>
                </a:lnTo>
                <a:lnTo>
                  <a:pt x="341786" y="581985"/>
                </a:lnTo>
                <a:lnTo>
                  <a:pt x="347183" y="589947"/>
                </a:lnTo>
                <a:lnTo>
                  <a:pt x="355123" y="595358"/>
                </a:lnTo>
                <a:lnTo>
                  <a:pt x="364744" y="597354"/>
                </a:lnTo>
                <a:lnTo>
                  <a:pt x="533741" y="597354"/>
                </a:lnTo>
                <a:lnTo>
                  <a:pt x="533177" y="599985"/>
                </a:lnTo>
                <a:lnTo>
                  <a:pt x="517258" y="623155"/>
                </a:lnTo>
                <a:lnTo>
                  <a:pt x="494118" y="639085"/>
                </a:lnTo>
                <a:lnTo>
                  <a:pt x="466531" y="645009"/>
                </a:lnTo>
                <a:close/>
              </a:path>
              <a:path w="838200" h="838200">
                <a:moveTo>
                  <a:pt x="809791" y="792636"/>
                </a:moveTo>
                <a:lnTo>
                  <a:pt x="715828" y="792636"/>
                </a:lnTo>
                <a:lnTo>
                  <a:pt x="743400" y="786712"/>
                </a:lnTo>
                <a:lnTo>
                  <a:pt x="766508" y="770782"/>
                </a:lnTo>
                <a:lnTo>
                  <a:pt x="782395" y="747611"/>
                </a:lnTo>
                <a:lnTo>
                  <a:pt x="788303" y="719964"/>
                </a:lnTo>
                <a:lnTo>
                  <a:pt x="788303" y="424711"/>
                </a:lnTo>
                <a:lnTo>
                  <a:pt x="838105" y="424711"/>
                </a:lnTo>
                <a:lnTo>
                  <a:pt x="838105" y="717681"/>
                </a:lnTo>
                <a:lnTo>
                  <a:pt x="828551" y="765214"/>
                </a:lnTo>
                <a:lnTo>
                  <a:pt x="809791" y="792636"/>
                </a:lnTo>
                <a:close/>
              </a:path>
              <a:path w="838200" h="838200">
                <a:moveTo>
                  <a:pt x="414546" y="549604"/>
                </a:moveTo>
                <a:lnTo>
                  <a:pt x="396192" y="549191"/>
                </a:lnTo>
                <a:lnTo>
                  <a:pt x="378274" y="547939"/>
                </a:lnTo>
                <a:lnTo>
                  <a:pt x="360373" y="545832"/>
                </a:lnTo>
                <a:lnTo>
                  <a:pt x="342072" y="542850"/>
                </a:lnTo>
                <a:lnTo>
                  <a:pt x="489298" y="542850"/>
                </a:lnTo>
                <a:lnTo>
                  <a:pt x="469640" y="545832"/>
                </a:lnTo>
                <a:lnTo>
                  <a:pt x="451068" y="547939"/>
                </a:lnTo>
                <a:lnTo>
                  <a:pt x="432923" y="549191"/>
                </a:lnTo>
                <a:lnTo>
                  <a:pt x="414546" y="549604"/>
                </a:lnTo>
                <a:close/>
              </a:path>
              <a:path w="838200" h="838200">
                <a:moveTo>
                  <a:pt x="533741" y="597354"/>
                </a:moveTo>
                <a:lnTo>
                  <a:pt x="464349" y="597354"/>
                </a:lnTo>
                <a:lnTo>
                  <a:pt x="473970" y="595358"/>
                </a:lnTo>
                <a:lnTo>
                  <a:pt x="481910" y="589947"/>
                </a:lnTo>
                <a:lnTo>
                  <a:pt x="487307" y="581985"/>
                </a:lnTo>
                <a:lnTo>
                  <a:pt x="489298" y="572337"/>
                </a:lnTo>
                <a:lnTo>
                  <a:pt x="489298" y="542850"/>
                </a:lnTo>
                <a:lnTo>
                  <a:pt x="539100" y="542850"/>
                </a:lnTo>
                <a:lnTo>
                  <a:pt x="539100" y="572337"/>
                </a:lnTo>
                <a:lnTo>
                  <a:pt x="533741" y="597354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7127660" y="5322024"/>
            <a:ext cx="847725" cy="838200"/>
            <a:chOff x="7127660" y="5322024"/>
            <a:chExt cx="847725" cy="8382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76274" y="5664001"/>
              <a:ext cx="148110" cy="1472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127660" y="5322024"/>
              <a:ext cx="847725" cy="838200"/>
            </a:xfrm>
            <a:custGeom>
              <a:avLst/>
              <a:gdLst/>
              <a:ahLst/>
              <a:cxnLst/>
              <a:rect l="l" t="t" r="r" b="b"/>
              <a:pathLst>
                <a:path w="847725" h="838200">
                  <a:moveTo>
                    <a:pt x="426105" y="838010"/>
                  </a:moveTo>
                  <a:lnTo>
                    <a:pt x="376517" y="835121"/>
                  </a:lnTo>
                  <a:lnTo>
                    <a:pt x="328581" y="826681"/>
                  </a:lnTo>
                  <a:lnTo>
                    <a:pt x="282622" y="813032"/>
                  </a:lnTo>
                  <a:lnTo>
                    <a:pt x="238963" y="794515"/>
                  </a:lnTo>
                  <a:lnTo>
                    <a:pt x="197926" y="771472"/>
                  </a:lnTo>
                  <a:lnTo>
                    <a:pt x="159836" y="744244"/>
                  </a:lnTo>
                  <a:lnTo>
                    <a:pt x="125016" y="713172"/>
                  </a:lnTo>
                  <a:lnTo>
                    <a:pt x="93789" y="678598"/>
                  </a:lnTo>
                  <a:lnTo>
                    <a:pt x="66479" y="640863"/>
                  </a:lnTo>
                  <a:lnTo>
                    <a:pt x="43409" y="600309"/>
                  </a:lnTo>
                  <a:lnTo>
                    <a:pt x="24902" y="557277"/>
                  </a:lnTo>
                  <a:lnTo>
                    <a:pt x="11283" y="512109"/>
                  </a:lnTo>
                  <a:lnTo>
                    <a:pt x="2897" y="465272"/>
                  </a:lnTo>
                  <a:lnTo>
                    <a:pt x="0" y="416728"/>
                  </a:lnTo>
                  <a:lnTo>
                    <a:pt x="2632" y="369632"/>
                  </a:lnTo>
                  <a:lnTo>
                    <a:pt x="10448" y="323688"/>
                  </a:lnTo>
                  <a:lnTo>
                    <a:pt x="23325" y="279211"/>
                  </a:lnTo>
                  <a:lnTo>
                    <a:pt x="41142" y="236516"/>
                  </a:lnTo>
                  <a:lnTo>
                    <a:pt x="63776" y="195918"/>
                  </a:lnTo>
                  <a:lnTo>
                    <a:pt x="91107" y="157733"/>
                  </a:lnTo>
                  <a:lnTo>
                    <a:pt x="123012" y="122277"/>
                  </a:lnTo>
                  <a:lnTo>
                    <a:pt x="157961" y="90533"/>
                  </a:lnTo>
                  <a:lnTo>
                    <a:pt x="196094" y="63354"/>
                  </a:lnTo>
                  <a:lnTo>
                    <a:pt x="236976" y="40856"/>
                  </a:lnTo>
                  <a:lnTo>
                    <a:pt x="280168" y="23156"/>
                  </a:lnTo>
                  <a:lnTo>
                    <a:pt x="325234" y="10368"/>
                  </a:lnTo>
                  <a:lnTo>
                    <a:pt x="371734" y="2611"/>
                  </a:lnTo>
                  <a:lnTo>
                    <a:pt x="419233" y="0"/>
                  </a:lnTo>
                  <a:lnTo>
                    <a:pt x="468791" y="2855"/>
                  </a:lnTo>
                  <a:lnTo>
                    <a:pt x="516648" y="11202"/>
                  </a:lnTo>
                  <a:lnTo>
                    <a:pt x="562502" y="24709"/>
                  </a:lnTo>
                  <a:lnTo>
                    <a:pt x="606047" y="43043"/>
                  </a:lnTo>
                  <a:lnTo>
                    <a:pt x="613913" y="47430"/>
                  </a:lnTo>
                  <a:lnTo>
                    <a:pt x="419233" y="47430"/>
                  </a:lnTo>
                  <a:lnTo>
                    <a:pt x="381799" y="49492"/>
                  </a:lnTo>
                  <a:lnTo>
                    <a:pt x="345214" y="55387"/>
                  </a:lnTo>
                  <a:lnTo>
                    <a:pt x="310329" y="64679"/>
                  </a:lnTo>
                  <a:lnTo>
                    <a:pt x="277994" y="76933"/>
                  </a:lnTo>
                  <a:lnTo>
                    <a:pt x="289673" y="99605"/>
                  </a:lnTo>
                  <a:lnTo>
                    <a:pt x="232377" y="99605"/>
                  </a:lnTo>
                  <a:lnTo>
                    <a:pt x="193117" y="124589"/>
                  </a:lnTo>
                  <a:lnTo>
                    <a:pt x="157499" y="155123"/>
                  </a:lnTo>
                  <a:lnTo>
                    <a:pt x="125727" y="190743"/>
                  </a:lnTo>
                  <a:lnTo>
                    <a:pt x="98008" y="230988"/>
                  </a:lnTo>
                  <a:lnTo>
                    <a:pt x="191398" y="276238"/>
                  </a:lnTo>
                  <a:lnTo>
                    <a:pt x="77300" y="276238"/>
                  </a:lnTo>
                  <a:lnTo>
                    <a:pt x="66352" y="309376"/>
                  </a:lnTo>
                  <a:lnTo>
                    <a:pt x="57712" y="344194"/>
                  </a:lnTo>
                  <a:lnTo>
                    <a:pt x="52043" y="380703"/>
                  </a:lnTo>
                  <a:lnTo>
                    <a:pt x="50012" y="419005"/>
                  </a:lnTo>
                  <a:lnTo>
                    <a:pt x="52904" y="465272"/>
                  </a:lnTo>
                  <a:lnTo>
                    <a:pt x="61375" y="509992"/>
                  </a:lnTo>
                  <a:lnTo>
                    <a:pt x="75081" y="552717"/>
                  </a:lnTo>
                  <a:lnTo>
                    <a:pt x="93685" y="593094"/>
                  </a:lnTo>
                  <a:lnTo>
                    <a:pt x="116852" y="630771"/>
                  </a:lnTo>
                  <a:lnTo>
                    <a:pt x="144244" y="665395"/>
                  </a:lnTo>
                  <a:lnTo>
                    <a:pt x="175524" y="696614"/>
                  </a:lnTo>
                  <a:lnTo>
                    <a:pt x="210357" y="724075"/>
                  </a:lnTo>
                  <a:lnTo>
                    <a:pt x="248404" y="747425"/>
                  </a:lnTo>
                  <a:lnTo>
                    <a:pt x="289329" y="766311"/>
                  </a:lnTo>
                  <a:lnTo>
                    <a:pt x="332797" y="780382"/>
                  </a:lnTo>
                  <a:lnTo>
                    <a:pt x="378469" y="789285"/>
                  </a:lnTo>
                  <a:lnTo>
                    <a:pt x="426009" y="792666"/>
                  </a:lnTo>
                  <a:lnTo>
                    <a:pt x="616190" y="792666"/>
                  </a:lnTo>
                  <a:lnTo>
                    <a:pt x="611356" y="795365"/>
                  </a:lnTo>
                  <a:lnTo>
                    <a:pt x="568148" y="813548"/>
                  </a:lnTo>
                  <a:lnTo>
                    <a:pt x="522658" y="826927"/>
                  </a:lnTo>
                  <a:lnTo>
                    <a:pt x="475204" y="835187"/>
                  </a:lnTo>
                  <a:lnTo>
                    <a:pt x="426105" y="838010"/>
                  </a:lnTo>
                  <a:close/>
                </a:path>
                <a:path w="847725" h="838200">
                  <a:moveTo>
                    <a:pt x="821499" y="563954"/>
                  </a:moveTo>
                  <a:lnTo>
                    <a:pt x="767943" y="563954"/>
                  </a:lnTo>
                  <a:lnTo>
                    <a:pt x="778931" y="530816"/>
                  </a:lnTo>
                  <a:lnTo>
                    <a:pt x="787566" y="495997"/>
                  </a:lnTo>
                  <a:lnTo>
                    <a:pt x="793214" y="459465"/>
                  </a:lnTo>
                  <a:lnTo>
                    <a:pt x="795237" y="421282"/>
                  </a:lnTo>
                  <a:lnTo>
                    <a:pt x="792302" y="374454"/>
                  </a:lnTo>
                  <a:lnTo>
                    <a:pt x="783736" y="329347"/>
                  </a:lnTo>
                  <a:lnTo>
                    <a:pt x="769892" y="286312"/>
                  </a:lnTo>
                  <a:lnTo>
                    <a:pt x="751126" y="245703"/>
                  </a:lnTo>
                  <a:lnTo>
                    <a:pt x="727791" y="207871"/>
                  </a:lnTo>
                  <a:lnTo>
                    <a:pt x="700243" y="173170"/>
                  </a:lnTo>
                  <a:lnTo>
                    <a:pt x="668837" y="141951"/>
                  </a:lnTo>
                  <a:lnTo>
                    <a:pt x="633927" y="114568"/>
                  </a:lnTo>
                  <a:lnTo>
                    <a:pt x="595868" y="91373"/>
                  </a:lnTo>
                  <a:lnTo>
                    <a:pt x="555014" y="72718"/>
                  </a:lnTo>
                  <a:lnTo>
                    <a:pt x="511721" y="58957"/>
                  </a:lnTo>
                  <a:lnTo>
                    <a:pt x="466342" y="50442"/>
                  </a:lnTo>
                  <a:lnTo>
                    <a:pt x="419233" y="47525"/>
                  </a:lnTo>
                  <a:lnTo>
                    <a:pt x="613913" y="47430"/>
                  </a:lnTo>
                  <a:lnTo>
                    <a:pt x="684999" y="92870"/>
                  </a:lnTo>
                  <a:lnTo>
                    <a:pt x="719797" y="123700"/>
                  </a:lnTo>
                  <a:lnTo>
                    <a:pt x="751073" y="158031"/>
                  </a:lnTo>
                  <a:lnTo>
                    <a:pt x="778521" y="195534"/>
                  </a:lnTo>
                  <a:lnTo>
                    <a:pt x="801839" y="235875"/>
                  </a:lnTo>
                  <a:lnTo>
                    <a:pt x="820722" y="278725"/>
                  </a:lnTo>
                  <a:lnTo>
                    <a:pt x="834866" y="323750"/>
                  </a:lnTo>
                  <a:lnTo>
                    <a:pt x="843968" y="370621"/>
                  </a:lnTo>
                  <a:lnTo>
                    <a:pt x="847724" y="419005"/>
                  </a:lnTo>
                  <a:lnTo>
                    <a:pt x="844882" y="467809"/>
                  </a:lnTo>
                  <a:lnTo>
                    <a:pt x="836569" y="514976"/>
                  </a:lnTo>
                  <a:lnTo>
                    <a:pt x="823103" y="560189"/>
                  </a:lnTo>
                  <a:lnTo>
                    <a:pt x="821499" y="563954"/>
                  </a:lnTo>
                  <a:close/>
                </a:path>
                <a:path w="847725" h="838200">
                  <a:moveTo>
                    <a:pt x="354737" y="319305"/>
                  </a:moveTo>
                  <a:lnTo>
                    <a:pt x="280284" y="319305"/>
                  </a:lnTo>
                  <a:lnTo>
                    <a:pt x="289322" y="307453"/>
                  </a:lnTo>
                  <a:lnTo>
                    <a:pt x="299406" y="296064"/>
                  </a:lnTo>
                  <a:lnTo>
                    <a:pt x="310761" y="285528"/>
                  </a:lnTo>
                  <a:lnTo>
                    <a:pt x="323610" y="276238"/>
                  </a:lnTo>
                  <a:lnTo>
                    <a:pt x="232377" y="99605"/>
                  </a:lnTo>
                  <a:lnTo>
                    <a:pt x="289673" y="99605"/>
                  </a:lnTo>
                  <a:lnTo>
                    <a:pt x="369036" y="253660"/>
                  </a:lnTo>
                  <a:lnTo>
                    <a:pt x="470325" y="253660"/>
                  </a:lnTo>
                  <a:lnTo>
                    <a:pt x="510488" y="269889"/>
                  </a:lnTo>
                  <a:lnTo>
                    <a:pt x="545932" y="296431"/>
                  </a:lnTo>
                  <a:lnTo>
                    <a:pt x="546165" y="296728"/>
                  </a:lnTo>
                  <a:lnTo>
                    <a:pt x="421524" y="296728"/>
                  </a:lnTo>
                  <a:lnTo>
                    <a:pt x="373835" y="306282"/>
                  </a:lnTo>
                  <a:lnTo>
                    <a:pt x="354737" y="319305"/>
                  </a:lnTo>
                  <a:close/>
                </a:path>
                <a:path w="847725" h="838200">
                  <a:moveTo>
                    <a:pt x="470325" y="253660"/>
                  </a:moveTo>
                  <a:lnTo>
                    <a:pt x="369036" y="253660"/>
                  </a:lnTo>
                  <a:lnTo>
                    <a:pt x="381383" y="250687"/>
                  </a:lnTo>
                  <a:lnTo>
                    <a:pt x="394373" y="248585"/>
                  </a:lnTo>
                  <a:lnTo>
                    <a:pt x="407794" y="247337"/>
                  </a:lnTo>
                  <a:lnTo>
                    <a:pt x="421428" y="246925"/>
                  </a:lnTo>
                  <a:lnTo>
                    <a:pt x="468459" y="252906"/>
                  </a:lnTo>
                  <a:lnTo>
                    <a:pt x="470325" y="253660"/>
                  </a:lnTo>
                  <a:close/>
                </a:path>
                <a:path w="847725" h="838200">
                  <a:moveTo>
                    <a:pt x="426009" y="590990"/>
                  </a:moveTo>
                  <a:lnTo>
                    <a:pt x="379188" y="584850"/>
                  </a:lnTo>
                  <a:lnTo>
                    <a:pt x="337611" y="567520"/>
                  </a:lnTo>
                  <a:lnTo>
                    <a:pt x="302735" y="540630"/>
                  </a:lnTo>
                  <a:lnTo>
                    <a:pt x="276018" y="505811"/>
                  </a:lnTo>
                  <a:lnTo>
                    <a:pt x="258919" y="464694"/>
                  </a:lnTo>
                  <a:lnTo>
                    <a:pt x="252908" y="419005"/>
                  </a:lnTo>
                  <a:lnTo>
                    <a:pt x="252959" y="416728"/>
                  </a:lnTo>
                  <a:lnTo>
                    <a:pt x="253324" y="404361"/>
                  </a:lnTo>
                  <a:lnTo>
                    <a:pt x="254613" y="390878"/>
                  </a:lnTo>
                  <a:lnTo>
                    <a:pt x="256760" y="377823"/>
                  </a:lnTo>
                  <a:lnTo>
                    <a:pt x="259766" y="364554"/>
                  </a:lnTo>
                  <a:lnTo>
                    <a:pt x="77395" y="276238"/>
                  </a:lnTo>
                  <a:lnTo>
                    <a:pt x="191398" y="276238"/>
                  </a:lnTo>
                  <a:lnTo>
                    <a:pt x="280284" y="319305"/>
                  </a:lnTo>
                  <a:lnTo>
                    <a:pt x="354737" y="319305"/>
                  </a:lnTo>
                  <a:lnTo>
                    <a:pt x="335539" y="332396"/>
                  </a:lnTo>
                  <a:lnTo>
                    <a:pt x="310056" y="371245"/>
                  </a:lnTo>
                  <a:lnTo>
                    <a:pt x="300802" y="419005"/>
                  </a:lnTo>
                  <a:lnTo>
                    <a:pt x="310043" y="466765"/>
                  </a:lnTo>
                  <a:lnTo>
                    <a:pt x="335504" y="505614"/>
                  </a:lnTo>
                  <a:lnTo>
                    <a:pt x="373794" y="531728"/>
                  </a:lnTo>
                  <a:lnTo>
                    <a:pt x="421524" y="541282"/>
                  </a:lnTo>
                  <a:lnTo>
                    <a:pt x="542432" y="541282"/>
                  </a:lnTo>
                  <a:lnTo>
                    <a:pt x="534671" y="548140"/>
                  </a:lnTo>
                  <a:lnTo>
                    <a:pt x="521823" y="557124"/>
                  </a:lnTo>
                  <a:lnTo>
                    <a:pt x="534011" y="581978"/>
                  </a:lnTo>
                  <a:lnTo>
                    <a:pt x="480692" y="581978"/>
                  </a:lnTo>
                  <a:lnTo>
                    <a:pt x="467343" y="586267"/>
                  </a:lnTo>
                  <a:lnTo>
                    <a:pt x="454209" y="589045"/>
                  </a:lnTo>
                  <a:lnTo>
                    <a:pt x="440646" y="590542"/>
                  </a:lnTo>
                  <a:lnTo>
                    <a:pt x="426009" y="590990"/>
                  </a:lnTo>
                  <a:close/>
                </a:path>
                <a:path w="847725" h="838200">
                  <a:moveTo>
                    <a:pt x="542432" y="541282"/>
                  </a:moveTo>
                  <a:lnTo>
                    <a:pt x="421524" y="541282"/>
                  </a:lnTo>
                  <a:lnTo>
                    <a:pt x="469935" y="531421"/>
                  </a:lnTo>
                  <a:lnTo>
                    <a:pt x="509560" y="504796"/>
                  </a:lnTo>
                  <a:lnTo>
                    <a:pt x="535944" y="465845"/>
                  </a:lnTo>
                  <a:lnTo>
                    <a:pt x="544631" y="419005"/>
                  </a:lnTo>
                  <a:lnTo>
                    <a:pt x="535018" y="371245"/>
                  </a:lnTo>
                  <a:lnTo>
                    <a:pt x="508737" y="332396"/>
                  </a:lnTo>
                  <a:lnTo>
                    <a:pt x="469626" y="306282"/>
                  </a:lnTo>
                  <a:lnTo>
                    <a:pt x="421524" y="296728"/>
                  </a:lnTo>
                  <a:lnTo>
                    <a:pt x="546165" y="296728"/>
                  </a:lnTo>
                  <a:lnTo>
                    <a:pt x="573208" y="331092"/>
                  </a:lnTo>
                  <a:lnTo>
                    <a:pt x="590735" y="372431"/>
                  </a:lnTo>
                  <a:lnTo>
                    <a:pt x="596928" y="419005"/>
                  </a:lnTo>
                  <a:lnTo>
                    <a:pt x="596156" y="431673"/>
                  </a:lnTo>
                  <a:lnTo>
                    <a:pt x="594113" y="445365"/>
                  </a:lnTo>
                  <a:lnTo>
                    <a:pt x="591206" y="459489"/>
                  </a:lnTo>
                  <a:lnTo>
                    <a:pt x="587862" y="473361"/>
                  </a:lnTo>
                  <a:lnTo>
                    <a:pt x="668757" y="514057"/>
                  </a:lnTo>
                  <a:lnTo>
                    <a:pt x="565054" y="514057"/>
                  </a:lnTo>
                  <a:lnTo>
                    <a:pt x="556071" y="526829"/>
                  </a:lnTo>
                  <a:lnTo>
                    <a:pt x="546015" y="538116"/>
                  </a:lnTo>
                  <a:lnTo>
                    <a:pt x="542432" y="541282"/>
                  </a:lnTo>
                  <a:close/>
                </a:path>
                <a:path w="847725" h="838200">
                  <a:moveTo>
                    <a:pt x="698115" y="738310"/>
                  </a:moveTo>
                  <a:lnTo>
                    <a:pt x="610671" y="738310"/>
                  </a:lnTo>
                  <a:lnTo>
                    <a:pt x="651219" y="712038"/>
                  </a:lnTo>
                  <a:lnTo>
                    <a:pt x="687267" y="680883"/>
                  </a:lnTo>
                  <a:lnTo>
                    <a:pt x="718609" y="645051"/>
                  </a:lnTo>
                  <a:lnTo>
                    <a:pt x="745039" y="604745"/>
                  </a:lnTo>
                  <a:lnTo>
                    <a:pt x="565054" y="514151"/>
                  </a:lnTo>
                  <a:lnTo>
                    <a:pt x="668757" y="514057"/>
                  </a:lnTo>
                  <a:lnTo>
                    <a:pt x="767943" y="563954"/>
                  </a:lnTo>
                  <a:lnTo>
                    <a:pt x="821499" y="563954"/>
                  </a:lnTo>
                  <a:lnTo>
                    <a:pt x="804804" y="603130"/>
                  </a:lnTo>
                  <a:lnTo>
                    <a:pt x="781989" y="643484"/>
                  </a:lnTo>
                  <a:lnTo>
                    <a:pt x="754979" y="680934"/>
                  </a:lnTo>
                  <a:lnTo>
                    <a:pt x="724092" y="715164"/>
                  </a:lnTo>
                  <a:lnTo>
                    <a:pt x="698115" y="738310"/>
                  </a:lnTo>
                  <a:close/>
                </a:path>
                <a:path w="847725" h="838200">
                  <a:moveTo>
                    <a:pt x="616190" y="792666"/>
                  </a:moveTo>
                  <a:lnTo>
                    <a:pt x="426009" y="792666"/>
                  </a:lnTo>
                  <a:lnTo>
                    <a:pt x="461902" y="790926"/>
                  </a:lnTo>
                  <a:lnTo>
                    <a:pt x="497571" y="785575"/>
                  </a:lnTo>
                  <a:lnTo>
                    <a:pt x="532793" y="776418"/>
                  </a:lnTo>
                  <a:lnTo>
                    <a:pt x="567344" y="763259"/>
                  </a:lnTo>
                  <a:lnTo>
                    <a:pt x="480692" y="581978"/>
                  </a:lnTo>
                  <a:lnTo>
                    <a:pt x="534011" y="581978"/>
                  </a:lnTo>
                  <a:lnTo>
                    <a:pt x="610671" y="738310"/>
                  </a:lnTo>
                  <a:lnTo>
                    <a:pt x="698115" y="738310"/>
                  </a:lnTo>
                  <a:lnTo>
                    <a:pt x="689646" y="745857"/>
                  </a:lnTo>
                  <a:lnTo>
                    <a:pt x="651961" y="772696"/>
                  </a:lnTo>
                  <a:lnTo>
                    <a:pt x="616190" y="792666"/>
                  </a:lnTo>
                  <a:close/>
                </a:path>
              </a:pathLst>
            </a:custGeom>
            <a:solidFill>
              <a:srgbClr val="5E7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2538774" y="3312566"/>
            <a:ext cx="838200" cy="542925"/>
          </a:xfrm>
          <a:custGeom>
            <a:avLst/>
            <a:gdLst/>
            <a:ahLst/>
            <a:cxnLst/>
            <a:rect l="l" t="t" r="r" b="b"/>
            <a:pathLst>
              <a:path w="838200" h="542925">
                <a:moveTo>
                  <a:pt x="763259" y="542513"/>
                </a:moveTo>
                <a:lnTo>
                  <a:pt x="72474" y="542513"/>
                </a:lnTo>
                <a:lnTo>
                  <a:pt x="44902" y="536553"/>
                </a:lnTo>
                <a:lnTo>
                  <a:pt x="21794" y="520536"/>
                </a:lnTo>
                <a:lnTo>
                  <a:pt x="5935" y="497294"/>
                </a:lnTo>
                <a:lnTo>
                  <a:pt x="5810" y="496794"/>
                </a:lnTo>
                <a:lnTo>
                  <a:pt x="0" y="469497"/>
                </a:lnTo>
                <a:lnTo>
                  <a:pt x="0" y="73015"/>
                </a:lnTo>
                <a:lnTo>
                  <a:pt x="5894" y="45218"/>
                </a:lnTo>
                <a:lnTo>
                  <a:pt x="21758" y="21940"/>
                </a:lnTo>
                <a:lnTo>
                  <a:pt x="44862" y="5945"/>
                </a:lnTo>
                <a:lnTo>
                  <a:pt x="72474" y="0"/>
                </a:lnTo>
                <a:lnTo>
                  <a:pt x="763259" y="0"/>
                </a:lnTo>
                <a:lnTo>
                  <a:pt x="793121" y="5945"/>
                </a:lnTo>
                <a:lnTo>
                  <a:pt x="816821" y="21940"/>
                </a:lnTo>
                <a:lnTo>
                  <a:pt x="832427" y="45218"/>
                </a:lnTo>
                <a:lnTo>
                  <a:pt x="833428" y="50204"/>
                </a:lnTo>
                <a:lnTo>
                  <a:pt x="72474" y="50204"/>
                </a:lnTo>
                <a:lnTo>
                  <a:pt x="62853" y="52192"/>
                </a:lnTo>
                <a:lnTo>
                  <a:pt x="54913" y="57589"/>
                </a:lnTo>
                <a:lnTo>
                  <a:pt x="49516" y="65545"/>
                </a:lnTo>
                <a:lnTo>
                  <a:pt x="47525" y="75211"/>
                </a:lnTo>
                <a:lnTo>
                  <a:pt x="47525" y="471787"/>
                </a:lnTo>
                <a:lnTo>
                  <a:pt x="49516" y="481453"/>
                </a:lnTo>
                <a:lnTo>
                  <a:pt x="54913" y="489409"/>
                </a:lnTo>
                <a:lnTo>
                  <a:pt x="62853" y="494806"/>
                </a:lnTo>
                <a:lnTo>
                  <a:pt x="72474" y="496794"/>
                </a:lnTo>
                <a:lnTo>
                  <a:pt x="832173" y="496794"/>
                </a:lnTo>
                <a:lnTo>
                  <a:pt x="832067" y="497294"/>
                </a:lnTo>
                <a:lnTo>
                  <a:pt x="815931" y="520572"/>
                </a:lnTo>
                <a:lnTo>
                  <a:pt x="792148" y="536567"/>
                </a:lnTo>
                <a:lnTo>
                  <a:pt x="763259" y="542513"/>
                </a:lnTo>
                <a:close/>
              </a:path>
              <a:path w="838200" h="542925">
                <a:moveTo>
                  <a:pt x="832173" y="496794"/>
                </a:moveTo>
                <a:lnTo>
                  <a:pt x="763259" y="496794"/>
                </a:lnTo>
                <a:lnTo>
                  <a:pt x="773826" y="494806"/>
                </a:lnTo>
                <a:lnTo>
                  <a:pt x="781627" y="489409"/>
                </a:lnTo>
                <a:lnTo>
                  <a:pt x="786457" y="481453"/>
                </a:lnTo>
                <a:lnTo>
                  <a:pt x="788113" y="471787"/>
                </a:lnTo>
                <a:lnTo>
                  <a:pt x="788113" y="75211"/>
                </a:lnTo>
                <a:lnTo>
                  <a:pt x="786457" y="65545"/>
                </a:lnTo>
                <a:lnTo>
                  <a:pt x="781627" y="57589"/>
                </a:lnTo>
                <a:lnTo>
                  <a:pt x="773826" y="52192"/>
                </a:lnTo>
                <a:lnTo>
                  <a:pt x="763259" y="50204"/>
                </a:lnTo>
                <a:lnTo>
                  <a:pt x="833428" y="50204"/>
                </a:lnTo>
                <a:lnTo>
                  <a:pt x="838010" y="73015"/>
                </a:lnTo>
                <a:lnTo>
                  <a:pt x="838010" y="469497"/>
                </a:lnTo>
                <a:lnTo>
                  <a:pt x="832173" y="496794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538774" y="3907383"/>
            <a:ext cx="838200" cy="148590"/>
          </a:xfrm>
          <a:custGeom>
            <a:avLst/>
            <a:gdLst/>
            <a:ahLst/>
            <a:cxnLst/>
            <a:rect l="l" t="t" r="r" b="b"/>
            <a:pathLst>
              <a:path w="838200" h="148589">
                <a:moveTo>
                  <a:pt x="763259" y="148131"/>
                </a:moveTo>
                <a:lnTo>
                  <a:pt x="72474" y="148131"/>
                </a:lnTo>
                <a:lnTo>
                  <a:pt x="44902" y="142151"/>
                </a:lnTo>
                <a:lnTo>
                  <a:pt x="21794" y="125916"/>
                </a:lnTo>
                <a:lnTo>
                  <a:pt x="5908" y="101986"/>
                </a:lnTo>
                <a:lnTo>
                  <a:pt x="0" y="72920"/>
                </a:lnTo>
                <a:lnTo>
                  <a:pt x="5908" y="45178"/>
                </a:lnTo>
                <a:lnTo>
                  <a:pt x="21794" y="21928"/>
                </a:lnTo>
                <a:lnTo>
                  <a:pt x="44902" y="5944"/>
                </a:lnTo>
                <a:lnTo>
                  <a:pt x="72474" y="0"/>
                </a:lnTo>
                <a:lnTo>
                  <a:pt x="763259" y="0"/>
                </a:lnTo>
                <a:lnTo>
                  <a:pt x="793108" y="5957"/>
                </a:lnTo>
                <a:lnTo>
                  <a:pt x="816785" y="21964"/>
                </a:lnTo>
                <a:lnTo>
                  <a:pt x="832387" y="45218"/>
                </a:lnTo>
                <a:lnTo>
                  <a:pt x="832934" y="47913"/>
                </a:lnTo>
                <a:lnTo>
                  <a:pt x="72474" y="47913"/>
                </a:lnTo>
                <a:lnTo>
                  <a:pt x="62853" y="49901"/>
                </a:lnTo>
                <a:lnTo>
                  <a:pt x="54913" y="55298"/>
                </a:lnTo>
                <a:lnTo>
                  <a:pt x="49516" y="63255"/>
                </a:lnTo>
                <a:lnTo>
                  <a:pt x="47525" y="72920"/>
                </a:lnTo>
                <a:lnTo>
                  <a:pt x="49516" y="83601"/>
                </a:lnTo>
                <a:lnTo>
                  <a:pt x="54913" y="91723"/>
                </a:lnTo>
                <a:lnTo>
                  <a:pt x="62853" y="97268"/>
                </a:lnTo>
                <a:lnTo>
                  <a:pt x="72474" y="100217"/>
                </a:lnTo>
                <a:lnTo>
                  <a:pt x="832428" y="100217"/>
                </a:lnTo>
                <a:lnTo>
                  <a:pt x="832067" y="101986"/>
                </a:lnTo>
                <a:lnTo>
                  <a:pt x="815931" y="125916"/>
                </a:lnTo>
                <a:lnTo>
                  <a:pt x="792148" y="142151"/>
                </a:lnTo>
                <a:lnTo>
                  <a:pt x="763259" y="148131"/>
                </a:lnTo>
                <a:close/>
              </a:path>
              <a:path w="838200" h="148589">
                <a:moveTo>
                  <a:pt x="832428" y="100217"/>
                </a:moveTo>
                <a:lnTo>
                  <a:pt x="366926" y="100217"/>
                </a:lnTo>
                <a:lnTo>
                  <a:pt x="376532" y="98194"/>
                </a:lnTo>
                <a:lnTo>
                  <a:pt x="384440" y="92546"/>
                </a:lnTo>
                <a:lnTo>
                  <a:pt x="389804" y="83910"/>
                </a:lnTo>
                <a:lnTo>
                  <a:pt x="391780" y="72920"/>
                </a:lnTo>
                <a:lnTo>
                  <a:pt x="389804" y="63255"/>
                </a:lnTo>
                <a:lnTo>
                  <a:pt x="384440" y="55298"/>
                </a:lnTo>
                <a:lnTo>
                  <a:pt x="376532" y="49901"/>
                </a:lnTo>
                <a:lnTo>
                  <a:pt x="366926" y="47913"/>
                </a:lnTo>
                <a:lnTo>
                  <a:pt x="434847" y="47913"/>
                </a:lnTo>
                <a:lnTo>
                  <a:pt x="435558" y="54357"/>
                </a:lnTo>
                <a:lnTo>
                  <a:pt x="438689" y="66422"/>
                </a:lnTo>
                <a:lnTo>
                  <a:pt x="439400" y="72920"/>
                </a:lnTo>
                <a:lnTo>
                  <a:pt x="439329" y="79741"/>
                </a:lnTo>
                <a:lnTo>
                  <a:pt x="438831" y="86330"/>
                </a:lnTo>
                <a:lnTo>
                  <a:pt x="437479" y="92489"/>
                </a:lnTo>
                <a:lnTo>
                  <a:pt x="434847" y="98022"/>
                </a:lnTo>
                <a:lnTo>
                  <a:pt x="832877" y="98022"/>
                </a:lnTo>
                <a:lnTo>
                  <a:pt x="832428" y="100217"/>
                </a:lnTo>
                <a:close/>
              </a:path>
              <a:path w="838200" h="148589">
                <a:moveTo>
                  <a:pt x="832877" y="98022"/>
                </a:moveTo>
                <a:lnTo>
                  <a:pt x="763259" y="98022"/>
                </a:lnTo>
                <a:lnTo>
                  <a:pt x="773826" y="96019"/>
                </a:lnTo>
                <a:lnTo>
                  <a:pt x="781627" y="90589"/>
                </a:lnTo>
                <a:lnTo>
                  <a:pt x="786457" y="82600"/>
                </a:lnTo>
                <a:lnTo>
                  <a:pt x="788113" y="72920"/>
                </a:lnTo>
                <a:lnTo>
                  <a:pt x="786457" y="63255"/>
                </a:lnTo>
                <a:lnTo>
                  <a:pt x="781627" y="55298"/>
                </a:lnTo>
                <a:lnTo>
                  <a:pt x="773826" y="49901"/>
                </a:lnTo>
                <a:lnTo>
                  <a:pt x="763259" y="47913"/>
                </a:lnTo>
                <a:lnTo>
                  <a:pt x="832934" y="47913"/>
                </a:lnTo>
                <a:lnTo>
                  <a:pt x="838010" y="72920"/>
                </a:lnTo>
                <a:lnTo>
                  <a:pt x="832877" y="98022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833131" y="3414216"/>
            <a:ext cx="295275" cy="342900"/>
          </a:xfrm>
          <a:custGeom>
            <a:avLst/>
            <a:gdLst/>
            <a:ahLst/>
            <a:cxnLst/>
            <a:rect l="l" t="t" r="r" b="b"/>
            <a:pathLst>
              <a:path w="295275" h="342900">
                <a:moveTo>
                  <a:pt x="26276" y="342840"/>
                </a:moveTo>
                <a:lnTo>
                  <a:pt x="21628" y="342840"/>
                </a:lnTo>
                <a:lnTo>
                  <a:pt x="13126" y="341128"/>
                </a:lnTo>
                <a:lnTo>
                  <a:pt x="6260" y="336374"/>
                </a:lnTo>
                <a:lnTo>
                  <a:pt x="1671" y="329150"/>
                </a:lnTo>
                <a:lnTo>
                  <a:pt x="0" y="320029"/>
                </a:lnTo>
                <a:lnTo>
                  <a:pt x="0" y="21475"/>
                </a:lnTo>
                <a:lnTo>
                  <a:pt x="1815" y="13046"/>
                </a:lnTo>
                <a:lnTo>
                  <a:pt x="6770" y="6227"/>
                </a:lnTo>
                <a:lnTo>
                  <a:pt x="14127" y="1664"/>
                </a:lnTo>
                <a:lnTo>
                  <a:pt x="23146" y="0"/>
                </a:lnTo>
                <a:lnTo>
                  <a:pt x="27415" y="0"/>
                </a:lnTo>
                <a:lnTo>
                  <a:pt x="31873" y="1049"/>
                </a:lnTo>
                <a:lnTo>
                  <a:pt x="36237" y="3245"/>
                </a:lnTo>
                <a:lnTo>
                  <a:pt x="138738" y="64712"/>
                </a:lnTo>
                <a:lnTo>
                  <a:pt x="47620" y="64712"/>
                </a:lnTo>
                <a:lnTo>
                  <a:pt x="47620" y="276697"/>
                </a:lnTo>
                <a:lnTo>
                  <a:pt x="138897" y="276697"/>
                </a:lnTo>
                <a:lnTo>
                  <a:pt x="36237" y="338259"/>
                </a:lnTo>
                <a:lnTo>
                  <a:pt x="31304" y="341409"/>
                </a:lnTo>
                <a:lnTo>
                  <a:pt x="26276" y="342840"/>
                </a:lnTo>
                <a:close/>
              </a:path>
              <a:path w="295275" h="342900">
                <a:moveTo>
                  <a:pt x="138897" y="276697"/>
                </a:moveTo>
                <a:lnTo>
                  <a:pt x="47620" y="276697"/>
                </a:lnTo>
                <a:lnTo>
                  <a:pt x="219795" y="169606"/>
                </a:lnTo>
                <a:lnTo>
                  <a:pt x="47620" y="64712"/>
                </a:lnTo>
                <a:lnTo>
                  <a:pt x="138738" y="64712"/>
                </a:lnTo>
                <a:lnTo>
                  <a:pt x="283257" y="151376"/>
                </a:lnTo>
                <a:lnTo>
                  <a:pt x="292169" y="160304"/>
                </a:lnTo>
                <a:lnTo>
                  <a:pt x="295139" y="171611"/>
                </a:lnTo>
                <a:lnTo>
                  <a:pt x="292169" y="182489"/>
                </a:lnTo>
                <a:lnTo>
                  <a:pt x="283257" y="190127"/>
                </a:lnTo>
                <a:lnTo>
                  <a:pt x="138897" y="276697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38774" y="4279861"/>
            <a:ext cx="838200" cy="847725"/>
          </a:xfrm>
          <a:custGeom>
            <a:avLst/>
            <a:gdLst/>
            <a:ahLst/>
            <a:cxnLst/>
            <a:rect l="l" t="t" r="r" b="b"/>
            <a:pathLst>
              <a:path w="838200" h="847725">
                <a:moveTo>
                  <a:pt x="147129" y="123380"/>
                </a:moveTo>
                <a:lnTo>
                  <a:pt x="145097" y="113690"/>
                </a:lnTo>
                <a:lnTo>
                  <a:pt x="139471" y="105702"/>
                </a:lnTo>
                <a:lnTo>
                  <a:pt x="130873" y="100291"/>
                </a:lnTo>
                <a:lnTo>
                  <a:pt x="119989" y="98298"/>
                </a:lnTo>
                <a:lnTo>
                  <a:pt x="110337" y="100291"/>
                </a:lnTo>
                <a:lnTo>
                  <a:pt x="102400" y="105702"/>
                </a:lnTo>
                <a:lnTo>
                  <a:pt x="97028" y="113690"/>
                </a:lnTo>
                <a:lnTo>
                  <a:pt x="95046" y="123380"/>
                </a:lnTo>
                <a:lnTo>
                  <a:pt x="97028" y="133083"/>
                </a:lnTo>
                <a:lnTo>
                  <a:pt x="102400" y="141097"/>
                </a:lnTo>
                <a:lnTo>
                  <a:pt x="110337" y="146545"/>
                </a:lnTo>
                <a:lnTo>
                  <a:pt x="119989" y="148551"/>
                </a:lnTo>
                <a:lnTo>
                  <a:pt x="130911" y="146545"/>
                </a:lnTo>
                <a:lnTo>
                  <a:pt x="139496" y="141097"/>
                </a:lnTo>
                <a:lnTo>
                  <a:pt x="145110" y="133083"/>
                </a:lnTo>
                <a:lnTo>
                  <a:pt x="147129" y="123380"/>
                </a:lnTo>
                <a:close/>
              </a:path>
              <a:path w="838200" h="847725">
                <a:moveTo>
                  <a:pt x="244551" y="123380"/>
                </a:moveTo>
                <a:lnTo>
                  <a:pt x="242570" y="113690"/>
                </a:lnTo>
                <a:lnTo>
                  <a:pt x="237210" y="105702"/>
                </a:lnTo>
                <a:lnTo>
                  <a:pt x="229298" y="100291"/>
                </a:lnTo>
                <a:lnTo>
                  <a:pt x="219697" y="98298"/>
                </a:lnTo>
                <a:lnTo>
                  <a:pt x="210070" y="100291"/>
                </a:lnTo>
                <a:lnTo>
                  <a:pt x="202133" y="105702"/>
                </a:lnTo>
                <a:lnTo>
                  <a:pt x="196735" y="113690"/>
                </a:lnTo>
                <a:lnTo>
                  <a:pt x="194741" y="123380"/>
                </a:lnTo>
                <a:lnTo>
                  <a:pt x="196735" y="133083"/>
                </a:lnTo>
                <a:lnTo>
                  <a:pt x="202133" y="141097"/>
                </a:lnTo>
                <a:lnTo>
                  <a:pt x="210070" y="146545"/>
                </a:lnTo>
                <a:lnTo>
                  <a:pt x="219697" y="148551"/>
                </a:lnTo>
                <a:lnTo>
                  <a:pt x="229298" y="146545"/>
                </a:lnTo>
                <a:lnTo>
                  <a:pt x="237210" y="141097"/>
                </a:lnTo>
                <a:lnTo>
                  <a:pt x="242570" y="133083"/>
                </a:lnTo>
                <a:lnTo>
                  <a:pt x="244551" y="123380"/>
                </a:lnTo>
                <a:close/>
              </a:path>
              <a:path w="838200" h="847725">
                <a:moveTo>
                  <a:pt x="344157" y="123380"/>
                </a:moveTo>
                <a:lnTo>
                  <a:pt x="342176" y="113690"/>
                </a:lnTo>
                <a:lnTo>
                  <a:pt x="336816" y="105702"/>
                </a:lnTo>
                <a:lnTo>
                  <a:pt x="328904" y="100291"/>
                </a:lnTo>
                <a:lnTo>
                  <a:pt x="319303" y="98298"/>
                </a:lnTo>
                <a:lnTo>
                  <a:pt x="309676" y="100291"/>
                </a:lnTo>
                <a:lnTo>
                  <a:pt x="301739" y="105702"/>
                </a:lnTo>
                <a:lnTo>
                  <a:pt x="296341" y="113690"/>
                </a:lnTo>
                <a:lnTo>
                  <a:pt x="294347" y="123380"/>
                </a:lnTo>
                <a:lnTo>
                  <a:pt x="296341" y="133083"/>
                </a:lnTo>
                <a:lnTo>
                  <a:pt x="301739" y="141097"/>
                </a:lnTo>
                <a:lnTo>
                  <a:pt x="309676" y="146545"/>
                </a:lnTo>
                <a:lnTo>
                  <a:pt x="319303" y="148551"/>
                </a:lnTo>
                <a:lnTo>
                  <a:pt x="328904" y="146545"/>
                </a:lnTo>
                <a:lnTo>
                  <a:pt x="336816" y="141097"/>
                </a:lnTo>
                <a:lnTo>
                  <a:pt x="342176" y="133083"/>
                </a:lnTo>
                <a:lnTo>
                  <a:pt x="344157" y="123380"/>
                </a:lnTo>
                <a:close/>
              </a:path>
              <a:path w="838200" h="847725">
                <a:moveTo>
                  <a:pt x="736028" y="123380"/>
                </a:moveTo>
                <a:lnTo>
                  <a:pt x="734009" y="113690"/>
                </a:lnTo>
                <a:lnTo>
                  <a:pt x="728370" y="105702"/>
                </a:lnTo>
                <a:lnTo>
                  <a:pt x="719785" y="100291"/>
                </a:lnTo>
                <a:lnTo>
                  <a:pt x="708901" y="98298"/>
                </a:lnTo>
                <a:lnTo>
                  <a:pt x="414451" y="98298"/>
                </a:lnTo>
                <a:lnTo>
                  <a:pt x="404837" y="100291"/>
                </a:lnTo>
                <a:lnTo>
                  <a:pt x="396938" y="105702"/>
                </a:lnTo>
                <a:lnTo>
                  <a:pt x="391566" y="113690"/>
                </a:lnTo>
                <a:lnTo>
                  <a:pt x="389597" y="123380"/>
                </a:lnTo>
                <a:lnTo>
                  <a:pt x="392811" y="133083"/>
                </a:lnTo>
                <a:lnTo>
                  <a:pt x="398602" y="141097"/>
                </a:lnTo>
                <a:lnTo>
                  <a:pt x="406107" y="146545"/>
                </a:lnTo>
                <a:lnTo>
                  <a:pt x="414451" y="148551"/>
                </a:lnTo>
                <a:lnTo>
                  <a:pt x="708901" y="148551"/>
                </a:lnTo>
                <a:lnTo>
                  <a:pt x="719823" y="146545"/>
                </a:lnTo>
                <a:lnTo>
                  <a:pt x="728408" y="141097"/>
                </a:lnTo>
                <a:lnTo>
                  <a:pt x="734021" y="133083"/>
                </a:lnTo>
                <a:lnTo>
                  <a:pt x="736028" y="123380"/>
                </a:lnTo>
                <a:close/>
              </a:path>
              <a:path w="838200" h="847725">
                <a:moveTo>
                  <a:pt x="837907" y="75425"/>
                </a:moveTo>
                <a:lnTo>
                  <a:pt x="816686" y="22275"/>
                </a:lnTo>
                <a:lnTo>
                  <a:pt x="788200" y="5029"/>
                </a:lnTo>
                <a:lnTo>
                  <a:pt x="788200" y="246862"/>
                </a:lnTo>
                <a:lnTo>
                  <a:pt x="788200" y="624014"/>
                </a:lnTo>
                <a:lnTo>
                  <a:pt x="786549" y="633704"/>
                </a:lnTo>
                <a:lnTo>
                  <a:pt x="781710" y="641692"/>
                </a:lnTo>
                <a:lnTo>
                  <a:pt x="773912" y="647103"/>
                </a:lnTo>
                <a:lnTo>
                  <a:pt x="763346" y="649097"/>
                </a:lnTo>
                <a:lnTo>
                  <a:pt x="729297" y="649097"/>
                </a:lnTo>
                <a:lnTo>
                  <a:pt x="732282" y="636320"/>
                </a:lnTo>
                <a:lnTo>
                  <a:pt x="734415" y="622249"/>
                </a:lnTo>
                <a:lnTo>
                  <a:pt x="735698" y="607352"/>
                </a:lnTo>
                <a:lnTo>
                  <a:pt x="736117" y="592048"/>
                </a:lnTo>
                <a:lnTo>
                  <a:pt x="736117" y="457174"/>
                </a:lnTo>
                <a:lnTo>
                  <a:pt x="736117" y="429691"/>
                </a:lnTo>
                <a:lnTo>
                  <a:pt x="736117" y="425107"/>
                </a:lnTo>
                <a:lnTo>
                  <a:pt x="733869" y="415645"/>
                </a:lnTo>
                <a:lnTo>
                  <a:pt x="731723" y="412940"/>
                </a:lnTo>
                <a:lnTo>
                  <a:pt x="727875" y="408089"/>
                </a:lnTo>
                <a:lnTo>
                  <a:pt x="719315" y="403072"/>
                </a:lnTo>
                <a:lnTo>
                  <a:pt x="709371" y="401269"/>
                </a:lnTo>
                <a:lnTo>
                  <a:pt x="706996" y="401269"/>
                </a:lnTo>
                <a:lnTo>
                  <a:pt x="704532" y="401548"/>
                </a:lnTo>
                <a:lnTo>
                  <a:pt x="702068" y="402323"/>
                </a:lnTo>
                <a:lnTo>
                  <a:pt x="690333" y="406933"/>
                </a:lnTo>
                <a:lnTo>
                  <a:pt x="688505" y="407479"/>
                </a:lnTo>
                <a:lnTo>
                  <a:pt x="688505" y="457174"/>
                </a:lnTo>
                <a:lnTo>
                  <a:pt x="688492" y="592048"/>
                </a:lnTo>
                <a:lnTo>
                  <a:pt x="681888" y="642239"/>
                </a:lnTo>
                <a:lnTo>
                  <a:pt x="665391" y="687959"/>
                </a:lnTo>
                <a:lnTo>
                  <a:pt x="639953" y="728027"/>
                </a:lnTo>
                <a:lnTo>
                  <a:pt x="606564" y="761199"/>
                </a:lnTo>
                <a:lnTo>
                  <a:pt x="566229" y="786269"/>
                </a:lnTo>
                <a:lnTo>
                  <a:pt x="566229" y="429691"/>
                </a:lnTo>
                <a:lnTo>
                  <a:pt x="586473" y="441998"/>
                </a:lnTo>
                <a:lnTo>
                  <a:pt x="607987" y="451904"/>
                </a:lnTo>
                <a:lnTo>
                  <a:pt x="631113" y="458508"/>
                </a:lnTo>
                <a:lnTo>
                  <a:pt x="656158" y="460895"/>
                </a:lnTo>
                <a:lnTo>
                  <a:pt x="663930" y="460679"/>
                </a:lnTo>
                <a:lnTo>
                  <a:pt x="671906" y="460006"/>
                </a:lnTo>
                <a:lnTo>
                  <a:pt x="680085" y="458838"/>
                </a:lnTo>
                <a:lnTo>
                  <a:pt x="688505" y="457174"/>
                </a:lnTo>
                <a:lnTo>
                  <a:pt x="688505" y="407479"/>
                </a:lnTo>
                <a:lnTo>
                  <a:pt x="678980" y="410248"/>
                </a:lnTo>
                <a:lnTo>
                  <a:pt x="667931" y="412267"/>
                </a:lnTo>
                <a:lnTo>
                  <a:pt x="609142" y="399046"/>
                </a:lnTo>
                <a:lnTo>
                  <a:pt x="557123" y="356654"/>
                </a:lnTo>
                <a:lnTo>
                  <a:pt x="552564" y="353212"/>
                </a:lnTo>
                <a:lnTo>
                  <a:pt x="546303" y="351485"/>
                </a:lnTo>
                <a:lnTo>
                  <a:pt x="533971" y="351485"/>
                </a:lnTo>
                <a:lnTo>
                  <a:pt x="527621" y="353212"/>
                </a:lnTo>
                <a:lnTo>
                  <a:pt x="523062" y="356654"/>
                </a:lnTo>
                <a:lnTo>
                  <a:pt x="514146" y="364820"/>
                </a:lnTo>
                <a:lnTo>
                  <a:pt x="514146" y="429793"/>
                </a:lnTo>
                <a:lnTo>
                  <a:pt x="514146" y="786269"/>
                </a:lnTo>
                <a:lnTo>
                  <a:pt x="473595" y="761238"/>
                </a:lnTo>
                <a:lnTo>
                  <a:pt x="439801" y="728091"/>
                </a:lnTo>
                <a:lnTo>
                  <a:pt x="414032" y="688022"/>
                </a:lnTo>
                <a:lnTo>
                  <a:pt x="400050" y="648995"/>
                </a:lnTo>
                <a:lnTo>
                  <a:pt x="397624" y="642239"/>
                </a:lnTo>
                <a:lnTo>
                  <a:pt x="391883" y="592048"/>
                </a:lnTo>
                <a:lnTo>
                  <a:pt x="391871" y="457174"/>
                </a:lnTo>
                <a:lnTo>
                  <a:pt x="400037" y="458546"/>
                </a:lnTo>
                <a:lnTo>
                  <a:pt x="408025" y="459536"/>
                </a:lnTo>
                <a:lnTo>
                  <a:pt x="415823" y="460133"/>
                </a:lnTo>
                <a:lnTo>
                  <a:pt x="423456" y="460324"/>
                </a:lnTo>
                <a:lnTo>
                  <a:pt x="447916" y="458279"/>
                </a:lnTo>
                <a:lnTo>
                  <a:pt x="452196" y="457174"/>
                </a:lnTo>
                <a:lnTo>
                  <a:pt x="470966" y="452310"/>
                </a:lnTo>
                <a:lnTo>
                  <a:pt x="492950" y="442722"/>
                </a:lnTo>
                <a:lnTo>
                  <a:pt x="514146" y="429793"/>
                </a:lnTo>
                <a:lnTo>
                  <a:pt x="514146" y="364820"/>
                </a:lnTo>
                <a:lnTo>
                  <a:pt x="496036" y="381381"/>
                </a:lnTo>
                <a:lnTo>
                  <a:pt x="470941" y="398614"/>
                </a:lnTo>
                <a:lnTo>
                  <a:pt x="446836" y="408698"/>
                </a:lnTo>
                <a:lnTo>
                  <a:pt x="422795" y="411988"/>
                </a:lnTo>
                <a:lnTo>
                  <a:pt x="412038" y="411365"/>
                </a:lnTo>
                <a:lnTo>
                  <a:pt x="401053" y="409536"/>
                </a:lnTo>
                <a:lnTo>
                  <a:pt x="389775" y="406539"/>
                </a:lnTo>
                <a:lnTo>
                  <a:pt x="378117" y="402412"/>
                </a:lnTo>
                <a:lnTo>
                  <a:pt x="375742" y="401650"/>
                </a:lnTo>
                <a:lnTo>
                  <a:pt x="373278" y="401358"/>
                </a:lnTo>
                <a:lnTo>
                  <a:pt x="370814" y="401358"/>
                </a:lnTo>
                <a:lnTo>
                  <a:pt x="344055" y="592048"/>
                </a:lnTo>
                <a:lnTo>
                  <a:pt x="344487" y="606628"/>
                </a:lnTo>
                <a:lnTo>
                  <a:pt x="345770" y="620471"/>
                </a:lnTo>
                <a:lnTo>
                  <a:pt x="347903" y="634326"/>
                </a:lnTo>
                <a:lnTo>
                  <a:pt x="350888" y="648995"/>
                </a:lnTo>
                <a:lnTo>
                  <a:pt x="72466" y="648995"/>
                </a:lnTo>
                <a:lnTo>
                  <a:pt x="47523" y="246862"/>
                </a:lnTo>
                <a:lnTo>
                  <a:pt x="788200" y="246862"/>
                </a:lnTo>
                <a:lnTo>
                  <a:pt x="788200" y="5029"/>
                </a:lnTo>
                <a:lnTo>
                  <a:pt x="788111" y="75425"/>
                </a:lnTo>
                <a:lnTo>
                  <a:pt x="788111" y="198805"/>
                </a:lnTo>
                <a:lnTo>
                  <a:pt x="47523" y="198805"/>
                </a:lnTo>
                <a:lnTo>
                  <a:pt x="47523" y="75425"/>
                </a:lnTo>
                <a:lnTo>
                  <a:pt x="49517" y="65366"/>
                </a:lnTo>
                <a:lnTo>
                  <a:pt x="54902" y="56603"/>
                </a:lnTo>
                <a:lnTo>
                  <a:pt x="62852" y="50393"/>
                </a:lnTo>
                <a:lnTo>
                  <a:pt x="72466" y="48044"/>
                </a:lnTo>
                <a:lnTo>
                  <a:pt x="763257" y="48044"/>
                </a:lnTo>
                <a:lnTo>
                  <a:pt x="772858" y="50393"/>
                </a:lnTo>
                <a:lnTo>
                  <a:pt x="780770" y="56603"/>
                </a:lnTo>
                <a:lnTo>
                  <a:pt x="786130" y="65366"/>
                </a:lnTo>
                <a:lnTo>
                  <a:pt x="788111" y="75425"/>
                </a:lnTo>
                <a:lnTo>
                  <a:pt x="788111" y="5016"/>
                </a:lnTo>
                <a:lnTo>
                  <a:pt x="763155" y="0"/>
                </a:lnTo>
                <a:lnTo>
                  <a:pt x="72466" y="0"/>
                </a:lnTo>
                <a:lnTo>
                  <a:pt x="44856" y="5994"/>
                </a:lnTo>
                <a:lnTo>
                  <a:pt x="21755" y="22275"/>
                </a:lnTo>
                <a:lnTo>
                  <a:pt x="5892" y="46278"/>
                </a:lnTo>
                <a:lnTo>
                  <a:pt x="0" y="75425"/>
                </a:lnTo>
                <a:lnTo>
                  <a:pt x="12" y="624014"/>
                </a:lnTo>
                <a:lnTo>
                  <a:pt x="5905" y="651700"/>
                </a:lnTo>
                <a:lnTo>
                  <a:pt x="21793" y="675017"/>
                </a:lnTo>
                <a:lnTo>
                  <a:pt x="44894" y="691070"/>
                </a:lnTo>
                <a:lnTo>
                  <a:pt x="72466" y="697052"/>
                </a:lnTo>
                <a:lnTo>
                  <a:pt x="364642" y="697052"/>
                </a:lnTo>
                <a:lnTo>
                  <a:pt x="371805" y="712050"/>
                </a:lnTo>
                <a:lnTo>
                  <a:pt x="396328" y="751903"/>
                </a:lnTo>
                <a:lnTo>
                  <a:pt x="423926" y="783551"/>
                </a:lnTo>
                <a:lnTo>
                  <a:pt x="455777" y="809879"/>
                </a:lnTo>
                <a:lnTo>
                  <a:pt x="491871" y="830643"/>
                </a:lnTo>
                <a:lnTo>
                  <a:pt x="532168" y="845616"/>
                </a:lnTo>
                <a:lnTo>
                  <a:pt x="535203" y="845616"/>
                </a:lnTo>
                <a:lnTo>
                  <a:pt x="538238" y="847623"/>
                </a:lnTo>
                <a:lnTo>
                  <a:pt x="542696" y="847623"/>
                </a:lnTo>
                <a:lnTo>
                  <a:pt x="544220" y="847140"/>
                </a:lnTo>
                <a:lnTo>
                  <a:pt x="545731" y="845616"/>
                </a:lnTo>
                <a:lnTo>
                  <a:pt x="585165" y="830643"/>
                </a:lnTo>
                <a:lnTo>
                  <a:pt x="621385" y="809879"/>
                </a:lnTo>
                <a:lnTo>
                  <a:pt x="653757" y="783551"/>
                </a:lnTo>
                <a:lnTo>
                  <a:pt x="681672" y="751903"/>
                </a:lnTo>
                <a:lnTo>
                  <a:pt x="706196" y="712050"/>
                </a:lnTo>
                <a:lnTo>
                  <a:pt x="713359" y="697052"/>
                </a:lnTo>
                <a:lnTo>
                  <a:pt x="763155" y="697052"/>
                </a:lnTo>
                <a:lnTo>
                  <a:pt x="815835" y="675055"/>
                </a:lnTo>
                <a:lnTo>
                  <a:pt x="837895" y="624014"/>
                </a:lnTo>
                <a:lnTo>
                  <a:pt x="837907" y="246862"/>
                </a:lnTo>
                <a:lnTo>
                  <a:pt x="837907" y="198805"/>
                </a:lnTo>
                <a:lnTo>
                  <a:pt x="837907" y="75425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2562640" y="5370819"/>
            <a:ext cx="838200" cy="742950"/>
            <a:chOff x="12562640" y="5370819"/>
            <a:chExt cx="838200" cy="742950"/>
          </a:xfrm>
        </p:grpSpPr>
        <p:sp>
          <p:nvSpPr>
            <p:cNvPr id="15" name="object 15"/>
            <p:cNvSpPr/>
            <p:nvPr/>
          </p:nvSpPr>
          <p:spPr>
            <a:xfrm>
              <a:off x="12562637" y="5370829"/>
              <a:ext cx="838200" cy="742950"/>
            </a:xfrm>
            <a:custGeom>
              <a:avLst/>
              <a:gdLst/>
              <a:ahLst/>
              <a:cxnLst/>
              <a:rect l="l" t="t" r="r" b="b"/>
              <a:pathLst>
                <a:path w="838200" h="742950">
                  <a:moveTo>
                    <a:pt x="147129" y="122732"/>
                  </a:moveTo>
                  <a:lnTo>
                    <a:pt x="145097" y="113080"/>
                  </a:lnTo>
                  <a:lnTo>
                    <a:pt x="139471" y="105117"/>
                  </a:lnTo>
                  <a:lnTo>
                    <a:pt x="130886" y="99707"/>
                  </a:lnTo>
                  <a:lnTo>
                    <a:pt x="120002" y="97701"/>
                  </a:lnTo>
                  <a:lnTo>
                    <a:pt x="110337" y="99707"/>
                  </a:lnTo>
                  <a:lnTo>
                    <a:pt x="102400" y="105117"/>
                  </a:lnTo>
                  <a:lnTo>
                    <a:pt x="97028" y="113080"/>
                  </a:lnTo>
                  <a:lnTo>
                    <a:pt x="95046" y="122732"/>
                  </a:lnTo>
                  <a:lnTo>
                    <a:pt x="97028" y="132359"/>
                  </a:lnTo>
                  <a:lnTo>
                    <a:pt x="102400" y="140296"/>
                  </a:lnTo>
                  <a:lnTo>
                    <a:pt x="110337" y="145669"/>
                  </a:lnTo>
                  <a:lnTo>
                    <a:pt x="120002" y="147650"/>
                  </a:lnTo>
                  <a:lnTo>
                    <a:pt x="130924" y="145669"/>
                  </a:lnTo>
                  <a:lnTo>
                    <a:pt x="139509" y="140296"/>
                  </a:lnTo>
                  <a:lnTo>
                    <a:pt x="145122" y="132359"/>
                  </a:lnTo>
                  <a:lnTo>
                    <a:pt x="147129" y="122732"/>
                  </a:lnTo>
                  <a:close/>
                </a:path>
                <a:path w="838200" h="742950">
                  <a:moveTo>
                    <a:pt x="244551" y="122732"/>
                  </a:moveTo>
                  <a:lnTo>
                    <a:pt x="242570" y="113080"/>
                  </a:lnTo>
                  <a:lnTo>
                    <a:pt x="237210" y="105117"/>
                  </a:lnTo>
                  <a:lnTo>
                    <a:pt x="229298" y="99707"/>
                  </a:lnTo>
                  <a:lnTo>
                    <a:pt x="219697" y="97701"/>
                  </a:lnTo>
                  <a:lnTo>
                    <a:pt x="210070" y="99707"/>
                  </a:lnTo>
                  <a:lnTo>
                    <a:pt x="202133" y="105117"/>
                  </a:lnTo>
                  <a:lnTo>
                    <a:pt x="196735" y="113080"/>
                  </a:lnTo>
                  <a:lnTo>
                    <a:pt x="194754" y="122732"/>
                  </a:lnTo>
                  <a:lnTo>
                    <a:pt x="196735" y="132359"/>
                  </a:lnTo>
                  <a:lnTo>
                    <a:pt x="202133" y="140296"/>
                  </a:lnTo>
                  <a:lnTo>
                    <a:pt x="210070" y="145669"/>
                  </a:lnTo>
                  <a:lnTo>
                    <a:pt x="219697" y="147650"/>
                  </a:lnTo>
                  <a:lnTo>
                    <a:pt x="229298" y="145669"/>
                  </a:lnTo>
                  <a:lnTo>
                    <a:pt x="237210" y="140296"/>
                  </a:lnTo>
                  <a:lnTo>
                    <a:pt x="242570" y="132359"/>
                  </a:lnTo>
                  <a:lnTo>
                    <a:pt x="244551" y="122732"/>
                  </a:lnTo>
                  <a:close/>
                </a:path>
                <a:path w="838200" h="742950">
                  <a:moveTo>
                    <a:pt x="344157" y="122732"/>
                  </a:moveTo>
                  <a:lnTo>
                    <a:pt x="342176" y="113080"/>
                  </a:lnTo>
                  <a:lnTo>
                    <a:pt x="336816" y="105117"/>
                  </a:lnTo>
                  <a:lnTo>
                    <a:pt x="328904" y="99707"/>
                  </a:lnTo>
                  <a:lnTo>
                    <a:pt x="319303" y="97701"/>
                  </a:lnTo>
                  <a:lnTo>
                    <a:pt x="309676" y="99707"/>
                  </a:lnTo>
                  <a:lnTo>
                    <a:pt x="301739" y="105117"/>
                  </a:lnTo>
                  <a:lnTo>
                    <a:pt x="296341" y="113080"/>
                  </a:lnTo>
                  <a:lnTo>
                    <a:pt x="294347" y="122732"/>
                  </a:lnTo>
                  <a:lnTo>
                    <a:pt x="296341" y="132359"/>
                  </a:lnTo>
                  <a:lnTo>
                    <a:pt x="301739" y="140296"/>
                  </a:lnTo>
                  <a:lnTo>
                    <a:pt x="309676" y="145669"/>
                  </a:lnTo>
                  <a:lnTo>
                    <a:pt x="319303" y="147650"/>
                  </a:lnTo>
                  <a:lnTo>
                    <a:pt x="328904" y="145669"/>
                  </a:lnTo>
                  <a:lnTo>
                    <a:pt x="336816" y="140296"/>
                  </a:lnTo>
                  <a:lnTo>
                    <a:pt x="342176" y="132359"/>
                  </a:lnTo>
                  <a:lnTo>
                    <a:pt x="344157" y="122732"/>
                  </a:lnTo>
                  <a:close/>
                </a:path>
                <a:path w="838200" h="742950">
                  <a:moveTo>
                    <a:pt x="738301" y="122732"/>
                  </a:moveTo>
                  <a:lnTo>
                    <a:pt x="736333" y="113080"/>
                  </a:lnTo>
                  <a:lnTo>
                    <a:pt x="730973" y="105117"/>
                  </a:lnTo>
                  <a:lnTo>
                    <a:pt x="723061" y="99707"/>
                  </a:lnTo>
                  <a:lnTo>
                    <a:pt x="713447" y="97701"/>
                  </a:lnTo>
                  <a:lnTo>
                    <a:pt x="414451" y="97701"/>
                  </a:lnTo>
                  <a:lnTo>
                    <a:pt x="404837" y="99707"/>
                  </a:lnTo>
                  <a:lnTo>
                    <a:pt x="396938" y="105117"/>
                  </a:lnTo>
                  <a:lnTo>
                    <a:pt x="391566" y="113080"/>
                  </a:lnTo>
                  <a:lnTo>
                    <a:pt x="389597" y="122732"/>
                  </a:lnTo>
                  <a:lnTo>
                    <a:pt x="392811" y="132359"/>
                  </a:lnTo>
                  <a:lnTo>
                    <a:pt x="398602" y="140296"/>
                  </a:lnTo>
                  <a:lnTo>
                    <a:pt x="406107" y="145669"/>
                  </a:lnTo>
                  <a:lnTo>
                    <a:pt x="414451" y="147650"/>
                  </a:lnTo>
                  <a:lnTo>
                    <a:pt x="713447" y="147650"/>
                  </a:lnTo>
                  <a:lnTo>
                    <a:pt x="723061" y="145669"/>
                  </a:lnTo>
                  <a:lnTo>
                    <a:pt x="730973" y="140296"/>
                  </a:lnTo>
                  <a:lnTo>
                    <a:pt x="736333" y="132359"/>
                  </a:lnTo>
                  <a:lnTo>
                    <a:pt x="738301" y="122732"/>
                  </a:lnTo>
                  <a:close/>
                </a:path>
                <a:path w="838200" h="742950">
                  <a:moveTo>
                    <a:pt x="838009" y="74968"/>
                  </a:moveTo>
                  <a:lnTo>
                    <a:pt x="833335" y="49949"/>
                  </a:lnTo>
                  <a:lnTo>
                    <a:pt x="832421" y="45034"/>
                  </a:lnTo>
                  <a:lnTo>
                    <a:pt x="816813" y="21285"/>
                  </a:lnTo>
                  <a:lnTo>
                    <a:pt x="793115" y="5638"/>
                  </a:lnTo>
                  <a:lnTo>
                    <a:pt x="790384" y="5130"/>
                  </a:lnTo>
                  <a:lnTo>
                    <a:pt x="790384" y="245364"/>
                  </a:lnTo>
                  <a:lnTo>
                    <a:pt x="790384" y="665594"/>
                  </a:lnTo>
                  <a:lnTo>
                    <a:pt x="787400" y="675246"/>
                  </a:lnTo>
                  <a:lnTo>
                    <a:pt x="781875" y="683209"/>
                  </a:lnTo>
                  <a:lnTo>
                    <a:pt x="773823" y="688619"/>
                  </a:lnTo>
                  <a:lnTo>
                    <a:pt x="763257" y="690613"/>
                  </a:lnTo>
                  <a:lnTo>
                    <a:pt x="72466" y="690613"/>
                  </a:lnTo>
                  <a:lnTo>
                    <a:pt x="62852" y="688619"/>
                  </a:lnTo>
                  <a:lnTo>
                    <a:pt x="54914" y="683209"/>
                  </a:lnTo>
                  <a:lnTo>
                    <a:pt x="49517" y="675246"/>
                  </a:lnTo>
                  <a:lnTo>
                    <a:pt x="47523" y="665594"/>
                  </a:lnTo>
                  <a:lnTo>
                    <a:pt x="47523" y="245364"/>
                  </a:lnTo>
                  <a:lnTo>
                    <a:pt x="790384" y="245364"/>
                  </a:lnTo>
                  <a:lnTo>
                    <a:pt x="790384" y="5130"/>
                  </a:lnTo>
                  <a:lnTo>
                    <a:pt x="788111" y="4699"/>
                  </a:lnTo>
                  <a:lnTo>
                    <a:pt x="788111" y="74968"/>
                  </a:lnTo>
                  <a:lnTo>
                    <a:pt x="788111" y="197599"/>
                  </a:lnTo>
                  <a:lnTo>
                    <a:pt x="47523" y="197599"/>
                  </a:lnTo>
                  <a:lnTo>
                    <a:pt x="47523" y="74968"/>
                  </a:lnTo>
                  <a:lnTo>
                    <a:pt x="49517" y="65316"/>
                  </a:lnTo>
                  <a:lnTo>
                    <a:pt x="54914" y="57353"/>
                  </a:lnTo>
                  <a:lnTo>
                    <a:pt x="62852" y="51943"/>
                  </a:lnTo>
                  <a:lnTo>
                    <a:pt x="72466" y="49949"/>
                  </a:lnTo>
                  <a:lnTo>
                    <a:pt x="763257" y="49949"/>
                  </a:lnTo>
                  <a:lnTo>
                    <a:pt x="772858" y="51943"/>
                  </a:lnTo>
                  <a:lnTo>
                    <a:pt x="780770" y="57353"/>
                  </a:lnTo>
                  <a:lnTo>
                    <a:pt x="786130" y="65316"/>
                  </a:lnTo>
                  <a:lnTo>
                    <a:pt x="788111" y="74968"/>
                  </a:lnTo>
                  <a:lnTo>
                    <a:pt x="788111" y="4699"/>
                  </a:lnTo>
                  <a:lnTo>
                    <a:pt x="763257" y="0"/>
                  </a:lnTo>
                  <a:lnTo>
                    <a:pt x="72466" y="0"/>
                  </a:lnTo>
                  <a:lnTo>
                    <a:pt x="44856" y="5956"/>
                  </a:lnTo>
                  <a:lnTo>
                    <a:pt x="21755" y="22136"/>
                  </a:lnTo>
                  <a:lnTo>
                    <a:pt x="5892" y="45999"/>
                  </a:lnTo>
                  <a:lnTo>
                    <a:pt x="0" y="74968"/>
                  </a:lnTo>
                  <a:lnTo>
                    <a:pt x="0" y="667880"/>
                  </a:lnTo>
                  <a:lnTo>
                    <a:pt x="5905" y="696836"/>
                  </a:lnTo>
                  <a:lnTo>
                    <a:pt x="21793" y="720661"/>
                  </a:lnTo>
                  <a:lnTo>
                    <a:pt x="44881" y="736790"/>
                  </a:lnTo>
                  <a:lnTo>
                    <a:pt x="72466" y="742759"/>
                  </a:lnTo>
                  <a:lnTo>
                    <a:pt x="763257" y="742759"/>
                  </a:lnTo>
                  <a:lnTo>
                    <a:pt x="792149" y="736790"/>
                  </a:lnTo>
                  <a:lnTo>
                    <a:pt x="815924" y="720623"/>
                  </a:lnTo>
                  <a:lnTo>
                    <a:pt x="832065" y="696798"/>
                  </a:lnTo>
                  <a:lnTo>
                    <a:pt x="833335" y="690613"/>
                  </a:lnTo>
                  <a:lnTo>
                    <a:pt x="838009" y="667880"/>
                  </a:lnTo>
                  <a:lnTo>
                    <a:pt x="838009" y="245364"/>
                  </a:lnTo>
                  <a:lnTo>
                    <a:pt x="838009" y="197599"/>
                  </a:lnTo>
                  <a:lnTo>
                    <a:pt x="838009" y="74968"/>
                  </a:lnTo>
                  <a:close/>
                </a:path>
              </a:pathLst>
            </a:custGeom>
            <a:solidFill>
              <a:srgbClr val="5E7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8452" y="5717891"/>
              <a:ext cx="144901" cy="2458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07660" y="5717891"/>
              <a:ext cx="148862" cy="24584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905506" y="5664898"/>
              <a:ext cx="149225" cy="344805"/>
            </a:xfrm>
            <a:custGeom>
              <a:avLst/>
              <a:gdLst/>
              <a:ahLst/>
              <a:cxnLst/>
              <a:rect l="l" t="t" r="r" b="b"/>
              <a:pathLst>
                <a:path w="149225" h="344804">
                  <a:moveTo>
                    <a:pt x="25577" y="344312"/>
                  </a:moveTo>
                  <a:lnTo>
                    <a:pt x="22351" y="344312"/>
                  </a:lnTo>
                  <a:lnTo>
                    <a:pt x="18747" y="343646"/>
                  </a:lnTo>
                  <a:lnTo>
                    <a:pt x="15047" y="342029"/>
                  </a:lnTo>
                  <a:lnTo>
                    <a:pt x="7470" y="337392"/>
                  </a:lnTo>
                  <a:lnTo>
                    <a:pt x="2241" y="330624"/>
                  </a:lnTo>
                  <a:lnTo>
                    <a:pt x="0" y="322161"/>
                  </a:lnTo>
                  <a:lnTo>
                    <a:pt x="1387" y="312440"/>
                  </a:lnTo>
                  <a:lnTo>
                    <a:pt x="100992" y="17125"/>
                  </a:lnTo>
                  <a:lnTo>
                    <a:pt x="124613" y="0"/>
                  </a:lnTo>
                  <a:lnTo>
                    <a:pt x="127269" y="95"/>
                  </a:lnTo>
                  <a:lnTo>
                    <a:pt x="148740" y="24277"/>
                  </a:lnTo>
                  <a:lnTo>
                    <a:pt x="146431" y="33108"/>
                  </a:lnTo>
                  <a:lnTo>
                    <a:pt x="46826" y="328424"/>
                  </a:lnTo>
                  <a:lnTo>
                    <a:pt x="25577" y="344312"/>
                  </a:lnTo>
                  <a:close/>
                </a:path>
              </a:pathLst>
            </a:custGeom>
            <a:solidFill>
              <a:srgbClr val="5E7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2718362" y="6589227"/>
            <a:ext cx="838200" cy="590550"/>
          </a:xfrm>
          <a:custGeom>
            <a:avLst/>
            <a:gdLst/>
            <a:ahLst/>
            <a:cxnLst/>
            <a:rect l="l" t="t" r="r" b="b"/>
            <a:pathLst>
              <a:path w="838200" h="590550">
                <a:moveTo>
                  <a:pt x="763259" y="590359"/>
                </a:moveTo>
                <a:lnTo>
                  <a:pt x="72474" y="590359"/>
                </a:lnTo>
                <a:lnTo>
                  <a:pt x="44883" y="584401"/>
                </a:lnTo>
                <a:lnTo>
                  <a:pt x="21794" y="568270"/>
                </a:lnTo>
                <a:lnTo>
                  <a:pt x="5908" y="544456"/>
                </a:lnTo>
                <a:lnTo>
                  <a:pt x="0" y="515506"/>
                </a:lnTo>
                <a:lnTo>
                  <a:pt x="0" y="72665"/>
                </a:lnTo>
                <a:lnTo>
                  <a:pt x="5894" y="45020"/>
                </a:lnTo>
                <a:lnTo>
                  <a:pt x="21758" y="21851"/>
                </a:lnTo>
                <a:lnTo>
                  <a:pt x="44862" y="5923"/>
                </a:lnTo>
                <a:lnTo>
                  <a:pt x="72474" y="0"/>
                </a:lnTo>
                <a:lnTo>
                  <a:pt x="763259" y="0"/>
                </a:lnTo>
                <a:lnTo>
                  <a:pt x="792093" y="5602"/>
                </a:lnTo>
                <a:lnTo>
                  <a:pt x="815848" y="20995"/>
                </a:lnTo>
                <a:lnTo>
                  <a:pt x="831973" y="44057"/>
                </a:lnTo>
                <a:lnTo>
                  <a:pt x="832739" y="47746"/>
                </a:lnTo>
                <a:lnTo>
                  <a:pt x="81486" y="47746"/>
                </a:lnTo>
                <a:lnTo>
                  <a:pt x="115362" y="81701"/>
                </a:lnTo>
                <a:lnTo>
                  <a:pt x="47525" y="81701"/>
                </a:lnTo>
                <a:lnTo>
                  <a:pt x="47525" y="508658"/>
                </a:lnTo>
                <a:lnTo>
                  <a:pt x="119351" y="508658"/>
                </a:lnTo>
                <a:lnTo>
                  <a:pt x="86039" y="542803"/>
                </a:lnTo>
                <a:lnTo>
                  <a:pt x="832317" y="542803"/>
                </a:lnTo>
                <a:lnTo>
                  <a:pt x="831987" y="544416"/>
                </a:lnTo>
                <a:lnTo>
                  <a:pt x="815884" y="568234"/>
                </a:lnTo>
                <a:lnTo>
                  <a:pt x="792133" y="584401"/>
                </a:lnTo>
                <a:lnTo>
                  <a:pt x="763259" y="590359"/>
                </a:lnTo>
                <a:close/>
              </a:path>
              <a:path w="838200" h="590550">
                <a:moveTo>
                  <a:pt x="500396" y="372458"/>
                </a:moveTo>
                <a:lnTo>
                  <a:pt x="425266" y="372458"/>
                </a:lnTo>
                <a:lnTo>
                  <a:pt x="432570" y="370175"/>
                </a:lnTo>
                <a:lnTo>
                  <a:pt x="437124" y="365610"/>
                </a:lnTo>
                <a:lnTo>
                  <a:pt x="449470" y="352549"/>
                </a:lnTo>
                <a:lnTo>
                  <a:pt x="733300" y="64837"/>
                </a:lnTo>
                <a:lnTo>
                  <a:pt x="749694" y="47746"/>
                </a:lnTo>
                <a:lnTo>
                  <a:pt x="832739" y="47746"/>
                </a:lnTo>
                <a:lnTo>
                  <a:pt x="837915" y="72665"/>
                </a:lnTo>
                <a:lnTo>
                  <a:pt x="837915" y="81701"/>
                </a:lnTo>
                <a:lnTo>
                  <a:pt x="790484" y="81701"/>
                </a:lnTo>
                <a:lnTo>
                  <a:pt x="577519" y="295227"/>
                </a:lnTo>
                <a:lnTo>
                  <a:pt x="611495" y="329277"/>
                </a:lnTo>
                <a:lnTo>
                  <a:pt x="543464" y="329277"/>
                </a:lnTo>
                <a:lnTo>
                  <a:pt x="500396" y="372458"/>
                </a:lnTo>
                <a:close/>
              </a:path>
              <a:path w="838200" h="590550">
                <a:moveTo>
                  <a:pt x="119351" y="508658"/>
                </a:moveTo>
                <a:lnTo>
                  <a:pt x="47525" y="508658"/>
                </a:lnTo>
                <a:lnTo>
                  <a:pt x="260491" y="295227"/>
                </a:lnTo>
                <a:lnTo>
                  <a:pt x="47525" y="81701"/>
                </a:lnTo>
                <a:lnTo>
                  <a:pt x="115362" y="81701"/>
                </a:lnTo>
                <a:lnTo>
                  <a:pt x="362360" y="329277"/>
                </a:lnTo>
                <a:lnTo>
                  <a:pt x="294356" y="329277"/>
                </a:lnTo>
                <a:lnTo>
                  <a:pt x="119351" y="508658"/>
                </a:lnTo>
                <a:close/>
              </a:path>
              <a:path w="838200" h="590550">
                <a:moveTo>
                  <a:pt x="837915" y="508658"/>
                </a:moveTo>
                <a:lnTo>
                  <a:pt x="790484" y="508658"/>
                </a:lnTo>
                <a:lnTo>
                  <a:pt x="790484" y="81701"/>
                </a:lnTo>
                <a:lnTo>
                  <a:pt x="837915" y="81701"/>
                </a:lnTo>
                <a:lnTo>
                  <a:pt x="837915" y="508658"/>
                </a:lnTo>
                <a:close/>
              </a:path>
              <a:path w="838200" h="590550">
                <a:moveTo>
                  <a:pt x="418910" y="421821"/>
                </a:moveTo>
                <a:lnTo>
                  <a:pt x="376462" y="409342"/>
                </a:lnTo>
                <a:lnTo>
                  <a:pt x="294356" y="329277"/>
                </a:lnTo>
                <a:lnTo>
                  <a:pt x="362360" y="329277"/>
                </a:lnTo>
                <a:lnTo>
                  <a:pt x="403163" y="370175"/>
                </a:lnTo>
                <a:lnTo>
                  <a:pt x="410467" y="372458"/>
                </a:lnTo>
                <a:lnTo>
                  <a:pt x="500396" y="372458"/>
                </a:lnTo>
                <a:lnTo>
                  <a:pt x="473266" y="399660"/>
                </a:lnTo>
                <a:lnTo>
                  <a:pt x="461358" y="409382"/>
                </a:lnTo>
                <a:lnTo>
                  <a:pt x="448009" y="416304"/>
                </a:lnTo>
                <a:lnTo>
                  <a:pt x="433700" y="420445"/>
                </a:lnTo>
                <a:lnTo>
                  <a:pt x="418910" y="421821"/>
                </a:lnTo>
                <a:close/>
              </a:path>
              <a:path w="838200" h="590550">
                <a:moveTo>
                  <a:pt x="832317" y="542803"/>
                </a:moveTo>
                <a:lnTo>
                  <a:pt x="754247" y="542803"/>
                </a:lnTo>
                <a:lnTo>
                  <a:pt x="543559" y="329277"/>
                </a:lnTo>
                <a:lnTo>
                  <a:pt x="611495" y="329277"/>
                </a:lnTo>
                <a:lnTo>
                  <a:pt x="790484" y="508658"/>
                </a:lnTo>
                <a:lnTo>
                  <a:pt x="837915" y="508658"/>
                </a:lnTo>
                <a:lnTo>
                  <a:pt x="837915" y="515506"/>
                </a:lnTo>
                <a:lnTo>
                  <a:pt x="832317" y="542803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75853" y="3260963"/>
            <a:ext cx="847725" cy="847725"/>
          </a:xfrm>
          <a:custGeom>
            <a:avLst/>
            <a:gdLst/>
            <a:ahLst/>
            <a:cxnLst/>
            <a:rect l="l" t="t" r="r" b="b"/>
            <a:pathLst>
              <a:path w="847725" h="847725">
                <a:moveTo>
                  <a:pt x="301617" y="203251"/>
                </a:moveTo>
                <a:lnTo>
                  <a:pt x="251283" y="203251"/>
                </a:lnTo>
                <a:lnTo>
                  <a:pt x="250011" y="196022"/>
                </a:lnTo>
                <a:lnTo>
                  <a:pt x="249364" y="188461"/>
                </a:lnTo>
                <a:lnTo>
                  <a:pt x="249148" y="181757"/>
                </a:lnTo>
                <a:lnTo>
                  <a:pt x="249082" y="173600"/>
                </a:lnTo>
                <a:lnTo>
                  <a:pt x="255123" y="127430"/>
                </a:lnTo>
                <a:lnTo>
                  <a:pt x="272272" y="85955"/>
                </a:lnTo>
                <a:lnTo>
                  <a:pt x="299069" y="50824"/>
                </a:lnTo>
                <a:lnTo>
                  <a:pt x="334056" y="23688"/>
                </a:lnTo>
                <a:lnTo>
                  <a:pt x="375773" y="6197"/>
                </a:lnTo>
                <a:lnTo>
                  <a:pt x="422761" y="0"/>
                </a:lnTo>
                <a:lnTo>
                  <a:pt x="468912" y="6197"/>
                </a:lnTo>
                <a:lnTo>
                  <a:pt x="510378" y="23688"/>
                </a:lnTo>
                <a:lnTo>
                  <a:pt x="545508" y="50824"/>
                </a:lnTo>
                <a:lnTo>
                  <a:pt x="546811" y="52510"/>
                </a:lnTo>
                <a:lnTo>
                  <a:pt x="422761" y="52510"/>
                </a:lnTo>
                <a:lnTo>
                  <a:pt x="374584" y="61786"/>
                </a:lnTo>
                <a:lnTo>
                  <a:pt x="335396" y="87338"/>
                </a:lnTo>
                <a:lnTo>
                  <a:pt x="309054" y="125748"/>
                </a:lnTo>
                <a:lnTo>
                  <a:pt x="299416" y="173600"/>
                </a:lnTo>
                <a:lnTo>
                  <a:pt x="299479" y="181757"/>
                </a:lnTo>
                <a:lnTo>
                  <a:pt x="299691" y="188461"/>
                </a:lnTo>
                <a:lnTo>
                  <a:pt x="300340" y="196022"/>
                </a:lnTo>
                <a:lnTo>
                  <a:pt x="301617" y="203251"/>
                </a:lnTo>
                <a:close/>
              </a:path>
              <a:path w="847725" h="847725">
                <a:moveTo>
                  <a:pt x="594143" y="203251"/>
                </a:moveTo>
                <a:lnTo>
                  <a:pt x="541513" y="203251"/>
                </a:lnTo>
                <a:lnTo>
                  <a:pt x="544169" y="196022"/>
                </a:lnTo>
                <a:lnTo>
                  <a:pt x="545532" y="188390"/>
                </a:lnTo>
                <a:lnTo>
                  <a:pt x="546031" y="180829"/>
                </a:lnTo>
                <a:lnTo>
                  <a:pt x="546107" y="173600"/>
                </a:lnTo>
                <a:lnTo>
                  <a:pt x="536469" y="125748"/>
                </a:lnTo>
                <a:lnTo>
                  <a:pt x="510127" y="87338"/>
                </a:lnTo>
                <a:lnTo>
                  <a:pt x="470938" y="61786"/>
                </a:lnTo>
                <a:lnTo>
                  <a:pt x="422761" y="52510"/>
                </a:lnTo>
                <a:lnTo>
                  <a:pt x="546811" y="52510"/>
                </a:lnTo>
                <a:lnTo>
                  <a:pt x="572648" y="85955"/>
                </a:lnTo>
                <a:lnTo>
                  <a:pt x="590145" y="127430"/>
                </a:lnTo>
                <a:lnTo>
                  <a:pt x="596344" y="173600"/>
                </a:lnTo>
                <a:lnTo>
                  <a:pt x="596003" y="180775"/>
                </a:lnTo>
                <a:lnTo>
                  <a:pt x="594493" y="196022"/>
                </a:lnTo>
                <a:lnTo>
                  <a:pt x="594143" y="203251"/>
                </a:lnTo>
                <a:close/>
              </a:path>
              <a:path w="847725" h="847725">
                <a:moveTo>
                  <a:pt x="422761" y="203251"/>
                </a:moveTo>
                <a:lnTo>
                  <a:pt x="354247" y="203251"/>
                </a:lnTo>
                <a:lnTo>
                  <a:pt x="352201" y="196022"/>
                </a:lnTo>
                <a:lnTo>
                  <a:pt x="349941" y="188390"/>
                </a:lnTo>
                <a:lnTo>
                  <a:pt x="348110" y="180775"/>
                </a:lnTo>
                <a:lnTo>
                  <a:pt x="347357" y="173600"/>
                </a:lnTo>
                <a:lnTo>
                  <a:pt x="353353" y="145744"/>
                </a:lnTo>
                <a:lnTo>
                  <a:pt x="369629" y="122417"/>
                </a:lnTo>
                <a:lnTo>
                  <a:pt x="393620" y="106388"/>
                </a:lnTo>
                <a:lnTo>
                  <a:pt x="422761" y="100430"/>
                </a:lnTo>
                <a:lnTo>
                  <a:pt x="450574" y="106402"/>
                </a:lnTo>
                <a:lnTo>
                  <a:pt x="473884" y="122453"/>
                </a:lnTo>
                <a:lnTo>
                  <a:pt x="489909" y="145785"/>
                </a:lnTo>
                <a:lnTo>
                  <a:pt x="490479" y="148445"/>
                </a:lnTo>
                <a:lnTo>
                  <a:pt x="422761" y="148445"/>
                </a:lnTo>
                <a:lnTo>
                  <a:pt x="413056" y="150452"/>
                </a:lnTo>
                <a:lnTo>
                  <a:pt x="405046" y="155893"/>
                </a:lnTo>
                <a:lnTo>
                  <a:pt x="399603" y="163899"/>
                </a:lnTo>
                <a:lnTo>
                  <a:pt x="397595" y="173600"/>
                </a:lnTo>
                <a:lnTo>
                  <a:pt x="399603" y="184972"/>
                </a:lnTo>
                <a:lnTo>
                  <a:pt x="405046" y="194416"/>
                </a:lnTo>
                <a:lnTo>
                  <a:pt x="413056" y="200864"/>
                </a:lnTo>
                <a:lnTo>
                  <a:pt x="422761" y="203251"/>
                </a:lnTo>
                <a:close/>
              </a:path>
              <a:path w="847725" h="847725">
                <a:moveTo>
                  <a:pt x="491276" y="203251"/>
                </a:moveTo>
                <a:lnTo>
                  <a:pt x="422761" y="203251"/>
                </a:lnTo>
                <a:lnTo>
                  <a:pt x="432451" y="200864"/>
                </a:lnTo>
                <a:lnTo>
                  <a:pt x="440428" y="194416"/>
                </a:lnTo>
                <a:lnTo>
                  <a:pt x="445839" y="184972"/>
                </a:lnTo>
                <a:lnTo>
                  <a:pt x="447832" y="173600"/>
                </a:lnTo>
                <a:lnTo>
                  <a:pt x="445839" y="163899"/>
                </a:lnTo>
                <a:lnTo>
                  <a:pt x="440428" y="155893"/>
                </a:lnTo>
                <a:lnTo>
                  <a:pt x="432451" y="150452"/>
                </a:lnTo>
                <a:lnTo>
                  <a:pt x="422761" y="148445"/>
                </a:lnTo>
                <a:lnTo>
                  <a:pt x="490479" y="148445"/>
                </a:lnTo>
                <a:lnTo>
                  <a:pt x="495869" y="173600"/>
                </a:lnTo>
                <a:lnTo>
                  <a:pt x="495474" y="181757"/>
                </a:lnTo>
                <a:lnTo>
                  <a:pt x="494434" y="189286"/>
                </a:lnTo>
                <a:lnTo>
                  <a:pt x="492962" y="196385"/>
                </a:lnTo>
                <a:lnTo>
                  <a:pt x="491276" y="203251"/>
                </a:lnTo>
                <a:close/>
              </a:path>
              <a:path w="847725" h="847725">
                <a:moveTo>
                  <a:pt x="326879" y="847726"/>
                </a:moveTo>
                <a:lnTo>
                  <a:pt x="323530" y="847726"/>
                </a:lnTo>
                <a:lnTo>
                  <a:pt x="313737" y="845524"/>
                </a:lnTo>
                <a:lnTo>
                  <a:pt x="305253" y="839727"/>
                </a:lnTo>
                <a:lnTo>
                  <a:pt x="299281" y="831545"/>
                </a:lnTo>
                <a:lnTo>
                  <a:pt x="297024" y="822188"/>
                </a:lnTo>
                <a:lnTo>
                  <a:pt x="297024" y="584599"/>
                </a:lnTo>
                <a:lnTo>
                  <a:pt x="61720" y="351696"/>
                </a:lnTo>
                <a:lnTo>
                  <a:pt x="37624" y="342462"/>
                </a:lnTo>
                <a:lnTo>
                  <a:pt x="18013" y="325955"/>
                </a:lnTo>
                <a:lnTo>
                  <a:pt x="4826" y="303476"/>
                </a:lnTo>
                <a:lnTo>
                  <a:pt x="0" y="276326"/>
                </a:lnTo>
                <a:lnTo>
                  <a:pt x="5961" y="248566"/>
                </a:lnTo>
                <a:lnTo>
                  <a:pt x="21996" y="225262"/>
                </a:lnTo>
                <a:lnTo>
                  <a:pt x="45334" y="209222"/>
                </a:lnTo>
                <a:lnTo>
                  <a:pt x="73203" y="203251"/>
                </a:lnTo>
                <a:lnTo>
                  <a:pt x="774616" y="203251"/>
                </a:lnTo>
                <a:lnTo>
                  <a:pt x="802449" y="209222"/>
                </a:lnTo>
                <a:lnTo>
                  <a:pt x="825739" y="225226"/>
                </a:lnTo>
                <a:lnTo>
                  <a:pt x="841764" y="248525"/>
                </a:lnTo>
                <a:lnTo>
                  <a:pt x="842352" y="251266"/>
                </a:lnTo>
                <a:lnTo>
                  <a:pt x="73203" y="251266"/>
                </a:lnTo>
                <a:lnTo>
                  <a:pt x="64426" y="253258"/>
                </a:lnTo>
                <a:lnTo>
                  <a:pt x="56314" y="258667"/>
                </a:lnTo>
                <a:lnTo>
                  <a:pt x="50354" y="266640"/>
                </a:lnTo>
                <a:lnTo>
                  <a:pt x="48036" y="276326"/>
                </a:lnTo>
                <a:lnTo>
                  <a:pt x="50044" y="287339"/>
                </a:lnTo>
                <a:lnTo>
                  <a:pt x="55488" y="295993"/>
                </a:lnTo>
                <a:lnTo>
                  <a:pt x="63498" y="301653"/>
                </a:lnTo>
                <a:lnTo>
                  <a:pt x="73203" y="303681"/>
                </a:lnTo>
                <a:lnTo>
                  <a:pt x="842779" y="303681"/>
                </a:lnTo>
                <a:lnTo>
                  <a:pt x="829710" y="325704"/>
                </a:lnTo>
                <a:lnTo>
                  <a:pt x="810099" y="341507"/>
                </a:lnTo>
                <a:lnTo>
                  <a:pt x="786003" y="349401"/>
                </a:lnTo>
                <a:lnTo>
                  <a:pt x="783662" y="351696"/>
                </a:lnTo>
                <a:lnTo>
                  <a:pt x="134828" y="351696"/>
                </a:lnTo>
                <a:lnTo>
                  <a:pt x="333577" y="550452"/>
                </a:lnTo>
                <a:lnTo>
                  <a:pt x="580980" y="550452"/>
                </a:lnTo>
                <a:lnTo>
                  <a:pt x="548403" y="582399"/>
                </a:lnTo>
                <a:lnTo>
                  <a:pt x="548403" y="598372"/>
                </a:lnTo>
                <a:lnTo>
                  <a:pt x="347357" y="598372"/>
                </a:lnTo>
                <a:lnTo>
                  <a:pt x="347357" y="781059"/>
                </a:lnTo>
                <a:lnTo>
                  <a:pt x="461734" y="781059"/>
                </a:lnTo>
                <a:lnTo>
                  <a:pt x="333577" y="845047"/>
                </a:lnTo>
                <a:lnTo>
                  <a:pt x="330324" y="846960"/>
                </a:lnTo>
                <a:lnTo>
                  <a:pt x="326879" y="847726"/>
                </a:lnTo>
                <a:close/>
              </a:path>
              <a:path w="847725" h="847725">
                <a:moveTo>
                  <a:pt x="842779" y="303681"/>
                </a:moveTo>
                <a:lnTo>
                  <a:pt x="774616" y="303681"/>
                </a:lnTo>
                <a:lnTo>
                  <a:pt x="784306" y="301653"/>
                </a:lnTo>
                <a:lnTo>
                  <a:pt x="792283" y="295993"/>
                </a:lnTo>
                <a:lnTo>
                  <a:pt x="797694" y="287339"/>
                </a:lnTo>
                <a:lnTo>
                  <a:pt x="799687" y="276326"/>
                </a:lnTo>
                <a:lnTo>
                  <a:pt x="797694" y="266640"/>
                </a:lnTo>
                <a:lnTo>
                  <a:pt x="792283" y="258667"/>
                </a:lnTo>
                <a:lnTo>
                  <a:pt x="784306" y="253258"/>
                </a:lnTo>
                <a:lnTo>
                  <a:pt x="774616" y="251266"/>
                </a:lnTo>
                <a:lnTo>
                  <a:pt x="842352" y="251266"/>
                </a:lnTo>
                <a:lnTo>
                  <a:pt x="847724" y="276326"/>
                </a:lnTo>
                <a:lnTo>
                  <a:pt x="842898" y="303476"/>
                </a:lnTo>
                <a:lnTo>
                  <a:pt x="842779" y="303681"/>
                </a:lnTo>
                <a:close/>
              </a:path>
              <a:path w="847725" h="847725">
                <a:moveTo>
                  <a:pt x="580980" y="550452"/>
                </a:moveTo>
                <a:lnTo>
                  <a:pt x="511849" y="550452"/>
                </a:lnTo>
                <a:lnTo>
                  <a:pt x="710695" y="351696"/>
                </a:lnTo>
                <a:lnTo>
                  <a:pt x="783662" y="351696"/>
                </a:lnTo>
                <a:lnTo>
                  <a:pt x="580980" y="550452"/>
                </a:lnTo>
                <a:close/>
              </a:path>
              <a:path w="847725" h="847725">
                <a:moveTo>
                  <a:pt x="461734" y="781059"/>
                </a:moveTo>
                <a:lnTo>
                  <a:pt x="347357" y="781059"/>
                </a:lnTo>
                <a:lnTo>
                  <a:pt x="498165" y="707984"/>
                </a:lnTo>
                <a:lnTo>
                  <a:pt x="498165" y="598372"/>
                </a:lnTo>
                <a:lnTo>
                  <a:pt x="548403" y="598372"/>
                </a:lnTo>
                <a:lnTo>
                  <a:pt x="548403" y="721757"/>
                </a:lnTo>
                <a:lnTo>
                  <a:pt x="547220" y="729808"/>
                </a:lnTo>
                <a:lnTo>
                  <a:pt x="544109" y="736595"/>
                </a:lnTo>
                <a:lnTo>
                  <a:pt x="539724" y="741678"/>
                </a:lnTo>
                <a:lnTo>
                  <a:pt x="534719" y="744617"/>
                </a:lnTo>
                <a:lnTo>
                  <a:pt x="461734" y="781059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72421" y="4278633"/>
            <a:ext cx="840740" cy="847090"/>
          </a:xfrm>
          <a:custGeom>
            <a:avLst/>
            <a:gdLst/>
            <a:ahLst/>
            <a:cxnLst/>
            <a:rect l="l" t="t" r="r" b="b"/>
            <a:pathLst>
              <a:path w="840739" h="847089">
                <a:moveTo>
                  <a:pt x="367147" y="745490"/>
                </a:moveTo>
                <a:lnTo>
                  <a:pt x="321751" y="741680"/>
                </a:lnTo>
                <a:lnTo>
                  <a:pt x="277851" y="734060"/>
                </a:lnTo>
                <a:lnTo>
                  <a:pt x="235820" y="720090"/>
                </a:lnTo>
                <a:lnTo>
                  <a:pt x="196029" y="702310"/>
                </a:lnTo>
                <a:lnTo>
                  <a:pt x="158849" y="679450"/>
                </a:lnTo>
                <a:lnTo>
                  <a:pt x="124653" y="652780"/>
                </a:lnTo>
                <a:lnTo>
                  <a:pt x="93810" y="622300"/>
                </a:lnTo>
                <a:lnTo>
                  <a:pt x="66694" y="588010"/>
                </a:lnTo>
                <a:lnTo>
                  <a:pt x="43674" y="549910"/>
                </a:lnTo>
                <a:lnTo>
                  <a:pt x="25124" y="509270"/>
                </a:lnTo>
                <a:lnTo>
                  <a:pt x="11413" y="466090"/>
                </a:lnTo>
                <a:lnTo>
                  <a:pt x="2915" y="420370"/>
                </a:lnTo>
                <a:lnTo>
                  <a:pt x="0" y="373380"/>
                </a:lnTo>
                <a:lnTo>
                  <a:pt x="2952" y="325120"/>
                </a:lnTo>
                <a:lnTo>
                  <a:pt x="11550" y="279400"/>
                </a:lnTo>
                <a:lnTo>
                  <a:pt x="25404" y="236220"/>
                </a:lnTo>
                <a:lnTo>
                  <a:pt x="44122" y="195580"/>
                </a:lnTo>
                <a:lnTo>
                  <a:pt x="67316" y="157480"/>
                </a:lnTo>
                <a:lnTo>
                  <a:pt x="94594" y="123190"/>
                </a:lnTo>
                <a:lnTo>
                  <a:pt x="125567" y="91440"/>
                </a:lnTo>
                <a:lnTo>
                  <a:pt x="159845" y="64770"/>
                </a:lnTo>
                <a:lnTo>
                  <a:pt x="197037" y="41910"/>
                </a:lnTo>
                <a:lnTo>
                  <a:pt x="236753" y="24130"/>
                </a:lnTo>
                <a:lnTo>
                  <a:pt x="278604" y="10160"/>
                </a:lnTo>
                <a:lnTo>
                  <a:pt x="322199" y="2540"/>
                </a:lnTo>
                <a:lnTo>
                  <a:pt x="367147" y="0"/>
                </a:lnTo>
                <a:lnTo>
                  <a:pt x="416791" y="2540"/>
                </a:lnTo>
                <a:lnTo>
                  <a:pt x="464697" y="12700"/>
                </a:lnTo>
                <a:lnTo>
                  <a:pt x="510364" y="27940"/>
                </a:lnTo>
                <a:lnTo>
                  <a:pt x="553289" y="50800"/>
                </a:lnTo>
                <a:lnTo>
                  <a:pt x="555179" y="52070"/>
                </a:lnTo>
                <a:lnTo>
                  <a:pt x="371703" y="52070"/>
                </a:lnTo>
                <a:lnTo>
                  <a:pt x="325400" y="54610"/>
                </a:lnTo>
                <a:lnTo>
                  <a:pt x="280789" y="64770"/>
                </a:lnTo>
                <a:lnTo>
                  <a:pt x="238443" y="81280"/>
                </a:lnTo>
                <a:lnTo>
                  <a:pt x="198935" y="102870"/>
                </a:lnTo>
                <a:lnTo>
                  <a:pt x="162838" y="129540"/>
                </a:lnTo>
                <a:lnTo>
                  <a:pt x="130723" y="161290"/>
                </a:lnTo>
                <a:lnTo>
                  <a:pt x="103163" y="198120"/>
                </a:lnTo>
                <a:lnTo>
                  <a:pt x="80731" y="237490"/>
                </a:lnTo>
                <a:lnTo>
                  <a:pt x="63999" y="280670"/>
                </a:lnTo>
                <a:lnTo>
                  <a:pt x="53541" y="326390"/>
                </a:lnTo>
                <a:lnTo>
                  <a:pt x="49927" y="375920"/>
                </a:lnTo>
                <a:lnTo>
                  <a:pt x="53502" y="424180"/>
                </a:lnTo>
                <a:lnTo>
                  <a:pt x="63847" y="471170"/>
                </a:lnTo>
                <a:lnTo>
                  <a:pt x="80398" y="514350"/>
                </a:lnTo>
                <a:lnTo>
                  <a:pt x="102587" y="554990"/>
                </a:lnTo>
                <a:lnTo>
                  <a:pt x="129847" y="590550"/>
                </a:lnTo>
                <a:lnTo>
                  <a:pt x="161613" y="622300"/>
                </a:lnTo>
                <a:lnTo>
                  <a:pt x="197317" y="647700"/>
                </a:lnTo>
                <a:lnTo>
                  <a:pt x="236394" y="669290"/>
                </a:lnTo>
                <a:lnTo>
                  <a:pt x="278276" y="685800"/>
                </a:lnTo>
                <a:lnTo>
                  <a:pt x="322397" y="694690"/>
                </a:lnTo>
                <a:lnTo>
                  <a:pt x="368191" y="698500"/>
                </a:lnTo>
                <a:lnTo>
                  <a:pt x="485780" y="698500"/>
                </a:lnTo>
                <a:lnTo>
                  <a:pt x="487315" y="703580"/>
                </a:lnTo>
                <a:lnTo>
                  <a:pt x="542558" y="703580"/>
                </a:lnTo>
                <a:lnTo>
                  <a:pt x="520225" y="737870"/>
                </a:lnTo>
                <a:lnTo>
                  <a:pt x="441944" y="737870"/>
                </a:lnTo>
                <a:lnTo>
                  <a:pt x="423543" y="741680"/>
                </a:lnTo>
                <a:lnTo>
                  <a:pt x="367147" y="745490"/>
                </a:lnTo>
                <a:close/>
              </a:path>
              <a:path w="840739" h="847089">
                <a:moveTo>
                  <a:pt x="732104" y="434340"/>
                </a:moveTo>
                <a:lnTo>
                  <a:pt x="684463" y="434340"/>
                </a:lnTo>
                <a:lnTo>
                  <a:pt x="690061" y="389890"/>
                </a:lnTo>
                <a:lnTo>
                  <a:pt x="689286" y="345440"/>
                </a:lnTo>
                <a:lnTo>
                  <a:pt x="682528" y="302260"/>
                </a:lnTo>
                <a:lnTo>
                  <a:pt x="670177" y="260350"/>
                </a:lnTo>
                <a:lnTo>
                  <a:pt x="652623" y="222250"/>
                </a:lnTo>
                <a:lnTo>
                  <a:pt x="630256" y="185420"/>
                </a:lnTo>
                <a:lnTo>
                  <a:pt x="603467" y="152400"/>
                </a:lnTo>
                <a:lnTo>
                  <a:pt x="572645" y="124460"/>
                </a:lnTo>
                <a:lnTo>
                  <a:pt x="538181" y="99060"/>
                </a:lnTo>
                <a:lnTo>
                  <a:pt x="500465" y="78740"/>
                </a:lnTo>
                <a:lnTo>
                  <a:pt x="459886" y="64770"/>
                </a:lnTo>
                <a:lnTo>
                  <a:pt x="416836" y="54610"/>
                </a:lnTo>
                <a:lnTo>
                  <a:pt x="371703" y="52070"/>
                </a:lnTo>
                <a:lnTo>
                  <a:pt x="555179" y="52070"/>
                </a:lnTo>
                <a:lnTo>
                  <a:pt x="592972" y="77470"/>
                </a:lnTo>
                <a:lnTo>
                  <a:pt x="628910" y="109220"/>
                </a:lnTo>
                <a:lnTo>
                  <a:pt x="660602" y="146050"/>
                </a:lnTo>
                <a:lnTo>
                  <a:pt x="687546" y="187960"/>
                </a:lnTo>
                <a:lnTo>
                  <a:pt x="709240" y="233680"/>
                </a:lnTo>
                <a:lnTo>
                  <a:pt x="725183" y="281940"/>
                </a:lnTo>
                <a:lnTo>
                  <a:pt x="733223" y="325120"/>
                </a:lnTo>
                <a:lnTo>
                  <a:pt x="736822" y="367030"/>
                </a:lnTo>
                <a:lnTo>
                  <a:pt x="735741" y="408940"/>
                </a:lnTo>
                <a:lnTo>
                  <a:pt x="732104" y="434340"/>
                </a:lnTo>
                <a:close/>
              </a:path>
              <a:path w="840739" h="847089">
                <a:moveTo>
                  <a:pt x="378659" y="622300"/>
                </a:moveTo>
                <a:lnTo>
                  <a:pt x="367147" y="622300"/>
                </a:lnTo>
                <a:lnTo>
                  <a:pt x="317604" y="617220"/>
                </a:lnTo>
                <a:lnTo>
                  <a:pt x="271555" y="601980"/>
                </a:lnTo>
                <a:lnTo>
                  <a:pt x="229960" y="579120"/>
                </a:lnTo>
                <a:lnTo>
                  <a:pt x="193777" y="547370"/>
                </a:lnTo>
                <a:lnTo>
                  <a:pt x="163966" y="510540"/>
                </a:lnTo>
                <a:lnTo>
                  <a:pt x="141486" y="467360"/>
                </a:lnTo>
                <a:lnTo>
                  <a:pt x="127294" y="421640"/>
                </a:lnTo>
                <a:lnTo>
                  <a:pt x="122598" y="373380"/>
                </a:lnTo>
                <a:lnTo>
                  <a:pt x="122477" y="369570"/>
                </a:lnTo>
                <a:lnTo>
                  <a:pt x="127290" y="321310"/>
                </a:lnTo>
                <a:lnTo>
                  <a:pt x="141471" y="274320"/>
                </a:lnTo>
                <a:lnTo>
                  <a:pt x="163936" y="232410"/>
                </a:lnTo>
                <a:lnTo>
                  <a:pt x="193730" y="195580"/>
                </a:lnTo>
                <a:lnTo>
                  <a:pt x="229895" y="165100"/>
                </a:lnTo>
                <a:lnTo>
                  <a:pt x="271475" y="142240"/>
                </a:lnTo>
                <a:lnTo>
                  <a:pt x="317513" y="127000"/>
                </a:lnTo>
                <a:lnTo>
                  <a:pt x="367052" y="121920"/>
                </a:lnTo>
                <a:lnTo>
                  <a:pt x="417375" y="127000"/>
                </a:lnTo>
                <a:lnTo>
                  <a:pt x="464002" y="142240"/>
                </a:lnTo>
                <a:lnTo>
                  <a:pt x="506004" y="165100"/>
                </a:lnTo>
                <a:lnTo>
                  <a:pt x="512078" y="170180"/>
                </a:lnTo>
                <a:lnTo>
                  <a:pt x="373982" y="170180"/>
                </a:lnTo>
                <a:lnTo>
                  <a:pt x="327972" y="175260"/>
                </a:lnTo>
                <a:lnTo>
                  <a:pt x="285898" y="190500"/>
                </a:lnTo>
                <a:lnTo>
                  <a:pt x="248904" y="214630"/>
                </a:lnTo>
                <a:lnTo>
                  <a:pt x="218137" y="246380"/>
                </a:lnTo>
                <a:lnTo>
                  <a:pt x="194742" y="283210"/>
                </a:lnTo>
                <a:lnTo>
                  <a:pt x="179865" y="325120"/>
                </a:lnTo>
                <a:lnTo>
                  <a:pt x="174651" y="370840"/>
                </a:lnTo>
                <a:lnTo>
                  <a:pt x="179995" y="416560"/>
                </a:lnTo>
                <a:lnTo>
                  <a:pt x="195178" y="458470"/>
                </a:lnTo>
                <a:lnTo>
                  <a:pt x="218929" y="495300"/>
                </a:lnTo>
                <a:lnTo>
                  <a:pt x="249975" y="527050"/>
                </a:lnTo>
                <a:lnTo>
                  <a:pt x="287046" y="551180"/>
                </a:lnTo>
                <a:lnTo>
                  <a:pt x="328869" y="566420"/>
                </a:lnTo>
                <a:lnTo>
                  <a:pt x="374171" y="571500"/>
                </a:lnTo>
                <a:lnTo>
                  <a:pt x="450452" y="571500"/>
                </a:lnTo>
                <a:lnTo>
                  <a:pt x="462873" y="617220"/>
                </a:lnTo>
                <a:lnTo>
                  <a:pt x="410241" y="617220"/>
                </a:lnTo>
                <a:lnTo>
                  <a:pt x="400010" y="619760"/>
                </a:lnTo>
                <a:lnTo>
                  <a:pt x="378659" y="622300"/>
                </a:lnTo>
                <a:close/>
              </a:path>
              <a:path w="840739" h="847089">
                <a:moveTo>
                  <a:pt x="613422" y="401320"/>
                </a:moveTo>
                <a:lnTo>
                  <a:pt x="568946" y="401320"/>
                </a:lnTo>
                <a:lnTo>
                  <a:pt x="570263" y="392430"/>
                </a:lnTo>
                <a:lnTo>
                  <a:pt x="570939" y="386080"/>
                </a:lnTo>
                <a:lnTo>
                  <a:pt x="571188" y="378460"/>
                </a:lnTo>
                <a:lnTo>
                  <a:pt x="571224" y="370840"/>
                </a:lnTo>
                <a:lnTo>
                  <a:pt x="565892" y="325120"/>
                </a:lnTo>
                <a:lnTo>
                  <a:pt x="550769" y="281940"/>
                </a:lnTo>
                <a:lnTo>
                  <a:pt x="527163" y="245110"/>
                </a:lnTo>
                <a:lnTo>
                  <a:pt x="496382" y="214630"/>
                </a:lnTo>
                <a:lnTo>
                  <a:pt x="459735" y="190500"/>
                </a:lnTo>
                <a:lnTo>
                  <a:pt x="418530" y="175260"/>
                </a:lnTo>
                <a:lnTo>
                  <a:pt x="374076" y="170180"/>
                </a:lnTo>
                <a:lnTo>
                  <a:pt x="512078" y="170180"/>
                </a:lnTo>
                <a:lnTo>
                  <a:pt x="542451" y="195580"/>
                </a:lnTo>
                <a:lnTo>
                  <a:pt x="572416" y="232410"/>
                </a:lnTo>
                <a:lnTo>
                  <a:pt x="594970" y="274320"/>
                </a:lnTo>
                <a:lnTo>
                  <a:pt x="609183" y="321310"/>
                </a:lnTo>
                <a:lnTo>
                  <a:pt x="614001" y="369570"/>
                </a:lnTo>
                <a:lnTo>
                  <a:pt x="613881" y="392430"/>
                </a:lnTo>
                <a:lnTo>
                  <a:pt x="613854" y="393700"/>
                </a:lnTo>
                <a:lnTo>
                  <a:pt x="613422" y="401320"/>
                </a:lnTo>
                <a:close/>
              </a:path>
              <a:path w="840739" h="847089">
                <a:moveTo>
                  <a:pt x="450452" y="571500"/>
                </a:moveTo>
                <a:lnTo>
                  <a:pt x="388563" y="571500"/>
                </a:lnTo>
                <a:lnTo>
                  <a:pt x="395461" y="570230"/>
                </a:lnTo>
                <a:lnTo>
                  <a:pt x="401318" y="568960"/>
                </a:lnTo>
                <a:lnTo>
                  <a:pt x="383189" y="499110"/>
                </a:lnTo>
                <a:lnTo>
                  <a:pt x="371798" y="499110"/>
                </a:lnTo>
                <a:lnTo>
                  <a:pt x="346845" y="496570"/>
                </a:lnTo>
                <a:lnTo>
                  <a:pt x="302028" y="478790"/>
                </a:lnTo>
                <a:lnTo>
                  <a:pt x="268192" y="443230"/>
                </a:lnTo>
                <a:lnTo>
                  <a:pt x="249645" y="397510"/>
                </a:lnTo>
                <a:lnTo>
                  <a:pt x="247169" y="373380"/>
                </a:lnTo>
                <a:lnTo>
                  <a:pt x="256374" y="325120"/>
                </a:lnTo>
                <a:lnTo>
                  <a:pt x="281720" y="285750"/>
                </a:lnTo>
                <a:lnTo>
                  <a:pt x="319809" y="260350"/>
                </a:lnTo>
                <a:lnTo>
                  <a:pt x="367242" y="250190"/>
                </a:lnTo>
                <a:lnTo>
                  <a:pt x="415187" y="260350"/>
                </a:lnTo>
                <a:lnTo>
                  <a:pt x="455078" y="285750"/>
                </a:lnTo>
                <a:lnTo>
                  <a:pt x="464691" y="298450"/>
                </a:lnTo>
                <a:lnTo>
                  <a:pt x="369520" y="298450"/>
                </a:lnTo>
                <a:lnTo>
                  <a:pt x="340614" y="303530"/>
                </a:lnTo>
                <a:lnTo>
                  <a:pt x="316816" y="320040"/>
                </a:lnTo>
                <a:lnTo>
                  <a:pt x="300671" y="344170"/>
                </a:lnTo>
                <a:lnTo>
                  <a:pt x="294724" y="373380"/>
                </a:lnTo>
                <a:lnTo>
                  <a:pt x="300280" y="401320"/>
                </a:lnTo>
                <a:lnTo>
                  <a:pt x="315393" y="425450"/>
                </a:lnTo>
                <a:lnTo>
                  <a:pt x="337731" y="441960"/>
                </a:lnTo>
                <a:lnTo>
                  <a:pt x="364964" y="450850"/>
                </a:lnTo>
                <a:lnTo>
                  <a:pt x="418228" y="450850"/>
                </a:lnTo>
                <a:lnTo>
                  <a:pt x="445966" y="554990"/>
                </a:lnTo>
                <a:lnTo>
                  <a:pt x="450452" y="571500"/>
                </a:lnTo>
                <a:close/>
              </a:path>
              <a:path w="840739" h="847089">
                <a:moveTo>
                  <a:pt x="498705" y="370840"/>
                </a:moveTo>
                <a:lnTo>
                  <a:pt x="442039" y="370840"/>
                </a:lnTo>
                <a:lnTo>
                  <a:pt x="435153" y="342900"/>
                </a:lnTo>
                <a:lnTo>
                  <a:pt x="419341" y="318770"/>
                </a:lnTo>
                <a:lnTo>
                  <a:pt x="396749" y="303530"/>
                </a:lnTo>
                <a:lnTo>
                  <a:pt x="369520" y="298450"/>
                </a:lnTo>
                <a:lnTo>
                  <a:pt x="464691" y="298450"/>
                </a:lnTo>
                <a:lnTo>
                  <a:pt x="483917" y="323850"/>
                </a:lnTo>
                <a:lnTo>
                  <a:pt x="498705" y="370840"/>
                </a:lnTo>
                <a:close/>
              </a:path>
              <a:path w="840739" h="847089">
                <a:moveTo>
                  <a:pt x="418228" y="450850"/>
                </a:moveTo>
                <a:lnTo>
                  <a:pt x="364964" y="450850"/>
                </a:lnTo>
                <a:lnTo>
                  <a:pt x="344557" y="382270"/>
                </a:lnTo>
                <a:lnTo>
                  <a:pt x="344767" y="369570"/>
                </a:lnTo>
                <a:lnTo>
                  <a:pt x="350086" y="359410"/>
                </a:lnTo>
                <a:lnTo>
                  <a:pt x="358786" y="351790"/>
                </a:lnTo>
                <a:lnTo>
                  <a:pt x="369141" y="349250"/>
                </a:lnTo>
                <a:lnTo>
                  <a:pt x="373982" y="349250"/>
                </a:lnTo>
                <a:lnTo>
                  <a:pt x="376260" y="350520"/>
                </a:lnTo>
                <a:lnTo>
                  <a:pt x="442039" y="370840"/>
                </a:lnTo>
                <a:lnTo>
                  <a:pt x="498705" y="370840"/>
                </a:lnTo>
                <a:lnTo>
                  <a:pt x="498705" y="382270"/>
                </a:lnTo>
                <a:lnTo>
                  <a:pt x="568946" y="401320"/>
                </a:lnTo>
                <a:lnTo>
                  <a:pt x="613422" y="401320"/>
                </a:lnTo>
                <a:lnTo>
                  <a:pt x="613206" y="405130"/>
                </a:lnTo>
                <a:lnTo>
                  <a:pt x="612645" y="410210"/>
                </a:lnTo>
                <a:lnTo>
                  <a:pt x="407963" y="410210"/>
                </a:lnTo>
                <a:lnTo>
                  <a:pt x="414164" y="435610"/>
                </a:lnTo>
                <a:lnTo>
                  <a:pt x="418228" y="450850"/>
                </a:lnTo>
                <a:close/>
              </a:path>
              <a:path w="840739" h="847089">
                <a:moveTo>
                  <a:pt x="813947" y="797560"/>
                </a:moveTo>
                <a:lnTo>
                  <a:pt x="739421" y="797560"/>
                </a:lnTo>
                <a:lnTo>
                  <a:pt x="745685" y="796290"/>
                </a:lnTo>
                <a:lnTo>
                  <a:pt x="750242" y="792480"/>
                </a:lnTo>
                <a:lnTo>
                  <a:pt x="784223" y="758190"/>
                </a:lnTo>
                <a:lnTo>
                  <a:pt x="789420" y="749300"/>
                </a:lnTo>
                <a:lnTo>
                  <a:pt x="791626" y="739140"/>
                </a:lnTo>
                <a:lnTo>
                  <a:pt x="791270" y="728980"/>
                </a:lnTo>
                <a:lnTo>
                  <a:pt x="788779" y="720090"/>
                </a:lnTo>
                <a:lnTo>
                  <a:pt x="634725" y="568960"/>
                </a:lnTo>
                <a:lnTo>
                  <a:pt x="628352" y="561340"/>
                </a:lnTo>
                <a:lnTo>
                  <a:pt x="626455" y="551180"/>
                </a:lnTo>
                <a:lnTo>
                  <a:pt x="629239" y="541020"/>
                </a:lnTo>
                <a:lnTo>
                  <a:pt x="636908" y="533400"/>
                </a:lnTo>
                <a:lnTo>
                  <a:pt x="698131" y="491490"/>
                </a:lnTo>
                <a:lnTo>
                  <a:pt x="695172" y="491490"/>
                </a:lnTo>
                <a:lnTo>
                  <a:pt x="688986" y="488950"/>
                </a:lnTo>
                <a:lnTo>
                  <a:pt x="672894" y="485140"/>
                </a:lnTo>
                <a:lnTo>
                  <a:pt x="641822" y="476250"/>
                </a:lnTo>
                <a:lnTo>
                  <a:pt x="590693" y="462280"/>
                </a:lnTo>
                <a:lnTo>
                  <a:pt x="407963" y="410210"/>
                </a:lnTo>
                <a:lnTo>
                  <a:pt x="612645" y="410210"/>
                </a:lnTo>
                <a:lnTo>
                  <a:pt x="611944" y="416560"/>
                </a:lnTo>
                <a:lnTo>
                  <a:pt x="684463" y="434340"/>
                </a:lnTo>
                <a:lnTo>
                  <a:pt x="732104" y="434340"/>
                </a:lnTo>
                <a:lnTo>
                  <a:pt x="729739" y="450850"/>
                </a:lnTo>
                <a:lnTo>
                  <a:pt x="759259" y="457200"/>
                </a:lnTo>
                <a:lnTo>
                  <a:pt x="771130" y="466090"/>
                </a:lnTo>
                <a:lnTo>
                  <a:pt x="775988" y="478790"/>
                </a:lnTo>
                <a:lnTo>
                  <a:pt x="773621" y="492760"/>
                </a:lnTo>
                <a:lnTo>
                  <a:pt x="763815" y="502920"/>
                </a:lnTo>
                <a:lnTo>
                  <a:pt x="684463" y="557530"/>
                </a:lnTo>
                <a:lnTo>
                  <a:pt x="818204" y="685800"/>
                </a:lnTo>
                <a:lnTo>
                  <a:pt x="834791" y="711200"/>
                </a:lnTo>
                <a:lnTo>
                  <a:pt x="840557" y="739140"/>
                </a:lnTo>
                <a:lnTo>
                  <a:pt x="835716" y="767080"/>
                </a:lnTo>
                <a:lnTo>
                  <a:pt x="820482" y="791210"/>
                </a:lnTo>
                <a:lnTo>
                  <a:pt x="813947" y="797560"/>
                </a:lnTo>
                <a:close/>
              </a:path>
              <a:path w="840739" h="847089">
                <a:moveTo>
                  <a:pt x="485780" y="698500"/>
                </a:moveTo>
                <a:lnTo>
                  <a:pt x="383675" y="698500"/>
                </a:lnTo>
                <a:lnTo>
                  <a:pt x="399230" y="697230"/>
                </a:lnTo>
                <a:lnTo>
                  <a:pt x="430553" y="692150"/>
                </a:lnTo>
                <a:lnTo>
                  <a:pt x="410241" y="617220"/>
                </a:lnTo>
                <a:lnTo>
                  <a:pt x="462873" y="617220"/>
                </a:lnTo>
                <a:lnTo>
                  <a:pt x="464253" y="622300"/>
                </a:lnTo>
                <a:lnTo>
                  <a:pt x="479255" y="676910"/>
                </a:lnTo>
                <a:lnTo>
                  <a:pt x="485780" y="698500"/>
                </a:lnTo>
                <a:close/>
              </a:path>
              <a:path w="840739" h="847089">
                <a:moveTo>
                  <a:pt x="542558" y="703580"/>
                </a:moveTo>
                <a:lnTo>
                  <a:pt x="487315" y="703580"/>
                </a:lnTo>
                <a:lnTo>
                  <a:pt x="493657" y="692150"/>
                </a:lnTo>
                <a:lnTo>
                  <a:pt x="505729" y="673100"/>
                </a:lnTo>
                <a:lnTo>
                  <a:pt x="518229" y="655320"/>
                </a:lnTo>
                <a:lnTo>
                  <a:pt x="525852" y="645160"/>
                </a:lnTo>
                <a:lnTo>
                  <a:pt x="530883" y="636270"/>
                </a:lnTo>
                <a:lnTo>
                  <a:pt x="538951" y="632460"/>
                </a:lnTo>
                <a:lnTo>
                  <a:pt x="553189" y="632460"/>
                </a:lnTo>
                <a:lnTo>
                  <a:pt x="559359" y="635000"/>
                </a:lnTo>
                <a:lnTo>
                  <a:pt x="618794" y="694690"/>
                </a:lnTo>
                <a:lnTo>
                  <a:pt x="548348" y="694690"/>
                </a:lnTo>
                <a:lnTo>
                  <a:pt x="542558" y="703580"/>
                </a:lnTo>
                <a:close/>
              </a:path>
              <a:path w="840739" h="847089">
                <a:moveTo>
                  <a:pt x="735244" y="847090"/>
                </a:moveTo>
                <a:lnTo>
                  <a:pt x="693999" y="834390"/>
                </a:lnTo>
                <a:lnTo>
                  <a:pt x="548348" y="694690"/>
                </a:lnTo>
                <a:lnTo>
                  <a:pt x="618794" y="694690"/>
                </a:lnTo>
                <a:lnTo>
                  <a:pt x="716166" y="792480"/>
                </a:lnTo>
                <a:lnTo>
                  <a:pt x="720722" y="796290"/>
                </a:lnTo>
                <a:lnTo>
                  <a:pt x="726891" y="797560"/>
                </a:lnTo>
                <a:lnTo>
                  <a:pt x="813947" y="797560"/>
                </a:lnTo>
                <a:lnTo>
                  <a:pt x="786501" y="824230"/>
                </a:lnTo>
                <a:lnTo>
                  <a:pt x="775449" y="834390"/>
                </a:lnTo>
                <a:lnTo>
                  <a:pt x="762937" y="842010"/>
                </a:lnTo>
                <a:lnTo>
                  <a:pt x="749393" y="845820"/>
                </a:lnTo>
                <a:lnTo>
                  <a:pt x="735244" y="847090"/>
                </a:lnTo>
                <a:close/>
              </a:path>
              <a:path w="840739" h="847089">
                <a:moveTo>
                  <a:pt x="481905" y="784860"/>
                </a:moveTo>
                <a:lnTo>
                  <a:pt x="474406" y="784860"/>
                </a:lnTo>
                <a:lnTo>
                  <a:pt x="466512" y="783590"/>
                </a:lnTo>
                <a:lnTo>
                  <a:pt x="459587" y="779780"/>
                </a:lnTo>
                <a:lnTo>
                  <a:pt x="454211" y="773430"/>
                </a:lnTo>
                <a:lnTo>
                  <a:pt x="450961" y="765810"/>
                </a:lnTo>
                <a:lnTo>
                  <a:pt x="441944" y="737870"/>
                </a:lnTo>
                <a:lnTo>
                  <a:pt x="520225" y="737870"/>
                </a:lnTo>
                <a:lnTo>
                  <a:pt x="496238" y="774700"/>
                </a:lnTo>
                <a:lnTo>
                  <a:pt x="489783" y="781050"/>
                </a:lnTo>
                <a:lnTo>
                  <a:pt x="481905" y="784860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98902" y="5320804"/>
            <a:ext cx="845819" cy="847725"/>
          </a:xfrm>
          <a:custGeom>
            <a:avLst/>
            <a:gdLst/>
            <a:ahLst/>
            <a:cxnLst/>
            <a:rect l="l" t="t" r="r" b="b"/>
            <a:pathLst>
              <a:path w="845820" h="847725">
                <a:moveTo>
                  <a:pt x="596341" y="324485"/>
                </a:moveTo>
                <a:lnTo>
                  <a:pt x="594347" y="314782"/>
                </a:lnTo>
                <a:lnTo>
                  <a:pt x="588937" y="306781"/>
                </a:lnTo>
                <a:lnTo>
                  <a:pt x="580961" y="301332"/>
                </a:lnTo>
                <a:lnTo>
                  <a:pt x="571271" y="299326"/>
                </a:lnTo>
                <a:lnTo>
                  <a:pt x="274243" y="299326"/>
                </a:lnTo>
                <a:lnTo>
                  <a:pt x="264553" y="301332"/>
                </a:lnTo>
                <a:lnTo>
                  <a:pt x="256578" y="306781"/>
                </a:lnTo>
                <a:lnTo>
                  <a:pt x="251167" y="314782"/>
                </a:lnTo>
                <a:lnTo>
                  <a:pt x="249174" y="324485"/>
                </a:lnTo>
                <a:lnTo>
                  <a:pt x="251167" y="334175"/>
                </a:lnTo>
                <a:lnTo>
                  <a:pt x="256578" y="342163"/>
                </a:lnTo>
                <a:lnTo>
                  <a:pt x="264553" y="347573"/>
                </a:lnTo>
                <a:lnTo>
                  <a:pt x="274243" y="349567"/>
                </a:lnTo>
                <a:lnTo>
                  <a:pt x="571271" y="349567"/>
                </a:lnTo>
                <a:lnTo>
                  <a:pt x="580961" y="347573"/>
                </a:lnTo>
                <a:lnTo>
                  <a:pt x="588937" y="342163"/>
                </a:lnTo>
                <a:lnTo>
                  <a:pt x="594347" y="334175"/>
                </a:lnTo>
                <a:lnTo>
                  <a:pt x="596341" y="324485"/>
                </a:lnTo>
                <a:close/>
              </a:path>
              <a:path w="845820" h="847725">
                <a:moveTo>
                  <a:pt x="596341" y="223926"/>
                </a:moveTo>
                <a:lnTo>
                  <a:pt x="594347" y="214210"/>
                </a:lnTo>
                <a:lnTo>
                  <a:pt x="588937" y="206209"/>
                </a:lnTo>
                <a:lnTo>
                  <a:pt x="580961" y="200761"/>
                </a:lnTo>
                <a:lnTo>
                  <a:pt x="571271" y="198755"/>
                </a:lnTo>
                <a:lnTo>
                  <a:pt x="274243" y="198755"/>
                </a:lnTo>
                <a:lnTo>
                  <a:pt x="264553" y="200761"/>
                </a:lnTo>
                <a:lnTo>
                  <a:pt x="256578" y="206209"/>
                </a:lnTo>
                <a:lnTo>
                  <a:pt x="251167" y="214210"/>
                </a:lnTo>
                <a:lnTo>
                  <a:pt x="249174" y="223926"/>
                </a:lnTo>
                <a:lnTo>
                  <a:pt x="251167" y="235902"/>
                </a:lnTo>
                <a:lnTo>
                  <a:pt x="256578" y="244462"/>
                </a:lnTo>
                <a:lnTo>
                  <a:pt x="264553" y="249580"/>
                </a:lnTo>
                <a:lnTo>
                  <a:pt x="274243" y="251282"/>
                </a:lnTo>
                <a:lnTo>
                  <a:pt x="571271" y="251282"/>
                </a:lnTo>
                <a:lnTo>
                  <a:pt x="580961" y="249250"/>
                </a:lnTo>
                <a:lnTo>
                  <a:pt x="588937" y="243560"/>
                </a:lnTo>
                <a:lnTo>
                  <a:pt x="594347" y="234899"/>
                </a:lnTo>
                <a:lnTo>
                  <a:pt x="596341" y="223926"/>
                </a:lnTo>
                <a:close/>
              </a:path>
              <a:path w="845820" h="847725">
                <a:moveTo>
                  <a:pt x="596341" y="121145"/>
                </a:moveTo>
                <a:lnTo>
                  <a:pt x="594347" y="111442"/>
                </a:lnTo>
                <a:lnTo>
                  <a:pt x="588937" y="103428"/>
                </a:lnTo>
                <a:lnTo>
                  <a:pt x="580961" y="97993"/>
                </a:lnTo>
                <a:lnTo>
                  <a:pt x="571271" y="95986"/>
                </a:lnTo>
                <a:lnTo>
                  <a:pt x="274243" y="95986"/>
                </a:lnTo>
                <a:lnTo>
                  <a:pt x="264553" y="97993"/>
                </a:lnTo>
                <a:lnTo>
                  <a:pt x="256578" y="103428"/>
                </a:lnTo>
                <a:lnTo>
                  <a:pt x="251167" y="111442"/>
                </a:lnTo>
                <a:lnTo>
                  <a:pt x="249174" y="121145"/>
                </a:lnTo>
                <a:lnTo>
                  <a:pt x="251167" y="133134"/>
                </a:lnTo>
                <a:lnTo>
                  <a:pt x="256578" y="141681"/>
                </a:lnTo>
                <a:lnTo>
                  <a:pt x="264553" y="146812"/>
                </a:lnTo>
                <a:lnTo>
                  <a:pt x="274243" y="148513"/>
                </a:lnTo>
                <a:lnTo>
                  <a:pt x="571271" y="148513"/>
                </a:lnTo>
                <a:lnTo>
                  <a:pt x="580961" y="146469"/>
                </a:lnTo>
                <a:lnTo>
                  <a:pt x="588937" y="140792"/>
                </a:lnTo>
                <a:lnTo>
                  <a:pt x="594347" y="132130"/>
                </a:lnTo>
                <a:lnTo>
                  <a:pt x="596341" y="121145"/>
                </a:lnTo>
                <a:close/>
              </a:path>
              <a:path w="845820" h="847725">
                <a:moveTo>
                  <a:pt x="845324" y="326694"/>
                </a:moveTo>
                <a:lnTo>
                  <a:pt x="825347" y="273608"/>
                </a:lnTo>
                <a:lnTo>
                  <a:pt x="799680" y="256806"/>
                </a:lnTo>
                <a:lnTo>
                  <a:pt x="799680" y="326694"/>
                </a:lnTo>
                <a:lnTo>
                  <a:pt x="799680" y="356450"/>
                </a:lnTo>
                <a:lnTo>
                  <a:pt x="799680" y="424967"/>
                </a:lnTo>
                <a:lnTo>
                  <a:pt x="799680" y="772325"/>
                </a:lnTo>
                <a:lnTo>
                  <a:pt x="797687" y="783336"/>
                </a:lnTo>
                <a:lnTo>
                  <a:pt x="792276" y="791997"/>
                </a:lnTo>
                <a:lnTo>
                  <a:pt x="784313" y="797648"/>
                </a:lnTo>
                <a:lnTo>
                  <a:pt x="774611" y="799693"/>
                </a:lnTo>
                <a:lnTo>
                  <a:pt x="73202" y="799693"/>
                </a:lnTo>
                <a:lnTo>
                  <a:pt x="63487" y="797648"/>
                </a:lnTo>
                <a:lnTo>
                  <a:pt x="55486" y="791959"/>
                </a:lnTo>
                <a:lnTo>
                  <a:pt x="50038" y="783297"/>
                </a:lnTo>
                <a:lnTo>
                  <a:pt x="48031" y="772325"/>
                </a:lnTo>
                <a:lnTo>
                  <a:pt x="48031" y="498068"/>
                </a:lnTo>
                <a:lnTo>
                  <a:pt x="539305" y="498068"/>
                </a:lnTo>
                <a:lnTo>
                  <a:pt x="560565" y="495223"/>
                </a:lnTo>
                <a:lnTo>
                  <a:pt x="594550" y="474980"/>
                </a:lnTo>
                <a:lnTo>
                  <a:pt x="628396" y="413677"/>
                </a:lnTo>
                <a:lnTo>
                  <a:pt x="631329" y="407644"/>
                </a:lnTo>
                <a:lnTo>
                  <a:pt x="636422" y="403339"/>
                </a:lnTo>
                <a:lnTo>
                  <a:pt x="643204" y="400761"/>
                </a:lnTo>
                <a:lnTo>
                  <a:pt x="651268" y="399897"/>
                </a:lnTo>
                <a:lnTo>
                  <a:pt x="774611" y="399796"/>
                </a:lnTo>
                <a:lnTo>
                  <a:pt x="784301" y="401802"/>
                </a:lnTo>
                <a:lnTo>
                  <a:pt x="792276" y="407250"/>
                </a:lnTo>
                <a:lnTo>
                  <a:pt x="797687" y="415264"/>
                </a:lnTo>
                <a:lnTo>
                  <a:pt x="799680" y="424967"/>
                </a:lnTo>
                <a:lnTo>
                  <a:pt x="799680" y="356450"/>
                </a:lnTo>
                <a:lnTo>
                  <a:pt x="790587" y="354152"/>
                </a:lnTo>
                <a:lnTo>
                  <a:pt x="696912" y="354152"/>
                </a:lnTo>
                <a:lnTo>
                  <a:pt x="696912" y="303923"/>
                </a:lnTo>
                <a:lnTo>
                  <a:pt x="774611" y="303923"/>
                </a:lnTo>
                <a:lnTo>
                  <a:pt x="774611" y="301625"/>
                </a:lnTo>
                <a:lnTo>
                  <a:pt x="784301" y="303618"/>
                </a:lnTo>
                <a:lnTo>
                  <a:pt x="792276" y="309029"/>
                </a:lnTo>
                <a:lnTo>
                  <a:pt x="797687" y="317004"/>
                </a:lnTo>
                <a:lnTo>
                  <a:pt x="799680" y="326694"/>
                </a:lnTo>
                <a:lnTo>
                  <a:pt x="799680" y="256806"/>
                </a:lnTo>
                <a:lnTo>
                  <a:pt x="774509" y="251383"/>
                </a:lnTo>
                <a:lnTo>
                  <a:pt x="696912" y="251383"/>
                </a:lnTo>
                <a:lnTo>
                  <a:pt x="696912" y="50241"/>
                </a:lnTo>
                <a:lnTo>
                  <a:pt x="696912" y="25171"/>
                </a:lnTo>
                <a:lnTo>
                  <a:pt x="694918" y="15468"/>
                </a:lnTo>
                <a:lnTo>
                  <a:pt x="689495" y="7454"/>
                </a:lnTo>
                <a:lnTo>
                  <a:pt x="681482" y="2006"/>
                </a:lnTo>
                <a:lnTo>
                  <a:pt x="671741" y="0"/>
                </a:lnTo>
                <a:lnTo>
                  <a:pt x="644372" y="0"/>
                </a:lnTo>
                <a:lnTo>
                  <a:pt x="644372" y="50241"/>
                </a:lnTo>
                <a:lnTo>
                  <a:pt x="644372" y="354152"/>
                </a:lnTo>
                <a:lnTo>
                  <a:pt x="595503" y="377609"/>
                </a:lnTo>
                <a:lnTo>
                  <a:pt x="562076" y="438645"/>
                </a:lnTo>
                <a:lnTo>
                  <a:pt x="559142" y="444627"/>
                </a:lnTo>
                <a:lnTo>
                  <a:pt x="554050" y="448906"/>
                </a:lnTo>
                <a:lnTo>
                  <a:pt x="547268" y="451472"/>
                </a:lnTo>
                <a:lnTo>
                  <a:pt x="539216" y="452335"/>
                </a:lnTo>
                <a:lnTo>
                  <a:pt x="196545" y="452335"/>
                </a:lnTo>
                <a:lnTo>
                  <a:pt x="196545" y="450138"/>
                </a:lnTo>
                <a:lnTo>
                  <a:pt x="196545" y="201142"/>
                </a:lnTo>
                <a:lnTo>
                  <a:pt x="196545" y="50241"/>
                </a:lnTo>
                <a:lnTo>
                  <a:pt x="644372" y="50241"/>
                </a:lnTo>
                <a:lnTo>
                  <a:pt x="644372" y="0"/>
                </a:lnTo>
                <a:lnTo>
                  <a:pt x="173672" y="0"/>
                </a:lnTo>
                <a:lnTo>
                  <a:pt x="163969" y="2006"/>
                </a:lnTo>
                <a:lnTo>
                  <a:pt x="155956" y="7454"/>
                </a:lnTo>
                <a:lnTo>
                  <a:pt x="150507" y="15468"/>
                </a:lnTo>
                <a:lnTo>
                  <a:pt x="148501" y="25171"/>
                </a:lnTo>
                <a:lnTo>
                  <a:pt x="148501" y="153111"/>
                </a:lnTo>
                <a:lnTo>
                  <a:pt x="148501" y="201142"/>
                </a:lnTo>
                <a:lnTo>
                  <a:pt x="148501" y="450138"/>
                </a:lnTo>
                <a:lnTo>
                  <a:pt x="48031" y="450138"/>
                </a:lnTo>
                <a:lnTo>
                  <a:pt x="48031" y="228511"/>
                </a:lnTo>
                <a:lnTo>
                  <a:pt x="51320" y="217500"/>
                </a:lnTo>
                <a:lnTo>
                  <a:pt x="57162" y="208838"/>
                </a:lnTo>
                <a:lnTo>
                  <a:pt x="64744" y="203174"/>
                </a:lnTo>
                <a:lnTo>
                  <a:pt x="73202" y="201142"/>
                </a:lnTo>
                <a:lnTo>
                  <a:pt x="148501" y="201142"/>
                </a:lnTo>
                <a:lnTo>
                  <a:pt x="148501" y="153111"/>
                </a:lnTo>
                <a:lnTo>
                  <a:pt x="73202" y="153111"/>
                </a:lnTo>
                <a:lnTo>
                  <a:pt x="45326" y="159105"/>
                </a:lnTo>
                <a:lnTo>
                  <a:pt x="21996" y="175387"/>
                </a:lnTo>
                <a:lnTo>
                  <a:pt x="5956" y="199377"/>
                </a:lnTo>
                <a:lnTo>
                  <a:pt x="0" y="228511"/>
                </a:lnTo>
                <a:lnTo>
                  <a:pt x="0" y="772325"/>
                </a:lnTo>
                <a:lnTo>
                  <a:pt x="5956" y="801446"/>
                </a:lnTo>
                <a:lnTo>
                  <a:pt x="21996" y="825411"/>
                </a:lnTo>
                <a:lnTo>
                  <a:pt x="45313" y="841641"/>
                </a:lnTo>
                <a:lnTo>
                  <a:pt x="73202" y="847636"/>
                </a:lnTo>
                <a:lnTo>
                  <a:pt x="770013" y="847636"/>
                </a:lnTo>
                <a:lnTo>
                  <a:pt x="823099" y="825373"/>
                </a:lnTo>
                <a:lnTo>
                  <a:pt x="845324" y="772325"/>
                </a:lnTo>
                <a:lnTo>
                  <a:pt x="845324" y="399796"/>
                </a:lnTo>
                <a:lnTo>
                  <a:pt x="845324" y="356450"/>
                </a:lnTo>
                <a:lnTo>
                  <a:pt x="845324" y="326694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85734" y="4277511"/>
            <a:ext cx="847725" cy="847090"/>
          </a:xfrm>
          <a:custGeom>
            <a:avLst/>
            <a:gdLst/>
            <a:ahLst/>
            <a:cxnLst/>
            <a:rect l="l" t="t" r="r" b="b"/>
            <a:pathLst>
              <a:path w="847725" h="847089">
                <a:moveTo>
                  <a:pt x="564299" y="395312"/>
                </a:moveTo>
                <a:lnTo>
                  <a:pt x="559015" y="335749"/>
                </a:lnTo>
                <a:lnTo>
                  <a:pt x="538073" y="297573"/>
                </a:lnTo>
                <a:lnTo>
                  <a:pt x="509993" y="271043"/>
                </a:lnTo>
                <a:lnTo>
                  <a:pt x="509993" y="370281"/>
                </a:lnTo>
                <a:lnTo>
                  <a:pt x="509993" y="395312"/>
                </a:lnTo>
                <a:lnTo>
                  <a:pt x="310476" y="395312"/>
                </a:lnTo>
                <a:lnTo>
                  <a:pt x="310476" y="370382"/>
                </a:lnTo>
                <a:lnTo>
                  <a:pt x="315036" y="370382"/>
                </a:lnTo>
                <a:lnTo>
                  <a:pt x="320954" y="342760"/>
                </a:lnTo>
                <a:lnTo>
                  <a:pt x="336854" y="319570"/>
                </a:lnTo>
                <a:lnTo>
                  <a:pt x="360006" y="303618"/>
                </a:lnTo>
                <a:lnTo>
                  <a:pt x="387654" y="297675"/>
                </a:lnTo>
                <a:lnTo>
                  <a:pt x="435203" y="297573"/>
                </a:lnTo>
                <a:lnTo>
                  <a:pt x="464108" y="303504"/>
                </a:lnTo>
                <a:lnTo>
                  <a:pt x="487908" y="319443"/>
                </a:lnTo>
                <a:lnTo>
                  <a:pt x="504050" y="342620"/>
                </a:lnTo>
                <a:lnTo>
                  <a:pt x="509993" y="370281"/>
                </a:lnTo>
                <a:lnTo>
                  <a:pt x="509993" y="271043"/>
                </a:lnTo>
                <a:lnTo>
                  <a:pt x="491769" y="259130"/>
                </a:lnTo>
                <a:lnTo>
                  <a:pt x="502005" y="246341"/>
                </a:lnTo>
                <a:lnTo>
                  <a:pt x="502450" y="245427"/>
                </a:lnTo>
                <a:lnTo>
                  <a:pt x="509066" y="231838"/>
                </a:lnTo>
                <a:lnTo>
                  <a:pt x="513130" y="215684"/>
                </a:lnTo>
                <a:lnTo>
                  <a:pt x="514464" y="197751"/>
                </a:lnTo>
                <a:lnTo>
                  <a:pt x="506564" y="159131"/>
                </a:lnTo>
                <a:lnTo>
                  <a:pt x="500380" y="149885"/>
                </a:lnTo>
                <a:lnTo>
                  <a:pt x="485292" y="127342"/>
                </a:lnTo>
                <a:lnTo>
                  <a:pt x="462356" y="111417"/>
                </a:lnTo>
                <a:lnTo>
                  <a:pt x="462356" y="197650"/>
                </a:lnTo>
                <a:lnTo>
                  <a:pt x="458381" y="216598"/>
                </a:lnTo>
                <a:lnTo>
                  <a:pt x="447611" y="231749"/>
                </a:lnTo>
                <a:lnTo>
                  <a:pt x="431761" y="241795"/>
                </a:lnTo>
                <a:lnTo>
                  <a:pt x="412521" y="245427"/>
                </a:lnTo>
                <a:lnTo>
                  <a:pt x="394601" y="241477"/>
                </a:lnTo>
                <a:lnTo>
                  <a:pt x="379412" y="230924"/>
                </a:lnTo>
                <a:lnTo>
                  <a:pt x="368896" y="215684"/>
                </a:lnTo>
                <a:lnTo>
                  <a:pt x="364959" y="197650"/>
                </a:lnTo>
                <a:lnTo>
                  <a:pt x="368896" y="179628"/>
                </a:lnTo>
                <a:lnTo>
                  <a:pt x="379412" y="164388"/>
                </a:lnTo>
                <a:lnTo>
                  <a:pt x="394601" y="153822"/>
                </a:lnTo>
                <a:lnTo>
                  <a:pt x="412521" y="149885"/>
                </a:lnTo>
                <a:lnTo>
                  <a:pt x="432752" y="153822"/>
                </a:lnTo>
                <a:lnTo>
                  <a:pt x="448500" y="164388"/>
                </a:lnTo>
                <a:lnTo>
                  <a:pt x="458711" y="179628"/>
                </a:lnTo>
                <a:lnTo>
                  <a:pt x="462356" y="197650"/>
                </a:lnTo>
                <a:lnTo>
                  <a:pt x="462356" y="111417"/>
                </a:lnTo>
                <a:lnTo>
                  <a:pt x="454240" y="105778"/>
                </a:lnTo>
                <a:lnTo>
                  <a:pt x="416979" y="97828"/>
                </a:lnTo>
                <a:lnTo>
                  <a:pt x="378561" y="105676"/>
                </a:lnTo>
                <a:lnTo>
                  <a:pt x="346849" y="127241"/>
                </a:lnTo>
                <a:lnTo>
                  <a:pt x="325335" y="159042"/>
                </a:lnTo>
                <a:lnTo>
                  <a:pt x="317411" y="197650"/>
                </a:lnTo>
                <a:lnTo>
                  <a:pt x="319036" y="214591"/>
                </a:lnTo>
                <a:lnTo>
                  <a:pt x="323621" y="230886"/>
                </a:lnTo>
                <a:lnTo>
                  <a:pt x="330784" y="245897"/>
                </a:lnTo>
                <a:lnTo>
                  <a:pt x="340093" y="259041"/>
                </a:lnTo>
                <a:lnTo>
                  <a:pt x="310934" y="278307"/>
                </a:lnTo>
                <a:lnTo>
                  <a:pt x="288810" y="304419"/>
                </a:lnTo>
                <a:lnTo>
                  <a:pt x="274764" y="335648"/>
                </a:lnTo>
                <a:lnTo>
                  <a:pt x="269849" y="370281"/>
                </a:lnTo>
                <a:lnTo>
                  <a:pt x="269849" y="418058"/>
                </a:lnTo>
                <a:lnTo>
                  <a:pt x="269252" y="429018"/>
                </a:lnTo>
                <a:lnTo>
                  <a:pt x="273545" y="437629"/>
                </a:lnTo>
                <a:lnTo>
                  <a:pt x="281647" y="443242"/>
                </a:lnTo>
                <a:lnTo>
                  <a:pt x="292544" y="445274"/>
                </a:lnTo>
                <a:lnTo>
                  <a:pt x="537146" y="445274"/>
                </a:lnTo>
                <a:lnTo>
                  <a:pt x="548081" y="443242"/>
                </a:lnTo>
                <a:lnTo>
                  <a:pt x="556666" y="437591"/>
                </a:lnTo>
                <a:lnTo>
                  <a:pt x="562279" y="428967"/>
                </a:lnTo>
                <a:lnTo>
                  <a:pt x="564299" y="418058"/>
                </a:lnTo>
                <a:lnTo>
                  <a:pt x="564299" y="395312"/>
                </a:lnTo>
                <a:close/>
              </a:path>
              <a:path w="847725" h="847089">
                <a:moveTo>
                  <a:pt x="847725" y="571500"/>
                </a:moveTo>
                <a:lnTo>
                  <a:pt x="835240" y="542290"/>
                </a:lnTo>
                <a:lnTo>
                  <a:pt x="815746" y="518160"/>
                </a:lnTo>
                <a:lnTo>
                  <a:pt x="790714" y="502920"/>
                </a:lnTo>
                <a:lnTo>
                  <a:pt x="786409" y="501980"/>
                </a:lnTo>
                <a:lnTo>
                  <a:pt x="786409" y="570230"/>
                </a:lnTo>
                <a:lnTo>
                  <a:pt x="784428" y="580390"/>
                </a:lnTo>
                <a:lnTo>
                  <a:pt x="779056" y="588010"/>
                </a:lnTo>
                <a:lnTo>
                  <a:pt x="771144" y="593090"/>
                </a:lnTo>
                <a:lnTo>
                  <a:pt x="761530" y="594360"/>
                </a:lnTo>
                <a:lnTo>
                  <a:pt x="751903" y="593090"/>
                </a:lnTo>
                <a:lnTo>
                  <a:pt x="743966" y="586740"/>
                </a:lnTo>
                <a:lnTo>
                  <a:pt x="738568" y="579120"/>
                </a:lnTo>
                <a:lnTo>
                  <a:pt x="736574" y="570230"/>
                </a:lnTo>
                <a:lnTo>
                  <a:pt x="738568" y="558800"/>
                </a:lnTo>
                <a:lnTo>
                  <a:pt x="743966" y="549910"/>
                </a:lnTo>
                <a:lnTo>
                  <a:pt x="751903" y="544830"/>
                </a:lnTo>
                <a:lnTo>
                  <a:pt x="761530" y="542290"/>
                </a:lnTo>
                <a:lnTo>
                  <a:pt x="771144" y="544830"/>
                </a:lnTo>
                <a:lnTo>
                  <a:pt x="779056" y="549910"/>
                </a:lnTo>
                <a:lnTo>
                  <a:pt x="784428" y="558800"/>
                </a:lnTo>
                <a:lnTo>
                  <a:pt x="786409" y="570230"/>
                </a:lnTo>
                <a:lnTo>
                  <a:pt x="786409" y="501980"/>
                </a:lnTo>
                <a:lnTo>
                  <a:pt x="761631" y="496570"/>
                </a:lnTo>
                <a:lnTo>
                  <a:pt x="747179" y="497840"/>
                </a:lnTo>
                <a:lnTo>
                  <a:pt x="734428" y="501650"/>
                </a:lnTo>
                <a:lnTo>
                  <a:pt x="723366" y="508000"/>
                </a:lnTo>
                <a:lnTo>
                  <a:pt x="713981" y="515620"/>
                </a:lnTo>
                <a:lnTo>
                  <a:pt x="648296" y="476250"/>
                </a:lnTo>
                <a:lnTo>
                  <a:pt x="675424" y="436880"/>
                </a:lnTo>
                <a:lnTo>
                  <a:pt x="695312" y="391160"/>
                </a:lnTo>
                <a:lnTo>
                  <a:pt x="707529" y="344170"/>
                </a:lnTo>
                <a:lnTo>
                  <a:pt x="711708" y="294640"/>
                </a:lnTo>
                <a:lnTo>
                  <a:pt x="707796" y="246380"/>
                </a:lnTo>
                <a:lnTo>
                  <a:pt x="696506" y="200660"/>
                </a:lnTo>
                <a:lnTo>
                  <a:pt x="678472" y="158750"/>
                </a:lnTo>
                <a:lnTo>
                  <a:pt x="659587" y="128955"/>
                </a:lnTo>
                <a:lnTo>
                  <a:pt x="659587" y="297180"/>
                </a:lnTo>
                <a:lnTo>
                  <a:pt x="655599" y="341630"/>
                </a:lnTo>
                <a:lnTo>
                  <a:pt x="644080" y="384810"/>
                </a:lnTo>
                <a:lnTo>
                  <a:pt x="625767" y="422910"/>
                </a:lnTo>
                <a:lnTo>
                  <a:pt x="601345" y="458470"/>
                </a:lnTo>
                <a:lnTo>
                  <a:pt x="571525" y="488950"/>
                </a:lnTo>
                <a:lnTo>
                  <a:pt x="537032" y="513080"/>
                </a:lnTo>
                <a:lnTo>
                  <a:pt x="498551" y="530860"/>
                </a:lnTo>
                <a:lnTo>
                  <a:pt x="456819" y="543560"/>
                </a:lnTo>
                <a:lnTo>
                  <a:pt x="439661" y="545045"/>
                </a:lnTo>
                <a:lnTo>
                  <a:pt x="439661" y="767080"/>
                </a:lnTo>
                <a:lnTo>
                  <a:pt x="437654" y="777240"/>
                </a:lnTo>
                <a:lnTo>
                  <a:pt x="432041" y="784860"/>
                </a:lnTo>
                <a:lnTo>
                  <a:pt x="423443" y="789940"/>
                </a:lnTo>
                <a:lnTo>
                  <a:pt x="412521" y="792480"/>
                </a:lnTo>
                <a:lnTo>
                  <a:pt x="402907" y="789940"/>
                </a:lnTo>
                <a:lnTo>
                  <a:pt x="394995" y="784860"/>
                </a:lnTo>
                <a:lnTo>
                  <a:pt x="389623" y="777240"/>
                </a:lnTo>
                <a:lnTo>
                  <a:pt x="387654" y="767080"/>
                </a:lnTo>
                <a:lnTo>
                  <a:pt x="389623" y="758190"/>
                </a:lnTo>
                <a:lnTo>
                  <a:pt x="394995" y="749300"/>
                </a:lnTo>
                <a:lnTo>
                  <a:pt x="402907" y="744220"/>
                </a:lnTo>
                <a:lnTo>
                  <a:pt x="412521" y="742950"/>
                </a:lnTo>
                <a:lnTo>
                  <a:pt x="423443" y="744220"/>
                </a:lnTo>
                <a:lnTo>
                  <a:pt x="432041" y="749300"/>
                </a:lnTo>
                <a:lnTo>
                  <a:pt x="437654" y="758190"/>
                </a:lnTo>
                <a:lnTo>
                  <a:pt x="439661" y="767080"/>
                </a:lnTo>
                <a:lnTo>
                  <a:pt x="439661" y="545045"/>
                </a:lnTo>
                <a:lnTo>
                  <a:pt x="362940" y="542290"/>
                </a:lnTo>
                <a:lnTo>
                  <a:pt x="316890" y="527050"/>
                </a:lnTo>
                <a:lnTo>
                  <a:pt x="275285" y="504190"/>
                </a:lnTo>
                <a:lnTo>
                  <a:pt x="239115" y="473710"/>
                </a:lnTo>
                <a:lnTo>
                  <a:pt x="209308" y="435610"/>
                </a:lnTo>
                <a:lnTo>
                  <a:pt x="186842" y="393700"/>
                </a:lnTo>
                <a:lnTo>
                  <a:pt x="172656" y="346710"/>
                </a:lnTo>
                <a:lnTo>
                  <a:pt x="167716" y="297180"/>
                </a:lnTo>
                <a:lnTo>
                  <a:pt x="172656" y="247650"/>
                </a:lnTo>
                <a:lnTo>
                  <a:pt x="186842" y="200660"/>
                </a:lnTo>
                <a:lnTo>
                  <a:pt x="209308" y="158750"/>
                </a:lnTo>
                <a:lnTo>
                  <a:pt x="239115" y="121920"/>
                </a:lnTo>
                <a:lnTo>
                  <a:pt x="275285" y="91440"/>
                </a:lnTo>
                <a:lnTo>
                  <a:pt x="316890" y="68580"/>
                </a:lnTo>
                <a:lnTo>
                  <a:pt x="362940" y="54610"/>
                </a:lnTo>
                <a:lnTo>
                  <a:pt x="412521" y="49530"/>
                </a:lnTo>
                <a:lnTo>
                  <a:pt x="462165" y="54610"/>
                </a:lnTo>
                <a:lnTo>
                  <a:pt x="508469" y="68580"/>
                </a:lnTo>
                <a:lnTo>
                  <a:pt x="550430" y="91440"/>
                </a:lnTo>
                <a:lnTo>
                  <a:pt x="587032" y="121920"/>
                </a:lnTo>
                <a:lnTo>
                  <a:pt x="617258" y="158750"/>
                </a:lnTo>
                <a:lnTo>
                  <a:pt x="640105" y="200660"/>
                </a:lnTo>
                <a:lnTo>
                  <a:pt x="654545" y="247650"/>
                </a:lnTo>
                <a:lnTo>
                  <a:pt x="659587" y="297180"/>
                </a:lnTo>
                <a:lnTo>
                  <a:pt x="659587" y="128955"/>
                </a:lnTo>
                <a:lnTo>
                  <a:pt x="624725" y="85090"/>
                </a:lnTo>
                <a:lnTo>
                  <a:pt x="590283" y="55880"/>
                </a:lnTo>
                <a:lnTo>
                  <a:pt x="551662" y="31750"/>
                </a:lnTo>
                <a:lnTo>
                  <a:pt x="509498" y="13970"/>
                </a:lnTo>
                <a:lnTo>
                  <a:pt x="464413" y="3810"/>
                </a:lnTo>
                <a:lnTo>
                  <a:pt x="417068" y="0"/>
                </a:lnTo>
                <a:lnTo>
                  <a:pt x="368592" y="3810"/>
                </a:lnTo>
                <a:lnTo>
                  <a:pt x="322859" y="13970"/>
                </a:lnTo>
                <a:lnTo>
                  <a:pt x="280416" y="33020"/>
                </a:lnTo>
                <a:lnTo>
                  <a:pt x="241820" y="57150"/>
                </a:lnTo>
                <a:lnTo>
                  <a:pt x="207632" y="86360"/>
                </a:lnTo>
                <a:lnTo>
                  <a:pt x="178422" y="120650"/>
                </a:lnTo>
                <a:lnTo>
                  <a:pt x="154724" y="160020"/>
                </a:lnTo>
                <a:lnTo>
                  <a:pt x="137109" y="201930"/>
                </a:lnTo>
                <a:lnTo>
                  <a:pt x="126136" y="247650"/>
                </a:lnTo>
                <a:lnTo>
                  <a:pt x="122351" y="294640"/>
                </a:lnTo>
                <a:lnTo>
                  <a:pt x="126492" y="344170"/>
                </a:lnTo>
                <a:lnTo>
                  <a:pt x="138506" y="391160"/>
                </a:lnTo>
                <a:lnTo>
                  <a:pt x="157746" y="436880"/>
                </a:lnTo>
                <a:lnTo>
                  <a:pt x="183578" y="476250"/>
                </a:lnTo>
                <a:lnTo>
                  <a:pt x="122351" y="515620"/>
                </a:lnTo>
                <a:lnTo>
                  <a:pt x="110464" y="508000"/>
                </a:lnTo>
                <a:lnTo>
                  <a:pt x="98577" y="501650"/>
                </a:lnTo>
                <a:lnTo>
                  <a:pt x="95110" y="500545"/>
                </a:lnTo>
                <a:lnTo>
                  <a:pt x="95110" y="570230"/>
                </a:lnTo>
                <a:lnTo>
                  <a:pt x="91884" y="580390"/>
                </a:lnTo>
                <a:lnTo>
                  <a:pt x="86093" y="588010"/>
                </a:lnTo>
                <a:lnTo>
                  <a:pt x="78587" y="593090"/>
                </a:lnTo>
                <a:lnTo>
                  <a:pt x="70243" y="594360"/>
                </a:lnTo>
                <a:lnTo>
                  <a:pt x="60617" y="593090"/>
                </a:lnTo>
                <a:lnTo>
                  <a:pt x="52666" y="586740"/>
                </a:lnTo>
                <a:lnTo>
                  <a:pt x="47269" y="579120"/>
                </a:lnTo>
                <a:lnTo>
                  <a:pt x="45275" y="570230"/>
                </a:lnTo>
                <a:lnTo>
                  <a:pt x="47269" y="558800"/>
                </a:lnTo>
                <a:lnTo>
                  <a:pt x="52666" y="549910"/>
                </a:lnTo>
                <a:lnTo>
                  <a:pt x="60617" y="544830"/>
                </a:lnTo>
                <a:lnTo>
                  <a:pt x="70243" y="542290"/>
                </a:lnTo>
                <a:lnTo>
                  <a:pt x="79844" y="544830"/>
                </a:lnTo>
                <a:lnTo>
                  <a:pt x="87769" y="549910"/>
                </a:lnTo>
                <a:lnTo>
                  <a:pt x="93129" y="558800"/>
                </a:lnTo>
                <a:lnTo>
                  <a:pt x="95110" y="570230"/>
                </a:lnTo>
                <a:lnTo>
                  <a:pt x="95110" y="500545"/>
                </a:lnTo>
                <a:lnTo>
                  <a:pt x="86677" y="497840"/>
                </a:lnTo>
                <a:lnTo>
                  <a:pt x="74790" y="496570"/>
                </a:lnTo>
                <a:lnTo>
                  <a:pt x="45885" y="502920"/>
                </a:lnTo>
                <a:lnTo>
                  <a:pt x="22085" y="519430"/>
                </a:lnTo>
                <a:lnTo>
                  <a:pt x="5943" y="543560"/>
                </a:lnTo>
                <a:lnTo>
                  <a:pt x="0" y="571500"/>
                </a:lnTo>
                <a:lnTo>
                  <a:pt x="5943" y="599440"/>
                </a:lnTo>
                <a:lnTo>
                  <a:pt x="22085" y="622300"/>
                </a:lnTo>
                <a:lnTo>
                  <a:pt x="45885" y="638810"/>
                </a:lnTo>
                <a:lnTo>
                  <a:pt x="74790" y="645160"/>
                </a:lnTo>
                <a:lnTo>
                  <a:pt x="102349" y="638810"/>
                </a:lnTo>
                <a:lnTo>
                  <a:pt x="125476" y="622300"/>
                </a:lnTo>
                <a:lnTo>
                  <a:pt x="141389" y="599440"/>
                </a:lnTo>
                <a:lnTo>
                  <a:pt x="142468" y="594360"/>
                </a:lnTo>
                <a:lnTo>
                  <a:pt x="147307" y="571500"/>
                </a:lnTo>
                <a:lnTo>
                  <a:pt x="147307" y="558800"/>
                </a:lnTo>
                <a:lnTo>
                  <a:pt x="175907" y="542290"/>
                </a:lnTo>
                <a:lnTo>
                  <a:pt x="222110" y="515620"/>
                </a:lnTo>
                <a:lnTo>
                  <a:pt x="236156" y="527050"/>
                </a:lnTo>
                <a:lnTo>
                  <a:pt x="251244" y="539750"/>
                </a:lnTo>
                <a:lnTo>
                  <a:pt x="267627" y="551180"/>
                </a:lnTo>
                <a:lnTo>
                  <a:pt x="285521" y="560070"/>
                </a:lnTo>
                <a:lnTo>
                  <a:pt x="242519" y="636866"/>
                </a:lnTo>
                <a:lnTo>
                  <a:pt x="242519" y="720090"/>
                </a:lnTo>
                <a:lnTo>
                  <a:pt x="239623" y="728980"/>
                </a:lnTo>
                <a:lnTo>
                  <a:pt x="234353" y="737870"/>
                </a:lnTo>
                <a:lnTo>
                  <a:pt x="226949" y="742950"/>
                </a:lnTo>
                <a:lnTo>
                  <a:pt x="217652" y="744220"/>
                </a:lnTo>
                <a:lnTo>
                  <a:pt x="208026" y="742950"/>
                </a:lnTo>
                <a:lnTo>
                  <a:pt x="200075" y="737870"/>
                </a:lnTo>
                <a:lnTo>
                  <a:pt x="194678" y="728980"/>
                </a:lnTo>
                <a:lnTo>
                  <a:pt x="192684" y="720090"/>
                </a:lnTo>
                <a:lnTo>
                  <a:pt x="194678" y="709930"/>
                </a:lnTo>
                <a:lnTo>
                  <a:pt x="200075" y="702310"/>
                </a:lnTo>
                <a:lnTo>
                  <a:pt x="208026" y="697230"/>
                </a:lnTo>
                <a:lnTo>
                  <a:pt x="217652" y="694690"/>
                </a:lnTo>
                <a:lnTo>
                  <a:pt x="227266" y="697230"/>
                </a:lnTo>
                <a:lnTo>
                  <a:pt x="235178" y="702310"/>
                </a:lnTo>
                <a:lnTo>
                  <a:pt x="240538" y="709930"/>
                </a:lnTo>
                <a:lnTo>
                  <a:pt x="242519" y="720090"/>
                </a:lnTo>
                <a:lnTo>
                  <a:pt x="242519" y="636866"/>
                </a:lnTo>
                <a:lnTo>
                  <a:pt x="237871" y="645160"/>
                </a:lnTo>
                <a:lnTo>
                  <a:pt x="224383" y="645160"/>
                </a:lnTo>
                <a:lnTo>
                  <a:pt x="195491" y="650240"/>
                </a:lnTo>
                <a:lnTo>
                  <a:pt x="171729" y="666750"/>
                </a:lnTo>
                <a:lnTo>
                  <a:pt x="155613" y="690880"/>
                </a:lnTo>
                <a:lnTo>
                  <a:pt x="149682" y="720090"/>
                </a:lnTo>
                <a:lnTo>
                  <a:pt x="155638" y="746760"/>
                </a:lnTo>
                <a:lnTo>
                  <a:pt x="171767" y="770890"/>
                </a:lnTo>
                <a:lnTo>
                  <a:pt x="195541" y="786130"/>
                </a:lnTo>
                <a:lnTo>
                  <a:pt x="224383" y="792480"/>
                </a:lnTo>
                <a:lnTo>
                  <a:pt x="251980" y="786130"/>
                </a:lnTo>
                <a:lnTo>
                  <a:pt x="275094" y="770890"/>
                </a:lnTo>
                <a:lnTo>
                  <a:pt x="290995" y="746760"/>
                </a:lnTo>
                <a:lnTo>
                  <a:pt x="291553" y="744220"/>
                </a:lnTo>
                <a:lnTo>
                  <a:pt x="296900" y="720090"/>
                </a:lnTo>
                <a:lnTo>
                  <a:pt x="296011" y="706120"/>
                </a:lnTo>
                <a:lnTo>
                  <a:pt x="293497" y="694690"/>
                </a:lnTo>
                <a:lnTo>
                  <a:pt x="293217" y="693420"/>
                </a:lnTo>
                <a:lnTo>
                  <a:pt x="288302" y="681990"/>
                </a:lnTo>
                <a:lnTo>
                  <a:pt x="281051" y="671830"/>
                </a:lnTo>
                <a:lnTo>
                  <a:pt x="330885" y="582930"/>
                </a:lnTo>
                <a:lnTo>
                  <a:pt x="346544" y="586740"/>
                </a:lnTo>
                <a:lnTo>
                  <a:pt x="379679" y="594360"/>
                </a:lnTo>
                <a:lnTo>
                  <a:pt x="396671" y="596900"/>
                </a:lnTo>
                <a:lnTo>
                  <a:pt x="396671" y="701040"/>
                </a:lnTo>
                <a:lnTo>
                  <a:pt x="377774" y="712470"/>
                </a:lnTo>
                <a:lnTo>
                  <a:pt x="362661" y="728980"/>
                </a:lnTo>
                <a:lnTo>
                  <a:pt x="352640" y="749300"/>
                </a:lnTo>
                <a:lnTo>
                  <a:pt x="349021" y="772160"/>
                </a:lnTo>
                <a:lnTo>
                  <a:pt x="354926" y="801370"/>
                </a:lnTo>
                <a:lnTo>
                  <a:pt x="370827" y="824230"/>
                </a:lnTo>
                <a:lnTo>
                  <a:pt x="393941" y="840740"/>
                </a:lnTo>
                <a:lnTo>
                  <a:pt x="421538" y="847090"/>
                </a:lnTo>
                <a:lnTo>
                  <a:pt x="450443" y="840740"/>
                </a:lnTo>
                <a:lnTo>
                  <a:pt x="474243" y="824230"/>
                </a:lnTo>
                <a:lnTo>
                  <a:pt x="490385" y="801370"/>
                </a:lnTo>
                <a:lnTo>
                  <a:pt x="492188" y="792480"/>
                </a:lnTo>
                <a:lnTo>
                  <a:pt x="496328" y="772160"/>
                </a:lnTo>
                <a:lnTo>
                  <a:pt x="482727" y="730250"/>
                </a:lnTo>
                <a:lnTo>
                  <a:pt x="448678" y="701040"/>
                </a:lnTo>
                <a:lnTo>
                  <a:pt x="448678" y="596900"/>
                </a:lnTo>
                <a:lnTo>
                  <a:pt x="465607" y="595630"/>
                </a:lnTo>
                <a:lnTo>
                  <a:pt x="482092" y="593090"/>
                </a:lnTo>
                <a:lnTo>
                  <a:pt x="497725" y="589280"/>
                </a:lnTo>
                <a:lnTo>
                  <a:pt x="512089" y="582930"/>
                </a:lnTo>
                <a:lnTo>
                  <a:pt x="564197" y="671830"/>
                </a:lnTo>
                <a:lnTo>
                  <a:pt x="556564" y="683260"/>
                </a:lnTo>
                <a:lnTo>
                  <a:pt x="550862" y="694690"/>
                </a:lnTo>
                <a:lnTo>
                  <a:pt x="547306" y="706120"/>
                </a:lnTo>
                <a:lnTo>
                  <a:pt x="546074" y="720090"/>
                </a:lnTo>
                <a:lnTo>
                  <a:pt x="552018" y="748030"/>
                </a:lnTo>
                <a:lnTo>
                  <a:pt x="568159" y="770890"/>
                </a:lnTo>
                <a:lnTo>
                  <a:pt x="591959" y="786130"/>
                </a:lnTo>
                <a:lnTo>
                  <a:pt x="620864" y="792480"/>
                </a:lnTo>
                <a:lnTo>
                  <a:pt x="648411" y="786130"/>
                </a:lnTo>
                <a:lnTo>
                  <a:pt x="671537" y="770890"/>
                </a:lnTo>
                <a:lnTo>
                  <a:pt x="687463" y="748030"/>
                </a:lnTo>
                <a:lnTo>
                  <a:pt x="688263" y="744220"/>
                </a:lnTo>
                <a:lnTo>
                  <a:pt x="693381" y="720090"/>
                </a:lnTo>
                <a:lnTo>
                  <a:pt x="688238" y="694690"/>
                </a:lnTo>
                <a:lnTo>
                  <a:pt x="687476" y="690880"/>
                </a:lnTo>
                <a:lnTo>
                  <a:pt x="671576" y="666750"/>
                </a:lnTo>
                <a:lnTo>
                  <a:pt x="648449" y="650240"/>
                </a:lnTo>
                <a:lnTo>
                  <a:pt x="634720" y="647712"/>
                </a:lnTo>
                <a:lnTo>
                  <a:pt x="634720" y="720090"/>
                </a:lnTo>
                <a:lnTo>
                  <a:pt x="632726" y="728980"/>
                </a:lnTo>
                <a:lnTo>
                  <a:pt x="627329" y="737870"/>
                </a:lnTo>
                <a:lnTo>
                  <a:pt x="619391" y="742950"/>
                </a:lnTo>
                <a:lnTo>
                  <a:pt x="609765" y="744220"/>
                </a:lnTo>
                <a:lnTo>
                  <a:pt x="599173" y="742950"/>
                </a:lnTo>
                <a:lnTo>
                  <a:pt x="591337" y="737870"/>
                </a:lnTo>
                <a:lnTo>
                  <a:pt x="586473" y="728980"/>
                </a:lnTo>
                <a:lnTo>
                  <a:pt x="584796" y="720090"/>
                </a:lnTo>
                <a:lnTo>
                  <a:pt x="586473" y="709930"/>
                </a:lnTo>
                <a:lnTo>
                  <a:pt x="591337" y="702310"/>
                </a:lnTo>
                <a:lnTo>
                  <a:pt x="599173" y="697230"/>
                </a:lnTo>
                <a:lnTo>
                  <a:pt x="609765" y="694690"/>
                </a:lnTo>
                <a:lnTo>
                  <a:pt x="620344" y="697230"/>
                </a:lnTo>
                <a:lnTo>
                  <a:pt x="628192" y="702310"/>
                </a:lnTo>
                <a:lnTo>
                  <a:pt x="633056" y="709930"/>
                </a:lnTo>
                <a:lnTo>
                  <a:pt x="634720" y="720090"/>
                </a:lnTo>
                <a:lnTo>
                  <a:pt x="634720" y="647712"/>
                </a:lnTo>
                <a:lnTo>
                  <a:pt x="620864" y="645160"/>
                </a:lnTo>
                <a:lnTo>
                  <a:pt x="607479" y="645160"/>
                </a:lnTo>
                <a:lnTo>
                  <a:pt x="570420" y="582930"/>
                </a:lnTo>
                <a:lnTo>
                  <a:pt x="557555" y="561340"/>
                </a:lnTo>
                <a:lnTo>
                  <a:pt x="574535" y="551180"/>
                </a:lnTo>
                <a:lnTo>
                  <a:pt x="580123" y="547370"/>
                </a:lnTo>
                <a:lnTo>
                  <a:pt x="591299" y="539750"/>
                </a:lnTo>
                <a:lnTo>
                  <a:pt x="607631" y="527050"/>
                </a:lnTo>
                <a:lnTo>
                  <a:pt x="623328" y="515620"/>
                </a:lnTo>
                <a:lnTo>
                  <a:pt x="700405" y="558800"/>
                </a:lnTo>
                <a:lnTo>
                  <a:pt x="700405" y="571500"/>
                </a:lnTo>
                <a:lnTo>
                  <a:pt x="706323" y="599440"/>
                </a:lnTo>
                <a:lnTo>
                  <a:pt x="722210" y="622300"/>
                </a:lnTo>
                <a:lnTo>
                  <a:pt x="745337" y="638810"/>
                </a:lnTo>
                <a:lnTo>
                  <a:pt x="772922" y="645160"/>
                </a:lnTo>
                <a:lnTo>
                  <a:pt x="801827" y="638810"/>
                </a:lnTo>
                <a:lnTo>
                  <a:pt x="825627" y="622300"/>
                </a:lnTo>
                <a:lnTo>
                  <a:pt x="841781" y="599440"/>
                </a:lnTo>
                <a:lnTo>
                  <a:pt x="842860" y="594360"/>
                </a:lnTo>
                <a:lnTo>
                  <a:pt x="847725" y="571500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11985" y="5319674"/>
            <a:ext cx="847725" cy="847725"/>
          </a:xfrm>
          <a:custGeom>
            <a:avLst/>
            <a:gdLst/>
            <a:ahLst/>
            <a:cxnLst/>
            <a:rect l="l" t="t" r="r" b="b"/>
            <a:pathLst>
              <a:path w="847725" h="847725">
                <a:moveTo>
                  <a:pt x="348615" y="223316"/>
                </a:moveTo>
                <a:lnTo>
                  <a:pt x="346608" y="213639"/>
                </a:lnTo>
                <a:lnTo>
                  <a:pt x="341172" y="205651"/>
                </a:lnTo>
                <a:lnTo>
                  <a:pt x="333184" y="200215"/>
                </a:lnTo>
                <a:lnTo>
                  <a:pt x="323507" y="198221"/>
                </a:lnTo>
                <a:lnTo>
                  <a:pt x="300697" y="198221"/>
                </a:lnTo>
                <a:lnTo>
                  <a:pt x="300697" y="246126"/>
                </a:lnTo>
                <a:lnTo>
                  <a:pt x="300697" y="448919"/>
                </a:lnTo>
                <a:lnTo>
                  <a:pt x="152692" y="448919"/>
                </a:lnTo>
                <a:lnTo>
                  <a:pt x="152692" y="246126"/>
                </a:lnTo>
                <a:lnTo>
                  <a:pt x="300697" y="246126"/>
                </a:lnTo>
                <a:lnTo>
                  <a:pt x="300697" y="198221"/>
                </a:lnTo>
                <a:lnTo>
                  <a:pt x="123012" y="198221"/>
                </a:lnTo>
                <a:lnTo>
                  <a:pt x="113322" y="200215"/>
                </a:lnTo>
                <a:lnTo>
                  <a:pt x="105346" y="205651"/>
                </a:lnTo>
                <a:lnTo>
                  <a:pt x="99910" y="213639"/>
                </a:lnTo>
                <a:lnTo>
                  <a:pt x="97904" y="223316"/>
                </a:lnTo>
                <a:lnTo>
                  <a:pt x="97904" y="474014"/>
                </a:lnTo>
                <a:lnTo>
                  <a:pt x="99910" y="485000"/>
                </a:lnTo>
                <a:lnTo>
                  <a:pt x="105346" y="493636"/>
                </a:lnTo>
                <a:lnTo>
                  <a:pt x="113322" y="499287"/>
                </a:lnTo>
                <a:lnTo>
                  <a:pt x="123012" y="501307"/>
                </a:lnTo>
                <a:lnTo>
                  <a:pt x="323507" y="501307"/>
                </a:lnTo>
                <a:lnTo>
                  <a:pt x="333184" y="499287"/>
                </a:lnTo>
                <a:lnTo>
                  <a:pt x="341172" y="493636"/>
                </a:lnTo>
                <a:lnTo>
                  <a:pt x="346608" y="485000"/>
                </a:lnTo>
                <a:lnTo>
                  <a:pt x="348615" y="474014"/>
                </a:lnTo>
                <a:lnTo>
                  <a:pt x="348615" y="448919"/>
                </a:lnTo>
                <a:lnTo>
                  <a:pt x="348615" y="246126"/>
                </a:lnTo>
                <a:lnTo>
                  <a:pt x="348615" y="223316"/>
                </a:lnTo>
                <a:close/>
              </a:path>
              <a:path w="847725" h="847725">
                <a:moveTo>
                  <a:pt x="747331" y="423824"/>
                </a:moveTo>
                <a:lnTo>
                  <a:pt x="745337" y="414159"/>
                </a:lnTo>
                <a:lnTo>
                  <a:pt x="739940" y="406196"/>
                </a:lnTo>
                <a:lnTo>
                  <a:pt x="731989" y="400799"/>
                </a:lnTo>
                <a:lnTo>
                  <a:pt x="722325" y="398818"/>
                </a:lnTo>
                <a:lnTo>
                  <a:pt x="421525" y="398818"/>
                </a:lnTo>
                <a:lnTo>
                  <a:pt x="411861" y="400799"/>
                </a:lnTo>
                <a:lnTo>
                  <a:pt x="403898" y="406196"/>
                </a:lnTo>
                <a:lnTo>
                  <a:pt x="398500" y="414159"/>
                </a:lnTo>
                <a:lnTo>
                  <a:pt x="396519" y="423824"/>
                </a:lnTo>
                <a:lnTo>
                  <a:pt x="399427" y="433501"/>
                </a:lnTo>
                <a:lnTo>
                  <a:pt x="404723" y="441490"/>
                </a:lnTo>
                <a:lnTo>
                  <a:pt x="412165" y="446913"/>
                </a:lnTo>
                <a:lnTo>
                  <a:pt x="421525" y="448919"/>
                </a:lnTo>
                <a:lnTo>
                  <a:pt x="722325" y="448919"/>
                </a:lnTo>
                <a:lnTo>
                  <a:pt x="731989" y="446913"/>
                </a:lnTo>
                <a:lnTo>
                  <a:pt x="739940" y="441490"/>
                </a:lnTo>
                <a:lnTo>
                  <a:pt x="745337" y="433501"/>
                </a:lnTo>
                <a:lnTo>
                  <a:pt x="747331" y="423824"/>
                </a:lnTo>
                <a:close/>
              </a:path>
              <a:path w="847725" h="847725">
                <a:moveTo>
                  <a:pt x="747331" y="321233"/>
                </a:moveTo>
                <a:lnTo>
                  <a:pt x="745337" y="311569"/>
                </a:lnTo>
                <a:lnTo>
                  <a:pt x="739940" y="303606"/>
                </a:lnTo>
                <a:lnTo>
                  <a:pt x="731989" y="298221"/>
                </a:lnTo>
                <a:lnTo>
                  <a:pt x="722325" y="296227"/>
                </a:lnTo>
                <a:lnTo>
                  <a:pt x="421525" y="296227"/>
                </a:lnTo>
                <a:lnTo>
                  <a:pt x="411861" y="298221"/>
                </a:lnTo>
                <a:lnTo>
                  <a:pt x="403898" y="303606"/>
                </a:lnTo>
                <a:lnTo>
                  <a:pt x="398500" y="311569"/>
                </a:lnTo>
                <a:lnTo>
                  <a:pt x="396519" y="321233"/>
                </a:lnTo>
                <a:lnTo>
                  <a:pt x="399427" y="331876"/>
                </a:lnTo>
                <a:lnTo>
                  <a:pt x="404723" y="339763"/>
                </a:lnTo>
                <a:lnTo>
                  <a:pt x="412165" y="344652"/>
                </a:lnTo>
                <a:lnTo>
                  <a:pt x="421525" y="346329"/>
                </a:lnTo>
                <a:lnTo>
                  <a:pt x="722325" y="346329"/>
                </a:lnTo>
                <a:lnTo>
                  <a:pt x="731989" y="344322"/>
                </a:lnTo>
                <a:lnTo>
                  <a:pt x="739940" y="338899"/>
                </a:lnTo>
                <a:lnTo>
                  <a:pt x="745337" y="330911"/>
                </a:lnTo>
                <a:lnTo>
                  <a:pt x="747331" y="321233"/>
                </a:lnTo>
                <a:close/>
              </a:path>
              <a:path w="847725" h="847725">
                <a:moveTo>
                  <a:pt x="747331" y="223316"/>
                </a:moveTo>
                <a:lnTo>
                  <a:pt x="745337" y="213639"/>
                </a:lnTo>
                <a:lnTo>
                  <a:pt x="739940" y="205651"/>
                </a:lnTo>
                <a:lnTo>
                  <a:pt x="731989" y="200215"/>
                </a:lnTo>
                <a:lnTo>
                  <a:pt x="722325" y="198221"/>
                </a:lnTo>
                <a:lnTo>
                  <a:pt x="421525" y="198221"/>
                </a:lnTo>
                <a:lnTo>
                  <a:pt x="411861" y="200215"/>
                </a:lnTo>
                <a:lnTo>
                  <a:pt x="403898" y="205651"/>
                </a:lnTo>
                <a:lnTo>
                  <a:pt x="398500" y="213639"/>
                </a:lnTo>
                <a:lnTo>
                  <a:pt x="396519" y="223316"/>
                </a:lnTo>
                <a:lnTo>
                  <a:pt x="399427" y="234302"/>
                </a:lnTo>
                <a:lnTo>
                  <a:pt x="404723" y="242938"/>
                </a:lnTo>
                <a:lnTo>
                  <a:pt x="412165" y="248589"/>
                </a:lnTo>
                <a:lnTo>
                  <a:pt x="421525" y="250609"/>
                </a:lnTo>
                <a:lnTo>
                  <a:pt x="722325" y="250609"/>
                </a:lnTo>
                <a:lnTo>
                  <a:pt x="731989" y="248577"/>
                </a:lnTo>
                <a:lnTo>
                  <a:pt x="739940" y="242900"/>
                </a:lnTo>
                <a:lnTo>
                  <a:pt x="745337" y="234264"/>
                </a:lnTo>
                <a:lnTo>
                  <a:pt x="747331" y="223316"/>
                </a:lnTo>
                <a:close/>
              </a:path>
              <a:path w="847725" h="847725">
                <a:moveTo>
                  <a:pt x="847623" y="173215"/>
                </a:moveTo>
                <a:lnTo>
                  <a:pt x="842454" y="148120"/>
                </a:lnTo>
                <a:lnTo>
                  <a:pt x="841641" y="144157"/>
                </a:lnTo>
                <a:lnTo>
                  <a:pt x="825411" y="120230"/>
                </a:lnTo>
                <a:lnTo>
                  <a:pt x="801484" y="104000"/>
                </a:lnTo>
                <a:lnTo>
                  <a:pt x="797433" y="103174"/>
                </a:lnTo>
                <a:lnTo>
                  <a:pt x="797433" y="173215"/>
                </a:lnTo>
                <a:lnTo>
                  <a:pt x="797433" y="524116"/>
                </a:lnTo>
                <a:lnTo>
                  <a:pt x="795439" y="533793"/>
                </a:lnTo>
                <a:lnTo>
                  <a:pt x="790041" y="541782"/>
                </a:lnTo>
                <a:lnTo>
                  <a:pt x="782091" y="547217"/>
                </a:lnTo>
                <a:lnTo>
                  <a:pt x="772426" y="549224"/>
                </a:lnTo>
                <a:lnTo>
                  <a:pt x="599313" y="549224"/>
                </a:lnTo>
                <a:lnTo>
                  <a:pt x="599313" y="599325"/>
                </a:lnTo>
                <a:lnTo>
                  <a:pt x="599313" y="649427"/>
                </a:lnTo>
                <a:lnTo>
                  <a:pt x="496722" y="649427"/>
                </a:lnTo>
                <a:lnTo>
                  <a:pt x="496722" y="599325"/>
                </a:lnTo>
                <a:lnTo>
                  <a:pt x="599313" y="599325"/>
                </a:lnTo>
                <a:lnTo>
                  <a:pt x="599313" y="549224"/>
                </a:lnTo>
                <a:lnTo>
                  <a:pt x="448906" y="549224"/>
                </a:lnTo>
                <a:lnTo>
                  <a:pt x="448906" y="597027"/>
                </a:lnTo>
                <a:lnTo>
                  <a:pt x="448906" y="797534"/>
                </a:lnTo>
                <a:lnTo>
                  <a:pt x="398716" y="797534"/>
                </a:lnTo>
                <a:lnTo>
                  <a:pt x="398716" y="649427"/>
                </a:lnTo>
                <a:lnTo>
                  <a:pt x="398716" y="599325"/>
                </a:lnTo>
                <a:lnTo>
                  <a:pt x="398716" y="597027"/>
                </a:lnTo>
                <a:lnTo>
                  <a:pt x="448906" y="597027"/>
                </a:lnTo>
                <a:lnTo>
                  <a:pt x="448906" y="549224"/>
                </a:lnTo>
                <a:lnTo>
                  <a:pt x="348615" y="549224"/>
                </a:lnTo>
                <a:lnTo>
                  <a:pt x="348615" y="599325"/>
                </a:lnTo>
                <a:lnTo>
                  <a:pt x="348615" y="649427"/>
                </a:lnTo>
                <a:lnTo>
                  <a:pt x="248310" y="649427"/>
                </a:lnTo>
                <a:lnTo>
                  <a:pt x="248310" y="599325"/>
                </a:lnTo>
                <a:lnTo>
                  <a:pt x="348615" y="599325"/>
                </a:lnTo>
                <a:lnTo>
                  <a:pt x="348615" y="549224"/>
                </a:lnTo>
                <a:lnTo>
                  <a:pt x="77393" y="549224"/>
                </a:lnTo>
                <a:lnTo>
                  <a:pt x="67716" y="547217"/>
                </a:lnTo>
                <a:lnTo>
                  <a:pt x="59728" y="541782"/>
                </a:lnTo>
                <a:lnTo>
                  <a:pt x="54292" y="533793"/>
                </a:lnTo>
                <a:lnTo>
                  <a:pt x="52285" y="524116"/>
                </a:lnTo>
                <a:lnTo>
                  <a:pt x="52285" y="173215"/>
                </a:lnTo>
                <a:lnTo>
                  <a:pt x="54292" y="163537"/>
                </a:lnTo>
                <a:lnTo>
                  <a:pt x="59728" y="155549"/>
                </a:lnTo>
                <a:lnTo>
                  <a:pt x="67716" y="150114"/>
                </a:lnTo>
                <a:lnTo>
                  <a:pt x="77393" y="148120"/>
                </a:lnTo>
                <a:lnTo>
                  <a:pt x="772426" y="148120"/>
                </a:lnTo>
                <a:lnTo>
                  <a:pt x="782091" y="150114"/>
                </a:lnTo>
                <a:lnTo>
                  <a:pt x="790041" y="155549"/>
                </a:lnTo>
                <a:lnTo>
                  <a:pt x="795439" y="163537"/>
                </a:lnTo>
                <a:lnTo>
                  <a:pt x="797433" y="173215"/>
                </a:lnTo>
                <a:lnTo>
                  <a:pt x="797433" y="103174"/>
                </a:lnTo>
                <a:lnTo>
                  <a:pt x="772426" y="98018"/>
                </a:lnTo>
                <a:lnTo>
                  <a:pt x="699516" y="98018"/>
                </a:lnTo>
                <a:lnTo>
                  <a:pt x="699516" y="50114"/>
                </a:lnTo>
                <a:lnTo>
                  <a:pt x="724522" y="50114"/>
                </a:lnTo>
                <a:lnTo>
                  <a:pt x="734199" y="48120"/>
                </a:lnTo>
                <a:lnTo>
                  <a:pt x="742188" y="42722"/>
                </a:lnTo>
                <a:lnTo>
                  <a:pt x="747610" y="34772"/>
                </a:lnTo>
                <a:lnTo>
                  <a:pt x="749617" y="25107"/>
                </a:lnTo>
                <a:lnTo>
                  <a:pt x="747623" y="15430"/>
                </a:lnTo>
                <a:lnTo>
                  <a:pt x="742213" y="7442"/>
                </a:lnTo>
                <a:lnTo>
                  <a:pt x="734237" y="2006"/>
                </a:lnTo>
                <a:lnTo>
                  <a:pt x="724522" y="0"/>
                </a:lnTo>
                <a:lnTo>
                  <a:pt x="624319" y="0"/>
                </a:lnTo>
                <a:lnTo>
                  <a:pt x="614654" y="2006"/>
                </a:lnTo>
                <a:lnTo>
                  <a:pt x="606691" y="7442"/>
                </a:lnTo>
                <a:lnTo>
                  <a:pt x="601294" y="15430"/>
                </a:lnTo>
                <a:lnTo>
                  <a:pt x="599313" y="25107"/>
                </a:lnTo>
                <a:lnTo>
                  <a:pt x="601294" y="34772"/>
                </a:lnTo>
                <a:lnTo>
                  <a:pt x="606691" y="42722"/>
                </a:lnTo>
                <a:lnTo>
                  <a:pt x="614654" y="48120"/>
                </a:lnTo>
                <a:lnTo>
                  <a:pt x="624319" y="50114"/>
                </a:lnTo>
                <a:lnTo>
                  <a:pt x="649414" y="50114"/>
                </a:lnTo>
                <a:lnTo>
                  <a:pt x="649414" y="98018"/>
                </a:lnTo>
                <a:lnTo>
                  <a:pt x="448818" y="98018"/>
                </a:lnTo>
                <a:lnTo>
                  <a:pt x="448818" y="50114"/>
                </a:lnTo>
                <a:lnTo>
                  <a:pt x="473913" y="50114"/>
                </a:lnTo>
                <a:lnTo>
                  <a:pt x="483577" y="48120"/>
                </a:lnTo>
                <a:lnTo>
                  <a:pt x="491528" y="42722"/>
                </a:lnTo>
                <a:lnTo>
                  <a:pt x="496925" y="34772"/>
                </a:lnTo>
                <a:lnTo>
                  <a:pt x="498919" y="25107"/>
                </a:lnTo>
                <a:lnTo>
                  <a:pt x="496938" y="15430"/>
                </a:lnTo>
                <a:lnTo>
                  <a:pt x="491566" y="7442"/>
                </a:lnTo>
                <a:lnTo>
                  <a:pt x="483616" y="2006"/>
                </a:lnTo>
                <a:lnTo>
                  <a:pt x="473913" y="0"/>
                </a:lnTo>
                <a:lnTo>
                  <a:pt x="373710" y="0"/>
                </a:lnTo>
                <a:lnTo>
                  <a:pt x="363994" y="2006"/>
                </a:lnTo>
                <a:lnTo>
                  <a:pt x="356006" y="7442"/>
                </a:lnTo>
                <a:lnTo>
                  <a:pt x="350596" y="15430"/>
                </a:lnTo>
                <a:lnTo>
                  <a:pt x="348615" y="25107"/>
                </a:lnTo>
                <a:lnTo>
                  <a:pt x="350596" y="34772"/>
                </a:lnTo>
                <a:lnTo>
                  <a:pt x="356006" y="42722"/>
                </a:lnTo>
                <a:lnTo>
                  <a:pt x="363994" y="48120"/>
                </a:lnTo>
                <a:lnTo>
                  <a:pt x="373710" y="50114"/>
                </a:lnTo>
                <a:lnTo>
                  <a:pt x="398716" y="50114"/>
                </a:lnTo>
                <a:lnTo>
                  <a:pt x="398716" y="98018"/>
                </a:lnTo>
                <a:lnTo>
                  <a:pt x="200494" y="98018"/>
                </a:lnTo>
                <a:lnTo>
                  <a:pt x="200494" y="50114"/>
                </a:lnTo>
                <a:lnTo>
                  <a:pt x="225602" y="50114"/>
                </a:lnTo>
                <a:lnTo>
                  <a:pt x="235254" y="48120"/>
                </a:lnTo>
                <a:lnTo>
                  <a:pt x="243217" y="42722"/>
                </a:lnTo>
                <a:lnTo>
                  <a:pt x="248615" y="34772"/>
                </a:lnTo>
                <a:lnTo>
                  <a:pt x="250596" y="25107"/>
                </a:lnTo>
                <a:lnTo>
                  <a:pt x="248615" y="15430"/>
                </a:lnTo>
                <a:lnTo>
                  <a:pt x="243217" y="7442"/>
                </a:lnTo>
                <a:lnTo>
                  <a:pt x="235254" y="2006"/>
                </a:lnTo>
                <a:lnTo>
                  <a:pt x="225602" y="0"/>
                </a:lnTo>
                <a:lnTo>
                  <a:pt x="125196" y="0"/>
                </a:lnTo>
                <a:lnTo>
                  <a:pt x="115531" y="2006"/>
                </a:lnTo>
                <a:lnTo>
                  <a:pt x="107581" y="7442"/>
                </a:lnTo>
                <a:lnTo>
                  <a:pt x="102184" y="15430"/>
                </a:lnTo>
                <a:lnTo>
                  <a:pt x="100203" y="25107"/>
                </a:lnTo>
                <a:lnTo>
                  <a:pt x="102184" y="34772"/>
                </a:lnTo>
                <a:lnTo>
                  <a:pt x="107581" y="42722"/>
                </a:lnTo>
                <a:lnTo>
                  <a:pt x="115531" y="48120"/>
                </a:lnTo>
                <a:lnTo>
                  <a:pt x="125196" y="50114"/>
                </a:lnTo>
                <a:lnTo>
                  <a:pt x="152590" y="50114"/>
                </a:lnTo>
                <a:lnTo>
                  <a:pt x="152590" y="98018"/>
                </a:lnTo>
                <a:lnTo>
                  <a:pt x="77393" y="98018"/>
                </a:lnTo>
                <a:lnTo>
                  <a:pt x="49657" y="104000"/>
                </a:lnTo>
                <a:lnTo>
                  <a:pt x="26403" y="120230"/>
                </a:lnTo>
                <a:lnTo>
                  <a:pt x="10426" y="144157"/>
                </a:lnTo>
                <a:lnTo>
                  <a:pt x="4483" y="173215"/>
                </a:lnTo>
                <a:lnTo>
                  <a:pt x="4483" y="524116"/>
                </a:lnTo>
                <a:lnTo>
                  <a:pt x="10426" y="551853"/>
                </a:lnTo>
                <a:lnTo>
                  <a:pt x="26403" y="575106"/>
                </a:lnTo>
                <a:lnTo>
                  <a:pt x="49657" y="591083"/>
                </a:lnTo>
                <a:lnTo>
                  <a:pt x="77393" y="597027"/>
                </a:lnTo>
                <a:lnTo>
                  <a:pt x="200494" y="597027"/>
                </a:lnTo>
                <a:lnTo>
                  <a:pt x="200494" y="644931"/>
                </a:lnTo>
                <a:lnTo>
                  <a:pt x="125196" y="644931"/>
                </a:lnTo>
                <a:lnTo>
                  <a:pt x="115531" y="646976"/>
                </a:lnTo>
                <a:lnTo>
                  <a:pt x="107581" y="652640"/>
                </a:lnTo>
                <a:lnTo>
                  <a:pt x="102184" y="661289"/>
                </a:lnTo>
                <a:lnTo>
                  <a:pt x="100203" y="672236"/>
                </a:lnTo>
                <a:lnTo>
                  <a:pt x="102184" y="681913"/>
                </a:lnTo>
                <a:lnTo>
                  <a:pt x="107581" y="689902"/>
                </a:lnTo>
                <a:lnTo>
                  <a:pt x="115531" y="695325"/>
                </a:lnTo>
                <a:lnTo>
                  <a:pt x="125196" y="697331"/>
                </a:lnTo>
                <a:lnTo>
                  <a:pt x="348513" y="697331"/>
                </a:lnTo>
                <a:lnTo>
                  <a:pt x="348513" y="797534"/>
                </a:lnTo>
                <a:lnTo>
                  <a:pt x="27292" y="797534"/>
                </a:lnTo>
                <a:lnTo>
                  <a:pt x="16306" y="799528"/>
                </a:lnTo>
                <a:lnTo>
                  <a:pt x="7670" y="804926"/>
                </a:lnTo>
                <a:lnTo>
                  <a:pt x="2019" y="812914"/>
                </a:lnTo>
                <a:lnTo>
                  <a:pt x="0" y="822629"/>
                </a:lnTo>
                <a:lnTo>
                  <a:pt x="2019" y="832358"/>
                </a:lnTo>
                <a:lnTo>
                  <a:pt x="7670" y="840333"/>
                </a:lnTo>
                <a:lnTo>
                  <a:pt x="16281" y="845731"/>
                </a:lnTo>
                <a:lnTo>
                  <a:pt x="27292" y="847725"/>
                </a:lnTo>
                <a:lnTo>
                  <a:pt x="820229" y="847725"/>
                </a:lnTo>
                <a:lnTo>
                  <a:pt x="831240" y="845731"/>
                </a:lnTo>
                <a:lnTo>
                  <a:pt x="839901" y="840295"/>
                </a:lnTo>
                <a:lnTo>
                  <a:pt x="845591" y="832307"/>
                </a:lnTo>
                <a:lnTo>
                  <a:pt x="847623" y="822629"/>
                </a:lnTo>
                <a:lnTo>
                  <a:pt x="845591" y="812965"/>
                </a:lnTo>
                <a:lnTo>
                  <a:pt x="839901" y="805014"/>
                </a:lnTo>
                <a:lnTo>
                  <a:pt x="831240" y="799617"/>
                </a:lnTo>
                <a:lnTo>
                  <a:pt x="820229" y="797623"/>
                </a:lnTo>
                <a:lnTo>
                  <a:pt x="496722" y="797623"/>
                </a:lnTo>
                <a:lnTo>
                  <a:pt x="496722" y="697331"/>
                </a:lnTo>
                <a:lnTo>
                  <a:pt x="722325" y="697331"/>
                </a:lnTo>
                <a:lnTo>
                  <a:pt x="731989" y="695325"/>
                </a:lnTo>
                <a:lnTo>
                  <a:pt x="739940" y="689902"/>
                </a:lnTo>
                <a:lnTo>
                  <a:pt x="745337" y="681913"/>
                </a:lnTo>
                <a:lnTo>
                  <a:pt x="747331" y="672236"/>
                </a:lnTo>
                <a:lnTo>
                  <a:pt x="745337" y="661238"/>
                </a:lnTo>
                <a:lnTo>
                  <a:pt x="739940" y="652602"/>
                </a:lnTo>
                <a:lnTo>
                  <a:pt x="735457" y="649427"/>
                </a:lnTo>
                <a:lnTo>
                  <a:pt x="732002" y="646976"/>
                </a:lnTo>
                <a:lnTo>
                  <a:pt x="722325" y="644931"/>
                </a:lnTo>
                <a:lnTo>
                  <a:pt x="647115" y="644931"/>
                </a:lnTo>
                <a:lnTo>
                  <a:pt x="647115" y="599325"/>
                </a:lnTo>
                <a:lnTo>
                  <a:pt x="647115" y="597027"/>
                </a:lnTo>
                <a:lnTo>
                  <a:pt x="772426" y="597027"/>
                </a:lnTo>
                <a:lnTo>
                  <a:pt x="801484" y="591083"/>
                </a:lnTo>
                <a:lnTo>
                  <a:pt x="825411" y="575106"/>
                </a:lnTo>
                <a:lnTo>
                  <a:pt x="841641" y="551853"/>
                </a:lnTo>
                <a:lnTo>
                  <a:pt x="842213" y="549224"/>
                </a:lnTo>
                <a:lnTo>
                  <a:pt x="847623" y="524116"/>
                </a:lnTo>
                <a:lnTo>
                  <a:pt x="847623" y="173215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13685290" y="3262582"/>
            <a:ext cx="757555" cy="838200"/>
            <a:chOff x="13685290" y="3262582"/>
            <a:chExt cx="757555" cy="838200"/>
          </a:xfrm>
        </p:grpSpPr>
        <p:sp>
          <p:nvSpPr>
            <p:cNvPr id="26" name="object 26"/>
            <p:cNvSpPr/>
            <p:nvPr/>
          </p:nvSpPr>
          <p:spPr>
            <a:xfrm>
              <a:off x="13685290" y="3262582"/>
              <a:ext cx="757555" cy="838200"/>
            </a:xfrm>
            <a:custGeom>
              <a:avLst/>
              <a:gdLst/>
              <a:ahLst/>
              <a:cxnLst/>
              <a:rect l="l" t="t" r="r" b="b"/>
              <a:pathLst>
                <a:path w="757555" h="838200">
                  <a:moveTo>
                    <a:pt x="637153" y="838105"/>
                  </a:moveTo>
                  <a:lnTo>
                    <a:pt x="123168" y="838105"/>
                  </a:lnTo>
                  <a:lnTo>
                    <a:pt x="76940" y="829500"/>
                  </a:lnTo>
                  <a:lnTo>
                    <a:pt x="39619" y="806288"/>
                  </a:lnTo>
                  <a:lnTo>
                    <a:pt x="13281" y="772378"/>
                  </a:lnTo>
                  <a:lnTo>
                    <a:pt x="0" y="731677"/>
                  </a:lnTo>
                  <a:lnTo>
                    <a:pt x="1849" y="688094"/>
                  </a:lnTo>
                  <a:lnTo>
                    <a:pt x="20903" y="645535"/>
                  </a:lnTo>
                  <a:lnTo>
                    <a:pt x="38525" y="620799"/>
                  </a:lnTo>
                  <a:lnTo>
                    <a:pt x="102075" y="530131"/>
                  </a:lnTo>
                  <a:lnTo>
                    <a:pt x="179244" y="418867"/>
                  </a:lnTo>
                  <a:lnTo>
                    <a:pt x="213889" y="368384"/>
                  </a:lnTo>
                  <a:lnTo>
                    <a:pt x="241082" y="328200"/>
                  </a:lnTo>
                  <a:lnTo>
                    <a:pt x="257205" y="303463"/>
                  </a:lnTo>
                  <a:lnTo>
                    <a:pt x="257205" y="144854"/>
                  </a:lnTo>
                  <a:lnTo>
                    <a:pt x="236604" y="133899"/>
                  </a:lnTo>
                  <a:lnTo>
                    <a:pt x="220033" y="118257"/>
                  </a:lnTo>
                  <a:lnTo>
                    <a:pt x="208992" y="98364"/>
                  </a:lnTo>
                  <a:lnTo>
                    <a:pt x="204979" y="74656"/>
                  </a:lnTo>
                  <a:lnTo>
                    <a:pt x="210940" y="45822"/>
                  </a:lnTo>
                  <a:lnTo>
                    <a:pt x="227121" y="22067"/>
                  </a:lnTo>
                  <a:lnTo>
                    <a:pt x="250971" y="5942"/>
                  </a:lnTo>
                  <a:lnTo>
                    <a:pt x="279941" y="0"/>
                  </a:lnTo>
                  <a:lnTo>
                    <a:pt x="477525" y="0"/>
                  </a:lnTo>
                  <a:lnTo>
                    <a:pt x="506460" y="5942"/>
                  </a:lnTo>
                  <a:lnTo>
                    <a:pt x="530263" y="22031"/>
                  </a:lnTo>
                  <a:lnTo>
                    <a:pt x="546433" y="45782"/>
                  </a:lnTo>
                  <a:lnTo>
                    <a:pt x="546793" y="47525"/>
                  </a:lnTo>
                  <a:lnTo>
                    <a:pt x="279941" y="47525"/>
                  </a:lnTo>
                  <a:lnTo>
                    <a:pt x="270274" y="49550"/>
                  </a:lnTo>
                  <a:lnTo>
                    <a:pt x="262330" y="55150"/>
                  </a:lnTo>
                  <a:lnTo>
                    <a:pt x="256918" y="63733"/>
                  </a:lnTo>
                  <a:lnTo>
                    <a:pt x="254922" y="74656"/>
                  </a:lnTo>
                  <a:lnTo>
                    <a:pt x="256918" y="84317"/>
                  </a:lnTo>
                  <a:lnTo>
                    <a:pt x="262330" y="92253"/>
                  </a:lnTo>
                  <a:lnTo>
                    <a:pt x="270293" y="97627"/>
                  </a:lnTo>
                  <a:lnTo>
                    <a:pt x="279941" y="99605"/>
                  </a:lnTo>
                  <a:lnTo>
                    <a:pt x="546972" y="99605"/>
                  </a:lnTo>
                  <a:lnTo>
                    <a:pt x="538765" y="115458"/>
                  </a:lnTo>
                  <a:lnTo>
                    <a:pt x="523657" y="131391"/>
                  </a:lnTo>
                  <a:lnTo>
                    <a:pt x="504732" y="142672"/>
                  </a:lnTo>
                  <a:lnTo>
                    <a:pt x="504732" y="147225"/>
                  </a:lnTo>
                  <a:lnTo>
                    <a:pt x="304865" y="147225"/>
                  </a:lnTo>
                  <a:lnTo>
                    <a:pt x="304865" y="312475"/>
                  </a:lnTo>
                  <a:lnTo>
                    <a:pt x="304335" y="317320"/>
                  </a:lnTo>
                  <a:lnTo>
                    <a:pt x="298908" y="327262"/>
                  </a:lnTo>
                  <a:lnTo>
                    <a:pt x="282832" y="350774"/>
                  </a:lnTo>
                  <a:lnTo>
                    <a:pt x="250356" y="396333"/>
                  </a:lnTo>
                  <a:lnTo>
                    <a:pt x="563465" y="396333"/>
                  </a:lnTo>
                  <a:lnTo>
                    <a:pt x="580647" y="422144"/>
                  </a:lnTo>
                  <a:lnTo>
                    <a:pt x="595342" y="443954"/>
                  </a:lnTo>
                  <a:lnTo>
                    <a:pt x="220866" y="443954"/>
                  </a:lnTo>
                  <a:lnTo>
                    <a:pt x="186863" y="495142"/>
                  </a:lnTo>
                  <a:lnTo>
                    <a:pt x="151901" y="546449"/>
                  </a:lnTo>
                  <a:lnTo>
                    <a:pt x="88232" y="638963"/>
                  </a:lnTo>
                  <a:lnTo>
                    <a:pt x="64092" y="674943"/>
                  </a:lnTo>
                  <a:lnTo>
                    <a:pt x="50648" y="713086"/>
                  </a:lnTo>
                  <a:lnTo>
                    <a:pt x="58705" y="750571"/>
                  </a:lnTo>
                  <a:lnTo>
                    <a:pt x="84225" y="779128"/>
                  </a:lnTo>
                  <a:lnTo>
                    <a:pt x="123168" y="790484"/>
                  </a:lnTo>
                  <a:lnTo>
                    <a:pt x="730962" y="790484"/>
                  </a:lnTo>
                  <a:lnTo>
                    <a:pt x="719028" y="806203"/>
                  </a:lnTo>
                  <a:lnTo>
                    <a:pt x="682502" y="829457"/>
                  </a:lnTo>
                  <a:lnTo>
                    <a:pt x="637153" y="838105"/>
                  </a:lnTo>
                  <a:close/>
                </a:path>
                <a:path w="757555" h="838200">
                  <a:moveTo>
                    <a:pt x="546972" y="99605"/>
                  </a:moveTo>
                  <a:lnTo>
                    <a:pt x="477525" y="99605"/>
                  </a:lnTo>
                  <a:lnTo>
                    <a:pt x="488439" y="97627"/>
                  </a:lnTo>
                  <a:lnTo>
                    <a:pt x="497051" y="92253"/>
                  </a:lnTo>
                  <a:lnTo>
                    <a:pt x="502702" y="84317"/>
                  </a:lnTo>
                  <a:lnTo>
                    <a:pt x="504732" y="74656"/>
                  </a:lnTo>
                  <a:lnTo>
                    <a:pt x="502715" y="63773"/>
                  </a:lnTo>
                  <a:lnTo>
                    <a:pt x="497086" y="55185"/>
                  </a:lnTo>
                  <a:lnTo>
                    <a:pt x="488479" y="49550"/>
                  </a:lnTo>
                  <a:lnTo>
                    <a:pt x="477525" y="47525"/>
                  </a:lnTo>
                  <a:lnTo>
                    <a:pt x="546793" y="47525"/>
                  </a:lnTo>
                  <a:lnTo>
                    <a:pt x="552392" y="74656"/>
                  </a:lnTo>
                  <a:lnTo>
                    <a:pt x="548772" y="96129"/>
                  </a:lnTo>
                  <a:lnTo>
                    <a:pt x="546972" y="99605"/>
                  </a:lnTo>
                  <a:close/>
                </a:path>
                <a:path w="757555" h="838200">
                  <a:moveTo>
                    <a:pt x="563465" y="396333"/>
                  </a:moveTo>
                  <a:lnTo>
                    <a:pt x="504732" y="396333"/>
                  </a:lnTo>
                  <a:lnTo>
                    <a:pt x="474539" y="351358"/>
                  </a:lnTo>
                  <a:lnTo>
                    <a:pt x="459035" y="326740"/>
                  </a:lnTo>
                  <a:lnTo>
                    <a:pt x="453322" y="314839"/>
                  </a:lnTo>
                  <a:lnTo>
                    <a:pt x="452506" y="308016"/>
                  </a:lnTo>
                  <a:lnTo>
                    <a:pt x="452506" y="147225"/>
                  </a:lnTo>
                  <a:lnTo>
                    <a:pt x="504732" y="147225"/>
                  </a:lnTo>
                  <a:lnTo>
                    <a:pt x="504732" y="305740"/>
                  </a:lnTo>
                  <a:lnTo>
                    <a:pt x="520566" y="331130"/>
                  </a:lnTo>
                  <a:lnTo>
                    <a:pt x="547015" y="371621"/>
                  </a:lnTo>
                  <a:lnTo>
                    <a:pt x="563465" y="396333"/>
                  </a:lnTo>
                  <a:close/>
                </a:path>
                <a:path w="757555" h="838200">
                  <a:moveTo>
                    <a:pt x="730962" y="790484"/>
                  </a:moveTo>
                  <a:lnTo>
                    <a:pt x="634204" y="790484"/>
                  </a:lnTo>
                  <a:lnTo>
                    <a:pt x="675786" y="779435"/>
                  </a:lnTo>
                  <a:lnTo>
                    <a:pt x="702662" y="751389"/>
                  </a:lnTo>
                  <a:lnTo>
                    <a:pt x="711219" y="714006"/>
                  </a:lnTo>
                  <a:lnTo>
                    <a:pt x="697846" y="674943"/>
                  </a:lnTo>
                  <a:lnTo>
                    <a:pt x="572408" y="490561"/>
                  </a:lnTo>
                  <a:lnTo>
                    <a:pt x="541072" y="443954"/>
                  </a:lnTo>
                  <a:lnTo>
                    <a:pt x="595342" y="443954"/>
                  </a:lnTo>
                  <a:lnTo>
                    <a:pt x="618032" y="477630"/>
                  </a:lnTo>
                  <a:lnTo>
                    <a:pt x="655738" y="533008"/>
                  </a:lnTo>
                  <a:lnTo>
                    <a:pt x="690333" y="583211"/>
                  </a:lnTo>
                  <a:lnTo>
                    <a:pt x="718387" y="623169"/>
                  </a:lnTo>
                  <a:lnTo>
                    <a:pt x="736468" y="647812"/>
                  </a:lnTo>
                  <a:lnTo>
                    <a:pt x="755451" y="689148"/>
                  </a:lnTo>
                  <a:lnTo>
                    <a:pt x="757524" y="732014"/>
                  </a:lnTo>
                  <a:lnTo>
                    <a:pt x="744709" y="772378"/>
                  </a:lnTo>
                  <a:lnTo>
                    <a:pt x="730962" y="790484"/>
                  </a:lnTo>
                  <a:close/>
                </a:path>
              </a:pathLst>
            </a:custGeom>
            <a:solidFill>
              <a:srgbClr val="5E7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90269" y="3756338"/>
              <a:ext cx="199772" cy="19702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37797" y="3853762"/>
              <a:ext cx="147641" cy="147130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13642328" y="4280864"/>
            <a:ext cx="847725" cy="838200"/>
          </a:xfrm>
          <a:custGeom>
            <a:avLst/>
            <a:gdLst/>
            <a:ahLst/>
            <a:cxnLst/>
            <a:rect l="l" t="t" r="r" b="b"/>
            <a:pathLst>
              <a:path w="847725" h="838200">
                <a:moveTo>
                  <a:pt x="144106" y="733361"/>
                </a:moveTo>
                <a:lnTo>
                  <a:pt x="142100" y="722439"/>
                </a:lnTo>
                <a:lnTo>
                  <a:pt x="136652" y="713854"/>
                </a:lnTo>
                <a:lnTo>
                  <a:pt x="128651" y="708240"/>
                </a:lnTo>
                <a:lnTo>
                  <a:pt x="118935" y="706234"/>
                </a:lnTo>
                <a:lnTo>
                  <a:pt x="107924" y="708253"/>
                </a:lnTo>
                <a:lnTo>
                  <a:pt x="99263" y="713892"/>
                </a:lnTo>
                <a:lnTo>
                  <a:pt x="93599" y="722477"/>
                </a:lnTo>
                <a:lnTo>
                  <a:pt x="91567" y="733361"/>
                </a:lnTo>
                <a:lnTo>
                  <a:pt x="93611" y="742988"/>
                </a:lnTo>
                <a:lnTo>
                  <a:pt x="99301" y="750925"/>
                </a:lnTo>
                <a:lnTo>
                  <a:pt x="107962" y="756323"/>
                </a:lnTo>
                <a:lnTo>
                  <a:pt x="118935" y="758317"/>
                </a:lnTo>
                <a:lnTo>
                  <a:pt x="128651" y="756323"/>
                </a:lnTo>
                <a:lnTo>
                  <a:pt x="136652" y="750925"/>
                </a:lnTo>
                <a:lnTo>
                  <a:pt x="142100" y="742988"/>
                </a:lnTo>
                <a:lnTo>
                  <a:pt x="144106" y="733361"/>
                </a:lnTo>
                <a:close/>
              </a:path>
              <a:path w="847725" h="838200">
                <a:moveTo>
                  <a:pt x="144106" y="534035"/>
                </a:moveTo>
                <a:lnTo>
                  <a:pt x="142100" y="524408"/>
                </a:lnTo>
                <a:lnTo>
                  <a:pt x="136652" y="516470"/>
                </a:lnTo>
                <a:lnTo>
                  <a:pt x="128651" y="511073"/>
                </a:lnTo>
                <a:lnTo>
                  <a:pt x="118935" y="509079"/>
                </a:lnTo>
                <a:lnTo>
                  <a:pt x="107924" y="511073"/>
                </a:lnTo>
                <a:lnTo>
                  <a:pt x="99263" y="516470"/>
                </a:lnTo>
                <a:lnTo>
                  <a:pt x="93599" y="524408"/>
                </a:lnTo>
                <a:lnTo>
                  <a:pt x="91567" y="534035"/>
                </a:lnTo>
                <a:lnTo>
                  <a:pt x="93611" y="543636"/>
                </a:lnTo>
                <a:lnTo>
                  <a:pt x="99301" y="551548"/>
                </a:lnTo>
                <a:lnTo>
                  <a:pt x="107962" y="556920"/>
                </a:lnTo>
                <a:lnTo>
                  <a:pt x="118935" y="558888"/>
                </a:lnTo>
                <a:lnTo>
                  <a:pt x="128651" y="556920"/>
                </a:lnTo>
                <a:lnTo>
                  <a:pt x="136652" y="551548"/>
                </a:lnTo>
                <a:lnTo>
                  <a:pt x="142100" y="543636"/>
                </a:lnTo>
                <a:lnTo>
                  <a:pt x="144106" y="534035"/>
                </a:lnTo>
                <a:close/>
              </a:path>
              <a:path w="847725" h="838200">
                <a:moveTo>
                  <a:pt x="144106" y="336981"/>
                </a:moveTo>
                <a:lnTo>
                  <a:pt x="142100" y="326059"/>
                </a:lnTo>
                <a:lnTo>
                  <a:pt x="136652" y="317474"/>
                </a:lnTo>
                <a:lnTo>
                  <a:pt x="128651" y="311861"/>
                </a:lnTo>
                <a:lnTo>
                  <a:pt x="118935" y="309854"/>
                </a:lnTo>
                <a:lnTo>
                  <a:pt x="107924" y="311861"/>
                </a:lnTo>
                <a:lnTo>
                  <a:pt x="99263" y="317474"/>
                </a:lnTo>
                <a:lnTo>
                  <a:pt x="93599" y="326059"/>
                </a:lnTo>
                <a:lnTo>
                  <a:pt x="91567" y="336981"/>
                </a:lnTo>
                <a:lnTo>
                  <a:pt x="93611" y="346951"/>
                </a:lnTo>
                <a:lnTo>
                  <a:pt x="99301" y="355638"/>
                </a:lnTo>
                <a:lnTo>
                  <a:pt x="107962" y="361784"/>
                </a:lnTo>
                <a:lnTo>
                  <a:pt x="118935" y="364121"/>
                </a:lnTo>
                <a:lnTo>
                  <a:pt x="128651" y="361784"/>
                </a:lnTo>
                <a:lnTo>
                  <a:pt x="136652" y="355638"/>
                </a:lnTo>
                <a:lnTo>
                  <a:pt x="142100" y="346951"/>
                </a:lnTo>
                <a:lnTo>
                  <a:pt x="144106" y="336981"/>
                </a:lnTo>
                <a:close/>
              </a:path>
              <a:path w="847725" h="838200">
                <a:moveTo>
                  <a:pt x="750303" y="534035"/>
                </a:moveTo>
                <a:lnTo>
                  <a:pt x="748639" y="524408"/>
                </a:lnTo>
                <a:lnTo>
                  <a:pt x="743762" y="516470"/>
                </a:lnTo>
                <a:lnTo>
                  <a:pt x="735901" y="511073"/>
                </a:lnTo>
                <a:lnTo>
                  <a:pt x="725233" y="509079"/>
                </a:lnTo>
                <a:lnTo>
                  <a:pt x="275107" y="509079"/>
                </a:lnTo>
                <a:lnTo>
                  <a:pt x="265417" y="511073"/>
                </a:lnTo>
                <a:lnTo>
                  <a:pt x="257441" y="516470"/>
                </a:lnTo>
                <a:lnTo>
                  <a:pt x="252031" y="524408"/>
                </a:lnTo>
                <a:lnTo>
                  <a:pt x="250037" y="534035"/>
                </a:lnTo>
                <a:lnTo>
                  <a:pt x="252958" y="543636"/>
                </a:lnTo>
                <a:lnTo>
                  <a:pt x="258267" y="551548"/>
                </a:lnTo>
                <a:lnTo>
                  <a:pt x="265722" y="556920"/>
                </a:lnTo>
                <a:lnTo>
                  <a:pt x="275107" y="558888"/>
                </a:lnTo>
                <a:lnTo>
                  <a:pt x="725233" y="558888"/>
                </a:lnTo>
                <a:lnTo>
                  <a:pt x="735901" y="556920"/>
                </a:lnTo>
                <a:lnTo>
                  <a:pt x="743762" y="551548"/>
                </a:lnTo>
                <a:lnTo>
                  <a:pt x="748639" y="543636"/>
                </a:lnTo>
                <a:lnTo>
                  <a:pt x="750303" y="534035"/>
                </a:lnTo>
                <a:close/>
              </a:path>
              <a:path w="847725" h="838200">
                <a:moveTo>
                  <a:pt x="751459" y="733361"/>
                </a:moveTo>
                <a:lnTo>
                  <a:pt x="749465" y="722439"/>
                </a:lnTo>
                <a:lnTo>
                  <a:pt x="744054" y="713854"/>
                </a:lnTo>
                <a:lnTo>
                  <a:pt x="736079" y="708240"/>
                </a:lnTo>
                <a:lnTo>
                  <a:pt x="726389" y="706234"/>
                </a:lnTo>
                <a:lnTo>
                  <a:pt x="276250" y="706234"/>
                </a:lnTo>
                <a:lnTo>
                  <a:pt x="265239" y="708253"/>
                </a:lnTo>
                <a:lnTo>
                  <a:pt x="256578" y="713892"/>
                </a:lnTo>
                <a:lnTo>
                  <a:pt x="250913" y="722477"/>
                </a:lnTo>
                <a:lnTo>
                  <a:pt x="248881" y="733361"/>
                </a:lnTo>
                <a:lnTo>
                  <a:pt x="250926" y="742988"/>
                </a:lnTo>
                <a:lnTo>
                  <a:pt x="256616" y="750925"/>
                </a:lnTo>
                <a:lnTo>
                  <a:pt x="265277" y="756323"/>
                </a:lnTo>
                <a:lnTo>
                  <a:pt x="276250" y="758317"/>
                </a:lnTo>
                <a:lnTo>
                  <a:pt x="726389" y="758317"/>
                </a:lnTo>
                <a:lnTo>
                  <a:pt x="736079" y="756323"/>
                </a:lnTo>
                <a:lnTo>
                  <a:pt x="744054" y="750925"/>
                </a:lnTo>
                <a:lnTo>
                  <a:pt x="749465" y="742988"/>
                </a:lnTo>
                <a:lnTo>
                  <a:pt x="751459" y="733361"/>
                </a:lnTo>
                <a:close/>
              </a:path>
              <a:path w="847725" h="838200">
                <a:moveTo>
                  <a:pt x="751459" y="336981"/>
                </a:moveTo>
                <a:lnTo>
                  <a:pt x="749465" y="326059"/>
                </a:lnTo>
                <a:lnTo>
                  <a:pt x="744054" y="317474"/>
                </a:lnTo>
                <a:lnTo>
                  <a:pt x="736079" y="311861"/>
                </a:lnTo>
                <a:lnTo>
                  <a:pt x="726389" y="309854"/>
                </a:lnTo>
                <a:lnTo>
                  <a:pt x="276250" y="309854"/>
                </a:lnTo>
                <a:lnTo>
                  <a:pt x="265239" y="311861"/>
                </a:lnTo>
                <a:lnTo>
                  <a:pt x="256578" y="317474"/>
                </a:lnTo>
                <a:lnTo>
                  <a:pt x="250913" y="326059"/>
                </a:lnTo>
                <a:lnTo>
                  <a:pt x="248881" y="336981"/>
                </a:lnTo>
                <a:lnTo>
                  <a:pt x="250926" y="346595"/>
                </a:lnTo>
                <a:lnTo>
                  <a:pt x="256616" y="354495"/>
                </a:lnTo>
                <a:lnTo>
                  <a:pt x="265277" y="359867"/>
                </a:lnTo>
                <a:lnTo>
                  <a:pt x="276250" y="361835"/>
                </a:lnTo>
                <a:lnTo>
                  <a:pt x="726389" y="361835"/>
                </a:lnTo>
                <a:lnTo>
                  <a:pt x="736079" y="359867"/>
                </a:lnTo>
                <a:lnTo>
                  <a:pt x="744054" y="354495"/>
                </a:lnTo>
                <a:lnTo>
                  <a:pt x="749465" y="346595"/>
                </a:lnTo>
                <a:lnTo>
                  <a:pt x="751459" y="336981"/>
                </a:lnTo>
                <a:close/>
              </a:path>
              <a:path w="847725" h="838200">
                <a:moveTo>
                  <a:pt x="847623" y="271907"/>
                </a:moveTo>
                <a:lnTo>
                  <a:pt x="847191" y="266052"/>
                </a:lnTo>
                <a:lnTo>
                  <a:pt x="845896" y="259156"/>
                </a:lnTo>
                <a:lnTo>
                  <a:pt x="843737" y="251802"/>
                </a:lnTo>
                <a:lnTo>
                  <a:pt x="840701" y="244678"/>
                </a:lnTo>
                <a:lnTo>
                  <a:pt x="821994" y="199224"/>
                </a:lnTo>
                <a:lnTo>
                  <a:pt x="799680" y="145008"/>
                </a:lnTo>
                <a:lnTo>
                  <a:pt x="799680" y="269532"/>
                </a:lnTo>
                <a:lnTo>
                  <a:pt x="799680" y="371513"/>
                </a:lnTo>
                <a:lnTo>
                  <a:pt x="799680" y="471131"/>
                </a:lnTo>
                <a:lnTo>
                  <a:pt x="799680" y="570750"/>
                </a:lnTo>
                <a:lnTo>
                  <a:pt x="799680" y="668185"/>
                </a:lnTo>
                <a:lnTo>
                  <a:pt x="799680" y="767803"/>
                </a:lnTo>
                <a:lnTo>
                  <a:pt x="797687" y="777417"/>
                </a:lnTo>
                <a:lnTo>
                  <a:pt x="792276" y="785368"/>
                </a:lnTo>
                <a:lnTo>
                  <a:pt x="784301" y="790765"/>
                </a:lnTo>
                <a:lnTo>
                  <a:pt x="774611" y="792746"/>
                </a:lnTo>
                <a:lnTo>
                  <a:pt x="77698" y="792746"/>
                </a:lnTo>
                <a:lnTo>
                  <a:pt x="66675" y="790765"/>
                </a:lnTo>
                <a:lnTo>
                  <a:pt x="58026" y="785368"/>
                </a:lnTo>
                <a:lnTo>
                  <a:pt x="52362" y="777417"/>
                </a:lnTo>
                <a:lnTo>
                  <a:pt x="50330" y="767803"/>
                </a:lnTo>
                <a:lnTo>
                  <a:pt x="50355" y="668185"/>
                </a:lnTo>
                <a:lnTo>
                  <a:pt x="774649" y="643242"/>
                </a:lnTo>
                <a:lnTo>
                  <a:pt x="784301" y="645223"/>
                </a:lnTo>
                <a:lnTo>
                  <a:pt x="792276" y="650621"/>
                </a:lnTo>
                <a:lnTo>
                  <a:pt x="797687" y="658558"/>
                </a:lnTo>
                <a:lnTo>
                  <a:pt x="799680" y="668185"/>
                </a:lnTo>
                <a:lnTo>
                  <a:pt x="799680" y="570750"/>
                </a:lnTo>
                <a:lnTo>
                  <a:pt x="797687" y="580377"/>
                </a:lnTo>
                <a:lnTo>
                  <a:pt x="792276" y="588314"/>
                </a:lnTo>
                <a:lnTo>
                  <a:pt x="784301" y="593712"/>
                </a:lnTo>
                <a:lnTo>
                  <a:pt x="774611" y="595706"/>
                </a:lnTo>
                <a:lnTo>
                  <a:pt x="77698" y="595706"/>
                </a:lnTo>
                <a:lnTo>
                  <a:pt x="66675" y="593712"/>
                </a:lnTo>
                <a:lnTo>
                  <a:pt x="58026" y="588314"/>
                </a:lnTo>
                <a:lnTo>
                  <a:pt x="52362" y="580377"/>
                </a:lnTo>
                <a:lnTo>
                  <a:pt x="50330" y="570750"/>
                </a:lnTo>
                <a:lnTo>
                  <a:pt x="50355" y="471131"/>
                </a:lnTo>
                <a:lnTo>
                  <a:pt x="774636" y="446189"/>
                </a:lnTo>
                <a:lnTo>
                  <a:pt x="784301" y="449135"/>
                </a:lnTo>
                <a:lnTo>
                  <a:pt x="792276" y="454418"/>
                </a:lnTo>
                <a:lnTo>
                  <a:pt x="797687" y="461835"/>
                </a:lnTo>
                <a:lnTo>
                  <a:pt x="799680" y="471131"/>
                </a:lnTo>
                <a:lnTo>
                  <a:pt x="799680" y="371513"/>
                </a:lnTo>
                <a:lnTo>
                  <a:pt x="797648" y="381127"/>
                </a:lnTo>
                <a:lnTo>
                  <a:pt x="791997" y="389039"/>
                </a:lnTo>
                <a:lnTo>
                  <a:pt x="783336" y="394398"/>
                </a:lnTo>
                <a:lnTo>
                  <a:pt x="772312" y="396379"/>
                </a:lnTo>
                <a:lnTo>
                  <a:pt x="75399" y="396379"/>
                </a:lnTo>
                <a:lnTo>
                  <a:pt x="65709" y="394398"/>
                </a:lnTo>
                <a:lnTo>
                  <a:pt x="57734" y="389039"/>
                </a:lnTo>
                <a:lnTo>
                  <a:pt x="52324" y="381127"/>
                </a:lnTo>
                <a:lnTo>
                  <a:pt x="50330" y="371513"/>
                </a:lnTo>
                <a:lnTo>
                  <a:pt x="50330" y="269532"/>
                </a:lnTo>
                <a:lnTo>
                  <a:pt x="52324" y="259918"/>
                </a:lnTo>
                <a:lnTo>
                  <a:pt x="57734" y="252018"/>
                </a:lnTo>
                <a:lnTo>
                  <a:pt x="65709" y="246646"/>
                </a:lnTo>
                <a:lnTo>
                  <a:pt x="75399" y="244678"/>
                </a:lnTo>
                <a:lnTo>
                  <a:pt x="772312" y="244678"/>
                </a:lnTo>
                <a:lnTo>
                  <a:pt x="783336" y="246646"/>
                </a:lnTo>
                <a:lnTo>
                  <a:pt x="791997" y="252018"/>
                </a:lnTo>
                <a:lnTo>
                  <a:pt x="797648" y="259918"/>
                </a:lnTo>
                <a:lnTo>
                  <a:pt x="799680" y="269532"/>
                </a:lnTo>
                <a:lnTo>
                  <a:pt x="799680" y="145008"/>
                </a:lnTo>
                <a:lnTo>
                  <a:pt x="774611" y="84086"/>
                </a:lnTo>
                <a:lnTo>
                  <a:pt x="774611" y="199224"/>
                </a:lnTo>
                <a:lnTo>
                  <a:pt x="82296" y="199224"/>
                </a:lnTo>
                <a:lnTo>
                  <a:pt x="137121" y="65747"/>
                </a:lnTo>
                <a:lnTo>
                  <a:pt x="692505" y="52095"/>
                </a:lnTo>
                <a:lnTo>
                  <a:pt x="700493" y="52933"/>
                </a:lnTo>
                <a:lnTo>
                  <a:pt x="707491" y="55486"/>
                </a:lnTo>
                <a:lnTo>
                  <a:pt x="713232" y="59728"/>
                </a:lnTo>
                <a:lnTo>
                  <a:pt x="717486" y="65646"/>
                </a:lnTo>
                <a:lnTo>
                  <a:pt x="774611" y="199224"/>
                </a:lnTo>
                <a:lnTo>
                  <a:pt x="774611" y="84086"/>
                </a:lnTo>
                <a:lnTo>
                  <a:pt x="761441" y="52082"/>
                </a:lnTo>
                <a:lnTo>
                  <a:pt x="758634" y="45250"/>
                </a:lnTo>
                <a:lnTo>
                  <a:pt x="747293" y="26733"/>
                </a:lnTo>
                <a:lnTo>
                  <a:pt x="731215" y="12446"/>
                </a:lnTo>
                <a:lnTo>
                  <a:pt x="711695" y="3251"/>
                </a:lnTo>
                <a:lnTo>
                  <a:pt x="690016" y="0"/>
                </a:lnTo>
                <a:lnTo>
                  <a:pt x="157695" y="0"/>
                </a:lnTo>
                <a:lnTo>
                  <a:pt x="115760" y="12446"/>
                </a:lnTo>
                <a:lnTo>
                  <a:pt x="89179" y="45250"/>
                </a:lnTo>
                <a:lnTo>
                  <a:pt x="4686" y="244678"/>
                </a:lnTo>
                <a:lnTo>
                  <a:pt x="0" y="271907"/>
                </a:lnTo>
                <a:lnTo>
                  <a:pt x="0" y="373799"/>
                </a:lnTo>
                <a:lnTo>
                  <a:pt x="1612" y="388556"/>
                </a:lnTo>
                <a:lnTo>
                  <a:pt x="6007" y="401840"/>
                </a:lnTo>
                <a:lnTo>
                  <a:pt x="12547" y="413004"/>
                </a:lnTo>
                <a:lnTo>
                  <a:pt x="20574" y="421424"/>
                </a:lnTo>
                <a:lnTo>
                  <a:pt x="12547" y="433298"/>
                </a:lnTo>
                <a:lnTo>
                  <a:pt x="6007" y="445439"/>
                </a:lnTo>
                <a:lnTo>
                  <a:pt x="1612" y="458012"/>
                </a:lnTo>
                <a:lnTo>
                  <a:pt x="12" y="471131"/>
                </a:lnTo>
                <a:lnTo>
                  <a:pt x="12" y="568667"/>
                </a:lnTo>
                <a:lnTo>
                  <a:pt x="1612" y="583311"/>
                </a:lnTo>
                <a:lnTo>
                  <a:pt x="6007" y="596811"/>
                </a:lnTo>
                <a:lnTo>
                  <a:pt x="12547" y="608647"/>
                </a:lnTo>
                <a:lnTo>
                  <a:pt x="20574" y="618375"/>
                </a:lnTo>
                <a:lnTo>
                  <a:pt x="12547" y="629031"/>
                </a:lnTo>
                <a:lnTo>
                  <a:pt x="6007" y="640511"/>
                </a:lnTo>
                <a:lnTo>
                  <a:pt x="1612" y="652843"/>
                </a:lnTo>
                <a:lnTo>
                  <a:pt x="0" y="666000"/>
                </a:lnTo>
                <a:lnTo>
                  <a:pt x="0" y="765708"/>
                </a:lnTo>
                <a:lnTo>
                  <a:pt x="5956" y="793254"/>
                </a:lnTo>
                <a:lnTo>
                  <a:pt x="21996" y="816368"/>
                </a:lnTo>
                <a:lnTo>
                  <a:pt x="45326" y="832269"/>
                </a:lnTo>
                <a:lnTo>
                  <a:pt x="73202" y="838200"/>
                </a:lnTo>
                <a:lnTo>
                  <a:pt x="770013" y="838200"/>
                </a:lnTo>
                <a:lnTo>
                  <a:pt x="823099" y="816394"/>
                </a:lnTo>
                <a:lnTo>
                  <a:pt x="845324" y="765708"/>
                </a:lnTo>
                <a:lnTo>
                  <a:pt x="845324" y="666000"/>
                </a:lnTo>
                <a:lnTo>
                  <a:pt x="832853" y="627811"/>
                </a:lnTo>
                <a:lnTo>
                  <a:pt x="824852" y="618477"/>
                </a:lnTo>
                <a:lnTo>
                  <a:pt x="832853" y="606552"/>
                </a:lnTo>
                <a:lnTo>
                  <a:pt x="838669" y="595706"/>
                </a:lnTo>
                <a:lnTo>
                  <a:pt x="839355" y="594423"/>
                </a:lnTo>
                <a:lnTo>
                  <a:pt x="843724" y="581863"/>
                </a:lnTo>
                <a:lnTo>
                  <a:pt x="845324" y="568667"/>
                </a:lnTo>
                <a:lnTo>
                  <a:pt x="845312" y="471131"/>
                </a:lnTo>
                <a:lnTo>
                  <a:pt x="832853" y="431101"/>
                </a:lnTo>
                <a:lnTo>
                  <a:pt x="824852" y="421424"/>
                </a:lnTo>
                <a:lnTo>
                  <a:pt x="832853" y="410806"/>
                </a:lnTo>
                <a:lnTo>
                  <a:pt x="839355" y="399313"/>
                </a:lnTo>
                <a:lnTo>
                  <a:pt x="840397" y="396379"/>
                </a:lnTo>
                <a:lnTo>
                  <a:pt x="843724" y="386969"/>
                </a:lnTo>
                <a:lnTo>
                  <a:pt x="845324" y="373799"/>
                </a:lnTo>
                <a:lnTo>
                  <a:pt x="845324" y="271907"/>
                </a:lnTo>
                <a:lnTo>
                  <a:pt x="847623" y="271907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861749" y="6028454"/>
            <a:ext cx="50800" cy="50165"/>
          </a:xfrm>
          <a:custGeom>
            <a:avLst/>
            <a:gdLst/>
            <a:ahLst/>
            <a:cxnLst/>
            <a:rect l="l" t="t" r="r" b="b"/>
            <a:pathLst>
              <a:path w="50800" h="50164">
                <a:moveTo>
                  <a:pt x="25166" y="49943"/>
                </a:moveTo>
                <a:lnTo>
                  <a:pt x="14492" y="47947"/>
                </a:lnTo>
                <a:lnTo>
                  <a:pt x="6590" y="42535"/>
                </a:lnTo>
                <a:lnTo>
                  <a:pt x="1685" y="34572"/>
                </a:lnTo>
                <a:lnTo>
                  <a:pt x="0" y="24924"/>
                </a:lnTo>
                <a:lnTo>
                  <a:pt x="1685" y="15290"/>
                </a:lnTo>
                <a:lnTo>
                  <a:pt x="6590" y="7360"/>
                </a:lnTo>
                <a:lnTo>
                  <a:pt x="14492" y="1981"/>
                </a:lnTo>
                <a:lnTo>
                  <a:pt x="25166" y="0"/>
                </a:lnTo>
                <a:lnTo>
                  <a:pt x="33620" y="1981"/>
                </a:lnTo>
                <a:lnTo>
                  <a:pt x="41194" y="7360"/>
                </a:lnTo>
                <a:lnTo>
                  <a:pt x="47046" y="15290"/>
                </a:lnTo>
                <a:lnTo>
                  <a:pt x="50333" y="24924"/>
                </a:lnTo>
                <a:lnTo>
                  <a:pt x="48325" y="34572"/>
                </a:lnTo>
                <a:lnTo>
                  <a:pt x="42881" y="42535"/>
                </a:lnTo>
                <a:lnTo>
                  <a:pt x="34871" y="47947"/>
                </a:lnTo>
                <a:lnTo>
                  <a:pt x="25166" y="49943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642328" y="5323153"/>
            <a:ext cx="847725" cy="838200"/>
          </a:xfrm>
          <a:custGeom>
            <a:avLst/>
            <a:gdLst/>
            <a:ahLst/>
            <a:cxnLst/>
            <a:rect l="l" t="t" r="r" b="b"/>
            <a:pathLst>
              <a:path w="847725" h="838200">
                <a:moveTo>
                  <a:pt x="652995" y="325831"/>
                </a:moveTo>
                <a:lnTo>
                  <a:pt x="647001" y="296862"/>
                </a:lnTo>
                <a:lnTo>
                  <a:pt x="630732" y="273011"/>
                </a:lnTo>
                <a:lnTo>
                  <a:pt x="606767" y="256832"/>
                </a:lnTo>
                <a:lnTo>
                  <a:pt x="567982" y="248881"/>
                </a:lnTo>
                <a:lnTo>
                  <a:pt x="559968" y="243509"/>
                </a:lnTo>
                <a:lnTo>
                  <a:pt x="554520" y="235572"/>
                </a:lnTo>
                <a:lnTo>
                  <a:pt x="552513" y="225945"/>
                </a:lnTo>
                <a:lnTo>
                  <a:pt x="554405" y="215747"/>
                </a:lnTo>
                <a:lnTo>
                  <a:pt x="559498" y="207873"/>
                </a:lnTo>
                <a:lnTo>
                  <a:pt x="566966" y="202806"/>
                </a:lnTo>
                <a:lnTo>
                  <a:pt x="575957" y="201015"/>
                </a:lnTo>
                <a:lnTo>
                  <a:pt x="582561" y="201015"/>
                </a:lnTo>
                <a:lnTo>
                  <a:pt x="589648" y="203771"/>
                </a:lnTo>
                <a:lnTo>
                  <a:pt x="595960" y="210058"/>
                </a:lnTo>
                <a:lnTo>
                  <a:pt x="600557" y="213474"/>
                </a:lnTo>
                <a:lnTo>
                  <a:pt x="606767" y="215188"/>
                </a:lnTo>
                <a:lnTo>
                  <a:pt x="619404" y="215188"/>
                </a:lnTo>
                <a:lnTo>
                  <a:pt x="625627" y="213474"/>
                </a:lnTo>
                <a:lnTo>
                  <a:pt x="630212" y="210058"/>
                </a:lnTo>
                <a:lnTo>
                  <a:pt x="634085" y="201879"/>
                </a:lnTo>
                <a:lnTo>
                  <a:pt x="635381" y="192201"/>
                </a:lnTo>
                <a:lnTo>
                  <a:pt x="634085" y="182943"/>
                </a:lnTo>
                <a:lnTo>
                  <a:pt x="600557" y="157822"/>
                </a:lnTo>
                <a:lnTo>
                  <a:pt x="600557" y="130530"/>
                </a:lnTo>
                <a:lnTo>
                  <a:pt x="598538" y="119570"/>
                </a:lnTo>
                <a:lnTo>
                  <a:pt x="593102" y="110959"/>
                </a:lnTo>
                <a:lnTo>
                  <a:pt x="585089" y="105333"/>
                </a:lnTo>
                <a:lnTo>
                  <a:pt x="575386" y="103314"/>
                </a:lnTo>
                <a:lnTo>
                  <a:pt x="565785" y="105257"/>
                </a:lnTo>
                <a:lnTo>
                  <a:pt x="557809" y="110909"/>
                </a:lnTo>
                <a:lnTo>
                  <a:pt x="552399" y="119519"/>
                </a:lnTo>
                <a:lnTo>
                  <a:pt x="550405" y="130429"/>
                </a:lnTo>
                <a:lnTo>
                  <a:pt x="550405" y="157822"/>
                </a:lnTo>
                <a:lnTo>
                  <a:pt x="530352" y="168808"/>
                </a:lnTo>
                <a:lnTo>
                  <a:pt x="515226" y="184505"/>
                </a:lnTo>
                <a:lnTo>
                  <a:pt x="505688" y="204444"/>
                </a:lnTo>
                <a:lnTo>
                  <a:pt x="502373" y="228219"/>
                </a:lnTo>
                <a:lnTo>
                  <a:pt x="508330" y="257200"/>
                </a:lnTo>
                <a:lnTo>
                  <a:pt x="524357" y="281051"/>
                </a:lnTo>
                <a:lnTo>
                  <a:pt x="547662" y="297230"/>
                </a:lnTo>
                <a:lnTo>
                  <a:pt x="575475" y="303187"/>
                </a:lnTo>
                <a:lnTo>
                  <a:pt x="590232" y="307365"/>
                </a:lnTo>
                <a:lnTo>
                  <a:pt x="599186" y="317919"/>
                </a:lnTo>
                <a:lnTo>
                  <a:pt x="600862" y="331889"/>
                </a:lnTo>
                <a:lnTo>
                  <a:pt x="593763" y="346278"/>
                </a:lnTo>
                <a:lnTo>
                  <a:pt x="589165" y="349707"/>
                </a:lnTo>
                <a:lnTo>
                  <a:pt x="582371" y="351421"/>
                </a:lnTo>
                <a:lnTo>
                  <a:pt x="569163" y="351421"/>
                </a:lnTo>
                <a:lnTo>
                  <a:pt x="562940" y="349796"/>
                </a:lnTo>
                <a:lnTo>
                  <a:pt x="554901" y="341718"/>
                </a:lnTo>
                <a:lnTo>
                  <a:pt x="548017" y="339521"/>
                </a:lnTo>
                <a:lnTo>
                  <a:pt x="535000" y="339521"/>
                </a:lnTo>
                <a:lnTo>
                  <a:pt x="528586" y="341718"/>
                </a:lnTo>
                <a:lnTo>
                  <a:pt x="520039" y="353225"/>
                </a:lnTo>
                <a:lnTo>
                  <a:pt x="518325" y="362496"/>
                </a:lnTo>
                <a:lnTo>
                  <a:pt x="520039" y="372173"/>
                </a:lnTo>
                <a:lnTo>
                  <a:pt x="552513" y="396227"/>
                </a:lnTo>
                <a:lnTo>
                  <a:pt x="552513" y="425716"/>
                </a:lnTo>
                <a:lnTo>
                  <a:pt x="554520" y="435368"/>
                </a:lnTo>
                <a:lnTo>
                  <a:pt x="559968" y="443331"/>
                </a:lnTo>
                <a:lnTo>
                  <a:pt x="567982" y="448741"/>
                </a:lnTo>
                <a:lnTo>
                  <a:pt x="577684" y="450735"/>
                </a:lnTo>
                <a:lnTo>
                  <a:pt x="588695" y="448741"/>
                </a:lnTo>
                <a:lnTo>
                  <a:pt x="597357" y="443331"/>
                </a:lnTo>
                <a:lnTo>
                  <a:pt x="603021" y="435368"/>
                </a:lnTo>
                <a:lnTo>
                  <a:pt x="605053" y="425716"/>
                </a:lnTo>
                <a:lnTo>
                  <a:pt x="605053" y="396227"/>
                </a:lnTo>
                <a:lnTo>
                  <a:pt x="624090" y="385191"/>
                </a:lnTo>
                <a:lnTo>
                  <a:pt x="639279" y="369481"/>
                </a:lnTo>
                <a:lnTo>
                  <a:pt x="649351" y="349554"/>
                </a:lnTo>
                <a:lnTo>
                  <a:pt x="652995" y="325831"/>
                </a:lnTo>
                <a:close/>
              </a:path>
              <a:path w="847725" h="838200">
                <a:moveTo>
                  <a:pt x="847725" y="267995"/>
                </a:moveTo>
                <a:lnTo>
                  <a:pt x="842606" y="219913"/>
                </a:lnTo>
                <a:lnTo>
                  <a:pt x="829310" y="174625"/>
                </a:lnTo>
                <a:lnTo>
                  <a:pt x="808621" y="132892"/>
                </a:lnTo>
                <a:lnTo>
                  <a:pt x="797382" y="117487"/>
                </a:lnTo>
                <a:lnTo>
                  <a:pt x="797382" y="272554"/>
                </a:lnTo>
                <a:lnTo>
                  <a:pt x="792822" y="316598"/>
                </a:lnTo>
                <a:lnTo>
                  <a:pt x="779754" y="357784"/>
                </a:lnTo>
                <a:lnTo>
                  <a:pt x="759091" y="395198"/>
                </a:lnTo>
                <a:lnTo>
                  <a:pt x="731723" y="427875"/>
                </a:lnTo>
                <a:lnTo>
                  <a:pt x="698563" y="454926"/>
                </a:lnTo>
                <a:lnTo>
                  <a:pt x="660539" y="475386"/>
                </a:lnTo>
                <a:lnTo>
                  <a:pt x="618528" y="488353"/>
                </a:lnTo>
                <a:lnTo>
                  <a:pt x="573468" y="492874"/>
                </a:lnTo>
                <a:lnTo>
                  <a:pt x="540689" y="490753"/>
                </a:lnTo>
                <a:lnTo>
                  <a:pt x="508342" y="484378"/>
                </a:lnTo>
                <a:lnTo>
                  <a:pt x="493649" y="479272"/>
                </a:lnTo>
                <a:lnTo>
                  <a:pt x="477697" y="473735"/>
                </a:lnTo>
                <a:lnTo>
                  <a:pt x="450024" y="458825"/>
                </a:lnTo>
                <a:lnTo>
                  <a:pt x="447827" y="457695"/>
                </a:lnTo>
                <a:lnTo>
                  <a:pt x="447827" y="513334"/>
                </a:lnTo>
                <a:lnTo>
                  <a:pt x="447827" y="592772"/>
                </a:lnTo>
                <a:lnTo>
                  <a:pt x="443230" y="592772"/>
                </a:lnTo>
                <a:lnTo>
                  <a:pt x="443230" y="640524"/>
                </a:lnTo>
                <a:lnTo>
                  <a:pt x="443230" y="765429"/>
                </a:lnTo>
                <a:lnTo>
                  <a:pt x="442531" y="775068"/>
                </a:lnTo>
                <a:lnTo>
                  <a:pt x="437794" y="782993"/>
                </a:lnTo>
                <a:lnTo>
                  <a:pt x="430060" y="788377"/>
                </a:lnTo>
                <a:lnTo>
                  <a:pt x="420370" y="790359"/>
                </a:lnTo>
                <a:lnTo>
                  <a:pt x="70802" y="790359"/>
                </a:lnTo>
                <a:lnTo>
                  <a:pt x="61099" y="788377"/>
                </a:lnTo>
                <a:lnTo>
                  <a:pt x="53098" y="782993"/>
                </a:lnTo>
                <a:lnTo>
                  <a:pt x="47650" y="775068"/>
                </a:lnTo>
                <a:lnTo>
                  <a:pt x="45643" y="765429"/>
                </a:lnTo>
                <a:lnTo>
                  <a:pt x="45643" y="640524"/>
                </a:lnTo>
                <a:lnTo>
                  <a:pt x="443230" y="640524"/>
                </a:lnTo>
                <a:lnTo>
                  <a:pt x="443230" y="592772"/>
                </a:lnTo>
                <a:lnTo>
                  <a:pt x="48031" y="592772"/>
                </a:lnTo>
                <a:lnTo>
                  <a:pt x="48031" y="195313"/>
                </a:lnTo>
                <a:lnTo>
                  <a:pt x="308406" y="195313"/>
                </a:lnTo>
                <a:lnTo>
                  <a:pt x="304685" y="212750"/>
                </a:lnTo>
                <a:lnTo>
                  <a:pt x="300990" y="230822"/>
                </a:lnTo>
                <a:lnTo>
                  <a:pt x="298157" y="249313"/>
                </a:lnTo>
                <a:lnTo>
                  <a:pt x="297014" y="267995"/>
                </a:lnTo>
                <a:lnTo>
                  <a:pt x="299186" y="304609"/>
                </a:lnTo>
                <a:lnTo>
                  <a:pt x="305854" y="339534"/>
                </a:lnTo>
                <a:lnTo>
                  <a:pt x="317246" y="372783"/>
                </a:lnTo>
                <a:lnTo>
                  <a:pt x="333578" y="404317"/>
                </a:lnTo>
                <a:lnTo>
                  <a:pt x="299313" y="511048"/>
                </a:lnTo>
                <a:lnTo>
                  <a:pt x="316064" y="542442"/>
                </a:lnTo>
                <a:lnTo>
                  <a:pt x="325818" y="542442"/>
                </a:lnTo>
                <a:lnTo>
                  <a:pt x="328599" y="541870"/>
                </a:lnTo>
                <a:lnTo>
                  <a:pt x="331279" y="540537"/>
                </a:lnTo>
                <a:lnTo>
                  <a:pt x="388975" y="522655"/>
                </a:lnTo>
                <a:lnTo>
                  <a:pt x="409028" y="515950"/>
                </a:lnTo>
                <a:lnTo>
                  <a:pt x="436346" y="506488"/>
                </a:lnTo>
                <a:lnTo>
                  <a:pt x="440944" y="511048"/>
                </a:lnTo>
                <a:lnTo>
                  <a:pt x="445439" y="511048"/>
                </a:lnTo>
                <a:lnTo>
                  <a:pt x="447827" y="513334"/>
                </a:lnTo>
                <a:lnTo>
                  <a:pt x="447827" y="457695"/>
                </a:lnTo>
                <a:lnTo>
                  <a:pt x="446874" y="457200"/>
                </a:lnTo>
                <a:lnTo>
                  <a:pt x="441325" y="455587"/>
                </a:lnTo>
                <a:lnTo>
                  <a:pt x="434809" y="455587"/>
                </a:lnTo>
                <a:lnTo>
                  <a:pt x="433095" y="455879"/>
                </a:lnTo>
                <a:lnTo>
                  <a:pt x="431749" y="456539"/>
                </a:lnTo>
                <a:lnTo>
                  <a:pt x="415620" y="460730"/>
                </a:lnTo>
                <a:lnTo>
                  <a:pt x="398386" y="466191"/>
                </a:lnTo>
                <a:lnTo>
                  <a:pt x="380707" y="472516"/>
                </a:lnTo>
                <a:lnTo>
                  <a:pt x="363232" y="479272"/>
                </a:lnTo>
                <a:lnTo>
                  <a:pt x="386105" y="411162"/>
                </a:lnTo>
                <a:lnTo>
                  <a:pt x="388404" y="404406"/>
                </a:lnTo>
                <a:lnTo>
                  <a:pt x="386105" y="397560"/>
                </a:lnTo>
                <a:lnTo>
                  <a:pt x="381520" y="390804"/>
                </a:lnTo>
                <a:lnTo>
                  <a:pt x="366509" y="363728"/>
                </a:lnTo>
                <a:lnTo>
                  <a:pt x="355815" y="334289"/>
                </a:lnTo>
                <a:lnTo>
                  <a:pt x="349389" y="303580"/>
                </a:lnTo>
                <a:lnTo>
                  <a:pt x="347256" y="272656"/>
                </a:lnTo>
                <a:lnTo>
                  <a:pt x="352005" y="227876"/>
                </a:lnTo>
                <a:lnTo>
                  <a:pt x="365569" y="186131"/>
                </a:lnTo>
                <a:lnTo>
                  <a:pt x="386892" y="148323"/>
                </a:lnTo>
                <a:lnTo>
                  <a:pt x="414934" y="115366"/>
                </a:lnTo>
                <a:lnTo>
                  <a:pt x="448652" y="88150"/>
                </a:lnTo>
                <a:lnTo>
                  <a:pt x="487019" y="67576"/>
                </a:lnTo>
                <a:lnTo>
                  <a:pt x="528967" y="54584"/>
                </a:lnTo>
                <a:lnTo>
                  <a:pt x="573468" y="50038"/>
                </a:lnTo>
                <a:lnTo>
                  <a:pt x="618502" y="54483"/>
                </a:lnTo>
                <a:lnTo>
                  <a:pt x="660488" y="67475"/>
                </a:lnTo>
                <a:lnTo>
                  <a:pt x="698525" y="88023"/>
                </a:lnTo>
                <a:lnTo>
                  <a:pt x="731685" y="115227"/>
                </a:lnTo>
                <a:lnTo>
                  <a:pt x="759066" y="148196"/>
                </a:lnTo>
                <a:lnTo>
                  <a:pt x="779741" y="186004"/>
                </a:lnTo>
                <a:lnTo>
                  <a:pt x="792822" y="227761"/>
                </a:lnTo>
                <a:lnTo>
                  <a:pt x="797382" y="272554"/>
                </a:lnTo>
                <a:lnTo>
                  <a:pt x="797382" y="117487"/>
                </a:lnTo>
                <a:lnTo>
                  <a:pt x="781329" y="95478"/>
                </a:lnTo>
                <a:lnTo>
                  <a:pt x="748233" y="63144"/>
                </a:lnTo>
                <a:lnTo>
                  <a:pt x="729221" y="49949"/>
                </a:lnTo>
                <a:lnTo>
                  <a:pt x="710107" y="36677"/>
                </a:lnTo>
                <a:lnTo>
                  <a:pt x="667753" y="16814"/>
                </a:lnTo>
                <a:lnTo>
                  <a:pt x="621944" y="4330"/>
                </a:lnTo>
                <a:lnTo>
                  <a:pt x="573468" y="0"/>
                </a:lnTo>
                <a:lnTo>
                  <a:pt x="531164" y="2984"/>
                </a:lnTo>
                <a:lnTo>
                  <a:pt x="490347" y="11925"/>
                </a:lnTo>
                <a:lnTo>
                  <a:pt x="451675" y="26809"/>
                </a:lnTo>
                <a:lnTo>
                  <a:pt x="415772" y="47663"/>
                </a:lnTo>
                <a:lnTo>
                  <a:pt x="363232" y="47663"/>
                </a:lnTo>
                <a:lnTo>
                  <a:pt x="363232" y="97612"/>
                </a:lnTo>
                <a:lnTo>
                  <a:pt x="352742" y="109562"/>
                </a:lnTo>
                <a:lnTo>
                  <a:pt x="344385" y="121742"/>
                </a:lnTo>
                <a:lnTo>
                  <a:pt x="328980" y="147650"/>
                </a:lnTo>
                <a:lnTo>
                  <a:pt x="48031" y="147650"/>
                </a:lnTo>
                <a:lnTo>
                  <a:pt x="48031" y="120345"/>
                </a:lnTo>
                <a:lnTo>
                  <a:pt x="50025" y="112014"/>
                </a:lnTo>
                <a:lnTo>
                  <a:pt x="55435" y="104736"/>
                </a:lnTo>
                <a:lnTo>
                  <a:pt x="63411" y="99568"/>
                </a:lnTo>
                <a:lnTo>
                  <a:pt x="73101" y="97612"/>
                </a:lnTo>
                <a:lnTo>
                  <a:pt x="363232" y="97612"/>
                </a:lnTo>
                <a:lnTo>
                  <a:pt x="363232" y="47663"/>
                </a:lnTo>
                <a:lnTo>
                  <a:pt x="73101" y="47663"/>
                </a:lnTo>
                <a:lnTo>
                  <a:pt x="45288" y="53594"/>
                </a:lnTo>
                <a:lnTo>
                  <a:pt x="21983" y="69519"/>
                </a:lnTo>
                <a:lnTo>
                  <a:pt x="5956" y="92697"/>
                </a:lnTo>
                <a:lnTo>
                  <a:pt x="0" y="120345"/>
                </a:lnTo>
                <a:lnTo>
                  <a:pt x="0" y="765429"/>
                </a:lnTo>
                <a:lnTo>
                  <a:pt x="5956" y="793038"/>
                </a:lnTo>
                <a:lnTo>
                  <a:pt x="21983" y="816216"/>
                </a:lnTo>
                <a:lnTo>
                  <a:pt x="45288" y="832167"/>
                </a:lnTo>
                <a:lnTo>
                  <a:pt x="73101" y="838111"/>
                </a:lnTo>
                <a:lnTo>
                  <a:pt x="422656" y="838111"/>
                </a:lnTo>
                <a:lnTo>
                  <a:pt x="450494" y="832180"/>
                </a:lnTo>
                <a:lnTo>
                  <a:pt x="473837" y="816254"/>
                </a:lnTo>
                <a:lnTo>
                  <a:pt x="489889" y="793076"/>
                </a:lnTo>
                <a:lnTo>
                  <a:pt x="490474" y="790359"/>
                </a:lnTo>
                <a:lnTo>
                  <a:pt x="495871" y="765429"/>
                </a:lnTo>
                <a:lnTo>
                  <a:pt x="495871" y="640524"/>
                </a:lnTo>
                <a:lnTo>
                  <a:pt x="495871" y="592772"/>
                </a:lnTo>
                <a:lnTo>
                  <a:pt x="495871" y="529221"/>
                </a:lnTo>
                <a:lnTo>
                  <a:pt x="516013" y="533895"/>
                </a:lnTo>
                <a:lnTo>
                  <a:pt x="535546" y="537502"/>
                </a:lnTo>
                <a:lnTo>
                  <a:pt x="554659" y="539813"/>
                </a:lnTo>
                <a:lnTo>
                  <a:pt x="573570" y="540639"/>
                </a:lnTo>
                <a:lnTo>
                  <a:pt x="622681" y="536219"/>
                </a:lnTo>
                <a:lnTo>
                  <a:pt x="668985" y="523519"/>
                </a:lnTo>
                <a:lnTo>
                  <a:pt x="704926" y="506488"/>
                </a:lnTo>
                <a:lnTo>
                  <a:pt x="726452" y="492874"/>
                </a:lnTo>
                <a:lnTo>
                  <a:pt x="749947" y="476326"/>
                </a:lnTo>
                <a:lnTo>
                  <a:pt x="783043" y="443420"/>
                </a:lnTo>
                <a:lnTo>
                  <a:pt x="810158" y="405345"/>
                </a:lnTo>
                <a:lnTo>
                  <a:pt x="830503" y="362902"/>
                </a:lnTo>
                <a:lnTo>
                  <a:pt x="843280" y="316852"/>
                </a:lnTo>
                <a:lnTo>
                  <a:pt x="847725" y="267995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90145" y="6461184"/>
            <a:ext cx="543560" cy="847725"/>
          </a:xfrm>
          <a:custGeom>
            <a:avLst/>
            <a:gdLst/>
            <a:ahLst/>
            <a:cxnLst/>
            <a:rect l="l" t="t" r="r" b="b"/>
            <a:pathLst>
              <a:path w="543559" h="847725">
                <a:moveTo>
                  <a:pt x="321715" y="847629"/>
                </a:moveTo>
                <a:lnTo>
                  <a:pt x="221239" y="847629"/>
                </a:lnTo>
                <a:lnTo>
                  <a:pt x="193426" y="841661"/>
                </a:lnTo>
                <a:lnTo>
                  <a:pt x="170117" y="825460"/>
                </a:lnTo>
                <a:lnTo>
                  <a:pt x="154091" y="801579"/>
                </a:lnTo>
                <a:lnTo>
                  <a:pt x="148132" y="772572"/>
                </a:lnTo>
                <a:lnTo>
                  <a:pt x="148132" y="645223"/>
                </a:lnTo>
                <a:lnTo>
                  <a:pt x="127727" y="633902"/>
                </a:lnTo>
                <a:lnTo>
                  <a:pt x="111853" y="617660"/>
                </a:lnTo>
                <a:lnTo>
                  <a:pt x="101559" y="597579"/>
                </a:lnTo>
                <a:lnTo>
                  <a:pt x="97894" y="574738"/>
                </a:lnTo>
                <a:lnTo>
                  <a:pt x="96318" y="537007"/>
                </a:lnTo>
                <a:lnTo>
                  <a:pt x="90454" y="507992"/>
                </a:lnTo>
                <a:lnTo>
                  <a:pt x="78597" y="481083"/>
                </a:lnTo>
                <a:lnTo>
                  <a:pt x="58990" y="449580"/>
                </a:lnTo>
                <a:lnTo>
                  <a:pt x="54256" y="441159"/>
                </a:lnTo>
                <a:lnTo>
                  <a:pt x="49666" y="432625"/>
                </a:lnTo>
                <a:lnTo>
                  <a:pt x="44645" y="424091"/>
                </a:lnTo>
                <a:lnTo>
                  <a:pt x="38566" y="415575"/>
                </a:lnTo>
                <a:lnTo>
                  <a:pt x="17146" y="370602"/>
                </a:lnTo>
                <a:lnTo>
                  <a:pt x="4285" y="322254"/>
                </a:lnTo>
                <a:lnTo>
                  <a:pt x="0" y="272227"/>
                </a:lnTo>
                <a:lnTo>
                  <a:pt x="4309" y="222218"/>
                </a:lnTo>
                <a:lnTo>
                  <a:pt x="16890" y="177041"/>
                </a:lnTo>
                <a:lnTo>
                  <a:pt x="36600" y="135576"/>
                </a:lnTo>
                <a:lnTo>
                  <a:pt x="62718" y="98456"/>
                </a:lnTo>
                <a:lnTo>
                  <a:pt x="94522" y="66315"/>
                </a:lnTo>
                <a:lnTo>
                  <a:pt x="131291" y="39786"/>
                </a:lnTo>
                <a:lnTo>
                  <a:pt x="172304" y="19502"/>
                </a:lnTo>
                <a:lnTo>
                  <a:pt x="216838" y="6096"/>
                </a:lnTo>
                <a:lnTo>
                  <a:pt x="261002" y="363"/>
                </a:lnTo>
                <a:lnTo>
                  <a:pt x="275496" y="0"/>
                </a:lnTo>
                <a:lnTo>
                  <a:pt x="324035" y="4318"/>
                </a:lnTo>
                <a:lnTo>
                  <a:pt x="369831" y="16822"/>
                </a:lnTo>
                <a:lnTo>
                  <a:pt x="412047" y="36837"/>
                </a:lnTo>
                <a:lnTo>
                  <a:pt x="429515" y="49244"/>
                </a:lnTo>
                <a:lnTo>
                  <a:pt x="269372" y="49244"/>
                </a:lnTo>
                <a:lnTo>
                  <a:pt x="222202" y="54078"/>
                </a:lnTo>
                <a:lnTo>
                  <a:pt x="179106" y="67833"/>
                </a:lnTo>
                <a:lnTo>
                  <a:pt x="140807" y="89387"/>
                </a:lnTo>
                <a:lnTo>
                  <a:pt x="108029" y="117619"/>
                </a:lnTo>
                <a:lnTo>
                  <a:pt x="81494" y="151408"/>
                </a:lnTo>
                <a:lnTo>
                  <a:pt x="61927" y="189633"/>
                </a:lnTo>
                <a:lnTo>
                  <a:pt x="50049" y="231171"/>
                </a:lnTo>
                <a:lnTo>
                  <a:pt x="48243" y="296178"/>
                </a:lnTo>
                <a:lnTo>
                  <a:pt x="61221" y="348603"/>
                </a:lnTo>
                <a:lnTo>
                  <a:pt x="80622" y="389508"/>
                </a:lnTo>
                <a:lnTo>
                  <a:pt x="98085" y="419957"/>
                </a:lnTo>
                <a:lnTo>
                  <a:pt x="120387" y="456546"/>
                </a:lnTo>
                <a:lnTo>
                  <a:pt x="136051" y="489287"/>
                </a:lnTo>
                <a:lnTo>
                  <a:pt x="145291" y="525439"/>
                </a:lnTo>
                <a:lnTo>
                  <a:pt x="148323" y="572262"/>
                </a:lnTo>
                <a:lnTo>
                  <a:pt x="150316" y="581922"/>
                </a:lnTo>
                <a:lnTo>
                  <a:pt x="155727" y="589895"/>
                </a:lnTo>
                <a:lnTo>
                  <a:pt x="163704" y="595314"/>
                </a:lnTo>
                <a:lnTo>
                  <a:pt x="173394" y="597312"/>
                </a:lnTo>
                <a:lnTo>
                  <a:pt x="441583" y="597312"/>
                </a:lnTo>
                <a:lnTo>
                  <a:pt x="441395" y="598530"/>
                </a:lnTo>
                <a:lnTo>
                  <a:pt x="431101" y="618482"/>
                </a:lnTo>
                <a:lnTo>
                  <a:pt x="415227" y="634183"/>
                </a:lnTo>
                <a:lnTo>
                  <a:pt x="399224" y="642842"/>
                </a:lnTo>
                <a:lnTo>
                  <a:pt x="344681" y="642842"/>
                </a:lnTo>
                <a:lnTo>
                  <a:pt x="196169" y="642937"/>
                </a:lnTo>
                <a:lnTo>
                  <a:pt x="196169" y="690753"/>
                </a:lnTo>
                <a:lnTo>
                  <a:pt x="221335" y="690753"/>
                </a:lnTo>
                <a:lnTo>
                  <a:pt x="232313" y="692736"/>
                </a:lnTo>
                <a:lnTo>
                  <a:pt x="240976" y="698122"/>
                </a:lnTo>
                <a:lnTo>
                  <a:pt x="246660" y="706062"/>
                </a:lnTo>
                <a:lnTo>
                  <a:pt x="248703" y="715708"/>
                </a:lnTo>
                <a:lnTo>
                  <a:pt x="246674" y="726675"/>
                </a:lnTo>
                <a:lnTo>
                  <a:pt x="241012" y="735294"/>
                </a:lnTo>
                <a:lnTo>
                  <a:pt x="232353" y="740930"/>
                </a:lnTo>
                <a:lnTo>
                  <a:pt x="221335" y="742950"/>
                </a:lnTo>
                <a:lnTo>
                  <a:pt x="196169" y="742950"/>
                </a:lnTo>
                <a:lnTo>
                  <a:pt x="196169" y="767905"/>
                </a:lnTo>
                <a:lnTo>
                  <a:pt x="198177" y="777551"/>
                </a:lnTo>
                <a:lnTo>
                  <a:pt x="203620" y="785491"/>
                </a:lnTo>
                <a:lnTo>
                  <a:pt x="211630" y="790877"/>
                </a:lnTo>
                <a:lnTo>
                  <a:pt x="221335" y="792861"/>
                </a:lnTo>
                <a:lnTo>
                  <a:pt x="390654" y="792861"/>
                </a:lnTo>
                <a:lnTo>
                  <a:pt x="388863" y="801579"/>
                </a:lnTo>
                <a:lnTo>
                  <a:pt x="372838" y="825460"/>
                </a:lnTo>
                <a:lnTo>
                  <a:pt x="349528" y="841661"/>
                </a:lnTo>
                <a:lnTo>
                  <a:pt x="321715" y="847629"/>
                </a:lnTo>
                <a:close/>
              </a:path>
              <a:path w="543559" h="847725">
                <a:moveTo>
                  <a:pt x="441583" y="597312"/>
                </a:moveTo>
                <a:lnTo>
                  <a:pt x="372239" y="597312"/>
                </a:lnTo>
                <a:lnTo>
                  <a:pt x="383257" y="595314"/>
                </a:lnTo>
                <a:lnTo>
                  <a:pt x="391916" y="589895"/>
                </a:lnTo>
                <a:lnTo>
                  <a:pt x="397578" y="581922"/>
                </a:lnTo>
                <a:lnTo>
                  <a:pt x="399607" y="572262"/>
                </a:lnTo>
                <a:lnTo>
                  <a:pt x="402295" y="525082"/>
                </a:lnTo>
                <a:lnTo>
                  <a:pt x="410779" y="488144"/>
                </a:lnTo>
                <a:lnTo>
                  <a:pt x="425686" y="454617"/>
                </a:lnTo>
                <a:lnTo>
                  <a:pt x="447644" y="417671"/>
                </a:lnTo>
                <a:lnTo>
                  <a:pt x="463724" y="391706"/>
                </a:lnTo>
                <a:lnTo>
                  <a:pt x="478971" y="359973"/>
                </a:lnTo>
                <a:lnTo>
                  <a:pt x="489964" y="320132"/>
                </a:lnTo>
                <a:lnTo>
                  <a:pt x="493288" y="269843"/>
                </a:lnTo>
                <a:lnTo>
                  <a:pt x="488820" y="225113"/>
                </a:lnTo>
                <a:lnTo>
                  <a:pt x="475970" y="183578"/>
                </a:lnTo>
                <a:lnTo>
                  <a:pt x="455568" y="146089"/>
                </a:lnTo>
                <a:lnTo>
                  <a:pt x="428446" y="113502"/>
                </a:lnTo>
                <a:lnTo>
                  <a:pt x="395434" y="86670"/>
                </a:lnTo>
                <a:lnTo>
                  <a:pt x="357364" y="66447"/>
                </a:lnTo>
                <a:lnTo>
                  <a:pt x="315066" y="53687"/>
                </a:lnTo>
                <a:lnTo>
                  <a:pt x="269372" y="49244"/>
                </a:lnTo>
                <a:lnTo>
                  <a:pt x="429515" y="49244"/>
                </a:lnTo>
                <a:lnTo>
                  <a:pt x="482395" y="96693"/>
                </a:lnTo>
                <a:lnTo>
                  <a:pt x="508854" y="135184"/>
                </a:lnTo>
                <a:lnTo>
                  <a:pt x="528388" y="178482"/>
                </a:lnTo>
                <a:lnTo>
                  <a:pt x="540160" y="225911"/>
                </a:lnTo>
                <a:lnTo>
                  <a:pt x="543335" y="276796"/>
                </a:lnTo>
                <a:lnTo>
                  <a:pt x="537302" y="335766"/>
                </a:lnTo>
                <a:lnTo>
                  <a:pt x="522486" y="383655"/>
                </a:lnTo>
                <a:lnTo>
                  <a:pt x="503813" y="421310"/>
                </a:lnTo>
                <a:lnTo>
                  <a:pt x="486149" y="449675"/>
                </a:lnTo>
                <a:lnTo>
                  <a:pt x="468192" y="479024"/>
                </a:lnTo>
                <a:lnTo>
                  <a:pt x="455335" y="505896"/>
                </a:lnTo>
                <a:lnTo>
                  <a:pt x="447627" y="535305"/>
                </a:lnTo>
                <a:lnTo>
                  <a:pt x="445067" y="572262"/>
                </a:lnTo>
                <a:lnTo>
                  <a:pt x="445060" y="574738"/>
                </a:lnTo>
                <a:lnTo>
                  <a:pt x="441583" y="597312"/>
                </a:lnTo>
                <a:close/>
              </a:path>
              <a:path w="543559" h="847725">
                <a:moveTo>
                  <a:pt x="390654" y="792861"/>
                </a:moveTo>
                <a:lnTo>
                  <a:pt x="321810" y="792861"/>
                </a:lnTo>
                <a:lnTo>
                  <a:pt x="331520" y="790877"/>
                </a:lnTo>
                <a:lnTo>
                  <a:pt x="339274" y="785491"/>
                </a:lnTo>
                <a:lnTo>
                  <a:pt x="344014" y="777551"/>
                </a:lnTo>
                <a:lnTo>
                  <a:pt x="344681" y="767905"/>
                </a:lnTo>
                <a:lnTo>
                  <a:pt x="344681" y="742854"/>
                </a:lnTo>
                <a:lnTo>
                  <a:pt x="319610" y="742854"/>
                </a:lnTo>
                <a:lnTo>
                  <a:pt x="308592" y="740835"/>
                </a:lnTo>
                <a:lnTo>
                  <a:pt x="299933" y="735199"/>
                </a:lnTo>
                <a:lnTo>
                  <a:pt x="294271" y="726580"/>
                </a:lnTo>
                <a:lnTo>
                  <a:pt x="292242" y="715613"/>
                </a:lnTo>
                <a:lnTo>
                  <a:pt x="294271" y="705967"/>
                </a:lnTo>
                <a:lnTo>
                  <a:pt x="299933" y="698027"/>
                </a:lnTo>
                <a:lnTo>
                  <a:pt x="308592" y="692641"/>
                </a:lnTo>
                <a:lnTo>
                  <a:pt x="319610" y="690657"/>
                </a:lnTo>
                <a:lnTo>
                  <a:pt x="344681" y="690657"/>
                </a:lnTo>
                <a:lnTo>
                  <a:pt x="344681" y="642842"/>
                </a:lnTo>
                <a:lnTo>
                  <a:pt x="399224" y="642842"/>
                </a:lnTo>
                <a:lnTo>
                  <a:pt x="394822" y="645223"/>
                </a:lnTo>
                <a:lnTo>
                  <a:pt x="394822" y="772572"/>
                </a:lnTo>
                <a:lnTo>
                  <a:pt x="390654" y="792861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88502" y="6710643"/>
            <a:ext cx="100965" cy="52705"/>
          </a:xfrm>
          <a:custGeom>
            <a:avLst/>
            <a:gdLst/>
            <a:ahLst/>
            <a:cxnLst/>
            <a:rect l="l" t="t" r="r" b="b"/>
            <a:pathLst>
              <a:path w="100965" h="52704">
                <a:moveTo>
                  <a:pt x="75404" y="52197"/>
                </a:moveTo>
                <a:lnTo>
                  <a:pt x="25166" y="52197"/>
                </a:lnTo>
                <a:lnTo>
                  <a:pt x="15461" y="50213"/>
                </a:lnTo>
                <a:lnTo>
                  <a:pt x="7451" y="44827"/>
                </a:lnTo>
                <a:lnTo>
                  <a:pt x="2008" y="36887"/>
                </a:lnTo>
                <a:lnTo>
                  <a:pt x="0" y="27241"/>
                </a:lnTo>
                <a:lnTo>
                  <a:pt x="2008" y="16274"/>
                </a:lnTo>
                <a:lnTo>
                  <a:pt x="7451" y="7655"/>
                </a:lnTo>
                <a:lnTo>
                  <a:pt x="15461" y="2019"/>
                </a:lnTo>
                <a:lnTo>
                  <a:pt x="25166" y="0"/>
                </a:lnTo>
                <a:lnTo>
                  <a:pt x="75404" y="0"/>
                </a:lnTo>
                <a:lnTo>
                  <a:pt x="85094" y="2019"/>
                </a:lnTo>
                <a:lnTo>
                  <a:pt x="93071" y="7655"/>
                </a:lnTo>
                <a:lnTo>
                  <a:pt x="98482" y="16274"/>
                </a:lnTo>
                <a:lnTo>
                  <a:pt x="100475" y="27241"/>
                </a:lnTo>
                <a:lnTo>
                  <a:pt x="98482" y="36887"/>
                </a:lnTo>
                <a:lnTo>
                  <a:pt x="93071" y="44827"/>
                </a:lnTo>
                <a:lnTo>
                  <a:pt x="85094" y="50213"/>
                </a:lnTo>
                <a:lnTo>
                  <a:pt x="75404" y="52197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41349" y="6710643"/>
            <a:ext cx="100965" cy="52705"/>
          </a:xfrm>
          <a:custGeom>
            <a:avLst/>
            <a:gdLst/>
            <a:ahLst/>
            <a:cxnLst/>
            <a:rect l="l" t="t" r="r" b="b"/>
            <a:pathLst>
              <a:path w="100964" h="52704">
                <a:moveTo>
                  <a:pt x="73107" y="52292"/>
                </a:moveTo>
                <a:lnTo>
                  <a:pt x="25166" y="52292"/>
                </a:lnTo>
                <a:lnTo>
                  <a:pt x="15461" y="50308"/>
                </a:lnTo>
                <a:lnTo>
                  <a:pt x="7451" y="44922"/>
                </a:lnTo>
                <a:lnTo>
                  <a:pt x="2008" y="36982"/>
                </a:lnTo>
                <a:lnTo>
                  <a:pt x="0" y="27336"/>
                </a:lnTo>
                <a:lnTo>
                  <a:pt x="2008" y="16314"/>
                </a:lnTo>
                <a:lnTo>
                  <a:pt x="7451" y="7667"/>
                </a:lnTo>
                <a:lnTo>
                  <a:pt x="15461" y="2021"/>
                </a:lnTo>
                <a:lnTo>
                  <a:pt x="25166" y="0"/>
                </a:lnTo>
                <a:lnTo>
                  <a:pt x="73107" y="95"/>
                </a:lnTo>
                <a:lnTo>
                  <a:pt x="83156" y="2114"/>
                </a:lnTo>
                <a:lnTo>
                  <a:pt x="91922" y="7750"/>
                </a:lnTo>
                <a:lnTo>
                  <a:pt x="98123" y="16369"/>
                </a:lnTo>
                <a:lnTo>
                  <a:pt x="100475" y="27336"/>
                </a:lnTo>
                <a:lnTo>
                  <a:pt x="98123" y="35709"/>
                </a:lnTo>
                <a:lnTo>
                  <a:pt x="91922" y="43243"/>
                </a:lnTo>
                <a:lnTo>
                  <a:pt x="83156" y="49062"/>
                </a:lnTo>
                <a:lnTo>
                  <a:pt x="73107" y="52292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42053" y="6510809"/>
            <a:ext cx="93948" cy="7667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94061" y="6884856"/>
            <a:ext cx="92884" cy="75628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43036" y="6884761"/>
            <a:ext cx="92817" cy="73628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95389" y="6512810"/>
            <a:ext cx="91598" cy="73533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6315503" y="6564245"/>
            <a:ext cx="297180" cy="441959"/>
          </a:xfrm>
          <a:custGeom>
            <a:avLst/>
            <a:gdLst/>
            <a:ahLst/>
            <a:cxnLst/>
            <a:rect l="l" t="t" r="r" b="b"/>
            <a:pathLst>
              <a:path w="297179" h="441959">
                <a:moveTo>
                  <a:pt x="155306" y="441960"/>
                </a:moveTo>
                <a:lnTo>
                  <a:pt x="141622" y="441960"/>
                </a:lnTo>
                <a:lnTo>
                  <a:pt x="136218" y="439045"/>
                </a:lnTo>
                <a:lnTo>
                  <a:pt x="131048" y="434006"/>
                </a:lnTo>
                <a:lnTo>
                  <a:pt x="127170" y="427252"/>
                </a:lnTo>
                <a:lnTo>
                  <a:pt x="125641" y="419195"/>
                </a:lnTo>
                <a:lnTo>
                  <a:pt x="125641" y="289655"/>
                </a:lnTo>
                <a:lnTo>
                  <a:pt x="15980" y="246411"/>
                </a:lnTo>
                <a:lnTo>
                  <a:pt x="11387" y="244125"/>
                </a:lnTo>
                <a:lnTo>
                  <a:pt x="4593" y="237363"/>
                </a:lnTo>
                <a:lnTo>
                  <a:pt x="2296" y="232791"/>
                </a:lnTo>
                <a:lnTo>
                  <a:pt x="0" y="225933"/>
                </a:lnTo>
                <a:lnTo>
                  <a:pt x="2296" y="216884"/>
                </a:lnTo>
                <a:lnTo>
                  <a:pt x="4593" y="212312"/>
                </a:lnTo>
                <a:lnTo>
                  <a:pt x="127938" y="12192"/>
                </a:lnTo>
                <a:lnTo>
                  <a:pt x="131479" y="3429"/>
                </a:lnTo>
                <a:lnTo>
                  <a:pt x="139134" y="0"/>
                </a:lnTo>
                <a:lnTo>
                  <a:pt x="150234" y="0"/>
                </a:lnTo>
                <a:lnTo>
                  <a:pt x="173678" y="25812"/>
                </a:lnTo>
                <a:lnTo>
                  <a:pt x="173678" y="107727"/>
                </a:lnTo>
                <a:lnTo>
                  <a:pt x="125641" y="107727"/>
                </a:lnTo>
                <a:lnTo>
                  <a:pt x="61720" y="207740"/>
                </a:lnTo>
                <a:lnTo>
                  <a:pt x="159899" y="246411"/>
                </a:lnTo>
                <a:lnTo>
                  <a:pt x="173583" y="269176"/>
                </a:lnTo>
                <a:lnTo>
                  <a:pt x="173583" y="332898"/>
                </a:lnTo>
                <a:lnTo>
                  <a:pt x="227766" y="332898"/>
                </a:lnTo>
                <a:lnTo>
                  <a:pt x="166788" y="430625"/>
                </a:lnTo>
                <a:lnTo>
                  <a:pt x="164492" y="439769"/>
                </a:lnTo>
                <a:lnTo>
                  <a:pt x="155306" y="441960"/>
                </a:lnTo>
                <a:close/>
              </a:path>
              <a:path w="297179" h="441959">
                <a:moveTo>
                  <a:pt x="227766" y="332898"/>
                </a:moveTo>
                <a:lnTo>
                  <a:pt x="173583" y="332898"/>
                </a:lnTo>
                <a:lnTo>
                  <a:pt x="235303" y="232886"/>
                </a:lnTo>
                <a:lnTo>
                  <a:pt x="139325" y="191928"/>
                </a:lnTo>
                <a:lnTo>
                  <a:pt x="133352" y="188961"/>
                </a:lnTo>
                <a:lnTo>
                  <a:pt x="129074" y="183903"/>
                </a:lnTo>
                <a:lnTo>
                  <a:pt x="126501" y="177167"/>
                </a:lnTo>
                <a:lnTo>
                  <a:pt x="125641" y="169164"/>
                </a:lnTo>
                <a:lnTo>
                  <a:pt x="125641" y="107727"/>
                </a:lnTo>
                <a:lnTo>
                  <a:pt x="173678" y="107727"/>
                </a:lnTo>
                <a:lnTo>
                  <a:pt x="173678" y="155543"/>
                </a:lnTo>
                <a:lnTo>
                  <a:pt x="283340" y="198691"/>
                </a:lnTo>
                <a:lnTo>
                  <a:pt x="287837" y="200977"/>
                </a:lnTo>
                <a:lnTo>
                  <a:pt x="292430" y="207740"/>
                </a:lnTo>
                <a:lnTo>
                  <a:pt x="292430" y="212312"/>
                </a:lnTo>
                <a:lnTo>
                  <a:pt x="297024" y="216884"/>
                </a:lnTo>
                <a:lnTo>
                  <a:pt x="292430" y="225933"/>
                </a:lnTo>
                <a:lnTo>
                  <a:pt x="290230" y="232791"/>
                </a:lnTo>
                <a:lnTo>
                  <a:pt x="227766" y="332898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08298" y="5320905"/>
            <a:ext cx="800100" cy="847725"/>
          </a:xfrm>
          <a:custGeom>
            <a:avLst/>
            <a:gdLst/>
            <a:ahLst/>
            <a:cxnLst/>
            <a:rect l="l" t="t" r="r" b="b"/>
            <a:pathLst>
              <a:path w="800100" h="847725">
                <a:moveTo>
                  <a:pt x="402297" y="523138"/>
                </a:moveTo>
                <a:lnTo>
                  <a:pt x="399046" y="512127"/>
                </a:lnTo>
                <a:lnTo>
                  <a:pt x="393192" y="503466"/>
                </a:lnTo>
                <a:lnTo>
                  <a:pt x="385622" y="497801"/>
                </a:lnTo>
                <a:lnTo>
                  <a:pt x="377215" y="495769"/>
                </a:lnTo>
                <a:lnTo>
                  <a:pt x="329247" y="495769"/>
                </a:lnTo>
                <a:lnTo>
                  <a:pt x="318223" y="497814"/>
                </a:lnTo>
                <a:lnTo>
                  <a:pt x="309562" y="503504"/>
                </a:lnTo>
                <a:lnTo>
                  <a:pt x="303898" y="512165"/>
                </a:lnTo>
                <a:lnTo>
                  <a:pt x="301866" y="523138"/>
                </a:lnTo>
                <a:lnTo>
                  <a:pt x="303898" y="532841"/>
                </a:lnTo>
                <a:lnTo>
                  <a:pt x="309562" y="540854"/>
                </a:lnTo>
                <a:lnTo>
                  <a:pt x="318223" y="546303"/>
                </a:lnTo>
                <a:lnTo>
                  <a:pt x="329247" y="548309"/>
                </a:lnTo>
                <a:lnTo>
                  <a:pt x="377215" y="548309"/>
                </a:lnTo>
                <a:lnTo>
                  <a:pt x="386905" y="546303"/>
                </a:lnTo>
                <a:lnTo>
                  <a:pt x="394881" y="540854"/>
                </a:lnTo>
                <a:lnTo>
                  <a:pt x="400304" y="532841"/>
                </a:lnTo>
                <a:lnTo>
                  <a:pt x="402297" y="523138"/>
                </a:lnTo>
                <a:close/>
              </a:path>
              <a:path w="800100" h="847725">
                <a:moveTo>
                  <a:pt x="402297" y="424954"/>
                </a:moveTo>
                <a:lnTo>
                  <a:pt x="399046" y="414286"/>
                </a:lnTo>
                <a:lnTo>
                  <a:pt x="393192" y="406387"/>
                </a:lnTo>
                <a:lnTo>
                  <a:pt x="385622" y="401485"/>
                </a:lnTo>
                <a:lnTo>
                  <a:pt x="377215" y="399796"/>
                </a:lnTo>
                <a:lnTo>
                  <a:pt x="329247" y="399796"/>
                </a:lnTo>
                <a:lnTo>
                  <a:pt x="318223" y="401802"/>
                </a:lnTo>
                <a:lnTo>
                  <a:pt x="309562" y="407250"/>
                </a:lnTo>
                <a:lnTo>
                  <a:pt x="303898" y="415251"/>
                </a:lnTo>
                <a:lnTo>
                  <a:pt x="301866" y="424954"/>
                </a:lnTo>
                <a:lnTo>
                  <a:pt x="303898" y="434644"/>
                </a:lnTo>
                <a:lnTo>
                  <a:pt x="309562" y="442633"/>
                </a:lnTo>
                <a:lnTo>
                  <a:pt x="318223" y="448043"/>
                </a:lnTo>
                <a:lnTo>
                  <a:pt x="329247" y="450037"/>
                </a:lnTo>
                <a:lnTo>
                  <a:pt x="377215" y="450037"/>
                </a:lnTo>
                <a:lnTo>
                  <a:pt x="386905" y="448043"/>
                </a:lnTo>
                <a:lnTo>
                  <a:pt x="394881" y="442633"/>
                </a:lnTo>
                <a:lnTo>
                  <a:pt x="400304" y="434644"/>
                </a:lnTo>
                <a:lnTo>
                  <a:pt x="402297" y="424954"/>
                </a:lnTo>
                <a:close/>
              </a:path>
              <a:path w="800100" h="847725">
                <a:moveTo>
                  <a:pt x="550976" y="523138"/>
                </a:moveTo>
                <a:lnTo>
                  <a:pt x="548970" y="512127"/>
                </a:lnTo>
                <a:lnTo>
                  <a:pt x="543521" y="503466"/>
                </a:lnTo>
                <a:lnTo>
                  <a:pt x="535508" y="497801"/>
                </a:lnTo>
                <a:lnTo>
                  <a:pt x="525792" y="495769"/>
                </a:lnTo>
                <a:lnTo>
                  <a:pt x="477837" y="495769"/>
                </a:lnTo>
                <a:lnTo>
                  <a:pt x="466813" y="497814"/>
                </a:lnTo>
                <a:lnTo>
                  <a:pt x="458139" y="503504"/>
                </a:lnTo>
                <a:lnTo>
                  <a:pt x="452475" y="512165"/>
                </a:lnTo>
                <a:lnTo>
                  <a:pt x="450456" y="523138"/>
                </a:lnTo>
                <a:lnTo>
                  <a:pt x="452475" y="532841"/>
                </a:lnTo>
                <a:lnTo>
                  <a:pt x="458139" y="540854"/>
                </a:lnTo>
                <a:lnTo>
                  <a:pt x="466813" y="546303"/>
                </a:lnTo>
                <a:lnTo>
                  <a:pt x="477837" y="548309"/>
                </a:lnTo>
                <a:lnTo>
                  <a:pt x="525792" y="548309"/>
                </a:lnTo>
                <a:lnTo>
                  <a:pt x="535508" y="546303"/>
                </a:lnTo>
                <a:lnTo>
                  <a:pt x="543521" y="540854"/>
                </a:lnTo>
                <a:lnTo>
                  <a:pt x="548970" y="532841"/>
                </a:lnTo>
                <a:lnTo>
                  <a:pt x="550976" y="523138"/>
                </a:lnTo>
                <a:close/>
              </a:path>
              <a:path w="800100" h="847725">
                <a:moveTo>
                  <a:pt x="550976" y="424954"/>
                </a:moveTo>
                <a:lnTo>
                  <a:pt x="548970" y="414286"/>
                </a:lnTo>
                <a:lnTo>
                  <a:pt x="543521" y="406387"/>
                </a:lnTo>
                <a:lnTo>
                  <a:pt x="535508" y="401485"/>
                </a:lnTo>
                <a:lnTo>
                  <a:pt x="525792" y="399796"/>
                </a:lnTo>
                <a:lnTo>
                  <a:pt x="477837" y="399796"/>
                </a:lnTo>
                <a:lnTo>
                  <a:pt x="466813" y="401802"/>
                </a:lnTo>
                <a:lnTo>
                  <a:pt x="458139" y="407250"/>
                </a:lnTo>
                <a:lnTo>
                  <a:pt x="452475" y="415251"/>
                </a:lnTo>
                <a:lnTo>
                  <a:pt x="450456" y="424954"/>
                </a:lnTo>
                <a:lnTo>
                  <a:pt x="452475" y="434644"/>
                </a:lnTo>
                <a:lnTo>
                  <a:pt x="458139" y="442633"/>
                </a:lnTo>
                <a:lnTo>
                  <a:pt x="466813" y="448043"/>
                </a:lnTo>
                <a:lnTo>
                  <a:pt x="477837" y="450037"/>
                </a:lnTo>
                <a:lnTo>
                  <a:pt x="525792" y="450037"/>
                </a:lnTo>
                <a:lnTo>
                  <a:pt x="535508" y="448043"/>
                </a:lnTo>
                <a:lnTo>
                  <a:pt x="543521" y="442633"/>
                </a:lnTo>
                <a:lnTo>
                  <a:pt x="548970" y="434644"/>
                </a:lnTo>
                <a:lnTo>
                  <a:pt x="550976" y="424954"/>
                </a:lnTo>
                <a:close/>
              </a:path>
              <a:path w="800100" h="847725">
                <a:moveTo>
                  <a:pt x="598944" y="721893"/>
                </a:moveTo>
                <a:lnTo>
                  <a:pt x="596938" y="712203"/>
                </a:lnTo>
                <a:lnTo>
                  <a:pt x="591489" y="704227"/>
                </a:lnTo>
                <a:lnTo>
                  <a:pt x="583476" y="698804"/>
                </a:lnTo>
                <a:lnTo>
                  <a:pt x="573760" y="696823"/>
                </a:lnTo>
                <a:lnTo>
                  <a:pt x="425170" y="696823"/>
                </a:lnTo>
                <a:lnTo>
                  <a:pt x="415480" y="698804"/>
                </a:lnTo>
                <a:lnTo>
                  <a:pt x="407504" y="704227"/>
                </a:lnTo>
                <a:lnTo>
                  <a:pt x="402082" y="712203"/>
                </a:lnTo>
                <a:lnTo>
                  <a:pt x="400088" y="721893"/>
                </a:lnTo>
                <a:lnTo>
                  <a:pt x="402082" y="731596"/>
                </a:lnTo>
                <a:lnTo>
                  <a:pt x="407504" y="739609"/>
                </a:lnTo>
                <a:lnTo>
                  <a:pt x="415480" y="745045"/>
                </a:lnTo>
                <a:lnTo>
                  <a:pt x="425170" y="747052"/>
                </a:lnTo>
                <a:lnTo>
                  <a:pt x="573760" y="747052"/>
                </a:lnTo>
                <a:lnTo>
                  <a:pt x="583476" y="745045"/>
                </a:lnTo>
                <a:lnTo>
                  <a:pt x="591489" y="739609"/>
                </a:lnTo>
                <a:lnTo>
                  <a:pt x="596938" y="731596"/>
                </a:lnTo>
                <a:lnTo>
                  <a:pt x="598944" y="721893"/>
                </a:lnTo>
                <a:close/>
              </a:path>
              <a:path w="800100" h="847725">
                <a:moveTo>
                  <a:pt x="699566" y="523138"/>
                </a:moveTo>
                <a:lnTo>
                  <a:pt x="697560" y="512127"/>
                </a:lnTo>
                <a:lnTo>
                  <a:pt x="692111" y="503466"/>
                </a:lnTo>
                <a:lnTo>
                  <a:pt x="684098" y="497801"/>
                </a:lnTo>
                <a:lnTo>
                  <a:pt x="674382" y="495769"/>
                </a:lnTo>
                <a:lnTo>
                  <a:pt x="626427" y="495769"/>
                </a:lnTo>
                <a:lnTo>
                  <a:pt x="615403" y="497814"/>
                </a:lnTo>
                <a:lnTo>
                  <a:pt x="606729" y="503504"/>
                </a:lnTo>
                <a:lnTo>
                  <a:pt x="601065" y="512165"/>
                </a:lnTo>
                <a:lnTo>
                  <a:pt x="599033" y="523138"/>
                </a:lnTo>
                <a:lnTo>
                  <a:pt x="601065" y="532841"/>
                </a:lnTo>
                <a:lnTo>
                  <a:pt x="606729" y="540854"/>
                </a:lnTo>
                <a:lnTo>
                  <a:pt x="615403" y="546303"/>
                </a:lnTo>
                <a:lnTo>
                  <a:pt x="626427" y="548309"/>
                </a:lnTo>
                <a:lnTo>
                  <a:pt x="674382" y="548309"/>
                </a:lnTo>
                <a:lnTo>
                  <a:pt x="684098" y="546303"/>
                </a:lnTo>
                <a:lnTo>
                  <a:pt x="692111" y="540854"/>
                </a:lnTo>
                <a:lnTo>
                  <a:pt x="697560" y="532841"/>
                </a:lnTo>
                <a:lnTo>
                  <a:pt x="699566" y="523138"/>
                </a:lnTo>
                <a:close/>
              </a:path>
              <a:path w="800100" h="847725">
                <a:moveTo>
                  <a:pt x="699566" y="424954"/>
                </a:moveTo>
                <a:lnTo>
                  <a:pt x="697560" y="414286"/>
                </a:lnTo>
                <a:lnTo>
                  <a:pt x="692111" y="406387"/>
                </a:lnTo>
                <a:lnTo>
                  <a:pt x="684098" y="401485"/>
                </a:lnTo>
                <a:lnTo>
                  <a:pt x="674382" y="399796"/>
                </a:lnTo>
                <a:lnTo>
                  <a:pt x="626427" y="399796"/>
                </a:lnTo>
                <a:lnTo>
                  <a:pt x="615403" y="401802"/>
                </a:lnTo>
                <a:lnTo>
                  <a:pt x="606729" y="407250"/>
                </a:lnTo>
                <a:lnTo>
                  <a:pt x="601065" y="415251"/>
                </a:lnTo>
                <a:lnTo>
                  <a:pt x="599033" y="424954"/>
                </a:lnTo>
                <a:lnTo>
                  <a:pt x="601065" y="434644"/>
                </a:lnTo>
                <a:lnTo>
                  <a:pt x="606729" y="442633"/>
                </a:lnTo>
                <a:lnTo>
                  <a:pt x="615403" y="448043"/>
                </a:lnTo>
                <a:lnTo>
                  <a:pt x="626427" y="450037"/>
                </a:lnTo>
                <a:lnTo>
                  <a:pt x="674382" y="450037"/>
                </a:lnTo>
                <a:lnTo>
                  <a:pt x="684098" y="448043"/>
                </a:lnTo>
                <a:lnTo>
                  <a:pt x="692111" y="442633"/>
                </a:lnTo>
                <a:lnTo>
                  <a:pt x="697560" y="434644"/>
                </a:lnTo>
                <a:lnTo>
                  <a:pt x="699566" y="424954"/>
                </a:lnTo>
                <a:close/>
              </a:path>
              <a:path w="800100" h="847725">
                <a:moveTo>
                  <a:pt x="699566" y="171373"/>
                </a:moveTo>
                <a:lnTo>
                  <a:pt x="697560" y="161632"/>
                </a:lnTo>
                <a:lnTo>
                  <a:pt x="692111" y="153631"/>
                </a:lnTo>
                <a:lnTo>
                  <a:pt x="684098" y="148209"/>
                </a:lnTo>
                <a:lnTo>
                  <a:pt x="674382" y="146215"/>
                </a:lnTo>
                <a:lnTo>
                  <a:pt x="649300" y="146215"/>
                </a:lnTo>
                <a:lnTo>
                  <a:pt x="649300" y="196456"/>
                </a:lnTo>
                <a:lnTo>
                  <a:pt x="649300" y="299313"/>
                </a:lnTo>
                <a:lnTo>
                  <a:pt x="352031" y="299313"/>
                </a:lnTo>
                <a:lnTo>
                  <a:pt x="352031" y="196456"/>
                </a:lnTo>
                <a:lnTo>
                  <a:pt x="649300" y="196456"/>
                </a:lnTo>
                <a:lnTo>
                  <a:pt x="649300" y="146215"/>
                </a:lnTo>
                <a:lnTo>
                  <a:pt x="324650" y="146215"/>
                </a:lnTo>
                <a:lnTo>
                  <a:pt x="314934" y="148209"/>
                </a:lnTo>
                <a:lnTo>
                  <a:pt x="306920" y="153631"/>
                </a:lnTo>
                <a:lnTo>
                  <a:pt x="301472" y="161632"/>
                </a:lnTo>
                <a:lnTo>
                  <a:pt x="299466" y="171373"/>
                </a:lnTo>
                <a:lnTo>
                  <a:pt x="299466" y="322097"/>
                </a:lnTo>
                <a:lnTo>
                  <a:pt x="301472" y="331787"/>
                </a:lnTo>
                <a:lnTo>
                  <a:pt x="306920" y="339763"/>
                </a:lnTo>
                <a:lnTo>
                  <a:pt x="314934" y="345173"/>
                </a:lnTo>
                <a:lnTo>
                  <a:pt x="324650" y="347167"/>
                </a:lnTo>
                <a:lnTo>
                  <a:pt x="674382" y="347167"/>
                </a:lnTo>
                <a:lnTo>
                  <a:pt x="684098" y="345173"/>
                </a:lnTo>
                <a:lnTo>
                  <a:pt x="692111" y="339763"/>
                </a:lnTo>
                <a:lnTo>
                  <a:pt x="697560" y="331787"/>
                </a:lnTo>
                <a:lnTo>
                  <a:pt x="699566" y="322097"/>
                </a:lnTo>
                <a:lnTo>
                  <a:pt x="699566" y="299313"/>
                </a:lnTo>
                <a:lnTo>
                  <a:pt x="699566" y="196456"/>
                </a:lnTo>
                <a:lnTo>
                  <a:pt x="699566" y="171373"/>
                </a:lnTo>
                <a:close/>
              </a:path>
              <a:path w="800100" h="847725">
                <a:moveTo>
                  <a:pt x="800100" y="671652"/>
                </a:moveTo>
                <a:lnTo>
                  <a:pt x="800074" y="123253"/>
                </a:lnTo>
                <a:lnTo>
                  <a:pt x="793699" y="95885"/>
                </a:lnTo>
                <a:lnTo>
                  <a:pt x="793089" y="93230"/>
                </a:lnTo>
                <a:lnTo>
                  <a:pt x="776655" y="69354"/>
                </a:lnTo>
                <a:lnTo>
                  <a:pt x="752513" y="53606"/>
                </a:lnTo>
                <a:lnTo>
                  <a:pt x="747433" y="52654"/>
                </a:lnTo>
                <a:lnTo>
                  <a:pt x="747433" y="671652"/>
                </a:lnTo>
                <a:lnTo>
                  <a:pt x="745439" y="681355"/>
                </a:lnTo>
                <a:lnTo>
                  <a:pt x="740029" y="689368"/>
                </a:lnTo>
                <a:lnTo>
                  <a:pt x="732053" y="694804"/>
                </a:lnTo>
                <a:lnTo>
                  <a:pt x="722350" y="696823"/>
                </a:lnTo>
                <a:lnTo>
                  <a:pt x="697268" y="696823"/>
                </a:lnTo>
                <a:lnTo>
                  <a:pt x="697268" y="648881"/>
                </a:lnTo>
                <a:lnTo>
                  <a:pt x="697268" y="621411"/>
                </a:lnTo>
                <a:lnTo>
                  <a:pt x="695274" y="611708"/>
                </a:lnTo>
                <a:lnTo>
                  <a:pt x="689864" y="603694"/>
                </a:lnTo>
                <a:lnTo>
                  <a:pt x="681875" y="598258"/>
                </a:lnTo>
                <a:lnTo>
                  <a:pt x="672185" y="596252"/>
                </a:lnTo>
                <a:lnTo>
                  <a:pt x="649300" y="596252"/>
                </a:lnTo>
                <a:lnTo>
                  <a:pt x="649300" y="648881"/>
                </a:lnTo>
                <a:lnTo>
                  <a:pt x="649300" y="797394"/>
                </a:lnTo>
                <a:lnTo>
                  <a:pt x="352031" y="797394"/>
                </a:lnTo>
                <a:lnTo>
                  <a:pt x="352031" y="747153"/>
                </a:lnTo>
                <a:lnTo>
                  <a:pt x="352031" y="744753"/>
                </a:lnTo>
                <a:lnTo>
                  <a:pt x="352031" y="696823"/>
                </a:lnTo>
                <a:lnTo>
                  <a:pt x="352031" y="648881"/>
                </a:lnTo>
                <a:lnTo>
                  <a:pt x="649300" y="648881"/>
                </a:lnTo>
                <a:lnTo>
                  <a:pt x="649300" y="596252"/>
                </a:lnTo>
                <a:lnTo>
                  <a:pt x="322351" y="596252"/>
                </a:lnTo>
                <a:lnTo>
                  <a:pt x="312661" y="598258"/>
                </a:lnTo>
                <a:lnTo>
                  <a:pt x="304673" y="603694"/>
                </a:lnTo>
                <a:lnTo>
                  <a:pt x="299262" y="611708"/>
                </a:lnTo>
                <a:lnTo>
                  <a:pt x="297268" y="621411"/>
                </a:lnTo>
                <a:lnTo>
                  <a:pt x="297268" y="696823"/>
                </a:lnTo>
                <a:lnTo>
                  <a:pt x="249199" y="696823"/>
                </a:lnTo>
                <a:lnTo>
                  <a:pt x="249199" y="95885"/>
                </a:lnTo>
                <a:lnTo>
                  <a:pt x="720051" y="95885"/>
                </a:lnTo>
                <a:lnTo>
                  <a:pt x="729767" y="97904"/>
                </a:lnTo>
                <a:lnTo>
                  <a:pt x="737781" y="103568"/>
                </a:lnTo>
                <a:lnTo>
                  <a:pt x="743229" y="112229"/>
                </a:lnTo>
                <a:lnTo>
                  <a:pt x="745236" y="123253"/>
                </a:lnTo>
                <a:lnTo>
                  <a:pt x="745236" y="671652"/>
                </a:lnTo>
                <a:lnTo>
                  <a:pt x="747433" y="671652"/>
                </a:lnTo>
                <a:lnTo>
                  <a:pt x="747433" y="52654"/>
                </a:lnTo>
                <a:lnTo>
                  <a:pt x="722350" y="47942"/>
                </a:lnTo>
                <a:lnTo>
                  <a:pt x="244614" y="47942"/>
                </a:lnTo>
                <a:lnTo>
                  <a:pt x="243281" y="45643"/>
                </a:lnTo>
                <a:lnTo>
                  <a:pt x="233553" y="28867"/>
                </a:lnTo>
                <a:lnTo>
                  <a:pt x="217766" y="13665"/>
                </a:lnTo>
                <a:lnTo>
                  <a:pt x="203441" y="6515"/>
                </a:lnTo>
                <a:lnTo>
                  <a:pt x="203441" y="70713"/>
                </a:lnTo>
                <a:lnTo>
                  <a:pt x="203441" y="719683"/>
                </a:lnTo>
                <a:lnTo>
                  <a:pt x="201409" y="729373"/>
                </a:lnTo>
                <a:lnTo>
                  <a:pt x="195745" y="737349"/>
                </a:lnTo>
                <a:lnTo>
                  <a:pt x="187083" y="742772"/>
                </a:lnTo>
                <a:lnTo>
                  <a:pt x="176060" y="744753"/>
                </a:lnTo>
                <a:lnTo>
                  <a:pt x="77736" y="744753"/>
                </a:lnTo>
                <a:lnTo>
                  <a:pt x="66713" y="742772"/>
                </a:lnTo>
                <a:lnTo>
                  <a:pt x="58051" y="737349"/>
                </a:lnTo>
                <a:lnTo>
                  <a:pt x="52387" y="729373"/>
                </a:lnTo>
                <a:lnTo>
                  <a:pt x="50355" y="719683"/>
                </a:lnTo>
                <a:lnTo>
                  <a:pt x="50355" y="70713"/>
                </a:lnTo>
                <a:lnTo>
                  <a:pt x="52400" y="61023"/>
                </a:lnTo>
                <a:lnTo>
                  <a:pt x="58089" y="53047"/>
                </a:lnTo>
                <a:lnTo>
                  <a:pt x="66751" y="47637"/>
                </a:lnTo>
                <a:lnTo>
                  <a:pt x="77736" y="45643"/>
                </a:lnTo>
                <a:lnTo>
                  <a:pt x="176060" y="45643"/>
                </a:lnTo>
                <a:lnTo>
                  <a:pt x="187083" y="47637"/>
                </a:lnTo>
                <a:lnTo>
                  <a:pt x="195745" y="53047"/>
                </a:lnTo>
                <a:lnTo>
                  <a:pt x="201409" y="61023"/>
                </a:lnTo>
                <a:lnTo>
                  <a:pt x="203441" y="70713"/>
                </a:lnTo>
                <a:lnTo>
                  <a:pt x="203441" y="6515"/>
                </a:lnTo>
                <a:lnTo>
                  <a:pt x="197688" y="3632"/>
                </a:lnTo>
                <a:lnTo>
                  <a:pt x="173761" y="0"/>
                </a:lnTo>
                <a:lnTo>
                  <a:pt x="73139" y="0"/>
                </a:lnTo>
                <a:lnTo>
                  <a:pt x="45313" y="5943"/>
                </a:lnTo>
                <a:lnTo>
                  <a:pt x="21983" y="21945"/>
                </a:lnTo>
                <a:lnTo>
                  <a:pt x="5956" y="45250"/>
                </a:lnTo>
                <a:lnTo>
                  <a:pt x="0" y="73101"/>
                </a:lnTo>
                <a:lnTo>
                  <a:pt x="0" y="721982"/>
                </a:lnTo>
                <a:lnTo>
                  <a:pt x="5956" y="751128"/>
                </a:lnTo>
                <a:lnTo>
                  <a:pt x="21983" y="775119"/>
                </a:lnTo>
                <a:lnTo>
                  <a:pt x="45313" y="791387"/>
                </a:lnTo>
                <a:lnTo>
                  <a:pt x="73139" y="797394"/>
                </a:lnTo>
                <a:lnTo>
                  <a:pt x="173761" y="797394"/>
                </a:lnTo>
                <a:lnTo>
                  <a:pt x="196723" y="793711"/>
                </a:lnTo>
                <a:lnTo>
                  <a:pt x="216903" y="783399"/>
                </a:lnTo>
                <a:lnTo>
                  <a:pt x="233235" y="767511"/>
                </a:lnTo>
                <a:lnTo>
                  <a:pt x="244614" y="747153"/>
                </a:lnTo>
                <a:lnTo>
                  <a:pt x="299466" y="747153"/>
                </a:lnTo>
                <a:lnTo>
                  <a:pt x="299466" y="822464"/>
                </a:lnTo>
                <a:lnTo>
                  <a:pt x="301472" y="832167"/>
                </a:lnTo>
                <a:lnTo>
                  <a:pt x="306920" y="840168"/>
                </a:lnTo>
                <a:lnTo>
                  <a:pt x="314934" y="845616"/>
                </a:lnTo>
                <a:lnTo>
                  <a:pt x="324650" y="847623"/>
                </a:lnTo>
                <a:lnTo>
                  <a:pt x="674382" y="847623"/>
                </a:lnTo>
                <a:lnTo>
                  <a:pt x="684098" y="845616"/>
                </a:lnTo>
                <a:lnTo>
                  <a:pt x="692111" y="840168"/>
                </a:lnTo>
                <a:lnTo>
                  <a:pt x="697560" y="832167"/>
                </a:lnTo>
                <a:lnTo>
                  <a:pt x="699566" y="822464"/>
                </a:lnTo>
                <a:lnTo>
                  <a:pt x="699566" y="797394"/>
                </a:lnTo>
                <a:lnTo>
                  <a:pt x="699566" y="744753"/>
                </a:lnTo>
                <a:lnTo>
                  <a:pt x="724649" y="744753"/>
                </a:lnTo>
                <a:lnTo>
                  <a:pt x="753808" y="738797"/>
                </a:lnTo>
                <a:lnTo>
                  <a:pt x="777811" y="722769"/>
                </a:lnTo>
                <a:lnTo>
                  <a:pt x="794092" y="699465"/>
                </a:lnTo>
                <a:lnTo>
                  <a:pt x="794664" y="696823"/>
                </a:lnTo>
                <a:lnTo>
                  <a:pt x="800100" y="671652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268968" y="3263746"/>
            <a:ext cx="847725" cy="838200"/>
          </a:xfrm>
          <a:custGeom>
            <a:avLst/>
            <a:gdLst/>
            <a:ahLst/>
            <a:cxnLst/>
            <a:rect l="l" t="t" r="r" b="b"/>
            <a:pathLst>
              <a:path w="847725" h="838200">
                <a:moveTo>
                  <a:pt x="742480" y="467893"/>
                </a:moveTo>
                <a:lnTo>
                  <a:pt x="740511" y="460883"/>
                </a:lnTo>
                <a:lnTo>
                  <a:pt x="735342" y="454279"/>
                </a:lnTo>
                <a:lnTo>
                  <a:pt x="728027" y="449364"/>
                </a:lnTo>
                <a:lnTo>
                  <a:pt x="719607" y="447446"/>
                </a:lnTo>
                <a:lnTo>
                  <a:pt x="694448" y="447446"/>
                </a:lnTo>
                <a:lnTo>
                  <a:pt x="694448" y="497293"/>
                </a:lnTo>
                <a:lnTo>
                  <a:pt x="686041" y="545846"/>
                </a:lnTo>
                <a:lnTo>
                  <a:pt x="670801" y="591654"/>
                </a:lnTo>
                <a:lnTo>
                  <a:pt x="649287" y="634174"/>
                </a:lnTo>
                <a:lnTo>
                  <a:pt x="622058" y="672846"/>
                </a:lnTo>
                <a:lnTo>
                  <a:pt x="589673" y="707085"/>
                </a:lnTo>
                <a:lnTo>
                  <a:pt x="552691" y="736358"/>
                </a:lnTo>
                <a:lnTo>
                  <a:pt x="511683" y="760107"/>
                </a:lnTo>
                <a:lnTo>
                  <a:pt x="467207" y="777748"/>
                </a:lnTo>
                <a:lnTo>
                  <a:pt x="419823" y="788746"/>
                </a:lnTo>
                <a:lnTo>
                  <a:pt x="370090" y="792543"/>
                </a:lnTo>
                <a:lnTo>
                  <a:pt x="322922" y="789025"/>
                </a:lnTo>
                <a:lnTo>
                  <a:pt x="277761" y="778827"/>
                </a:lnTo>
                <a:lnTo>
                  <a:pt x="235127" y="762457"/>
                </a:lnTo>
                <a:lnTo>
                  <a:pt x="195541" y="740448"/>
                </a:lnTo>
                <a:lnTo>
                  <a:pt x="159524" y="713320"/>
                </a:lnTo>
                <a:lnTo>
                  <a:pt x="127622" y="681596"/>
                </a:lnTo>
                <a:lnTo>
                  <a:pt x="100330" y="645795"/>
                </a:lnTo>
                <a:lnTo>
                  <a:pt x="78193" y="606437"/>
                </a:lnTo>
                <a:lnTo>
                  <a:pt x="61734" y="564057"/>
                </a:lnTo>
                <a:lnTo>
                  <a:pt x="51473" y="519163"/>
                </a:lnTo>
                <a:lnTo>
                  <a:pt x="47929" y="472274"/>
                </a:lnTo>
                <a:lnTo>
                  <a:pt x="51803" y="422859"/>
                </a:lnTo>
                <a:lnTo>
                  <a:pt x="63030" y="375767"/>
                </a:lnTo>
                <a:lnTo>
                  <a:pt x="81000" y="331558"/>
                </a:lnTo>
                <a:lnTo>
                  <a:pt x="105105" y="290804"/>
                </a:lnTo>
                <a:lnTo>
                  <a:pt x="134747" y="254038"/>
                </a:lnTo>
                <a:lnTo>
                  <a:pt x="169329" y="221843"/>
                </a:lnTo>
                <a:lnTo>
                  <a:pt x="208241" y="194767"/>
                </a:lnTo>
                <a:lnTo>
                  <a:pt x="250875" y="173355"/>
                </a:lnTo>
                <a:lnTo>
                  <a:pt x="296646" y="158191"/>
                </a:lnTo>
                <a:lnTo>
                  <a:pt x="344919" y="149809"/>
                </a:lnTo>
                <a:lnTo>
                  <a:pt x="344919" y="472363"/>
                </a:lnTo>
                <a:lnTo>
                  <a:pt x="346938" y="482003"/>
                </a:lnTo>
                <a:lnTo>
                  <a:pt x="352374" y="489927"/>
                </a:lnTo>
                <a:lnTo>
                  <a:pt x="360387" y="495312"/>
                </a:lnTo>
                <a:lnTo>
                  <a:pt x="370090" y="497293"/>
                </a:lnTo>
                <a:lnTo>
                  <a:pt x="694448" y="497293"/>
                </a:lnTo>
                <a:lnTo>
                  <a:pt x="694448" y="447446"/>
                </a:lnTo>
                <a:lnTo>
                  <a:pt x="397548" y="447446"/>
                </a:lnTo>
                <a:lnTo>
                  <a:pt x="397548" y="149809"/>
                </a:lnTo>
                <a:lnTo>
                  <a:pt x="389826" y="107289"/>
                </a:lnTo>
                <a:lnTo>
                  <a:pt x="370179" y="99872"/>
                </a:lnTo>
                <a:lnTo>
                  <a:pt x="323430" y="102755"/>
                </a:lnTo>
                <a:lnTo>
                  <a:pt x="278561" y="111175"/>
                </a:lnTo>
                <a:lnTo>
                  <a:pt x="235826" y="124777"/>
                </a:lnTo>
                <a:lnTo>
                  <a:pt x="195567" y="143192"/>
                </a:lnTo>
                <a:lnTo>
                  <a:pt x="158115" y="166090"/>
                </a:lnTo>
                <a:lnTo>
                  <a:pt x="123812" y="193103"/>
                </a:lnTo>
                <a:lnTo>
                  <a:pt x="92976" y="223888"/>
                </a:lnTo>
                <a:lnTo>
                  <a:pt x="65976" y="258089"/>
                </a:lnTo>
                <a:lnTo>
                  <a:pt x="43116" y="295338"/>
                </a:lnTo>
                <a:lnTo>
                  <a:pt x="24765" y="335305"/>
                </a:lnTo>
                <a:lnTo>
                  <a:pt x="11226" y="377621"/>
                </a:lnTo>
                <a:lnTo>
                  <a:pt x="2857" y="421932"/>
                </a:lnTo>
                <a:lnTo>
                  <a:pt x="0" y="467893"/>
                </a:lnTo>
                <a:lnTo>
                  <a:pt x="2857" y="514299"/>
                </a:lnTo>
                <a:lnTo>
                  <a:pt x="11226" y="559003"/>
                </a:lnTo>
                <a:lnTo>
                  <a:pt x="24765" y="601624"/>
                </a:lnTo>
                <a:lnTo>
                  <a:pt x="43116" y="641845"/>
                </a:lnTo>
                <a:lnTo>
                  <a:pt x="65976" y="679310"/>
                </a:lnTo>
                <a:lnTo>
                  <a:pt x="92976" y="713663"/>
                </a:lnTo>
                <a:lnTo>
                  <a:pt x="123812" y="744575"/>
                </a:lnTo>
                <a:lnTo>
                  <a:pt x="158115" y="771677"/>
                </a:lnTo>
                <a:lnTo>
                  <a:pt x="195567" y="794626"/>
                </a:lnTo>
                <a:lnTo>
                  <a:pt x="235826" y="813079"/>
                </a:lnTo>
                <a:lnTo>
                  <a:pt x="278561" y="826693"/>
                </a:lnTo>
                <a:lnTo>
                  <a:pt x="323430" y="835126"/>
                </a:lnTo>
                <a:lnTo>
                  <a:pt x="370090" y="838009"/>
                </a:lnTo>
                <a:lnTo>
                  <a:pt x="416788" y="835126"/>
                </a:lnTo>
                <a:lnTo>
                  <a:pt x="461759" y="826693"/>
                </a:lnTo>
                <a:lnTo>
                  <a:pt x="504659" y="813079"/>
                </a:lnTo>
                <a:lnTo>
                  <a:pt x="545134" y="794626"/>
                </a:lnTo>
                <a:lnTo>
                  <a:pt x="548551" y="792543"/>
                </a:lnTo>
                <a:lnTo>
                  <a:pt x="582815" y="771677"/>
                </a:lnTo>
                <a:lnTo>
                  <a:pt x="617385" y="744575"/>
                </a:lnTo>
                <a:lnTo>
                  <a:pt x="648474" y="713663"/>
                </a:lnTo>
                <a:lnTo>
                  <a:pt x="675741" y="679310"/>
                </a:lnTo>
                <a:lnTo>
                  <a:pt x="698830" y="641845"/>
                </a:lnTo>
                <a:lnTo>
                  <a:pt x="717397" y="601624"/>
                </a:lnTo>
                <a:lnTo>
                  <a:pt x="731100" y="559003"/>
                </a:lnTo>
                <a:lnTo>
                  <a:pt x="739571" y="514299"/>
                </a:lnTo>
                <a:lnTo>
                  <a:pt x="742480" y="467893"/>
                </a:lnTo>
                <a:close/>
              </a:path>
              <a:path w="847725" h="838200">
                <a:moveTo>
                  <a:pt x="847534" y="372491"/>
                </a:moveTo>
                <a:lnTo>
                  <a:pt x="845362" y="345186"/>
                </a:lnTo>
                <a:lnTo>
                  <a:pt x="843559" y="322351"/>
                </a:lnTo>
                <a:lnTo>
                  <a:pt x="833805" y="274370"/>
                </a:lnTo>
                <a:lnTo>
                  <a:pt x="818197" y="228803"/>
                </a:lnTo>
                <a:lnTo>
                  <a:pt x="796683" y="185877"/>
                </a:lnTo>
                <a:lnTo>
                  <a:pt x="792708" y="180098"/>
                </a:lnTo>
                <a:lnTo>
                  <a:pt x="792708" y="345186"/>
                </a:lnTo>
                <a:lnTo>
                  <a:pt x="495808" y="345186"/>
                </a:lnTo>
                <a:lnTo>
                  <a:pt x="495808" y="49936"/>
                </a:lnTo>
                <a:lnTo>
                  <a:pt x="542086" y="56730"/>
                </a:lnTo>
                <a:lnTo>
                  <a:pt x="586066" y="69951"/>
                </a:lnTo>
                <a:lnTo>
                  <a:pt x="627240" y="89090"/>
                </a:lnTo>
                <a:lnTo>
                  <a:pt x="665073" y="113639"/>
                </a:lnTo>
                <a:lnTo>
                  <a:pt x="699046" y="143065"/>
                </a:lnTo>
                <a:lnTo>
                  <a:pt x="728637" y="176847"/>
                </a:lnTo>
                <a:lnTo>
                  <a:pt x="753325" y="214464"/>
                </a:lnTo>
                <a:lnTo>
                  <a:pt x="772579" y="255409"/>
                </a:lnTo>
                <a:lnTo>
                  <a:pt x="785876" y="299161"/>
                </a:lnTo>
                <a:lnTo>
                  <a:pt x="792708" y="345186"/>
                </a:lnTo>
                <a:lnTo>
                  <a:pt x="792708" y="180098"/>
                </a:lnTo>
                <a:lnTo>
                  <a:pt x="769200" y="145859"/>
                </a:lnTo>
                <a:lnTo>
                  <a:pt x="735685" y="109004"/>
                </a:lnTo>
                <a:lnTo>
                  <a:pt x="698576" y="76454"/>
                </a:lnTo>
                <a:lnTo>
                  <a:pt x="659155" y="49936"/>
                </a:lnTo>
                <a:lnTo>
                  <a:pt x="615403" y="28067"/>
                </a:lnTo>
                <a:lnTo>
                  <a:pt x="569963" y="12598"/>
                </a:lnTo>
                <a:lnTo>
                  <a:pt x="522363" y="3175"/>
                </a:lnTo>
                <a:lnTo>
                  <a:pt x="472948" y="0"/>
                </a:lnTo>
                <a:lnTo>
                  <a:pt x="463194" y="2019"/>
                </a:lnTo>
                <a:lnTo>
                  <a:pt x="455193" y="7645"/>
                </a:lnTo>
                <a:lnTo>
                  <a:pt x="449770" y="16256"/>
                </a:lnTo>
                <a:lnTo>
                  <a:pt x="447776" y="27203"/>
                </a:lnTo>
                <a:lnTo>
                  <a:pt x="447776" y="372491"/>
                </a:lnTo>
                <a:lnTo>
                  <a:pt x="449770" y="382117"/>
                </a:lnTo>
                <a:lnTo>
                  <a:pt x="455193" y="390055"/>
                </a:lnTo>
                <a:lnTo>
                  <a:pt x="463194" y="395427"/>
                </a:lnTo>
                <a:lnTo>
                  <a:pt x="472948" y="397408"/>
                </a:lnTo>
                <a:lnTo>
                  <a:pt x="822464" y="397408"/>
                </a:lnTo>
                <a:lnTo>
                  <a:pt x="832154" y="395427"/>
                </a:lnTo>
                <a:lnTo>
                  <a:pt x="840130" y="390055"/>
                </a:lnTo>
                <a:lnTo>
                  <a:pt x="845540" y="382117"/>
                </a:lnTo>
                <a:lnTo>
                  <a:pt x="847534" y="372491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9368942" y="4277505"/>
            <a:ext cx="647700" cy="847725"/>
            <a:chOff x="9368942" y="4277505"/>
            <a:chExt cx="647700" cy="847725"/>
          </a:xfrm>
        </p:grpSpPr>
        <p:sp>
          <p:nvSpPr>
            <p:cNvPr id="43" name="object 43"/>
            <p:cNvSpPr/>
            <p:nvPr/>
          </p:nvSpPr>
          <p:spPr>
            <a:xfrm>
              <a:off x="9368942" y="4277505"/>
              <a:ext cx="647700" cy="847725"/>
            </a:xfrm>
            <a:custGeom>
              <a:avLst/>
              <a:gdLst/>
              <a:ahLst/>
              <a:cxnLst/>
              <a:rect l="l" t="t" r="r" b="b"/>
              <a:pathLst>
                <a:path w="647700" h="847725">
                  <a:moveTo>
                    <a:pt x="331804" y="847533"/>
                  </a:moveTo>
                  <a:lnTo>
                    <a:pt x="315894" y="847533"/>
                  </a:lnTo>
                  <a:lnTo>
                    <a:pt x="308994" y="842965"/>
                  </a:lnTo>
                  <a:lnTo>
                    <a:pt x="304393" y="836209"/>
                  </a:lnTo>
                  <a:lnTo>
                    <a:pt x="64022" y="515885"/>
                  </a:lnTo>
                  <a:lnTo>
                    <a:pt x="36673" y="471595"/>
                  </a:lnTo>
                  <a:lnTo>
                    <a:pt x="16592" y="424361"/>
                  </a:lnTo>
                  <a:lnTo>
                    <a:pt x="4221" y="374593"/>
                  </a:lnTo>
                  <a:lnTo>
                    <a:pt x="0" y="322702"/>
                  </a:lnTo>
                  <a:lnTo>
                    <a:pt x="3547" y="275225"/>
                  </a:lnTo>
                  <a:lnTo>
                    <a:pt x="13844" y="229842"/>
                  </a:lnTo>
                  <a:lnTo>
                    <a:pt x="30374" y="187062"/>
                  </a:lnTo>
                  <a:lnTo>
                    <a:pt x="52620" y="147399"/>
                  </a:lnTo>
                  <a:lnTo>
                    <a:pt x="80066" y="111364"/>
                  </a:lnTo>
                  <a:lnTo>
                    <a:pt x="112195" y="79468"/>
                  </a:lnTo>
                  <a:lnTo>
                    <a:pt x="148491" y="52224"/>
                  </a:lnTo>
                  <a:lnTo>
                    <a:pt x="188436" y="30144"/>
                  </a:lnTo>
                  <a:lnTo>
                    <a:pt x="231513" y="13738"/>
                  </a:lnTo>
                  <a:lnTo>
                    <a:pt x="277207" y="3519"/>
                  </a:lnTo>
                  <a:lnTo>
                    <a:pt x="324999" y="0"/>
                  </a:lnTo>
                  <a:lnTo>
                    <a:pt x="372240" y="3470"/>
                  </a:lnTo>
                  <a:lnTo>
                    <a:pt x="417473" y="13566"/>
                  </a:lnTo>
                  <a:lnTo>
                    <a:pt x="460174" y="29817"/>
                  </a:lnTo>
                  <a:lnTo>
                    <a:pt x="496580" y="49961"/>
                  </a:lnTo>
                  <a:lnTo>
                    <a:pt x="324999" y="49961"/>
                  </a:lnTo>
                  <a:lnTo>
                    <a:pt x="275192" y="54376"/>
                  </a:lnTo>
                  <a:lnTo>
                    <a:pt x="228491" y="67099"/>
                  </a:lnTo>
                  <a:lnTo>
                    <a:pt x="185631" y="87343"/>
                  </a:lnTo>
                  <a:lnTo>
                    <a:pt x="147348" y="114321"/>
                  </a:lnTo>
                  <a:lnTo>
                    <a:pt x="114377" y="147246"/>
                  </a:lnTo>
                  <a:lnTo>
                    <a:pt x="87453" y="185334"/>
                  </a:lnTo>
                  <a:lnTo>
                    <a:pt x="67312" y="227796"/>
                  </a:lnTo>
                  <a:lnTo>
                    <a:pt x="54688" y="273848"/>
                  </a:lnTo>
                  <a:lnTo>
                    <a:pt x="50317" y="322702"/>
                  </a:lnTo>
                  <a:lnTo>
                    <a:pt x="53714" y="366079"/>
                  </a:lnTo>
                  <a:lnTo>
                    <a:pt x="63770" y="407565"/>
                  </a:lnTo>
                  <a:lnTo>
                    <a:pt x="80278" y="446945"/>
                  </a:lnTo>
                  <a:lnTo>
                    <a:pt x="103030" y="484005"/>
                  </a:lnTo>
                  <a:lnTo>
                    <a:pt x="324999" y="777112"/>
                  </a:lnTo>
                  <a:lnTo>
                    <a:pt x="387524" y="777112"/>
                  </a:lnTo>
                  <a:lnTo>
                    <a:pt x="343305" y="836209"/>
                  </a:lnTo>
                  <a:lnTo>
                    <a:pt x="338705" y="845344"/>
                  </a:lnTo>
                  <a:lnTo>
                    <a:pt x="331804" y="847533"/>
                  </a:lnTo>
                  <a:close/>
                </a:path>
                <a:path w="647700" h="847725">
                  <a:moveTo>
                    <a:pt x="387524" y="777112"/>
                  </a:moveTo>
                  <a:lnTo>
                    <a:pt x="324999" y="777112"/>
                  </a:lnTo>
                  <a:lnTo>
                    <a:pt x="546969" y="479533"/>
                  </a:lnTo>
                  <a:lnTo>
                    <a:pt x="568089" y="443773"/>
                  </a:lnTo>
                  <a:lnTo>
                    <a:pt x="583593" y="405293"/>
                  </a:lnTo>
                  <a:lnTo>
                    <a:pt x="593939" y="364724"/>
                  </a:lnTo>
                  <a:lnTo>
                    <a:pt x="599587" y="322702"/>
                  </a:lnTo>
                  <a:lnTo>
                    <a:pt x="595143" y="273823"/>
                  </a:lnTo>
                  <a:lnTo>
                    <a:pt x="582338" y="227758"/>
                  </a:lnTo>
                  <a:lnTo>
                    <a:pt x="561963" y="185292"/>
                  </a:lnTo>
                  <a:lnTo>
                    <a:pt x="534808" y="147207"/>
                  </a:lnTo>
                  <a:lnTo>
                    <a:pt x="501664" y="114289"/>
                  </a:lnTo>
                  <a:lnTo>
                    <a:pt x="463321" y="87322"/>
                  </a:lnTo>
                  <a:lnTo>
                    <a:pt x="420568" y="67088"/>
                  </a:lnTo>
                  <a:lnTo>
                    <a:pt x="374198" y="54373"/>
                  </a:lnTo>
                  <a:lnTo>
                    <a:pt x="324999" y="49961"/>
                  </a:lnTo>
                  <a:lnTo>
                    <a:pt x="496580" y="49961"/>
                  </a:lnTo>
                  <a:lnTo>
                    <a:pt x="535883" y="78902"/>
                  </a:lnTo>
                  <a:lnTo>
                    <a:pt x="567842" y="110792"/>
                  </a:lnTo>
                  <a:lnTo>
                    <a:pt x="595171" y="146954"/>
                  </a:lnTo>
                  <a:lnTo>
                    <a:pt x="617346" y="186916"/>
                  </a:lnTo>
                  <a:lnTo>
                    <a:pt x="633842" y="230206"/>
                  </a:lnTo>
                  <a:lnTo>
                    <a:pt x="644134" y="276355"/>
                  </a:lnTo>
                  <a:lnTo>
                    <a:pt x="647699" y="324891"/>
                  </a:lnTo>
                  <a:lnTo>
                    <a:pt x="643871" y="374123"/>
                  </a:lnTo>
                  <a:lnTo>
                    <a:pt x="632532" y="422053"/>
                  </a:lnTo>
                  <a:lnTo>
                    <a:pt x="613897" y="467414"/>
                  </a:lnTo>
                  <a:lnTo>
                    <a:pt x="588181" y="508938"/>
                  </a:lnTo>
                  <a:lnTo>
                    <a:pt x="387524" y="777112"/>
                  </a:lnTo>
                  <a:close/>
                </a:path>
              </a:pathLst>
            </a:custGeom>
            <a:solidFill>
              <a:srgbClr val="5E7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18418" y="4525218"/>
              <a:ext cx="148746" cy="147695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9469899" y="4375239"/>
              <a:ext cx="444500" cy="447675"/>
            </a:xfrm>
            <a:custGeom>
              <a:avLst/>
              <a:gdLst/>
              <a:ahLst/>
              <a:cxnLst/>
              <a:rect l="l" t="t" r="r" b="b"/>
              <a:pathLst>
                <a:path w="444500" h="447675">
                  <a:moveTo>
                    <a:pt x="194235" y="81746"/>
                  </a:moveTo>
                  <a:lnTo>
                    <a:pt x="123408" y="81746"/>
                  </a:lnTo>
                  <a:lnTo>
                    <a:pt x="127647" y="78000"/>
                  </a:lnTo>
                  <a:lnTo>
                    <a:pt x="133172" y="74049"/>
                  </a:lnTo>
                  <a:lnTo>
                    <a:pt x="139541" y="70545"/>
                  </a:lnTo>
                  <a:lnTo>
                    <a:pt x="146314" y="68137"/>
                  </a:lnTo>
                  <a:lnTo>
                    <a:pt x="146314" y="24933"/>
                  </a:lnTo>
                  <a:lnTo>
                    <a:pt x="148310" y="15296"/>
                  </a:lnTo>
                  <a:lnTo>
                    <a:pt x="153730" y="7363"/>
                  </a:lnTo>
                  <a:lnTo>
                    <a:pt x="161719" y="1982"/>
                  </a:lnTo>
                  <a:lnTo>
                    <a:pt x="171425" y="0"/>
                  </a:lnTo>
                  <a:lnTo>
                    <a:pt x="271963" y="0"/>
                  </a:lnTo>
                  <a:lnTo>
                    <a:pt x="281724" y="1982"/>
                  </a:lnTo>
                  <a:lnTo>
                    <a:pt x="289742" y="7363"/>
                  </a:lnTo>
                  <a:lnTo>
                    <a:pt x="295172" y="15296"/>
                  </a:lnTo>
                  <a:lnTo>
                    <a:pt x="297169" y="24933"/>
                  </a:lnTo>
                  <a:lnTo>
                    <a:pt x="297169" y="49961"/>
                  </a:lnTo>
                  <a:lnTo>
                    <a:pt x="194235" y="49961"/>
                  </a:lnTo>
                  <a:lnTo>
                    <a:pt x="194235" y="81746"/>
                  </a:lnTo>
                  <a:close/>
                </a:path>
                <a:path w="444500" h="447675">
                  <a:moveTo>
                    <a:pt x="321992" y="136560"/>
                  </a:moveTo>
                  <a:lnTo>
                    <a:pt x="311737" y="136560"/>
                  </a:lnTo>
                  <a:lnTo>
                    <a:pt x="305124" y="134657"/>
                  </a:lnTo>
                  <a:lnTo>
                    <a:pt x="299565" y="131802"/>
                  </a:lnTo>
                  <a:lnTo>
                    <a:pt x="290561" y="124037"/>
                  </a:lnTo>
                  <a:lnTo>
                    <a:pt x="280936" y="117575"/>
                  </a:lnTo>
                  <a:lnTo>
                    <a:pt x="270898" y="111969"/>
                  </a:lnTo>
                  <a:lnTo>
                    <a:pt x="260654" y="106774"/>
                  </a:lnTo>
                  <a:lnTo>
                    <a:pt x="252941" y="103862"/>
                  </a:lnTo>
                  <a:lnTo>
                    <a:pt x="247188" y="98828"/>
                  </a:lnTo>
                  <a:lnTo>
                    <a:pt x="243591" y="92080"/>
                  </a:lnTo>
                  <a:lnTo>
                    <a:pt x="242348" y="84030"/>
                  </a:lnTo>
                  <a:lnTo>
                    <a:pt x="242348" y="49961"/>
                  </a:lnTo>
                  <a:lnTo>
                    <a:pt x="297169" y="49961"/>
                  </a:lnTo>
                  <a:lnTo>
                    <a:pt x="297169" y="68042"/>
                  </a:lnTo>
                  <a:lnTo>
                    <a:pt x="303350" y="71453"/>
                  </a:lnTo>
                  <a:lnTo>
                    <a:pt x="313949" y="78239"/>
                  </a:lnTo>
                  <a:lnTo>
                    <a:pt x="320076" y="81651"/>
                  </a:lnTo>
                  <a:lnTo>
                    <a:pt x="397689" y="81651"/>
                  </a:lnTo>
                  <a:lnTo>
                    <a:pt x="417583" y="115815"/>
                  </a:lnTo>
                  <a:lnTo>
                    <a:pt x="356687" y="115815"/>
                  </a:lnTo>
                  <a:lnTo>
                    <a:pt x="329276" y="133991"/>
                  </a:lnTo>
                  <a:lnTo>
                    <a:pt x="325826" y="135799"/>
                  </a:lnTo>
                  <a:lnTo>
                    <a:pt x="321992" y="136560"/>
                  </a:lnTo>
                  <a:close/>
                </a:path>
                <a:path w="444500" h="447675">
                  <a:moveTo>
                    <a:pt x="397689" y="81651"/>
                  </a:moveTo>
                  <a:lnTo>
                    <a:pt x="320076" y="81651"/>
                  </a:lnTo>
                  <a:lnTo>
                    <a:pt x="360425" y="59097"/>
                  </a:lnTo>
                  <a:lnTo>
                    <a:pt x="364834" y="58050"/>
                  </a:lnTo>
                  <a:lnTo>
                    <a:pt x="378539" y="58050"/>
                  </a:lnTo>
                  <a:lnTo>
                    <a:pt x="387932" y="62618"/>
                  </a:lnTo>
                  <a:lnTo>
                    <a:pt x="391094" y="70326"/>
                  </a:lnTo>
                  <a:lnTo>
                    <a:pt x="397689" y="81651"/>
                  </a:lnTo>
                  <a:close/>
                </a:path>
                <a:path w="444500" h="447675">
                  <a:moveTo>
                    <a:pt x="78554" y="390459"/>
                  </a:moveTo>
                  <a:lnTo>
                    <a:pt x="74145" y="390459"/>
                  </a:lnTo>
                  <a:lnTo>
                    <a:pt x="67269" y="389463"/>
                  </a:lnTo>
                  <a:lnTo>
                    <a:pt x="4276" y="293011"/>
                  </a:lnTo>
                  <a:lnTo>
                    <a:pt x="0" y="273442"/>
                  </a:lnTo>
                  <a:lnTo>
                    <a:pt x="3966" y="264599"/>
                  </a:lnTo>
                  <a:lnTo>
                    <a:pt x="11177" y="258942"/>
                  </a:lnTo>
                  <a:lnTo>
                    <a:pt x="50185" y="238481"/>
                  </a:lnTo>
                  <a:lnTo>
                    <a:pt x="50185" y="208980"/>
                  </a:lnTo>
                  <a:lnTo>
                    <a:pt x="11273" y="190804"/>
                  </a:lnTo>
                  <a:lnTo>
                    <a:pt x="4386" y="183219"/>
                  </a:lnTo>
                  <a:lnTo>
                    <a:pt x="972" y="174626"/>
                  </a:lnTo>
                  <a:lnTo>
                    <a:pt x="962" y="165551"/>
                  </a:lnTo>
                  <a:lnTo>
                    <a:pt x="4372" y="156735"/>
                  </a:lnTo>
                  <a:lnTo>
                    <a:pt x="52485" y="70326"/>
                  </a:lnTo>
                  <a:lnTo>
                    <a:pt x="75391" y="59097"/>
                  </a:lnTo>
                  <a:lnTo>
                    <a:pt x="79321" y="59097"/>
                  </a:lnTo>
                  <a:lnTo>
                    <a:pt x="83154" y="59858"/>
                  </a:lnTo>
                  <a:lnTo>
                    <a:pt x="86796" y="61285"/>
                  </a:lnTo>
                  <a:lnTo>
                    <a:pt x="123408" y="81746"/>
                  </a:lnTo>
                  <a:lnTo>
                    <a:pt x="194235" y="81746"/>
                  </a:lnTo>
                  <a:lnTo>
                    <a:pt x="194235" y="84030"/>
                  </a:lnTo>
                  <a:lnTo>
                    <a:pt x="192691" y="91130"/>
                  </a:lnTo>
                  <a:lnTo>
                    <a:pt x="188784" y="98007"/>
                  </a:lnTo>
                  <a:lnTo>
                    <a:pt x="183601" y="103581"/>
                  </a:lnTo>
                  <a:lnTo>
                    <a:pt x="178230" y="106774"/>
                  </a:lnTo>
                  <a:lnTo>
                    <a:pt x="166601" y="112304"/>
                  </a:lnTo>
                  <a:lnTo>
                    <a:pt x="160484" y="115815"/>
                  </a:lnTo>
                  <a:lnTo>
                    <a:pt x="79704" y="115815"/>
                  </a:lnTo>
                  <a:lnTo>
                    <a:pt x="54593" y="159019"/>
                  </a:lnTo>
                  <a:lnTo>
                    <a:pt x="78129" y="174626"/>
                  </a:lnTo>
                  <a:lnTo>
                    <a:pt x="88315" y="181427"/>
                  </a:lnTo>
                  <a:lnTo>
                    <a:pt x="92882" y="187140"/>
                  </a:lnTo>
                  <a:lnTo>
                    <a:pt x="94862" y="194138"/>
                  </a:lnTo>
                  <a:lnTo>
                    <a:pt x="93409" y="202224"/>
                  </a:lnTo>
                  <a:lnTo>
                    <a:pt x="92168" y="213465"/>
                  </a:lnTo>
                  <a:lnTo>
                    <a:pt x="91757" y="224064"/>
                  </a:lnTo>
                  <a:lnTo>
                    <a:pt x="92171" y="235091"/>
                  </a:lnTo>
                  <a:lnTo>
                    <a:pt x="93409" y="247617"/>
                  </a:lnTo>
                  <a:lnTo>
                    <a:pt x="94849" y="255648"/>
                  </a:lnTo>
                  <a:lnTo>
                    <a:pt x="92846" y="262617"/>
                  </a:lnTo>
                  <a:lnTo>
                    <a:pt x="88274" y="268320"/>
                  </a:lnTo>
                  <a:lnTo>
                    <a:pt x="82004" y="272550"/>
                  </a:lnTo>
                  <a:lnTo>
                    <a:pt x="54593" y="290727"/>
                  </a:lnTo>
                  <a:lnTo>
                    <a:pt x="79704" y="331647"/>
                  </a:lnTo>
                  <a:lnTo>
                    <a:pt x="155369" y="331647"/>
                  </a:lnTo>
                  <a:lnTo>
                    <a:pt x="155898" y="331980"/>
                  </a:lnTo>
                  <a:lnTo>
                    <a:pt x="166642" y="336908"/>
                  </a:lnTo>
                  <a:lnTo>
                    <a:pt x="194235" y="363527"/>
                  </a:lnTo>
                  <a:lnTo>
                    <a:pt x="194235" y="365811"/>
                  </a:lnTo>
                  <a:lnTo>
                    <a:pt x="123312" y="365811"/>
                  </a:lnTo>
                  <a:lnTo>
                    <a:pt x="86700" y="386272"/>
                  </a:lnTo>
                  <a:lnTo>
                    <a:pt x="82963" y="389127"/>
                  </a:lnTo>
                  <a:lnTo>
                    <a:pt x="78554" y="390459"/>
                  </a:lnTo>
                  <a:close/>
                </a:path>
                <a:path w="444500" h="447675">
                  <a:moveTo>
                    <a:pt x="124846" y="136560"/>
                  </a:moveTo>
                  <a:lnTo>
                    <a:pt x="115357" y="136560"/>
                  </a:lnTo>
                  <a:lnTo>
                    <a:pt x="112099" y="135799"/>
                  </a:lnTo>
                  <a:lnTo>
                    <a:pt x="109511" y="133991"/>
                  </a:lnTo>
                  <a:lnTo>
                    <a:pt x="79704" y="115815"/>
                  </a:lnTo>
                  <a:lnTo>
                    <a:pt x="160484" y="115815"/>
                  </a:lnTo>
                  <a:lnTo>
                    <a:pt x="155862" y="118467"/>
                  </a:lnTo>
                  <a:lnTo>
                    <a:pt x="146004" y="125041"/>
                  </a:lnTo>
                  <a:lnTo>
                    <a:pt x="137018" y="131802"/>
                  </a:lnTo>
                  <a:lnTo>
                    <a:pt x="131363" y="134657"/>
                  </a:lnTo>
                  <a:lnTo>
                    <a:pt x="124846" y="136560"/>
                  </a:lnTo>
                  <a:close/>
                </a:path>
                <a:path w="444500" h="447675">
                  <a:moveTo>
                    <a:pt x="418359" y="331647"/>
                  </a:moveTo>
                  <a:lnTo>
                    <a:pt x="356687" y="331647"/>
                  </a:lnTo>
                  <a:lnTo>
                    <a:pt x="384098" y="290727"/>
                  </a:lnTo>
                  <a:lnTo>
                    <a:pt x="354387" y="272550"/>
                  </a:lnTo>
                  <a:lnTo>
                    <a:pt x="348398" y="267396"/>
                  </a:lnTo>
                  <a:lnTo>
                    <a:pt x="344360" y="261797"/>
                  </a:lnTo>
                  <a:lnTo>
                    <a:pt x="342459" y="255340"/>
                  </a:lnTo>
                  <a:lnTo>
                    <a:pt x="342886" y="247617"/>
                  </a:lnTo>
                  <a:lnTo>
                    <a:pt x="344180" y="235078"/>
                  </a:lnTo>
                  <a:lnTo>
                    <a:pt x="344610" y="224028"/>
                  </a:lnTo>
                  <a:lnTo>
                    <a:pt x="344175" y="213425"/>
                  </a:lnTo>
                  <a:lnTo>
                    <a:pt x="342886" y="202224"/>
                  </a:lnTo>
                  <a:lnTo>
                    <a:pt x="343403" y="194138"/>
                  </a:lnTo>
                  <a:lnTo>
                    <a:pt x="345222" y="187140"/>
                  </a:lnTo>
                  <a:lnTo>
                    <a:pt x="348749" y="181427"/>
                  </a:lnTo>
                  <a:lnTo>
                    <a:pt x="354387" y="177196"/>
                  </a:lnTo>
                  <a:lnTo>
                    <a:pt x="384098" y="159019"/>
                  </a:lnTo>
                  <a:lnTo>
                    <a:pt x="356687" y="115815"/>
                  </a:lnTo>
                  <a:lnTo>
                    <a:pt x="417583" y="115815"/>
                  </a:lnTo>
                  <a:lnTo>
                    <a:pt x="441411" y="156735"/>
                  </a:lnTo>
                  <a:lnTo>
                    <a:pt x="444504" y="165565"/>
                  </a:lnTo>
                  <a:lnTo>
                    <a:pt x="443724" y="174626"/>
                  </a:lnTo>
                  <a:lnTo>
                    <a:pt x="439511" y="183259"/>
                  </a:lnTo>
                  <a:lnTo>
                    <a:pt x="432306" y="190804"/>
                  </a:lnTo>
                  <a:lnTo>
                    <a:pt x="395695" y="208980"/>
                  </a:lnTo>
                  <a:lnTo>
                    <a:pt x="395695" y="238672"/>
                  </a:lnTo>
                  <a:lnTo>
                    <a:pt x="432306" y="259037"/>
                  </a:lnTo>
                  <a:lnTo>
                    <a:pt x="439147" y="265645"/>
                  </a:lnTo>
                  <a:lnTo>
                    <a:pt x="442825" y="274358"/>
                  </a:lnTo>
                  <a:lnTo>
                    <a:pt x="443520" y="283928"/>
                  </a:lnTo>
                  <a:lnTo>
                    <a:pt x="441411" y="293106"/>
                  </a:lnTo>
                  <a:lnTo>
                    <a:pt x="418359" y="331647"/>
                  </a:lnTo>
                  <a:close/>
                </a:path>
                <a:path w="444500" h="447675">
                  <a:moveTo>
                    <a:pt x="155369" y="331647"/>
                  </a:moveTo>
                  <a:lnTo>
                    <a:pt x="79704" y="331647"/>
                  </a:lnTo>
                  <a:lnTo>
                    <a:pt x="109511" y="315755"/>
                  </a:lnTo>
                  <a:lnTo>
                    <a:pt x="112003" y="313281"/>
                  </a:lnTo>
                  <a:lnTo>
                    <a:pt x="115166" y="312329"/>
                  </a:lnTo>
                  <a:lnTo>
                    <a:pt x="124558" y="312329"/>
                  </a:lnTo>
                  <a:lnTo>
                    <a:pt x="131171" y="315184"/>
                  </a:lnTo>
                  <a:lnTo>
                    <a:pt x="137018" y="318039"/>
                  </a:lnTo>
                  <a:lnTo>
                    <a:pt x="146018" y="325768"/>
                  </a:lnTo>
                  <a:lnTo>
                    <a:pt x="155369" y="331647"/>
                  </a:lnTo>
                  <a:close/>
                </a:path>
                <a:path w="444500" h="447675">
                  <a:moveTo>
                    <a:pt x="297169" y="397596"/>
                  </a:moveTo>
                  <a:lnTo>
                    <a:pt x="242348" y="397596"/>
                  </a:lnTo>
                  <a:lnTo>
                    <a:pt x="242348" y="363527"/>
                  </a:lnTo>
                  <a:lnTo>
                    <a:pt x="243928" y="356441"/>
                  </a:lnTo>
                  <a:lnTo>
                    <a:pt x="248086" y="349586"/>
                  </a:lnTo>
                  <a:lnTo>
                    <a:pt x="253952" y="344016"/>
                  </a:lnTo>
                  <a:lnTo>
                    <a:pt x="260654" y="340783"/>
                  </a:lnTo>
                  <a:lnTo>
                    <a:pt x="270898" y="335610"/>
                  </a:lnTo>
                  <a:lnTo>
                    <a:pt x="280936" y="330232"/>
                  </a:lnTo>
                  <a:lnTo>
                    <a:pt x="290561" y="324443"/>
                  </a:lnTo>
                  <a:lnTo>
                    <a:pt x="299565" y="318039"/>
                  </a:lnTo>
                  <a:lnTo>
                    <a:pt x="305316" y="315184"/>
                  </a:lnTo>
                  <a:lnTo>
                    <a:pt x="312121" y="312329"/>
                  </a:lnTo>
                  <a:lnTo>
                    <a:pt x="322184" y="312329"/>
                  </a:lnTo>
                  <a:lnTo>
                    <a:pt x="325922" y="313185"/>
                  </a:lnTo>
                  <a:lnTo>
                    <a:pt x="329276" y="315755"/>
                  </a:lnTo>
                  <a:lnTo>
                    <a:pt x="356687" y="331647"/>
                  </a:lnTo>
                  <a:lnTo>
                    <a:pt x="418359" y="331647"/>
                  </a:lnTo>
                  <a:lnTo>
                    <a:pt x="397925" y="365811"/>
                  </a:lnTo>
                  <a:lnTo>
                    <a:pt x="320076" y="365811"/>
                  </a:lnTo>
                  <a:lnTo>
                    <a:pt x="315836" y="370480"/>
                  </a:lnTo>
                  <a:lnTo>
                    <a:pt x="310312" y="374328"/>
                  </a:lnTo>
                  <a:lnTo>
                    <a:pt x="303943" y="377320"/>
                  </a:lnTo>
                  <a:lnTo>
                    <a:pt x="297169" y="379420"/>
                  </a:lnTo>
                  <a:lnTo>
                    <a:pt x="297169" y="397596"/>
                  </a:lnTo>
                  <a:close/>
                </a:path>
                <a:path w="444500" h="447675">
                  <a:moveTo>
                    <a:pt x="271963" y="447557"/>
                  </a:moveTo>
                  <a:lnTo>
                    <a:pt x="171329" y="447557"/>
                  </a:lnTo>
                  <a:lnTo>
                    <a:pt x="161623" y="445575"/>
                  </a:lnTo>
                  <a:lnTo>
                    <a:pt x="153634" y="440194"/>
                  </a:lnTo>
                  <a:lnTo>
                    <a:pt x="148215" y="432261"/>
                  </a:lnTo>
                  <a:lnTo>
                    <a:pt x="146218" y="422624"/>
                  </a:lnTo>
                  <a:lnTo>
                    <a:pt x="146218" y="379420"/>
                  </a:lnTo>
                  <a:lnTo>
                    <a:pt x="140038" y="376316"/>
                  </a:lnTo>
                  <a:lnTo>
                    <a:pt x="134729" y="373436"/>
                  </a:lnTo>
                  <a:lnTo>
                    <a:pt x="129439" y="370146"/>
                  </a:lnTo>
                  <a:lnTo>
                    <a:pt x="123312" y="365811"/>
                  </a:lnTo>
                  <a:lnTo>
                    <a:pt x="194235" y="365811"/>
                  </a:lnTo>
                  <a:lnTo>
                    <a:pt x="194235" y="397596"/>
                  </a:lnTo>
                  <a:lnTo>
                    <a:pt x="297169" y="397596"/>
                  </a:lnTo>
                  <a:lnTo>
                    <a:pt x="297169" y="422624"/>
                  </a:lnTo>
                  <a:lnTo>
                    <a:pt x="295172" y="432261"/>
                  </a:lnTo>
                  <a:lnTo>
                    <a:pt x="289742" y="440194"/>
                  </a:lnTo>
                  <a:lnTo>
                    <a:pt x="281724" y="445575"/>
                  </a:lnTo>
                  <a:lnTo>
                    <a:pt x="271963" y="447557"/>
                  </a:lnTo>
                  <a:close/>
                </a:path>
                <a:path w="444500" h="447675">
                  <a:moveTo>
                    <a:pt x="377389" y="388460"/>
                  </a:moveTo>
                  <a:lnTo>
                    <a:pt x="364355" y="388460"/>
                  </a:lnTo>
                  <a:lnTo>
                    <a:pt x="360329" y="387604"/>
                  </a:lnTo>
                  <a:lnTo>
                    <a:pt x="356687" y="386272"/>
                  </a:lnTo>
                  <a:lnTo>
                    <a:pt x="320076" y="365811"/>
                  </a:lnTo>
                  <a:lnTo>
                    <a:pt x="397925" y="365811"/>
                  </a:lnTo>
                  <a:lnTo>
                    <a:pt x="391040" y="377320"/>
                  </a:lnTo>
                  <a:lnTo>
                    <a:pt x="386398" y="384939"/>
                  </a:lnTo>
                  <a:lnTo>
                    <a:pt x="377389" y="388460"/>
                  </a:lnTo>
                  <a:close/>
                </a:path>
              </a:pathLst>
            </a:custGeom>
            <a:solidFill>
              <a:srgbClr val="5E7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9293965" y="5346953"/>
            <a:ext cx="838200" cy="790575"/>
            <a:chOff x="9293965" y="5346953"/>
            <a:chExt cx="838200" cy="790575"/>
          </a:xfrm>
        </p:grpSpPr>
        <p:sp>
          <p:nvSpPr>
            <p:cNvPr id="47" name="object 47"/>
            <p:cNvSpPr/>
            <p:nvPr/>
          </p:nvSpPr>
          <p:spPr>
            <a:xfrm>
              <a:off x="9293962" y="5346953"/>
              <a:ext cx="838200" cy="791210"/>
            </a:xfrm>
            <a:custGeom>
              <a:avLst/>
              <a:gdLst/>
              <a:ahLst/>
              <a:cxnLst/>
              <a:rect l="l" t="t" r="r" b="b"/>
              <a:pathLst>
                <a:path w="838200" h="791210">
                  <a:moveTo>
                    <a:pt x="736130" y="222618"/>
                  </a:moveTo>
                  <a:lnTo>
                    <a:pt x="731608" y="177850"/>
                  </a:lnTo>
                  <a:lnTo>
                    <a:pt x="718654" y="136105"/>
                  </a:lnTo>
                  <a:lnTo>
                    <a:pt x="698157" y="98298"/>
                  </a:lnTo>
                  <a:lnTo>
                    <a:pt x="688505" y="86575"/>
                  </a:lnTo>
                  <a:lnTo>
                    <a:pt x="688505" y="222618"/>
                  </a:lnTo>
                  <a:lnTo>
                    <a:pt x="682345" y="269303"/>
                  </a:lnTo>
                  <a:lnTo>
                    <a:pt x="664933" y="310743"/>
                  </a:lnTo>
                  <a:lnTo>
                    <a:pt x="637819" y="345516"/>
                  </a:lnTo>
                  <a:lnTo>
                    <a:pt x="602615" y="372148"/>
                  </a:lnTo>
                  <a:lnTo>
                    <a:pt x="560857" y="389191"/>
                  </a:lnTo>
                  <a:lnTo>
                    <a:pt x="514146" y="395198"/>
                  </a:lnTo>
                  <a:lnTo>
                    <a:pt x="468363" y="389191"/>
                  </a:lnTo>
                  <a:lnTo>
                    <a:pt x="427228" y="372148"/>
                  </a:lnTo>
                  <a:lnTo>
                    <a:pt x="392379" y="345516"/>
                  </a:lnTo>
                  <a:lnTo>
                    <a:pt x="365467" y="310743"/>
                  </a:lnTo>
                  <a:lnTo>
                    <a:pt x="348119" y="269303"/>
                  </a:lnTo>
                  <a:lnTo>
                    <a:pt x="341972" y="222618"/>
                  </a:lnTo>
                  <a:lnTo>
                    <a:pt x="348119" y="176695"/>
                  </a:lnTo>
                  <a:lnTo>
                    <a:pt x="365467" y="135445"/>
                  </a:lnTo>
                  <a:lnTo>
                    <a:pt x="392379" y="100507"/>
                  </a:lnTo>
                  <a:lnTo>
                    <a:pt x="427228" y="73520"/>
                  </a:lnTo>
                  <a:lnTo>
                    <a:pt x="468363" y="56121"/>
                  </a:lnTo>
                  <a:lnTo>
                    <a:pt x="514146" y="49949"/>
                  </a:lnTo>
                  <a:lnTo>
                    <a:pt x="560857" y="56121"/>
                  </a:lnTo>
                  <a:lnTo>
                    <a:pt x="602615" y="73520"/>
                  </a:lnTo>
                  <a:lnTo>
                    <a:pt x="637819" y="100507"/>
                  </a:lnTo>
                  <a:lnTo>
                    <a:pt x="664933" y="135445"/>
                  </a:lnTo>
                  <a:lnTo>
                    <a:pt x="682345" y="176695"/>
                  </a:lnTo>
                  <a:lnTo>
                    <a:pt x="688505" y="222618"/>
                  </a:lnTo>
                  <a:lnTo>
                    <a:pt x="688505" y="86575"/>
                  </a:lnTo>
                  <a:lnTo>
                    <a:pt x="652462" y="49949"/>
                  </a:lnTo>
                  <a:lnTo>
                    <a:pt x="600443" y="17551"/>
                  </a:lnTo>
                  <a:lnTo>
                    <a:pt x="558812" y="4546"/>
                  </a:lnTo>
                  <a:lnTo>
                    <a:pt x="514146" y="0"/>
                  </a:lnTo>
                  <a:lnTo>
                    <a:pt x="470293" y="4533"/>
                  </a:lnTo>
                  <a:lnTo>
                    <a:pt x="429234" y="17526"/>
                  </a:lnTo>
                  <a:lnTo>
                    <a:pt x="391947" y="38087"/>
                  </a:lnTo>
                  <a:lnTo>
                    <a:pt x="359346" y="65290"/>
                  </a:lnTo>
                  <a:lnTo>
                    <a:pt x="332359" y="98259"/>
                  </a:lnTo>
                  <a:lnTo>
                    <a:pt x="311924" y="136067"/>
                  </a:lnTo>
                  <a:lnTo>
                    <a:pt x="298970" y="177825"/>
                  </a:lnTo>
                  <a:lnTo>
                    <a:pt x="294449" y="222618"/>
                  </a:lnTo>
                  <a:lnTo>
                    <a:pt x="298958" y="267398"/>
                  </a:lnTo>
                  <a:lnTo>
                    <a:pt x="311886" y="309143"/>
                  </a:lnTo>
                  <a:lnTo>
                    <a:pt x="332295" y="346951"/>
                  </a:lnTo>
                  <a:lnTo>
                    <a:pt x="359257" y="379920"/>
                  </a:lnTo>
                  <a:lnTo>
                    <a:pt x="391858" y="407136"/>
                  </a:lnTo>
                  <a:lnTo>
                    <a:pt x="429158" y="427697"/>
                  </a:lnTo>
                  <a:lnTo>
                    <a:pt x="470230" y="440702"/>
                  </a:lnTo>
                  <a:lnTo>
                    <a:pt x="514146" y="445236"/>
                  </a:lnTo>
                  <a:lnTo>
                    <a:pt x="558800" y="440702"/>
                  </a:lnTo>
                  <a:lnTo>
                    <a:pt x="600417" y="427710"/>
                  </a:lnTo>
                  <a:lnTo>
                    <a:pt x="638124" y="407162"/>
                  </a:lnTo>
                  <a:lnTo>
                    <a:pt x="652576" y="395198"/>
                  </a:lnTo>
                  <a:lnTo>
                    <a:pt x="670991" y="379958"/>
                  </a:lnTo>
                  <a:lnTo>
                    <a:pt x="698131" y="346989"/>
                  </a:lnTo>
                  <a:lnTo>
                    <a:pt x="718642" y="309181"/>
                  </a:lnTo>
                  <a:lnTo>
                    <a:pt x="731608" y="267423"/>
                  </a:lnTo>
                  <a:lnTo>
                    <a:pt x="736130" y="222618"/>
                  </a:lnTo>
                  <a:close/>
                </a:path>
                <a:path w="838200" h="791210">
                  <a:moveTo>
                    <a:pt x="838009" y="520306"/>
                  </a:moveTo>
                  <a:lnTo>
                    <a:pt x="833183" y="495287"/>
                  </a:lnTo>
                  <a:lnTo>
                    <a:pt x="832065" y="489445"/>
                  </a:lnTo>
                  <a:lnTo>
                    <a:pt x="815924" y="465797"/>
                  </a:lnTo>
                  <a:lnTo>
                    <a:pt x="792149" y="450672"/>
                  </a:lnTo>
                  <a:lnTo>
                    <a:pt x="791591" y="450570"/>
                  </a:lnTo>
                  <a:lnTo>
                    <a:pt x="791591" y="526186"/>
                  </a:lnTo>
                  <a:lnTo>
                    <a:pt x="783742" y="540664"/>
                  </a:lnTo>
                  <a:lnTo>
                    <a:pt x="779576" y="543509"/>
                  </a:lnTo>
                  <a:lnTo>
                    <a:pt x="777671" y="544372"/>
                  </a:lnTo>
                  <a:lnTo>
                    <a:pt x="774928" y="544372"/>
                  </a:lnTo>
                  <a:lnTo>
                    <a:pt x="778903" y="539711"/>
                  </a:lnTo>
                  <a:lnTo>
                    <a:pt x="778243" y="539711"/>
                  </a:lnTo>
                  <a:lnTo>
                    <a:pt x="773430" y="543458"/>
                  </a:lnTo>
                  <a:lnTo>
                    <a:pt x="757135" y="558050"/>
                  </a:lnTo>
                  <a:lnTo>
                    <a:pt x="579793" y="720090"/>
                  </a:lnTo>
                  <a:lnTo>
                    <a:pt x="568833" y="728103"/>
                  </a:lnTo>
                  <a:lnTo>
                    <a:pt x="556602" y="734593"/>
                  </a:lnTo>
                  <a:lnTo>
                    <a:pt x="543509" y="738949"/>
                  </a:lnTo>
                  <a:lnTo>
                    <a:pt x="529996" y="740537"/>
                  </a:lnTo>
                  <a:lnTo>
                    <a:pt x="246824" y="740537"/>
                  </a:lnTo>
                  <a:lnTo>
                    <a:pt x="221399" y="738911"/>
                  </a:lnTo>
                  <a:lnTo>
                    <a:pt x="196176" y="734314"/>
                  </a:lnTo>
                  <a:lnTo>
                    <a:pt x="171373" y="727138"/>
                  </a:lnTo>
                  <a:lnTo>
                    <a:pt x="147218" y="717804"/>
                  </a:lnTo>
                  <a:lnTo>
                    <a:pt x="147218" y="542950"/>
                  </a:lnTo>
                  <a:lnTo>
                    <a:pt x="192620" y="513829"/>
                  </a:lnTo>
                  <a:lnTo>
                    <a:pt x="248424" y="495998"/>
                  </a:lnTo>
                  <a:lnTo>
                    <a:pt x="277850" y="493763"/>
                  </a:lnTo>
                  <a:lnTo>
                    <a:pt x="305206" y="495693"/>
                  </a:lnTo>
                  <a:lnTo>
                    <a:pt x="332155" y="501484"/>
                  </a:lnTo>
                  <a:lnTo>
                    <a:pt x="358178" y="511175"/>
                  </a:lnTo>
                  <a:lnTo>
                    <a:pt x="382765" y="524776"/>
                  </a:lnTo>
                  <a:lnTo>
                    <a:pt x="397675" y="534314"/>
                  </a:lnTo>
                  <a:lnTo>
                    <a:pt x="406819" y="539813"/>
                  </a:lnTo>
                  <a:lnTo>
                    <a:pt x="413004" y="542340"/>
                  </a:lnTo>
                  <a:lnTo>
                    <a:pt x="418998" y="542950"/>
                  </a:lnTo>
                  <a:lnTo>
                    <a:pt x="520979" y="542950"/>
                  </a:lnTo>
                  <a:lnTo>
                    <a:pt x="530606" y="544957"/>
                  </a:lnTo>
                  <a:lnTo>
                    <a:pt x="538543" y="550595"/>
                  </a:lnTo>
                  <a:lnTo>
                    <a:pt x="543941" y="559193"/>
                  </a:lnTo>
                  <a:lnTo>
                    <a:pt x="545922" y="570153"/>
                  </a:lnTo>
                  <a:lnTo>
                    <a:pt x="543941" y="579805"/>
                  </a:lnTo>
                  <a:lnTo>
                    <a:pt x="538543" y="587768"/>
                  </a:lnTo>
                  <a:lnTo>
                    <a:pt x="530606" y="593178"/>
                  </a:lnTo>
                  <a:lnTo>
                    <a:pt x="520979" y="595172"/>
                  </a:lnTo>
                  <a:lnTo>
                    <a:pt x="341972" y="595172"/>
                  </a:lnTo>
                  <a:lnTo>
                    <a:pt x="322173" y="598004"/>
                  </a:lnTo>
                  <a:lnTo>
                    <a:pt x="288493" y="618134"/>
                  </a:lnTo>
                  <a:lnTo>
                    <a:pt x="274637" y="643597"/>
                  </a:lnTo>
                  <a:lnTo>
                    <a:pt x="276034" y="653338"/>
                  </a:lnTo>
                  <a:lnTo>
                    <a:pt x="280454" y="662165"/>
                  </a:lnTo>
                  <a:lnTo>
                    <a:pt x="287616" y="667766"/>
                  </a:lnTo>
                  <a:lnTo>
                    <a:pt x="290753" y="669658"/>
                  </a:lnTo>
                  <a:lnTo>
                    <a:pt x="294347" y="670420"/>
                  </a:lnTo>
                  <a:lnTo>
                    <a:pt x="298145" y="670420"/>
                  </a:lnTo>
                  <a:lnTo>
                    <a:pt x="305473" y="669391"/>
                  </a:lnTo>
                  <a:lnTo>
                    <a:pt x="312331" y="666483"/>
                  </a:lnTo>
                  <a:lnTo>
                    <a:pt x="317969" y="662038"/>
                  </a:lnTo>
                  <a:lnTo>
                    <a:pt x="325539" y="650405"/>
                  </a:lnTo>
                  <a:lnTo>
                    <a:pt x="330454" y="646150"/>
                  </a:lnTo>
                  <a:lnTo>
                    <a:pt x="336638" y="643597"/>
                  </a:lnTo>
                  <a:lnTo>
                    <a:pt x="344347" y="642747"/>
                  </a:lnTo>
                  <a:lnTo>
                    <a:pt x="543560" y="642747"/>
                  </a:lnTo>
                  <a:lnTo>
                    <a:pt x="555396" y="641883"/>
                  </a:lnTo>
                  <a:lnTo>
                    <a:pt x="567029" y="639330"/>
                  </a:lnTo>
                  <a:lnTo>
                    <a:pt x="578243" y="635076"/>
                  </a:lnTo>
                  <a:lnTo>
                    <a:pt x="588810" y="629132"/>
                  </a:lnTo>
                  <a:lnTo>
                    <a:pt x="679640" y="558825"/>
                  </a:lnTo>
                  <a:lnTo>
                    <a:pt x="758799" y="497560"/>
                  </a:lnTo>
                  <a:lnTo>
                    <a:pt x="762215" y="495947"/>
                  </a:lnTo>
                  <a:lnTo>
                    <a:pt x="765530" y="495287"/>
                  </a:lnTo>
                  <a:lnTo>
                    <a:pt x="768756" y="495287"/>
                  </a:lnTo>
                  <a:lnTo>
                    <a:pt x="781926" y="499910"/>
                  </a:lnTo>
                  <a:lnTo>
                    <a:pt x="790270" y="511403"/>
                  </a:lnTo>
                  <a:lnTo>
                    <a:pt x="791591" y="526186"/>
                  </a:lnTo>
                  <a:lnTo>
                    <a:pt x="791591" y="450570"/>
                  </a:lnTo>
                  <a:lnTo>
                    <a:pt x="763257" y="445338"/>
                  </a:lnTo>
                  <a:lnTo>
                    <a:pt x="747179" y="447230"/>
                  </a:lnTo>
                  <a:lnTo>
                    <a:pt x="733234" y="451891"/>
                  </a:lnTo>
                  <a:lnTo>
                    <a:pt x="721855" y="457822"/>
                  </a:lnTo>
                  <a:lnTo>
                    <a:pt x="713447" y="463511"/>
                  </a:lnTo>
                  <a:lnTo>
                    <a:pt x="588899" y="558825"/>
                  </a:lnTo>
                  <a:lnTo>
                    <a:pt x="579793" y="532295"/>
                  </a:lnTo>
                  <a:lnTo>
                    <a:pt x="563448" y="511467"/>
                  </a:lnTo>
                  <a:lnTo>
                    <a:pt x="541172" y="497865"/>
                  </a:lnTo>
                  <a:lnTo>
                    <a:pt x="518452" y="493763"/>
                  </a:lnTo>
                  <a:lnTo>
                    <a:pt x="514248" y="493001"/>
                  </a:lnTo>
                  <a:lnTo>
                    <a:pt x="421284" y="493001"/>
                  </a:lnTo>
                  <a:lnTo>
                    <a:pt x="411772" y="486143"/>
                  </a:lnTo>
                  <a:lnTo>
                    <a:pt x="405434" y="481584"/>
                  </a:lnTo>
                  <a:lnTo>
                    <a:pt x="374180" y="464299"/>
                  </a:lnTo>
                  <a:lnTo>
                    <a:pt x="341591" y="451954"/>
                  </a:lnTo>
                  <a:lnTo>
                    <a:pt x="308165" y="444563"/>
                  </a:lnTo>
                  <a:lnTo>
                    <a:pt x="274332" y="442099"/>
                  </a:lnTo>
                  <a:lnTo>
                    <a:pt x="238594" y="444868"/>
                  </a:lnTo>
                  <a:lnTo>
                    <a:pt x="203606" y="453136"/>
                  </a:lnTo>
                  <a:lnTo>
                    <a:pt x="169951" y="466902"/>
                  </a:lnTo>
                  <a:lnTo>
                    <a:pt x="138214" y="486143"/>
                  </a:lnTo>
                  <a:lnTo>
                    <a:pt x="127279" y="468896"/>
                  </a:lnTo>
                  <a:lnTo>
                    <a:pt x="112141" y="455256"/>
                  </a:lnTo>
                  <a:lnTo>
                    <a:pt x="95046" y="446989"/>
                  </a:lnTo>
                  <a:lnTo>
                    <a:pt x="95046" y="517918"/>
                  </a:lnTo>
                  <a:lnTo>
                    <a:pt x="95046" y="713333"/>
                  </a:lnTo>
                  <a:lnTo>
                    <a:pt x="93078" y="724281"/>
                  </a:lnTo>
                  <a:lnTo>
                    <a:pt x="87706" y="732891"/>
                  </a:lnTo>
                  <a:lnTo>
                    <a:pt x="79806" y="738517"/>
                  </a:lnTo>
                  <a:lnTo>
                    <a:pt x="70192" y="740537"/>
                  </a:lnTo>
                  <a:lnTo>
                    <a:pt x="45250" y="740537"/>
                  </a:lnTo>
                  <a:lnTo>
                    <a:pt x="45250" y="493001"/>
                  </a:lnTo>
                  <a:lnTo>
                    <a:pt x="70192" y="493001"/>
                  </a:lnTo>
                  <a:lnTo>
                    <a:pt x="79806" y="494982"/>
                  </a:lnTo>
                  <a:lnTo>
                    <a:pt x="87706" y="500354"/>
                  </a:lnTo>
                  <a:lnTo>
                    <a:pt x="93078" y="508292"/>
                  </a:lnTo>
                  <a:lnTo>
                    <a:pt x="95046" y="517918"/>
                  </a:lnTo>
                  <a:lnTo>
                    <a:pt x="95046" y="446989"/>
                  </a:lnTo>
                  <a:lnTo>
                    <a:pt x="93586" y="446278"/>
                  </a:lnTo>
                  <a:lnTo>
                    <a:pt x="72466" y="443052"/>
                  </a:lnTo>
                  <a:lnTo>
                    <a:pt x="24942" y="443052"/>
                  </a:lnTo>
                  <a:lnTo>
                    <a:pt x="15328" y="445071"/>
                  </a:lnTo>
                  <a:lnTo>
                    <a:pt x="7378" y="450697"/>
                  </a:lnTo>
                  <a:lnTo>
                    <a:pt x="1993" y="459308"/>
                  </a:lnTo>
                  <a:lnTo>
                    <a:pt x="0" y="470255"/>
                  </a:lnTo>
                  <a:lnTo>
                    <a:pt x="0" y="765556"/>
                  </a:lnTo>
                  <a:lnTo>
                    <a:pt x="1993" y="775208"/>
                  </a:lnTo>
                  <a:lnTo>
                    <a:pt x="7378" y="783170"/>
                  </a:lnTo>
                  <a:lnTo>
                    <a:pt x="15328" y="788581"/>
                  </a:lnTo>
                  <a:lnTo>
                    <a:pt x="24942" y="790587"/>
                  </a:lnTo>
                  <a:lnTo>
                    <a:pt x="72466" y="790587"/>
                  </a:lnTo>
                  <a:lnTo>
                    <a:pt x="88976" y="788581"/>
                  </a:lnTo>
                  <a:lnTo>
                    <a:pt x="104203" y="783170"/>
                  </a:lnTo>
                  <a:lnTo>
                    <a:pt x="117716" y="775208"/>
                  </a:lnTo>
                  <a:lnTo>
                    <a:pt x="129108" y="765556"/>
                  </a:lnTo>
                  <a:lnTo>
                    <a:pt x="157988" y="776173"/>
                  </a:lnTo>
                  <a:lnTo>
                    <a:pt x="187109" y="784034"/>
                  </a:lnTo>
                  <a:lnTo>
                    <a:pt x="216662" y="788911"/>
                  </a:lnTo>
                  <a:lnTo>
                    <a:pt x="246824" y="790587"/>
                  </a:lnTo>
                  <a:lnTo>
                    <a:pt x="529996" y="790587"/>
                  </a:lnTo>
                  <a:lnTo>
                    <a:pt x="551992" y="788479"/>
                  </a:lnTo>
                  <a:lnTo>
                    <a:pt x="573328" y="782332"/>
                  </a:lnTo>
                  <a:lnTo>
                    <a:pt x="593369" y="772363"/>
                  </a:lnTo>
                  <a:lnTo>
                    <a:pt x="602449" y="765556"/>
                  </a:lnTo>
                  <a:lnTo>
                    <a:pt x="611479" y="758812"/>
                  </a:lnTo>
                  <a:lnTo>
                    <a:pt x="632167" y="740537"/>
                  </a:lnTo>
                  <a:lnTo>
                    <a:pt x="681189" y="695502"/>
                  </a:lnTo>
                  <a:lnTo>
                    <a:pt x="808507" y="577100"/>
                  </a:lnTo>
                  <a:lnTo>
                    <a:pt x="817918" y="570445"/>
                  </a:lnTo>
                  <a:lnTo>
                    <a:pt x="827532" y="558050"/>
                  </a:lnTo>
                  <a:lnTo>
                    <a:pt x="833513" y="544372"/>
                  </a:lnTo>
                  <a:lnTo>
                    <a:pt x="834999" y="540981"/>
                  </a:lnTo>
                  <a:lnTo>
                    <a:pt x="838009" y="520306"/>
                  </a:lnTo>
                  <a:close/>
                </a:path>
              </a:pathLst>
            </a:custGeom>
            <a:solidFill>
              <a:srgbClr val="5E7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88021" y="5446941"/>
              <a:ext cx="242372" cy="245354"/>
            </a:xfrm>
            <a:prstGeom prst="rect">
              <a:avLst/>
            </a:prstGeom>
          </p:spPr>
        </p:pic>
      </p:grpSp>
      <p:sp>
        <p:nvSpPr>
          <p:cNvPr id="49" name="object 49"/>
          <p:cNvSpPr/>
          <p:nvPr/>
        </p:nvSpPr>
        <p:spPr>
          <a:xfrm>
            <a:off x="14725681" y="3259988"/>
            <a:ext cx="800100" cy="847090"/>
          </a:xfrm>
          <a:custGeom>
            <a:avLst/>
            <a:gdLst/>
            <a:ahLst/>
            <a:cxnLst/>
            <a:rect l="l" t="t" r="r" b="b"/>
            <a:pathLst>
              <a:path w="800100" h="847089">
                <a:moveTo>
                  <a:pt x="125331" y="698500"/>
                </a:moveTo>
                <a:lnTo>
                  <a:pt x="25104" y="698500"/>
                </a:lnTo>
                <a:lnTo>
                  <a:pt x="15423" y="697230"/>
                </a:lnTo>
                <a:lnTo>
                  <a:pt x="7433" y="690880"/>
                </a:lnTo>
                <a:lnTo>
                  <a:pt x="2003" y="683260"/>
                </a:lnTo>
                <a:lnTo>
                  <a:pt x="0" y="674370"/>
                </a:lnTo>
                <a:lnTo>
                  <a:pt x="0" y="574040"/>
                </a:lnTo>
                <a:lnTo>
                  <a:pt x="2003" y="563880"/>
                </a:lnTo>
                <a:lnTo>
                  <a:pt x="7433" y="556260"/>
                </a:lnTo>
                <a:lnTo>
                  <a:pt x="15423" y="551180"/>
                </a:lnTo>
                <a:lnTo>
                  <a:pt x="25104" y="548640"/>
                </a:lnTo>
                <a:lnTo>
                  <a:pt x="50113" y="548640"/>
                </a:lnTo>
                <a:lnTo>
                  <a:pt x="50113" y="149860"/>
                </a:lnTo>
                <a:lnTo>
                  <a:pt x="25104" y="149860"/>
                </a:lnTo>
                <a:lnTo>
                  <a:pt x="15423" y="147320"/>
                </a:lnTo>
                <a:lnTo>
                  <a:pt x="7433" y="142240"/>
                </a:lnTo>
                <a:lnTo>
                  <a:pt x="2003" y="134620"/>
                </a:lnTo>
                <a:lnTo>
                  <a:pt x="0" y="124460"/>
                </a:lnTo>
                <a:lnTo>
                  <a:pt x="0" y="24130"/>
                </a:lnTo>
                <a:lnTo>
                  <a:pt x="2003" y="15240"/>
                </a:lnTo>
                <a:lnTo>
                  <a:pt x="7433" y="6350"/>
                </a:lnTo>
                <a:lnTo>
                  <a:pt x="15423" y="1270"/>
                </a:lnTo>
                <a:lnTo>
                  <a:pt x="25104" y="0"/>
                </a:lnTo>
                <a:lnTo>
                  <a:pt x="125331" y="0"/>
                </a:lnTo>
                <a:lnTo>
                  <a:pt x="135053" y="1270"/>
                </a:lnTo>
                <a:lnTo>
                  <a:pt x="143038" y="6350"/>
                </a:lnTo>
                <a:lnTo>
                  <a:pt x="148446" y="15240"/>
                </a:lnTo>
                <a:lnTo>
                  <a:pt x="150436" y="24130"/>
                </a:lnTo>
                <a:lnTo>
                  <a:pt x="150436" y="49530"/>
                </a:lnTo>
                <a:lnTo>
                  <a:pt x="52404" y="49530"/>
                </a:lnTo>
                <a:lnTo>
                  <a:pt x="52404" y="99060"/>
                </a:lnTo>
                <a:lnTo>
                  <a:pt x="152727" y="99060"/>
                </a:lnTo>
                <a:lnTo>
                  <a:pt x="152727" y="120650"/>
                </a:lnTo>
                <a:lnTo>
                  <a:pt x="102613" y="147320"/>
                </a:lnTo>
                <a:lnTo>
                  <a:pt x="102613" y="546100"/>
                </a:lnTo>
                <a:lnTo>
                  <a:pt x="127718" y="546100"/>
                </a:lnTo>
                <a:lnTo>
                  <a:pt x="137384" y="548640"/>
                </a:lnTo>
                <a:lnTo>
                  <a:pt x="145341" y="553720"/>
                </a:lnTo>
                <a:lnTo>
                  <a:pt x="150739" y="561340"/>
                </a:lnTo>
                <a:lnTo>
                  <a:pt x="152727" y="571500"/>
                </a:lnTo>
                <a:lnTo>
                  <a:pt x="152727" y="594360"/>
                </a:lnTo>
                <a:lnTo>
                  <a:pt x="338893" y="594360"/>
                </a:lnTo>
                <a:lnTo>
                  <a:pt x="341469" y="596900"/>
                </a:lnTo>
                <a:lnTo>
                  <a:pt x="52404" y="596900"/>
                </a:lnTo>
                <a:lnTo>
                  <a:pt x="52404" y="646430"/>
                </a:lnTo>
                <a:lnTo>
                  <a:pt x="391712" y="646430"/>
                </a:lnTo>
                <a:lnTo>
                  <a:pt x="394289" y="648970"/>
                </a:lnTo>
                <a:lnTo>
                  <a:pt x="150436" y="648970"/>
                </a:lnTo>
                <a:lnTo>
                  <a:pt x="150436" y="674370"/>
                </a:lnTo>
                <a:lnTo>
                  <a:pt x="148433" y="683260"/>
                </a:lnTo>
                <a:lnTo>
                  <a:pt x="143002" y="690880"/>
                </a:lnTo>
                <a:lnTo>
                  <a:pt x="135012" y="697230"/>
                </a:lnTo>
                <a:lnTo>
                  <a:pt x="125331" y="698500"/>
                </a:lnTo>
                <a:close/>
              </a:path>
              <a:path w="800100" h="847089">
                <a:moveTo>
                  <a:pt x="704358" y="99060"/>
                </a:moveTo>
                <a:lnTo>
                  <a:pt x="651954" y="99060"/>
                </a:lnTo>
                <a:lnTo>
                  <a:pt x="651954" y="49530"/>
                </a:lnTo>
                <a:lnTo>
                  <a:pt x="551536" y="49530"/>
                </a:lnTo>
                <a:lnTo>
                  <a:pt x="551536" y="24130"/>
                </a:lnTo>
                <a:lnTo>
                  <a:pt x="553539" y="15240"/>
                </a:lnTo>
                <a:lnTo>
                  <a:pt x="558969" y="6350"/>
                </a:lnTo>
                <a:lnTo>
                  <a:pt x="566959" y="1270"/>
                </a:lnTo>
                <a:lnTo>
                  <a:pt x="576640" y="0"/>
                </a:lnTo>
                <a:lnTo>
                  <a:pt x="676963" y="0"/>
                </a:lnTo>
                <a:lnTo>
                  <a:pt x="686989" y="1270"/>
                </a:lnTo>
                <a:lnTo>
                  <a:pt x="695744" y="6350"/>
                </a:lnTo>
                <a:lnTo>
                  <a:pt x="701957" y="15240"/>
                </a:lnTo>
                <a:lnTo>
                  <a:pt x="704358" y="24130"/>
                </a:lnTo>
                <a:lnTo>
                  <a:pt x="704358" y="99060"/>
                </a:lnTo>
                <a:close/>
              </a:path>
              <a:path w="800100" h="847089">
                <a:moveTo>
                  <a:pt x="152727" y="99060"/>
                </a:moveTo>
                <a:lnTo>
                  <a:pt x="102613" y="99060"/>
                </a:lnTo>
                <a:lnTo>
                  <a:pt x="102613" y="49530"/>
                </a:lnTo>
                <a:lnTo>
                  <a:pt x="604036" y="49530"/>
                </a:lnTo>
                <a:lnTo>
                  <a:pt x="604036" y="95250"/>
                </a:lnTo>
                <a:lnTo>
                  <a:pt x="152727" y="95250"/>
                </a:lnTo>
                <a:lnTo>
                  <a:pt x="152727" y="99060"/>
                </a:lnTo>
                <a:close/>
              </a:path>
              <a:path w="800100" h="847089">
                <a:moveTo>
                  <a:pt x="672107" y="318770"/>
                </a:moveTo>
                <a:lnTo>
                  <a:pt x="581127" y="318770"/>
                </a:lnTo>
                <a:lnTo>
                  <a:pt x="587640" y="313690"/>
                </a:lnTo>
                <a:lnTo>
                  <a:pt x="593715" y="309880"/>
                </a:lnTo>
                <a:lnTo>
                  <a:pt x="599772" y="307340"/>
                </a:lnTo>
                <a:lnTo>
                  <a:pt x="606231" y="304800"/>
                </a:lnTo>
                <a:lnTo>
                  <a:pt x="606231" y="147320"/>
                </a:lnTo>
                <a:lnTo>
                  <a:pt x="581127" y="147320"/>
                </a:lnTo>
                <a:lnTo>
                  <a:pt x="570136" y="144780"/>
                </a:lnTo>
                <a:lnTo>
                  <a:pt x="561499" y="139700"/>
                </a:lnTo>
                <a:lnTo>
                  <a:pt x="555851" y="130810"/>
                </a:lnTo>
                <a:lnTo>
                  <a:pt x="553827" y="120650"/>
                </a:lnTo>
                <a:lnTo>
                  <a:pt x="553827" y="95250"/>
                </a:lnTo>
                <a:lnTo>
                  <a:pt x="604036" y="95250"/>
                </a:lnTo>
                <a:lnTo>
                  <a:pt x="604036" y="99060"/>
                </a:lnTo>
                <a:lnTo>
                  <a:pt x="704358" y="99060"/>
                </a:lnTo>
                <a:lnTo>
                  <a:pt x="704358" y="124460"/>
                </a:lnTo>
                <a:lnTo>
                  <a:pt x="702012" y="134620"/>
                </a:lnTo>
                <a:lnTo>
                  <a:pt x="695827" y="142240"/>
                </a:lnTo>
                <a:lnTo>
                  <a:pt x="687083" y="147320"/>
                </a:lnTo>
                <a:lnTo>
                  <a:pt x="677058" y="149860"/>
                </a:lnTo>
                <a:lnTo>
                  <a:pt x="652049" y="149860"/>
                </a:lnTo>
                <a:lnTo>
                  <a:pt x="652049" y="307340"/>
                </a:lnTo>
                <a:lnTo>
                  <a:pt x="667781" y="314960"/>
                </a:lnTo>
                <a:lnTo>
                  <a:pt x="672107" y="318770"/>
                </a:lnTo>
                <a:close/>
              </a:path>
              <a:path w="800100" h="847089">
                <a:moveTo>
                  <a:pt x="403486" y="466090"/>
                </a:moveTo>
                <a:lnTo>
                  <a:pt x="357858" y="466090"/>
                </a:lnTo>
                <a:lnTo>
                  <a:pt x="357858" y="222250"/>
                </a:lnTo>
                <a:lnTo>
                  <a:pt x="363824" y="194310"/>
                </a:lnTo>
                <a:lnTo>
                  <a:pt x="380028" y="171450"/>
                </a:lnTo>
                <a:lnTo>
                  <a:pt x="403927" y="156210"/>
                </a:lnTo>
                <a:lnTo>
                  <a:pt x="432981" y="149860"/>
                </a:lnTo>
                <a:lnTo>
                  <a:pt x="460726" y="156210"/>
                </a:lnTo>
                <a:lnTo>
                  <a:pt x="483978" y="171450"/>
                </a:lnTo>
                <a:lnTo>
                  <a:pt x="499963" y="194310"/>
                </a:lnTo>
                <a:lnTo>
                  <a:pt x="502125" y="204470"/>
                </a:lnTo>
                <a:lnTo>
                  <a:pt x="430786" y="204470"/>
                </a:lnTo>
                <a:lnTo>
                  <a:pt x="419795" y="207010"/>
                </a:lnTo>
                <a:lnTo>
                  <a:pt x="411158" y="212090"/>
                </a:lnTo>
                <a:lnTo>
                  <a:pt x="405510" y="219710"/>
                </a:lnTo>
                <a:lnTo>
                  <a:pt x="403486" y="229870"/>
                </a:lnTo>
                <a:lnTo>
                  <a:pt x="403486" y="466090"/>
                </a:lnTo>
                <a:close/>
              </a:path>
              <a:path w="800100" h="847089">
                <a:moveTo>
                  <a:pt x="480899" y="502920"/>
                </a:moveTo>
                <a:lnTo>
                  <a:pt x="471218" y="500380"/>
                </a:lnTo>
                <a:lnTo>
                  <a:pt x="463228" y="495300"/>
                </a:lnTo>
                <a:lnTo>
                  <a:pt x="457798" y="487680"/>
                </a:lnTo>
                <a:lnTo>
                  <a:pt x="455795" y="477520"/>
                </a:lnTo>
                <a:lnTo>
                  <a:pt x="455795" y="229870"/>
                </a:lnTo>
                <a:lnTo>
                  <a:pt x="453807" y="219710"/>
                </a:lnTo>
                <a:lnTo>
                  <a:pt x="448409" y="212090"/>
                </a:lnTo>
                <a:lnTo>
                  <a:pt x="440452" y="207010"/>
                </a:lnTo>
                <a:lnTo>
                  <a:pt x="430786" y="204470"/>
                </a:lnTo>
                <a:lnTo>
                  <a:pt x="502125" y="204470"/>
                </a:lnTo>
                <a:lnTo>
                  <a:pt x="505908" y="222250"/>
                </a:lnTo>
                <a:lnTo>
                  <a:pt x="505908" y="304800"/>
                </a:lnTo>
                <a:lnTo>
                  <a:pt x="558611" y="304800"/>
                </a:lnTo>
                <a:lnTo>
                  <a:pt x="570348" y="309880"/>
                </a:lnTo>
                <a:lnTo>
                  <a:pt x="581127" y="318770"/>
                </a:lnTo>
                <a:lnTo>
                  <a:pt x="672107" y="318770"/>
                </a:lnTo>
                <a:lnTo>
                  <a:pt x="680757" y="326390"/>
                </a:lnTo>
                <a:lnTo>
                  <a:pt x="690762" y="341630"/>
                </a:lnTo>
                <a:lnTo>
                  <a:pt x="695876" y="353060"/>
                </a:lnTo>
                <a:lnTo>
                  <a:pt x="533208" y="353060"/>
                </a:lnTo>
                <a:lnTo>
                  <a:pt x="522258" y="354330"/>
                </a:lnTo>
                <a:lnTo>
                  <a:pt x="513616" y="359410"/>
                </a:lnTo>
                <a:lnTo>
                  <a:pt x="507946" y="368300"/>
                </a:lnTo>
                <a:lnTo>
                  <a:pt x="505908" y="377190"/>
                </a:lnTo>
                <a:lnTo>
                  <a:pt x="505908" y="477520"/>
                </a:lnTo>
                <a:lnTo>
                  <a:pt x="503920" y="487680"/>
                </a:lnTo>
                <a:lnTo>
                  <a:pt x="498523" y="495300"/>
                </a:lnTo>
                <a:lnTo>
                  <a:pt x="490566" y="500380"/>
                </a:lnTo>
                <a:lnTo>
                  <a:pt x="480899" y="502920"/>
                </a:lnTo>
                <a:close/>
              </a:path>
              <a:path w="800100" h="847089">
                <a:moveTo>
                  <a:pt x="558611" y="304800"/>
                </a:moveTo>
                <a:lnTo>
                  <a:pt x="505908" y="304800"/>
                </a:lnTo>
                <a:lnTo>
                  <a:pt x="512722" y="302260"/>
                </a:lnTo>
                <a:lnTo>
                  <a:pt x="519535" y="300990"/>
                </a:lnTo>
                <a:lnTo>
                  <a:pt x="526312" y="300990"/>
                </a:lnTo>
                <a:lnTo>
                  <a:pt x="533018" y="299720"/>
                </a:lnTo>
                <a:lnTo>
                  <a:pt x="546105" y="300990"/>
                </a:lnTo>
                <a:lnTo>
                  <a:pt x="558611" y="304800"/>
                </a:lnTo>
                <a:close/>
              </a:path>
              <a:path w="800100" h="847089">
                <a:moveTo>
                  <a:pt x="583418" y="502920"/>
                </a:moveTo>
                <a:lnTo>
                  <a:pt x="573696" y="500380"/>
                </a:lnTo>
                <a:lnTo>
                  <a:pt x="565711" y="495300"/>
                </a:lnTo>
                <a:lnTo>
                  <a:pt x="560303" y="487680"/>
                </a:lnTo>
                <a:lnTo>
                  <a:pt x="558313" y="477520"/>
                </a:lnTo>
                <a:lnTo>
                  <a:pt x="558313" y="377190"/>
                </a:lnTo>
                <a:lnTo>
                  <a:pt x="556310" y="368300"/>
                </a:lnTo>
                <a:lnTo>
                  <a:pt x="550879" y="359410"/>
                </a:lnTo>
                <a:lnTo>
                  <a:pt x="542890" y="354330"/>
                </a:lnTo>
                <a:lnTo>
                  <a:pt x="533208" y="353060"/>
                </a:lnTo>
                <a:lnTo>
                  <a:pt x="635727" y="353060"/>
                </a:lnTo>
                <a:lnTo>
                  <a:pt x="624776" y="354330"/>
                </a:lnTo>
                <a:lnTo>
                  <a:pt x="616135" y="359410"/>
                </a:lnTo>
                <a:lnTo>
                  <a:pt x="610464" y="368300"/>
                </a:lnTo>
                <a:lnTo>
                  <a:pt x="608427" y="377190"/>
                </a:lnTo>
                <a:lnTo>
                  <a:pt x="608427" y="477520"/>
                </a:lnTo>
                <a:lnTo>
                  <a:pt x="606452" y="487680"/>
                </a:lnTo>
                <a:lnTo>
                  <a:pt x="601077" y="495300"/>
                </a:lnTo>
                <a:lnTo>
                  <a:pt x="593124" y="500380"/>
                </a:lnTo>
                <a:lnTo>
                  <a:pt x="583418" y="502920"/>
                </a:lnTo>
                <a:close/>
              </a:path>
              <a:path w="800100" h="847089">
                <a:moveTo>
                  <a:pt x="685840" y="502920"/>
                </a:moveTo>
                <a:lnTo>
                  <a:pt x="676174" y="500380"/>
                </a:lnTo>
                <a:lnTo>
                  <a:pt x="668217" y="495300"/>
                </a:lnTo>
                <a:lnTo>
                  <a:pt x="662819" y="487680"/>
                </a:lnTo>
                <a:lnTo>
                  <a:pt x="660831" y="477520"/>
                </a:lnTo>
                <a:lnTo>
                  <a:pt x="660831" y="377190"/>
                </a:lnTo>
                <a:lnTo>
                  <a:pt x="658828" y="368300"/>
                </a:lnTo>
                <a:lnTo>
                  <a:pt x="653398" y="359410"/>
                </a:lnTo>
                <a:lnTo>
                  <a:pt x="645408" y="354330"/>
                </a:lnTo>
                <a:lnTo>
                  <a:pt x="635727" y="353060"/>
                </a:lnTo>
                <a:lnTo>
                  <a:pt x="695876" y="353060"/>
                </a:lnTo>
                <a:lnTo>
                  <a:pt x="697581" y="356870"/>
                </a:lnTo>
                <a:lnTo>
                  <a:pt x="747366" y="356870"/>
                </a:lnTo>
                <a:lnTo>
                  <a:pt x="754861" y="358140"/>
                </a:lnTo>
                <a:lnTo>
                  <a:pt x="778658" y="373380"/>
                </a:lnTo>
                <a:lnTo>
                  <a:pt x="794347" y="396240"/>
                </a:lnTo>
                <a:lnTo>
                  <a:pt x="795085" y="400050"/>
                </a:lnTo>
                <a:lnTo>
                  <a:pt x="724595" y="400050"/>
                </a:lnTo>
                <a:lnTo>
                  <a:pt x="716354" y="402590"/>
                </a:lnTo>
                <a:lnTo>
                  <a:pt x="710074" y="408940"/>
                </a:lnTo>
                <a:lnTo>
                  <a:pt x="707641" y="417830"/>
                </a:lnTo>
                <a:lnTo>
                  <a:pt x="710945" y="430530"/>
                </a:lnTo>
                <a:lnTo>
                  <a:pt x="710945" y="477520"/>
                </a:lnTo>
                <a:lnTo>
                  <a:pt x="708942" y="487680"/>
                </a:lnTo>
                <a:lnTo>
                  <a:pt x="703511" y="495300"/>
                </a:lnTo>
                <a:lnTo>
                  <a:pt x="695521" y="500380"/>
                </a:lnTo>
                <a:lnTo>
                  <a:pt x="685840" y="502920"/>
                </a:lnTo>
                <a:close/>
              </a:path>
              <a:path w="800100" h="847089">
                <a:moveTo>
                  <a:pt x="747366" y="356870"/>
                </a:moveTo>
                <a:lnTo>
                  <a:pt x="697581" y="356870"/>
                </a:lnTo>
                <a:lnTo>
                  <a:pt x="712054" y="354330"/>
                </a:lnTo>
                <a:lnTo>
                  <a:pt x="718991" y="353060"/>
                </a:lnTo>
                <a:lnTo>
                  <a:pt x="724881" y="353060"/>
                </a:lnTo>
                <a:lnTo>
                  <a:pt x="747366" y="356870"/>
                </a:lnTo>
                <a:close/>
              </a:path>
              <a:path w="800100" h="847089">
                <a:moveTo>
                  <a:pt x="764944" y="698500"/>
                </a:moveTo>
                <a:lnTo>
                  <a:pt x="710849" y="698500"/>
                </a:lnTo>
                <a:lnTo>
                  <a:pt x="727854" y="655320"/>
                </a:lnTo>
                <a:lnTo>
                  <a:pt x="740786" y="608330"/>
                </a:lnTo>
                <a:lnTo>
                  <a:pt x="749012" y="560070"/>
                </a:lnTo>
                <a:lnTo>
                  <a:pt x="751895" y="509270"/>
                </a:lnTo>
                <a:lnTo>
                  <a:pt x="751895" y="425450"/>
                </a:lnTo>
                <a:lnTo>
                  <a:pt x="749871" y="415290"/>
                </a:lnTo>
                <a:lnTo>
                  <a:pt x="744223" y="407670"/>
                </a:lnTo>
                <a:lnTo>
                  <a:pt x="735585" y="402590"/>
                </a:lnTo>
                <a:lnTo>
                  <a:pt x="724595" y="400050"/>
                </a:lnTo>
                <a:lnTo>
                  <a:pt x="795085" y="400050"/>
                </a:lnTo>
                <a:lnTo>
                  <a:pt x="800004" y="425450"/>
                </a:lnTo>
                <a:lnTo>
                  <a:pt x="799948" y="509270"/>
                </a:lnTo>
                <a:lnTo>
                  <a:pt x="797871" y="556260"/>
                </a:lnTo>
                <a:lnTo>
                  <a:pt x="791692" y="601980"/>
                </a:lnTo>
                <a:lnTo>
                  <a:pt x="781798" y="647700"/>
                </a:lnTo>
                <a:lnTo>
                  <a:pt x="768518" y="689610"/>
                </a:lnTo>
                <a:lnTo>
                  <a:pt x="764944" y="698500"/>
                </a:lnTo>
                <a:close/>
              </a:path>
              <a:path w="800100" h="847089">
                <a:moveTo>
                  <a:pt x="338893" y="594360"/>
                </a:moveTo>
                <a:lnTo>
                  <a:pt x="275768" y="594360"/>
                </a:lnTo>
                <a:lnTo>
                  <a:pt x="241595" y="560070"/>
                </a:lnTo>
                <a:lnTo>
                  <a:pt x="226239" y="534670"/>
                </a:lnTo>
                <a:lnTo>
                  <a:pt x="221120" y="506730"/>
                </a:lnTo>
                <a:lnTo>
                  <a:pt x="226239" y="478790"/>
                </a:lnTo>
                <a:lnTo>
                  <a:pt x="253515" y="445770"/>
                </a:lnTo>
                <a:lnTo>
                  <a:pt x="294859" y="433070"/>
                </a:lnTo>
                <a:lnTo>
                  <a:pt x="309047" y="434340"/>
                </a:lnTo>
                <a:lnTo>
                  <a:pt x="322672" y="438150"/>
                </a:lnTo>
                <a:lnTo>
                  <a:pt x="335276" y="445770"/>
                </a:lnTo>
                <a:lnTo>
                  <a:pt x="346404" y="454660"/>
                </a:lnTo>
                <a:lnTo>
                  <a:pt x="357858" y="466090"/>
                </a:lnTo>
                <a:lnTo>
                  <a:pt x="403486" y="466090"/>
                </a:lnTo>
                <a:lnTo>
                  <a:pt x="403486" y="491490"/>
                </a:lnTo>
                <a:lnTo>
                  <a:pt x="286649" y="491490"/>
                </a:lnTo>
                <a:lnTo>
                  <a:pt x="280349" y="494030"/>
                </a:lnTo>
                <a:lnTo>
                  <a:pt x="275768" y="497840"/>
                </a:lnTo>
                <a:lnTo>
                  <a:pt x="270667" y="505460"/>
                </a:lnTo>
                <a:lnTo>
                  <a:pt x="268966" y="514350"/>
                </a:lnTo>
                <a:lnTo>
                  <a:pt x="270667" y="524510"/>
                </a:lnTo>
                <a:lnTo>
                  <a:pt x="275768" y="532130"/>
                </a:lnTo>
                <a:lnTo>
                  <a:pt x="338893" y="594360"/>
                </a:lnTo>
                <a:close/>
              </a:path>
              <a:path w="800100" h="847089">
                <a:moveTo>
                  <a:pt x="379908" y="554990"/>
                </a:moveTo>
                <a:lnTo>
                  <a:pt x="373513" y="554990"/>
                </a:lnTo>
                <a:lnTo>
                  <a:pt x="367118" y="553720"/>
                </a:lnTo>
                <a:lnTo>
                  <a:pt x="362440" y="548640"/>
                </a:lnTo>
                <a:lnTo>
                  <a:pt x="310036" y="497840"/>
                </a:lnTo>
                <a:lnTo>
                  <a:pt x="305454" y="494030"/>
                </a:lnTo>
                <a:lnTo>
                  <a:pt x="299249" y="491490"/>
                </a:lnTo>
                <a:lnTo>
                  <a:pt x="403486" y="491490"/>
                </a:lnTo>
                <a:lnTo>
                  <a:pt x="403486" y="532130"/>
                </a:lnTo>
                <a:lnTo>
                  <a:pt x="401466" y="542290"/>
                </a:lnTo>
                <a:lnTo>
                  <a:pt x="396136" y="549910"/>
                </a:lnTo>
                <a:lnTo>
                  <a:pt x="388586" y="553720"/>
                </a:lnTo>
                <a:lnTo>
                  <a:pt x="379908" y="554990"/>
                </a:lnTo>
                <a:close/>
              </a:path>
              <a:path w="800100" h="847089">
                <a:moveTo>
                  <a:pt x="391712" y="646430"/>
                </a:moveTo>
                <a:lnTo>
                  <a:pt x="102613" y="646430"/>
                </a:lnTo>
                <a:lnTo>
                  <a:pt x="102613" y="596900"/>
                </a:lnTo>
                <a:lnTo>
                  <a:pt x="341469" y="596900"/>
                </a:lnTo>
                <a:lnTo>
                  <a:pt x="391712" y="646430"/>
                </a:lnTo>
                <a:close/>
              </a:path>
              <a:path w="800100" h="847089">
                <a:moveTo>
                  <a:pt x="676963" y="847090"/>
                </a:moveTo>
                <a:lnTo>
                  <a:pt x="478513" y="847090"/>
                </a:lnTo>
                <a:lnTo>
                  <a:pt x="449499" y="840740"/>
                </a:lnTo>
                <a:lnTo>
                  <a:pt x="425595" y="825500"/>
                </a:lnTo>
                <a:lnTo>
                  <a:pt x="409370" y="801370"/>
                </a:lnTo>
                <a:lnTo>
                  <a:pt x="403390" y="774700"/>
                </a:lnTo>
                <a:lnTo>
                  <a:pt x="403390" y="730250"/>
                </a:lnTo>
                <a:lnTo>
                  <a:pt x="321299" y="648970"/>
                </a:lnTo>
                <a:lnTo>
                  <a:pt x="394289" y="648970"/>
                </a:lnTo>
                <a:lnTo>
                  <a:pt x="444531" y="698500"/>
                </a:lnTo>
                <a:lnTo>
                  <a:pt x="764944" y="698500"/>
                </a:lnTo>
                <a:lnTo>
                  <a:pt x="752181" y="730250"/>
                </a:lnTo>
                <a:lnTo>
                  <a:pt x="752181" y="744220"/>
                </a:lnTo>
                <a:lnTo>
                  <a:pt x="451308" y="744220"/>
                </a:lnTo>
                <a:lnTo>
                  <a:pt x="451308" y="772160"/>
                </a:lnTo>
                <a:lnTo>
                  <a:pt x="453332" y="781050"/>
                </a:lnTo>
                <a:lnTo>
                  <a:pt x="458981" y="789940"/>
                </a:lnTo>
                <a:lnTo>
                  <a:pt x="467618" y="795020"/>
                </a:lnTo>
                <a:lnTo>
                  <a:pt x="478608" y="796290"/>
                </a:lnTo>
                <a:lnTo>
                  <a:pt x="747339" y="796290"/>
                </a:lnTo>
                <a:lnTo>
                  <a:pt x="746200" y="801370"/>
                </a:lnTo>
                <a:lnTo>
                  <a:pt x="729964" y="825500"/>
                </a:lnTo>
                <a:lnTo>
                  <a:pt x="706032" y="840740"/>
                </a:lnTo>
                <a:lnTo>
                  <a:pt x="676963" y="847090"/>
                </a:lnTo>
                <a:close/>
              </a:path>
              <a:path w="800100" h="847089">
                <a:moveTo>
                  <a:pt x="747339" y="796290"/>
                </a:moveTo>
                <a:lnTo>
                  <a:pt x="676867" y="796290"/>
                </a:lnTo>
                <a:lnTo>
                  <a:pt x="686553" y="795020"/>
                </a:lnTo>
                <a:lnTo>
                  <a:pt x="694288" y="789940"/>
                </a:lnTo>
                <a:lnTo>
                  <a:pt x="699016" y="781050"/>
                </a:lnTo>
                <a:lnTo>
                  <a:pt x="699681" y="772160"/>
                </a:lnTo>
                <a:lnTo>
                  <a:pt x="699681" y="744220"/>
                </a:lnTo>
                <a:lnTo>
                  <a:pt x="752181" y="744220"/>
                </a:lnTo>
                <a:lnTo>
                  <a:pt x="752181" y="774700"/>
                </a:lnTo>
                <a:lnTo>
                  <a:pt x="747339" y="796290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14703735" y="4280919"/>
            <a:ext cx="838200" cy="838200"/>
            <a:chOff x="14703735" y="4280919"/>
            <a:chExt cx="838200" cy="838200"/>
          </a:xfrm>
        </p:grpSpPr>
        <p:sp>
          <p:nvSpPr>
            <p:cNvPr id="51" name="object 51"/>
            <p:cNvSpPr/>
            <p:nvPr/>
          </p:nvSpPr>
          <p:spPr>
            <a:xfrm>
              <a:off x="14703730" y="4280928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595642" y="131279"/>
                  </a:moveTo>
                  <a:lnTo>
                    <a:pt x="591070" y="120357"/>
                  </a:lnTo>
                  <a:lnTo>
                    <a:pt x="584593" y="111785"/>
                  </a:lnTo>
                  <a:lnTo>
                    <a:pt x="576872" y="106172"/>
                  </a:lnTo>
                  <a:lnTo>
                    <a:pt x="568502" y="104152"/>
                  </a:lnTo>
                  <a:lnTo>
                    <a:pt x="543560" y="104152"/>
                  </a:lnTo>
                  <a:lnTo>
                    <a:pt x="543560" y="153962"/>
                  </a:lnTo>
                  <a:lnTo>
                    <a:pt x="543560" y="301180"/>
                  </a:lnTo>
                  <a:lnTo>
                    <a:pt x="147218" y="301180"/>
                  </a:lnTo>
                  <a:lnTo>
                    <a:pt x="147218" y="153962"/>
                  </a:lnTo>
                  <a:lnTo>
                    <a:pt x="543560" y="153962"/>
                  </a:lnTo>
                  <a:lnTo>
                    <a:pt x="543560" y="104152"/>
                  </a:lnTo>
                  <a:lnTo>
                    <a:pt x="122364" y="104152"/>
                  </a:lnTo>
                  <a:lnTo>
                    <a:pt x="112750" y="106172"/>
                  </a:lnTo>
                  <a:lnTo>
                    <a:pt x="104813" y="111785"/>
                  </a:lnTo>
                  <a:lnTo>
                    <a:pt x="99415" y="120357"/>
                  </a:lnTo>
                  <a:lnTo>
                    <a:pt x="97421" y="131279"/>
                  </a:lnTo>
                  <a:lnTo>
                    <a:pt x="97421" y="328409"/>
                  </a:lnTo>
                  <a:lnTo>
                    <a:pt x="99415" y="338010"/>
                  </a:lnTo>
                  <a:lnTo>
                    <a:pt x="104813" y="345922"/>
                  </a:lnTo>
                  <a:lnTo>
                    <a:pt x="112750" y="351282"/>
                  </a:lnTo>
                  <a:lnTo>
                    <a:pt x="122364" y="353263"/>
                  </a:lnTo>
                  <a:lnTo>
                    <a:pt x="568502" y="353263"/>
                  </a:lnTo>
                  <a:lnTo>
                    <a:pt x="579424" y="351282"/>
                  </a:lnTo>
                  <a:lnTo>
                    <a:pt x="588010" y="345922"/>
                  </a:lnTo>
                  <a:lnTo>
                    <a:pt x="593623" y="338010"/>
                  </a:lnTo>
                  <a:lnTo>
                    <a:pt x="595642" y="328409"/>
                  </a:lnTo>
                  <a:lnTo>
                    <a:pt x="595642" y="301180"/>
                  </a:lnTo>
                  <a:lnTo>
                    <a:pt x="595642" y="153962"/>
                  </a:lnTo>
                  <a:lnTo>
                    <a:pt x="595642" y="131279"/>
                  </a:lnTo>
                  <a:close/>
                </a:path>
                <a:path w="838200" h="838200">
                  <a:moveTo>
                    <a:pt x="838098" y="172072"/>
                  </a:moveTo>
                  <a:lnTo>
                    <a:pt x="836168" y="166370"/>
                  </a:lnTo>
                  <a:lnTo>
                    <a:pt x="831037" y="160451"/>
                  </a:lnTo>
                  <a:lnTo>
                    <a:pt x="823772" y="155829"/>
                  </a:lnTo>
                  <a:lnTo>
                    <a:pt x="815428" y="153962"/>
                  </a:lnTo>
                  <a:lnTo>
                    <a:pt x="792861" y="153962"/>
                  </a:lnTo>
                  <a:lnTo>
                    <a:pt x="792861" y="203758"/>
                  </a:lnTo>
                  <a:lnTo>
                    <a:pt x="792861" y="745134"/>
                  </a:lnTo>
                  <a:lnTo>
                    <a:pt x="790575" y="745134"/>
                  </a:lnTo>
                  <a:lnTo>
                    <a:pt x="786650" y="764006"/>
                  </a:lnTo>
                  <a:lnTo>
                    <a:pt x="776135" y="779068"/>
                  </a:lnTo>
                  <a:lnTo>
                    <a:pt x="760958" y="789051"/>
                  </a:lnTo>
                  <a:lnTo>
                    <a:pt x="743051" y="792657"/>
                  </a:lnTo>
                  <a:lnTo>
                    <a:pt x="725131" y="788733"/>
                  </a:lnTo>
                  <a:lnTo>
                    <a:pt x="709917" y="778217"/>
                  </a:lnTo>
                  <a:lnTo>
                    <a:pt x="699376" y="763054"/>
                  </a:lnTo>
                  <a:lnTo>
                    <a:pt x="695426" y="745134"/>
                  </a:lnTo>
                  <a:lnTo>
                    <a:pt x="695426" y="203758"/>
                  </a:lnTo>
                  <a:lnTo>
                    <a:pt x="792861" y="203758"/>
                  </a:lnTo>
                  <a:lnTo>
                    <a:pt x="792861" y="153962"/>
                  </a:lnTo>
                  <a:lnTo>
                    <a:pt x="693153" y="153962"/>
                  </a:lnTo>
                  <a:lnTo>
                    <a:pt x="693153" y="51981"/>
                  </a:lnTo>
                  <a:lnTo>
                    <a:pt x="693153" y="24853"/>
                  </a:lnTo>
                  <a:lnTo>
                    <a:pt x="691159" y="15240"/>
                  </a:lnTo>
                  <a:lnTo>
                    <a:pt x="685761" y="7340"/>
                  </a:lnTo>
                  <a:lnTo>
                    <a:pt x="677824" y="1968"/>
                  </a:lnTo>
                  <a:lnTo>
                    <a:pt x="668210" y="0"/>
                  </a:lnTo>
                  <a:lnTo>
                    <a:pt x="656920" y="0"/>
                  </a:lnTo>
                  <a:lnTo>
                    <a:pt x="656920" y="792657"/>
                  </a:lnTo>
                  <a:lnTo>
                    <a:pt x="124548" y="792657"/>
                  </a:lnTo>
                  <a:lnTo>
                    <a:pt x="94348" y="787069"/>
                  </a:lnTo>
                  <a:lnTo>
                    <a:pt x="69888" y="771728"/>
                  </a:lnTo>
                  <a:lnTo>
                    <a:pt x="53505" y="748715"/>
                  </a:lnTo>
                  <a:lnTo>
                    <a:pt x="47523" y="720191"/>
                  </a:lnTo>
                  <a:lnTo>
                    <a:pt x="47523" y="51981"/>
                  </a:lnTo>
                  <a:lnTo>
                    <a:pt x="643356" y="51981"/>
                  </a:lnTo>
                  <a:lnTo>
                    <a:pt x="643356" y="745134"/>
                  </a:lnTo>
                  <a:lnTo>
                    <a:pt x="644207" y="757339"/>
                  </a:lnTo>
                  <a:lnTo>
                    <a:pt x="646760" y="769759"/>
                  </a:lnTo>
                  <a:lnTo>
                    <a:pt x="651002" y="781748"/>
                  </a:lnTo>
                  <a:lnTo>
                    <a:pt x="656920" y="792657"/>
                  </a:lnTo>
                  <a:lnTo>
                    <a:pt x="656920" y="0"/>
                  </a:lnTo>
                  <a:lnTo>
                    <a:pt x="24942" y="0"/>
                  </a:lnTo>
                  <a:lnTo>
                    <a:pt x="15328" y="1968"/>
                  </a:lnTo>
                  <a:lnTo>
                    <a:pt x="7391" y="7340"/>
                  </a:lnTo>
                  <a:lnTo>
                    <a:pt x="1993" y="15240"/>
                  </a:lnTo>
                  <a:lnTo>
                    <a:pt x="0" y="24853"/>
                  </a:lnTo>
                  <a:lnTo>
                    <a:pt x="0" y="715733"/>
                  </a:lnTo>
                  <a:lnTo>
                    <a:pt x="9550" y="763485"/>
                  </a:lnTo>
                  <a:lnTo>
                    <a:pt x="35674" y="802335"/>
                  </a:lnTo>
                  <a:lnTo>
                    <a:pt x="74561" y="828459"/>
                  </a:lnTo>
                  <a:lnTo>
                    <a:pt x="122364" y="838009"/>
                  </a:lnTo>
                  <a:lnTo>
                    <a:pt x="740676" y="838009"/>
                  </a:lnTo>
                  <a:lnTo>
                    <a:pt x="777875" y="830084"/>
                  </a:lnTo>
                  <a:lnTo>
                    <a:pt x="808926" y="808583"/>
                  </a:lnTo>
                  <a:lnTo>
                    <a:pt x="819619" y="792657"/>
                  </a:lnTo>
                  <a:lnTo>
                    <a:pt x="830211" y="776897"/>
                  </a:lnTo>
                  <a:lnTo>
                    <a:pt x="838098" y="738403"/>
                  </a:lnTo>
                  <a:lnTo>
                    <a:pt x="838098" y="203758"/>
                  </a:lnTo>
                  <a:lnTo>
                    <a:pt x="838098" y="172072"/>
                  </a:lnTo>
                  <a:close/>
                </a:path>
              </a:pathLst>
            </a:custGeom>
            <a:solidFill>
              <a:srgbClr val="5E7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801158" y="4677252"/>
              <a:ext cx="249202" cy="24910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4801152" y="4679530"/>
              <a:ext cx="498475" cy="346710"/>
            </a:xfrm>
            <a:custGeom>
              <a:avLst/>
              <a:gdLst/>
              <a:ahLst/>
              <a:cxnLst/>
              <a:rect l="l" t="t" r="r" b="b"/>
              <a:pathLst>
                <a:path w="498475" h="346710">
                  <a:moveTo>
                    <a:pt x="498221" y="321589"/>
                  </a:moveTo>
                  <a:lnTo>
                    <a:pt x="493649" y="310667"/>
                  </a:lnTo>
                  <a:lnTo>
                    <a:pt x="487172" y="302082"/>
                  </a:lnTo>
                  <a:lnTo>
                    <a:pt x="479450" y="296468"/>
                  </a:lnTo>
                  <a:lnTo>
                    <a:pt x="471081" y="294462"/>
                  </a:lnTo>
                  <a:lnTo>
                    <a:pt x="24942" y="294462"/>
                  </a:lnTo>
                  <a:lnTo>
                    <a:pt x="15328" y="296481"/>
                  </a:lnTo>
                  <a:lnTo>
                    <a:pt x="7391" y="302120"/>
                  </a:lnTo>
                  <a:lnTo>
                    <a:pt x="1993" y="310705"/>
                  </a:lnTo>
                  <a:lnTo>
                    <a:pt x="0" y="321589"/>
                  </a:lnTo>
                  <a:lnTo>
                    <a:pt x="1993" y="331203"/>
                  </a:lnTo>
                  <a:lnTo>
                    <a:pt x="7391" y="339153"/>
                  </a:lnTo>
                  <a:lnTo>
                    <a:pt x="15328" y="344551"/>
                  </a:lnTo>
                  <a:lnTo>
                    <a:pt x="24942" y="346532"/>
                  </a:lnTo>
                  <a:lnTo>
                    <a:pt x="471081" y="346532"/>
                  </a:lnTo>
                  <a:lnTo>
                    <a:pt x="482003" y="344551"/>
                  </a:lnTo>
                  <a:lnTo>
                    <a:pt x="490588" y="339153"/>
                  </a:lnTo>
                  <a:lnTo>
                    <a:pt x="496201" y="331203"/>
                  </a:lnTo>
                  <a:lnTo>
                    <a:pt x="498221" y="321589"/>
                  </a:lnTo>
                  <a:close/>
                </a:path>
                <a:path w="498475" h="346710">
                  <a:moveTo>
                    <a:pt x="498221" y="224167"/>
                  </a:moveTo>
                  <a:lnTo>
                    <a:pt x="493649" y="214553"/>
                  </a:lnTo>
                  <a:lnTo>
                    <a:pt x="487172" y="206654"/>
                  </a:lnTo>
                  <a:lnTo>
                    <a:pt x="479450" y="201282"/>
                  </a:lnTo>
                  <a:lnTo>
                    <a:pt x="471081" y="199313"/>
                  </a:lnTo>
                  <a:lnTo>
                    <a:pt x="323862" y="199313"/>
                  </a:lnTo>
                  <a:lnTo>
                    <a:pt x="314248" y="201282"/>
                  </a:lnTo>
                  <a:lnTo>
                    <a:pt x="306349" y="206654"/>
                  </a:lnTo>
                  <a:lnTo>
                    <a:pt x="300977" y="214553"/>
                  </a:lnTo>
                  <a:lnTo>
                    <a:pt x="299008" y="224167"/>
                  </a:lnTo>
                  <a:lnTo>
                    <a:pt x="300977" y="233781"/>
                  </a:lnTo>
                  <a:lnTo>
                    <a:pt x="306349" y="241719"/>
                  </a:lnTo>
                  <a:lnTo>
                    <a:pt x="314248" y="247116"/>
                  </a:lnTo>
                  <a:lnTo>
                    <a:pt x="323862" y="249110"/>
                  </a:lnTo>
                  <a:lnTo>
                    <a:pt x="471081" y="249110"/>
                  </a:lnTo>
                  <a:lnTo>
                    <a:pt x="482003" y="247116"/>
                  </a:lnTo>
                  <a:lnTo>
                    <a:pt x="490588" y="241719"/>
                  </a:lnTo>
                  <a:lnTo>
                    <a:pt x="496201" y="233781"/>
                  </a:lnTo>
                  <a:lnTo>
                    <a:pt x="498221" y="224167"/>
                  </a:lnTo>
                  <a:close/>
                </a:path>
                <a:path w="498475" h="346710">
                  <a:moveTo>
                    <a:pt x="498221" y="124561"/>
                  </a:moveTo>
                  <a:lnTo>
                    <a:pt x="493649" y="114947"/>
                  </a:lnTo>
                  <a:lnTo>
                    <a:pt x="487172" y="107048"/>
                  </a:lnTo>
                  <a:lnTo>
                    <a:pt x="479450" y="101676"/>
                  </a:lnTo>
                  <a:lnTo>
                    <a:pt x="471081" y="99707"/>
                  </a:lnTo>
                  <a:lnTo>
                    <a:pt x="323862" y="99707"/>
                  </a:lnTo>
                  <a:lnTo>
                    <a:pt x="314248" y="101676"/>
                  </a:lnTo>
                  <a:lnTo>
                    <a:pt x="306349" y="107048"/>
                  </a:lnTo>
                  <a:lnTo>
                    <a:pt x="300977" y="114947"/>
                  </a:lnTo>
                  <a:lnTo>
                    <a:pt x="299008" y="124561"/>
                  </a:lnTo>
                  <a:lnTo>
                    <a:pt x="300977" y="135483"/>
                  </a:lnTo>
                  <a:lnTo>
                    <a:pt x="306349" y="144068"/>
                  </a:lnTo>
                  <a:lnTo>
                    <a:pt x="314248" y="149682"/>
                  </a:lnTo>
                  <a:lnTo>
                    <a:pt x="323862" y="151688"/>
                  </a:lnTo>
                  <a:lnTo>
                    <a:pt x="471081" y="151688"/>
                  </a:lnTo>
                  <a:lnTo>
                    <a:pt x="482003" y="149682"/>
                  </a:lnTo>
                  <a:lnTo>
                    <a:pt x="490588" y="144068"/>
                  </a:lnTo>
                  <a:lnTo>
                    <a:pt x="496201" y="135483"/>
                  </a:lnTo>
                  <a:lnTo>
                    <a:pt x="498221" y="124561"/>
                  </a:lnTo>
                  <a:close/>
                </a:path>
                <a:path w="498475" h="346710">
                  <a:moveTo>
                    <a:pt x="498221" y="27139"/>
                  </a:moveTo>
                  <a:lnTo>
                    <a:pt x="493649" y="16217"/>
                  </a:lnTo>
                  <a:lnTo>
                    <a:pt x="487172" y="7632"/>
                  </a:lnTo>
                  <a:lnTo>
                    <a:pt x="479450" y="2019"/>
                  </a:lnTo>
                  <a:lnTo>
                    <a:pt x="471081" y="0"/>
                  </a:lnTo>
                  <a:lnTo>
                    <a:pt x="323862" y="0"/>
                  </a:lnTo>
                  <a:lnTo>
                    <a:pt x="314248" y="2032"/>
                  </a:lnTo>
                  <a:lnTo>
                    <a:pt x="306349" y="7670"/>
                  </a:lnTo>
                  <a:lnTo>
                    <a:pt x="300977" y="16256"/>
                  </a:lnTo>
                  <a:lnTo>
                    <a:pt x="299008" y="27139"/>
                  </a:lnTo>
                  <a:lnTo>
                    <a:pt x="300977" y="36753"/>
                  </a:lnTo>
                  <a:lnTo>
                    <a:pt x="306349" y="44691"/>
                  </a:lnTo>
                  <a:lnTo>
                    <a:pt x="314248" y="50088"/>
                  </a:lnTo>
                  <a:lnTo>
                    <a:pt x="323862" y="52082"/>
                  </a:lnTo>
                  <a:lnTo>
                    <a:pt x="471081" y="52082"/>
                  </a:lnTo>
                  <a:lnTo>
                    <a:pt x="482003" y="50088"/>
                  </a:lnTo>
                  <a:lnTo>
                    <a:pt x="490588" y="44691"/>
                  </a:lnTo>
                  <a:lnTo>
                    <a:pt x="496201" y="36753"/>
                  </a:lnTo>
                  <a:lnTo>
                    <a:pt x="498221" y="27139"/>
                  </a:lnTo>
                  <a:close/>
                </a:path>
              </a:pathLst>
            </a:custGeom>
            <a:solidFill>
              <a:srgbClr val="5E7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/>
          <p:nvPr/>
        </p:nvSpPr>
        <p:spPr>
          <a:xfrm>
            <a:off x="14724522" y="5319403"/>
            <a:ext cx="847725" cy="847725"/>
          </a:xfrm>
          <a:custGeom>
            <a:avLst/>
            <a:gdLst/>
            <a:ahLst/>
            <a:cxnLst/>
            <a:rect l="l" t="t" r="r" b="b"/>
            <a:pathLst>
              <a:path w="847725" h="847725">
                <a:moveTo>
                  <a:pt x="130675" y="349091"/>
                </a:moveTo>
                <a:lnTo>
                  <a:pt x="124488" y="349091"/>
                </a:lnTo>
                <a:lnTo>
                  <a:pt x="115151" y="347254"/>
                </a:lnTo>
                <a:lnTo>
                  <a:pt x="107321" y="342053"/>
                </a:lnTo>
                <a:lnTo>
                  <a:pt x="101936" y="333953"/>
                </a:lnTo>
                <a:lnTo>
                  <a:pt x="99951" y="323515"/>
                </a:lnTo>
                <a:lnTo>
                  <a:pt x="99933" y="250509"/>
                </a:lnTo>
                <a:lnTo>
                  <a:pt x="74997" y="250509"/>
                </a:lnTo>
                <a:lnTo>
                  <a:pt x="22151" y="228345"/>
                </a:lnTo>
                <a:lnTo>
                  <a:pt x="19" y="175499"/>
                </a:lnTo>
                <a:lnTo>
                  <a:pt x="0" y="72910"/>
                </a:lnTo>
                <a:lnTo>
                  <a:pt x="5963" y="45132"/>
                </a:lnTo>
                <a:lnTo>
                  <a:pt x="22151" y="21889"/>
                </a:lnTo>
                <a:lnTo>
                  <a:pt x="46014" y="5930"/>
                </a:lnTo>
                <a:lnTo>
                  <a:pt x="74997" y="0"/>
                </a:lnTo>
                <a:lnTo>
                  <a:pt x="468165" y="0"/>
                </a:lnTo>
                <a:lnTo>
                  <a:pt x="497149" y="5943"/>
                </a:lnTo>
                <a:lnTo>
                  <a:pt x="521011" y="21925"/>
                </a:lnTo>
                <a:lnTo>
                  <a:pt x="537200" y="45172"/>
                </a:lnTo>
                <a:lnTo>
                  <a:pt x="537767" y="47811"/>
                </a:lnTo>
                <a:lnTo>
                  <a:pt x="74997" y="47811"/>
                </a:lnTo>
                <a:lnTo>
                  <a:pt x="64039" y="49814"/>
                </a:lnTo>
                <a:lnTo>
                  <a:pt x="55427" y="55243"/>
                </a:lnTo>
                <a:lnTo>
                  <a:pt x="49795" y="63231"/>
                </a:lnTo>
                <a:lnTo>
                  <a:pt x="47777" y="72910"/>
                </a:lnTo>
                <a:lnTo>
                  <a:pt x="47777" y="175499"/>
                </a:lnTo>
                <a:lnTo>
                  <a:pt x="49795" y="185163"/>
                </a:lnTo>
                <a:lnTo>
                  <a:pt x="55427" y="193119"/>
                </a:lnTo>
                <a:lnTo>
                  <a:pt x="64039" y="198515"/>
                </a:lnTo>
                <a:lnTo>
                  <a:pt x="74997" y="200503"/>
                </a:lnTo>
                <a:lnTo>
                  <a:pt x="122775" y="200503"/>
                </a:lnTo>
                <a:lnTo>
                  <a:pt x="132413" y="202526"/>
                </a:lnTo>
                <a:lnTo>
                  <a:pt x="140347" y="208173"/>
                </a:lnTo>
                <a:lnTo>
                  <a:pt x="145729" y="216808"/>
                </a:lnTo>
                <a:lnTo>
                  <a:pt x="147711" y="227796"/>
                </a:lnTo>
                <a:lnTo>
                  <a:pt x="147711" y="266446"/>
                </a:lnTo>
                <a:lnTo>
                  <a:pt x="218141" y="266446"/>
                </a:lnTo>
                <a:lnTo>
                  <a:pt x="143143" y="341647"/>
                </a:lnTo>
                <a:lnTo>
                  <a:pt x="137242" y="346800"/>
                </a:lnTo>
                <a:lnTo>
                  <a:pt x="130675" y="349091"/>
                </a:lnTo>
                <a:close/>
              </a:path>
              <a:path w="847725" h="847725">
                <a:moveTo>
                  <a:pt x="543163" y="97913"/>
                </a:moveTo>
                <a:lnTo>
                  <a:pt x="495385" y="97913"/>
                </a:lnTo>
                <a:lnTo>
                  <a:pt x="495385" y="72910"/>
                </a:lnTo>
                <a:lnTo>
                  <a:pt x="493367" y="63231"/>
                </a:lnTo>
                <a:lnTo>
                  <a:pt x="487736" y="55243"/>
                </a:lnTo>
                <a:lnTo>
                  <a:pt x="479124" y="49814"/>
                </a:lnTo>
                <a:lnTo>
                  <a:pt x="468165" y="47811"/>
                </a:lnTo>
                <a:lnTo>
                  <a:pt x="537767" y="47811"/>
                </a:lnTo>
                <a:lnTo>
                  <a:pt x="543163" y="72910"/>
                </a:lnTo>
                <a:lnTo>
                  <a:pt x="543163" y="97913"/>
                </a:lnTo>
                <a:close/>
              </a:path>
              <a:path w="847725" h="847725">
                <a:moveTo>
                  <a:pt x="218141" y="266446"/>
                </a:moveTo>
                <a:lnTo>
                  <a:pt x="147711" y="266446"/>
                </a:lnTo>
                <a:lnTo>
                  <a:pt x="204531" y="209473"/>
                </a:lnTo>
                <a:lnTo>
                  <a:pt x="206815" y="204988"/>
                </a:lnTo>
                <a:lnTo>
                  <a:pt x="215856" y="200407"/>
                </a:lnTo>
                <a:lnTo>
                  <a:pt x="297707" y="200407"/>
                </a:lnTo>
                <a:lnTo>
                  <a:pt x="297707" y="173114"/>
                </a:lnTo>
                <a:lnTo>
                  <a:pt x="303670" y="144052"/>
                </a:lnTo>
                <a:lnTo>
                  <a:pt x="319859" y="120125"/>
                </a:lnTo>
                <a:lnTo>
                  <a:pt x="343721" y="103892"/>
                </a:lnTo>
                <a:lnTo>
                  <a:pt x="372705" y="97913"/>
                </a:lnTo>
                <a:lnTo>
                  <a:pt x="768157" y="97913"/>
                </a:lnTo>
                <a:lnTo>
                  <a:pt x="795820" y="103892"/>
                </a:lnTo>
                <a:lnTo>
                  <a:pt x="819004" y="120125"/>
                </a:lnTo>
                <a:lnTo>
                  <a:pt x="834596" y="143530"/>
                </a:lnTo>
                <a:lnTo>
                  <a:pt x="768157" y="143530"/>
                </a:lnTo>
                <a:lnTo>
                  <a:pt x="370516" y="143625"/>
                </a:lnTo>
                <a:lnTo>
                  <a:pt x="345485" y="250509"/>
                </a:lnTo>
                <a:lnTo>
                  <a:pt x="234035" y="250509"/>
                </a:lnTo>
                <a:lnTo>
                  <a:pt x="218141" y="266446"/>
                </a:lnTo>
                <a:close/>
              </a:path>
              <a:path w="847725" h="847725">
                <a:moveTo>
                  <a:pt x="647666" y="364551"/>
                </a:moveTo>
                <a:lnTo>
                  <a:pt x="595510" y="364551"/>
                </a:lnTo>
                <a:lnTo>
                  <a:pt x="595529" y="323419"/>
                </a:lnTo>
                <a:lnTo>
                  <a:pt x="597492" y="313851"/>
                </a:lnTo>
                <a:lnTo>
                  <a:pt x="602874" y="305896"/>
                </a:lnTo>
                <a:lnTo>
                  <a:pt x="610808" y="300499"/>
                </a:lnTo>
                <a:lnTo>
                  <a:pt x="620445" y="298512"/>
                </a:lnTo>
                <a:lnTo>
                  <a:pt x="768157" y="298512"/>
                </a:lnTo>
                <a:lnTo>
                  <a:pt x="777795" y="296509"/>
                </a:lnTo>
                <a:lnTo>
                  <a:pt x="785729" y="291080"/>
                </a:lnTo>
                <a:lnTo>
                  <a:pt x="791111" y="283092"/>
                </a:lnTo>
                <a:lnTo>
                  <a:pt x="793093" y="273413"/>
                </a:lnTo>
                <a:lnTo>
                  <a:pt x="793093" y="170823"/>
                </a:lnTo>
                <a:lnTo>
                  <a:pt x="791111" y="159835"/>
                </a:lnTo>
                <a:lnTo>
                  <a:pt x="785729" y="151200"/>
                </a:lnTo>
                <a:lnTo>
                  <a:pt x="777795" y="145553"/>
                </a:lnTo>
                <a:lnTo>
                  <a:pt x="768157" y="143530"/>
                </a:lnTo>
                <a:lnTo>
                  <a:pt x="834596" y="143530"/>
                </a:lnTo>
                <a:lnTo>
                  <a:pt x="834943" y="144052"/>
                </a:lnTo>
                <a:lnTo>
                  <a:pt x="840871" y="173114"/>
                </a:lnTo>
                <a:lnTo>
                  <a:pt x="840871" y="275703"/>
                </a:lnTo>
                <a:lnTo>
                  <a:pt x="834943" y="303441"/>
                </a:lnTo>
                <a:lnTo>
                  <a:pt x="819004" y="326688"/>
                </a:lnTo>
                <a:lnTo>
                  <a:pt x="795820" y="342670"/>
                </a:lnTo>
                <a:lnTo>
                  <a:pt x="768157" y="348614"/>
                </a:lnTo>
                <a:lnTo>
                  <a:pt x="768157" y="353194"/>
                </a:lnTo>
                <a:lnTo>
                  <a:pt x="647666" y="353194"/>
                </a:lnTo>
                <a:lnTo>
                  <a:pt x="647666" y="364551"/>
                </a:lnTo>
                <a:close/>
              </a:path>
              <a:path w="847725" h="847725">
                <a:moveTo>
                  <a:pt x="479891" y="683581"/>
                </a:moveTo>
                <a:lnTo>
                  <a:pt x="420483" y="683581"/>
                </a:lnTo>
                <a:lnTo>
                  <a:pt x="440023" y="655413"/>
                </a:lnTo>
                <a:lnTo>
                  <a:pt x="464239" y="632596"/>
                </a:lnTo>
                <a:lnTo>
                  <a:pt x="492703" y="615326"/>
                </a:lnTo>
                <a:lnTo>
                  <a:pt x="524985" y="603799"/>
                </a:lnTo>
                <a:lnTo>
                  <a:pt x="512691" y="585564"/>
                </a:lnTo>
                <a:lnTo>
                  <a:pt x="503368" y="565639"/>
                </a:lnTo>
                <a:lnTo>
                  <a:pt x="497454" y="544872"/>
                </a:lnTo>
                <a:lnTo>
                  <a:pt x="495385" y="524114"/>
                </a:lnTo>
                <a:lnTo>
                  <a:pt x="501349" y="486729"/>
                </a:lnTo>
                <a:lnTo>
                  <a:pt x="517537" y="454293"/>
                </a:lnTo>
                <a:lnTo>
                  <a:pt x="541400" y="428280"/>
                </a:lnTo>
                <a:lnTo>
                  <a:pt x="570383" y="410167"/>
                </a:lnTo>
                <a:lnTo>
                  <a:pt x="508996" y="348614"/>
                </a:lnTo>
                <a:lnTo>
                  <a:pt x="370421" y="348614"/>
                </a:lnTo>
                <a:lnTo>
                  <a:pt x="341437" y="342657"/>
                </a:lnTo>
                <a:lnTo>
                  <a:pt x="317575" y="326652"/>
                </a:lnTo>
                <a:lnTo>
                  <a:pt x="301386" y="303401"/>
                </a:lnTo>
                <a:lnTo>
                  <a:pt x="295423" y="275703"/>
                </a:lnTo>
                <a:lnTo>
                  <a:pt x="295423" y="250509"/>
                </a:lnTo>
                <a:lnTo>
                  <a:pt x="345485" y="250509"/>
                </a:lnTo>
                <a:lnTo>
                  <a:pt x="345485" y="273413"/>
                </a:lnTo>
                <a:lnTo>
                  <a:pt x="347482" y="283092"/>
                </a:lnTo>
                <a:lnTo>
                  <a:pt x="352897" y="291080"/>
                </a:lnTo>
                <a:lnTo>
                  <a:pt x="360863" y="296509"/>
                </a:lnTo>
                <a:lnTo>
                  <a:pt x="370516" y="298512"/>
                </a:lnTo>
                <a:lnTo>
                  <a:pt x="522701" y="298512"/>
                </a:lnTo>
                <a:lnTo>
                  <a:pt x="531838" y="300802"/>
                </a:lnTo>
                <a:lnTo>
                  <a:pt x="595510" y="364551"/>
                </a:lnTo>
                <a:lnTo>
                  <a:pt x="647666" y="364551"/>
                </a:lnTo>
                <a:lnTo>
                  <a:pt x="647666" y="403296"/>
                </a:lnTo>
                <a:lnTo>
                  <a:pt x="687251" y="419014"/>
                </a:lnTo>
                <a:lnTo>
                  <a:pt x="718940" y="446873"/>
                </a:lnTo>
                <a:lnTo>
                  <a:pt x="720050" y="448817"/>
                </a:lnTo>
                <a:lnTo>
                  <a:pt x="620350" y="448817"/>
                </a:lnTo>
                <a:lnTo>
                  <a:pt x="590046" y="454797"/>
                </a:lnTo>
                <a:lnTo>
                  <a:pt x="565506" y="471029"/>
                </a:lnTo>
                <a:lnTo>
                  <a:pt x="549067" y="494956"/>
                </a:lnTo>
                <a:lnTo>
                  <a:pt x="543068" y="524018"/>
                </a:lnTo>
                <a:lnTo>
                  <a:pt x="549081" y="551756"/>
                </a:lnTo>
                <a:lnTo>
                  <a:pt x="565541" y="575003"/>
                </a:lnTo>
                <a:lnTo>
                  <a:pt x="590086" y="590985"/>
                </a:lnTo>
                <a:lnTo>
                  <a:pt x="620350" y="596928"/>
                </a:lnTo>
                <a:lnTo>
                  <a:pt x="724485" y="596928"/>
                </a:lnTo>
                <a:lnTo>
                  <a:pt x="718095" y="606090"/>
                </a:lnTo>
                <a:lnTo>
                  <a:pt x="760329" y="623893"/>
                </a:lnTo>
                <a:lnTo>
                  <a:pt x="793098" y="649130"/>
                </a:lnTo>
                <a:lnTo>
                  <a:pt x="673268" y="649130"/>
                </a:lnTo>
                <a:lnTo>
                  <a:pt x="670698" y="649225"/>
                </a:lnTo>
                <a:lnTo>
                  <a:pt x="668128" y="649416"/>
                </a:lnTo>
                <a:lnTo>
                  <a:pt x="565910" y="649416"/>
                </a:lnTo>
                <a:lnTo>
                  <a:pt x="517993" y="658670"/>
                </a:lnTo>
                <a:lnTo>
                  <a:pt x="479891" y="683581"/>
                </a:lnTo>
                <a:close/>
              </a:path>
              <a:path w="847725" h="847725">
                <a:moveTo>
                  <a:pt x="820408" y="847629"/>
                </a:moveTo>
                <a:lnTo>
                  <a:pt x="29504" y="847629"/>
                </a:lnTo>
                <a:lnTo>
                  <a:pt x="18545" y="845626"/>
                </a:lnTo>
                <a:lnTo>
                  <a:pt x="9933" y="840197"/>
                </a:lnTo>
                <a:lnTo>
                  <a:pt x="4302" y="832209"/>
                </a:lnTo>
                <a:lnTo>
                  <a:pt x="2284" y="822530"/>
                </a:lnTo>
                <a:lnTo>
                  <a:pt x="2284" y="774719"/>
                </a:lnTo>
                <a:lnTo>
                  <a:pt x="8556" y="728515"/>
                </a:lnTo>
                <a:lnTo>
                  <a:pt x="26286" y="686805"/>
                </a:lnTo>
                <a:lnTo>
                  <a:pt x="53843" y="651334"/>
                </a:lnTo>
                <a:lnTo>
                  <a:pt x="89595" y="623847"/>
                </a:lnTo>
                <a:lnTo>
                  <a:pt x="131912" y="606090"/>
                </a:lnTo>
                <a:lnTo>
                  <a:pt x="119618" y="589450"/>
                </a:lnTo>
                <a:lnTo>
                  <a:pt x="110295" y="570458"/>
                </a:lnTo>
                <a:lnTo>
                  <a:pt x="104381" y="549336"/>
                </a:lnTo>
                <a:lnTo>
                  <a:pt x="102313" y="526308"/>
                </a:lnTo>
                <a:lnTo>
                  <a:pt x="111899" y="478261"/>
                </a:lnTo>
                <a:lnTo>
                  <a:pt x="138098" y="439179"/>
                </a:lnTo>
                <a:lnTo>
                  <a:pt x="177076" y="412908"/>
                </a:lnTo>
                <a:lnTo>
                  <a:pt x="224993" y="403296"/>
                </a:lnTo>
                <a:lnTo>
                  <a:pt x="272926" y="412908"/>
                </a:lnTo>
                <a:lnTo>
                  <a:pt x="311936" y="439179"/>
                </a:lnTo>
                <a:lnTo>
                  <a:pt x="318405" y="448817"/>
                </a:lnTo>
                <a:lnTo>
                  <a:pt x="222709" y="448817"/>
                </a:lnTo>
                <a:lnTo>
                  <a:pt x="192762" y="454475"/>
                </a:lnTo>
                <a:lnTo>
                  <a:pt x="169007" y="470170"/>
                </a:lnTo>
                <a:lnTo>
                  <a:pt x="153353" y="493990"/>
                </a:lnTo>
                <a:lnTo>
                  <a:pt x="147711" y="524018"/>
                </a:lnTo>
                <a:lnTo>
                  <a:pt x="153674" y="551756"/>
                </a:lnTo>
                <a:lnTo>
                  <a:pt x="169863" y="575003"/>
                </a:lnTo>
                <a:lnTo>
                  <a:pt x="193725" y="590985"/>
                </a:lnTo>
                <a:lnTo>
                  <a:pt x="222709" y="596928"/>
                </a:lnTo>
                <a:lnTo>
                  <a:pt x="324567" y="596928"/>
                </a:lnTo>
                <a:lnTo>
                  <a:pt x="318170" y="606090"/>
                </a:lnTo>
                <a:lnTo>
                  <a:pt x="349186" y="617594"/>
                </a:lnTo>
                <a:lnTo>
                  <a:pt x="377000" y="634636"/>
                </a:lnTo>
                <a:lnTo>
                  <a:pt x="393005" y="649416"/>
                </a:lnTo>
                <a:lnTo>
                  <a:pt x="170363" y="649416"/>
                </a:lnTo>
                <a:lnTo>
                  <a:pt x="122445" y="658670"/>
                </a:lnTo>
                <a:lnTo>
                  <a:pt x="83468" y="684153"/>
                </a:lnTo>
                <a:lnTo>
                  <a:pt x="57268" y="722449"/>
                </a:lnTo>
                <a:lnTo>
                  <a:pt x="47682" y="770138"/>
                </a:lnTo>
                <a:lnTo>
                  <a:pt x="45398" y="770138"/>
                </a:lnTo>
                <a:lnTo>
                  <a:pt x="45398" y="797432"/>
                </a:lnTo>
                <a:lnTo>
                  <a:pt x="847628" y="797432"/>
                </a:lnTo>
                <a:lnTo>
                  <a:pt x="847628" y="822530"/>
                </a:lnTo>
                <a:lnTo>
                  <a:pt x="845610" y="832209"/>
                </a:lnTo>
                <a:lnTo>
                  <a:pt x="839979" y="840197"/>
                </a:lnTo>
                <a:lnTo>
                  <a:pt x="831367" y="845626"/>
                </a:lnTo>
                <a:lnTo>
                  <a:pt x="820408" y="847629"/>
                </a:lnTo>
                <a:close/>
              </a:path>
              <a:path w="847725" h="847725">
                <a:moveTo>
                  <a:pt x="324567" y="596928"/>
                </a:moveTo>
                <a:lnTo>
                  <a:pt x="222709" y="596928"/>
                </a:lnTo>
                <a:lnTo>
                  <a:pt x="250372" y="590971"/>
                </a:lnTo>
                <a:lnTo>
                  <a:pt x="273556" y="574967"/>
                </a:lnTo>
                <a:lnTo>
                  <a:pt x="289495" y="551716"/>
                </a:lnTo>
                <a:lnTo>
                  <a:pt x="295423" y="524018"/>
                </a:lnTo>
                <a:lnTo>
                  <a:pt x="289482" y="494956"/>
                </a:lnTo>
                <a:lnTo>
                  <a:pt x="273521" y="471029"/>
                </a:lnTo>
                <a:lnTo>
                  <a:pt x="250332" y="454797"/>
                </a:lnTo>
                <a:lnTo>
                  <a:pt x="222709" y="448817"/>
                </a:lnTo>
                <a:lnTo>
                  <a:pt x="318405" y="448817"/>
                </a:lnTo>
                <a:lnTo>
                  <a:pt x="338168" y="478261"/>
                </a:lnTo>
                <a:lnTo>
                  <a:pt x="347769" y="526308"/>
                </a:lnTo>
                <a:lnTo>
                  <a:pt x="345700" y="549014"/>
                </a:lnTo>
                <a:lnTo>
                  <a:pt x="339786" y="569599"/>
                </a:lnTo>
                <a:lnTo>
                  <a:pt x="330464" y="588484"/>
                </a:lnTo>
                <a:lnTo>
                  <a:pt x="324567" y="596928"/>
                </a:lnTo>
                <a:close/>
              </a:path>
              <a:path w="847725" h="847725">
                <a:moveTo>
                  <a:pt x="724485" y="596928"/>
                </a:moveTo>
                <a:lnTo>
                  <a:pt x="620350" y="596928"/>
                </a:lnTo>
                <a:lnTo>
                  <a:pt x="648014" y="590971"/>
                </a:lnTo>
                <a:lnTo>
                  <a:pt x="671198" y="574967"/>
                </a:lnTo>
                <a:lnTo>
                  <a:pt x="687136" y="551716"/>
                </a:lnTo>
                <a:lnTo>
                  <a:pt x="693064" y="524018"/>
                </a:lnTo>
                <a:lnTo>
                  <a:pt x="687136" y="493990"/>
                </a:lnTo>
                <a:lnTo>
                  <a:pt x="671198" y="470170"/>
                </a:lnTo>
                <a:lnTo>
                  <a:pt x="648014" y="454475"/>
                </a:lnTo>
                <a:lnTo>
                  <a:pt x="620350" y="448817"/>
                </a:lnTo>
                <a:lnTo>
                  <a:pt x="720050" y="448817"/>
                </a:lnTo>
                <a:lnTo>
                  <a:pt x="739975" y="483696"/>
                </a:lnTo>
                <a:lnTo>
                  <a:pt x="747599" y="526308"/>
                </a:lnTo>
                <a:lnTo>
                  <a:pt x="745546" y="549014"/>
                </a:lnTo>
                <a:lnTo>
                  <a:pt x="739664" y="569599"/>
                </a:lnTo>
                <a:lnTo>
                  <a:pt x="730374" y="588484"/>
                </a:lnTo>
                <a:lnTo>
                  <a:pt x="724485" y="596928"/>
                </a:lnTo>
                <a:close/>
              </a:path>
              <a:path w="847725" h="847725">
                <a:moveTo>
                  <a:pt x="847628" y="797432"/>
                </a:moveTo>
                <a:lnTo>
                  <a:pt x="792998" y="797432"/>
                </a:lnTo>
                <a:lnTo>
                  <a:pt x="792998" y="770138"/>
                </a:lnTo>
                <a:lnTo>
                  <a:pt x="783778" y="723491"/>
                </a:lnTo>
                <a:lnTo>
                  <a:pt x="758640" y="684977"/>
                </a:lnTo>
                <a:lnTo>
                  <a:pt x="721367" y="658791"/>
                </a:lnTo>
                <a:lnTo>
                  <a:pt x="675742" y="649130"/>
                </a:lnTo>
                <a:lnTo>
                  <a:pt x="793098" y="649130"/>
                </a:lnTo>
                <a:lnTo>
                  <a:pt x="796049" y="651403"/>
                </a:lnTo>
                <a:lnTo>
                  <a:pt x="823605" y="686874"/>
                </a:lnTo>
                <a:lnTo>
                  <a:pt x="841347" y="728561"/>
                </a:lnTo>
                <a:lnTo>
                  <a:pt x="847628" y="774719"/>
                </a:lnTo>
                <a:lnTo>
                  <a:pt x="847628" y="797432"/>
                </a:lnTo>
                <a:close/>
              </a:path>
              <a:path w="847725" h="847725">
                <a:moveTo>
                  <a:pt x="443230" y="797432"/>
                </a:moveTo>
                <a:lnTo>
                  <a:pt x="393168" y="797432"/>
                </a:lnTo>
                <a:lnTo>
                  <a:pt x="393168" y="770138"/>
                </a:lnTo>
                <a:lnTo>
                  <a:pt x="383580" y="722449"/>
                </a:lnTo>
                <a:lnTo>
                  <a:pt x="357370" y="684153"/>
                </a:lnTo>
                <a:lnTo>
                  <a:pt x="318364" y="658670"/>
                </a:lnTo>
                <a:lnTo>
                  <a:pt x="270392" y="649416"/>
                </a:lnTo>
                <a:lnTo>
                  <a:pt x="393005" y="649416"/>
                </a:lnTo>
                <a:lnTo>
                  <a:pt x="400976" y="656778"/>
                </a:lnTo>
                <a:lnTo>
                  <a:pt x="420483" y="683581"/>
                </a:lnTo>
                <a:lnTo>
                  <a:pt x="479891" y="683581"/>
                </a:lnTo>
                <a:lnTo>
                  <a:pt x="479015" y="684153"/>
                </a:lnTo>
                <a:lnTo>
                  <a:pt x="452815" y="722449"/>
                </a:lnTo>
                <a:lnTo>
                  <a:pt x="443230" y="770138"/>
                </a:lnTo>
                <a:lnTo>
                  <a:pt x="443230" y="797432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346870" y="6463143"/>
            <a:ext cx="838200" cy="847725"/>
          </a:xfrm>
          <a:custGeom>
            <a:avLst/>
            <a:gdLst/>
            <a:ahLst/>
            <a:cxnLst/>
            <a:rect l="l" t="t" r="r" b="b"/>
            <a:pathLst>
              <a:path w="838200" h="847725">
                <a:moveTo>
                  <a:pt x="738403" y="182956"/>
                </a:moveTo>
                <a:lnTo>
                  <a:pt x="732523" y="155308"/>
                </a:lnTo>
                <a:lnTo>
                  <a:pt x="732497" y="155181"/>
                </a:lnTo>
                <a:lnTo>
                  <a:pt x="716610" y="131876"/>
                </a:lnTo>
                <a:lnTo>
                  <a:pt x="693508" y="115824"/>
                </a:lnTo>
                <a:lnTo>
                  <a:pt x="688505" y="114744"/>
                </a:lnTo>
                <a:lnTo>
                  <a:pt x="688505" y="180467"/>
                </a:lnTo>
                <a:lnTo>
                  <a:pt x="686536" y="190157"/>
                </a:lnTo>
                <a:lnTo>
                  <a:pt x="681164" y="198132"/>
                </a:lnTo>
                <a:lnTo>
                  <a:pt x="673265" y="203542"/>
                </a:lnTo>
                <a:lnTo>
                  <a:pt x="663651" y="205536"/>
                </a:lnTo>
                <a:lnTo>
                  <a:pt x="652716" y="203542"/>
                </a:lnTo>
                <a:lnTo>
                  <a:pt x="644105" y="198132"/>
                </a:lnTo>
                <a:lnTo>
                  <a:pt x="638454" y="190157"/>
                </a:lnTo>
                <a:lnTo>
                  <a:pt x="636435" y="180467"/>
                </a:lnTo>
                <a:lnTo>
                  <a:pt x="638454" y="170764"/>
                </a:lnTo>
                <a:lnTo>
                  <a:pt x="644105" y="162750"/>
                </a:lnTo>
                <a:lnTo>
                  <a:pt x="652716" y="157314"/>
                </a:lnTo>
                <a:lnTo>
                  <a:pt x="663651" y="155308"/>
                </a:lnTo>
                <a:lnTo>
                  <a:pt x="673265" y="157314"/>
                </a:lnTo>
                <a:lnTo>
                  <a:pt x="681164" y="162750"/>
                </a:lnTo>
                <a:lnTo>
                  <a:pt x="686536" y="170764"/>
                </a:lnTo>
                <a:lnTo>
                  <a:pt x="688505" y="180467"/>
                </a:lnTo>
                <a:lnTo>
                  <a:pt x="688505" y="114744"/>
                </a:lnTo>
                <a:lnTo>
                  <a:pt x="665937" y="109855"/>
                </a:lnTo>
                <a:lnTo>
                  <a:pt x="665835" y="109664"/>
                </a:lnTo>
                <a:lnTo>
                  <a:pt x="636955" y="115620"/>
                </a:lnTo>
                <a:lnTo>
                  <a:pt x="613168" y="131648"/>
                </a:lnTo>
                <a:lnTo>
                  <a:pt x="597027" y="154952"/>
                </a:lnTo>
                <a:lnTo>
                  <a:pt x="591083" y="182765"/>
                </a:lnTo>
                <a:lnTo>
                  <a:pt x="592226" y="193370"/>
                </a:lnTo>
                <a:lnTo>
                  <a:pt x="595071" y="204203"/>
                </a:lnTo>
                <a:lnTo>
                  <a:pt x="598766" y="214604"/>
                </a:lnTo>
                <a:lnTo>
                  <a:pt x="602475" y="223913"/>
                </a:lnTo>
                <a:lnTo>
                  <a:pt x="541286" y="302653"/>
                </a:lnTo>
                <a:lnTo>
                  <a:pt x="541286" y="376923"/>
                </a:lnTo>
                <a:lnTo>
                  <a:pt x="539267" y="386626"/>
                </a:lnTo>
                <a:lnTo>
                  <a:pt x="533654" y="394639"/>
                </a:lnTo>
                <a:lnTo>
                  <a:pt x="525081" y="400088"/>
                </a:lnTo>
                <a:lnTo>
                  <a:pt x="514159" y="402094"/>
                </a:lnTo>
                <a:lnTo>
                  <a:pt x="504545" y="400088"/>
                </a:lnTo>
                <a:lnTo>
                  <a:pt x="496646" y="394639"/>
                </a:lnTo>
                <a:lnTo>
                  <a:pt x="491274" y="386626"/>
                </a:lnTo>
                <a:lnTo>
                  <a:pt x="489305" y="376923"/>
                </a:lnTo>
                <a:lnTo>
                  <a:pt x="491274" y="367220"/>
                </a:lnTo>
                <a:lnTo>
                  <a:pt x="533654" y="359206"/>
                </a:lnTo>
                <a:lnTo>
                  <a:pt x="541286" y="376923"/>
                </a:lnTo>
                <a:lnTo>
                  <a:pt x="541286" y="302653"/>
                </a:lnTo>
                <a:lnTo>
                  <a:pt x="536727" y="308508"/>
                </a:lnTo>
                <a:lnTo>
                  <a:pt x="530948" y="307073"/>
                </a:lnTo>
                <a:lnTo>
                  <a:pt x="524586" y="306298"/>
                </a:lnTo>
                <a:lnTo>
                  <a:pt x="517855" y="306298"/>
                </a:lnTo>
                <a:lnTo>
                  <a:pt x="506907" y="306984"/>
                </a:lnTo>
                <a:lnTo>
                  <a:pt x="495947" y="309054"/>
                </a:lnTo>
                <a:lnTo>
                  <a:pt x="485368" y="312597"/>
                </a:lnTo>
                <a:lnTo>
                  <a:pt x="475551" y="317690"/>
                </a:lnTo>
                <a:lnTo>
                  <a:pt x="440931" y="290322"/>
                </a:lnTo>
                <a:lnTo>
                  <a:pt x="394474" y="253580"/>
                </a:lnTo>
                <a:lnTo>
                  <a:pt x="391693" y="251383"/>
                </a:lnTo>
                <a:lnTo>
                  <a:pt x="393865" y="246786"/>
                </a:lnTo>
                <a:lnTo>
                  <a:pt x="388480" y="203339"/>
                </a:lnTo>
                <a:lnTo>
                  <a:pt x="348043" y="161378"/>
                </a:lnTo>
                <a:lnTo>
                  <a:pt x="341985" y="160134"/>
                </a:lnTo>
                <a:lnTo>
                  <a:pt x="341985" y="228409"/>
                </a:lnTo>
                <a:lnTo>
                  <a:pt x="339991" y="238112"/>
                </a:lnTo>
                <a:lnTo>
                  <a:pt x="334594" y="246126"/>
                </a:lnTo>
                <a:lnTo>
                  <a:pt x="326656" y="251574"/>
                </a:lnTo>
                <a:lnTo>
                  <a:pt x="317030" y="253580"/>
                </a:lnTo>
                <a:lnTo>
                  <a:pt x="307428" y="251574"/>
                </a:lnTo>
                <a:lnTo>
                  <a:pt x="299516" y="246126"/>
                </a:lnTo>
                <a:lnTo>
                  <a:pt x="294157" y="238112"/>
                </a:lnTo>
                <a:lnTo>
                  <a:pt x="292176" y="228409"/>
                </a:lnTo>
                <a:lnTo>
                  <a:pt x="295389" y="218719"/>
                </a:lnTo>
                <a:lnTo>
                  <a:pt x="301193" y="210743"/>
                </a:lnTo>
                <a:lnTo>
                  <a:pt x="308686" y="205333"/>
                </a:lnTo>
                <a:lnTo>
                  <a:pt x="317030" y="203339"/>
                </a:lnTo>
                <a:lnTo>
                  <a:pt x="326656" y="205333"/>
                </a:lnTo>
                <a:lnTo>
                  <a:pt x="334594" y="210743"/>
                </a:lnTo>
                <a:lnTo>
                  <a:pt x="339991" y="218719"/>
                </a:lnTo>
                <a:lnTo>
                  <a:pt x="341985" y="228409"/>
                </a:lnTo>
                <a:lnTo>
                  <a:pt x="341985" y="160134"/>
                </a:lnTo>
                <a:lnTo>
                  <a:pt x="291642" y="161353"/>
                </a:lnTo>
                <a:lnTo>
                  <a:pt x="252641" y="200698"/>
                </a:lnTo>
                <a:lnTo>
                  <a:pt x="246735" y="228511"/>
                </a:lnTo>
                <a:lnTo>
                  <a:pt x="247561" y="239102"/>
                </a:lnTo>
                <a:lnTo>
                  <a:pt x="249859" y="249936"/>
                </a:lnTo>
                <a:lnTo>
                  <a:pt x="253415" y="260350"/>
                </a:lnTo>
                <a:lnTo>
                  <a:pt x="258025" y="269659"/>
                </a:lnTo>
                <a:lnTo>
                  <a:pt x="194754" y="351231"/>
                </a:lnTo>
                <a:lnTo>
                  <a:pt x="194754" y="429463"/>
                </a:lnTo>
                <a:lnTo>
                  <a:pt x="192773" y="439153"/>
                </a:lnTo>
                <a:lnTo>
                  <a:pt x="187401" y="447128"/>
                </a:lnTo>
                <a:lnTo>
                  <a:pt x="179463" y="452539"/>
                </a:lnTo>
                <a:lnTo>
                  <a:pt x="169799" y="454533"/>
                </a:lnTo>
                <a:lnTo>
                  <a:pt x="160159" y="452539"/>
                </a:lnTo>
                <a:lnTo>
                  <a:pt x="152260" y="447128"/>
                </a:lnTo>
                <a:lnTo>
                  <a:pt x="146913" y="439153"/>
                </a:lnTo>
                <a:lnTo>
                  <a:pt x="144945" y="429463"/>
                </a:lnTo>
                <a:lnTo>
                  <a:pt x="146926" y="418439"/>
                </a:lnTo>
                <a:lnTo>
                  <a:pt x="187401" y="409778"/>
                </a:lnTo>
                <a:lnTo>
                  <a:pt x="194754" y="429463"/>
                </a:lnTo>
                <a:lnTo>
                  <a:pt x="194754" y="351231"/>
                </a:lnTo>
                <a:lnTo>
                  <a:pt x="192481" y="354152"/>
                </a:lnTo>
                <a:lnTo>
                  <a:pt x="187921" y="351853"/>
                </a:lnTo>
                <a:lnTo>
                  <a:pt x="169799" y="351853"/>
                </a:lnTo>
                <a:lnTo>
                  <a:pt x="141274" y="357809"/>
                </a:lnTo>
                <a:lnTo>
                  <a:pt x="118275" y="373849"/>
                </a:lnTo>
                <a:lnTo>
                  <a:pt x="102920" y="397192"/>
                </a:lnTo>
                <a:lnTo>
                  <a:pt x="97332" y="425056"/>
                </a:lnTo>
                <a:lnTo>
                  <a:pt x="102920" y="455104"/>
                </a:lnTo>
                <a:lnTo>
                  <a:pt x="118275" y="478967"/>
                </a:lnTo>
                <a:lnTo>
                  <a:pt x="141274" y="494690"/>
                </a:lnTo>
                <a:lnTo>
                  <a:pt x="169799" y="500367"/>
                </a:lnTo>
                <a:lnTo>
                  <a:pt x="198348" y="494372"/>
                </a:lnTo>
                <a:lnTo>
                  <a:pt x="221386" y="478104"/>
                </a:lnTo>
                <a:lnTo>
                  <a:pt x="236524" y="454533"/>
                </a:lnTo>
                <a:lnTo>
                  <a:pt x="236766" y="454139"/>
                </a:lnTo>
                <a:lnTo>
                  <a:pt x="242379" y="425056"/>
                </a:lnTo>
                <a:lnTo>
                  <a:pt x="241554" y="414832"/>
                </a:lnTo>
                <a:lnTo>
                  <a:pt x="239242" y="404799"/>
                </a:lnTo>
                <a:lnTo>
                  <a:pt x="238226" y="402094"/>
                </a:lnTo>
                <a:lnTo>
                  <a:pt x="235648" y="395198"/>
                </a:lnTo>
                <a:lnTo>
                  <a:pt x="230987" y="386207"/>
                </a:lnTo>
                <a:lnTo>
                  <a:pt x="255270" y="354152"/>
                </a:lnTo>
                <a:lnTo>
                  <a:pt x="296735" y="299415"/>
                </a:lnTo>
                <a:lnTo>
                  <a:pt x="304038" y="301904"/>
                </a:lnTo>
                <a:lnTo>
                  <a:pt x="311619" y="303149"/>
                </a:lnTo>
                <a:lnTo>
                  <a:pt x="319303" y="303149"/>
                </a:lnTo>
                <a:lnTo>
                  <a:pt x="329653" y="302374"/>
                </a:lnTo>
                <a:lnTo>
                  <a:pt x="339991" y="300037"/>
                </a:lnTo>
                <a:lnTo>
                  <a:pt x="341579" y="299415"/>
                </a:lnTo>
                <a:lnTo>
                  <a:pt x="350177" y="296037"/>
                </a:lnTo>
                <a:lnTo>
                  <a:pt x="360095" y="290322"/>
                </a:lnTo>
                <a:lnTo>
                  <a:pt x="443953" y="356539"/>
                </a:lnTo>
                <a:lnTo>
                  <a:pt x="441680" y="363435"/>
                </a:lnTo>
                <a:lnTo>
                  <a:pt x="441680" y="379412"/>
                </a:lnTo>
                <a:lnTo>
                  <a:pt x="447586" y="408533"/>
                </a:lnTo>
                <a:lnTo>
                  <a:pt x="463473" y="432498"/>
                </a:lnTo>
                <a:lnTo>
                  <a:pt x="486562" y="448729"/>
                </a:lnTo>
                <a:lnTo>
                  <a:pt x="514159" y="454723"/>
                </a:lnTo>
                <a:lnTo>
                  <a:pt x="543039" y="448729"/>
                </a:lnTo>
                <a:lnTo>
                  <a:pt x="566826" y="432460"/>
                </a:lnTo>
                <a:lnTo>
                  <a:pt x="582955" y="408495"/>
                </a:lnTo>
                <a:lnTo>
                  <a:pt x="584276" y="402094"/>
                </a:lnTo>
                <a:lnTo>
                  <a:pt x="588911" y="379412"/>
                </a:lnTo>
                <a:lnTo>
                  <a:pt x="587768" y="369125"/>
                </a:lnTo>
                <a:lnTo>
                  <a:pt x="584949" y="359206"/>
                </a:lnTo>
                <a:lnTo>
                  <a:pt x="582091" y="351751"/>
                </a:lnTo>
                <a:lnTo>
                  <a:pt x="581215" y="349504"/>
                </a:lnTo>
                <a:lnTo>
                  <a:pt x="577519" y="340563"/>
                </a:lnTo>
                <a:lnTo>
                  <a:pt x="594842" y="317690"/>
                </a:lnTo>
                <a:lnTo>
                  <a:pt x="601802" y="308508"/>
                </a:lnTo>
                <a:lnTo>
                  <a:pt x="643255" y="253771"/>
                </a:lnTo>
                <a:lnTo>
                  <a:pt x="647814" y="258368"/>
                </a:lnTo>
                <a:lnTo>
                  <a:pt x="665937" y="258368"/>
                </a:lnTo>
                <a:lnTo>
                  <a:pt x="687057" y="253771"/>
                </a:lnTo>
                <a:lnTo>
                  <a:pt x="693508" y="252361"/>
                </a:lnTo>
                <a:lnTo>
                  <a:pt x="716610" y="236093"/>
                </a:lnTo>
                <a:lnTo>
                  <a:pt x="732497" y="212102"/>
                </a:lnTo>
                <a:lnTo>
                  <a:pt x="733831" y="205536"/>
                </a:lnTo>
                <a:lnTo>
                  <a:pt x="738403" y="182956"/>
                </a:lnTo>
                <a:close/>
              </a:path>
              <a:path w="838200" h="847725">
                <a:moveTo>
                  <a:pt x="837920" y="75311"/>
                </a:moveTo>
                <a:lnTo>
                  <a:pt x="833247" y="52438"/>
                </a:lnTo>
                <a:lnTo>
                  <a:pt x="831977" y="46177"/>
                </a:lnTo>
                <a:lnTo>
                  <a:pt x="815848" y="22225"/>
                </a:lnTo>
                <a:lnTo>
                  <a:pt x="792099" y="5981"/>
                </a:lnTo>
                <a:lnTo>
                  <a:pt x="790486" y="5651"/>
                </a:lnTo>
                <a:lnTo>
                  <a:pt x="790486" y="600760"/>
                </a:lnTo>
                <a:lnTo>
                  <a:pt x="790486" y="625906"/>
                </a:lnTo>
                <a:lnTo>
                  <a:pt x="788466" y="635622"/>
                </a:lnTo>
                <a:lnTo>
                  <a:pt x="782828" y="643623"/>
                </a:lnTo>
                <a:lnTo>
                  <a:pt x="774242" y="649071"/>
                </a:lnTo>
                <a:lnTo>
                  <a:pt x="763358" y="651078"/>
                </a:lnTo>
                <a:lnTo>
                  <a:pt x="498309" y="651078"/>
                </a:lnTo>
                <a:lnTo>
                  <a:pt x="498309" y="799592"/>
                </a:lnTo>
                <a:lnTo>
                  <a:pt x="332968" y="799592"/>
                </a:lnTo>
                <a:lnTo>
                  <a:pt x="355638" y="699109"/>
                </a:lnTo>
                <a:lnTo>
                  <a:pt x="475640" y="699109"/>
                </a:lnTo>
                <a:lnTo>
                  <a:pt x="498309" y="799592"/>
                </a:lnTo>
                <a:lnTo>
                  <a:pt x="498309" y="651078"/>
                </a:lnTo>
                <a:lnTo>
                  <a:pt x="72478" y="651078"/>
                </a:lnTo>
                <a:lnTo>
                  <a:pt x="62852" y="649071"/>
                </a:lnTo>
                <a:lnTo>
                  <a:pt x="54914" y="643623"/>
                </a:lnTo>
                <a:lnTo>
                  <a:pt x="49517" y="635622"/>
                </a:lnTo>
                <a:lnTo>
                  <a:pt x="47523" y="625906"/>
                </a:lnTo>
                <a:lnTo>
                  <a:pt x="47523" y="600837"/>
                </a:lnTo>
                <a:lnTo>
                  <a:pt x="790486" y="600760"/>
                </a:lnTo>
                <a:lnTo>
                  <a:pt x="790486" y="5651"/>
                </a:lnTo>
                <a:lnTo>
                  <a:pt x="788111" y="5156"/>
                </a:lnTo>
                <a:lnTo>
                  <a:pt x="788111" y="77597"/>
                </a:lnTo>
                <a:lnTo>
                  <a:pt x="788111" y="550608"/>
                </a:lnTo>
                <a:lnTo>
                  <a:pt x="45250" y="550608"/>
                </a:lnTo>
                <a:lnTo>
                  <a:pt x="45250" y="77597"/>
                </a:lnTo>
                <a:lnTo>
                  <a:pt x="48514" y="67894"/>
                </a:lnTo>
                <a:lnTo>
                  <a:pt x="54292" y="59893"/>
                </a:lnTo>
                <a:lnTo>
                  <a:pt x="61785" y="54444"/>
                </a:lnTo>
                <a:lnTo>
                  <a:pt x="70104" y="52438"/>
                </a:lnTo>
                <a:lnTo>
                  <a:pt x="760984" y="52438"/>
                </a:lnTo>
                <a:lnTo>
                  <a:pt x="771906" y="54444"/>
                </a:lnTo>
                <a:lnTo>
                  <a:pt x="780491" y="59893"/>
                </a:lnTo>
                <a:lnTo>
                  <a:pt x="786104" y="67894"/>
                </a:lnTo>
                <a:lnTo>
                  <a:pt x="788111" y="77597"/>
                </a:lnTo>
                <a:lnTo>
                  <a:pt x="788111" y="5156"/>
                </a:lnTo>
                <a:lnTo>
                  <a:pt x="763257" y="0"/>
                </a:lnTo>
                <a:lnTo>
                  <a:pt x="72478" y="0"/>
                </a:lnTo>
                <a:lnTo>
                  <a:pt x="44869" y="5981"/>
                </a:lnTo>
                <a:lnTo>
                  <a:pt x="21755" y="22225"/>
                </a:lnTo>
                <a:lnTo>
                  <a:pt x="5892" y="46177"/>
                </a:lnTo>
                <a:lnTo>
                  <a:pt x="0" y="75311"/>
                </a:lnTo>
                <a:lnTo>
                  <a:pt x="0" y="621411"/>
                </a:lnTo>
                <a:lnTo>
                  <a:pt x="5905" y="650557"/>
                </a:lnTo>
                <a:lnTo>
                  <a:pt x="21793" y="674547"/>
                </a:lnTo>
                <a:lnTo>
                  <a:pt x="44907" y="690816"/>
                </a:lnTo>
                <a:lnTo>
                  <a:pt x="72478" y="696823"/>
                </a:lnTo>
                <a:lnTo>
                  <a:pt x="308013" y="696823"/>
                </a:lnTo>
                <a:lnTo>
                  <a:pt x="285343" y="797293"/>
                </a:lnTo>
                <a:lnTo>
                  <a:pt x="219697" y="797293"/>
                </a:lnTo>
                <a:lnTo>
                  <a:pt x="210083" y="799287"/>
                </a:lnTo>
                <a:lnTo>
                  <a:pt x="202145" y="804697"/>
                </a:lnTo>
                <a:lnTo>
                  <a:pt x="196748" y="812673"/>
                </a:lnTo>
                <a:lnTo>
                  <a:pt x="194754" y="822363"/>
                </a:lnTo>
                <a:lnTo>
                  <a:pt x="196748" y="832065"/>
                </a:lnTo>
                <a:lnTo>
                  <a:pt x="202145" y="840079"/>
                </a:lnTo>
                <a:lnTo>
                  <a:pt x="210083" y="845527"/>
                </a:lnTo>
                <a:lnTo>
                  <a:pt x="219697" y="847534"/>
                </a:lnTo>
                <a:lnTo>
                  <a:pt x="613765" y="847534"/>
                </a:lnTo>
                <a:lnTo>
                  <a:pt x="623379" y="845527"/>
                </a:lnTo>
                <a:lnTo>
                  <a:pt x="631317" y="840079"/>
                </a:lnTo>
                <a:lnTo>
                  <a:pt x="636714" y="832065"/>
                </a:lnTo>
                <a:lnTo>
                  <a:pt x="638708" y="822363"/>
                </a:lnTo>
                <a:lnTo>
                  <a:pt x="636714" y="812673"/>
                </a:lnTo>
                <a:lnTo>
                  <a:pt x="631317" y="804697"/>
                </a:lnTo>
                <a:lnTo>
                  <a:pt x="623824" y="799592"/>
                </a:lnTo>
                <a:lnTo>
                  <a:pt x="623379" y="799287"/>
                </a:lnTo>
                <a:lnTo>
                  <a:pt x="613765" y="797293"/>
                </a:lnTo>
                <a:lnTo>
                  <a:pt x="548119" y="797293"/>
                </a:lnTo>
                <a:lnTo>
                  <a:pt x="525957" y="699109"/>
                </a:lnTo>
                <a:lnTo>
                  <a:pt x="525437" y="696823"/>
                </a:lnTo>
                <a:lnTo>
                  <a:pt x="763257" y="696823"/>
                </a:lnTo>
                <a:lnTo>
                  <a:pt x="792137" y="690816"/>
                </a:lnTo>
                <a:lnTo>
                  <a:pt x="815886" y="674547"/>
                </a:lnTo>
                <a:lnTo>
                  <a:pt x="831634" y="651078"/>
                </a:lnTo>
                <a:lnTo>
                  <a:pt x="831989" y="650557"/>
                </a:lnTo>
                <a:lnTo>
                  <a:pt x="837920" y="621411"/>
                </a:lnTo>
                <a:lnTo>
                  <a:pt x="837920" y="600748"/>
                </a:lnTo>
                <a:lnTo>
                  <a:pt x="837920" y="550608"/>
                </a:lnTo>
                <a:lnTo>
                  <a:pt x="837920" y="75311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40109" y="3262527"/>
            <a:ext cx="847725" cy="838200"/>
          </a:xfrm>
          <a:custGeom>
            <a:avLst/>
            <a:gdLst/>
            <a:ahLst/>
            <a:cxnLst/>
            <a:rect l="l" t="t" r="r" b="b"/>
            <a:pathLst>
              <a:path w="847725" h="838200">
                <a:moveTo>
                  <a:pt x="697217" y="246926"/>
                </a:moveTo>
                <a:lnTo>
                  <a:pt x="689686" y="200304"/>
                </a:lnTo>
                <a:lnTo>
                  <a:pt x="668693" y="159867"/>
                </a:lnTo>
                <a:lnTo>
                  <a:pt x="647115" y="138404"/>
                </a:lnTo>
                <a:lnTo>
                  <a:pt x="647115" y="274053"/>
                </a:lnTo>
                <a:lnTo>
                  <a:pt x="634060" y="303898"/>
                </a:lnTo>
                <a:lnTo>
                  <a:pt x="612902" y="327583"/>
                </a:lnTo>
                <a:lnTo>
                  <a:pt x="584923" y="343179"/>
                </a:lnTo>
                <a:lnTo>
                  <a:pt x="551408" y="348805"/>
                </a:lnTo>
                <a:lnTo>
                  <a:pt x="512660" y="340880"/>
                </a:lnTo>
                <a:lnTo>
                  <a:pt x="480745" y="319379"/>
                </a:lnTo>
                <a:lnTo>
                  <a:pt x="459079" y="287693"/>
                </a:lnTo>
                <a:lnTo>
                  <a:pt x="451104" y="249199"/>
                </a:lnTo>
                <a:lnTo>
                  <a:pt x="456768" y="215201"/>
                </a:lnTo>
                <a:lnTo>
                  <a:pt x="472490" y="186334"/>
                </a:lnTo>
                <a:lnTo>
                  <a:pt x="496316" y="165100"/>
                </a:lnTo>
                <a:lnTo>
                  <a:pt x="526300" y="154051"/>
                </a:lnTo>
                <a:lnTo>
                  <a:pt x="526300" y="249199"/>
                </a:lnTo>
                <a:lnTo>
                  <a:pt x="528307" y="258800"/>
                </a:lnTo>
                <a:lnTo>
                  <a:pt x="533730" y="266712"/>
                </a:lnTo>
                <a:lnTo>
                  <a:pt x="541718" y="272072"/>
                </a:lnTo>
                <a:lnTo>
                  <a:pt x="551408" y="274053"/>
                </a:lnTo>
                <a:lnTo>
                  <a:pt x="647115" y="274053"/>
                </a:lnTo>
                <a:lnTo>
                  <a:pt x="647115" y="138404"/>
                </a:lnTo>
                <a:lnTo>
                  <a:pt x="644829" y="136118"/>
                </a:lnTo>
                <a:lnTo>
                  <a:pt x="644829" y="224243"/>
                </a:lnTo>
                <a:lnTo>
                  <a:pt x="574205" y="224243"/>
                </a:lnTo>
                <a:lnTo>
                  <a:pt x="574205" y="154051"/>
                </a:lnTo>
                <a:lnTo>
                  <a:pt x="574205" y="151777"/>
                </a:lnTo>
                <a:lnTo>
                  <a:pt x="598373" y="161810"/>
                </a:lnTo>
                <a:lnTo>
                  <a:pt x="618896" y="177800"/>
                </a:lnTo>
                <a:lnTo>
                  <a:pt x="634733" y="198907"/>
                </a:lnTo>
                <a:lnTo>
                  <a:pt x="644829" y="224243"/>
                </a:lnTo>
                <a:lnTo>
                  <a:pt x="644829" y="136118"/>
                </a:lnTo>
                <a:lnTo>
                  <a:pt x="636663" y="127990"/>
                </a:lnTo>
                <a:lnTo>
                  <a:pt x="595998" y="107099"/>
                </a:lnTo>
                <a:lnTo>
                  <a:pt x="549109" y="99606"/>
                </a:lnTo>
                <a:lnTo>
                  <a:pt x="501345" y="107086"/>
                </a:lnTo>
                <a:lnTo>
                  <a:pt x="460578" y="127952"/>
                </a:lnTo>
                <a:lnTo>
                  <a:pt x="428866" y="159804"/>
                </a:lnTo>
                <a:lnTo>
                  <a:pt x="408317" y="200228"/>
                </a:lnTo>
                <a:lnTo>
                  <a:pt x="401002" y="246824"/>
                </a:lnTo>
                <a:lnTo>
                  <a:pt x="408749" y="293433"/>
                </a:lnTo>
                <a:lnTo>
                  <a:pt x="430187" y="333883"/>
                </a:lnTo>
                <a:lnTo>
                  <a:pt x="462546" y="365760"/>
                </a:lnTo>
                <a:lnTo>
                  <a:pt x="503110" y="386651"/>
                </a:lnTo>
                <a:lnTo>
                  <a:pt x="549109" y="394144"/>
                </a:lnTo>
                <a:lnTo>
                  <a:pt x="595998" y="386664"/>
                </a:lnTo>
                <a:lnTo>
                  <a:pt x="636663" y="365798"/>
                </a:lnTo>
                <a:lnTo>
                  <a:pt x="653757" y="348805"/>
                </a:lnTo>
                <a:lnTo>
                  <a:pt x="668693" y="333946"/>
                </a:lnTo>
                <a:lnTo>
                  <a:pt x="689686" y="293522"/>
                </a:lnTo>
                <a:lnTo>
                  <a:pt x="697217" y="246926"/>
                </a:lnTo>
                <a:close/>
              </a:path>
              <a:path w="847725" h="838200">
                <a:moveTo>
                  <a:pt x="847534" y="22669"/>
                </a:moveTo>
                <a:lnTo>
                  <a:pt x="845591" y="14363"/>
                </a:lnTo>
                <a:lnTo>
                  <a:pt x="840219" y="7099"/>
                </a:lnTo>
                <a:lnTo>
                  <a:pt x="832243" y="1955"/>
                </a:lnTo>
                <a:lnTo>
                  <a:pt x="822528" y="0"/>
                </a:lnTo>
                <a:lnTo>
                  <a:pt x="747229" y="0"/>
                </a:lnTo>
                <a:lnTo>
                  <a:pt x="747229" y="473456"/>
                </a:lnTo>
                <a:lnTo>
                  <a:pt x="745236" y="483057"/>
                </a:lnTo>
                <a:lnTo>
                  <a:pt x="739851" y="490969"/>
                </a:lnTo>
                <a:lnTo>
                  <a:pt x="731888" y="496328"/>
                </a:lnTo>
                <a:lnTo>
                  <a:pt x="722223" y="498309"/>
                </a:lnTo>
                <a:lnTo>
                  <a:pt x="346316" y="498309"/>
                </a:lnTo>
                <a:lnTo>
                  <a:pt x="346316" y="371475"/>
                </a:lnTo>
                <a:lnTo>
                  <a:pt x="339737" y="323824"/>
                </a:lnTo>
                <a:lnTo>
                  <a:pt x="320979" y="280873"/>
                </a:lnTo>
                <a:lnTo>
                  <a:pt x="296125" y="250342"/>
                </a:lnTo>
                <a:lnTo>
                  <a:pt x="296125" y="371475"/>
                </a:lnTo>
                <a:lnTo>
                  <a:pt x="296062" y="521855"/>
                </a:lnTo>
                <a:lnTo>
                  <a:pt x="295427" y="530593"/>
                </a:lnTo>
                <a:lnTo>
                  <a:pt x="290449" y="538543"/>
                </a:lnTo>
                <a:lnTo>
                  <a:pt x="282067" y="543941"/>
                </a:lnTo>
                <a:lnTo>
                  <a:pt x="271119" y="545922"/>
                </a:lnTo>
                <a:lnTo>
                  <a:pt x="261442" y="547941"/>
                </a:lnTo>
                <a:lnTo>
                  <a:pt x="253453" y="553554"/>
                </a:lnTo>
                <a:lnTo>
                  <a:pt x="248018" y="562140"/>
                </a:lnTo>
                <a:lnTo>
                  <a:pt x="246024" y="573062"/>
                </a:lnTo>
                <a:lnTo>
                  <a:pt x="246024" y="770178"/>
                </a:lnTo>
                <a:lnTo>
                  <a:pt x="244030" y="779792"/>
                </a:lnTo>
                <a:lnTo>
                  <a:pt x="238620" y="787692"/>
                </a:lnTo>
                <a:lnTo>
                  <a:pt x="230644" y="793064"/>
                </a:lnTo>
                <a:lnTo>
                  <a:pt x="220916" y="795032"/>
                </a:lnTo>
                <a:lnTo>
                  <a:pt x="120713" y="795032"/>
                </a:lnTo>
                <a:lnTo>
                  <a:pt x="111048" y="793064"/>
                </a:lnTo>
                <a:lnTo>
                  <a:pt x="103098" y="787692"/>
                </a:lnTo>
                <a:lnTo>
                  <a:pt x="97701" y="779792"/>
                </a:lnTo>
                <a:lnTo>
                  <a:pt x="95719" y="770178"/>
                </a:lnTo>
                <a:lnTo>
                  <a:pt x="95719" y="573062"/>
                </a:lnTo>
                <a:lnTo>
                  <a:pt x="93713" y="562140"/>
                </a:lnTo>
                <a:lnTo>
                  <a:pt x="88277" y="553554"/>
                </a:lnTo>
                <a:lnTo>
                  <a:pt x="80289" y="547941"/>
                </a:lnTo>
                <a:lnTo>
                  <a:pt x="60947" y="543941"/>
                </a:lnTo>
                <a:lnTo>
                  <a:pt x="52997" y="538543"/>
                </a:lnTo>
                <a:lnTo>
                  <a:pt x="47599" y="530593"/>
                </a:lnTo>
                <a:lnTo>
                  <a:pt x="45605" y="520979"/>
                </a:lnTo>
                <a:lnTo>
                  <a:pt x="45605" y="371475"/>
                </a:lnTo>
                <a:lnTo>
                  <a:pt x="52908" y="328142"/>
                </a:lnTo>
                <a:lnTo>
                  <a:pt x="73240" y="291630"/>
                </a:lnTo>
                <a:lnTo>
                  <a:pt x="104228" y="264464"/>
                </a:lnTo>
                <a:lnTo>
                  <a:pt x="143522" y="249199"/>
                </a:lnTo>
                <a:lnTo>
                  <a:pt x="143522" y="419100"/>
                </a:lnTo>
                <a:lnTo>
                  <a:pt x="145567" y="428701"/>
                </a:lnTo>
                <a:lnTo>
                  <a:pt x="151231" y="436613"/>
                </a:lnTo>
                <a:lnTo>
                  <a:pt x="159867" y="441972"/>
                </a:lnTo>
                <a:lnTo>
                  <a:pt x="170815" y="443953"/>
                </a:lnTo>
                <a:lnTo>
                  <a:pt x="180492" y="441972"/>
                </a:lnTo>
                <a:lnTo>
                  <a:pt x="188480" y="436613"/>
                </a:lnTo>
                <a:lnTo>
                  <a:pt x="193916" y="428701"/>
                </a:lnTo>
                <a:lnTo>
                  <a:pt x="195922" y="419100"/>
                </a:lnTo>
                <a:lnTo>
                  <a:pt x="195922" y="249199"/>
                </a:lnTo>
                <a:lnTo>
                  <a:pt x="235610" y="264464"/>
                </a:lnTo>
                <a:lnTo>
                  <a:pt x="267385" y="291630"/>
                </a:lnTo>
                <a:lnTo>
                  <a:pt x="288480" y="328142"/>
                </a:lnTo>
                <a:lnTo>
                  <a:pt x="296125" y="371475"/>
                </a:lnTo>
                <a:lnTo>
                  <a:pt x="296125" y="250342"/>
                </a:lnTo>
                <a:lnTo>
                  <a:pt x="295198" y="249199"/>
                </a:lnTo>
                <a:lnTo>
                  <a:pt x="291566" y="244729"/>
                </a:lnTo>
                <a:lnTo>
                  <a:pt x="252984" y="217512"/>
                </a:lnTo>
                <a:lnTo>
                  <a:pt x="269595" y="199301"/>
                </a:lnTo>
                <a:lnTo>
                  <a:pt x="270294" y="198539"/>
                </a:lnTo>
                <a:lnTo>
                  <a:pt x="283972" y="176161"/>
                </a:lnTo>
                <a:lnTo>
                  <a:pt x="292976" y="151257"/>
                </a:lnTo>
                <a:lnTo>
                  <a:pt x="296214" y="124650"/>
                </a:lnTo>
                <a:lnTo>
                  <a:pt x="294513" y="104419"/>
                </a:lnTo>
                <a:lnTo>
                  <a:pt x="289407" y="85026"/>
                </a:lnTo>
                <a:lnTo>
                  <a:pt x="280873" y="67322"/>
                </a:lnTo>
                <a:lnTo>
                  <a:pt x="268922" y="52171"/>
                </a:lnTo>
                <a:lnTo>
                  <a:pt x="745032" y="52070"/>
                </a:lnTo>
                <a:lnTo>
                  <a:pt x="745032" y="473456"/>
                </a:lnTo>
                <a:lnTo>
                  <a:pt x="747229" y="473456"/>
                </a:lnTo>
                <a:lnTo>
                  <a:pt x="747229" y="0"/>
                </a:lnTo>
                <a:lnTo>
                  <a:pt x="246024" y="0"/>
                </a:lnTo>
                <a:lnTo>
                  <a:pt x="246024" y="124548"/>
                </a:lnTo>
                <a:lnTo>
                  <a:pt x="240080" y="153441"/>
                </a:lnTo>
                <a:lnTo>
                  <a:pt x="224091" y="177215"/>
                </a:lnTo>
                <a:lnTo>
                  <a:pt x="200850" y="193357"/>
                </a:lnTo>
                <a:lnTo>
                  <a:pt x="173113" y="199301"/>
                </a:lnTo>
                <a:lnTo>
                  <a:pt x="144043" y="193357"/>
                </a:lnTo>
                <a:lnTo>
                  <a:pt x="120116" y="177215"/>
                </a:lnTo>
                <a:lnTo>
                  <a:pt x="103886" y="153441"/>
                </a:lnTo>
                <a:lnTo>
                  <a:pt x="97904" y="124548"/>
                </a:lnTo>
                <a:lnTo>
                  <a:pt x="103886" y="96977"/>
                </a:lnTo>
                <a:lnTo>
                  <a:pt x="120116" y="73875"/>
                </a:lnTo>
                <a:lnTo>
                  <a:pt x="144043" y="57988"/>
                </a:lnTo>
                <a:lnTo>
                  <a:pt x="173113" y="52070"/>
                </a:lnTo>
                <a:lnTo>
                  <a:pt x="200812" y="57988"/>
                </a:lnTo>
                <a:lnTo>
                  <a:pt x="224053" y="73875"/>
                </a:lnTo>
                <a:lnTo>
                  <a:pt x="240068" y="96977"/>
                </a:lnTo>
                <a:lnTo>
                  <a:pt x="246024" y="124548"/>
                </a:lnTo>
                <a:lnTo>
                  <a:pt x="246024" y="0"/>
                </a:lnTo>
                <a:lnTo>
                  <a:pt x="173113" y="0"/>
                </a:lnTo>
                <a:lnTo>
                  <a:pt x="125056" y="9550"/>
                </a:lnTo>
                <a:lnTo>
                  <a:pt x="85979" y="35674"/>
                </a:lnTo>
                <a:lnTo>
                  <a:pt x="59702" y="74549"/>
                </a:lnTo>
                <a:lnTo>
                  <a:pt x="50101" y="122364"/>
                </a:lnTo>
                <a:lnTo>
                  <a:pt x="53340" y="148971"/>
                </a:lnTo>
                <a:lnTo>
                  <a:pt x="62331" y="173875"/>
                </a:lnTo>
                <a:lnTo>
                  <a:pt x="76022" y="196215"/>
                </a:lnTo>
                <a:lnTo>
                  <a:pt x="93332" y="215138"/>
                </a:lnTo>
                <a:lnTo>
                  <a:pt x="55676" y="242430"/>
                </a:lnTo>
                <a:lnTo>
                  <a:pt x="26149" y="278625"/>
                </a:lnTo>
                <a:lnTo>
                  <a:pt x="6883" y="321627"/>
                </a:lnTo>
                <a:lnTo>
                  <a:pt x="0" y="369290"/>
                </a:lnTo>
                <a:lnTo>
                  <a:pt x="0" y="518706"/>
                </a:lnTo>
                <a:lnTo>
                  <a:pt x="3302" y="541451"/>
                </a:lnTo>
                <a:lnTo>
                  <a:pt x="12801" y="561454"/>
                </a:lnTo>
                <a:lnTo>
                  <a:pt x="27851" y="577621"/>
                </a:lnTo>
                <a:lnTo>
                  <a:pt x="47802" y="588899"/>
                </a:lnTo>
                <a:lnTo>
                  <a:pt x="47802" y="765632"/>
                </a:lnTo>
                <a:lnTo>
                  <a:pt x="69735" y="816267"/>
                </a:lnTo>
                <a:lnTo>
                  <a:pt x="120713" y="838098"/>
                </a:lnTo>
                <a:lnTo>
                  <a:pt x="220916" y="838098"/>
                </a:lnTo>
                <a:lnTo>
                  <a:pt x="249986" y="832192"/>
                </a:lnTo>
                <a:lnTo>
                  <a:pt x="273913" y="816305"/>
                </a:lnTo>
                <a:lnTo>
                  <a:pt x="288848" y="795032"/>
                </a:lnTo>
                <a:lnTo>
                  <a:pt x="290144" y="793203"/>
                </a:lnTo>
                <a:lnTo>
                  <a:pt x="296125" y="765632"/>
                </a:lnTo>
                <a:lnTo>
                  <a:pt x="296125" y="589000"/>
                </a:lnTo>
                <a:lnTo>
                  <a:pt x="309651" y="581253"/>
                </a:lnTo>
                <a:lnTo>
                  <a:pt x="322313" y="571411"/>
                </a:lnTo>
                <a:lnTo>
                  <a:pt x="333273" y="559015"/>
                </a:lnTo>
                <a:lnTo>
                  <a:pt x="341642" y="543648"/>
                </a:lnTo>
                <a:lnTo>
                  <a:pt x="722325" y="543648"/>
                </a:lnTo>
                <a:lnTo>
                  <a:pt x="751370" y="537743"/>
                </a:lnTo>
                <a:lnTo>
                  <a:pt x="775258" y="521855"/>
                </a:lnTo>
                <a:lnTo>
                  <a:pt x="791464" y="498741"/>
                </a:lnTo>
                <a:lnTo>
                  <a:pt x="791552" y="498309"/>
                </a:lnTo>
                <a:lnTo>
                  <a:pt x="797433" y="471170"/>
                </a:lnTo>
                <a:lnTo>
                  <a:pt x="797433" y="52070"/>
                </a:lnTo>
                <a:lnTo>
                  <a:pt x="797433" y="47612"/>
                </a:lnTo>
                <a:lnTo>
                  <a:pt x="822528" y="47612"/>
                </a:lnTo>
                <a:lnTo>
                  <a:pt x="832192" y="45631"/>
                </a:lnTo>
                <a:lnTo>
                  <a:pt x="840143" y="40233"/>
                </a:lnTo>
                <a:lnTo>
                  <a:pt x="845540" y="32283"/>
                </a:lnTo>
                <a:lnTo>
                  <a:pt x="847534" y="22669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43538" y="4280928"/>
            <a:ext cx="848360" cy="838200"/>
          </a:xfrm>
          <a:custGeom>
            <a:avLst/>
            <a:gdLst/>
            <a:ahLst/>
            <a:cxnLst/>
            <a:rect l="l" t="t" r="r" b="b"/>
            <a:pathLst>
              <a:path w="848360" h="838200">
                <a:moveTo>
                  <a:pt x="397344" y="591972"/>
                </a:moveTo>
                <a:lnTo>
                  <a:pt x="375018" y="539000"/>
                </a:lnTo>
                <a:lnTo>
                  <a:pt x="336537" y="516686"/>
                </a:lnTo>
                <a:lnTo>
                  <a:pt x="322453" y="515188"/>
                </a:lnTo>
                <a:lnTo>
                  <a:pt x="308381" y="516686"/>
                </a:lnTo>
                <a:lnTo>
                  <a:pt x="294678" y="521157"/>
                </a:lnTo>
                <a:lnTo>
                  <a:pt x="281724" y="528599"/>
                </a:lnTo>
                <a:lnTo>
                  <a:pt x="269900" y="539000"/>
                </a:lnTo>
                <a:lnTo>
                  <a:pt x="265303" y="543560"/>
                </a:lnTo>
                <a:lnTo>
                  <a:pt x="258991" y="545833"/>
                </a:lnTo>
                <a:lnTo>
                  <a:pt x="246545" y="545833"/>
                </a:lnTo>
                <a:lnTo>
                  <a:pt x="240233" y="543560"/>
                </a:lnTo>
                <a:lnTo>
                  <a:pt x="235635" y="539000"/>
                </a:lnTo>
                <a:lnTo>
                  <a:pt x="230517" y="531177"/>
                </a:lnTo>
                <a:lnTo>
                  <a:pt x="228815" y="522058"/>
                </a:lnTo>
                <a:lnTo>
                  <a:pt x="230517" y="512927"/>
                </a:lnTo>
                <a:lnTo>
                  <a:pt x="235635" y="505040"/>
                </a:lnTo>
                <a:lnTo>
                  <a:pt x="269900" y="471081"/>
                </a:lnTo>
                <a:lnTo>
                  <a:pt x="275018" y="463245"/>
                </a:lnTo>
                <a:lnTo>
                  <a:pt x="276720" y="454101"/>
                </a:lnTo>
                <a:lnTo>
                  <a:pt x="275018" y="444957"/>
                </a:lnTo>
                <a:lnTo>
                  <a:pt x="269900" y="437121"/>
                </a:lnTo>
                <a:lnTo>
                  <a:pt x="265303" y="432562"/>
                </a:lnTo>
                <a:lnTo>
                  <a:pt x="258991" y="430390"/>
                </a:lnTo>
                <a:lnTo>
                  <a:pt x="252577" y="430390"/>
                </a:lnTo>
                <a:lnTo>
                  <a:pt x="246253" y="430390"/>
                </a:lnTo>
                <a:lnTo>
                  <a:pt x="240042" y="432562"/>
                </a:lnTo>
                <a:lnTo>
                  <a:pt x="201168" y="471081"/>
                </a:lnTo>
                <a:lnTo>
                  <a:pt x="185775" y="495985"/>
                </a:lnTo>
                <a:lnTo>
                  <a:pt x="180632" y="524052"/>
                </a:lnTo>
                <a:lnTo>
                  <a:pt x="185775" y="551662"/>
                </a:lnTo>
                <a:lnTo>
                  <a:pt x="213080" y="584898"/>
                </a:lnTo>
                <a:lnTo>
                  <a:pt x="254584" y="597344"/>
                </a:lnTo>
                <a:lnTo>
                  <a:pt x="268820" y="595972"/>
                </a:lnTo>
                <a:lnTo>
                  <a:pt x="282486" y="591845"/>
                </a:lnTo>
                <a:lnTo>
                  <a:pt x="295122" y="584936"/>
                </a:lnTo>
                <a:lnTo>
                  <a:pt x="306285" y="575246"/>
                </a:lnTo>
                <a:lnTo>
                  <a:pt x="310870" y="571830"/>
                </a:lnTo>
                <a:lnTo>
                  <a:pt x="317766" y="570115"/>
                </a:lnTo>
                <a:lnTo>
                  <a:pt x="330784" y="570115"/>
                </a:lnTo>
                <a:lnTo>
                  <a:pt x="337108" y="571830"/>
                </a:lnTo>
                <a:lnTo>
                  <a:pt x="340652" y="575246"/>
                </a:lnTo>
                <a:lnTo>
                  <a:pt x="345757" y="583387"/>
                </a:lnTo>
                <a:lnTo>
                  <a:pt x="347472" y="593039"/>
                </a:lnTo>
                <a:lnTo>
                  <a:pt x="345757" y="602284"/>
                </a:lnTo>
                <a:lnTo>
                  <a:pt x="340652" y="609206"/>
                </a:lnTo>
                <a:lnTo>
                  <a:pt x="306374" y="643166"/>
                </a:lnTo>
                <a:lnTo>
                  <a:pt x="302552" y="651306"/>
                </a:lnTo>
                <a:lnTo>
                  <a:pt x="301282" y="660958"/>
                </a:lnTo>
                <a:lnTo>
                  <a:pt x="302552" y="670204"/>
                </a:lnTo>
                <a:lnTo>
                  <a:pt x="306374" y="677125"/>
                </a:lnTo>
                <a:lnTo>
                  <a:pt x="310972" y="681672"/>
                </a:lnTo>
                <a:lnTo>
                  <a:pt x="317868" y="683856"/>
                </a:lnTo>
                <a:lnTo>
                  <a:pt x="330885" y="683856"/>
                </a:lnTo>
                <a:lnTo>
                  <a:pt x="337197" y="681672"/>
                </a:lnTo>
                <a:lnTo>
                  <a:pt x="340741" y="677125"/>
                </a:lnTo>
                <a:lnTo>
                  <a:pt x="375018" y="643166"/>
                </a:lnTo>
                <a:lnTo>
                  <a:pt x="391756" y="619594"/>
                </a:lnTo>
                <a:lnTo>
                  <a:pt x="397344" y="591972"/>
                </a:lnTo>
                <a:close/>
              </a:path>
              <a:path w="848360" h="838200">
                <a:moveTo>
                  <a:pt x="559790" y="454101"/>
                </a:moveTo>
                <a:lnTo>
                  <a:pt x="558088" y="444957"/>
                </a:lnTo>
                <a:lnTo>
                  <a:pt x="552970" y="437121"/>
                </a:lnTo>
                <a:lnTo>
                  <a:pt x="545795" y="430098"/>
                </a:lnTo>
                <a:lnTo>
                  <a:pt x="537946" y="426593"/>
                </a:lnTo>
                <a:lnTo>
                  <a:pt x="525119" y="426593"/>
                </a:lnTo>
                <a:lnTo>
                  <a:pt x="519658" y="429437"/>
                </a:lnTo>
                <a:lnTo>
                  <a:pt x="516407" y="434848"/>
                </a:lnTo>
                <a:lnTo>
                  <a:pt x="477532" y="473354"/>
                </a:lnTo>
                <a:lnTo>
                  <a:pt x="470738" y="475640"/>
                </a:lnTo>
                <a:lnTo>
                  <a:pt x="457530" y="475640"/>
                </a:lnTo>
                <a:lnTo>
                  <a:pt x="451307" y="473354"/>
                </a:lnTo>
                <a:lnTo>
                  <a:pt x="447763" y="468807"/>
                </a:lnTo>
                <a:lnTo>
                  <a:pt x="429488" y="450684"/>
                </a:lnTo>
                <a:lnTo>
                  <a:pt x="482041" y="400888"/>
                </a:lnTo>
                <a:lnTo>
                  <a:pt x="485914" y="392734"/>
                </a:lnTo>
                <a:lnTo>
                  <a:pt x="487210" y="383082"/>
                </a:lnTo>
                <a:lnTo>
                  <a:pt x="485914" y="373849"/>
                </a:lnTo>
                <a:lnTo>
                  <a:pt x="482041" y="366928"/>
                </a:lnTo>
                <a:lnTo>
                  <a:pt x="477443" y="362369"/>
                </a:lnTo>
                <a:lnTo>
                  <a:pt x="470649" y="360095"/>
                </a:lnTo>
                <a:lnTo>
                  <a:pt x="457441" y="360095"/>
                </a:lnTo>
                <a:lnTo>
                  <a:pt x="451218" y="362369"/>
                </a:lnTo>
                <a:lnTo>
                  <a:pt x="447675" y="366928"/>
                </a:lnTo>
                <a:lnTo>
                  <a:pt x="395122" y="416725"/>
                </a:lnTo>
                <a:lnTo>
                  <a:pt x="379133" y="400888"/>
                </a:lnTo>
                <a:lnTo>
                  <a:pt x="374015" y="393052"/>
                </a:lnTo>
                <a:lnTo>
                  <a:pt x="372313" y="383933"/>
                </a:lnTo>
                <a:lnTo>
                  <a:pt x="374015" y="374802"/>
                </a:lnTo>
                <a:lnTo>
                  <a:pt x="379133" y="366928"/>
                </a:lnTo>
                <a:lnTo>
                  <a:pt x="413397" y="332968"/>
                </a:lnTo>
                <a:lnTo>
                  <a:pt x="417220" y="325132"/>
                </a:lnTo>
                <a:lnTo>
                  <a:pt x="418503" y="316014"/>
                </a:lnTo>
                <a:lnTo>
                  <a:pt x="417220" y="306882"/>
                </a:lnTo>
                <a:lnTo>
                  <a:pt x="413397" y="298996"/>
                </a:lnTo>
                <a:lnTo>
                  <a:pt x="408800" y="294449"/>
                </a:lnTo>
                <a:lnTo>
                  <a:pt x="401916" y="292176"/>
                </a:lnTo>
                <a:lnTo>
                  <a:pt x="395693" y="292176"/>
                </a:lnTo>
                <a:lnTo>
                  <a:pt x="395401" y="292176"/>
                </a:lnTo>
                <a:lnTo>
                  <a:pt x="389089" y="292176"/>
                </a:lnTo>
                <a:lnTo>
                  <a:pt x="382866" y="294449"/>
                </a:lnTo>
                <a:lnTo>
                  <a:pt x="379323" y="298996"/>
                </a:lnTo>
                <a:lnTo>
                  <a:pt x="345046" y="332968"/>
                </a:lnTo>
                <a:lnTo>
                  <a:pt x="328307" y="356870"/>
                </a:lnTo>
                <a:lnTo>
                  <a:pt x="322719" y="385038"/>
                </a:lnTo>
                <a:lnTo>
                  <a:pt x="328307" y="413219"/>
                </a:lnTo>
                <a:lnTo>
                  <a:pt x="413588" y="505040"/>
                </a:lnTo>
                <a:lnTo>
                  <a:pt x="451053" y="525754"/>
                </a:lnTo>
                <a:lnTo>
                  <a:pt x="465289" y="527138"/>
                </a:lnTo>
                <a:lnTo>
                  <a:pt x="479615" y="525754"/>
                </a:lnTo>
                <a:lnTo>
                  <a:pt x="518706" y="505040"/>
                </a:lnTo>
                <a:lnTo>
                  <a:pt x="552970" y="471081"/>
                </a:lnTo>
                <a:lnTo>
                  <a:pt x="558088" y="463245"/>
                </a:lnTo>
                <a:lnTo>
                  <a:pt x="559790" y="454101"/>
                </a:lnTo>
                <a:close/>
              </a:path>
              <a:path w="848360" h="838200">
                <a:moveTo>
                  <a:pt x="676414" y="313855"/>
                </a:moveTo>
                <a:lnTo>
                  <a:pt x="671283" y="286245"/>
                </a:lnTo>
                <a:lnTo>
                  <a:pt x="655878" y="262674"/>
                </a:lnTo>
                <a:lnTo>
                  <a:pt x="628027" y="234149"/>
                </a:lnTo>
                <a:lnTo>
                  <a:pt x="628027" y="312889"/>
                </a:lnTo>
                <a:lnTo>
                  <a:pt x="625868" y="322541"/>
                </a:lnTo>
                <a:lnTo>
                  <a:pt x="619404" y="330682"/>
                </a:lnTo>
                <a:lnTo>
                  <a:pt x="614819" y="334098"/>
                </a:lnTo>
                <a:lnTo>
                  <a:pt x="608596" y="335813"/>
                </a:lnTo>
                <a:lnTo>
                  <a:pt x="595960" y="335813"/>
                </a:lnTo>
                <a:lnTo>
                  <a:pt x="512000" y="258114"/>
                </a:lnTo>
                <a:lnTo>
                  <a:pt x="506831" y="242023"/>
                </a:lnTo>
                <a:lnTo>
                  <a:pt x="508127" y="232359"/>
                </a:lnTo>
                <a:lnTo>
                  <a:pt x="512000" y="224155"/>
                </a:lnTo>
                <a:lnTo>
                  <a:pt x="516597" y="220738"/>
                </a:lnTo>
                <a:lnTo>
                  <a:pt x="523392" y="219036"/>
                </a:lnTo>
                <a:lnTo>
                  <a:pt x="529996" y="219036"/>
                </a:lnTo>
                <a:lnTo>
                  <a:pt x="536511" y="219125"/>
                </a:lnTo>
                <a:lnTo>
                  <a:pt x="542823" y="220840"/>
                </a:lnTo>
                <a:lnTo>
                  <a:pt x="619315" y="296633"/>
                </a:lnTo>
                <a:lnTo>
                  <a:pt x="625868" y="303644"/>
                </a:lnTo>
                <a:lnTo>
                  <a:pt x="628027" y="312889"/>
                </a:lnTo>
                <a:lnTo>
                  <a:pt x="628027" y="234149"/>
                </a:lnTo>
                <a:lnTo>
                  <a:pt x="585038" y="190106"/>
                </a:lnTo>
                <a:lnTo>
                  <a:pt x="545795" y="171069"/>
                </a:lnTo>
                <a:lnTo>
                  <a:pt x="531241" y="169799"/>
                </a:lnTo>
                <a:lnTo>
                  <a:pt x="516890" y="171157"/>
                </a:lnTo>
                <a:lnTo>
                  <a:pt x="477634" y="190195"/>
                </a:lnTo>
                <a:lnTo>
                  <a:pt x="457098" y="243446"/>
                </a:lnTo>
                <a:lnTo>
                  <a:pt x="462229" y="271741"/>
                </a:lnTo>
                <a:lnTo>
                  <a:pt x="550773" y="366826"/>
                </a:lnTo>
                <a:lnTo>
                  <a:pt x="588238" y="385864"/>
                </a:lnTo>
                <a:lnTo>
                  <a:pt x="602462" y="387134"/>
                </a:lnTo>
                <a:lnTo>
                  <a:pt x="616800" y="385864"/>
                </a:lnTo>
                <a:lnTo>
                  <a:pt x="655878" y="366826"/>
                </a:lnTo>
                <a:lnTo>
                  <a:pt x="672401" y="335813"/>
                </a:lnTo>
                <a:lnTo>
                  <a:pt x="676414" y="313855"/>
                </a:lnTo>
                <a:close/>
              </a:path>
              <a:path w="848360" h="838200">
                <a:moveTo>
                  <a:pt x="848029" y="24041"/>
                </a:moveTo>
                <a:lnTo>
                  <a:pt x="845388" y="14655"/>
                </a:lnTo>
                <a:lnTo>
                  <a:pt x="838911" y="6731"/>
                </a:lnTo>
                <a:lnTo>
                  <a:pt x="834313" y="2184"/>
                </a:lnTo>
                <a:lnTo>
                  <a:pt x="828001" y="0"/>
                </a:lnTo>
                <a:lnTo>
                  <a:pt x="815467" y="0"/>
                </a:lnTo>
                <a:lnTo>
                  <a:pt x="809142" y="2184"/>
                </a:lnTo>
                <a:lnTo>
                  <a:pt x="740600" y="70192"/>
                </a:lnTo>
                <a:lnTo>
                  <a:pt x="740600" y="183362"/>
                </a:lnTo>
                <a:lnTo>
                  <a:pt x="729208" y="382765"/>
                </a:lnTo>
                <a:lnTo>
                  <a:pt x="725271" y="407720"/>
                </a:lnTo>
                <a:lnTo>
                  <a:pt x="716635" y="431190"/>
                </a:lnTo>
                <a:lnTo>
                  <a:pt x="702843" y="452539"/>
                </a:lnTo>
                <a:lnTo>
                  <a:pt x="683450" y="471081"/>
                </a:lnTo>
                <a:lnTo>
                  <a:pt x="614908" y="539000"/>
                </a:lnTo>
                <a:lnTo>
                  <a:pt x="411327" y="744537"/>
                </a:lnTo>
                <a:lnTo>
                  <a:pt x="370230" y="783742"/>
                </a:lnTo>
                <a:lnTo>
                  <a:pt x="359410" y="788771"/>
                </a:lnTo>
                <a:lnTo>
                  <a:pt x="346773" y="788771"/>
                </a:lnTo>
                <a:lnTo>
                  <a:pt x="52501" y="502856"/>
                </a:lnTo>
                <a:lnTo>
                  <a:pt x="45681" y="485876"/>
                </a:lnTo>
                <a:lnTo>
                  <a:pt x="47383" y="476745"/>
                </a:lnTo>
                <a:lnTo>
                  <a:pt x="374827" y="151777"/>
                </a:lnTo>
                <a:lnTo>
                  <a:pt x="413118" y="126009"/>
                </a:lnTo>
                <a:lnTo>
                  <a:pt x="454850" y="115544"/>
                </a:lnTo>
                <a:lnTo>
                  <a:pt x="644626" y="106553"/>
                </a:lnTo>
                <a:lnTo>
                  <a:pt x="659422" y="106248"/>
                </a:lnTo>
                <a:lnTo>
                  <a:pt x="663727" y="106248"/>
                </a:lnTo>
                <a:lnTo>
                  <a:pt x="663727" y="106426"/>
                </a:lnTo>
                <a:lnTo>
                  <a:pt x="665073" y="106426"/>
                </a:lnTo>
                <a:lnTo>
                  <a:pt x="673595" y="106807"/>
                </a:lnTo>
                <a:lnTo>
                  <a:pt x="681685" y="107823"/>
                </a:lnTo>
                <a:lnTo>
                  <a:pt x="688898" y="109270"/>
                </a:lnTo>
                <a:lnTo>
                  <a:pt x="694842" y="110985"/>
                </a:lnTo>
                <a:lnTo>
                  <a:pt x="653681" y="153962"/>
                </a:lnTo>
                <a:lnTo>
                  <a:pt x="648563" y="161798"/>
                </a:lnTo>
                <a:lnTo>
                  <a:pt x="646861" y="170942"/>
                </a:lnTo>
                <a:lnTo>
                  <a:pt x="648563" y="180073"/>
                </a:lnTo>
                <a:lnTo>
                  <a:pt x="653681" y="187921"/>
                </a:lnTo>
                <a:lnTo>
                  <a:pt x="657123" y="192468"/>
                </a:lnTo>
                <a:lnTo>
                  <a:pt x="663448" y="194652"/>
                </a:lnTo>
                <a:lnTo>
                  <a:pt x="676465" y="194652"/>
                </a:lnTo>
                <a:lnTo>
                  <a:pt x="683361" y="192468"/>
                </a:lnTo>
                <a:lnTo>
                  <a:pt x="688047" y="187921"/>
                </a:lnTo>
                <a:lnTo>
                  <a:pt x="729208" y="144856"/>
                </a:lnTo>
                <a:lnTo>
                  <a:pt x="734822" y="153441"/>
                </a:lnTo>
                <a:lnTo>
                  <a:pt x="738314" y="162433"/>
                </a:lnTo>
                <a:lnTo>
                  <a:pt x="740105" y="172262"/>
                </a:lnTo>
                <a:lnTo>
                  <a:pt x="740600" y="183362"/>
                </a:lnTo>
                <a:lnTo>
                  <a:pt x="740600" y="70192"/>
                </a:lnTo>
                <a:lnTo>
                  <a:pt x="736003" y="74752"/>
                </a:lnTo>
                <a:lnTo>
                  <a:pt x="720293" y="66344"/>
                </a:lnTo>
                <a:lnTo>
                  <a:pt x="703897" y="59766"/>
                </a:lnTo>
                <a:lnTo>
                  <a:pt x="686803" y="55499"/>
                </a:lnTo>
                <a:lnTo>
                  <a:pt x="668997" y="53975"/>
                </a:lnTo>
                <a:lnTo>
                  <a:pt x="666216" y="53975"/>
                </a:lnTo>
                <a:lnTo>
                  <a:pt x="660577" y="54356"/>
                </a:lnTo>
                <a:lnTo>
                  <a:pt x="459447" y="63360"/>
                </a:lnTo>
                <a:lnTo>
                  <a:pt x="397129" y="78371"/>
                </a:lnTo>
                <a:lnTo>
                  <a:pt x="345147" y="115443"/>
                </a:lnTo>
                <a:lnTo>
                  <a:pt x="20535" y="432562"/>
                </a:lnTo>
                <a:lnTo>
                  <a:pt x="0" y="483844"/>
                </a:lnTo>
                <a:lnTo>
                  <a:pt x="5130" y="511911"/>
                </a:lnTo>
                <a:lnTo>
                  <a:pt x="303987" y="817613"/>
                </a:lnTo>
                <a:lnTo>
                  <a:pt x="343065" y="836726"/>
                </a:lnTo>
                <a:lnTo>
                  <a:pt x="357403" y="838009"/>
                </a:lnTo>
                <a:lnTo>
                  <a:pt x="371627" y="836726"/>
                </a:lnTo>
                <a:lnTo>
                  <a:pt x="385292" y="832891"/>
                </a:lnTo>
                <a:lnTo>
                  <a:pt x="397929" y="826516"/>
                </a:lnTo>
                <a:lnTo>
                  <a:pt x="409092" y="817613"/>
                </a:lnTo>
                <a:lnTo>
                  <a:pt x="438200" y="788771"/>
                </a:lnTo>
                <a:lnTo>
                  <a:pt x="722312" y="507314"/>
                </a:lnTo>
                <a:lnTo>
                  <a:pt x="766038" y="453212"/>
                </a:lnTo>
                <a:lnTo>
                  <a:pt x="784059" y="387223"/>
                </a:lnTo>
                <a:lnTo>
                  <a:pt x="795451" y="185635"/>
                </a:lnTo>
                <a:lnTo>
                  <a:pt x="794486" y="166344"/>
                </a:lnTo>
                <a:lnTo>
                  <a:pt x="791171" y="146608"/>
                </a:lnTo>
                <a:lnTo>
                  <a:pt x="790587" y="144856"/>
                </a:lnTo>
                <a:lnTo>
                  <a:pt x="784872" y="127723"/>
                </a:lnTo>
                <a:lnTo>
                  <a:pt x="774966" y="110985"/>
                </a:lnTo>
                <a:lnTo>
                  <a:pt x="779754" y="106248"/>
                </a:lnTo>
                <a:lnTo>
                  <a:pt x="811530" y="74752"/>
                </a:lnTo>
                <a:lnTo>
                  <a:pt x="843508" y="43065"/>
                </a:lnTo>
                <a:lnTo>
                  <a:pt x="847255" y="33870"/>
                </a:lnTo>
                <a:lnTo>
                  <a:pt x="848029" y="24041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63909" y="5320804"/>
            <a:ext cx="845819" cy="847725"/>
          </a:xfrm>
          <a:custGeom>
            <a:avLst/>
            <a:gdLst/>
            <a:ahLst/>
            <a:cxnLst/>
            <a:rect l="l" t="t" r="r" b="b"/>
            <a:pathLst>
              <a:path w="845820" h="847725">
                <a:moveTo>
                  <a:pt x="695236" y="225933"/>
                </a:moveTo>
                <a:lnTo>
                  <a:pt x="694182" y="216814"/>
                </a:lnTo>
                <a:lnTo>
                  <a:pt x="690359" y="207937"/>
                </a:lnTo>
                <a:lnTo>
                  <a:pt x="681291" y="198843"/>
                </a:lnTo>
                <a:lnTo>
                  <a:pt x="633437" y="150812"/>
                </a:lnTo>
                <a:lnTo>
                  <a:pt x="631139" y="148513"/>
                </a:lnTo>
                <a:lnTo>
                  <a:pt x="610666" y="127965"/>
                </a:lnTo>
                <a:lnTo>
                  <a:pt x="610666" y="198843"/>
                </a:lnTo>
                <a:lnTo>
                  <a:pt x="610666" y="246786"/>
                </a:lnTo>
                <a:lnTo>
                  <a:pt x="489940" y="367842"/>
                </a:lnTo>
                <a:lnTo>
                  <a:pt x="540042" y="246786"/>
                </a:lnTo>
                <a:lnTo>
                  <a:pt x="610666" y="246786"/>
                </a:lnTo>
                <a:lnTo>
                  <a:pt x="610666" y="198843"/>
                </a:lnTo>
                <a:lnTo>
                  <a:pt x="530987" y="198843"/>
                </a:lnTo>
                <a:lnTo>
                  <a:pt x="492137" y="159905"/>
                </a:lnTo>
                <a:lnTo>
                  <a:pt x="485368" y="153123"/>
                </a:lnTo>
                <a:lnTo>
                  <a:pt x="485368" y="246786"/>
                </a:lnTo>
                <a:lnTo>
                  <a:pt x="421525" y="404393"/>
                </a:lnTo>
                <a:lnTo>
                  <a:pt x="407263" y="367842"/>
                </a:lnTo>
                <a:lnTo>
                  <a:pt x="360057" y="246786"/>
                </a:lnTo>
                <a:lnTo>
                  <a:pt x="485368" y="246786"/>
                </a:lnTo>
                <a:lnTo>
                  <a:pt x="485368" y="153123"/>
                </a:lnTo>
                <a:lnTo>
                  <a:pt x="483069" y="150812"/>
                </a:lnTo>
                <a:lnTo>
                  <a:pt x="562851" y="150812"/>
                </a:lnTo>
                <a:lnTo>
                  <a:pt x="610666" y="198843"/>
                </a:lnTo>
                <a:lnTo>
                  <a:pt x="610666" y="127965"/>
                </a:lnTo>
                <a:lnTo>
                  <a:pt x="587857" y="105067"/>
                </a:lnTo>
                <a:lnTo>
                  <a:pt x="583272" y="98272"/>
                </a:lnTo>
                <a:lnTo>
                  <a:pt x="576503" y="95986"/>
                </a:lnTo>
                <a:lnTo>
                  <a:pt x="462559" y="95986"/>
                </a:lnTo>
                <a:lnTo>
                  <a:pt x="462559" y="198755"/>
                </a:lnTo>
                <a:lnTo>
                  <a:pt x="382866" y="198755"/>
                </a:lnTo>
                <a:lnTo>
                  <a:pt x="385064" y="196557"/>
                </a:lnTo>
                <a:lnTo>
                  <a:pt x="421525" y="159905"/>
                </a:lnTo>
                <a:lnTo>
                  <a:pt x="462559" y="198755"/>
                </a:lnTo>
                <a:lnTo>
                  <a:pt x="462559" y="95986"/>
                </a:lnTo>
                <a:lnTo>
                  <a:pt x="364642" y="95986"/>
                </a:lnTo>
                <a:lnTo>
                  <a:pt x="364642" y="148513"/>
                </a:lnTo>
                <a:lnTo>
                  <a:pt x="355485" y="157708"/>
                </a:lnTo>
                <a:lnTo>
                  <a:pt x="355485" y="367842"/>
                </a:lnTo>
                <a:lnTo>
                  <a:pt x="234657" y="246786"/>
                </a:lnTo>
                <a:lnTo>
                  <a:pt x="305384" y="246786"/>
                </a:lnTo>
                <a:lnTo>
                  <a:pt x="355485" y="367842"/>
                </a:lnTo>
                <a:lnTo>
                  <a:pt x="355485" y="157708"/>
                </a:lnTo>
                <a:lnTo>
                  <a:pt x="316738" y="196557"/>
                </a:lnTo>
                <a:lnTo>
                  <a:pt x="237045" y="196557"/>
                </a:lnTo>
                <a:lnTo>
                  <a:pt x="284861" y="148513"/>
                </a:lnTo>
                <a:lnTo>
                  <a:pt x="364642" y="148513"/>
                </a:lnTo>
                <a:lnTo>
                  <a:pt x="364642" y="95986"/>
                </a:lnTo>
                <a:lnTo>
                  <a:pt x="268922" y="95986"/>
                </a:lnTo>
                <a:lnTo>
                  <a:pt x="259854" y="98272"/>
                </a:lnTo>
                <a:lnTo>
                  <a:pt x="257568" y="105067"/>
                </a:lnTo>
                <a:lnTo>
                  <a:pt x="157264" y="205638"/>
                </a:lnTo>
                <a:lnTo>
                  <a:pt x="152171" y="214541"/>
                </a:lnTo>
                <a:lnTo>
                  <a:pt x="150469" y="223888"/>
                </a:lnTo>
                <a:lnTo>
                  <a:pt x="152171" y="233248"/>
                </a:lnTo>
                <a:lnTo>
                  <a:pt x="157264" y="242201"/>
                </a:lnTo>
                <a:lnTo>
                  <a:pt x="405587" y="491274"/>
                </a:lnTo>
                <a:lnTo>
                  <a:pt x="410159" y="494728"/>
                </a:lnTo>
                <a:lnTo>
                  <a:pt x="416458" y="496443"/>
                </a:lnTo>
                <a:lnTo>
                  <a:pt x="428866" y="496443"/>
                </a:lnTo>
                <a:lnTo>
                  <a:pt x="435165" y="494728"/>
                </a:lnTo>
                <a:lnTo>
                  <a:pt x="439750" y="491274"/>
                </a:lnTo>
                <a:lnTo>
                  <a:pt x="526402" y="404393"/>
                </a:lnTo>
                <a:lnTo>
                  <a:pt x="562851" y="367842"/>
                </a:lnTo>
                <a:lnTo>
                  <a:pt x="683577" y="246786"/>
                </a:lnTo>
                <a:lnTo>
                  <a:pt x="688162" y="242201"/>
                </a:lnTo>
                <a:lnTo>
                  <a:pt x="693293" y="234607"/>
                </a:lnTo>
                <a:lnTo>
                  <a:pt x="695236" y="225933"/>
                </a:lnTo>
                <a:close/>
              </a:path>
              <a:path w="845820" h="847725">
                <a:moveTo>
                  <a:pt x="845337" y="73113"/>
                </a:moveTo>
                <a:lnTo>
                  <a:pt x="825157" y="21983"/>
                </a:lnTo>
                <a:lnTo>
                  <a:pt x="795235" y="4699"/>
                </a:lnTo>
                <a:lnTo>
                  <a:pt x="795235" y="75412"/>
                </a:lnTo>
                <a:lnTo>
                  <a:pt x="795235" y="550710"/>
                </a:lnTo>
                <a:lnTo>
                  <a:pt x="795235" y="596353"/>
                </a:lnTo>
                <a:lnTo>
                  <a:pt x="795223" y="621512"/>
                </a:lnTo>
                <a:lnTo>
                  <a:pt x="794562" y="633056"/>
                </a:lnTo>
                <a:lnTo>
                  <a:pt x="789838" y="640854"/>
                </a:lnTo>
                <a:lnTo>
                  <a:pt x="782104" y="645223"/>
                </a:lnTo>
                <a:lnTo>
                  <a:pt x="772426" y="646582"/>
                </a:lnTo>
                <a:lnTo>
                  <a:pt x="505879" y="646582"/>
                </a:lnTo>
                <a:lnTo>
                  <a:pt x="505879" y="799693"/>
                </a:lnTo>
                <a:lnTo>
                  <a:pt x="339547" y="799693"/>
                </a:lnTo>
                <a:lnTo>
                  <a:pt x="362356" y="699211"/>
                </a:lnTo>
                <a:lnTo>
                  <a:pt x="483069" y="699211"/>
                </a:lnTo>
                <a:lnTo>
                  <a:pt x="505879" y="799693"/>
                </a:lnTo>
                <a:lnTo>
                  <a:pt x="505879" y="646582"/>
                </a:lnTo>
                <a:lnTo>
                  <a:pt x="75196" y="646582"/>
                </a:lnTo>
                <a:lnTo>
                  <a:pt x="65519" y="644575"/>
                </a:lnTo>
                <a:lnTo>
                  <a:pt x="57531" y="639140"/>
                </a:lnTo>
                <a:lnTo>
                  <a:pt x="52095" y="631126"/>
                </a:lnTo>
                <a:lnTo>
                  <a:pt x="50114" y="621512"/>
                </a:lnTo>
                <a:lnTo>
                  <a:pt x="50101" y="596353"/>
                </a:lnTo>
                <a:lnTo>
                  <a:pt x="795235" y="596353"/>
                </a:lnTo>
                <a:lnTo>
                  <a:pt x="795235" y="550710"/>
                </a:lnTo>
                <a:lnTo>
                  <a:pt x="50101" y="550710"/>
                </a:lnTo>
                <a:lnTo>
                  <a:pt x="50101" y="75412"/>
                </a:lnTo>
                <a:lnTo>
                  <a:pt x="53378" y="65697"/>
                </a:lnTo>
                <a:lnTo>
                  <a:pt x="59207" y="57696"/>
                </a:lnTo>
                <a:lnTo>
                  <a:pt x="66763" y="52247"/>
                </a:lnTo>
                <a:lnTo>
                  <a:pt x="75196" y="50241"/>
                </a:lnTo>
                <a:lnTo>
                  <a:pt x="770229" y="50241"/>
                </a:lnTo>
                <a:lnTo>
                  <a:pt x="779894" y="52247"/>
                </a:lnTo>
                <a:lnTo>
                  <a:pt x="787844" y="57696"/>
                </a:lnTo>
                <a:lnTo>
                  <a:pt x="793242" y="65697"/>
                </a:lnTo>
                <a:lnTo>
                  <a:pt x="795235" y="75412"/>
                </a:lnTo>
                <a:lnTo>
                  <a:pt x="795235" y="4699"/>
                </a:lnTo>
                <a:lnTo>
                  <a:pt x="772426" y="0"/>
                </a:lnTo>
                <a:lnTo>
                  <a:pt x="75196" y="0"/>
                </a:lnTo>
                <a:lnTo>
                  <a:pt x="46139" y="5969"/>
                </a:lnTo>
                <a:lnTo>
                  <a:pt x="22212" y="21983"/>
                </a:lnTo>
                <a:lnTo>
                  <a:pt x="5981" y="45300"/>
                </a:lnTo>
                <a:lnTo>
                  <a:pt x="0" y="73113"/>
                </a:lnTo>
                <a:lnTo>
                  <a:pt x="12" y="621512"/>
                </a:lnTo>
                <a:lnTo>
                  <a:pt x="5981" y="650557"/>
                </a:lnTo>
                <a:lnTo>
                  <a:pt x="22212" y="674547"/>
                </a:lnTo>
                <a:lnTo>
                  <a:pt x="46139" y="690829"/>
                </a:lnTo>
                <a:lnTo>
                  <a:pt x="75196" y="696823"/>
                </a:lnTo>
                <a:lnTo>
                  <a:pt x="312153" y="696823"/>
                </a:lnTo>
                <a:lnTo>
                  <a:pt x="289344" y="795197"/>
                </a:lnTo>
                <a:lnTo>
                  <a:pt x="223304" y="795197"/>
                </a:lnTo>
                <a:lnTo>
                  <a:pt x="213639" y="797217"/>
                </a:lnTo>
                <a:lnTo>
                  <a:pt x="205689" y="802881"/>
                </a:lnTo>
                <a:lnTo>
                  <a:pt x="200291" y="811542"/>
                </a:lnTo>
                <a:lnTo>
                  <a:pt x="198310" y="822566"/>
                </a:lnTo>
                <a:lnTo>
                  <a:pt x="200291" y="832256"/>
                </a:lnTo>
                <a:lnTo>
                  <a:pt x="205689" y="840232"/>
                </a:lnTo>
                <a:lnTo>
                  <a:pt x="213639" y="845642"/>
                </a:lnTo>
                <a:lnTo>
                  <a:pt x="223304" y="847636"/>
                </a:lnTo>
                <a:lnTo>
                  <a:pt x="619734" y="847636"/>
                </a:lnTo>
                <a:lnTo>
                  <a:pt x="629412" y="845642"/>
                </a:lnTo>
                <a:lnTo>
                  <a:pt x="637400" y="840232"/>
                </a:lnTo>
                <a:lnTo>
                  <a:pt x="642823" y="832256"/>
                </a:lnTo>
                <a:lnTo>
                  <a:pt x="644829" y="822566"/>
                </a:lnTo>
                <a:lnTo>
                  <a:pt x="642823" y="811542"/>
                </a:lnTo>
                <a:lnTo>
                  <a:pt x="637400" y="802881"/>
                </a:lnTo>
                <a:lnTo>
                  <a:pt x="632891" y="799693"/>
                </a:lnTo>
                <a:lnTo>
                  <a:pt x="629412" y="797217"/>
                </a:lnTo>
                <a:lnTo>
                  <a:pt x="619734" y="795197"/>
                </a:lnTo>
                <a:lnTo>
                  <a:pt x="553694" y="795197"/>
                </a:lnTo>
                <a:lnTo>
                  <a:pt x="531507" y="699211"/>
                </a:lnTo>
                <a:lnTo>
                  <a:pt x="530987" y="696925"/>
                </a:lnTo>
                <a:lnTo>
                  <a:pt x="770229" y="696925"/>
                </a:lnTo>
                <a:lnTo>
                  <a:pt x="799274" y="690918"/>
                </a:lnTo>
                <a:lnTo>
                  <a:pt x="823175" y="674649"/>
                </a:lnTo>
                <a:lnTo>
                  <a:pt x="839368" y="650659"/>
                </a:lnTo>
                <a:lnTo>
                  <a:pt x="840206" y="646582"/>
                </a:lnTo>
                <a:lnTo>
                  <a:pt x="845337" y="621512"/>
                </a:lnTo>
                <a:lnTo>
                  <a:pt x="845337" y="596353"/>
                </a:lnTo>
                <a:lnTo>
                  <a:pt x="845337" y="550710"/>
                </a:lnTo>
                <a:lnTo>
                  <a:pt x="845337" y="73113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338587" y="3262616"/>
            <a:ext cx="838835" cy="838200"/>
          </a:xfrm>
          <a:custGeom>
            <a:avLst/>
            <a:gdLst/>
            <a:ahLst/>
            <a:cxnLst/>
            <a:rect l="l" t="t" r="r" b="b"/>
            <a:pathLst>
              <a:path w="838834" h="838200">
                <a:moveTo>
                  <a:pt x="695083" y="394055"/>
                </a:moveTo>
                <a:lnTo>
                  <a:pt x="695071" y="369112"/>
                </a:lnTo>
                <a:lnTo>
                  <a:pt x="688809" y="334645"/>
                </a:lnTo>
                <a:lnTo>
                  <a:pt x="673989" y="303504"/>
                </a:lnTo>
                <a:lnTo>
                  <a:pt x="666076" y="294360"/>
                </a:lnTo>
                <a:lnTo>
                  <a:pt x="651484" y="277469"/>
                </a:lnTo>
                <a:lnTo>
                  <a:pt x="642594" y="271640"/>
                </a:lnTo>
                <a:lnTo>
                  <a:pt x="642594" y="369112"/>
                </a:lnTo>
                <a:lnTo>
                  <a:pt x="642594" y="394055"/>
                </a:lnTo>
                <a:lnTo>
                  <a:pt x="444385" y="394055"/>
                </a:lnTo>
                <a:lnTo>
                  <a:pt x="444411" y="369112"/>
                </a:lnTo>
                <a:lnTo>
                  <a:pt x="466598" y="316534"/>
                </a:lnTo>
                <a:lnTo>
                  <a:pt x="519582" y="294449"/>
                </a:lnTo>
                <a:lnTo>
                  <a:pt x="567397" y="294360"/>
                </a:lnTo>
                <a:lnTo>
                  <a:pt x="596455" y="300304"/>
                </a:lnTo>
                <a:lnTo>
                  <a:pt x="620382" y="316433"/>
                </a:lnTo>
                <a:lnTo>
                  <a:pt x="636612" y="340220"/>
                </a:lnTo>
                <a:lnTo>
                  <a:pt x="642594" y="369112"/>
                </a:lnTo>
                <a:lnTo>
                  <a:pt x="642594" y="271640"/>
                </a:lnTo>
                <a:lnTo>
                  <a:pt x="622173" y="258216"/>
                </a:lnTo>
                <a:lnTo>
                  <a:pt x="631494" y="245478"/>
                </a:lnTo>
                <a:lnTo>
                  <a:pt x="631964" y="244551"/>
                </a:lnTo>
                <a:lnTo>
                  <a:pt x="638695" y="231051"/>
                </a:lnTo>
                <a:lnTo>
                  <a:pt x="643331" y="214947"/>
                </a:lnTo>
                <a:lnTo>
                  <a:pt x="644982" y="197129"/>
                </a:lnTo>
                <a:lnTo>
                  <a:pt x="637019" y="158635"/>
                </a:lnTo>
                <a:lnTo>
                  <a:pt x="629234" y="147231"/>
                </a:lnTo>
                <a:lnTo>
                  <a:pt x="615378" y="126936"/>
                </a:lnTo>
                <a:lnTo>
                  <a:pt x="592493" y="111518"/>
                </a:lnTo>
                <a:lnTo>
                  <a:pt x="592493" y="197027"/>
                </a:lnTo>
                <a:lnTo>
                  <a:pt x="588543" y="215900"/>
                </a:lnTo>
                <a:lnTo>
                  <a:pt x="577951" y="230962"/>
                </a:lnTo>
                <a:lnTo>
                  <a:pt x="562660" y="240944"/>
                </a:lnTo>
                <a:lnTo>
                  <a:pt x="544588" y="244551"/>
                </a:lnTo>
                <a:lnTo>
                  <a:pt x="526529" y="240626"/>
                </a:lnTo>
                <a:lnTo>
                  <a:pt x="511276" y="230111"/>
                </a:lnTo>
                <a:lnTo>
                  <a:pt x="500722" y="214947"/>
                </a:lnTo>
                <a:lnTo>
                  <a:pt x="496773" y="197027"/>
                </a:lnTo>
                <a:lnTo>
                  <a:pt x="499427" y="177800"/>
                </a:lnTo>
                <a:lnTo>
                  <a:pt x="509549" y="161950"/>
                </a:lnTo>
                <a:lnTo>
                  <a:pt x="525246" y="151193"/>
                </a:lnTo>
                <a:lnTo>
                  <a:pt x="544588" y="147231"/>
                </a:lnTo>
                <a:lnTo>
                  <a:pt x="564591" y="151193"/>
                </a:lnTo>
                <a:lnTo>
                  <a:pt x="579666" y="161950"/>
                </a:lnTo>
                <a:lnTo>
                  <a:pt x="589178" y="177800"/>
                </a:lnTo>
                <a:lnTo>
                  <a:pt x="592493" y="197027"/>
                </a:lnTo>
                <a:lnTo>
                  <a:pt x="592493" y="111518"/>
                </a:lnTo>
                <a:lnTo>
                  <a:pt x="583463" y="105435"/>
                </a:lnTo>
                <a:lnTo>
                  <a:pt x="544690" y="97523"/>
                </a:lnTo>
                <a:lnTo>
                  <a:pt x="505866" y="105346"/>
                </a:lnTo>
                <a:lnTo>
                  <a:pt x="473976" y="126847"/>
                </a:lnTo>
                <a:lnTo>
                  <a:pt x="452348" y="158534"/>
                </a:lnTo>
                <a:lnTo>
                  <a:pt x="444385" y="197027"/>
                </a:lnTo>
                <a:lnTo>
                  <a:pt x="446011" y="213918"/>
                </a:lnTo>
                <a:lnTo>
                  <a:pt x="450634" y="230111"/>
                </a:lnTo>
                <a:lnTo>
                  <a:pt x="457835" y="245084"/>
                </a:lnTo>
                <a:lnTo>
                  <a:pt x="467194" y="258127"/>
                </a:lnTo>
                <a:lnTo>
                  <a:pt x="438848" y="277368"/>
                </a:lnTo>
                <a:lnTo>
                  <a:pt x="416496" y="303403"/>
                </a:lnTo>
                <a:lnTo>
                  <a:pt x="401840" y="334543"/>
                </a:lnTo>
                <a:lnTo>
                  <a:pt x="396570" y="369112"/>
                </a:lnTo>
                <a:lnTo>
                  <a:pt x="396570" y="416725"/>
                </a:lnTo>
                <a:lnTo>
                  <a:pt x="398564" y="426339"/>
                </a:lnTo>
                <a:lnTo>
                  <a:pt x="403961" y="434251"/>
                </a:lnTo>
                <a:lnTo>
                  <a:pt x="411911" y="439610"/>
                </a:lnTo>
                <a:lnTo>
                  <a:pt x="421576" y="441579"/>
                </a:lnTo>
                <a:lnTo>
                  <a:pt x="669988" y="441579"/>
                </a:lnTo>
                <a:lnTo>
                  <a:pt x="679665" y="439610"/>
                </a:lnTo>
                <a:lnTo>
                  <a:pt x="687654" y="434251"/>
                </a:lnTo>
                <a:lnTo>
                  <a:pt x="693077" y="426339"/>
                </a:lnTo>
                <a:lnTo>
                  <a:pt x="695083" y="416725"/>
                </a:lnTo>
                <a:lnTo>
                  <a:pt x="695083" y="394055"/>
                </a:lnTo>
                <a:close/>
              </a:path>
              <a:path w="838834" h="838200">
                <a:moveTo>
                  <a:pt x="838619" y="294360"/>
                </a:moveTo>
                <a:lnTo>
                  <a:pt x="835304" y="246494"/>
                </a:lnTo>
                <a:lnTo>
                  <a:pt x="824458" y="201129"/>
                </a:lnTo>
                <a:lnTo>
                  <a:pt x="806704" y="158864"/>
                </a:lnTo>
                <a:lnTo>
                  <a:pt x="793000" y="136829"/>
                </a:lnTo>
                <a:lnTo>
                  <a:pt x="793000" y="294360"/>
                </a:lnTo>
                <a:lnTo>
                  <a:pt x="787933" y="343966"/>
                </a:lnTo>
                <a:lnTo>
                  <a:pt x="773417" y="390245"/>
                </a:lnTo>
                <a:lnTo>
                  <a:pt x="750455" y="432181"/>
                </a:lnTo>
                <a:lnTo>
                  <a:pt x="720077" y="468757"/>
                </a:lnTo>
                <a:lnTo>
                  <a:pt x="683285" y="498970"/>
                </a:lnTo>
                <a:lnTo>
                  <a:pt x="641096" y="521804"/>
                </a:lnTo>
                <a:lnTo>
                  <a:pt x="594525" y="536244"/>
                </a:lnTo>
                <a:lnTo>
                  <a:pt x="544588" y="541286"/>
                </a:lnTo>
                <a:lnTo>
                  <a:pt x="494652" y="536257"/>
                </a:lnTo>
                <a:lnTo>
                  <a:pt x="448094" y="521830"/>
                </a:lnTo>
                <a:lnTo>
                  <a:pt x="405917" y="499021"/>
                </a:lnTo>
                <a:lnTo>
                  <a:pt x="369150" y="468833"/>
                </a:lnTo>
                <a:lnTo>
                  <a:pt x="338785" y="432269"/>
                </a:lnTo>
                <a:lnTo>
                  <a:pt x="315836" y="390334"/>
                </a:lnTo>
                <a:lnTo>
                  <a:pt x="301332" y="344030"/>
                </a:lnTo>
                <a:lnTo>
                  <a:pt x="296278" y="294360"/>
                </a:lnTo>
                <a:lnTo>
                  <a:pt x="301332" y="244843"/>
                </a:lnTo>
                <a:lnTo>
                  <a:pt x="315861" y="198755"/>
                </a:lnTo>
                <a:lnTo>
                  <a:pt x="338810" y="157200"/>
                </a:lnTo>
                <a:lnTo>
                  <a:pt x="369189" y="121069"/>
                </a:lnTo>
                <a:lnTo>
                  <a:pt x="405968" y="91313"/>
                </a:lnTo>
                <a:lnTo>
                  <a:pt x="448081" y="68910"/>
                </a:lnTo>
                <a:lnTo>
                  <a:pt x="494652" y="54737"/>
                </a:lnTo>
                <a:lnTo>
                  <a:pt x="544588" y="49809"/>
                </a:lnTo>
                <a:lnTo>
                  <a:pt x="594525" y="54737"/>
                </a:lnTo>
                <a:lnTo>
                  <a:pt x="641096" y="68910"/>
                </a:lnTo>
                <a:lnTo>
                  <a:pt x="683285" y="91363"/>
                </a:lnTo>
                <a:lnTo>
                  <a:pt x="720077" y="121145"/>
                </a:lnTo>
                <a:lnTo>
                  <a:pt x="750455" y="157289"/>
                </a:lnTo>
                <a:lnTo>
                  <a:pt x="773417" y="198843"/>
                </a:lnTo>
                <a:lnTo>
                  <a:pt x="787920" y="244792"/>
                </a:lnTo>
                <a:lnTo>
                  <a:pt x="793000" y="294360"/>
                </a:lnTo>
                <a:lnTo>
                  <a:pt x="793000" y="136829"/>
                </a:lnTo>
                <a:lnTo>
                  <a:pt x="782726" y="120294"/>
                </a:lnTo>
                <a:lnTo>
                  <a:pt x="753160" y="86029"/>
                </a:lnTo>
                <a:lnTo>
                  <a:pt x="718667" y="56654"/>
                </a:lnTo>
                <a:lnTo>
                  <a:pt x="707555" y="49809"/>
                </a:lnTo>
                <a:lnTo>
                  <a:pt x="679907" y="32766"/>
                </a:lnTo>
                <a:lnTo>
                  <a:pt x="637540" y="14960"/>
                </a:lnTo>
                <a:lnTo>
                  <a:pt x="592213" y="3835"/>
                </a:lnTo>
                <a:lnTo>
                  <a:pt x="544588" y="0"/>
                </a:lnTo>
                <a:lnTo>
                  <a:pt x="496430" y="3911"/>
                </a:lnTo>
                <a:lnTo>
                  <a:pt x="450799" y="15189"/>
                </a:lnTo>
                <a:lnTo>
                  <a:pt x="408279" y="33210"/>
                </a:lnTo>
                <a:lnTo>
                  <a:pt x="369481" y="57340"/>
                </a:lnTo>
                <a:lnTo>
                  <a:pt x="335013" y="86918"/>
                </a:lnTo>
                <a:lnTo>
                  <a:pt x="305447" y="121323"/>
                </a:lnTo>
                <a:lnTo>
                  <a:pt x="281419" y="159905"/>
                </a:lnTo>
                <a:lnTo>
                  <a:pt x="263512" y="202044"/>
                </a:lnTo>
                <a:lnTo>
                  <a:pt x="252323" y="247065"/>
                </a:lnTo>
                <a:lnTo>
                  <a:pt x="248462" y="294360"/>
                </a:lnTo>
                <a:lnTo>
                  <a:pt x="253085" y="348627"/>
                </a:lnTo>
                <a:lnTo>
                  <a:pt x="266661" y="398856"/>
                </a:lnTo>
                <a:lnTo>
                  <a:pt x="288798" y="444423"/>
                </a:lnTo>
                <a:lnTo>
                  <a:pt x="319087" y="484657"/>
                </a:lnTo>
                <a:lnTo>
                  <a:pt x="268986" y="536727"/>
                </a:lnTo>
                <a:lnTo>
                  <a:pt x="260692" y="532942"/>
                </a:lnTo>
                <a:lnTo>
                  <a:pt x="257454" y="531926"/>
                </a:lnTo>
                <a:lnTo>
                  <a:pt x="257454" y="603567"/>
                </a:lnTo>
                <a:lnTo>
                  <a:pt x="255752" y="612711"/>
                </a:lnTo>
                <a:lnTo>
                  <a:pt x="250659" y="620585"/>
                </a:lnTo>
                <a:lnTo>
                  <a:pt x="84315" y="785939"/>
                </a:lnTo>
                <a:lnTo>
                  <a:pt x="78117" y="788111"/>
                </a:lnTo>
                <a:lnTo>
                  <a:pt x="65519" y="788111"/>
                </a:lnTo>
                <a:lnTo>
                  <a:pt x="59321" y="785939"/>
                </a:lnTo>
                <a:lnTo>
                  <a:pt x="54737" y="781380"/>
                </a:lnTo>
                <a:lnTo>
                  <a:pt x="49631" y="773544"/>
                </a:lnTo>
                <a:lnTo>
                  <a:pt x="47929" y="764400"/>
                </a:lnTo>
                <a:lnTo>
                  <a:pt x="49631" y="755256"/>
                </a:lnTo>
                <a:lnTo>
                  <a:pt x="54737" y="747420"/>
                </a:lnTo>
                <a:lnTo>
                  <a:pt x="221068" y="582079"/>
                </a:lnTo>
                <a:lnTo>
                  <a:pt x="227850" y="579793"/>
                </a:lnTo>
                <a:lnTo>
                  <a:pt x="240919" y="579793"/>
                </a:lnTo>
                <a:lnTo>
                  <a:pt x="247218" y="582079"/>
                </a:lnTo>
                <a:lnTo>
                  <a:pt x="250659" y="586625"/>
                </a:lnTo>
                <a:lnTo>
                  <a:pt x="255752" y="594461"/>
                </a:lnTo>
                <a:lnTo>
                  <a:pt x="257454" y="603567"/>
                </a:lnTo>
                <a:lnTo>
                  <a:pt x="257454" y="531926"/>
                </a:lnTo>
                <a:lnTo>
                  <a:pt x="252209" y="530250"/>
                </a:lnTo>
                <a:lnTo>
                  <a:pt x="243611" y="528637"/>
                </a:lnTo>
                <a:lnTo>
                  <a:pt x="235000" y="528104"/>
                </a:lnTo>
                <a:lnTo>
                  <a:pt x="220637" y="529564"/>
                </a:lnTo>
                <a:lnTo>
                  <a:pt x="182422" y="550291"/>
                </a:lnTo>
                <a:lnTo>
                  <a:pt x="20472" y="711187"/>
                </a:lnTo>
                <a:lnTo>
                  <a:pt x="0" y="763270"/>
                </a:lnTo>
                <a:lnTo>
                  <a:pt x="5118" y="791476"/>
                </a:lnTo>
                <a:lnTo>
                  <a:pt x="31851" y="824699"/>
                </a:lnTo>
                <a:lnTo>
                  <a:pt x="72872" y="838111"/>
                </a:lnTo>
                <a:lnTo>
                  <a:pt x="86461" y="836485"/>
                </a:lnTo>
                <a:lnTo>
                  <a:pt x="99631" y="831888"/>
                </a:lnTo>
                <a:lnTo>
                  <a:pt x="111950" y="824738"/>
                </a:lnTo>
                <a:lnTo>
                  <a:pt x="122974" y="815441"/>
                </a:lnTo>
                <a:lnTo>
                  <a:pt x="150469" y="788111"/>
                </a:lnTo>
                <a:lnTo>
                  <a:pt x="284911" y="654545"/>
                </a:lnTo>
                <a:lnTo>
                  <a:pt x="298945" y="635673"/>
                </a:lnTo>
                <a:lnTo>
                  <a:pt x="306552" y="614057"/>
                </a:lnTo>
                <a:lnTo>
                  <a:pt x="307327" y="591172"/>
                </a:lnTo>
                <a:lnTo>
                  <a:pt x="304076" y="579793"/>
                </a:lnTo>
                <a:lnTo>
                  <a:pt x="300850" y="568515"/>
                </a:lnTo>
                <a:lnTo>
                  <a:pt x="332828" y="536727"/>
                </a:lnTo>
                <a:lnTo>
                  <a:pt x="351053" y="518617"/>
                </a:lnTo>
                <a:lnTo>
                  <a:pt x="393115" y="547751"/>
                </a:lnTo>
                <a:lnTo>
                  <a:pt x="439889" y="569861"/>
                </a:lnTo>
                <a:lnTo>
                  <a:pt x="490067" y="583895"/>
                </a:lnTo>
                <a:lnTo>
                  <a:pt x="542391" y="588810"/>
                </a:lnTo>
                <a:lnTo>
                  <a:pt x="590550" y="584911"/>
                </a:lnTo>
                <a:lnTo>
                  <a:pt x="636193" y="573620"/>
                </a:lnTo>
                <a:lnTo>
                  <a:pt x="678726" y="555599"/>
                </a:lnTo>
                <a:lnTo>
                  <a:pt x="717537" y="531469"/>
                </a:lnTo>
                <a:lnTo>
                  <a:pt x="752017" y="501878"/>
                </a:lnTo>
                <a:lnTo>
                  <a:pt x="781596" y="467461"/>
                </a:lnTo>
                <a:lnTo>
                  <a:pt x="805637" y="428866"/>
                </a:lnTo>
                <a:lnTo>
                  <a:pt x="823556" y="386727"/>
                </a:lnTo>
                <a:lnTo>
                  <a:pt x="834745" y="341680"/>
                </a:lnTo>
                <a:lnTo>
                  <a:pt x="838619" y="294360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/>
          <p:cNvGrpSpPr/>
          <p:nvPr/>
        </p:nvGrpSpPr>
        <p:grpSpPr>
          <a:xfrm>
            <a:off x="10329519" y="4277441"/>
            <a:ext cx="847725" cy="847090"/>
            <a:chOff x="10329519" y="4277441"/>
            <a:chExt cx="847725" cy="847090"/>
          </a:xfrm>
        </p:grpSpPr>
        <p:sp>
          <p:nvSpPr>
            <p:cNvPr id="61" name="object 61"/>
            <p:cNvSpPr/>
            <p:nvPr/>
          </p:nvSpPr>
          <p:spPr>
            <a:xfrm>
              <a:off x="10329519" y="4277441"/>
              <a:ext cx="847725" cy="847090"/>
            </a:xfrm>
            <a:custGeom>
              <a:avLst/>
              <a:gdLst/>
              <a:ahLst/>
              <a:cxnLst/>
              <a:rect l="l" t="t" r="r" b="b"/>
              <a:pathLst>
                <a:path w="847725" h="847089">
                  <a:moveTo>
                    <a:pt x="455612" y="72389"/>
                  </a:moveTo>
                  <a:lnTo>
                    <a:pt x="376260" y="72389"/>
                  </a:lnTo>
                  <a:lnTo>
                    <a:pt x="389928" y="64769"/>
                  </a:lnTo>
                  <a:lnTo>
                    <a:pt x="398945" y="63499"/>
                  </a:lnTo>
                  <a:lnTo>
                    <a:pt x="398945" y="26669"/>
                  </a:lnTo>
                  <a:lnTo>
                    <a:pt x="400937" y="15239"/>
                  </a:lnTo>
                  <a:lnTo>
                    <a:pt x="406337" y="7619"/>
                  </a:lnTo>
                  <a:lnTo>
                    <a:pt x="414282" y="1269"/>
                  </a:lnTo>
                  <a:lnTo>
                    <a:pt x="423909" y="0"/>
                  </a:lnTo>
                  <a:lnTo>
                    <a:pt x="523574" y="0"/>
                  </a:lnTo>
                  <a:lnTo>
                    <a:pt x="533186" y="1269"/>
                  </a:lnTo>
                  <a:lnTo>
                    <a:pt x="541099" y="7619"/>
                  </a:lnTo>
                  <a:lnTo>
                    <a:pt x="546466" y="15239"/>
                  </a:lnTo>
                  <a:lnTo>
                    <a:pt x="548443" y="26669"/>
                  </a:lnTo>
                  <a:lnTo>
                    <a:pt x="548443" y="49529"/>
                  </a:lnTo>
                  <a:lnTo>
                    <a:pt x="455612" y="49529"/>
                  </a:lnTo>
                  <a:lnTo>
                    <a:pt x="455612" y="72389"/>
                  </a:lnTo>
                  <a:close/>
                </a:path>
                <a:path w="847725" h="847089">
                  <a:moveTo>
                    <a:pt x="658563" y="72389"/>
                  </a:moveTo>
                  <a:lnTo>
                    <a:pt x="571129" y="72389"/>
                  </a:lnTo>
                  <a:lnTo>
                    <a:pt x="595998" y="44449"/>
                  </a:lnTo>
                  <a:lnTo>
                    <a:pt x="600554" y="40639"/>
                  </a:lnTo>
                  <a:lnTo>
                    <a:pt x="607293" y="38099"/>
                  </a:lnTo>
                  <a:lnTo>
                    <a:pt x="620392" y="38099"/>
                  </a:lnTo>
                  <a:lnTo>
                    <a:pt x="626657" y="40639"/>
                  </a:lnTo>
                  <a:lnTo>
                    <a:pt x="630074" y="44449"/>
                  </a:lnTo>
                  <a:lnTo>
                    <a:pt x="658563" y="72389"/>
                  </a:lnTo>
                  <a:close/>
                </a:path>
                <a:path w="847725" h="847089">
                  <a:moveTo>
                    <a:pt x="253909" y="299719"/>
                  </a:moveTo>
                  <a:lnTo>
                    <a:pt x="199520" y="299719"/>
                  </a:lnTo>
                  <a:lnTo>
                    <a:pt x="199520" y="224789"/>
                  </a:lnTo>
                  <a:lnTo>
                    <a:pt x="201532" y="214629"/>
                  </a:lnTo>
                  <a:lnTo>
                    <a:pt x="207149" y="207009"/>
                  </a:lnTo>
                  <a:lnTo>
                    <a:pt x="215738" y="201929"/>
                  </a:lnTo>
                  <a:lnTo>
                    <a:pt x="226667" y="199389"/>
                  </a:lnTo>
                  <a:lnTo>
                    <a:pt x="263021" y="199389"/>
                  </a:lnTo>
                  <a:lnTo>
                    <a:pt x="265204" y="190499"/>
                  </a:lnTo>
                  <a:lnTo>
                    <a:pt x="267482" y="181609"/>
                  </a:lnTo>
                  <a:lnTo>
                    <a:pt x="272038" y="176529"/>
                  </a:lnTo>
                  <a:lnTo>
                    <a:pt x="247074" y="151129"/>
                  </a:lnTo>
                  <a:lnTo>
                    <a:pt x="242002" y="143509"/>
                  </a:lnTo>
                  <a:lnTo>
                    <a:pt x="240311" y="133349"/>
                  </a:lnTo>
                  <a:lnTo>
                    <a:pt x="242002" y="124459"/>
                  </a:lnTo>
                  <a:lnTo>
                    <a:pt x="247074" y="118109"/>
                  </a:lnTo>
                  <a:lnTo>
                    <a:pt x="317315" y="44449"/>
                  </a:lnTo>
                  <a:lnTo>
                    <a:pt x="321871" y="41909"/>
                  </a:lnTo>
                  <a:lnTo>
                    <a:pt x="328041" y="39369"/>
                  </a:lnTo>
                  <a:lnTo>
                    <a:pt x="340570" y="39369"/>
                  </a:lnTo>
                  <a:lnTo>
                    <a:pt x="346740" y="41909"/>
                  </a:lnTo>
                  <a:lnTo>
                    <a:pt x="351296" y="44449"/>
                  </a:lnTo>
                  <a:lnTo>
                    <a:pt x="376260" y="72389"/>
                  </a:lnTo>
                  <a:lnTo>
                    <a:pt x="455612" y="72389"/>
                  </a:lnTo>
                  <a:lnTo>
                    <a:pt x="455612" y="78739"/>
                  </a:lnTo>
                  <a:lnTo>
                    <a:pt x="454010" y="86359"/>
                  </a:lnTo>
                  <a:lnTo>
                    <a:pt x="449632" y="93979"/>
                  </a:lnTo>
                  <a:lnTo>
                    <a:pt x="444747" y="97789"/>
                  </a:lnTo>
                  <a:lnTo>
                    <a:pt x="335349" y="97789"/>
                  </a:lnTo>
                  <a:lnTo>
                    <a:pt x="301368" y="130809"/>
                  </a:lnTo>
                  <a:lnTo>
                    <a:pt x="324054" y="153669"/>
                  </a:lnTo>
                  <a:lnTo>
                    <a:pt x="328290" y="161289"/>
                  </a:lnTo>
                  <a:lnTo>
                    <a:pt x="330603" y="170179"/>
                  </a:lnTo>
                  <a:lnTo>
                    <a:pt x="330781" y="177799"/>
                  </a:lnTo>
                  <a:lnTo>
                    <a:pt x="328610" y="185419"/>
                  </a:lnTo>
                  <a:lnTo>
                    <a:pt x="321939" y="196849"/>
                  </a:lnTo>
                  <a:lnTo>
                    <a:pt x="315891" y="208279"/>
                  </a:lnTo>
                  <a:lnTo>
                    <a:pt x="311124" y="219709"/>
                  </a:lnTo>
                  <a:lnTo>
                    <a:pt x="308297" y="231139"/>
                  </a:lnTo>
                  <a:lnTo>
                    <a:pt x="305340" y="238759"/>
                  </a:lnTo>
                  <a:lnTo>
                    <a:pt x="300300" y="245109"/>
                  </a:lnTo>
                  <a:lnTo>
                    <a:pt x="293588" y="247649"/>
                  </a:lnTo>
                  <a:lnTo>
                    <a:pt x="285612" y="248919"/>
                  </a:lnTo>
                  <a:lnTo>
                    <a:pt x="253909" y="248919"/>
                  </a:lnTo>
                  <a:lnTo>
                    <a:pt x="253909" y="299719"/>
                  </a:lnTo>
                  <a:close/>
                </a:path>
                <a:path w="847725" h="847089">
                  <a:moveTo>
                    <a:pt x="587265" y="125729"/>
                  </a:moveTo>
                  <a:lnTo>
                    <a:pt x="576160" y="125729"/>
                  </a:lnTo>
                  <a:lnTo>
                    <a:pt x="572173" y="124459"/>
                  </a:lnTo>
                  <a:lnTo>
                    <a:pt x="568851" y="121919"/>
                  </a:lnTo>
                  <a:lnTo>
                    <a:pt x="557959" y="115569"/>
                  </a:lnTo>
                  <a:lnTo>
                    <a:pt x="534466" y="105409"/>
                  </a:lnTo>
                  <a:lnTo>
                    <a:pt x="523574" y="101599"/>
                  </a:lnTo>
                  <a:lnTo>
                    <a:pt x="515580" y="99059"/>
                  </a:lnTo>
                  <a:lnTo>
                    <a:pt x="509099" y="93979"/>
                  </a:lnTo>
                  <a:lnTo>
                    <a:pt x="504754" y="86359"/>
                  </a:lnTo>
                  <a:lnTo>
                    <a:pt x="503167" y="78739"/>
                  </a:lnTo>
                  <a:lnTo>
                    <a:pt x="503167" y="49529"/>
                  </a:lnTo>
                  <a:lnTo>
                    <a:pt x="548443" y="49529"/>
                  </a:lnTo>
                  <a:lnTo>
                    <a:pt x="548443" y="63499"/>
                  </a:lnTo>
                  <a:lnTo>
                    <a:pt x="557555" y="64769"/>
                  </a:lnTo>
                  <a:lnTo>
                    <a:pt x="566573" y="67309"/>
                  </a:lnTo>
                  <a:lnTo>
                    <a:pt x="571129" y="72389"/>
                  </a:lnTo>
                  <a:lnTo>
                    <a:pt x="658563" y="72389"/>
                  </a:lnTo>
                  <a:lnTo>
                    <a:pt x="683168" y="96519"/>
                  </a:lnTo>
                  <a:lnTo>
                    <a:pt x="623240" y="96519"/>
                  </a:lnTo>
                  <a:lnTo>
                    <a:pt x="600554" y="119379"/>
                  </a:lnTo>
                  <a:lnTo>
                    <a:pt x="594859" y="123189"/>
                  </a:lnTo>
                  <a:lnTo>
                    <a:pt x="587265" y="125729"/>
                  </a:lnTo>
                  <a:close/>
                </a:path>
                <a:path w="847725" h="847089">
                  <a:moveTo>
                    <a:pt x="684681" y="449579"/>
                  </a:moveTo>
                  <a:lnTo>
                    <a:pt x="623429" y="449579"/>
                  </a:lnTo>
                  <a:lnTo>
                    <a:pt x="657411" y="415289"/>
                  </a:lnTo>
                  <a:lnTo>
                    <a:pt x="634725" y="392429"/>
                  </a:lnTo>
                  <a:lnTo>
                    <a:pt x="630489" y="384809"/>
                  </a:lnTo>
                  <a:lnTo>
                    <a:pt x="628175" y="375919"/>
                  </a:lnTo>
                  <a:lnTo>
                    <a:pt x="627997" y="368299"/>
                  </a:lnTo>
                  <a:lnTo>
                    <a:pt x="630169" y="360679"/>
                  </a:lnTo>
                  <a:lnTo>
                    <a:pt x="636840" y="349249"/>
                  </a:lnTo>
                  <a:lnTo>
                    <a:pt x="642888" y="337819"/>
                  </a:lnTo>
                  <a:lnTo>
                    <a:pt x="647655" y="326389"/>
                  </a:lnTo>
                  <a:lnTo>
                    <a:pt x="650481" y="314959"/>
                  </a:lnTo>
                  <a:lnTo>
                    <a:pt x="653439" y="307339"/>
                  </a:lnTo>
                  <a:lnTo>
                    <a:pt x="658478" y="302259"/>
                  </a:lnTo>
                  <a:lnTo>
                    <a:pt x="665191" y="299719"/>
                  </a:lnTo>
                  <a:lnTo>
                    <a:pt x="704680" y="299719"/>
                  </a:lnTo>
                  <a:lnTo>
                    <a:pt x="704680" y="248919"/>
                  </a:lnTo>
                  <a:lnTo>
                    <a:pt x="672977" y="248919"/>
                  </a:lnTo>
                  <a:lnTo>
                    <a:pt x="664988" y="247649"/>
                  </a:lnTo>
                  <a:lnTo>
                    <a:pt x="658253" y="243839"/>
                  </a:lnTo>
                  <a:lnTo>
                    <a:pt x="653209" y="238759"/>
                  </a:lnTo>
                  <a:lnTo>
                    <a:pt x="650292" y="231139"/>
                  </a:lnTo>
                  <a:lnTo>
                    <a:pt x="646504" y="218439"/>
                  </a:lnTo>
                  <a:lnTo>
                    <a:pt x="641844" y="207009"/>
                  </a:lnTo>
                  <a:lnTo>
                    <a:pt x="636330" y="195579"/>
                  </a:lnTo>
                  <a:lnTo>
                    <a:pt x="629979" y="185419"/>
                  </a:lnTo>
                  <a:lnTo>
                    <a:pt x="627541" y="176529"/>
                  </a:lnTo>
                  <a:lnTo>
                    <a:pt x="627202" y="168909"/>
                  </a:lnTo>
                  <a:lnTo>
                    <a:pt x="629392" y="161289"/>
                  </a:lnTo>
                  <a:lnTo>
                    <a:pt x="634535" y="153669"/>
                  </a:lnTo>
                  <a:lnTo>
                    <a:pt x="657221" y="130809"/>
                  </a:lnTo>
                  <a:lnTo>
                    <a:pt x="623240" y="96519"/>
                  </a:lnTo>
                  <a:lnTo>
                    <a:pt x="683168" y="96519"/>
                  </a:lnTo>
                  <a:lnTo>
                    <a:pt x="702592" y="115569"/>
                  </a:lnTo>
                  <a:lnTo>
                    <a:pt x="706383" y="123189"/>
                  </a:lnTo>
                  <a:lnTo>
                    <a:pt x="707647" y="133349"/>
                  </a:lnTo>
                  <a:lnTo>
                    <a:pt x="706383" y="142239"/>
                  </a:lnTo>
                  <a:lnTo>
                    <a:pt x="702592" y="149859"/>
                  </a:lnTo>
                  <a:lnTo>
                    <a:pt x="675445" y="176529"/>
                  </a:lnTo>
                  <a:lnTo>
                    <a:pt x="679906" y="185419"/>
                  </a:lnTo>
                  <a:lnTo>
                    <a:pt x="682184" y="190499"/>
                  </a:lnTo>
                  <a:lnTo>
                    <a:pt x="684463" y="199389"/>
                  </a:lnTo>
                  <a:lnTo>
                    <a:pt x="720817" y="199389"/>
                  </a:lnTo>
                  <a:lnTo>
                    <a:pt x="731706" y="201929"/>
                  </a:lnTo>
                  <a:lnTo>
                    <a:pt x="740299" y="207009"/>
                  </a:lnTo>
                  <a:lnTo>
                    <a:pt x="745938" y="214629"/>
                  </a:lnTo>
                  <a:lnTo>
                    <a:pt x="747964" y="224789"/>
                  </a:lnTo>
                  <a:lnTo>
                    <a:pt x="747964" y="302259"/>
                  </a:lnTo>
                  <a:lnTo>
                    <a:pt x="818653" y="302259"/>
                  </a:lnTo>
                  <a:lnTo>
                    <a:pt x="847724" y="326389"/>
                  </a:lnTo>
                  <a:lnTo>
                    <a:pt x="843168" y="335279"/>
                  </a:lnTo>
                  <a:lnTo>
                    <a:pt x="839458" y="346709"/>
                  </a:lnTo>
                  <a:lnTo>
                    <a:pt x="686836" y="346709"/>
                  </a:lnTo>
                  <a:lnTo>
                    <a:pt x="684652" y="356869"/>
                  </a:lnTo>
                  <a:lnTo>
                    <a:pt x="682279" y="363219"/>
                  </a:lnTo>
                  <a:lnTo>
                    <a:pt x="680096" y="369569"/>
                  </a:lnTo>
                  <a:lnTo>
                    <a:pt x="704965" y="394969"/>
                  </a:lnTo>
                  <a:lnTo>
                    <a:pt x="710037" y="402589"/>
                  </a:lnTo>
                  <a:lnTo>
                    <a:pt x="711728" y="411479"/>
                  </a:lnTo>
                  <a:lnTo>
                    <a:pt x="710037" y="421639"/>
                  </a:lnTo>
                  <a:lnTo>
                    <a:pt x="704965" y="429259"/>
                  </a:lnTo>
                  <a:lnTo>
                    <a:pt x="684681" y="449579"/>
                  </a:lnTo>
                  <a:close/>
                </a:path>
                <a:path w="847725" h="847089">
                  <a:moveTo>
                    <a:pt x="379297" y="126999"/>
                  </a:moveTo>
                  <a:lnTo>
                    <a:pt x="368381" y="126999"/>
                  </a:lnTo>
                  <a:lnTo>
                    <a:pt x="362971" y="124459"/>
                  </a:lnTo>
                  <a:lnTo>
                    <a:pt x="335349" y="97789"/>
                  </a:lnTo>
                  <a:lnTo>
                    <a:pt x="444747" y="97789"/>
                  </a:lnTo>
                  <a:lnTo>
                    <a:pt x="443118" y="99059"/>
                  </a:lnTo>
                  <a:lnTo>
                    <a:pt x="435110" y="101599"/>
                  </a:lnTo>
                  <a:lnTo>
                    <a:pt x="411653" y="111759"/>
                  </a:lnTo>
                  <a:lnTo>
                    <a:pt x="400418" y="115569"/>
                  </a:lnTo>
                  <a:lnTo>
                    <a:pt x="389833" y="121919"/>
                  </a:lnTo>
                  <a:lnTo>
                    <a:pt x="384518" y="125729"/>
                  </a:lnTo>
                  <a:lnTo>
                    <a:pt x="379297" y="126999"/>
                  </a:lnTo>
                  <a:close/>
                </a:path>
                <a:path w="847725" h="847089">
                  <a:moveTo>
                    <a:pt x="276499" y="847089"/>
                  </a:moveTo>
                  <a:lnTo>
                    <a:pt x="248911" y="840739"/>
                  </a:lnTo>
                  <a:lnTo>
                    <a:pt x="225789" y="824229"/>
                  </a:lnTo>
                  <a:lnTo>
                    <a:pt x="209893" y="801369"/>
                  </a:lnTo>
                  <a:lnTo>
                    <a:pt x="203981" y="772159"/>
                  </a:lnTo>
                  <a:lnTo>
                    <a:pt x="203981" y="755649"/>
                  </a:lnTo>
                  <a:lnTo>
                    <a:pt x="206164" y="746759"/>
                  </a:lnTo>
                  <a:lnTo>
                    <a:pt x="171796" y="740409"/>
                  </a:lnTo>
                  <a:lnTo>
                    <a:pt x="146994" y="723899"/>
                  </a:lnTo>
                  <a:lnTo>
                    <a:pt x="131963" y="701039"/>
                  </a:lnTo>
                  <a:lnTo>
                    <a:pt x="126907" y="674369"/>
                  </a:lnTo>
                  <a:lnTo>
                    <a:pt x="128542" y="657859"/>
                  </a:lnTo>
                  <a:lnTo>
                    <a:pt x="133159" y="642619"/>
                  </a:lnTo>
                  <a:lnTo>
                    <a:pt x="140321" y="628649"/>
                  </a:lnTo>
                  <a:lnTo>
                    <a:pt x="149592" y="617219"/>
                  </a:lnTo>
                  <a:lnTo>
                    <a:pt x="79352" y="222249"/>
                  </a:lnTo>
                  <a:lnTo>
                    <a:pt x="76648" y="214629"/>
                  </a:lnTo>
                  <a:lnTo>
                    <a:pt x="69682" y="207009"/>
                  </a:lnTo>
                  <a:lnTo>
                    <a:pt x="60171" y="203199"/>
                  </a:lnTo>
                  <a:lnTo>
                    <a:pt x="49832" y="201929"/>
                  </a:lnTo>
                  <a:lnTo>
                    <a:pt x="24963" y="201929"/>
                  </a:lnTo>
                  <a:lnTo>
                    <a:pt x="15336" y="199389"/>
                  </a:lnTo>
                  <a:lnTo>
                    <a:pt x="7391" y="194309"/>
                  </a:lnTo>
                  <a:lnTo>
                    <a:pt x="1991" y="186689"/>
                  </a:lnTo>
                  <a:lnTo>
                    <a:pt x="0" y="176529"/>
                  </a:lnTo>
                  <a:lnTo>
                    <a:pt x="1991" y="167639"/>
                  </a:lnTo>
                  <a:lnTo>
                    <a:pt x="7391" y="158749"/>
                  </a:lnTo>
                  <a:lnTo>
                    <a:pt x="15336" y="153669"/>
                  </a:lnTo>
                  <a:lnTo>
                    <a:pt x="24963" y="151129"/>
                  </a:lnTo>
                  <a:lnTo>
                    <a:pt x="49832" y="151129"/>
                  </a:lnTo>
                  <a:lnTo>
                    <a:pt x="99439" y="168909"/>
                  </a:lnTo>
                  <a:lnTo>
                    <a:pt x="126907" y="210819"/>
                  </a:lnTo>
                  <a:lnTo>
                    <a:pt x="142758" y="299719"/>
                  </a:lnTo>
                  <a:lnTo>
                    <a:pt x="288080" y="299719"/>
                  </a:lnTo>
                  <a:lnTo>
                    <a:pt x="312275" y="327659"/>
                  </a:lnTo>
                  <a:lnTo>
                    <a:pt x="316935" y="340359"/>
                  </a:lnTo>
                  <a:lnTo>
                    <a:pt x="320381" y="346709"/>
                  </a:lnTo>
                  <a:lnTo>
                    <a:pt x="154148" y="346709"/>
                  </a:lnTo>
                  <a:lnTo>
                    <a:pt x="199520" y="594359"/>
                  </a:lnTo>
                  <a:lnTo>
                    <a:pt x="759091" y="594359"/>
                  </a:lnTo>
                  <a:lnTo>
                    <a:pt x="747964" y="628649"/>
                  </a:lnTo>
                  <a:lnTo>
                    <a:pt x="744085" y="636269"/>
                  </a:lnTo>
                  <a:lnTo>
                    <a:pt x="739148" y="641349"/>
                  </a:lnTo>
                  <a:lnTo>
                    <a:pt x="732947" y="643889"/>
                  </a:lnTo>
                  <a:lnTo>
                    <a:pt x="725278" y="645159"/>
                  </a:lnTo>
                  <a:lnTo>
                    <a:pt x="206259" y="645159"/>
                  </a:lnTo>
                  <a:lnTo>
                    <a:pt x="196647" y="647699"/>
                  </a:lnTo>
                  <a:lnTo>
                    <a:pt x="188735" y="652779"/>
                  </a:lnTo>
                  <a:lnTo>
                    <a:pt x="183367" y="661669"/>
                  </a:lnTo>
                  <a:lnTo>
                    <a:pt x="181390" y="669289"/>
                  </a:lnTo>
                  <a:lnTo>
                    <a:pt x="183367" y="680719"/>
                  </a:lnTo>
                  <a:lnTo>
                    <a:pt x="188735" y="689609"/>
                  </a:lnTo>
                  <a:lnTo>
                    <a:pt x="196647" y="694689"/>
                  </a:lnTo>
                  <a:lnTo>
                    <a:pt x="206259" y="697229"/>
                  </a:lnTo>
                  <a:lnTo>
                    <a:pt x="725183" y="697229"/>
                  </a:lnTo>
                  <a:lnTo>
                    <a:pt x="734795" y="698499"/>
                  </a:lnTo>
                  <a:lnTo>
                    <a:pt x="742707" y="704849"/>
                  </a:lnTo>
                  <a:lnTo>
                    <a:pt x="748075" y="712469"/>
                  </a:lnTo>
                  <a:lnTo>
                    <a:pt x="750052" y="722629"/>
                  </a:lnTo>
                  <a:lnTo>
                    <a:pt x="748075" y="731519"/>
                  </a:lnTo>
                  <a:lnTo>
                    <a:pt x="742707" y="739139"/>
                  </a:lnTo>
                  <a:lnTo>
                    <a:pt x="736377" y="744219"/>
                  </a:lnTo>
                  <a:lnTo>
                    <a:pt x="281056" y="744219"/>
                  </a:lnTo>
                  <a:lnTo>
                    <a:pt x="270126" y="746759"/>
                  </a:lnTo>
                  <a:lnTo>
                    <a:pt x="261538" y="751839"/>
                  </a:lnTo>
                  <a:lnTo>
                    <a:pt x="255921" y="760729"/>
                  </a:lnTo>
                  <a:lnTo>
                    <a:pt x="253909" y="769619"/>
                  </a:lnTo>
                  <a:lnTo>
                    <a:pt x="255921" y="779779"/>
                  </a:lnTo>
                  <a:lnTo>
                    <a:pt x="261538" y="787399"/>
                  </a:lnTo>
                  <a:lnTo>
                    <a:pt x="270126" y="792479"/>
                  </a:lnTo>
                  <a:lnTo>
                    <a:pt x="281056" y="795019"/>
                  </a:lnTo>
                  <a:lnTo>
                    <a:pt x="346558" y="795019"/>
                  </a:lnTo>
                  <a:lnTo>
                    <a:pt x="345268" y="801369"/>
                  </a:lnTo>
                  <a:lnTo>
                    <a:pt x="329156" y="824229"/>
                  </a:lnTo>
                  <a:lnTo>
                    <a:pt x="305390" y="840739"/>
                  </a:lnTo>
                  <a:lnTo>
                    <a:pt x="276499" y="847089"/>
                  </a:lnTo>
                  <a:close/>
                </a:path>
                <a:path w="847725" h="847089">
                  <a:moveTo>
                    <a:pt x="342943" y="505459"/>
                  </a:moveTo>
                  <a:lnTo>
                    <a:pt x="330414" y="505459"/>
                  </a:lnTo>
                  <a:lnTo>
                    <a:pt x="324149" y="504189"/>
                  </a:lnTo>
                  <a:lnTo>
                    <a:pt x="249352" y="429259"/>
                  </a:lnTo>
                  <a:lnTo>
                    <a:pt x="244280" y="421639"/>
                  </a:lnTo>
                  <a:lnTo>
                    <a:pt x="242589" y="411479"/>
                  </a:lnTo>
                  <a:lnTo>
                    <a:pt x="244280" y="402589"/>
                  </a:lnTo>
                  <a:lnTo>
                    <a:pt x="249352" y="394969"/>
                  </a:lnTo>
                  <a:lnTo>
                    <a:pt x="274221" y="369569"/>
                  </a:lnTo>
                  <a:lnTo>
                    <a:pt x="272038" y="360679"/>
                  </a:lnTo>
                  <a:lnTo>
                    <a:pt x="267482" y="355599"/>
                  </a:lnTo>
                  <a:lnTo>
                    <a:pt x="265204" y="346709"/>
                  </a:lnTo>
                  <a:lnTo>
                    <a:pt x="320381" y="346709"/>
                  </a:lnTo>
                  <a:lnTo>
                    <a:pt x="322449" y="350519"/>
                  </a:lnTo>
                  <a:lnTo>
                    <a:pt x="328800" y="360679"/>
                  </a:lnTo>
                  <a:lnTo>
                    <a:pt x="331238" y="369569"/>
                  </a:lnTo>
                  <a:lnTo>
                    <a:pt x="331576" y="377189"/>
                  </a:lnTo>
                  <a:lnTo>
                    <a:pt x="329387" y="384809"/>
                  </a:lnTo>
                  <a:lnTo>
                    <a:pt x="324244" y="392429"/>
                  </a:lnTo>
                  <a:lnTo>
                    <a:pt x="301558" y="415289"/>
                  </a:lnTo>
                  <a:lnTo>
                    <a:pt x="335539" y="449579"/>
                  </a:lnTo>
                  <a:lnTo>
                    <a:pt x="448059" y="449579"/>
                  </a:lnTo>
                  <a:lnTo>
                    <a:pt x="449680" y="450849"/>
                  </a:lnTo>
                  <a:lnTo>
                    <a:pt x="454025" y="457199"/>
                  </a:lnTo>
                  <a:lnTo>
                    <a:pt x="455612" y="464819"/>
                  </a:lnTo>
                  <a:lnTo>
                    <a:pt x="455612" y="473709"/>
                  </a:lnTo>
                  <a:lnTo>
                    <a:pt x="378633" y="473709"/>
                  </a:lnTo>
                  <a:lnTo>
                    <a:pt x="349113" y="504189"/>
                  </a:lnTo>
                  <a:lnTo>
                    <a:pt x="342943" y="505459"/>
                  </a:lnTo>
                  <a:close/>
                </a:path>
                <a:path w="847725" h="847089">
                  <a:moveTo>
                    <a:pt x="759091" y="594359"/>
                  </a:moveTo>
                  <a:lnTo>
                    <a:pt x="707148" y="594359"/>
                  </a:lnTo>
                  <a:lnTo>
                    <a:pt x="788779" y="346709"/>
                  </a:lnTo>
                  <a:lnTo>
                    <a:pt x="839458" y="346709"/>
                  </a:lnTo>
                  <a:lnTo>
                    <a:pt x="759091" y="594359"/>
                  </a:lnTo>
                  <a:close/>
                </a:path>
                <a:path w="847725" h="847089">
                  <a:moveTo>
                    <a:pt x="550816" y="496569"/>
                  </a:moveTo>
                  <a:lnTo>
                    <a:pt x="503357" y="496569"/>
                  </a:lnTo>
                  <a:lnTo>
                    <a:pt x="503357" y="464819"/>
                  </a:lnTo>
                  <a:lnTo>
                    <a:pt x="504943" y="457199"/>
                  </a:lnTo>
                  <a:lnTo>
                    <a:pt x="509289" y="449579"/>
                  </a:lnTo>
                  <a:lnTo>
                    <a:pt x="515770" y="444499"/>
                  </a:lnTo>
                  <a:lnTo>
                    <a:pt x="535577" y="438149"/>
                  </a:lnTo>
                  <a:lnTo>
                    <a:pt x="547221" y="433069"/>
                  </a:lnTo>
                  <a:lnTo>
                    <a:pt x="558456" y="427989"/>
                  </a:lnTo>
                  <a:lnTo>
                    <a:pt x="569041" y="421639"/>
                  </a:lnTo>
                  <a:lnTo>
                    <a:pt x="578343" y="419099"/>
                  </a:lnTo>
                  <a:lnTo>
                    <a:pt x="589353" y="419099"/>
                  </a:lnTo>
                  <a:lnTo>
                    <a:pt x="595428" y="421639"/>
                  </a:lnTo>
                  <a:lnTo>
                    <a:pt x="600744" y="426719"/>
                  </a:lnTo>
                  <a:lnTo>
                    <a:pt x="623429" y="449579"/>
                  </a:lnTo>
                  <a:lnTo>
                    <a:pt x="684681" y="449579"/>
                  </a:lnTo>
                  <a:lnTo>
                    <a:pt x="659327" y="474979"/>
                  </a:lnTo>
                  <a:lnTo>
                    <a:pt x="573502" y="474979"/>
                  </a:lnTo>
                  <a:lnTo>
                    <a:pt x="566668" y="476249"/>
                  </a:lnTo>
                  <a:lnTo>
                    <a:pt x="559833" y="481329"/>
                  </a:lnTo>
                  <a:lnTo>
                    <a:pt x="550816" y="483869"/>
                  </a:lnTo>
                  <a:lnTo>
                    <a:pt x="550816" y="496569"/>
                  </a:lnTo>
                  <a:close/>
                </a:path>
                <a:path w="847725" h="847089">
                  <a:moveTo>
                    <a:pt x="448059" y="449579"/>
                  </a:moveTo>
                  <a:lnTo>
                    <a:pt x="335539" y="449579"/>
                  </a:lnTo>
                  <a:lnTo>
                    <a:pt x="358225" y="426719"/>
                  </a:lnTo>
                  <a:lnTo>
                    <a:pt x="364015" y="421639"/>
                  </a:lnTo>
                  <a:lnTo>
                    <a:pt x="371798" y="420369"/>
                  </a:lnTo>
                  <a:lnTo>
                    <a:pt x="386701" y="420369"/>
                  </a:lnTo>
                  <a:lnTo>
                    <a:pt x="389928" y="421639"/>
                  </a:lnTo>
                  <a:lnTo>
                    <a:pt x="400820" y="429259"/>
                  </a:lnTo>
                  <a:lnTo>
                    <a:pt x="424312" y="439419"/>
                  </a:lnTo>
                  <a:lnTo>
                    <a:pt x="435204" y="441959"/>
                  </a:lnTo>
                  <a:lnTo>
                    <a:pt x="443198" y="445769"/>
                  </a:lnTo>
                  <a:lnTo>
                    <a:pt x="448059" y="449579"/>
                  </a:lnTo>
                  <a:close/>
                </a:path>
                <a:path w="847725" h="847089">
                  <a:moveTo>
                    <a:pt x="525852" y="544829"/>
                  </a:moveTo>
                  <a:lnTo>
                    <a:pt x="426187" y="544829"/>
                  </a:lnTo>
                  <a:lnTo>
                    <a:pt x="416575" y="542289"/>
                  </a:lnTo>
                  <a:lnTo>
                    <a:pt x="408663" y="537209"/>
                  </a:lnTo>
                  <a:lnTo>
                    <a:pt x="403295" y="529589"/>
                  </a:lnTo>
                  <a:lnTo>
                    <a:pt x="401318" y="519429"/>
                  </a:lnTo>
                  <a:lnTo>
                    <a:pt x="401318" y="483869"/>
                  </a:lnTo>
                  <a:lnTo>
                    <a:pt x="392206" y="481329"/>
                  </a:lnTo>
                  <a:lnTo>
                    <a:pt x="385372" y="476249"/>
                  </a:lnTo>
                  <a:lnTo>
                    <a:pt x="378633" y="473709"/>
                  </a:lnTo>
                  <a:lnTo>
                    <a:pt x="455612" y="473709"/>
                  </a:lnTo>
                  <a:lnTo>
                    <a:pt x="455612" y="496569"/>
                  </a:lnTo>
                  <a:lnTo>
                    <a:pt x="550816" y="496569"/>
                  </a:lnTo>
                  <a:lnTo>
                    <a:pt x="550816" y="519429"/>
                  </a:lnTo>
                  <a:lnTo>
                    <a:pt x="548824" y="529589"/>
                  </a:lnTo>
                  <a:lnTo>
                    <a:pt x="543424" y="537209"/>
                  </a:lnTo>
                  <a:lnTo>
                    <a:pt x="535479" y="542289"/>
                  </a:lnTo>
                  <a:lnTo>
                    <a:pt x="525852" y="544829"/>
                  </a:lnTo>
                  <a:close/>
                </a:path>
                <a:path w="847725" h="847089">
                  <a:moveTo>
                    <a:pt x="623429" y="506729"/>
                  </a:moveTo>
                  <a:lnTo>
                    <a:pt x="610331" y="506729"/>
                  </a:lnTo>
                  <a:lnTo>
                    <a:pt x="604066" y="504189"/>
                  </a:lnTo>
                  <a:lnTo>
                    <a:pt x="600649" y="499109"/>
                  </a:lnTo>
                  <a:lnTo>
                    <a:pt x="573502" y="474979"/>
                  </a:lnTo>
                  <a:lnTo>
                    <a:pt x="659327" y="474979"/>
                  </a:lnTo>
                  <a:lnTo>
                    <a:pt x="630169" y="504189"/>
                  </a:lnTo>
                  <a:lnTo>
                    <a:pt x="623429" y="506729"/>
                  </a:lnTo>
                  <a:close/>
                </a:path>
                <a:path w="847725" h="847089">
                  <a:moveTo>
                    <a:pt x="346558" y="795019"/>
                  </a:moveTo>
                  <a:lnTo>
                    <a:pt x="281056" y="795019"/>
                  </a:lnTo>
                  <a:lnTo>
                    <a:pt x="290668" y="792479"/>
                  </a:lnTo>
                  <a:lnTo>
                    <a:pt x="298580" y="787399"/>
                  </a:lnTo>
                  <a:lnTo>
                    <a:pt x="303947" y="779779"/>
                  </a:lnTo>
                  <a:lnTo>
                    <a:pt x="305924" y="769619"/>
                  </a:lnTo>
                  <a:lnTo>
                    <a:pt x="303947" y="761999"/>
                  </a:lnTo>
                  <a:lnTo>
                    <a:pt x="298580" y="754379"/>
                  </a:lnTo>
                  <a:lnTo>
                    <a:pt x="290668" y="748029"/>
                  </a:lnTo>
                  <a:lnTo>
                    <a:pt x="281056" y="744219"/>
                  </a:lnTo>
                  <a:lnTo>
                    <a:pt x="623240" y="744219"/>
                  </a:lnTo>
                  <a:lnTo>
                    <a:pt x="612351" y="746759"/>
                  </a:lnTo>
                  <a:lnTo>
                    <a:pt x="346645" y="746759"/>
                  </a:lnTo>
                  <a:lnTo>
                    <a:pt x="346645" y="755649"/>
                  </a:lnTo>
                  <a:lnTo>
                    <a:pt x="351201" y="765809"/>
                  </a:lnTo>
                  <a:lnTo>
                    <a:pt x="351201" y="772159"/>
                  </a:lnTo>
                  <a:lnTo>
                    <a:pt x="346558" y="795019"/>
                  </a:lnTo>
                  <a:close/>
                </a:path>
                <a:path w="847725" h="847089">
                  <a:moveTo>
                    <a:pt x="695315" y="795019"/>
                  </a:moveTo>
                  <a:lnTo>
                    <a:pt x="623240" y="795019"/>
                  </a:lnTo>
                  <a:lnTo>
                    <a:pt x="632866" y="792479"/>
                  </a:lnTo>
                  <a:lnTo>
                    <a:pt x="640812" y="787399"/>
                  </a:lnTo>
                  <a:lnTo>
                    <a:pt x="646212" y="779779"/>
                  </a:lnTo>
                  <a:lnTo>
                    <a:pt x="648203" y="769619"/>
                  </a:lnTo>
                  <a:lnTo>
                    <a:pt x="646212" y="761999"/>
                  </a:lnTo>
                  <a:lnTo>
                    <a:pt x="640812" y="754379"/>
                  </a:lnTo>
                  <a:lnTo>
                    <a:pt x="632866" y="748029"/>
                  </a:lnTo>
                  <a:lnTo>
                    <a:pt x="623240" y="744219"/>
                  </a:lnTo>
                  <a:lnTo>
                    <a:pt x="736377" y="744219"/>
                  </a:lnTo>
                  <a:lnTo>
                    <a:pt x="734795" y="745489"/>
                  </a:lnTo>
                  <a:lnTo>
                    <a:pt x="725183" y="746759"/>
                  </a:lnTo>
                  <a:lnTo>
                    <a:pt x="695663" y="746759"/>
                  </a:lnTo>
                  <a:lnTo>
                    <a:pt x="695663" y="755649"/>
                  </a:lnTo>
                  <a:lnTo>
                    <a:pt x="700219" y="765809"/>
                  </a:lnTo>
                  <a:lnTo>
                    <a:pt x="700219" y="772159"/>
                  </a:lnTo>
                  <a:lnTo>
                    <a:pt x="695315" y="795019"/>
                  </a:lnTo>
                  <a:close/>
                </a:path>
                <a:path w="847725" h="847089">
                  <a:moveTo>
                    <a:pt x="625518" y="847089"/>
                  </a:moveTo>
                  <a:lnTo>
                    <a:pt x="596612" y="840739"/>
                  </a:lnTo>
                  <a:lnTo>
                    <a:pt x="572814" y="824229"/>
                  </a:lnTo>
                  <a:lnTo>
                    <a:pt x="556669" y="801369"/>
                  </a:lnTo>
                  <a:lnTo>
                    <a:pt x="550721" y="772159"/>
                  </a:lnTo>
                  <a:lnTo>
                    <a:pt x="550721" y="755649"/>
                  </a:lnTo>
                  <a:lnTo>
                    <a:pt x="555277" y="746759"/>
                  </a:lnTo>
                  <a:lnTo>
                    <a:pt x="612351" y="746759"/>
                  </a:lnTo>
                  <a:lnTo>
                    <a:pt x="603757" y="751839"/>
                  </a:lnTo>
                  <a:lnTo>
                    <a:pt x="598119" y="760729"/>
                  </a:lnTo>
                  <a:lnTo>
                    <a:pt x="596093" y="769619"/>
                  </a:lnTo>
                  <a:lnTo>
                    <a:pt x="598105" y="779779"/>
                  </a:lnTo>
                  <a:lnTo>
                    <a:pt x="603722" y="787399"/>
                  </a:lnTo>
                  <a:lnTo>
                    <a:pt x="612311" y="792479"/>
                  </a:lnTo>
                  <a:lnTo>
                    <a:pt x="623240" y="795019"/>
                  </a:lnTo>
                  <a:lnTo>
                    <a:pt x="695315" y="795019"/>
                  </a:lnTo>
                  <a:lnTo>
                    <a:pt x="693953" y="801369"/>
                  </a:lnTo>
                  <a:lnTo>
                    <a:pt x="677284" y="824229"/>
                  </a:lnTo>
                  <a:lnTo>
                    <a:pt x="653408" y="840739"/>
                  </a:lnTo>
                  <a:lnTo>
                    <a:pt x="625518" y="847089"/>
                  </a:lnTo>
                  <a:close/>
                </a:path>
              </a:pathLst>
            </a:custGeom>
            <a:solidFill>
              <a:srgbClr val="5E7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83094" y="4432005"/>
              <a:ext cx="242518" cy="243267"/>
            </a:xfrm>
            <a:prstGeom prst="rect">
              <a:avLst/>
            </a:prstGeom>
          </p:spPr>
        </p:pic>
      </p:grpSp>
      <p:sp>
        <p:nvSpPr>
          <p:cNvPr id="63" name="object 63"/>
          <p:cNvSpPr/>
          <p:nvPr/>
        </p:nvSpPr>
        <p:spPr>
          <a:xfrm>
            <a:off x="10358018" y="5319674"/>
            <a:ext cx="838200" cy="847725"/>
          </a:xfrm>
          <a:custGeom>
            <a:avLst/>
            <a:gdLst/>
            <a:ahLst/>
            <a:cxnLst/>
            <a:rect l="l" t="t" r="r" b="b"/>
            <a:pathLst>
              <a:path w="838200" h="847725">
                <a:moveTo>
                  <a:pt x="711746" y="522973"/>
                </a:moveTo>
                <a:lnTo>
                  <a:pt x="710463" y="513778"/>
                </a:lnTo>
                <a:lnTo>
                  <a:pt x="706628" y="505891"/>
                </a:lnTo>
                <a:lnTo>
                  <a:pt x="702068" y="501307"/>
                </a:lnTo>
                <a:lnTo>
                  <a:pt x="695337" y="499122"/>
                </a:lnTo>
                <a:lnTo>
                  <a:pt x="688784" y="499122"/>
                </a:lnTo>
                <a:lnTo>
                  <a:pt x="682345" y="499122"/>
                </a:lnTo>
                <a:lnTo>
                  <a:pt x="676084" y="501307"/>
                </a:lnTo>
                <a:lnTo>
                  <a:pt x="672668" y="505891"/>
                </a:lnTo>
                <a:lnTo>
                  <a:pt x="541274" y="638060"/>
                </a:lnTo>
                <a:lnTo>
                  <a:pt x="459790" y="553707"/>
                </a:lnTo>
                <a:lnTo>
                  <a:pt x="455244" y="550265"/>
                </a:lnTo>
                <a:lnTo>
                  <a:pt x="449072" y="548551"/>
                </a:lnTo>
                <a:lnTo>
                  <a:pt x="436549" y="548551"/>
                </a:lnTo>
                <a:lnTo>
                  <a:pt x="430390" y="550265"/>
                </a:lnTo>
                <a:lnTo>
                  <a:pt x="425831" y="553707"/>
                </a:lnTo>
                <a:lnTo>
                  <a:pt x="420763" y="561898"/>
                </a:lnTo>
                <a:lnTo>
                  <a:pt x="419074" y="571614"/>
                </a:lnTo>
                <a:lnTo>
                  <a:pt x="420763" y="580910"/>
                </a:lnTo>
                <a:lnTo>
                  <a:pt x="425831" y="587870"/>
                </a:lnTo>
                <a:lnTo>
                  <a:pt x="525437" y="688162"/>
                </a:lnTo>
                <a:lnTo>
                  <a:pt x="528853" y="692746"/>
                </a:lnTo>
                <a:lnTo>
                  <a:pt x="535114" y="694944"/>
                </a:lnTo>
                <a:lnTo>
                  <a:pt x="548017" y="694944"/>
                </a:lnTo>
                <a:lnTo>
                  <a:pt x="554850" y="692746"/>
                </a:lnTo>
                <a:lnTo>
                  <a:pt x="706628" y="540054"/>
                </a:lnTo>
                <a:lnTo>
                  <a:pt x="710463" y="532168"/>
                </a:lnTo>
                <a:lnTo>
                  <a:pt x="711746" y="522973"/>
                </a:lnTo>
                <a:close/>
              </a:path>
              <a:path w="838200" h="847725">
                <a:moveTo>
                  <a:pt x="838098" y="574128"/>
                </a:moveTo>
                <a:lnTo>
                  <a:pt x="832027" y="521106"/>
                </a:lnTo>
                <a:lnTo>
                  <a:pt x="816483" y="471944"/>
                </a:lnTo>
                <a:lnTo>
                  <a:pt x="792543" y="427456"/>
                </a:lnTo>
                <a:lnTo>
                  <a:pt x="785926" y="419201"/>
                </a:lnTo>
                <a:lnTo>
                  <a:pt x="785926" y="574217"/>
                </a:lnTo>
                <a:lnTo>
                  <a:pt x="782027" y="619163"/>
                </a:lnTo>
                <a:lnTo>
                  <a:pt x="769340" y="661047"/>
                </a:lnTo>
                <a:lnTo>
                  <a:pt x="748804" y="698982"/>
                </a:lnTo>
                <a:lnTo>
                  <a:pt x="721360" y="732040"/>
                </a:lnTo>
                <a:lnTo>
                  <a:pt x="687984" y="759333"/>
                </a:lnTo>
                <a:lnTo>
                  <a:pt x="649605" y="779957"/>
                </a:lnTo>
                <a:lnTo>
                  <a:pt x="607187" y="792988"/>
                </a:lnTo>
                <a:lnTo>
                  <a:pt x="561670" y="797534"/>
                </a:lnTo>
                <a:lnTo>
                  <a:pt x="558863" y="797242"/>
                </a:lnTo>
                <a:lnTo>
                  <a:pt x="517029" y="792988"/>
                </a:lnTo>
                <a:lnTo>
                  <a:pt x="475399" y="779957"/>
                </a:lnTo>
                <a:lnTo>
                  <a:pt x="437705" y="759333"/>
                </a:lnTo>
                <a:lnTo>
                  <a:pt x="404837" y="732040"/>
                </a:lnTo>
                <a:lnTo>
                  <a:pt x="403161" y="730008"/>
                </a:lnTo>
                <a:lnTo>
                  <a:pt x="403161" y="792949"/>
                </a:lnTo>
                <a:lnTo>
                  <a:pt x="381215" y="794867"/>
                </a:lnTo>
                <a:lnTo>
                  <a:pt x="359676" y="796213"/>
                </a:lnTo>
                <a:lnTo>
                  <a:pt x="338582" y="796988"/>
                </a:lnTo>
                <a:lnTo>
                  <a:pt x="317969" y="797242"/>
                </a:lnTo>
                <a:lnTo>
                  <a:pt x="242671" y="793724"/>
                </a:lnTo>
                <a:lnTo>
                  <a:pt x="176733" y="784288"/>
                </a:lnTo>
                <a:lnTo>
                  <a:pt x="122097" y="770699"/>
                </a:lnTo>
                <a:lnTo>
                  <a:pt x="80683" y="754659"/>
                </a:lnTo>
                <a:lnTo>
                  <a:pt x="45300" y="722337"/>
                </a:lnTo>
                <a:lnTo>
                  <a:pt x="45250" y="594741"/>
                </a:lnTo>
                <a:lnTo>
                  <a:pt x="90563" y="615302"/>
                </a:lnTo>
                <a:lnTo>
                  <a:pt x="142633" y="630732"/>
                </a:lnTo>
                <a:lnTo>
                  <a:pt x="197866" y="641337"/>
                </a:lnTo>
                <a:lnTo>
                  <a:pt x="252679" y="647458"/>
                </a:lnTo>
                <a:lnTo>
                  <a:pt x="303466" y="649427"/>
                </a:lnTo>
                <a:lnTo>
                  <a:pt x="319989" y="691730"/>
                </a:lnTo>
                <a:lnTo>
                  <a:pt x="342252" y="729742"/>
                </a:lnTo>
                <a:lnTo>
                  <a:pt x="370039" y="763485"/>
                </a:lnTo>
                <a:lnTo>
                  <a:pt x="403161" y="792949"/>
                </a:lnTo>
                <a:lnTo>
                  <a:pt x="403161" y="730008"/>
                </a:lnTo>
                <a:lnTo>
                  <a:pt x="377698" y="698982"/>
                </a:lnTo>
                <a:lnTo>
                  <a:pt x="357187" y="661047"/>
                </a:lnTo>
                <a:lnTo>
                  <a:pt x="344220" y="619163"/>
                </a:lnTo>
                <a:lnTo>
                  <a:pt x="342226" y="599325"/>
                </a:lnTo>
                <a:lnTo>
                  <a:pt x="339699" y="574217"/>
                </a:lnTo>
                <a:lnTo>
                  <a:pt x="344220" y="529285"/>
                </a:lnTo>
                <a:lnTo>
                  <a:pt x="357187" y="487387"/>
                </a:lnTo>
                <a:lnTo>
                  <a:pt x="377698" y="449465"/>
                </a:lnTo>
                <a:lnTo>
                  <a:pt x="404837" y="416394"/>
                </a:lnTo>
                <a:lnTo>
                  <a:pt x="421982" y="402158"/>
                </a:lnTo>
                <a:lnTo>
                  <a:pt x="437705" y="389102"/>
                </a:lnTo>
                <a:lnTo>
                  <a:pt x="475399" y="368490"/>
                </a:lnTo>
                <a:lnTo>
                  <a:pt x="517029" y="355460"/>
                </a:lnTo>
                <a:lnTo>
                  <a:pt x="561670" y="350913"/>
                </a:lnTo>
                <a:lnTo>
                  <a:pt x="606412" y="355460"/>
                </a:lnTo>
                <a:lnTo>
                  <a:pt x="648296" y="368490"/>
                </a:lnTo>
                <a:lnTo>
                  <a:pt x="686371" y="389102"/>
                </a:lnTo>
                <a:lnTo>
                  <a:pt x="719658" y="416394"/>
                </a:lnTo>
                <a:lnTo>
                  <a:pt x="747217" y="449465"/>
                </a:lnTo>
                <a:lnTo>
                  <a:pt x="768083" y="487387"/>
                </a:lnTo>
                <a:lnTo>
                  <a:pt x="781304" y="529285"/>
                </a:lnTo>
                <a:lnTo>
                  <a:pt x="785926" y="574217"/>
                </a:lnTo>
                <a:lnTo>
                  <a:pt x="785926" y="419201"/>
                </a:lnTo>
                <a:lnTo>
                  <a:pt x="761276" y="388416"/>
                </a:lnTo>
                <a:lnTo>
                  <a:pt x="723747" y="355638"/>
                </a:lnTo>
                <a:lnTo>
                  <a:pt x="715899" y="350913"/>
                </a:lnTo>
                <a:lnTo>
                  <a:pt x="681050" y="329920"/>
                </a:lnTo>
                <a:lnTo>
                  <a:pt x="634250" y="312064"/>
                </a:lnTo>
                <a:lnTo>
                  <a:pt x="634250" y="303098"/>
                </a:lnTo>
                <a:lnTo>
                  <a:pt x="634250" y="196024"/>
                </a:lnTo>
                <a:lnTo>
                  <a:pt x="634250" y="125310"/>
                </a:lnTo>
                <a:lnTo>
                  <a:pt x="630428" y="102997"/>
                </a:lnTo>
                <a:lnTo>
                  <a:pt x="615556" y="78308"/>
                </a:lnTo>
                <a:lnTo>
                  <a:pt x="591172" y="58559"/>
                </a:lnTo>
                <a:lnTo>
                  <a:pt x="591172" y="196024"/>
                </a:lnTo>
                <a:lnTo>
                  <a:pt x="591172" y="303098"/>
                </a:lnTo>
                <a:lnTo>
                  <a:pt x="563956" y="303098"/>
                </a:lnTo>
                <a:lnTo>
                  <a:pt x="561771" y="303009"/>
                </a:lnTo>
                <a:lnTo>
                  <a:pt x="557314" y="303009"/>
                </a:lnTo>
                <a:lnTo>
                  <a:pt x="509841" y="307670"/>
                </a:lnTo>
                <a:lnTo>
                  <a:pt x="465239" y="320941"/>
                </a:lnTo>
                <a:lnTo>
                  <a:pt x="424192" y="341680"/>
                </a:lnTo>
                <a:lnTo>
                  <a:pt x="387388" y="368769"/>
                </a:lnTo>
                <a:lnTo>
                  <a:pt x="355536" y="401104"/>
                </a:lnTo>
                <a:lnTo>
                  <a:pt x="344601" y="401599"/>
                </a:lnTo>
                <a:lnTo>
                  <a:pt x="333832" y="401916"/>
                </a:lnTo>
                <a:lnTo>
                  <a:pt x="323215" y="402107"/>
                </a:lnTo>
                <a:lnTo>
                  <a:pt x="321576" y="402120"/>
                </a:lnTo>
                <a:lnTo>
                  <a:pt x="321576" y="451205"/>
                </a:lnTo>
                <a:lnTo>
                  <a:pt x="309346" y="478447"/>
                </a:lnTo>
                <a:lnTo>
                  <a:pt x="300075" y="508457"/>
                </a:lnTo>
                <a:lnTo>
                  <a:pt x="294220" y="540600"/>
                </a:lnTo>
                <a:lnTo>
                  <a:pt x="292176" y="574128"/>
                </a:lnTo>
                <a:lnTo>
                  <a:pt x="292176" y="599325"/>
                </a:lnTo>
                <a:lnTo>
                  <a:pt x="228244" y="594741"/>
                </a:lnTo>
                <a:lnTo>
                  <a:pt x="157708" y="583933"/>
                </a:lnTo>
                <a:lnTo>
                  <a:pt x="109270" y="570522"/>
                </a:lnTo>
                <a:lnTo>
                  <a:pt x="74041" y="555409"/>
                </a:lnTo>
                <a:lnTo>
                  <a:pt x="45250" y="526415"/>
                </a:lnTo>
                <a:lnTo>
                  <a:pt x="45250" y="398818"/>
                </a:lnTo>
                <a:lnTo>
                  <a:pt x="85064" y="416941"/>
                </a:lnTo>
                <a:lnTo>
                  <a:pt x="130479" y="430644"/>
                </a:lnTo>
                <a:lnTo>
                  <a:pt x="179184" y="440397"/>
                </a:lnTo>
                <a:lnTo>
                  <a:pt x="228815" y="446747"/>
                </a:lnTo>
                <a:lnTo>
                  <a:pt x="277063" y="450176"/>
                </a:lnTo>
                <a:lnTo>
                  <a:pt x="321576" y="451205"/>
                </a:lnTo>
                <a:lnTo>
                  <a:pt x="321576" y="402120"/>
                </a:lnTo>
                <a:lnTo>
                  <a:pt x="312762" y="402158"/>
                </a:lnTo>
                <a:lnTo>
                  <a:pt x="242074" y="398818"/>
                </a:lnTo>
                <a:lnTo>
                  <a:pt x="171411" y="388912"/>
                </a:lnTo>
                <a:lnTo>
                  <a:pt x="118872" y="375043"/>
                </a:lnTo>
                <a:lnTo>
                  <a:pt x="79933" y="358711"/>
                </a:lnTo>
                <a:lnTo>
                  <a:pt x="47421" y="325805"/>
                </a:lnTo>
                <a:lnTo>
                  <a:pt x="47421" y="196024"/>
                </a:lnTo>
                <a:lnTo>
                  <a:pt x="85953" y="215087"/>
                </a:lnTo>
                <a:lnTo>
                  <a:pt x="129971" y="229412"/>
                </a:lnTo>
                <a:lnTo>
                  <a:pt x="177393" y="239572"/>
                </a:lnTo>
                <a:lnTo>
                  <a:pt x="226136" y="246138"/>
                </a:lnTo>
                <a:lnTo>
                  <a:pt x="274129" y="249656"/>
                </a:lnTo>
                <a:lnTo>
                  <a:pt x="319303" y="250710"/>
                </a:lnTo>
                <a:lnTo>
                  <a:pt x="362699" y="249656"/>
                </a:lnTo>
                <a:lnTo>
                  <a:pt x="409879" y="246138"/>
                </a:lnTo>
                <a:lnTo>
                  <a:pt x="458584" y="239572"/>
                </a:lnTo>
                <a:lnTo>
                  <a:pt x="506552" y="229412"/>
                </a:lnTo>
                <a:lnTo>
                  <a:pt x="551497" y="215087"/>
                </a:lnTo>
                <a:lnTo>
                  <a:pt x="586613" y="198221"/>
                </a:lnTo>
                <a:lnTo>
                  <a:pt x="591172" y="196024"/>
                </a:lnTo>
                <a:lnTo>
                  <a:pt x="591172" y="58559"/>
                </a:lnTo>
                <a:lnTo>
                  <a:pt x="586714" y="54952"/>
                </a:lnTo>
                <a:lnTo>
                  <a:pt x="586714" y="125310"/>
                </a:lnTo>
                <a:lnTo>
                  <a:pt x="578535" y="139420"/>
                </a:lnTo>
                <a:lnTo>
                  <a:pt x="515340" y="171170"/>
                </a:lnTo>
                <a:lnTo>
                  <a:pt x="461848" y="184899"/>
                </a:lnTo>
                <a:lnTo>
                  <a:pt x="394766" y="194564"/>
                </a:lnTo>
                <a:lnTo>
                  <a:pt x="314845" y="198221"/>
                </a:lnTo>
                <a:lnTo>
                  <a:pt x="266890" y="196024"/>
                </a:lnTo>
                <a:lnTo>
                  <a:pt x="234924" y="194564"/>
                </a:lnTo>
                <a:lnTo>
                  <a:pt x="167830" y="184899"/>
                </a:lnTo>
                <a:lnTo>
                  <a:pt x="114338" y="171170"/>
                </a:lnTo>
                <a:lnTo>
                  <a:pt x="75196" y="155371"/>
                </a:lnTo>
                <a:lnTo>
                  <a:pt x="42964" y="125310"/>
                </a:lnTo>
                <a:lnTo>
                  <a:pt x="52095" y="110261"/>
                </a:lnTo>
                <a:lnTo>
                  <a:pt x="115989" y="77495"/>
                </a:lnTo>
                <a:lnTo>
                  <a:pt x="169354" y="63538"/>
                </a:lnTo>
                <a:lnTo>
                  <a:pt x="235877" y="53784"/>
                </a:lnTo>
                <a:lnTo>
                  <a:pt x="314845" y="50114"/>
                </a:lnTo>
                <a:lnTo>
                  <a:pt x="394728" y="53784"/>
                </a:lnTo>
                <a:lnTo>
                  <a:pt x="461810" y="63538"/>
                </a:lnTo>
                <a:lnTo>
                  <a:pt x="515315" y="77470"/>
                </a:lnTo>
                <a:lnTo>
                  <a:pt x="554469" y="93687"/>
                </a:lnTo>
                <a:lnTo>
                  <a:pt x="586714" y="125310"/>
                </a:lnTo>
                <a:lnTo>
                  <a:pt x="586714" y="54952"/>
                </a:lnTo>
                <a:lnTo>
                  <a:pt x="584542" y="53187"/>
                </a:lnTo>
                <a:lnTo>
                  <a:pt x="577710" y="50114"/>
                </a:lnTo>
                <a:lnTo>
                  <a:pt x="532269" y="29591"/>
                </a:lnTo>
                <a:lnTo>
                  <a:pt x="484936" y="17322"/>
                </a:lnTo>
                <a:lnTo>
                  <a:pt x="432358" y="8013"/>
                </a:lnTo>
                <a:lnTo>
                  <a:pt x="375843" y="2082"/>
                </a:lnTo>
                <a:lnTo>
                  <a:pt x="317030" y="0"/>
                </a:lnTo>
                <a:lnTo>
                  <a:pt x="257035" y="2082"/>
                </a:lnTo>
                <a:lnTo>
                  <a:pt x="200240" y="8001"/>
                </a:lnTo>
                <a:lnTo>
                  <a:pt x="147929" y="17360"/>
                </a:lnTo>
                <a:lnTo>
                  <a:pt x="101879" y="29679"/>
                </a:lnTo>
                <a:lnTo>
                  <a:pt x="50622" y="52946"/>
                </a:lnTo>
                <a:lnTo>
                  <a:pt x="19532" y="77495"/>
                </a:lnTo>
                <a:lnTo>
                  <a:pt x="0" y="125310"/>
                </a:lnTo>
                <a:lnTo>
                  <a:pt x="0" y="722337"/>
                </a:lnTo>
                <a:lnTo>
                  <a:pt x="19532" y="768223"/>
                </a:lnTo>
                <a:lnTo>
                  <a:pt x="50622" y="793178"/>
                </a:lnTo>
                <a:lnTo>
                  <a:pt x="101879" y="815759"/>
                </a:lnTo>
                <a:lnTo>
                  <a:pt x="150164" y="829360"/>
                </a:lnTo>
                <a:lnTo>
                  <a:pt x="202692" y="839355"/>
                </a:lnTo>
                <a:lnTo>
                  <a:pt x="258597" y="845527"/>
                </a:lnTo>
                <a:lnTo>
                  <a:pt x="317030" y="847636"/>
                </a:lnTo>
                <a:lnTo>
                  <a:pt x="359003" y="846772"/>
                </a:lnTo>
                <a:lnTo>
                  <a:pt x="399707" y="844207"/>
                </a:lnTo>
                <a:lnTo>
                  <a:pt x="438721" y="839939"/>
                </a:lnTo>
                <a:lnTo>
                  <a:pt x="475640" y="833983"/>
                </a:lnTo>
                <a:lnTo>
                  <a:pt x="497370" y="839939"/>
                </a:lnTo>
                <a:lnTo>
                  <a:pt x="518909" y="844207"/>
                </a:lnTo>
                <a:lnTo>
                  <a:pt x="540880" y="846772"/>
                </a:lnTo>
                <a:lnTo>
                  <a:pt x="563956" y="847636"/>
                </a:lnTo>
                <a:lnTo>
                  <a:pt x="612724" y="843216"/>
                </a:lnTo>
                <a:lnTo>
                  <a:pt x="646074" y="833983"/>
                </a:lnTo>
                <a:lnTo>
                  <a:pt x="658837" y="830465"/>
                </a:lnTo>
                <a:lnTo>
                  <a:pt x="701471" y="810171"/>
                </a:lnTo>
                <a:lnTo>
                  <a:pt x="739800" y="783120"/>
                </a:lnTo>
                <a:lnTo>
                  <a:pt x="772998" y="750112"/>
                </a:lnTo>
                <a:lnTo>
                  <a:pt x="800252" y="711923"/>
                </a:lnTo>
                <a:lnTo>
                  <a:pt x="820737" y="669340"/>
                </a:lnTo>
                <a:lnTo>
                  <a:pt x="833628" y="623138"/>
                </a:lnTo>
                <a:lnTo>
                  <a:pt x="838098" y="574128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801990" y="3363498"/>
            <a:ext cx="847725" cy="638175"/>
          </a:xfrm>
          <a:custGeom>
            <a:avLst/>
            <a:gdLst/>
            <a:ahLst/>
            <a:cxnLst/>
            <a:rect l="l" t="t" r="r" b="b"/>
            <a:pathLst>
              <a:path w="847725" h="638175">
                <a:moveTo>
                  <a:pt x="342539" y="193069"/>
                </a:moveTo>
                <a:lnTo>
                  <a:pt x="143918" y="193069"/>
                </a:lnTo>
                <a:lnTo>
                  <a:pt x="703709" y="54496"/>
                </a:lnTo>
                <a:lnTo>
                  <a:pt x="712863" y="32580"/>
                </a:lnTo>
                <a:lnTo>
                  <a:pt x="728852" y="15336"/>
                </a:lnTo>
                <a:lnTo>
                  <a:pt x="749973" y="4048"/>
                </a:lnTo>
                <a:lnTo>
                  <a:pt x="774520" y="0"/>
                </a:lnTo>
                <a:lnTo>
                  <a:pt x="804367" y="5852"/>
                </a:lnTo>
                <a:lnTo>
                  <a:pt x="827461" y="21280"/>
                </a:lnTo>
                <a:lnTo>
                  <a:pt x="842410" y="43092"/>
                </a:lnTo>
                <a:lnTo>
                  <a:pt x="843398" y="47744"/>
                </a:lnTo>
                <a:lnTo>
                  <a:pt x="774520" y="47744"/>
                </a:lnTo>
                <a:lnTo>
                  <a:pt x="764830" y="49725"/>
                </a:lnTo>
                <a:lnTo>
                  <a:pt x="756853" y="55103"/>
                </a:lnTo>
                <a:lnTo>
                  <a:pt x="751442" y="63031"/>
                </a:lnTo>
                <a:lnTo>
                  <a:pt x="749449" y="72662"/>
                </a:lnTo>
                <a:lnTo>
                  <a:pt x="749449" y="104428"/>
                </a:lnTo>
                <a:lnTo>
                  <a:pt x="699212" y="104428"/>
                </a:lnTo>
                <a:lnTo>
                  <a:pt x="342539" y="193069"/>
                </a:lnTo>
                <a:close/>
              </a:path>
              <a:path w="847725" h="638175">
                <a:moveTo>
                  <a:pt x="839841" y="592712"/>
                </a:moveTo>
                <a:lnTo>
                  <a:pt x="774520" y="592712"/>
                </a:lnTo>
                <a:lnTo>
                  <a:pt x="784225" y="590717"/>
                </a:lnTo>
                <a:lnTo>
                  <a:pt x="792235" y="585306"/>
                </a:lnTo>
                <a:lnTo>
                  <a:pt x="797679" y="577345"/>
                </a:lnTo>
                <a:lnTo>
                  <a:pt x="799687" y="567699"/>
                </a:lnTo>
                <a:lnTo>
                  <a:pt x="799687" y="72662"/>
                </a:lnTo>
                <a:lnTo>
                  <a:pt x="797679" y="63031"/>
                </a:lnTo>
                <a:lnTo>
                  <a:pt x="792235" y="55103"/>
                </a:lnTo>
                <a:lnTo>
                  <a:pt x="784225" y="49725"/>
                </a:lnTo>
                <a:lnTo>
                  <a:pt x="774520" y="47744"/>
                </a:lnTo>
                <a:lnTo>
                  <a:pt x="843398" y="47744"/>
                </a:lnTo>
                <a:lnTo>
                  <a:pt x="847724" y="68097"/>
                </a:lnTo>
                <a:lnTo>
                  <a:pt x="847724" y="560946"/>
                </a:lnTo>
                <a:lnTo>
                  <a:pt x="841764" y="589855"/>
                </a:lnTo>
                <a:lnTo>
                  <a:pt x="839841" y="592712"/>
                </a:lnTo>
                <a:close/>
              </a:path>
              <a:path w="847725" h="638175">
                <a:moveTo>
                  <a:pt x="749449" y="535933"/>
                </a:moveTo>
                <a:lnTo>
                  <a:pt x="699212" y="535933"/>
                </a:lnTo>
                <a:lnTo>
                  <a:pt x="699212" y="104428"/>
                </a:lnTo>
                <a:lnTo>
                  <a:pt x="749449" y="104428"/>
                </a:lnTo>
                <a:lnTo>
                  <a:pt x="749449" y="535933"/>
                </a:lnTo>
                <a:close/>
              </a:path>
              <a:path w="847725" h="638175">
                <a:moveTo>
                  <a:pt x="75404" y="492849"/>
                </a:moveTo>
                <a:lnTo>
                  <a:pt x="46263" y="486911"/>
                </a:lnTo>
                <a:lnTo>
                  <a:pt x="22272" y="470950"/>
                </a:lnTo>
                <a:lnTo>
                  <a:pt x="5995" y="447750"/>
                </a:lnTo>
                <a:lnTo>
                  <a:pt x="0" y="420091"/>
                </a:lnTo>
                <a:lnTo>
                  <a:pt x="0" y="220270"/>
                </a:lnTo>
                <a:lnTo>
                  <a:pt x="5995" y="192627"/>
                </a:lnTo>
                <a:lnTo>
                  <a:pt x="22272" y="169470"/>
                </a:lnTo>
                <a:lnTo>
                  <a:pt x="46263" y="153571"/>
                </a:lnTo>
                <a:lnTo>
                  <a:pt x="75404" y="147702"/>
                </a:lnTo>
                <a:lnTo>
                  <a:pt x="97009" y="151273"/>
                </a:lnTo>
                <a:lnTo>
                  <a:pt x="116479" y="161005"/>
                </a:lnTo>
                <a:lnTo>
                  <a:pt x="132540" y="175428"/>
                </a:lnTo>
                <a:lnTo>
                  <a:pt x="143918" y="193069"/>
                </a:lnTo>
                <a:lnTo>
                  <a:pt x="342539" y="193069"/>
                </a:lnTo>
                <a:lnTo>
                  <a:pt x="333737" y="195256"/>
                </a:lnTo>
                <a:lnTo>
                  <a:pt x="75404" y="195256"/>
                </a:lnTo>
                <a:lnTo>
                  <a:pt x="64386" y="197252"/>
                </a:lnTo>
                <a:lnTo>
                  <a:pt x="55727" y="202663"/>
                </a:lnTo>
                <a:lnTo>
                  <a:pt x="50065" y="210624"/>
                </a:lnTo>
                <a:lnTo>
                  <a:pt x="48036" y="220270"/>
                </a:lnTo>
                <a:lnTo>
                  <a:pt x="48036" y="420091"/>
                </a:lnTo>
                <a:lnTo>
                  <a:pt x="50065" y="429737"/>
                </a:lnTo>
                <a:lnTo>
                  <a:pt x="55727" y="437698"/>
                </a:lnTo>
                <a:lnTo>
                  <a:pt x="64386" y="443109"/>
                </a:lnTo>
                <a:lnTo>
                  <a:pt x="75404" y="445105"/>
                </a:lnTo>
                <a:lnTo>
                  <a:pt x="333482" y="445105"/>
                </a:lnTo>
                <a:lnTo>
                  <a:pt x="342673" y="447387"/>
                </a:lnTo>
                <a:lnTo>
                  <a:pt x="143918" y="447387"/>
                </a:lnTo>
                <a:lnTo>
                  <a:pt x="132540" y="466969"/>
                </a:lnTo>
                <a:lnTo>
                  <a:pt x="116479" y="481210"/>
                </a:lnTo>
                <a:lnTo>
                  <a:pt x="97009" y="489905"/>
                </a:lnTo>
                <a:lnTo>
                  <a:pt x="75404" y="492849"/>
                </a:lnTo>
                <a:close/>
              </a:path>
              <a:path w="847725" h="638175">
                <a:moveTo>
                  <a:pt x="333482" y="445105"/>
                </a:moveTo>
                <a:lnTo>
                  <a:pt x="75404" y="445105"/>
                </a:lnTo>
                <a:lnTo>
                  <a:pt x="85094" y="443109"/>
                </a:lnTo>
                <a:lnTo>
                  <a:pt x="93071" y="437698"/>
                </a:lnTo>
                <a:lnTo>
                  <a:pt x="98482" y="429737"/>
                </a:lnTo>
                <a:lnTo>
                  <a:pt x="100475" y="420091"/>
                </a:lnTo>
                <a:lnTo>
                  <a:pt x="100475" y="220270"/>
                </a:lnTo>
                <a:lnTo>
                  <a:pt x="98482" y="210624"/>
                </a:lnTo>
                <a:lnTo>
                  <a:pt x="93071" y="202663"/>
                </a:lnTo>
                <a:lnTo>
                  <a:pt x="85094" y="197252"/>
                </a:lnTo>
                <a:lnTo>
                  <a:pt x="75404" y="195256"/>
                </a:lnTo>
                <a:lnTo>
                  <a:pt x="333737" y="195256"/>
                </a:lnTo>
                <a:lnTo>
                  <a:pt x="150808" y="240718"/>
                </a:lnTo>
                <a:lnTo>
                  <a:pt x="150808" y="399738"/>
                </a:lnTo>
                <a:lnTo>
                  <a:pt x="333482" y="445105"/>
                </a:lnTo>
                <a:close/>
              </a:path>
              <a:path w="847725" h="638175">
                <a:moveTo>
                  <a:pt x="349558" y="638079"/>
                </a:moveTo>
                <a:lnTo>
                  <a:pt x="301666" y="630571"/>
                </a:lnTo>
                <a:lnTo>
                  <a:pt x="260780" y="609650"/>
                </a:lnTo>
                <a:lnTo>
                  <a:pt x="228987" y="577723"/>
                </a:lnTo>
                <a:lnTo>
                  <a:pt x="208379" y="537194"/>
                </a:lnTo>
                <a:lnTo>
                  <a:pt x="201046" y="490471"/>
                </a:lnTo>
                <a:lnTo>
                  <a:pt x="201156" y="481210"/>
                </a:lnTo>
                <a:lnTo>
                  <a:pt x="201333" y="476051"/>
                </a:lnTo>
                <a:lnTo>
                  <a:pt x="202015" y="469139"/>
                </a:lnTo>
                <a:lnTo>
                  <a:pt x="203342" y="463270"/>
                </a:lnTo>
                <a:lnTo>
                  <a:pt x="143918" y="447387"/>
                </a:lnTo>
                <a:lnTo>
                  <a:pt x="342673" y="447387"/>
                </a:lnTo>
                <a:lnTo>
                  <a:pt x="461391" y="476871"/>
                </a:lnTo>
                <a:lnTo>
                  <a:pt x="251379" y="476871"/>
                </a:lnTo>
                <a:lnTo>
                  <a:pt x="249199" y="481210"/>
                </a:lnTo>
                <a:lnTo>
                  <a:pt x="249082" y="492849"/>
                </a:lnTo>
                <a:lnTo>
                  <a:pt x="257071" y="531443"/>
                </a:lnTo>
                <a:lnTo>
                  <a:pt x="278759" y="563217"/>
                </a:lnTo>
                <a:lnTo>
                  <a:pt x="310727" y="584772"/>
                </a:lnTo>
                <a:lnTo>
                  <a:pt x="349558" y="592712"/>
                </a:lnTo>
                <a:lnTo>
                  <a:pt x="454290" y="592712"/>
                </a:lnTo>
                <a:lnTo>
                  <a:pt x="447832" y="599465"/>
                </a:lnTo>
                <a:lnTo>
                  <a:pt x="427000" y="616051"/>
                </a:lnTo>
                <a:lnTo>
                  <a:pt x="402965" y="628152"/>
                </a:lnTo>
                <a:lnTo>
                  <a:pt x="376795" y="635563"/>
                </a:lnTo>
                <a:lnTo>
                  <a:pt x="349558" y="638079"/>
                </a:lnTo>
                <a:close/>
              </a:path>
              <a:path w="847725" h="638175">
                <a:moveTo>
                  <a:pt x="454290" y="592712"/>
                </a:moveTo>
                <a:lnTo>
                  <a:pt x="349558" y="592712"/>
                </a:lnTo>
                <a:lnTo>
                  <a:pt x="381837" y="587823"/>
                </a:lnTo>
                <a:lnTo>
                  <a:pt x="409209" y="574000"/>
                </a:lnTo>
                <a:lnTo>
                  <a:pt x="430176" y="552508"/>
                </a:lnTo>
                <a:lnTo>
                  <a:pt x="443239" y="524615"/>
                </a:lnTo>
                <a:lnTo>
                  <a:pt x="251379" y="476871"/>
                </a:lnTo>
                <a:lnTo>
                  <a:pt x="461391" y="476871"/>
                </a:lnTo>
                <a:lnTo>
                  <a:pt x="671638" y="529085"/>
                </a:lnTo>
                <a:lnTo>
                  <a:pt x="491276" y="529085"/>
                </a:lnTo>
                <a:lnTo>
                  <a:pt x="483505" y="549043"/>
                </a:lnTo>
                <a:lnTo>
                  <a:pt x="473824" y="567699"/>
                </a:lnTo>
                <a:lnTo>
                  <a:pt x="462008" y="584643"/>
                </a:lnTo>
                <a:lnTo>
                  <a:pt x="454290" y="592712"/>
                </a:lnTo>
                <a:close/>
              </a:path>
              <a:path w="847725" h="638175">
                <a:moveTo>
                  <a:pt x="774616" y="635796"/>
                </a:moveTo>
                <a:lnTo>
                  <a:pt x="750055" y="631748"/>
                </a:lnTo>
                <a:lnTo>
                  <a:pt x="728912" y="620460"/>
                </a:lnTo>
                <a:lnTo>
                  <a:pt x="712918" y="603216"/>
                </a:lnTo>
                <a:lnTo>
                  <a:pt x="703805" y="581299"/>
                </a:lnTo>
                <a:lnTo>
                  <a:pt x="491276" y="529085"/>
                </a:lnTo>
                <a:lnTo>
                  <a:pt x="671638" y="529085"/>
                </a:lnTo>
                <a:lnTo>
                  <a:pt x="699212" y="535933"/>
                </a:lnTo>
                <a:lnTo>
                  <a:pt x="749449" y="535933"/>
                </a:lnTo>
                <a:lnTo>
                  <a:pt x="749449" y="567699"/>
                </a:lnTo>
                <a:lnTo>
                  <a:pt x="751442" y="577345"/>
                </a:lnTo>
                <a:lnTo>
                  <a:pt x="756853" y="585306"/>
                </a:lnTo>
                <a:lnTo>
                  <a:pt x="764830" y="590717"/>
                </a:lnTo>
                <a:lnTo>
                  <a:pt x="774520" y="592712"/>
                </a:lnTo>
                <a:lnTo>
                  <a:pt x="839841" y="592712"/>
                </a:lnTo>
                <a:lnTo>
                  <a:pt x="825739" y="613672"/>
                </a:lnTo>
                <a:lnTo>
                  <a:pt x="802429" y="629839"/>
                </a:lnTo>
                <a:lnTo>
                  <a:pt x="774616" y="635796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801990" y="4280580"/>
            <a:ext cx="840740" cy="838200"/>
          </a:xfrm>
          <a:custGeom>
            <a:avLst/>
            <a:gdLst/>
            <a:ahLst/>
            <a:cxnLst/>
            <a:rect l="l" t="t" r="r" b="b"/>
            <a:pathLst>
              <a:path w="840740" h="838200">
                <a:moveTo>
                  <a:pt x="422665" y="838199"/>
                </a:moveTo>
                <a:lnTo>
                  <a:pt x="75404" y="838199"/>
                </a:lnTo>
                <a:lnTo>
                  <a:pt x="46263" y="832277"/>
                </a:lnTo>
                <a:lnTo>
                  <a:pt x="22272" y="816367"/>
                </a:lnTo>
                <a:lnTo>
                  <a:pt x="6023" y="793292"/>
                </a:lnTo>
                <a:lnTo>
                  <a:pt x="5908" y="792850"/>
                </a:lnTo>
                <a:lnTo>
                  <a:pt x="0" y="765717"/>
                </a:lnTo>
                <a:lnTo>
                  <a:pt x="0" y="74759"/>
                </a:lnTo>
                <a:lnTo>
                  <a:pt x="5995" y="45867"/>
                </a:lnTo>
                <a:lnTo>
                  <a:pt x="22272" y="22081"/>
                </a:lnTo>
                <a:lnTo>
                  <a:pt x="46263" y="5944"/>
                </a:lnTo>
                <a:lnTo>
                  <a:pt x="75404" y="0"/>
                </a:lnTo>
                <a:lnTo>
                  <a:pt x="422570" y="0"/>
                </a:lnTo>
                <a:lnTo>
                  <a:pt x="451711" y="5944"/>
                </a:lnTo>
                <a:lnTo>
                  <a:pt x="475702" y="22081"/>
                </a:lnTo>
                <a:lnTo>
                  <a:pt x="491978" y="45867"/>
                </a:lnTo>
                <a:lnTo>
                  <a:pt x="492343" y="47626"/>
                </a:lnTo>
                <a:lnTo>
                  <a:pt x="77700" y="47626"/>
                </a:lnTo>
                <a:lnTo>
                  <a:pt x="68004" y="49957"/>
                </a:lnTo>
                <a:lnTo>
                  <a:pt x="60273" y="56105"/>
                </a:lnTo>
                <a:lnTo>
                  <a:pt x="55538" y="64796"/>
                </a:lnTo>
                <a:lnTo>
                  <a:pt x="54830" y="74759"/>
                </a:lnTo>
                <a:lnTo>
                  <a:pt x="54830" y="99616"/>
                </a:lnTo>
                <a:lnTo>
                  <a:pt x="497974" y="99616"/>
                </a:lnTo>
                <a:lnTo>
                  <a:pt x="497974" y="147242"/>
                </a:lnTo>
                <a:lnTo>
                  <a:pt x="52534" y="147242"/>
                </a:lnTo>
                <a:lnTo>
                  <a:pt x="52534" y="650067"/>
                </a:lnTo>
                <a:lnTo>
                  <a:pt x="287409" y="650067"/>
                </a:lnTo>
                <a:lnTo>
                  <a:pt x="283051" y="656398"/>
                </a:lnTo>
                <a:lnTo>
                  <a:pt x="281043" y="666006"/>
                </a:lnTo>
                <a:lnTo>
                  <a:pt x="283051" y="675628"/>
                </a:lnTo>
                <a:lnTo>
                  <a:pt x="288495" y="683569"/>
                </a:lnTo>
                <a:lnTo>
                  <a:pt x="296505" y="688966"/>
                </a:lnTo>
                <a:lnTo>
                  <a:pt x="306210" y="690957"/>
                </a:lnTo>
                <a:lnTo>
                  <a:pt x="621415" y="690957"/>
                </a:lnTo>
                <a:lnTo>
                  <a:pt x="616918" y="695416"/>
                </a:lnTo>
                <a:lnTo>
                  <a:pt x="48036" y="695416"/>
                </a:lnTo>
                <a:lnTo>
                  <a:pt x="48036" y="767899"/>
                </a:lnTo>
                <a:lnTo>
                  <a:pt x="50065" y="777521"/>
                </a:lnTo>
                <a:lnTo>
                  <a:pt x="55727" y="785462"/>
                </a:lnTo>
                <a:lnTo>
                  <a:pt x="64386" y="790859"/>
                </a:lnTo>
                <a:lnTo>
                  <a:pt x="75404" y="792850"/>
                </a:lnTo>
                <a:lnTo>
                  <a:pt x="492170" y="792850"/>
                </a:lnTo>
                <a:lnTo>
                  <a:pt x="492074" y="793292"/>
                </a:lnTo>
                <a:lnTo>
                  <a:pt x="475798" y="816402"/>
                </a:lnTo>
                <a:lnTo>
                  <a:pt x="451806" y="832291"/>
                </a:lnTo>
                <a:lnTo>
                  <a:pt x="422665" y="838199"/>
                </a:lnTo>
                <a:close/>
              </a:path>
              <a:path w="840740" h="838200">
                <a:moveTo>
                  <a:pt x="497974" y="99616"/>
                </a:moveTo>
                <a:lnTo>
                  <a:pt x="452330" y="99616"/>
                </a:lnTo>
                <a:lnTo>
                  <a:pt x="452330" y="74759"/>
                </a:lnTo>
                <a:lnTo>
                  <a:pt x="450301" y="64796"/>
                </a:lnTo>
                <a:lnTo>
                  <a:pt x="444638" y="56105"/>
                </a:lnTo>
                <a:lnTo>
                  <a:pt x="435980" y="49957"/>
                </a:lnTo>
                <a:lnTo>
                  <a:pt x="424962" y="47626"/>
                </a:lnTo>
                <a:lnTo>
                  <a:pt x="492343" y="47626"/>
                </a:lnTo>
                <a:lnTo>
                  <a:pt x="497974" y="74759"/>
                </a:lnTo>
                <a:lnTo>
                  <a:pt x="497974" y="99616"/>
                </a:lnTo>
                <a:close/>
              </a:path>
              <a:path w="840740" h="838200">
                <a:moveTo>
                  <a:pt x="446295" y="378257"/>
                </a:moveTo>
                <a:lnTo>
                  <a:pt x="315396" y="378257"/>
                </a:lnTo>
                <a:lnTo>
                  <a:pt x="325980" y="360401"/>
                </a:lnTo>
                <a:lnTo>
                  <a:pt x="340216" y="347411"/>
                </a:lnTo>
                <a:lnTo>
                  <a:pt x="357448" y="339100"/>
                </a:lnTo>
                <a:lnTo>
                  <a:pt x="377021" y="335279"/>
                </a:lnTo>
                <a:lnTo>
                  <a:pt x="382622" y="307139"/>
                </a:lnTo>
                <a:lnTo>
                  <a:pt x="397858" y="284914"/>
                </a:lnTo>
                <a:lnTo>
                  <a:pt x="420378" y="270320"/>
                </a:lnTo>
                <a:lnTo>
                  <a:pt x="447832" y="265074"/>
                </a:lnTo>
                <a:lnTo>
                  <a:pt x="447832" y="147242"/>
                </a:lnTo>
                <a:lnTo>
                  <a:pt x="497974" y="147242"/>
                </a:lnTo>
                <a:lnTo>
                  <a:pt x="497974" y="255966"/>
                </a:lnTo>
                <a:lnTo>
                  <a:pt x="614534" y="255966"/>
                </a:lnTo>
                <a:lnTo>
                  <a:pt x="639733" y="280917"/>
                </a:lnTo>
                <a:lnTo>
                  <a:pt x="554049" y="280917"/>
                </a:lnTo>
                <a:lnTo>
                  <a:pt x="554336" y="281012"/>
                </a:lnTo>
                <a:lnTo>
                  <a:pt x="548020" y="281012"/>
                </a:lnTo>
                <a:lnTo>
                  <a:pt x="541800" y="283194"/>
                </a:lnTo>
                <a:lnTo>
                  <a:pt x="537207" y="287748"/>
                </a:lnTo>
                <a:lnTo>
                  <a:pt x="531968" y="294741"/>
                </a:lnTo>
                <a:lnTo>
                  <a:pt x="529743" y="304481"/>
                </a:lnTo>
                <a:lnTo>
                  <a:pt x="530102" y="315485"/>
                </a:lnTo>
                <a:lnTo>
                  <a:pt x="530514" y="317254"/>
                </a:lnTo>
                <a:lnTo>
                  <a:pt x="436541" y="317254"/>
                </a:lnTo>
                <a:lnTo>
                  <a:pt x="429747" y="319436"/>
                </a:lnTo>
                <a:lnTo>
                  <a:pt x="425153" y="323990"/>
                </a:lnTo>
                <a:lnTo>
                  <a:pt x="421278" y="331831"/>
                </a:lnTo>
                <a:lnTo>
                  <a:pt x="419986" y="340972"/>
                </a:lnTo>
                <a:lnTo>
                  <a:pt x="421278" y="350112"/>
                </a:lnTo>
                <a:lnTo>
                  <a:pt x="425153" y="357954"/>
                </a:lnTo>
                <a:lnTo>
                  <a:pt x="446295" y="378257"/>
                </a:lnTo>
                <a:close/>
              </a:path>
              <a:path w="840740" h="838200">
                <a:moveTo>
                  <a:pt x="614534" y="255966"/>
                </a:moveTo>
                <a:lnTo>
                  <a:pt x="497974" y="255966"/>
                </a:lnTo>
                <a:lnTo>
                  <a:pt x="502567" y="249230"/>
                </a:lnTo>
                <a:lnTo>
                  <a:pt x="514532" y="240319"/>
                </a:lnTo>
                <a:lnTo>
                  <a:pt x="527734" y="233944"/>
                </a:lnTo>
                <a:lnTo>
                  <a:pt x="541726" y="230112"/>
                </a:lnTo>
                <a:lnTo>
                  <a:pt x="556058" y="228832"/>
                </a:lnTo>
                <a:lnTo>
                  <a:pt x="570282" y="230112"/>
                </a:lnTo>
                <a:lnTo>
                  <a:pt x="583940" y="233944"/>
                </a:lnTo>
                <a:lnTo>
                  <a:pt x="596576" y="240319"/>
                </a:lnTo>
                <a:lnTo>
                  <a:pt x="607731" y="249230"/>
                </a:lnTo>
                <a:lnTo>
                  <a:pt x="614534" y="255966"/>
                </a:lnTo>
                <a:close/>
              </a:path>
              <a:path w="840740" h="838200">
                <a:moveTo>
                  <a:pt x="621415" y="690957"/>
                </a:moveTo>
                <a:lnTo>
                  <a:pt x="546107" y="690957"/>
                </a:lnTo>
                <a:lnTo>
                  <a:pt x="733373" y="505102"/>
                </a:lnTo>
                <a:lnTo>
                  <a:pt x="715988" y="462765"/>
                </a:lnTo>
                <a:lnTo>
                  <a:pt x="691963" y="421282"/>
                </a:lnTo>
                <a:lnTo>
                  <a:pt x="662377" y="381506"/>
                </a:lnTo>
                <a:lnTo>
                  <a:pt x="628305" y="344292"/>
                </a:lnTo>
                <a:lnTo>
                  <a:pt x="566584" y="283100"/>
                </a:lnTo>
                <a:lnTo>
                  <a:pt x="560364" y="280917"/>
                </a:lnTo>
                <a:lnTo>
                  <a:pt x="639733" y="280917"/>
                </a:lnTo>
                <a:lnTo>
                  <a:pt x="683136" y="323895"/>
                </a:lnTo>
                <a:lnTo>
                  <a:pt x="716602" y="365485"/>
                </a:lnTo>
                <a:lnTo>
                  <a:pt x="745107" y="408569"/>
                </a:lnTo>
                <a:lnTo>
                  <a:pt x="768894" y="452933"/>
                </a:lnTo>
                <a:lnTo>
                  <a:pt x="788204" y="498366"/>
                </a:lnTo>
                <a:lnTo>
                  <a:pt x="820165" y="530053"/>
                </a:lnTo>
                <a:lnTo>
                  <a:pt x="831378" y="548174"/>
                </a:lnTo>
                <a:lnTo>
                  <a:pt x="765430" y="548174"/>
                </a:lnTo>
                <a:lnTo>
                  <a:pt x="621415" y="690957"/>
                </a:lnTo>
                <a:close/>
              </a:path>
              <a:path w="840740" h="838200">
                <a:moveTo>
                  <a:pt x="287409" y="650067"/>
                </a:moveTo>
                <a:lnTo>
                  <a:pt x="239896" y="650067"/>
                </a:lnTo>
                <a:lnTo>
                  <a:pt x="251669" y="628561"/>
                </a:lnTo>
                <a:lnTo>
                  <a:pt x="268771" y="612142"/>
                </a:lnTo>
                <a:lnTo>
                  <a:pt x="289712" y="601664"/>
                </a:lnTo>
                <a:lnTo>
                  <a:pt x="313004" y="597982"/>
                </a:lnTo>
                <a:lnTo>
                  <a:pt x="326688" y="597982"/>
                </a:lnTo>
                <a:lnTo>
                  <a:pt x="155497" y="428065"/>
                </a:lnTo>
                <a:lnTo>
                  <a:pt x="138811" y="404157"/>
                </a:lnTo>
                <a:lnTo>
                  <a:pt x="133249" y="375980"/>
                </a:lnTo>
                <a:lnTo>
                  <a:pt x="138811" y="347803"/>
                </a:lnTo>
                <a:lnTo>
                  <a:pt x="166747" y="314197"/>
                </a:lnTo>
                <a:lnTo>
                  <a:pt x="208031" y="301789"/>
                </a:lnTo>
                <a:lnTo>
                  <a:pt x="222510" y="303175"/>
                </a:lnTo>
                <a:lnTo>
                  <a:pt x="236451" y="307328"/>
                </a:lnTo>
                <a:lnTo>
                  <a:pt x="249316" y="314237"/>
                </a:lnTo>
                <a:lnTo>
                  <a:pt x="260661" y="323990"/>
                </a:lnTo>
                <a:lnTo>
                  <a:pt x="285158" y="348277"/>
                </a:lnTo>
                <a:lnTo>
                  <a:pt x="193678" y="348277"/>
                </a:lnTo>
                <a:lnTo>
                  <a:pt x="187362" y="349985"/>
                </a:lnTo>
                <a:lnTo>
                  <a:pt x="182769" y="353400"/>
                </a:lnTo>
                <a:lnTo>
                  <a:pt x="177655" y="361602"/>
                </a:lnTo>
                <a:lnTo>
                  <a:pt x="175951" y="371272"/>
                </a:lnTo>
                <a:lnTo>
                  <a:pt x="177655" y="380497"/>
                </a:lnTo>
                <a:lnTo>
                  <a:pt x="182769" y="387365"/>
                </a:lnTo>
                <a:lnTo>
                  <a:pt x="397595" y="600449"/>
                </a:lnTo>
                <a:lnTo>
                  <a:pt x="402834" y="606227"/>
                </a:lnTo>
                <a:lnTo>
                  <a:pt x="405058" y="612877"/>
                </a:lnTo>
                <a:lnTo>
                  <a:pt x="404700" y="619527"/>
                </a:lnTo>
                <a:lnTo>
                  <a:pt x="402188" y="625305"/>
                </a:lnTo>
                <a:lnTo>
                  <a:pt x="399206" y="631583"/>
                </a:lnTo>
                <a:lnTo>
                  <a:pt x="394126" y="636607"/>
                </a:lnTo>
                <a:lnTo>
                  <a:pt x="387359" y="639941"/>
                </a:lnTo>
                <a:lnTo>
                  <a:pt x="379318" y="641149"/>
                </a:lnTo>
                <a:lnTo>
                  <a:pt x="306210" y="641149"/>
                </a:lnTo>
                <a:lnTo>
                  <a:pt x="296505" y="643125"/>
                </a:lnTo>
                <a:lnTo>
                  <a:pt x="288495" y="648490"/>
                </a:lnTo>
                <a:lnTo>
                  <a:pt x="287409" y="650067"/>
                </a:lnTo>
                <a:close/>
              </a:path>
              <a:path w="840740" h="838200">
                <a:moveTo>
                  <a:pt x="555389" y="400931"/>
                </a:moveTo>
                <a:lnTo>
                  <a:pt x="542375" y="400931"/>
                </a:lnTo>
                <a:lnTo>
                  <a:pt x="536059" y="398749"/>
                </a:lnTo>
                <a:lnTo>
                  <a:pt x="532614" y="394195"/>
                </a:lnTo>
                <a:lnTo>
                  <a:pt x="459506" y="323990"/>
                </a:lnTo>
                <a:lnTo>
                  <a:pt x="455966" y="319436"/>
                </a:lnTo>
                <a:lnTo>
                  <a:pt x="449746" y="317254"/>
                </a:lnTo>
                <a:lnTo>
                  <a:pt x="530514" y="317254"/>
                </a:lnTo>
                <a:lnTo>
                  <a:pt x="532614" y="326267"/>
                </a:lnTo>
                <a:lnTo>
                  <a:pt x="566871" y="360231"/>
                </a:lnTo>
                <a:lnTo>
                  <a:pt x="570747" y="368073"/>
                </a:lnTo>
                <a:lnTo>
                  <a:pt x="572039" y="377213"/>
                </a:lnTo>
                <a:lnTo>
                  <a:pt x="570747" y="386354"/>
                </a:lnTo>
                <a:lnTo>
                  <a:pt x="566871" y="394195"/>
                </a:lnTo>
                <a:lnTo>
                  <a:pt x="562278" y="398749"/>
                </a:lnTo>
                <a:lnTo>
                  <a:pt x="555389" y="400931"/>
                </a:lnTo>
                <a:close/>
              </a:path>
              <a:path w="840740" h="838200">
                <a:moveTo>
                  <a:pt x="418264" y="536884"/>
                </a:moveTo>
                <a:lnTo>
                  <a:pt x="405058" y="536884"/>
                </a:lnTo>
                <a:lnTo>
                  <a:pt x="398743" y="534607"/>
                </a:lnTo>
                <a:lnTo>
                  <a:pt x="395298" y="530053"/>
                </a:lnTo>
                <a:lnTo>
                  <a:pt x="322190" y="459847"/>
                </a:lnTo>
                <a:lnTo>
                  <a:pt x="217122" y="353400"/>
                </a:lnTo>
                <a:lnTo>
                  <a:pt x="212529" y="349985"/>
                </a:lnTo>
                <a:lnTo>
                  <a:pt x="206309" y="348277"/>
                </a:lnTo>
                <a:lnTo>
                  <a:pt x="285158" y="348277"/>
                </a:lnTo>
                <a:lnTo>
                  <a:pt x="315396" y="378257"/>
                </a:lnTo>
                <a:lnTo>
                  <a:pt x="446295" y="378257"/>
                </a:lnTo>
                <a:lnTo>
                  <a:pt x="453507" y="385182"/>
                </a:lnTo>
                <a:lnTo>
                  <a:pt x="367930" y="385182"/>
                </a:lnTo>
                <a:lnTo>
                  <a:pt x="361136" y="387365"/>
                </a:lnTo>
                <a:lnTo>
                  <a:pt x="356543" y="391918"/>
                </a:lnTo>
                <a:lnTo>
                  <a:pt x="352668" y="398840"/>
                </a:lnTo>
                <a:lnTo>
                  <a:pt x="351376" y="408082"/>
                </a:lnTo>
                <a:lnTo>
                  <a:pt x="352668" y="417734"/>
                </a:lnTo>
                <a:lnTo>
                  <a:pt x="356543" y="425883"/>
                </a:lnTo>
                <a:lnTo>
                  <a:pt x="429651" y="496089"/>
                </a:lnTo>
                <a:lnTo>
                  <a:pt x="433473" y="503970"/>
                </a:lnTo>
                <a:lnTo>
                  <a:pt x="434746" y="513106"/>
                </a:lnTo>
                <a:lnTo>
                  <a:pt x="433473" y="522225"/>
                </a:lnTo>
                <a:lnTo>
                  <a:pt x="429651" y="530053"/>
                </a:lnTo>
                <a:lnTo>
                  <a:pt x="425058" y="534607"/>
                </a:lnTo>
                <a:lnTo>
                  <a:pt x="418264" y="536884"/>
                </a:lnTo>
                <a:close/>
              </a:path>
              <a:path w="840740" h="838200">
                <a:moveTo>
                  <a:pt x="486874" y="468955"/>
                </a:moveTo>
                <a:lnTo>
                  <a:pt x="473669" y="468955"/>
                </a:lnTo>
                <a:lnTo>
                  <a:pt x="467449" y="466678"/>
                </a:lnTo>
                <a:lnTo>
                  <a:pt x="464004" y="462124"/>
                </a:lnTo>
                <a:lnTo>
                  <a:pt x="390800" y="391918"/>
                </a:lnTo>
                <a:lnTo>
                  <a:pt x="387356" y="387365"/>
                </a:lnTo>
                <a:lnTo>
                  <a:pt x="381136" y="385182"/>
                </a:lnTo>
                <a:lnTo>
                  <a:pt x="453507" y="385182"/>
                </a:lnTo>
                <a:lnTo>
                  <a:pt x="498261" y="428160"/>
                </a:lnTo>
                <a:lnTo>
                  <a:pt x="502137" y="436002"/>
                </a:lnTo>
                <a:lnTo>
                  <a:pt x="503428" y="445142"/>
                </a:lnTo>
                <a:lnTo>
                  <a:pt x="502137" y="454282"/>
                </a:lnTo>
                <a:lnTo>
                  <a:pt x="498261" y="462124"/>
                </a:lnTo>
                <a:lnTo>
                  <a:pt x="493668" y="466678"/>
                </a:lnTo>
                <a:lnTo>
                  <a:pt x="486874" y="468955"/>
                </a:lnTo>
                <a:close/>
              </a:path>
              <a:path w="840740" h="838200">
                <a:moveTo>
                  <a:pt x="624669" y="795032"/>
                </a:moveTo>
                <a:lnTo>
                  <a:pt x="583088" y="783625"/>
                </a:lnTo>
                <a:lnTo>
                  <a:pt x="541513" y="743042"/>
                </a:lnTo>
                <a:lnTo>
                  <a:pt x="632324" y="743042"/>
                </a:lnTo>
                <a:lnTo>
                  <a:pt x="638640" y="740765"/>
                </a:lnTo>
                <a:lnTo>
                  <a:pt x="642084" y="736211"/>
                </a:lnTo>
                <a:lnTo>
                  <a:pt x="783707" y="597982"/>
                </a:lnTo>
                <a:lnTo>
                  <a:pt x="790166" y="590420"/>
                </a:lnTo>
                <a:lnTo>
                  <a:pt x="792319" y="581818"/>
                </a:lnTo>
                <a:lnTo>
                  <a:pt x="790166" y="572807"/>
                </a:lnTo>
                <a:lnTo>
                  <a:pt x="783707" y="564017"/>
                </a:lnTo>
                <a:lnTo>
                  <a:pt x="765430" y="548174"/>
                </a:lnTo>
                <a:lnTo>
                  <a:pt x="831378" y="548174"/>
                </a:lnTo>
                <a:lnTo>
                  <a:pt x="835579" y="554962"/>
                </a:lnTo>
                <a:lnTo>
                  <a:pt x="840487" y="583028"/>
                </a:lnTo>
                <a:lnTo>
                  <a:pt x="834684" y="610649"/>
                </a:lnTo>
                <a:lnTo>
                  <a:pt x="676342" y="774730"/>
                </a:lnTo>
                <a:lnTo>
                  <a:pt x="638919" y="793768"/>
                </a:lnTo>
                <a:lnTo>
                  <a:pt x="624669" y="795032"/>
                </a:lnTo>
                <a:close/>
              </a:path>
              <a:path w="840740" h="838200">
                <a:moveTo>
                  <a:pt x="619119" y="743042"/>
                </a:moveTo>
                <a:lnTo>
                  <a:pt x="306210" y="743042"/>
                </a:lnTo>
                <a:lnTo>
                  <a:pt x="283622" y="739416"/>
                </a:lnTo>
                <a:lnTo>
                  <a:pt x="264238" y="729404"/>
                </a:lnTo>
                <a:lnTo>
                  <a:pt x="248710" y="714305"/>
                </a:lnTo>
                <a:lnTo>
                  <a:pt x="237695" y="695416"/>
                </a:lnTo>
                <a:lnTo>
                  <a:pt x="616918" y="695416"/>
                </a:lnTo>
                <a:lnTo>
                  <a:pt x="591751" y="720368"/>
                </a:lnTo>
                <a:lnTo>
                  <a:pt x="612325" y="740765"/>
                </a:lnTo>
                <a:lnTo>
                  <a:pt x="619119" y="743042"/>
                </a:lnTo>
                <a:close/>
              </a:path>
              <a:path w="840740" h="838200">
                <a:moveTo>
                  <a:pt x="492170" y="792850"/>
                </a:moveTo>
                <a:lnTo>
                  <a:pt x="422665" y="792850"/>
                </a:lnTo>
                <a:lnTo>
                  <a:pt x="432371" y="790859"/>
                </a:lnTo>
                <a:lnTo>
                  <a:pt x="440380" y="785462"/>
                </a:lnTo>
                <a:lnTo>
                  <a:pt x="445824" y="777521"/>
                </a:lnTo>
                <a:lnTo>
                  <a:pt x="447832" y="767899"/>
                </a:lnTo>
                <a:lnTo>
                  <a:pt x="445536" y="767899"/>
                </a:lnTo>
                <a:lnTo>
                  <a:pt x="445536" y="743042"/>
                </a:lnTo>
                <a:lnTo>
                  <a:pt x="498070" y="743042"/>
                </a:lnTo>
                <a:lnTo>
                  <a:pt x="498070" y="765717"/>
                </a:lnTo>
                <a:lnTo>
                  <a:pt x="492170" y="792850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803182" y="5320905"/>
            <a:ext cx="838200" cy="847725"/>
          </a:xfrm>
          <a:custGeom>
            <a:avLst/>
            <a:gdLst/>
            <a:ahLst/>
            <a:cxnLst/>
            <a:rect l="l" t="t" r="r" b="b"/>
            <a:pathLst>
              <a:path w="838200" h="847725">
                <a:moveTo>
                  <a:pt x="690880" y="276453"/>
                </a:moveTo>
                <a:lnTo>
                  <a:pt x="689559" y="266738"/>
                </a:lnTo>
                <a:lnTo>
                  <a:pt x="685482" y="258737"/>
                </a:lnTo>
                <a:lnTo>
                  <a:pt x="678434" y="253288"/>
                </a:lnTo>
                <a:lnTo>
                  <a:pt x="668197" y="251282"/>
                </a:lnTo>
                <a:lnTo>
                  <a:pt x="618299" y="251282"/>
                </a:lnTo>
                <a:lnTo>
                  <a:pt x="600976" y="257175"/>
                </a:lnTo>
                <a:lnTo>
                  <a:pt x="593420" y="270992"/>
                </a:lnTo>
                <a:lnTo>
                  <a:pt x="596036" y="286969"/>
                </a:lnTo>
                <a:lnTo>
                  <a:pt x="609295" y="299313"/>
                </a:lnTo>
                <a:lnTo>
                  <a:pt x="468807" y="438645"/>
                </a:lnTo>
                <a:lnTo>
                  <a:pt x="332867" y="303822"/>
                </a:lnTo>
                <a:lnTo>
                  <a:pt x="326605" y="301523"/>
                </a:lnTo>
                <a:lnTo>
                  <a:pt x="314083" y="301523"/>
                </a:lnTo>
                <a:lnTo>
                  <a:pt x="307911" y="303822"/>
                </a:lnTo>
                <a:lnTo>
                  <a:pt x="156235" y="456920"/>
                </a:lnTo>
                <a:lnTo>
                  <a:pt x="151168" y="463842"/>
                </a:lnTo>
                <a:lnTo>
                  <a:pt x="149479" y="473151"/>
                </a:lnTo>
                <a:lnTo>
                  <a:pt x="151168" y="482904"/>
                </a:lnTo>
                <a:lnTo>
                  <a:pt x="156235" y="491172"/>
                </a:lnTo>
                <a:lnTo>
                  <a:pt x="160782" y="494626"/>
                </a:lnTo>
                <a:lnTo>
                  <a:pt x="167043" y="496341"/>
                </a:lnTo>
                <a:lnTo>
                  <a:pt x="179565" y="496341"/>
                </a:lnTo>
                <a:lnTo>
                  <a:pt x="185737" y="494715"/>
                </a:lnTo>
                <a:lnTo>
                  <a:pt x="190284" y="491172"/>
                </a:lnTo>
                <a:lnTo>
                  <a:pt x="321576" y="358648"/>
                </a:lnTo>
                <a:lnTo>
                  <a:pt x="450684" y="491172"/>
                </a:lnTo>
                <a:lnTo>
                  <a:pt x="455231" y="494626"/>
                </a:lnTo>
                <a:lnTo>
                  <a:pt x="461492" y="496341"/>
                </a:lnTo>
                <a:lnTo>
                  <a:pt x="473824" y="496341"/>
                </a:lnTo>
                <a:lnTo>
                  <a:pt x="480187" y="494715"/>
                </a:lnTo>
                <a:lnTo>
                  <a:pt x="484733" y="491172"/>
                </a:lnTo>
                <a:lnTo>
                  <a:pt x="643255" y="333476"/>
                </a:lnTo>
                <a:lnTo>
                  <a:pt x="646112" y="339813"/>
                </a:lnTo>
                <a:lnTo>
                  <a:pt x="651141" y="344881"/>
                </a:lnTo>
                <a:lnTo>
                  <a:pt x="657885" y="348246"/>
                </a:lnTo>
                <a:lnTo>
                  <a:pt x="665924" y="349465"/>
                </a:lnTo>
                <a:lnTo>
                  <a:pt x="675551" y="347446"/>
                </a:lnTo>
                <a:lnTo>
                  <a:pt x="683488" y="342011"/>
                </a:lnTo>
                <a:lnTo>
                  <a:pt x="688886" y="333997"/>
                </a:lnTo>
                <a:lnTo>
                  <a:pt x="690880" y="324294"/>
                </a:lnTo>
                <a:lnTo>
                  <a:pt x="690880" y="276453"/>
                </a:lnTo>
                <a:close/>
              </a:path>
              <a:path w="838200" h="847725">
                <a:moveTo>
                  <a:pt x="837907" y="73101"/>
                </a:moveTo>
                <a:lnTo>
                  <a:pt x="832561" y="47942"/>
                </a:lnTo>
                <a:lnTo>
                  <a:pt x="832002" y="45288"/>
                </a:lnTo>
                <a:lnTo>
                  <a:pt x="816114" y="21983"/>
                </a:lnTo>
                <a:lnTo>
                  <a:pt x="793013" y="5956"/>
                </a:lnTo>
                <a:lnTo>
                  <a:pt x="790473" y="5410"/>
                </a:lnTo>
                <a:lnTo>
                  <a:pt x="790473" y="73101"/>
                </a:lnTo>
                <a:lnTo>
                  <a:pt x="788492" y="82791"/>
                </a:lnTo>
                <a:lnTo>
                  <a:pt x="783094" y="90766"/>
                </a:lnTo>
                <a:lnTo>
                  <a:pt x="775157" y="96189"/>
                </a:lnTo>
                <a:lnTo>
                  <a:pt x="765530" y="98171"/>
                </a:lnTo>
                <a:lnTo>
                  <a:pt x="740676" y="98171"/>
                </a:lnTo>
                <a:lnTo>
                  <a:pt x="740676" y="148513"/>
                </a:lnTo>
                <a:lnTo>
                  <a:pt x="740676" y="573379"/>
                </a:lnTo>
                <a:lnTo>
                  <a:pt x="739978" y="583082"/>
                </a:lnTo>
                <a:lnTo>
                  <a:pt x="735279" y="591096"/>
                </a:lnTo>
                <a:lnTo>
                  <a:pt x="727621" y="596531"/>
                </a:lnTo>
                <a:lnTo>
                  <a:pt x="718007" y="598538"/>
                </a:lnTo>
                <a:lnTo>
                  <a:pt x="441667" y="598538"/>
                </a:lnTo>
                <a:lnTo>
                  <a:pt x="441667" y="769924"/>
                </a:lnTo>
                <a:lnTo>
                  <a:pt x="439686" y="779614"/>
                </a:lnTo>
                <a:lnTo>
                  <a:pt x="434289" y="787590"/>
                </a:lnTo>
                <a:lnTo>
                  <a:pt x="426339" y="793000"/>
                </a:lnTo>
                <a:lnTo>
                  <a:pt x="416725" y="794994"/>
                </a:lnTo>
                <a:lnTo>
                  <a:pt x="407111" y="793000"/>
                </a:lnTo>
                <a:lnTo>
                  <a:pt x="399211" y="787590"/>
                </a:lnTo>
                <a:lnTo>
                  <a:pt x="393839" y="779614"/>
                </a:lnTo>
                <a:lnTo>
                  <a:pt x="391871" y="769924"/>
                </a:lnTo>
                <a:lnTo>
                  <a:pt x="393839" y="760222"/>
                </a:lnTo>
                <a:lnTo>
                  <a:pt x="399211" y="752208"/>
                </a:lnTo>
                <a:lnTo>
                  <a:pt x="407111" y="746772"/>
                </a:lnTo>
                <a:lnTo>
                  <a:pt x="416725" y="744753"/>
                </a:lnTo>
                <a:lnTo>
                  <a:pt x="426339" y="746772"/>
                </a:lnTo>
                <a:lnTo>
                  <a:pt x="434289" y="752208"/>
                </a:lnTo>
                <a:lnTo>
                  <a:pt x="439686" y="760222"/>
                </a:lnTo>
                <a:lnTo>
                  <a:pt x="441667" y="769924"/>
                </a:lnTo>
                <a:lnTo>
                  <a:pt x="441667" y="598538"/>
                </a:lnTo>
                <a:lnTo>
                  <a:pt x="122275" y="598538"/>
                </a:lnTo>
                <a:lnTo>
                  <a:pt x="112649" y="596531"/>
                </a:lnTo>
                <a:lnTo>
                  <a:pt x="104711" y="591096"/>
                </a:lnTo>
                <a:lnTo>
                  <a:pt x="99314" y="583082"/>
                </a:lnTo>
                <a:lnTo>
                  <a:pt x="97320" y="573379"/>
                </a:lnTo>
                <a:lnTo>
                  <a:pt x="97320" y="148513"/>
                </a:lnTo>
                <a:lnTo>
                  <a:pt x="740676" y="148513"/>
                </a:lnTo>
                <a:lnTo>
                  <a:pt x="740676" y="98171"/>
                </a:lnTo>
                <a:lnTo>
                  <a:pt x="74650" y="98171"/>
                </a:lnTo>
                <a:lnTo>
                  <a:pt x="65049" y="96189"/>
                </a:lnTo>
                <a:lnTo>
                  <a:pt x="57137" y="90766"/>
                </a:lnTo>
                <a:lnTo>
                  <a:pt x="51777" y="82791"/>
                </a:lnTo>
                <a:lnTo>
                  <a:pt x="49796" y="73101"/>
                </a:lnTo>
                <a:lnTo>
                  <a:pt x="51777" y="63398"/>
                </a:lnTo>
                <a:lnTo>
                  <a:pt x="57137" y="55384"/>
                </a:lnTo>
                <a:lnTo>
                  <a:pt x="65049" y="49949"/>
                </a:lnTo>
                <a:lnTo>
                  <a:pt x="74650" y="47942"/>
                </a:lnTo>
                <a:lnTo>
                  <a:pt x="765530" y="47942"/>
                </a:lnTo>
                <a:lnTo>
                  <a:pt x="775157" y="49949"/>
                </a:lnTo>
                <a:lnTo>
                  <a:pt x="783094" y="55384"/>
                </a:lnTo>
                <a:lnTo>
                  <a:pt x="788492" y="63398"/>
                </a:lnTo>
                <a:lnTo>
                  <a:pt x="790473" y="73101"/>
                </a:lnTo>
                <a:lnTo>
                  <a:pt x="790473" y="5410"/>
                </a:lnTo>
                <a:lnTo>
                  <a:pt x="765441" y="0"/>
                </a:lnTo>
                <a:lnTo>
                  <a:pt x="74650" y="0"/>
                </a:lnTo>
                <a:lnTo>
                  <a:pt x="45783" y="5943"/>
                </a:lnTo>
                <a:lnTo>
                  <a:pt x="22021" y="21945"/>
                </a:lnTo>
                <a:lnTo>
                  <a:pt x="5918" y="45250"/>
                </a:lnTo>
                <a:lnTo>
                  <a:pt x="0" y="73101"/>
                </a:lnTo>
                <a:lnTo>
                  <a:pt x="3619" y="96037"/>
                </a:lnTo>
                <a:lnTo>
                  <a:pt x="13817" y="116192"/>
                </a:lnTo>
                <a:lnTo>
                  <a:pt x="29565" y="132537"/>
                </a:lnTo>
                <a:lnTo>
                  <a:pt x="49796" y="143916"/>
                </a:lnTo>
                <a:lnTo>
                  <a:pt x="49796" y="573379"/>
                </a:lnTo>
                <a:lnTo>
                  <a:pt x="55702" y="601205"/>
                </a:lnTo>
                <a:lnTo>
                  <a:pt x="71589" y="624547"/>
                </a:lnTo>
                <a:lnTo>
                  <a:pt x="94703" y="640600"/>
                </a:lnTo>
                <a:lnTo>
                  <a:pt x="122275" y="646582"/>
                </a:lnTo>
                <a:lnTo>
                  <a:pt x="394055" y="646582"/>
                </a:lnTo>
                <a:lnTo>
                  <a:pt x="394055" y="701408"/>
                </a:lnTo>
                <a:lnTo>
                  <a:pt x="375183" y="712457"/>
                </a:lnTo>
                <a:lnTo>
                  <a:pt x="360108" y="728243"/>
                </a:lnTo>
                <a:lnTo>
                  <a:pt x="350139" y="748309"/>
                </a:lnTo>
                <a:lnTo>
                  <a:pt x="346519" y="772223"/>
                </a:lnTo>
                <a:lnTo>
                  <a:pt x="352437" y="801357"/>
                </a:lnTo>
                <a:lnTo>
                  <a:pt x="368325" y="825360"/>
                </a:lnTo>
                <a:lnTo>
                  <a:pt x="391426" y="841629"/>
                </a:lnTo>
                <a:lnTo>
                  <a:pt x="418998" y="847623"/>
                </a:lnTo>
                <a:lnTo>
                  <a:pt x="447890" y="841629"/>
                </a:lnTo>
                <a:lnTo>
                  <a:pt x="471678" y="825360"/>
                </a:lnTo>
                <a:lnTo>
                  <a:pt x="487807" y="801357"/>
                </a:lnTo>
                <a:lnTo>
                  <a:pt x="489102" y="794994"/>
                </a:lnTo>
                <a:lnTo>
                  <a:pt x="493750" y="772223"/>
                </a:lnTo>
                <a:lnTo>
                  <a:pt x="490143" y="750239"/>
                </a:lnTo>
                <a:lnTo>
                  <a:pt x="487438" y="744753"/>
                </a:lnTo>
                <a:lnTo>
                  <a:pt x="480148" y="729957"/>
                </a:lnTo>
                <a:lnTo>
                  <a:pt x="465061" y="713105"/>
                </a:lnTo>
                <a:lnTo>
                  <a:pt x="446125" y="701408"/>
                </a:lnTo>
                <a:lnTo>
                  <a:pt x="446125" y="646582"/>
                </a:lnTo>
                <a:lnTo>
                  <a:pt x="720191" y="646582"/>
                </a:lnTo>
                <a:lnTo>
                  <a:pt x="747763" y="640613"/>
                </a:lnTo>
                <a:lnTo>
                  <a:pt x="770864" y="624586"/>
                </a:lnTo>
                <a:lnTo>
                  <a:pt x="786752" y="601243"/>
                </a:lnTo>
                <a:lnTo>
                  <a:pt x="787323" y="598538"/>
                </a:lnTo>
                <a:lnTo>
                  <a:pt x="792657" y="573379"/>
                </a:lnTo>
                <a:lnTo>
                  <a:pt x="792657" y="148513"/>
                </a:lnTo>
                <a:lnTo>
                  <a:pt x="792657" y="143916"/>
                </a:lnTo>
                <a:lnTo>
                  <a:pt x="811174" y="132499"/>
                </a:lnTo>
                <a:lnTo>
                  <a:pt x="825461" y="116192"/>
                </a:lnTo>
                <a:lnTo>
                  <a:pt x="833678" y="98171"/>
                </a:lnTo>
                <a:lnTo>
                  <a:pt x="834656" y="96037"/>
                </a:lnTo>
                <a:lnTo>
                  <a:pt x="837907" y="73101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" name="object 6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27354" y="6665718"/>
            <a:ext cx="251379" cy="244743"/>
          </a:xfrm>
          <a:prstGeom prst="rect">
            <a:avLst/>
          </a:prstGeom>
        </p:spPr>
      </p:pic>
      <p:sp>
        <p:nvSpPr>
          <p:cNvPr id="68" name="object 68"/>
          <p:cNvSpPr/>
          <p:nvPr/>
        </p:nvSpPr>
        <p:spPr>
          <a:xfrm>
            <a:off x="3832626" y="7155016"/>
            <a:ext cx="841375" cy="147320"/>
          </a:xfrm>
          <a:custGeom>
            <a:avLst/>
            <a:gdLst/>
            <a:ahLst/>
            <a:cxnLst/>
            <a:rect l="l" t="t" r="r" b="b"/>
            <a:pathLst>
              <a:path w="841375" h="147320">
                <a:moveTo>
                  <a:pt x="767726" y="147225"/>
                </a:moveTo>
                <a:lnTo>
                  <a:pt x="73107" y="147225"/>
                </a:lnTo>
                <a:lnTo>
                  <a:pt x="45275" y="141283"/>
                </a:lnTo>
                <a:lnTo>
                  <a:pt x="21984" y="125194"/>
                </a:lnTo>
                <a:lnTo>
                  <a:pt x="5959" y="101443"/>
                </a:lnTo>
                <a:lnTo>
                  <a:pt x="0" y="72569"/>
                </a:lnTo>
                <a:lnTo>
                  <a:pt x="5973" y="44942"/>
                </a:lnTo>
                <a:lnTo>
                  <a:pt x="22020" y="21806"/>
                </a:lnTo>
                <a:lnTo>
                  <a:pt x="45334" y="5909"/>
                </a:lnTo>
                <a:lnTo>
                  <a:pt x="73107" y="0"/>
                </a:lnTo>
                <a:lnTo>
                  <a:pt x="767726" y="0"/>
                </a:lnTo>
                <a:lnTo>
                  <a:pt x="795539" y="5922"/>
                </a:lnTo>
                <a:lnTo>
                  <a:pt x="818849" y="21841"/>
                </a:lnTo>
                <a:lnTo>
                  <a:pt x="834874" y="44982"/>
                </a:lnTo>
                <a:lnTo>
                  <a:pt x="835424" y="47525"/>
                </a:lnTo>
                <a:lnTo>
                  <a:pt x="73107" y="47525"/>
                </a:lnTo>
                <a:lnTo>
                  <a:pt x="63417" y="49516"/>
                </a:lnTo>
                <a:lnTo>
                  <a:pt x="55440" y="54913"/>
                </a:lnTo>
                <a:lnTo>
                  <a:pt x="50029" y="62853"/>
                </a:lnTo>
                <a:lnTo>
                  <a:pt x="48036" y="72474"/>
                </a:lnTo>
                <a:lnTo>
                  <a:pt x="50029" y="83357"/>
                </a:lnTo>
                <a:lnTo>
                  <a:pt x="55440" y="91944"/>
                </a:lnTo>
                <a:lnTo>
                  <a:pt x="63417" y="97580"/>
                </a:lnTo>
                <a:lnTo>
                  <a:pt x="73107" y="99605"/>
                </a:lnTo>
                <a:lnTo>
                  <a:pt x="835233" y="99605"/>
                </a:lnTo>
                <a:lnTo>
                  <a:pt x="834861" y="101403"/>
                </a:lnTo>
                <a:lnTo>
                  <a:pt x="818813" y="125158"/>
                </a:lnTo>
                <a:lnTo>
                  <a:pt x="795499" y="141283"/>
                </a:lnTo>
                <a:lnTo>
                  <a:pt x="767726" y="147225"/>
                </a:lnTo>
                <a:close/>
              </a:path>
              <a:path w="841375" h="147320">
                <a:moveTo>
                  <a:pt x="290230" y="99605"/>
                </a:moveTo>
                <a:lnTo>
                  <a:pt x="221619" y="99605"/>
                </a:lnTo>
                <a:lnTo>
                  <a:pt x="232658" y="97580"/>
                </a:lnTo>
                <a:lnTo>
                  <a:pt x="241296" y="91980"/>
                </a:lnTo>
                <a:lnTo>
                  <a:pt x="246958" y="83397"/>
                </a:lnTo>
                <a:lnTo>
                  <a:pt x="248987" y="72474"/>
                </a:lnTo>
                <a:lnTo>
                  <a:pt x="246958" y="62853"/>
                </a:lnTo>
                <a:lnTo>
                  <a:pt x="241296" y="54913"/>
                </a:lnTo>
                <a:lnTo>
                  <a:pt x="232637" y="49516"/>
                </a:lnTo>
                <a:lnTo>
                  <a:pt x="221619" y="47525"/>
                </a:lnTo>
                <a:lnTo>
                  <a:pt x="835424" y="47525"/>
                </a:lnTo>
                <a:lnTo>
                  <a:pt x="835895" y="49707"/>
                </a:lnTo>
                <a:lnTo>
                  <a:pt x="290230" y="49707"/>
                </a:lnTo>
                <a:lnTo>
                  <a:pt x="294105" y="61999"/>
                </a:lnTo>
                <a:lnTo>
                  <a:pt x="295397" y="74691"/>
                </a:lnTo>
                <a:lnTo>
                  <a:pt x="294105" y="87366"/>
                </a:lnTo>
                <a:lnTo>
                  <a:pt x="290230" y="99605"/>
                </a:lnTo>
                <a:close/>
              </a:path>
              <a:path w="841375" h="147320">
                <a:moveTo>
                  <a:pt x="835233" y="99605"/>
                </a:moveTo>
                <a:lnTo>
                  <a:pt x="767726" y="99605"/>
                </a:lnTo>
                <a:lnTo>
                  <a:pt x="777107" y="97650"/>
                </a:lnTo>
                <a:lnTo>
                  <a:pt x="784568" y="92502"/>
                </a:lnTo>
                <a:lnTo>
                  <a:pt x="789876" y="85237"/>
                </a:lnTo>
                <a:lnTo>
                  <a:pt x="792797" y="76933"/>
                </a:lnTo>
                <a:lnTo>
                  <a:pt x="790804" y="65995"/>
                </a:lnTo>
                <a:lnTo>
                  <a:pt x="785393" y="57379"/>
                </a:lnTo>
                <a:lnTo>
                  <a:pt x="777416" y="51733"/>
                </a:lnTo>
                <a:lnTo>
                  <a:pt x="767726" y="49707"/>
                </a:lnTo>
                <a:lnTo>
                  <a:pt x="835895" y="49707"/>
                </a:lnTo>
                <a:lnTo>
                  <a:pt x="840834" y="72569"/>
                </a:lnTo>
                <a:lnTo>
                  <a:pt x="835233" y="99605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830425" y="6464137"/>
            <a:ext cx="847725" cy="641985"/>
          </a:xfrm>
          <a:custGeom>
            <a:avLst/>
            <a:gdLst/>
            <a:ahLst/>
            <a:cxnLst/>
            <a:rect l="l" t="t" r="r" b="b"/>
            <a:pathLst>
              <a:path w="847725" h="641984">
                <a:moveTo>
                  <a:pt x="131096" y="494420"/>
                </a:moveTo>
                <a:lnTo>
                  <a:pt x="124972" y="494420"/>
                </a:lnTo>
                <a:lnTo>
                  <a:pt x="115255" y="492594"/>
                </a:lnTo>
                <a:lnTo>
                  <a:pt x="106659" y="487424"/>
                </a:lnTo>
                <a:lnTo>
                  <a:pt x="100521" y="479373"/>
                </a:lnTo>
                <a:lnTo>
                  <a:pt x="98178" y="468902"/>
                </a:lnTo>
                <a:lnTo>
                  <a:pt x="98178" y="396428"/>
                </a:lnTo>
                <a:lnTo>
                  <a:pt x="73107" y="396428"/>
                </a:lnTo>
                <a:lnTo>
                  <a:pt x="45294" y="390484"/>
                </a:lnTo>
                <a:lnTo>
                  <a:pt x="21984" y="374349"/>
                </a:lnTo>
                <a:lnTo>
                  <a:pt x="5959" y="350565"/>
                </a:lnTo>
                <a:lnTo>
                  <a:pt x="0" y="321677"/>
                </a:lnTo>
                <a:lnTo>
                  <a:pt x="0" y="72569"/>
                </a:lnTo>
                <a:lnTo>
                  <a:pt x="5946" y="44942"/>
                </a:lnTo>
                <a:lnTo>
                  <a:pt x="21949" y="21806"/>
                </a:lnTo>
                <a:lnTo>
                  <a:pt x="45254" y="5909"/>
                </a:lnTo>
                <a:lnTo>
                  <a:pt x="73107" y="0"/>
                </a:lnTo>
                <a:lnTo>
                  <a:pt x="274153" y="0"/>
                </a:lnTo>
                <a:lnTo>
                  <a:pt x="301967" y="5909"/>
                </a:lnTo>
                <a:lnTo>
                  <a:pt x="325276" y="21806"/>
                </a:lnTo>
                <a:lnTo>
                  <a:pt x="341301" y="44942"/>
                </a:lnTo>
                <a:lnTo>
                  <a:pt x="341879" y="47620"/>
                </a:lnTo>
                <a:lnTo>
                  <a:pt x="75308" y="47620"/>
                </a:lnTo>
                <a:lnTo>
                  <a:pt x="65618" y="49611"/>
                </a:lnTo>
                <a:lnTo>
                  <a:pt x="57641" y="55008"/>
                </a:lnTo>
                <a:lnTo>
                  <a:pt x="52230" y="62948"/>
                </a:lnTo>
                <a:lnTo>
                  <a:pt x="50237" y="72569"/>
                </a:lnTo>
                <a:lnTo>
                  <a:pt x="50237" y="321677"/>
                </a:lnTo>
                <a:lnTo>
                  <a:pt x="52230" y="331298"/>
                </a:lnTo>
                <a:lnTo>
                  <a:pt x="57641" y="339238"/>
                </a:lnTo>
                <a:lnTo>
                  <a:pt x="65618" y="344635"/>
                </a:lnTo>
                <a:lnTo>
                  <a:pt x="75308" y="346625"/>
                </a:lnTo>
                <a:lnTo>
                  <a:pt x="123441" y="346625"/>
                </a:lnTo>
                <a:lnTo>
                  <a:pt x="134418" y="348637"/>
                </a:lnTo>
                <a:lnTo>
                  <a:pt x="143081" y="354250"/>
                </a:lnTo>
                <a:lnTo>
                  <a:pt x="148766" y="362833"/>
                </a:lnTo>
                <a:lnTo>
                  <a:pt x="150808" y="373756"/>
                </a:lnTo>
                <a:lnTo>
                  <a:pt x="150808" y="409993"/>
                </a:lnTo>
                <a:lnTo>
                  <a:pt x="246690" y="409993"/>
                </a:lnTo>
                <a:lnTo>
                  <a:pt x="246690" y="430388"/>
                </a:lnTo>
                <a:lnTo>
                  <a:pt x="198749" y="430388"/>
                </a:lnTo>
                <a:lnTo>
                  <a:pt x="141622" y="487021"/>
                </a:lnTo>
                <a:lnTo>
                  <a:pt x="137220" y="492144"/>
                </a:lnTo>
                <a:lnTo>
                  <a:pt x="131096" y="494420"/>
                </a:lnTo>
                <a:close/>
              </a:path>
              <a:path w="847725" h="641984">
                <a:moveTo>
                  <a:pt x="543714" y="99699"/>
                </a:moveTo>
                <a:lnTo>
                  <a:pt x="495773" y="99699"/>
                </a:lnTo>
                <a:lnTo>
                  <a:pt x="495773" y="72569"/>
                </a:lnTo>
                <a:lnTo>
                  <a:pt x="501746" y="44942"/>
                </a:lnTo>
                <a:lnTo>
                  <a:pt x="517794" y="21806"/>
                </a:lnTo>
                <a:lnTo>
                  <a:pt x="541108" y="5909"/>
                </a:lnTo>
                <a:lnTo>
                  <a:pt x="568881" y="0"/>
                </a:lnTo>
                <a:lnTo>
                  <a:pt x="772128" y="0"/>
                </a:lnTo>
                <a:lnTo>
                  <a:pt x="801269" y="5602"/>
                </a:lnTo>
                <a:lnTo>
                  <a:pt x="825260" y="20988"/>
                </a:lnTo>
                <a:lnTo>
                  <a:pt x="841537" y="44021"/>
                </a:lnTo>
                <a:lnTo>
                  <a:pt x="842293" y="47620"/>
                </a:lnTo>
                <a:lnTo>
                  <a:pt x="568785" y="47620"/>
                </a:lnTo>
                <a:lnTo>
                  <a:pt x="559095" y="49611"/>
                </a:lnTo>
                <a:lnTo>
                  <a:pt x="551118" y="55008"/>
                </a:lnTo>
                <a:lnTo>
                  <a:pt x="545707" y="62948"/>
                </a:lnTo>
                <a:lnTo>
                  <a:pt x="543714" y="72569"/>
                </a:lnTo>
                <a:lnTo>
                  <a:pt x="543714" y="99699"/>
                </a:lnTo>
                <a:close/>
              </a:path>
              <a:path w="847725" h="641984">
                <a:moveTo>
                  <a:pt x="246690" y="409993"/>
                </a:moveTo>
                <a:lnTo>
                  <a:pt x="150808" y="409993"/>
                </a:lnTo>
                <a:lnTo>
                  <a:pt x="201046" y="357914"/>
                </a:lnTo>
                <a:lnTo>
                  <a:pt x="201046" y="172174"/>
                </a:lnTo>
                <a:lnTo>
                  <a:pt x="207041" y="143286"/>
                </a:lnTo>
                <a:lnTo>
                  <a:pt x="223318" y="119502"/>
                </a:lnTo>
                <a:lnTo>
                  <a:pt x="247309" y="103366"/>
                </a:lnTo>
                <a:lnTo>
                  <a:pt x="276450" y="97423"/>
                </a:lnTo>
                <a:lnTo>
                  <a:pt x="301521" y="97423"/>
                </a:lnTo>
                <a:lnTo>
                  <a:pt x="301521" y="72569"/>
                </a:lnTo>
                <a:lnTo>
                  <a:pt x="299528" y="62948"/>
                </a:lnTo>
                <a:lnTo>
                  <a:pt x="294117" y="55008"/>
                </a:lnTo>
                <a:lnTo>
                  <a:pt x="286140" y="49611"/>
                </a:lnTo>
                <a:lnTo>
                  <a:pt x="276450" y="47620"/>
                </a:lnTo>
                <a:lnTo>
                  <a:pt x="341879" y="47620"/>
                </a:lnTo>
                <a:lnTo>
                  <a:pt x="347261" y="72569"/>
                </a:lnTo>
                <a:lnTo>
                  <a:pt x="347261" y="99699"/>
                </a:lnTo>
                <a:lnTo>
                  <a:pt x="568881" y="99699"/>
                </a:lnTo>
                <a:lnTo>
                  <a:pt x="598022" y="105608"/>
                </a:lnTo>
                <a:lnTo>
                  <a:pt x="622013" y="121494"/>
                </a:lnTo>
                <a:lnTo>
                  <a:pt x="638290" y="144602"/>
                </a:lnTo>
                <a:lnTo>
                  <a:pt x="638860" y="147225"/>
                </a:lnTo>
                <a:lnTo>
                  <a:pt x="271857" y="147225"/>
                </a:lnTo>
                <a:lnTo>
                  <a:pt x="262152" y="149216"/>
                </a:lnTo>
                <a:lnTo>
                  <a:pt x="254142" y="154613"/>
                </a:lnTo>
                <a:lnTo>
                  <a:pt x="248698" y="162553"/>
                </a:lnTo>
                <a:lnTo>
                  <a:pt x="246690" y="172174"/>
                </a:lnTo>
                <a:lnTo>
                  <a:pt x="246690" y="409993"/>
                </a:lnTo>
                <a:close/>
              </a:path>
              <a:path w="847725" h="641984">
                <a:moveTo>
                  <a:pt x="744761" y="409993"/>
                </a:moveTo>
                <a:lnTo>
                  <a:pt x="692322" y="409993"/>
                </a:lnTo>
                <a:lnTo>
                  <a:pt x="692322" y="373756"/>
                </a:lnTo>
                <a:lnTo>
                  <a:pt x="694315" y="364135"/>
                </a:lnTo>
                <a:lnTo>
                  <a:pt x="699726" y="356194"/>
                </a:lnTo>
                <a:lnTo>
                  <a:pt x="707703" y="350798"/>
                </a:lnTo>
                <a:lnTo>
                  <a:pt x="717393" y="348807"/>
                </a:lnTo>
                <a:lnTo>
                  <a:pt x="772224" y="348807"/>
                </a:lnTo>
                <a:lnTo>
                  <a:pt x="781929" y="346796"/>
                </a:lnTo>
                <a:lnTo>
                  <a:pt x="789939" y="341183"/>
                </a:lnTo>
                <a:lnTo>
                  <a:pt x="795382" y="332599"/>
                </a:lnTo>
                <a:lnTo>
                  <a:pt x="797390" y="321677"/>
                </a:lnTo>
                <a:lnTo>
                  <a:pt x="797390" y="72569"/>
                </a:lnTo>
                <a:lnTo>
                  <a:pt x="795382" y="62948"/>
                </a:lnTo>
                <a:lnTo>
                  <a:pt x="789939" y="55008"/>
                </a:lnTo>
                <a:lnTo>
                  <a:pt x="781929" y="49611"/>
                </a:lnTo>
                <a:lnTo>
                  <a:pt x="772224" y="47620"/>
                </a:lnTo>
                <a:lnTo>
                  <a:pt x="842293" y="47620"/>
                </a:lnTo>
                <a:lnTo>
                  <a:pt x="847532" y="72569"/>
                </a:lnTo>
                <a:lnTo>
                  <a:pt x="847532" y="321677"/>
                </a:lnTo>
                <a:lnTo>
                  <a:pt x="841537" y="350565"/>
                </a:lnTo>
                <a:lnTo>
                  <a:pt x="825260" y="374349"/>
                </a:lnTo>
                <a:lnTo>
                  <a:pt x="801269" y="390484"/>
                </a:lnTo>
                <a:lnTo>
                  <a:pt x="772128" y="396428"/>
                </a:lnTo>
                <a:lnTo>
                  <a:pt x="744761" y="396428"/>
                </a:lnTo>
                <a:lnTo>
                  <a:pt x="744761" y="409993"/>
                </a:lnTo>
                <a:close/>
              </a:path>
              <a:path w="847725" h="641984">
                <a:moveTo>
                  <a:pt x="479839" y="575337"/>
                </a:moveTo>
                <a:lnTo>
                  <a:pt x="420465" y="575337"/>
                </a:lnTo>
                <a:lnTo>
                  <a:pt x="466109" y="507321"/>
                </a:lnTo>
                <a:lnTo>
                  <a:pt x="470607" y="498215"/>
                </a:lnTo>
                <a:lnTo>
                  <a:pt x="477496" y="496033"/>
                </a:lnTo>
                <a:lnTo>
                  <a:pt x="568881" y="496033"/>
                </a:lnTo>
                <a:lnTo>
                  <a:pt x="579919" y="494008"/>
                </a:lnTo>
                <a:lnTo>
                  <a:pt x="588557" y="488408"/>
                </a:lnTo>
                <a:lnTo>
                  <a:pt x="594220" y="479825"/>
                </a:lnTo>
                <a:lnTo>
                  <a:pt x="596249" y="468902"/>
                </a:lnTo>
                <a:lnTo>
                  <a:pt x="596249" y="172174"/>
                </a:lnTo>
                <a:lnTo>
                  <a:pt x="594220" y="162553"/>
                </a:lnTo>
                <a:lnTo>
                  <a:pt x="588557" y="154613"/>
                </a:lnTo>
                <a:lnTo>
                  <a:pt x="579899" y="149216"/>
                </a:lnTo>
                <a:lnTo>
                  <a:pt x="568881" y="147225"/>
                </a:lnTo>
                <a:lnTo>
                  <a:pt x="638860" y="147225"/>
                </a:lnTo>
                <a:lnTo>
                  <a:pt x="644285" y="172174"/>
                </a:lnTo>
                <a:lnTo>
                  <a:pt x="644285" y="360190"/>
                </a:lnTo>
                <a:lnTo>
                  <a:pt x="692322" y="409993"/>
                </a:lnTo>
                <a:lnTo>
                  <a:pt x="744761" y="409993"/>
                </a:lnTo>
                <a:lnTo>
                  <a:pt x="744761" y="430388"/>
                </a:lnTo>
                <a:lnTo>
                  <a:pt x="644285" y="430388"/>
                </a:lnTo>
                <a:lnTo>
                  <a:pt x="644285" y="468902"/>
                </a:lnTo>
                <a:lnTo>
                  <a:pt x="638312" y="497791"/>
                </a:lnTo>
                <a:lnTo>
                  <a:pt x="622264" y="521574"/>
                </a:lnTo>
                <a:lnTo>
                  <a:pt x="598950" y="537710"/>
                </a:lnTo>
                <a:lnTo>
                  <a:pt x="571178" y="543654"/>
                </a:lnTo>
                <a:lnTo>
                  <a:pt x="502567" y="543654"/>
                </a:lnTo>
                <a:lnTo>
                  <a:pt x="479839" y="575337"/>
                </a:lnTo>
                <a:close/>
              </a:path>
              <a:path w="847725" h="641984">
                <a:moveTo>
                  <a:pt x="429938" y="641551"/>
                </a:moveTo>
                <a:lnTo>
                  <a:pt x="414627" y="641551"/>
                </a:lnTo>
                <a:lnTo>
                  <a:pt x="406589" y="637567"/>
                </a:lnTo>
                <a:lnTo>
                  <a:pt x="401996" y="629693"/>
                </a:lnTo>
                <a:lnTo>
                  <a:pt x="342572" y="543654"/>
                </a:lnTo>
                <a:lnTo>
                  <a:pt x="274058" y="543654"/>
                </a:lnTo>
                <a:lnTo>
                  <a:pt x="244972" y="537710"/>
                </a:lnTo>
                <a:lnTo>
                  <a:pt x="221009" y="521574"/>
                </a:lnTo>
                <a:lnTo>
                  <a:pt x="204743" y="497791"/>
                </a:lnTo>
                <a:lnTo>
                  <a:pt x="198749" y="468902"/>
                </a:lnTo>
                <a:lnTo>
                  <a:pt x="198749" y="430388"/>
                </a:lnTo>
                <a:lnTo>
                  <a:pt x="246690" y="430388"/>
                </a:lnTo>
                <a:lnTo>
                  <a:pt x="246690" y="468902"/>
                </a:lnTo>
                <a:lnTo>
                  <a:pt x="248622" y="479373"/>
                </a:lnTo>
                <a:lnTo>
                  <a:pt x="248724" y="479825"/>
                </a:lnTo>
                <a:lnTo>
                  <a:pt x="254142" y="488373"/>
                </a:lnTo>
                <a:lnTo>
                  <a:pt x="262152" y="494008"/>
                </a:lnTo>
                <a:lnTo>
                  <a:pt x="271857" y="496033"/>
                </a:lnTo>
                <a:lnTo>
                  <a:pt x="363337" y="496033"/>
                </a:lnTo>
                <a:lnTo>
                  <a:pt x="370131" y="500586"/>
                </a:lnTo>
                <a:lnTo>
                  <a:pt x="374724" y="507321"/>
                </a:lnTo>
                <a:lnTo>
                  <a:pt x="420465" y="575337"/>
                </a:lnTo>
                <a:lnTo>
                  <a:pt x="479839" y="575337"/>
                </a:lnTo>
                <a:lnTo>
                  <a:pt x="440847" y="629693"/>
                </a:lnTo>
                <a:lnTo>
                  <a:pt x="437402" y="637567"/>
                </a:lnTo>
                <a:lnTo>
                  <a:pt x="429938" y="641551"/>
                </a:lnTo>
                <a:close/>
              </a:path>
              <a:path w="847725" h="641984">
                <a:moveTo>
                  <a:pt x="718063" y="494420"/>
                </a:moveTo>
                <a:lnTo>
                  <a:pt x="711843" y="494420"/>
                </a:lnTo>
                <a:lnTo>
                  <a:pt x="705719" y="492144"/>
                </a:lnTo>
                <a:lnTo>
                  <a:pt x="701413" y="487021"/>
                </a:lnTo>
                <a:lnTo>
                  <a:pt x="644285" y="430388"/>
                </a:lnTo>
                <a:lnTo>
                  <a:pt x="744761" y="430388"/>
                </a:lnTo>
                <a:lnTo>
                  <a:pt x="744761" y="468902"/>
                </a:lnTo>
                <a:lnTo>
                  <a:pt x="742419" y="479373"/>
                </a:lnTo>
                <a:lnTo>
                  <a:pt x="736292" y="487424"/>
                </a:lnTo>
                <a:lnTo>
                  <a:pt x="727725" y="492594"/>
                </a:lnTo>
                <a:lnTo>
                  <a:pt x="718063" y="494420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object 7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541056" y="3764053"/>
            <a:ext cx="144524" cy="143823"/>
          </a:xfrm>
          <a:prstGeom prst="rect">
            <a:avLst/>
          </a:prstGeom>
        </p:spPr>
      </p:pic>
      <p:grpSp>
        <p:nvGrpSpPr>
          <p:cNvPr id="71" name="object 71"/>
          <p:cNvGrpSpPr/>
          <p:nvPr/>
        </p:nvGrpSpPr>
        <p:grpSpPr>
          <a:xfrm>
            <a:off x="6036751" y="3261390"/>
            <a:ext cx="847725" cy="847725"/>
            <a:chOff x="6036751" y="3261390"/>
            <a:chExt cx="847725" cy="847725"/>
          </a:xfrm>
        </p:grpSpPr>
        <p:pic>
          <p:nvPicPr>
            <p:cNvPr id="72" name="object 7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89719" y="3464158"/>
              <a:ext cx="144046" cy="144588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6036751" y="3261390"/>
              <a:ext cx="847725" cy="847725"/>
            </a:xfrm>
            <a:custGeom>
              <a:avLst/>
              <a:gdLst/>
              <a:ahLst/>
              <a:cxnLst/>
              <a:rect l="l" t="t" r="r" b="b"/>
              <a:pathLst>
                <a:path w="847725" h="847725">
                  <a:moveTo>
                    <a:pt x="422618" y="847724"/>
                  </a:moveTo>
                  <a:lnTo>
                    <a:pt x="374146" y="844957"/>
                  </a:lnTo>
                  <a:lnTo>
                    <a:pt x="326915" y="836792"/>
                  </a:lnTo>
                  <a:lnTo>
                    <a:pt x="281324" y="823431"/>
                  </a:lnTo>
                  <a:lnTo>
                    <a:pt x="237772" y="805078"/>
                  </a:lnTo>
                  <a:lnTo>
                    <a:pt x="196657" y="781933"/>
                  </a:lnTo>
                  <a:lnTo>
                    <a:pt x="158377" y="754200"/>
                  </a:lnTo>
                  <a:lnTo>
                    <a:pt x="123331" y="722082"/>
                  </a:lnTo>
                  <a:lnTo>
                    <a:pt x="91313" y="686304"/>
                  </a:lnTo>
                  <a:lnTo>
                    <a:pt x="63900" y="647726"/>
                  </a:lnTo>
                  <a:lnTo>
                    <a:pt x="41208" y="606634"/>
                  </a:lnTo>
                  <a:lnTo>
                    <a:pt x="23355" y="563308"/>
                  </a:lnTo>
                  <a:lnTo>
                    <a:pt x="10458" y="518032"/>
                  </a:lnTo>
                  <a:lnTo>
                    <a:pt x="2634" y="471089"/>
                  </a:lnTo>
                  <a:lnTo>
                    <a:pt x="0" y="422761"/>
                  </a:lnTo>
                  <a:lnTo>
                    <a:pt x="2815" y="373529"/>
                  </a:lnTo>
                  <a:lnTo>
                    <a:pt x="11058" y="325946"/>
                  </a:lnTo>
                  <a:lnTo>
                    <a:pt x="24425" y="280333"/>
                  </a:lnTo>
                  <a:lnTo>
                    <a:pt x="42611" y="237008"/>
                  </a:lnTo>
                  <a:lnTo>
                    <a:pt x="65312" y="196293"/>
                  </a:lnTo>
                  <a:lnTo>
                    <a:pt x="92225" y="158506"/>
                  </a:lnTo>
                  <a:lnTo>
                    <a:pt x="123044" y="123967"/>
                  </a:lnTo>
                  <a:lnTo>
                    <a:pt x="157466" y="92996"/>
                  </a:lnTo>
                  <a:lnTo>
                    <a:pt x="195186" y="65912"/>
                  </a:lnTo>
                  <a:lnTo>
                    <a:pt x="235901" y="43036"/>
                  </a:lnTo>
                  <a:lnTo>
                    <a:pt x="279306" y="24687"/>
                  </a:lnTo>
                  <a:lnTo>
                    <a:pt x="325096" y="11185"/>
                  </a:lnTo>
                  <a:lnTo>
                    <a:pt x="372969" y="2849"/>
                  </a:lnTo>
                  <a:lnTo>
                    <a:pt x="422618" y="0"/>
                  </a:lnTo>
                  <a:lnTo>
                    <a:pt x="473501" y="3158"/>
                  </a:lnTo>
                  <a:lnTo>
                    <a:pt x="523082" y="12421"/>
                  </a:lnTo>
                  <a:lnTo>
                    <a:pt x="570906" y="27471"/>
                  </a:lnTo>
                  <a:lnTo>
                    <a:pt x="616514" y="47988"/>
                  </a:lnTo>
                  <a:lnTo>
                    <a:pt x="624117" y="52534"/>
                  </a:lnTo>
                  <a:lnTo>
                    <a:pt x="422618" y="52534"/>
                  </a:lnTo>
                  <a:lnTo>
                    <a:pt x="375821" y="55493"/>
                  </a:lnTo>
                  <a:lnTo>
                    <a:pt x="330847" y="63860"/>
                  </a:lnTo>
                  <a:lnTo>
                    <a:pt x="287951" y="77393"/>
                  </a:lnTo>
                  <a:lnTo>
                    <a:pt x="247483" y="95756"/>
                  </a:lnTo>
                  <a:lnTo>
                    <a:pt x="209791" y="118611"/>
                  </a:lnTo>
                  <a:lnTo>
                    <a:pt x="175225" y="145622"/>
                  </a:lnTo>
                  <a:lnTo>
                    <a:pt x="144134" y="176452"/>
                  </a:lnTo>
                  <a:lnTo>
                    <a:pt x="116868" y="210763"/>
                  </a:lnTo>
                  <a:lnTo>
                    <a:pt x="93776" y="248220"/>
                  </a:lnTo>
                  <a:lnTo>
                    <a:pt x="75208" y="288485"/>
                  </a:lnTo>
                  <a:lnTo>
                    <a:pt x="61512" y="331222"/>
                  </a:lnTo>
                  <a:lnTo>
                    <a:pt x="53038" y="376093"/>
                  </a:lnTo>
                  <a:lnTo>
                    <a:pt x="50142" y="422857"/>
                  </a:lnTo>
                  <a:lnTo>
                    <a:pt x="53038" y="469997"/>
                  </a:lnTo>
                  <a:lnTo>
                    <a:pt x="61512" y="515499"/>
                  </a:lnTo>
                  <a:lnTo>
                    <a:pt x="75208" y="558909"/>
                  </a:lnTo>
                  <a:lnTo>
                    <a:pt x="93776" y="599874"/>
                  </a:lnTo>
                  <a:lnTo>
                    <a:pt x="116868" y="638036"/>
                  </a:lnTo>
                  <a:lnTo>
                    <a:pt x="144134" y="673041"/>
                  </a:lnTo>
                  <a:lnTo>
                    <a:pt x="175225" y="704532"/>
                  </a:lnTo>
                  <a:lnTo>
                    <a:pt x="209791" y="732155"/>
                  </a:lnTo>
                  <a:lnTo>
                    <a:pt x="247483" y="755552"/>
                  </a:lnTo>
                  <a:lnTo>
                    <a:pt x="287951" y="774370"/>
                  </a:lnTo>
                  <a:lnTo>
                    <a:pt x="330847" y="788251"/>
                  </a:lnTo>
                  <a:lnTo>
                    <a:pt x="375821" y="796840"/>
                  </a:lnTo>
                  <a:lnTo>
                    <a:pt x="422523" y="799783"/>
                  </a:lnTo>
                  <a:lnTo>
                    <a:pt x="615905" y="799783"/>
                  </a:lnTo>
                  <a:lnTo>
                    <a:pt x="587188" y="813466"/>
                  </a:lnTo>
                  <a:lnTo>
                    <a:pt x="546337" y="828427"/>
                  </a:lnTo>
                  <a:lnTo>
                    <a:pt x="505728" y="839136"/>
                  </a:lnTo>
                  <a:lnTo>
                    <a:pt x="464707" y="845574"/>
                  </a:lnTo>
                  <a:lnTo>
                    <a:pt x="422618" y="847724"/>
                  </a:lnTo>
                  <a:close/>
                </a:path>
                <a:path w="847725" h="847725">
                  <a:moveTo>
                    <a:pt x="701354" y="274153"/>
                  </a:moveTo>
                  <a:lnTo>
                    <a:pt x="651102" y="274153"/>
                  </a:lnTo>
                  <a:lnTo>
                    <a:pt x="655569" y="245409"/>
                  </a:lnTo>
                  <a:lnTo>
                    <a:pt x="667966" y="219024"/>
                  </a:lnTo>
                  <a:lnTo>
                    <a:pt x="686785" y="197357"/>
                  </a:lnTo>
                  <a:lnTo>
                    <a:pt x="710520" y="182769"/>
                  </a:lnTo>
                  <a:lnTo>
                    <a:pt x="678002" y="149643"/>
                  </a:lnTo>
                  <a:lnTo>
                    <a:pt x="641618" y="120961"/>
                  </a:lnTo>
                  <a:lnTo>
                    <a:pt x="601966" y="96961"/>
                  </a:lnTo>
                  <a:lnTo>
                    <a:pt x="559642" y="77881"/>
                  </a:lnTo>
                  <a:lnTo>
                    <a:pt x="515244" y="63957"/>
                  </a:lnTo>
                  <a:lnTo>
                    <a:pt x="469371" y="55429"/>
                  </a:lnTo>
                  <a:lnTo>
                    <a:pt x="422618" y="52534"/>
                  </a:lnTo>
                  <a:lnTo>
                    <a:pt x="624117" y="52534"/>
                  </a:lnTo>
                  <a:lnTo>
                    <a:pt x="659449" y="73655"/>
                  </a:lnTo>
                  <a:lnTo>
                    <a:pt x="699253" y="104153"/>
                  </a:lnTo>
                  <a:lnTo>
                    <a:pt x="735470" y="139163"/>
                  </a:lnTo>
                  <a:lnTo>
                    <a:pt x="767641" y="178367"/>
                  </a:lnTo>
                  <a:lnTo>
                    <a:pt x="799433" y="189515"/>
                  </a:lnTo>
                  <a:lnTo>
                    <a:pt x="824786" y="210926"/>
                  </a:lnTo>
                  <a:lnTo>
                    <a:pt x="833591" y="226212"/>
                  </a:lnTo>
                  <a:lnTo>
                    <a:pt x="749270" y="226212"/>
                  </a:lnTo>
                  <a:lnTo>
                    <a:pt x="731205" y="229870"/>
                  </a:lnTo>
                  <a:lnTo>
                    <a:pt x="715902" y="239968"/>
                  </a:lnTo>
                  <a:lnTo>
                    <a:pt x="705299" y="255198"/>
                  </a:lnTo>
                  <a:lnTo>
                    <a:pt x="701354" y="274153"/>
                  </a:lnTo>
                  <a:close/>
                </a:path>
                <a:path w="847725" h="847725">
                  <a:moveTo>
                    <a:pt x="326651" y="703614"/>
                  </a:moveTo>
                  <a:lnTo>
                    <a:pt x="289097" y="695625"/>
                  </a:lnTo>
                  <a:lnTo>
                    <a:pt x="257786" y="673937"/>
                  </a:lnTo>
                  <a:lnTo>
                    <a:pt x="236341" y="641969"/>
                  </a:lnTo>
                  <a:lnTo>
                    <a:pt x="228388" y="603138"/>
                  </a:lnTo>
                  <a:lnTo>
                    <a:pt x="233715" y="569119"/>
                  </a:lnTo>
                  <a:lnTo>
                    <a:pt x="248684" y="540257"/>
                  </a:lnTo>
                  <a:lnTo>
                    <a:pt x="271780" y="518268"/>
                  </a:lnTo>
                  <a:lnTo>
                    <a:pt x="301487" y="504864"/>
                  </a:lnTo>
                  <a:lnTo>
                    <a:pt x="310137" y="457515"/>
                  </a:lnTo>
                  <a:lnTo>
                    <a:pt x="326053" y="412068"/>
                  </a:lnTo>
                  <a:lnTo>
                    <a:pt x="349683" y="369599"/>
                  </a:lnTo>
                  <a:lnTo>
                    <a:pt x="381476" y="331185"/>
                  </a:lnTo>
                  <a:lnTo>
                    <a:pt x="422916" y="297471"/>
                  </a:lnTo>
                  <a:lnTo>
                    <a:pt x="468007" y="272108"/>
                  </a:lnTo>
                  <a:lnTo>
                    <a:pt x="516093" y="255734"/>
                  </a:lnTo>
                  <a:lnTo>
                    <a:pt x="566521" y="248987"/>
                  </a:lnTo>
                  <a:lnTo>
                    <a:pt x="559632" y="239896"/>
                  </a:lnTo>
                  <a:lnTo>
                    <a:pt x="554519" y="231946"/>
                  </a:lnTo>
                  <a:lnTo>
                    <a:pt x="552815" y="222732"/>
                  </a:lnTo>
                  <a:lnTo>
                    <a:pt x="554519" y="213535"/>
                  </a:lnTo>
                  <a:lnTo>
                    <a:pt x="559632" y="205639"/>
                  </a:lnTo>
                  <a:lnTo>
                    <a:pt x="563172" y="201046"/>
                  </a:lnTo>
                  <a:lnTo>
                    <a:pt x="569392" y="198749"/>
                  </a:lnTo>
                  <a:lnTo>
                    <a:pt x="582595" y="198749"/>
                  </a:lnTo>
                  <a:lnTo>
                    <a:pt x="589389" y="201046"/>
                  </a:lnTo>
                  <a:lnTo>
                    <a:pt x="642013" y="253580"/>
                  </a:lnTo>
                  <a:lnTo>
                    <a:pt x="644213" y="258173"/>
                  </a:lnTo>
                  <a:lnTo>
                    <a:pt x="646510" y="262671"/>
                  </a:lnTo>
                  <a:lnTo>
                    <a:pt x="651102" y="269560"/>
                  </a:lnTo>
                  <a:lnTo>
                    <a:pt x="651102" y="274153"/>
                  </a:lnTo>
                  <a:lnTo>
                    <a:pt x="701354" y="274153"/>
                  </a:lnTo>
                  <a:lnTo>
                    <a:pt x="653303" y="274249"/>
                  </a:lnTo>
                  <a:lnTo>
                    <a:pt x="653303" y="281043"/>
                  </a:lnTo>
                  <a:lnTo>
                    <a:pt x="651102" y="285636"/>
                  </a:lnTo>
                  <a:lnTo>
                    <a:pt x="637420" y="299320"/>
                  </a:lnTo>
                  <a:lnTo>
                    <a:pt x="566521" y="299320"/>
                  </a:lnTo>
                  <a:lnTo>
                    <a:pt x="520827" y="307246"/>
                  </a:lnTo>
                  <a:lnTo>
                    <a:pt x="478449" y="324318"/>
                  </a:lnTo>
                  <a:lnTo>
                    <a:pt x="440464" y="349336"/>
                  </a:lnTo>
                  <a:lnTo>
                    <a:pt x="407950" y="381100"/>
                  </a:lnTo>
                  <a:lnTo>
                    <a:pt x="381986" y="418409"/>
                  </a:lnTo>
                  <a:lnTo>
                    <a:pt x="363648" y="460064"/>
                  </a:lnTo>
                  <a:lnTo>
                    <a:pt x="354016" y="504864"/>
                  </a:lnTo>
                  <a:lnTo>
                    <a:pt x="382795" y="518591"/>
                  </a:lnTo>
                  <a:lnTo>
                    <a:pt x="405994" y="541119"/>
                  </a:lnTo>
                  <a:lnTo>
                    <a:pt x="411115" y="550700"/>
                  </a:lnTo>
                  <a:lnTo>
                    <a:pt x="322059" y="550700"/>
                  </a:lnTo>
                  <a:lnTo>
                    <a:pt x="303938" y="554357"/>
                  </a:lnTo>
                  <a:lnTo>
                    <a:pt x="288606" y="564455"/>
                  </a:lnTo>
                  <a:lnTo>
                    <a:pt x="277993" y="579685"/>
                  </a:lnTo>
                  <a:lnTo>
                    <a:pt x="274027" y="598736"/>
                  </a:lnTo>
                  <a:lnTo>
                    <a:pt x="277684" y="618132"/>
                  </a:lnTo>
                  <a:lnTo>
                    <a:pt x="287781" y="634118"/>
                  </a:lnTo>
                  <a:lnTo>
                    <a:pt x="303009" y="644973"/>
                  </a:lnTo>
                  <a:lnTo>
                    <a:pt x="322059" y="648974"/>
                  </a:lnTo>
                  <a:lnTo>
                    <a:pt x="414376" y="648974"/>
                  </a:lnTo>
                  <a:lnTo>
                    <a:pt x="397443" y="673937"/>
                  </a:lnTo>
                  <a:lnTo>
                    <a:pt x="365478" y="695625"/>
                  </a:lnTo>
                  <a:lnTo>
                    <a:pt x="326651" y="703614"/>
                  </a:lnTo>
                  <a:close/>
                </a:path>
                <a:path w="847725" h="847725">
                  <a:moveTo>
                    <a:pt x="836277" y="322190"/>
                  </a:moveTo>
                  <a:lnTo>
                    <a:pt x="749270" y="322190"/>
                  </a:lnTo>
                  <a:lnTo>
                    <a:pt x="768719" y="318871"/>
                  </a:lnTo>
                  <a:lnTo>
                    <a:pt x="784732" y="309344"/>
                  </a:lnTo>
                  <a:lnTo>
                    <a:pt x="795596" y="294255"/>
                  </a:lnTo>
                  <a:lnTo>
                    <a:pt x="799579" y="274345"/>
                  </a:lnTo>
                  <a:lnTo>
                    <a:pt x="799578" y="274153"/>
                  </a:lnTo>
                  <a:lnTo>
                    <a:pt x="768678" y="229856"/>
                  </a:lnTo>
                  <a:lnTo>
                    <a:pt x="749270" y="226212"/>
                  </a:lnTo>
                  <a:lnTo>
                    <a:pt x="833591" y="226212"/>
                  </a:lnTo>
                  <a:lnTo>
                    <a:pt x="841563" y="240052"/>
                  </a:lnTo>
                  <a:lnTo>
                    <a:pt x="847629" y="274345"/>
                  </a:lnTo>
                  <a:lnTo>
                    <a:pt x="846496" y="287622"/>
                  </a:lnTo>
                  <a:lnTo>
                    <a:pt x="843658" y="300038"/>
                  </a:lnTo>
                  <a:lnTo>
                    <a:pt x="839960" y="311592"/>
                  </a:lnTo>
                  <a:lnTo>
                    <a:pt x="836277" y="322190"/>
                  </a:lnTo>
                  <a:close/>
                </a:path>
                <a:path w="847725" h="847725">
                  <a:moveTo>
                    <a:pt x="753767" y="374724"/>
                  </a:moveTo>
                  <a:lnTo>
                    <a:pt x="714940" y="366736"/>
                  </a:lnTo>
                  <a:lnTo>
                    <a:pt x="682976" y="345048"/>
                  </a:lnTo>
                  <a:lnTo>
                    <a:pt x="661291" y="313080"/>
                  </a:lnTo>
                  <a:lnTo>
                    <a:pt x="653303" y="274249"/>
                  </a:lnTo>
                  <a:lnTo>
                    <a:pt x="701334" y="274249"/>
                  </a:lnTo>
                  <a:lnTo>
                    <a:pt x="704963" y="292317"/>
                  </a:lnTo>
                  <a:lnTo>
                    <a:pt x="715005" y="307621"/>
                  </a:lnTo>
                  <a:lnTo>
                    <a:pt x="730195" y="318225"/>
                  </a:lnTo>
                  <a:lnTo>
                    <a:pt x="749270" y="322190"/>
                  </a:lnTo>
                  <a:lnTo>
                    <a:pt x="836277" y="322190"/>
                  </a:lnTo>
                  <a:lnTo>
                    <a:pt x="841897" y="346706"/>
                  </a:lnTo>
                  <a:lnTo>
                    <a:pt x="844211" y="363337"/>
                  </a:lnTo>
                  <a:lnTo>
                    <a:pt x="799502" y="363337"/>
                  </a:lnTo>
                  <a:lnTo>
                    <a:pt x="787862" y="368992"/>
                  </a:lnTo>
                  <a:lnTo>
                    <a:pt x="776635" y="372476"/>
                  </a:lnTo>
                  <a:lnTo>
                    <a:pt x="765407" y="374237"/>
                  </a:lnTo>
                  <a:lnTo>
                    <a:pt x="753767" y="374724"/>
                  </a:lnTo>
                  <a:close/>
                </a:path>
                <a:path w="847725" h="847725">
                  <a:moveTo>
                    <a:pt x="585274" y="347357"/>
                  </a:moveTo>
                  <a:lnTo>
                    <a:pt x="572836" y="347357"/>
                  </a:lnTo>
                  <a:lnTo>
                    <a:pt x="566509" y="345048"/>
                  </a:lnTo>
                  <a:lnTo>
                    <a:pt x="561929" y="340467"/>
                  </a:lnTo>
                  <a:lnTo>
                    <a:pt x="556816" y="332517"/>
                  </a:lnTo>
                  <a:lnTo>
                    <a:pt x="555111" y="323303"/>
                  </a:lnTo>
                  <a:lnTo>
                    <a:pt x="556816" y="314106"/>
                  </a:lnTo>
                  <a:lnTo>
                    <a:pt x="561929" y="306210"/>
                  </a:lnTo>
                  <a:lnTo>
                    <a:pt x="566521" y="299320"/>
                  </a:lnTo>
                  <a:lnTo>
                    <a:pt x="637420" y="299320"/>
                  </a:lnTo>
                  <a:lnTo>
                    <a:pt x="591685" y="345060"/>
                  </a:lnTo>
                  <a:lnTo>
                    <a:pt x="585274" y="347357"/>
                  </a:lnTo>
                  <a:close/>
                </a:path>
                <a:path w="847725" h="847725">
                  <a:moveTo>
                    <a:pt x="615905" y="799783"/>
                  </a:moveTo>
                  <a:lnTo>
                    <a:pt x="422523" y="799783"/>
                  </a:lnTo>
                  <a:lnTo>
                    <a:pt x="469756" y="796840"/>
                  </a:lnTo>
                  <a:lnTo>
                    <a:pt x="515267" y="788251"/>
                  </a:lnTo>
                  <a:lnTo>
                    <a:pt x="558712" y="774370"/>
                  </a:lnTo>
                  <a:lnTo>
                    <a:pt x="599749" y="755552"/>
                  </a:lnTo>
                  <a:lnTo>
                    <a:pt x="638035" y="732155"/>
                  </a:lnTo>
                  <a:lnTo>
                    <a:pt x="673226" y="704532"/>
                  </a:lnTo>
                  <a:lnTo>
                    <a:pt x="704979" y="673041"/>
                  </a:lnTo>
                  <a:lnTo>
                    <a:pt x="732952" y="638036"/>
                  </a:lnTo>
                  <a:lnTo>
                    <a:pt x="756801" y="599874"/>
                  </a:lnTo>
                  <a:lnTo>
                    <a:pt x="776182" y="558909"/>
                  </a:lnTo>
                  <a:lnTo>
                    <a:pt x="790754" y="515499"/>
                  </a:lnTo>
                  <a:lnTo>
                    <a:pt x="800172" y="469997"/>
                  </a:lnTo>
                  <a:lnTo>
                    <a:pt x="804087" y="422857"/>
                  </a:lnTo>
                  <a:lnTo>
                    <a:pt x="803687" y="407636"/>
                  </a:lnTo>
                  <a:lnTo>
                    <a:pt x="802624" y="392977"/>
                  </a:lnTo>
                  <a:lnTo>
                    <a:pt x="801148" y="378355"/>
                  </a:lnTo>
                  <a:lnTo>
                    <a:pt x="799502" y="363337"/>
                  </a:lnTo>
                  <a:lnTo>
                    <a:pt x="844211" y="363337"/>
                  </a:lnTo>
                  <a:lnTo>
                    <a:pt x="845381" y="371746"/>
                  </a:lnTo>
                  <a:lnTo>
                    <a:pt x="847142" y="397198"/>
                  </a:lnTo>
                  <a:lnTo>
                    <a:pt x="847629" y="422857"/>
                  </a:lnTo>
                  <a:lnTo>
                    <a:pt x="845493" y="465575"/>
                  </a:lnTo>
                  <a:lnTo>
                    <a:pt x="839078" y="507890"/>
                  </a:lnTo>
                  <a:lnTo>
                    <a:pt x="828375" y="549362"/>
                  </a:lnTo>
                  <a:lnTo>
                    <a:pt x="813376" y="589550"/>
                  </a:lnTo>
                  <a:lnTo>
                    <a:pt x="794859" y="625020"/>
                  </a:lnTo>
                  <a:lnTo>
                    <a:pt x="773597" y="659225"/>
                  </a:lnTo>
                  <a:lnTo>
                    <a:pt x="749357" y="691725"/>
                  </a:lnTo>
                  <a:lnTo>
                    <a:pt x="721906" y="722082"/>
                  </a:lnTo>
                  <a:lnTo>
                    <a:pt x="692823" y="750503"/>
                  </a:lnTo>
                  <a:lnTo>
                    <a:pt x="660539" y="774628"/>
                  </a:lnTo>
                  <a:lnTo>
                    <a:pt x="625258" y="795326"/>
                  </a:lnTo>
                  <a:lnTo>
                    <a:pt x="615905" y="799783"/>
                  </a:lnTo>
                  <a:close/>
                </a:path>
                <a:path w="847725" h="847725">
                  <a:moveTo>
                    <a:pt x="414376" y="648974"/>
                  </a:moveTo>
                  <a:lnTo>
                    <a:pt x="322059" y="648974"/>
                  </a:lnTo>
                  <a:lnTo>
                    <a:pt x="340180" y="645296"/>
                  </a:lnTo>
                  <a:lnTo>
                    <a:pt x="355511" y="634979"/>
                  </a:lnTo>
                  <a:lnTo>
                    <a:pt x="366124" y="619101"/>
                  </a:lnTo>
                  <a:lnTo>
                    <a:pt x="370090" y="598736"/>
                  </a:lnTo>
                  <a:lnTo>
                    <a:pt x="366770" y="580614"/>
                  </a:lnTo>
                  <a:lnTo>
                    <a:pt x="357233" y="565281"/>
                  </a:lnTo>
                  <a:lnTo>
                    <a:pt x="342117" y="554666"/>
                  </a:lnTo>
                  <a:lnTo>
                    <a:pt x="322059" y="550700"/>
                  </a:lnTo>
                  <a:lnTo>
                    <a:pt x="411115" y="550700"/>
                  </a:lnTo>
                  <a:lnTo>
                    <a:pt x="421479" y="570088"/>
                  </a:lnTo>
                  <a:lnTo>
                    <a:pt x="427115" y="603138"/>
                  </a:lnTo>
                  <a:lnTo>
                    <a:pt x="419128" y="641969"/>
                  </a:lnTo>
                  <a:lnTo>
                    <a:pt x="414376" y="648974"/>
                  </a:lnTo>
                  <a:close/>
                </a:path>
              </a:pathLst>
            </a:custGeom>
            <a:solidFill>
              <a:srgbClr val="5E7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/>
          <p:nvPr/>
        </p:nvSpPr>
        <p:spPr>
          <a:xfrm>
            <a:off x="6036754" y="4305848"/>
            <a:ext cx="843280" cy="789940"/>
          </a:xfrm>
          <a:custGeom>
            <a:avLst/>
            <a:gdLst/>
            <a:ahLst/>
            <a:cxnLst/>
            <a:rect l="l" t="t" r="r" b="b"/>
            <a:pathLst>
              <a:path w="843279" h="789939">
                <a:moveTo>
                  <a:pt x="464432" y="91440"/>
                </a:moveTo>
                <a:lnTo>
                  <a:pt x="396217" y="91440"/>
                </a:lnTo>
                <a:lnTo>
                  <a:pt x="466491" y="21590"/>
                </a:lnTo>
                <a:lnTo>
                  <a:pt x="504311" y="1270"/>
                </a:lnTo>
                <a:lnTo>
                  <a:pt x="518627" y="0"/>
                </a:lnTo>
                <a:lnTo>
                  <a:pt x="533051" y="1270"/>
                </a:lnTo>
                <a:lnTo>
                  <a:pt x="546915" y="5080"/>
                </a:lnTo>
                <a:lnTo>
                  <a:pt x="559692" y="11430"/>
                </a:lnTo>
                <a:lnTo>
                  <a:pt x="570858" y="21590"/>
                </a:lnTo>
                <a:lnTo>
                  <a:pt x="596888" y="46990"/>
                </a:lnTo>
                <a:lnTo>
                  <a:pt x="513594" y="46990"/>
                </a:lnTo>
                <a:lnTo>
                  <a:pt x="507326" y="48260"/>
                </a:lnTo>
                <a:lnTo>
                  <a:pt x="464432" y="91440"/>
                </a:lnTo>
                <a:close/>
              </a:path>
              <a:path w="843279" h="789939">
                <a:moveTo>
                  <a:pt x="337339" y="755650"/>
                </a:moveTo>
                <a:lnTo>
                  <a:pt x="296367" y="742950"/>
                </a:lnTo>
                <a:lnTo>
                  <a:pt x="268727" y="711200"/>
                </a:lnTo>
                <a:lnTo>
                  <a:pt x="262507" y="685800"/>
                </a:lnTo>
                <a:lnTo>
                  <a:pt x="249330" y="683260"/>
                </a:lnTo>
                <a:lnTo>
                  <a:pt x="214929" y="662940"/>
                </a:lnTo>
                <a:lnTo>
                  <a:pt x="193535" y="627380"/>
                </a:lnTo>
                <a:lnTo>
                  <a:pt x="192232" y="614680"/>
                </a:lnTo>
                <a:lnTo>
                  <a:pt x="179020" y="612140"/>
                </a:lnTo>
                <a:lnTo>
                  <a:pt x="142376" y="591820"/>
                </a:lnTo>
                <a:lnTo>
                  <a:pt x="121302" y="556260"/>
                </a:lnTo>
                <a:lnTo>
                  <a:pt x="119679" y="544830"/>
                </a:lnTo>
                <a:lnTo>
                  <a:pt x="107409" y="541020"/>
                </a:lnTo>
                <a:lnTo>
                  <a:pt x="72007" y="521970"/>
                </a:lnTo>
                <a:lnTo>
                  <a:pt x="51637" y="469900"/>
                </a:lnTo>
                <a:lnTo>
                  <a:pt x="56729" y="443230"/>
                </a:lnTo>
                <a:lnTo>
                  <a:pt x="72007" y="419100"/>
                </a:lnTo>
                <a:lnTo>
                  <a:pt x="22150" y="367030"/>
                </a:lnTo>
                <a:lnTo>
                  <a:pt x="5537" y="342900"/>
                </a:lnTo>
                <a:lnTo>
                  <a:pt x="0" y="314960"/>
                </a:lnTo>
                <a:lnTo>
                  <a:pt x="5537" y="287020"/>
                </a:lnTo>
                <a:lnTo>
                  <a:pt x="239715" y="44450"/>
                </a:lnTo>
                <a:lnTo>
                  <a:pt x="277935" y="22860"/>
                </a:lnTo>
                <a:lnTo>
                  <a:pt x="292231" y="21590"/>
                </a:lnTo>
                <a:lnTo>
                  <a:pt x="305438" y="22860"/>
                </a:lnTo>
                <a:lnTo>
                  <a:pt x="318334" y="26670"/>
                </a:lnTo>
                <a:lnTo>
                  <a:pt x="330571" y="31750"/>
                </a:lnTo>
                <a:lnTo>
                  <a:pt x="341802" y="39370"/>
                </a:lnTo>
                <a:lnTo>
                  <a:pt x="373655" y="69850"/>
                </a:lnTo>
                <a:lnTo>
                  <a:pt x="281215" y="69850"/>
                </a:lnTo>
                <a:lnTo>
                  <a:pt x="274947" y="71120"/>
                </a:lnTo>
                <a:lnTo>
                  <a:pt x="271528" y="76200"/>
                </a:lnTo>
                <a:lnTo>
                  <a:pt x="51589" y="294640"/>
                </a:lnTo>
                <a:lnTo>
                  <a:pt x="47797" y="300990"/>
                </a:lnTo>
                <a:lnTo>
                  <a:pt x="46532" y="311150"/>
                </a:lnTo>
                <a:lnTo>
                  <a:pt x="47797" y="320040"/>
                </a:lnTo>
                <a:lnTo>
                  <a:pt x="51589" y="328930"/>
                </a:lnTo>
                <a:lnTo>
                  <a:pt x="103725" y="378460"/>
                </a:lnTo>
                <a:lnTo>
                  <a:pt x="178178" y="378460"/>
                </a:lnTo>
                <a:lnTo>
                  <a:pt x="106004" y="450850"/>
                </a:lnTo>
                <a:lnTo>
                  <a:pt x="100876" y="458470"/>
                </a:lnTo>
                <a:lnTo>
                  <a:pt x="99167" y="467360"/>
                </a:lnTo>
                <a:lnTo>
                  <a:pt x="100876" y="477520"/>
                </a:lnTo>
                <a:lnTo>
                  <a:pt x="106004" y="485140"/>
                </a:lnTo>
                <a:lnTo>
                  <a:pt x="110563" y="488950"/>
                </a:lnTo>
                <a:lnTo>
                  <a:pt x="117400" y="490220"/>
                </a:lnTo>
                <a:lnTo>
                  <a:pt x="209930" y="490220"/>
                </a:lnTo>
                <a:lnTo>
                  <a:pt x="178557" y="521970"/>
                </a:lnTo>
                <a:lnTo>
                  <a:pt x="170919" y="529590"/>
                </a:lnTo>
                <a:lnTo>
                  <a:pt x="168372" y="538480"/>
                </a:lnTo>
                <a:lnTo>
                  <a:pt x="170919" y="547370"/>
                </a:lnTo>
                <a:lnTo>
                  <a:pt x="178557" y="556260"/>
                </a:lnTo>
                <a:lnTo>
                  <a:pt x="181976" y="560070"/>
                </a:lnTo>
                <a:lnTo>
                  <a:pt x="188149" y="562610"/>
                </a:lnTo>
                <a:lnTo>
                  <a:pt x="271975" y="562610"/>
                </a:lnTo>
                <a:lnTo>
                  <a:pt x="244273" y="589280"/>
                </a:lnTo>
                <a:lnTo>
                  <a:pt x="240481" y="598170"/>
                </a:lnTo>
                <a:lnTo>
                  <a:pt x="239216" y="607060"/>
                </a:lnTo>
                <a:lnTo>
                  <a:pt x="240481" y="615950"/>
                </a:lnTo>
                <a:lnTo>
                  <a:pt x="244273" y="623570"/>
                </a:lnTo>
                <a:lnTo>
                  <a:pt x="248832" y="628650"/>
                </a:lnTo>
                <a:lnTo>
                  <a:pt x="255574" y="631190"/>
                </a:lnTo>
                <a:lnTo>
                  <a:pt x="346093" y="631190"/>
                </a:lnTo>
                <a:lnTo>
                  <a:pt x="316921" y="660400"/>
                </a:lnTo>
                <a:lnTo>
                  <a:pt x="311847" y="668020"/>
                </a:lnTo>
                <a:lnTo>
                  <a:pt x="310155" y="676910"/>
                </a:lnTo>
                <a:lnTo>
                  <a:pt x="311847" y="687070"/>
                </a:lnTo>
                <a:lnTo>
                  <a:pt x="316921" y="694690"/>
                </a:lnTo>
                <a:lnTo>
                  <a:pt x="320435" y="698500"/>
                </a:lnTo>
                <a:lnTo>
                  <a:pt x="326608" y="701040"/>
                </a:lnTo>
                <a:lnTo>
                  <a:pt x="461957" y="701040"/>
                </a:lnTo>
                <a:lnTo>
                  <a:pt x="478160" y="717550"/>
                </a:lnTo>
                <a:lnTo>
                  <a:pt x="407613" y="717550"/>
                </a:lnTo>
                <a:lnTo>
                  <a:pt x="389475" y="732790"/>
                </a:lnTo>
                <a:lnTo>
                  <a:pt x="378310" y="742950"/>
                </a:lnTo>
                <a:lnTo>
                  <a:pt x="365544" y="749300"/>
                </a:lnTo>
                <a:lnTo>
                  <a:pt x="351708" y="754380"/>
                </a:lnTo>
                <a:lnTo>
                  <a:pt x="337339" y="755650"/>
                </a:lnTo>
                <a:close/>
              </a:path>
              <a:path w="843279" h="789939">
                <a:moveTo>
                  <a:pt x="795529" y="396240"/>
                </a:moveTo>
                <a:lnTo>
                  <a:pt x="718244" y="396240"/>
                </a:lnTo>
                <a:lnTo>
                  <a:pt x="783959" y="330200"/>
                </a:lnTo>
                <a:lnTo>
                  <a:pt x="789088" y="322580"/>
                </a:lnTo>
                <a:lnTo>
                  <a:pt x="790797" y="313690"/>
                </a:lnTo>
                <a:lnTo>
                  <a:pt x="789088" y="303530"/>
                </a:lnTo>
                <a:lnTo>
                  <a:pt x="783959" y="294640"/>
                </a:lnTo>
                <a:lnTo>
                  <a:pt x="536860" y="53340"/>
                </a:lnTo>
                <a:lnTo>
                  <a:pt x="532302" y="48260"/>
                </a:lnTo>
                <a:lnTo>
                  <a:pt x="526129" y="46990"/>
                </a:lnTo>
                <a:lnTo>
                  <a:pt x="596888" y="46990"/>
                </a:lnTo>
                <a:lnTo>
                  <a:pt x="818147" y="262890"/>
                </a:lnTo>
                <a:lnTo>
                  <a:pt x="836129" y="287020"/>
                </a:lnTo>
                <a:lnTo>
                  <a:pt x="843063" y="314960"/>
                </a:lnTo>
                <a:lnTo>
                  <a:pt x="839794" y="341630"/>
                </a:lnTo>
                <a:lnTo>
                  <a:pt x="827169" y="364490"/>
                </a:lnTo>
                <a:lnTo>
                  <a:pt x="795529" y="396240"/>
                </a:lnTo>
                <a:close/>
              </a:path>
              <a:path w="843279" h="789939">
                <a:moveTo>
                  <a:pt x="329077" y="330200"/>
                </a:moveTo>
                <a:lnTo>
                  <a:pt x="287812" y="317500"/>
                </a:lnTo>
                <a:lnTo>
                  <a:pt x="260714" y="284480"/>
                </a:lnTo>
                <a:lnTo>
                  <a:pt x="255622" y="255270"/>
                </a:lnTo>
                <a:lnTo>
                  <a:pt x="260714" y="227330"/>
                </a:lnTo>
                <a:lnTo>
                  <a:pt x="275992" y="203200"/>
                </a:lnTo>
                <a:lnTo>
                  <a:pt x="355382" y="123190"/>
                </a:lnTo>
                <a:lnTo>
                  <a:pt x="305526" y="76200"/>
                </a:lnTo>
                <a:lnTo>
                  <a:pt x="300967" y="71120"/>
                </a:lnTo>
                <a:lnTo>
                  <a:pt x="294130" y="69850"/>
                </a:lnTo>
                <a:lnTo>
                  <a:pt x="373655" y="69850"/>
                </a:lnTo>
                <a:lnTo>
                  <a:pt x="396217" y="91440"/>
                </a:lnTo>
                <a:lnTo>
                  <a:pt x="464432" y="91440"/>
                </a:lnTo>
                <a:lnTo>
                  <a:pt x="316827" y="240030"/>
                </a:lnTo>
                <a:lnTo>
                  <a:pt x="311752" y="247650"/>
                </a:lnTo>
                <a:lnTo>
                  <a:pt x="310060" y="256540"/>
                </a:lnTo>
                <a:lnTo>
                  <a:pt x="311752" y="265430"/>
                </a:lnTo>
                <a:lnTo>
                  <a:pt x="316827" y="274320"/>
                </a:lnTo>
                <a:lnTo>
                  <a:pt x="321385" y="278130"/>
                </a:lnTo>
                <a:lnTo>
                  <a:pt x="327748" y="280670"/>
                </a:lnTo>
                <a:lnTo>
                  <a:pt x="409106" y="280670"/>
                </a:lnTo>
                <a:lnTo>
                  <a:pt x="369301" y="317500"/>
                </a:lnTo>
                <a:lnTo>
                  <a:pt x="356783" y="325120"/>
                </a:lnTo>
                <a:lnTo>
                  <a:pt x="343233" y="328930"/>
                </a:lnTo>
                <a:lnTo>
                  <a:pt x="329077" y="330200"/>
                </a:lnTo>
                <a:close/>
              </a:path>
              <a:path w="843279" h="789939">
                <a:moveTo>
                  <a:pt x="409106" y="280670"/>
                </a:moveTo>
                <a:lnTo>
                  <a:pt x="340093" y="280670"/>
                </a:lnTo>
                <a:lnTo>
                  <a:pt x="346361" y="278130"/>
                </a:lnTo>
                <a:lnTo>
                  <a:pt x="350919" y="274320"/>
                </a:lnTo>
                <a:lnTo>
                  <a:pt x="421193" y="205740"/>
                </a:lnTo>
                <a:lnTo>
                  <a:pt x="459961" y="186690"/>
                </a:lnTo>
                <a:lnTo>
                  <a:pt x="474184" y="185420"/>
                </a:lnTo>
                <a:lnTo>
                  <a:pt x="488299" y="186690"/>
                </a:lnTo>
                <a:lnTo>
                  <a:pt x="501854" y="190500"/>
                </a:lnTo>
                <a:lnTo>
                  <a:pt x="514394" y="196850"/>
                </a:lnTo>
                <a:lnTo>
                  <a:pt x="525465" y="205740"/>
                </a:lnTo>
                <a:lnTo>
                  <a:pt x="552454" y="232410"/>
                </a:lnTo>
                <a:lnTo>
                  <a:pt x="462598" y="232410"/>
                </a:lnTo>
                <a:lnTo>
                  <a:pt x="456330" y="234950"/>
                </a:lnTo>
                <a:lnTo>
                  <a:pt x="452911" y="240030"/>
                </a:lnTo>
                <a:lnTo>
                  <a:pt x="409106" y="280670"/>
                </a:lnTo>
                <a:close/>
              </a:path>
              <a:path w="843279" h="789939">
                <a:moveTo>
                  <a:pt x="797516" y="528320"/>
                </a:moveTo>
                <a:lnTo>
                  <a:pt x="727835" y="528320"/>
                </a:lnTo>
                <a:lnTo>
                  <a:pt x="734008" y="525780"/>
                </a:lnTo>
                <a:lnTo>
                  <a:pt x="738566" y="521970"/>
                </a:lnTo>
                <a:lnTo>
                  <a:pt x="743660" y="513080"/>
                </a:lnTo>
                <a:lnTo>
                  <a:pt x="745131" y="502920"/>
                </a:lnTo>
                <a:lnTo>
                  <a:pt x="742773" y="492760"/>
                </a:lnTo>
                <a:lnTo>
                  <a:pt x="736382" y="485140"/>
                </a:lnTo>
                <a:lnTo>
                  <a:pt x="486909" y="240030"/>
                </a:lnTo>
                <a:lnTo>
                  <a:pt x="482351" y="234950"/>
                </a:lnTo>
                <a:lnTo>
                  <a:pt x="475513" y="232410"/>
                </a:lnTo>
                <a:lnTo>
                  <a:pt x="552454" y="232410"/>
                </a:lnTo>
                <a:lnTo>
                  <a:pt x="718244" y="396240"/>
                </a:lnTo>
                <a:lnTo>
                  <a:pt x="795529" y="396240"/>
                </a:lnTo>
                <a:lnTo>
                  <a:pt x="761358" y="430530"/>
                </a:lnTo>
                <a:lnTo>
                  <a:pt x="781775" y="450850"/>
                </a:lnTo>
                <a:lnTo>
                  <a:pt x="797053" y="474980"/>
                </a:lnTo>
                <a:lnTo>
                  <a:pt x="802145" y="502920"/>
                </a:lnTo>
                <a:lnTo>
                  <a:pt x="797516" y="528320"/>
                </a:lnTo>
                <a:close/>
              </a:path>
              <a:path w="843279" h="789939">
                <a:moveTo>
                  <a:pt x="178178" y="378460"/>
                </a:moveTo>
                <a:lnTo>
                  <a:pt x="103725" y="378460"/>
                </a:lnTo>
                <a:lnTo>
                  <a:pt x="139907" y="341630"/>
                </a:lnTo>
                <a:lnTo>
                  <a:pt x="151780" y="332740"/>
                </a:lnTo>
                <a:lnTo>
                  <a:pt x="164883" y="326390"/>
                </a:lnTo>
                <a:lnTo>
                  <a:pt x="178768" y="322580"/>
                </a:lnTo>
                <a:lnTo>
                  <a:pt x="192992" y="321310"/>
                </a:lnTo>
                <a:lnTo>
                  <a:pt x="207108" y="322580"/>
                </a:lnTo>
                <a:lnTo>
                  <a:pt x="244273" y="341630"/>
                </a:lnTo>
                <a:lnTo>
                  <a:pt x="264448" y="373380"/>
                </a:lnTo>
                <a:lnTo>
                  <a:pt x="188244" y="373380"/>
                </a:lnTo>
                <a:lnTo>
                  <a:pt x="181976" y="374650"/>
                </a:lnTo>
                <a:lnTo>
                  <a:pt x="178178" y="378460"/>
                </a:lnTo>
                <a:close/>
              </a:path>
              <a:path w="843279" h="789939">
                <a:moveTo>
                  <a:pt x="209930" y="490220"/>
                </a:moveTo>
                <a:lnTo>
                  <a:pt x="130315" y="490220"/>
                </a:lnTo>
                <a:lnTo>
                  <a:pt x="136583" y="488950"/>
                </a:lnTo>
                <a:lnTo>
                  <a:pt x="212555" y="412750"/>
                </a:lnTo>
                <a:lnTo>
                  <a:pt x="216401" y="405130"/>
                </a:lnTo>
                <a:lnTo>
                  <a:pt x="217683" y="396240"/>
                </a:lnTo>
                <a:lnTo>
                  <a:pt x="216401" y="386080"/>
                </a:lnTo>
                <a:lnTo>
                  <a:pt x="212555" y="378460"/>
                </a:lnTo>
                <a:lnTo>
                  <a:pt x="207997" y="374650"/>
                </a:lnTo>
                <a:lnTo>
                  <a:pt x="201254" y="373380"/>
                </a:lnTo>
                <a:lnTo>
                  <a:pt x="264448" y="373380"/>
                </a:lnTo>
                <a:lnTo>
                  <a:pt x="265667" y="377190"/>
                </a:lnTo>
                <a:lnTo>
                  <a:pt x="266970" y="389890"/>
                </a:lnTo>
                <a:lnTo>
                  <a:pt x="280182" y="393700"/>
                </a:lnTo>
                <a:lnTo>
                  <a:pt x="316827" y="412750"/>
                </a:lnTo>
                <a:lnTo>
                  <a:pt x="336347" y="444500"/>
                </a:lnTo>
                <a:lnTo>
                  <a:pt x="258518" y="444500"/>
                </a:lnTo>
                <a:lnTo>
                  <a:pt x="252250" y="447040"/>
                </a:lnTo>
                <a:lnTo>
                  <a:pt x="248832" y="450850"/>
                </a:lnTo>
                <a:lnTo>
                  <a:pt x="209930" y="490220"/>
                </a:lnTo>
                <a:close/>
              </a:path>
              <a:path w="843279" h="789939">
                <a:moveTo>
                  <a:pt x="727614" y="596900"/>
                </a:moveTo>
                <a:lnTo>
                  <a:pt x="659840" y="596900"/>
                </a:lnTo>
                <a:lnTo>
                  <a:pt x="666013" y="594360"/>
                </a:lnTo>
                <a:lnTo>
                  <a:pt x="670571" y="589280"/>
                </a:lnTo>
                <a:lnTo>
                  <a:pt x="675646" y="581660"/>
                </a:lnTo>
                <a:lnTo>
                  <a:pt x="677337" y="572770"/>
                </a:lnTo>
                <a:lnTo>
                  <a:pt x="675646" y="563880"/>
                </a:lnTo>
                <a:lnTo>
                  <a:pt x="670571" y="556260"/>
                </a:lnTo>
                <a:lnTo>
                  <a:pt x="566300" y="450850"/>
                </a:lnTo>
                <a:lnTo>
                  <a:pt x="561225" y="443230"/>
                </a:lnTo>
                <a:lnTo>
                  <a:pt x="559533" y="433070"/>
                </a:lnTo>
                <a:lnTo>
                  <a:pt x="561225" y="424180"/>
                </a:lnTo>
                <a:lnTo>
                  <a:pt x="566300" y="416560"/>
                </a:lnTo>
                <a:lnTo>
                  <a:pt x="569718" y="412750"/>
                </a:lnTo>
                <a:lnTo>
                  <a:pt x="575891" y="410210"/>
                </a:lnTo>
                <a:lnTo>
                  <a:pt x="588996" y="410210"/>
                </a:lnTo>
                <a:lnTo>
                  <a:pt x="595834" y="412750"/>
                </a:lnTo>
                <a:lnTo>
                  <a:pt x="709127" y="525780"/>
                </a:lnTo>
                <a:lnTo>
                  <a:pt x="715300" y="528320"/>
                </a:lnTo>
                <a:lnTo>
                  <a:pt x="797516" y="528320"/>
                </a:lnTo>
                <a:lnTo>
                  <a:pt x="797053" y="530860"/>
                </a:lnTo>
                <a:lnTo>
                  <a:pt x="769845" y="565150"/>
                </a:lnTo>
                <a:lnTo>
                  <a:pt x="731919" y="577850"/>
                </a:lnTo>
                <a:lnTo>
                  <a:pt x="729601" y="590550"/>
                </a:lnTo>
                <a:lnTo>
                  <a:pt x="727614" y="596900"/>
                </a:lnTo>
                <a:close/>
              </a:path>
              <a:path w="843279" h="789939">
                <a:moveTo>
                  <a:pt x="271975" y="562610"/>
                </a:moveTo>
                <a:lnTo>
                  <a:pt x="201254" y="562610"/>
                </a:lnTo>
                <a:lnTo>
                  <a:pt x="207997" y="560070"/>
                </a:lnTo>
                <a:lnTo>
                  <a:pt x="282829" y="485140"/>
                </a:lnTo>
                <a:lnTo>
                  <a:pt x="287904" y="477520"/>
                </a:lnTo>
                <a:lnTo>
                  <a:pt x="289595" y="467360"/>
                </a:lnTo>
                <a:lnTo>
                  <a:pt x="287904" y="458470"/>
                </a:lnTo>
                <a:lnTo>
                  <a:pt x="282829" y="450850"/>
                </a:lnTo>
                <a:lnTo>
                  <a:pt x="278271" y="447040"/>
                </a:lnTo>
                <a:lnTo>
                  <a:pt x="271433" y="444500"/>
                </a:lnTo>
                <a:lnTo>
                  <a:pt x="336347" y="444500"/>
                </a:lnTo>
                <a:lnTo>
                  <a:pt x="337886" y="448310"/>
                </a:lnTo>
                <a:lnTo>
                  <a:pt x="339523" y="459740"/>
                </a:lnTo>
                <a:lnTo>
                  <a:pt x="351738" y="463550"/>
                </a:lnTo>
                <a:lnTo>
                  <a:pt x="387101" y="485140"/>
                </a:lnTo>
                <a:lnTo>
                  <a:pt x="405620" y="513080"/>
                </a:lnTo>
                <a:lnTo>
                  <a:pt x="326513" y="513080"/>
                </a:lnTo>
                <a:lnTo>
                  <a:pt x="320245" y="514350"/>
                </a:lnTo>
                <a:lnTo>
                  <a:pt x="316827" y="519430"/>
                </a:lnTo>
                <a:lnTo>
                  <a:pt x="271975" y="562610"/>
                </a:lnTo>
                <a:close/>
              </a:path>
              <a:path w="843279" h="789939">
                <a:moveTo>
                  <a:pt x="658500" y="662940"/>
                </a:moveTo>
                <a:lnTo>
                  <a:pt x="591750" y="662940"/>
                </a:lnTo>
                <a:lnTo>
                  <a:pt x="598018" y="661670"/>
                </a:lnTo>
                <a:lnTo>
                  <a:pt x="602576" y="657860"/>
                </a:lnTo>
                <a:lnTo>
                  <a:pt x="607651" y="650240"/>
                </a:lnTo>
                <a:lnTo>
                  <a:pt x="609343" y="640080"/>
                </a:lnTo>
                <a:lnTo>
                  <a:pt x="607651" y="631190"/>
                </a:lnTo>
                <a:lnTo>
                  <a:pt x="602576" y="623570"/>
                </a:lnTo>
                <a:lnTo>
                  <a:pt x="498305" y="516890"/>
                </a:lnTo>
                <a:lnTo>
                  <a:pt x="493230" y="510540"/>
                </a:lnTo>
                <a:lnTo>
                  <a:pt x="491538" y="501650"/>
                </a:lnTo>
                <a:lnTo>
                  <a:pt x="493230" y="492760"/>
                </a:lnTo>
                <a:lnTo>
                  <a:pt x="498305" y="485140"/>
                </a:lnTo>
                <a:lnTo>
                  <a:pt x="501723" y="481330"/>
                </a:lnTo>
                <a:lnTo>
                  <a:pt x="507896" y="478790"/>
                </a:lnTo>
                <a:lnTo>
                  <a:pt x="521001" y="478790"/>
                </a:lnTo>
                <a:lnTo>
                  <a:pt x="527744" y="481330"/>
                </a:lnTo>
                <a:lnTo>
                  <a:pt x="641132" y="594360"/>
                </a:lnTo>
                <a:lnTo>
                  <a:pt x="647305" y="596900"/>
                </a:lnTo>
                <a:lnTo>
                  <a:pt x="727614" y="596900"/>
                </a:lnTo>
                <a:lnTo>
                  <a:pt x="725627" y="603250"/>
                </a:lnTo>
                <a:lnTo>
                  <a:pt x="698555" y="635000"/>
                </a:lnTo>
                <a:lnTo>
                  <a:pt x="661550" y="648970"/>
                </a:lnTo>
                <a:lnTo>
                  <a:pt x="658951" y="661670"/>
                </a:lnTo>
                <a:lnTo>
                  <a:pt x="658500" y="662940"/>
                </a:lnTo>
                <a:close/>
              </a:path>
              <a:path w="843279" h="789939">
                <a:moveTo>
                  <a:pt x="346093" y="631190"/>
                </a:moveTo>
                <a:lnTo>
                  <a:pt x="269249" y="631190"/>
                </a:lnTo>
                <a:lnTo>
                  <a:pt x="275992" y="628650"/>
                </a:lnTo>
                <a:lnTo>
                  <a:pt x="350824" y="553720"/>
                </a:lnTo>
                <a:lnTo>
                  <a:pt x="354670" y="544830"/>
                </a:lnTo>
                <a:lnTo>
                  <a:pt x="355952" y="535940"/>
                </a:lnTo>
                <a:lnTo>
                  <a:pt x="354670" y="525780"/>
                </a:lnTo>
                <a:lnTo>
                  <a:pt x="350824" y="519430"/>
                </a:lnTo>
                <a:lnTo>
                  <a:pt x="346266" y="514350"/>
                </a:lnTo>
                <a:lnTo>
                  <a:pt x="339523" y="513080"/>
                </a:lnTo>
                <a:lnTo>
                  <a:pt x="405620" y="513080"/>
                </a:lnTo>
                <a:lnTo>
                  <a:pt x="408174" y="519430"/>
                </a:lnTo>
                <a:lnTo>
                  <a:pt x="409797" y="533400"/>
                </a:lnTo>
                <a:lnTo>
                  <a:pt x="422067" y="533400"/>
                </a:lnTo>
                <a:lnTo>
                  <a:pt x="434524" y="537210"/>
                </a:lnTo>
                <a:lnTo>
                  <a:pt x="446535" y="542290"/>
                </a:lnTo>
                <a:lnTo>
                  <a:pt x="457470" y="551180"/>
                </a:lnTo>
                <a:lnTo>
                  <a:pt x="490538" y="582930"/>
                </a:lnTo>
                <a:lnTo>
                  <a:pt x="398022" y="582930"/>
                </a:lnTo>
                <a:lnTo>
                  <a:pt x="391754" y="585470"/>
                </a:lnTo>
                <a:lnTo>
                  <a:pt x="346093" y="631190"/>
                </a:lnTo>
                <a:close/>
              </a:path>
              <a:path w="843279" h="789939">
                <a:moveTo>
                  <a:pt x="461957" y="701040"/>
                </a:moveTo>
                <a:lnTo>
                  <a:pt x="339713" y="701040"/>
                </a:lnTo>
                <a:lnTo>
                  <a:pt x="346456" y="698500"/>
                </a:lnTo>
                <a:lnTo>
                  <a:pt x="421288" y="623570"/>
                </a:lnTo>
                <a:lnTo>
                  <a:pt x="426363" y="615950"/>
                </a:lnTo>
                <a:lnTo>
                  <a:pt x="428054" y="607060"/>
                </a:lnTo>
                <a:lnTo>
                  <a:pt x="426363" y="598170"/>
                </a:lnTo>
                <a:lnTo>
                  <a:pt x="421288" y="590550"/>
                </a:lnTo>
                <a:lnTo>
                  <a:pt x="416730" y="585470"/>
                </a:lnTo>
                <a:lnTo>
                  <a:pt x="410462" y="582930"/>
                </a:lnTo>
                <a:lnTo>
                  <a:pt x="490538" y="582930"/>
                </a:lnTo>
                <a:lnTo>
                  <a:pt x="550061" y="640080"/>
                </a:lnTo>
                <a:lnTo>
                  <a:pt x="468866" y="640080"/>
                </a:lnTo>
                <a:lnTo>
                  <a:pt x="466776" y="646430"/>
                </a:lnTo>
                <a:lnTo>
                  <a:pt x="462218" y="655320"/>
                </a:lnTo>
                <a:lnTo>
                  <a:pt x="455380" y="660400"/>
                </a:lnTo>
                <a:lnTo>
                  <a:pt x="439521" y="678180"/>
                </a:lnTo>
                <a:lnTo>
                  <a:pt x="461957" y="701040"/>
                </a:lnTo>
                <a:close/>
              </a:path>
              <a:path w="843279" h="789939">
                <a:moveTo>
                  <a:pt x="468937" y="640147"/>
                </a:moveTo>
                <a:close/>
              </a:path>
              <a:path w="843279" h="789939">
                <a:moveTo>
                  <a:pt x="587736" y="735330"/>
                </a:moveTo>
                <a:lnTo>
                  <a:pt x="517108" y="735330"/>
                </a:lnTo>
                <a:lnTo>
                  <a:pt x="524420" y="732790"/>
                </a:lnTo>
                <a:lnTo>
                  <a:pt x="527839" y="728980"/>
                </a:lnTo>
                <a:lnTo>
                  <a:pt x="534231" y="720090"/>
                </a:lnTo>
                <a:lnTo>
                  <a:pt x="536599" y="711200"/>
                </a:lnTo>
                <a:lnTo>
                  <a:pt x="535157" y="703580"/>
                </a:lnTo>
                <a:lnTo>
                  <a:pt x="530118" y="697230"/>
                </a:lnTo>
                <a:lnTo>
                  <a:pt x="468937" y="640147"/>
                </a:lnTo>
                <a:lnTo>
                  <a:pt x="550061" y="640080"/>
                </a:lnTo>
                <a:lnTo>
                  <a:pt x="568579" y="657860"/>
                </a:lnTo>
                <a:lnTo>
                  <a:pt x="573137" y="661670"/>
                </a:lnTo>
                <a:lnTo>
                  <a:pt x="579405" y="662940"/>
                </a:lnTo>
                <a:lnTo>
                  <a:pt x="658500" y="662940"/>
                </a:lnTo>
                <a:lnTo>
                  <a:pt x="654439" y="674370"/>
                </a:lnTo>
                <a:lnTo>
                  <a:pt x="627920" y="707390"/>
                </a:lnTo>
                <a:lnTo>
                  <a:pt x="591275" y="720090"/>
                </a:lnTo>
                <a:lnTo>
                  <a:pt x="588637" y="732790"/>
                </a:lnTo>
                <a:lnTo>
                  <a:pt x="587736" y="735330"/>
                </a:lnTo>
                <a:close/>
              </a:path>
              <a:path w="843279" h="789939">
                <a:moveTo>
                  <a:pt x="512170" y="789940"/>
                </a:moveTo>
                <a:lnTo>
                  <a:pt x="469395" y="778510"/>
                </a:lnTo>
                <a:lnTo>
                  <a:pt x="407613" y="717550"/>
                </a:lnTo>
                <a:lnTo>
                  <a:pt x="478160" y="717550"/>
                </a:lnTo>
                <a:lnTo>
                  <a:pt x="489378" y="728980"/>
                </a:lnTo>
                <a:lnTo>
                  <a:pt x="493841" y="732790"/>
                </a:lnTo>
                <a:lnTo>
                  <a:pt x="501723" y="735330"/>
                </a:lnTo>
                <a:lnTo>
                  <a:pt x="587736" y="735330"/>
                </a:lnTo>
                <a:lnTo>
                  <a:pt x="584129" y="745490"/>
                </a:lnTo>
                <a:lnTo>
                  <a:pt x="555905" y="778510"/>
                </a:lnTo>
                <a:lnTo>
                  <a:pt x="527247" y="788670"/>
                </a:lnTo>
                <a:lnTo>
                  <a:pt x="512170" y="789940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61222" y="5321624"/>
            <a:ext cx="847725" cy="838200"/>
          </a:xfrm>
          <a:custGeom>
            <a:avLst/>
            <a:gdLst/>
            <a:ahLst/>
            <a:cxnLst/>
            <a:rect l="l" t="t" r="r" b="b"/>
            <a:pathLst>
              <a:path w="847725" h="838200">
                <a:moveTo>
                  <a:pt x="223916" y="493812"/>
                </a:moveTo>
                <a:lnTo>
                  <a:pt x="73107" y="493812"/>
                </a:lnTo>
                <a:lnTo>
                  <a:pt x="45294" y="487903"/>
                </a:lnTo>
                <a:lnTo>
                  <a:pt x="21984" y="472015"/>
                </a:lnTo>
                <a:lnTo>
                  <a:pt x="5959" y="448904"/>
                </a:lnTo>
                <a:lnTo>
                  <a:pt x="20" y="421424"/>
                </a:lnTo>
                <a:lnTo>
                  <a:pt x="0" y="72482"/>
                </a:lnTo>
                <a:lnTo>
                  <a:pt x="5959" y="44907"/>
                </a:lnTo>
                <a:lnTo>
                  <a:pt x="21984" y="21796"/>
                </a:lnTo>
                <a:lnTo>
                  <a:pt x="45294" y="5908"/>
                </a:lnTo>
                <a:lnTo>
                  <a:pt x="73107" y="0"/>
                </a:lnTo>
                <a:lnTo>
                  <a:pt x="770023" y="0"/>
                </a:lnTo>
                <a:lnTo>
                  <a:pt x="799200" y="5908"/>
                </a:lnTo>
                <a:lnTo>
                  <a:pt x="823442" y="21796"/>
                </a:lnTo>
                <a:lnTo>
                  <a:pt x="840400" y="44907"/>
                </a:lnTo>
                <a:lnTo>
                  <a:pt x="841122" y="47626"/>
                </a:lnTo>
                <a:lnTo>
                  <a:pt x="70811" y="47626"/>
                </a:lnTo>
                <a:lnTo>
                  <a:pt x="61106" y="49602"/>
                </a:lnTo>
                <a:lnTo>
                  <a:pt x="53096" y="54966"/>
                </a:lnTo>
                <a:lnTo>
                  <a:pt x="47652" y="62875"/>
                </a:lnTo>
                <a:lnTo>
                  <a:pt x="45644" y="72482"/>
                </a:lnTo>
                <a:lnTo>
                  <a:pt x="45644" y="421424"/>
                </a:lnTo>
                <a:lnTo>
                  <a:pt x="47652" y="431046"/>
                </a:lnTo>
                <a:lnTo>
                  <a:pt x="53096" y="438987"/>
                </a:lnTo>
                <a:lnTo>
                  <a:pt x="61106" y="444385"/>
                </a:lnTo>
                <a:lnTo>
                  <a:pt x="70811" y="446375"/>
                </a:lnTo>
                <a:lnTo>
                  <a:pt x="212287" y="446375"/>
                </a:lnTo>
                <a:lnTo>
                  <a:pt x="204239" y="451392"/>
                </a:lnTo>
                <a:lnTo>
                  <a:pt x="198577" y="459333"/>
                </a:lnTo>
                <a:lnTo>
                  <a:pt x="196548" y="468955"/>
                </a:lnTo>
                <a:lnTo>
                  <a:pt x="198577" y="478562"/>
                </a:lnTo>
                <a:lnTo>
                  <a:pt x="204239" y="486471"/>
                </a:lnTo>
                <a:lnTo>
                  <a:pt x="212898" y="491836"/>
                </a:lnTo>
                <a:lnTo>
                  <a:pt x="223916" y="493812"/>
                </a:lnTo>
                <a:close/>
              </a:path>
              <a:path w="847725" h="838200">
                <a:moveTo>
                  <a:pt x="842338" y="446280"/>
                </a:moveTo>
                <a:lnTo>
                  <a:pt x="770023" y="446280"/>
                </a:lnTo>
                <a:lnTo>
                  <a:pt x="781056" y="444290"/>
                </a:lnTo>
                <a:lnTo>
                  <a:pt x="789747" y="438892"/>
                </a:lnTo>
                <a:lnTo>
                  <a:pt x="795442" y="430951"/>
                </a:lnTo>
                <a:lnTo>
                  <a:pt x="797486" y="421329"/>
                </a:lnTo>
                <a:lnTo>
                  <a:pt x="792797" y="421329"/>
                </a:lnTo>
                <a:lnTo>
                  <a:pt x="792797" y="72482"/>
                </a:lnTo>
                <a:lnTo>
                  <a:pt x="790804" y="62875"/>
                </a:lnTo>
                <a:lnTo>
                  <a:pt x="785393" y="54966"/>
                </a:lnTo>
                <a:lnTo>
                  <a:pt x="777416" y="49602"/>
                </a:lnTo>
                <a:lnTo>
                  <a:pt x="767726" y="47626"/>
                </a:lnTo>
                <a:lnTo>
                  <a:pt x="841122" y="47626"/>
                </a:lnTo>
                <a:lnTo>
                  <a:pt x="847724" y="72482"/>
                </a:lnTo>
                <a:lnTo>
                  <a:pt x="847724" y="421424"/>
                </a:lnTo>
                <a:lnTo>
                  <a:pt x="842338" y="446280"/>
                </a:lnTo>
                <a:close/>
              </a:path>
              <a:path w="847725" h="838200">
                <a:moveTo>
                  <a:pt x="212287" y="446375"/>
                </a:moveTo>
                <a:lnTo>
                  <a:pt x="150808" y="446375"/>
                </a:lnTo>
                <a:lnTo>
                  <a:pt x="162505" y="427447"/>
                </a:lnTo>
                <a:lnTo>
                  <a:pt x="179360" y="412352"/>
                </a:lnTo>
                <a:lnTo>
                  <a:pt x="199642" y="402362"/>
                </a:lnTo>
                <a:lnTo>
                  <a:pt x="221619" y="398749"/>
                </a:lnTo>
                <a:lnTo>
                  <a:pt x="272048" y="398749"/>
                </a:lnTo>
                <a:lnTo>
                  <a:pt x="272062" y="373703"/>
                </a:lnTo>
                <a:lnTo>
                  <a:pt x="277003" y="338311"/>
                </a:lnTo>
                <a:lnTo>
                  <a:pt x="291162" y="307280"/>
                </a:lnTo>
                <a:lnTo>
                  <a:pt x="313467" y="281782"/>
                </a:lnTo>
                <a:lnTo>
                  <a:pt x="342859" y="262892"/>
                </a:lnTo>
                <a:lnTo>
                  <a:pt x="333473" y="248533"/>
                </a:lnTo>
                <a:lnTo>
                  <a:pt x="326257" y="232912"/>
                </a:lnTo>
                <a:lnTo>
                  <a:pt x="321625" y="216437"/>
                </a:lnTo>
                <a:lnTo>
                  <a:pt x="319989" y="199517"/>
                </a:lnTo>
                <a:lnTo>
                  <a:pt x="327978" y="162279"/>
                </a:lnTo>
                <a:lnTo>
                  <a:pt x="349665" y="131232"/>
                </a:lnTo>
                <a:lnTo>
                  <a:pt x="381634" y="109969"/>
                </a:lnTo>
                <a:lnTo>
                  <a:pt x="420465" y="102082"/>
                </a:lnTo>
                <a:lnTo>
                  <a:pt x="458023" y="109982"/>
                </a:lnTo>
                <a:lnTo>
                  <a:pt x="489338" y="131268"/>
                </a:lnTo>
                <a:lnTo>
                  <a:pt x="503516" y="151796"/>
                </a:lnTo>
                <a:lnTo>
                  <a:pt x="420465" y="151796"/>
                </a:lnTo>
                <a:lnTo>
                  <a:pt x="401069" y="155729"/>
                </a:lnTo>
                <a:lnTo>
                  <a:pt x="385083" y="166252"/>
                </a:lnTo>
                <a:lnTo>
                  <a:pt x="374228" y="181454"/>
                </a:lnTo>
                <a:lnTo>
                  <a:pt x="370227" y="199422"/>
                </a:lnTo>
                <a:lnTo>
                  <a:pt x="373905" y="218651"/>
                </a:lnTo>
                <a:lnTo>
                  <a:pt x="384222" y="234501"/>
                </a:lnTo>
                <a:lnTo>
                  <a:pt x="400100" y="245263"/>
                </a:lnTo>
                <a:lnTo>
                  <a:pt x="420465" y="249230"/>
                </a:lnTo>
                <a:lnTo>
                  <a:pt x="506132" y="249230"/>
                </a:lnTo>
                <a:lnTo>
                  <a:pt x="495869" y="262892"/>
                </a:lnTo>
                <a:lnTo>
                  <a:pt x="525579" y="281782"/>
                </a:lnTo>
                <a:lnTo>
                  <a:pt x="541212" y="299038"/>
                </a:lnTo>
                <a:lnTo>
                  <a:pt x="443335" y="299038"/>
                </a:lnTo>
                <a:lnTo>
                  <a:pt x="393001" y="299133"/>
                </a:lnTo>
                <a:lnTo>
                  <a:pt x="341627" y="320349"/>
                </a:lnTo>
                <a:lnTo>
                  <a:pt x="317620" y="373703"/>
                </a:lnTo>
                <a:lnTo>
                  <a:pt x="317597" y="398654"/>
                </a:lnTo>
                <a:lnTo>
                  <a:pt x="616918" y="398654"/>
                </a:lnTo>
                <a:lnTo>
                  <a:pt x="640833" y="402280"/>
                </a:lnTo>
                <a:lnTo>
                  <a:pt x="660900" y="412292"/>
                </a:lnTo>
                <a:lnTo>
                  <a:pt x="676678" y="427392"/>
                </a:lnTo>
                <a:lnTo>
                  <a:pt x="686397" y="444004"/>
                </a:lnTo>
                <a:lnTo>
                  <a:pt x="223916" y="444004"/>
                </a:lnTo>
                <a:lnTo>
                  <a:pt x="212898" y="445994"/>
                </a:lnTo>
                <a:lnTo>
                  <a:pt x="212287" y="446375"/>
                </a:lnTo>
                <a:close/>
              </a:path>
              <a:path w="847725" h="838200">
                <a:moveTo>
                  <a:pt x="506132" y="249230"/>
                </a:moveTo>
                <a:lnTo>
                  <a:pt x="420465" y="249230"/>
                </a:lnTo>
                <a:lnTo>
                  <a:pt x="439556" y="245263"/>
                </a:lnTo>
                <a:lnTo>
                  <a:pt x="454782" y="234501"/>
                </a:lnTo>
                <a:lnTo>
                  <a:pt x="464858" y="218651"/>
                </a:lnTo>
                <a:lnTo>
                  <a:pt x="468501" y="199422"/>
                </a:lnTo>
                <a:lnTo>
                  <a:pt x="464844" y="181454"/>
                </a:lnTo>
                <a:lnTo>
                  <a:pt x="454746" y="166252"/>
                </a:lnTo>
                <a:lnTo>
                  <a:pt x="439516" y="155729"/>
                </a:lnTo>
                <a:lnTo>
                  <a:pt x="420465" y="151796"/>
                </a:lnTo>
                <a:lnTo>
                  <a:pt x="503516" y="151796"/>
                </a:lnTo>
                <a:lnTo>
                  <a:pt x="510785" y="162319"/>
                </a:lnTo>
                <a:lnTo>
                  <a:pt x="518739" y="199517"/>
                </a:lnTo>
                <a:lnTo>
                  <a:pt x="517413" y="218318"/>
                </a:lnTo>
                <a:lnTo>
                  <a:pt x="513297" y="234584"/>
                </a:lnTo>
                <a:lnTo>
                  <a:pt x="506184" y="249160"/>
                </a:lnTo>
                <a:close/>
              </a:path>
              <a:path w="847725" h="838200">
                <a:moveTo>
                  <a:pt x="568977" y="398654"/>
                </a:moveTo>
                <a:lnTo>
                  <a:pt x="516442" y="398654"/>
                </a:lnTo>
                <a:lnTo>
                  <a:pt x="516442" y="373703"/>
                </a:lnTo>
                <a:lnTo>
                  <a:pt x="510483" y="344866"/>
                </a:lnTo>
                <a:lnTo>
                  <a:pt x="494457" y="321108"/>
                </a:lnTo>
                <a:lnTo>
                  <a:pt x="471148" y="304981"/>
                </a:lnTo>
                <a:lnTo>
                  <a:pt x="443335" y="299038"/>
                </a:lnTo>
                <a:lnTo>
                  <a:pt x="541212" y="299038"/>
                </a:lnTo>
                <a:lnTo>
                  <a:pt x="548678" y="307280"/>
                </a:lnTo>
                <a:lnTo>
                  <a:pt x="563649" y="338311"/>
                </a:lnTo>
                <a:lnTo>
                  <a:pt x="568962" y="373703"/>
                </a:lnTo>
                <a:lnTo>
                  <a:pt x="568977" y="398654"/>
                </a:lnTo>
                <a:close/>
              </a:path>
              <a:path w="847725" h="838200">
                <a:moveTo>
                  <a:pt x="571273" y="838199"/>
                </a:moveTo>
                <a:lnTo>
                  <a:pt x="274249" y="838199"/>
                </a:lnTo>
                <a:lnTo>
                  <a:pt x="264867" y="836613"/>
                </a:lnTo>
                <a:lnTo>
                  <a:pt x="257396" y="832270"/>
                </a:lnTo>
                <a:lnTo>
                  <a:pt x="252059" y="825792"/>
                </a:lnTo>
                <a:lnTo>
                  <a:pt x="249082" y="817802"/>
                </a:lnTo>
                <a:lnTo>
                  <a:pt x="203342" y="539066"/>
                </a:lnTo>
                <a:lnTo>
                  <a:pt x="187123" y="533302"/>
                </a:lnTo>
                <a:lnTo>
                  <a:pt x="173056" y="523270"/>
                </a:lnTo>
                <a:lnTo>
                  <a:pt x="161573" y="509821"/>
                </a:lnTo>
                <a:lnTo>
                  <a:pt x="153105" y="493812"/>
                </a:lnTo>
                <a:lnTo>
                  <a:pt x="619214" y="493812"/>
                </a:lnTo>
                <a:lnTo>
                  <a:pt x="627649" y="491836"/>
                </a:lnTo>
                <a:lnTo>
                  <a:pt x="635446" y="486471"/>
                </a:lnTo>
                <a:lnTo>
                  <a:pt x="641969" y="478562"/>
                </a:lnTo>
                <a:lnTo>
                  <a:pt x="646582" y="468955"/>
                </a:lnTo>
                <a:lnTo>
                  <a:pt x="644553" y="459333"/>
                </a:lnTo>
                <a:lnTo>
                  <a:pt x="638891" y="451392"/>
                </a:lnTo>
                <a:lnTo>
                  <a:pt x="630232" y="445994"/>
                </a:lnTo>
                <a:lnTo>
                  <a:pt x="619214" y="444004"/>
                </a:lnTo>
                <a:lnTo>
                  <a:pt x="686397" y="444004"/>
                </a:lnTo>
                <a:lnTo>
                  <a:pt x="687729" y="446280"/>
                </a:lnTo>
                <a:lnTo>
                  <a:pt x="842338" y="446280"/>
                </a:lnTo>
                <a:lnTo>
                  <a:pt x="841749" y="448999"/>
                </a:lnTo>
                <a:lnTo>
                  <a:pt x="825691" y="472110"/>
                </a:lnTo>
                <a:lnTo>
                  <a:pt x="802348" y="487998"/>
                </a:lnTo>
                <a:lnTo>
                  <a:pt x="774520" y="493907"/>
                </a:lnTo>
                <a:lnTo>
                  <a:pt x="692322" y="493907"/>
                </a:lnTo>
                <a:lnTo>
                  <a:pt x="683853" y="509863"/>
                </a:lnTo>
                <a:lnTo>
                  <a:pt x="672370" y="523293"/>
                </a:lnTo>
                <a:lnTo>
                  <a:pt x="658304" y="533344"/>
                </a:lnTo>
                <a:lnTo>
                  <a:pt x="642084" y="539161"/>
                </a:lnTo>
                <a:lnTo>
                  <a:pt x="640979" y="545897"/>
                </a:lnTo>
                <a:lnTo>
                  <a:pt x="251379" y="545897"/>
                </a:lnTo>
                <a:lnTo>
                  <a:pt x="292526" y="792850"/>
                </a:lnTo>
                <a:lnTo>
                  <a:pt x="600440" y="792850"/>
                </a:lnTo>
                <a:lnTo>
                  <a:pt x="596344" y="817802"/>
                </a:lnTo>
                <a:lnTo>
                  <a:pt x="593100" y="825792"/>
                </a:lnTo>
                <a:lnTo>
                  <a:pt x="587254" y="832270"/>
                </a:lnTo>
                <a:lnTo>
                  <a:pt x="579685" y="836613"/>
                </a:lnTo>
                <a:lnTo>
                  <a:pt x="571273" y="838199"/>
                </a:lnTo>
                <a:close/>
              </a:path>
              <a:path w="847725" h="838200">
                <a:moveTo>
                  <a:pt x="600440" y="792850"/>
                </a:moveTo>
                <a:lnTo>
                  <a:pt x="548307" y="792850"/>
                </a:lnTo>
                <a:lnTo>
                  <a:pt x="591751" y="545992"/>
                </a:lnTo>
                <a:lnTo>
                  <a:pt x="251379" y="545897"/>
                </a:lnTo>
                <a:lnTo>
                  <a:pt x="640979" y="545897"/>
                </a:lnTo>
                <a:lnTo>
                  <a:pt x="600440" y="792850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object 7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661043" y="3855974"/>
            <a:ext cx="147697" cy="144949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662756" y="3464194"/>
            <a:ext cx="143724" cy="142672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11554362" y="3262612"/>
            <a:ext cx="643255" cy="838200"/>
            <a:chOff x="11554362" y="3262612"/>
            <a:chExt cx="643255" cy="838200"/>
          </a:xfrm>
        </p:grpSpPr>
        <p:pic>
          <p:nvPicPr>
            <p:cNvPr id="79" name="object 7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662756" y="3661222"/>
              <a:ext cx="143724" cy="142482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1554358" y="3262616"/>
              <a:ext cx="643255" cy="838200"/>
            </a:xfrm>
            <a:custGeom>
              <a:avLst/>
              <a:gdLst/>
              <a:ahLst/>
              <a:cxnLst/>
              <a:rect l="l" t="t" r="r" b="b"/>
              <a:pathLst>
                <a:path w="643254" h="838200">
                  <a:moveTo>
                    <a:pt x="549871" y="668210"/>
                  </a:moveTo>
                  <a:lnTo>
                    <a:pt x="547839" y="658583"/>
                  </a:lnTo>
                  <a:lnTo>
                    <a:pt x="542188" y="650646"/>
                  </a:lnTo>
                  <a:lnTo>
                    <a:pt x="533565" y="645248"/>
                  </a:lnTo>
                  <a:lnTo>
                    <a:pt x="522655" y="643255"/>
                  </a:lnTo>
                  <a:lnTo>
                    <a:pt x="324891" y="643255"/>
                  </a:lnTo>
                  <a:lnTo>
                    <a:pt x="315239" y="645248"/>
                  </a:lnTo>
                  <a:lnTo>
                    <a:pt x="307276" y="650646"/>
                  </a:lnTo>
                  <a:lnTo>
                    <a:pt x="301866" y="658583"/>
                  </a:lnTo>
                  <a:lnTo>
                    <a:pt x="299859" y="668210"/>
                  </a:lnTo>
                  <a:lnTo>
                    <a:pt x="301866" y="679132"/>
                  </a:lnTo>
                  <a:lnTo>
                    <a:pt x="307276" y="687717"/>
                  </a:lnTo>
                  <a:lnTo>
                    <a:pt x="315239" y="693331"/>
                  </a:lnTo>
                  <a:lnTo>
                    <a:pt x="324891" y="695337"/>
                  </a:lnTo>
                  <a:lnTo>
                    <a:pt x="522655" y="695337"/>
                  </a:lnTo>
                  <a:lnTo>
                    <a:pt x="533603" y="693318"/>
                  </a:lnTo>
                  <a:lnTo>
                    <a:pt x="542213" y="687679"/>
                  </a:lnTo>
                  <a:lnTo>
                    <a:pt x="547852" y="679094"/>
                  </a:lnTo>
                  <a:lnTo>
                    <a:pt x="549871" y="668210"/>
                  </a:lnTo>
                  <a:close/>
                </a:path>
                <a:path w="643254" h="838200">
                  <a:moveTo>
                    <a:pt x="549871" y="471081"/>
                  </a:moveTo>
                  <a:lnTo>
                    <a:pt x="547839" y="461467"/>
                  </a:lnTo>
                  <a:lnTo>
                    <a:pt x="542188" y="453529"/>
                  </a:lnTo>
                  <a:lnTo>
                    <a:pt x="533565" y="448132"/>
                  </a:lnTo>
                  <a:lnTo>
                    <a:pt x="522655" y="446138"/>
                  </a:lnTo>
                  <a:lnTo>
                    <a:pt x="324891" y="446138"/>
                  </a:lnTo>
                  <a:lnTo>
                    <a:pt x="315239" y="448132"/>
                  </a:lnTo>
                  <a:lnTo>
                    <a:pt x="307276" y="453529"/>
                  </a:lnTo>
                  <a:lnTo>
                    <a:pt x="301866" y="461467"/>
                  </a:lnTo>
                  <a:lnTo>
                    <a:pt x="299859" y="471081"/>
                  </a:lnTo>
                  <a:lnTo>
                    <a:pt x="301866" y="480695"/>
                  </a:lnTo>
                  <a:lnTo>
                    <a:pt x="307276" y="488594"/>
                  </a:lnTo>
                  <a:lnTo>
                    <a:pt x="315239" y="493966"/>
                  </a:lnTo>
                  <a:lnTo>
                    <a:pt x="324891" y="495935"/>
                  </a:lnTo>
                  <a:lnTo>
                    <a:pt x="522655" y="495935"/>
                  </a:lnTo>
                  <a:lnTo>
                    <a:pt x="533603" y="493966"/>
                  </a:lnTo>
                  <a:lnTo>
                    <a:pt x="542213" y="488594"/>
                  </a:lnTo>
                  <a:lnTo>
                    <a:pt x="547852" y="480695"/>
                  </a:lnTo>
                  <a:lnTo>
                    <a:pt x="549871" y="471081"/>
                  </a:lnTo>
                  <a:close/>
                </a:path>
                <a:path w="643254" h="838200">
                  <a:moveTo>
                    <a:pt x="549871" y="276237"/>
                  </a:moveTo>
                  <a:lnTo>
                    <a:pt x="547839" y="265315"/>
                  </a:lnTo>
                  <a:lnTo>
                    <a:pt x="542188" y="256730"/>
                  </a:lnTo>
                  <a:lnTo>
                    <a:pt x="533565" y="251117"/>
                  </a:lnTo>
                  <a:lnTo>
                    <a:pt x="522655" y="249110"/>
                  </a:lnTo>
                  <a:lnTo>
                    <a:pt x="324891" y="249110"/>
                  </a:lnTo>
                  <a:lnTo>
                    <a:pt x="315239" y="251129"/>
                  </a:lnTo>
                  <a:lnTo>
                    <a:pt x="307276" y="256768"/>
                  </a:lnTo>
                  <a:lnTo>
                    <a:pt x="301866" y="265353"/>
                  </a:lnTo>
                  <a:lnTo>
                    <a:pt x="299859" y="276237"/>
                  </a:lnTo>
                  <a:lnTo>
                    <a:pt x="301866" y="285864"/>
                  </a:lnTo>
                  <a:lnTo>
                    <a:pt x="307276" y="293801"/>
                  </a:lnTo>
                  <a:lnTo>
                    <a:pt x="315239" y="299199"/>
                  </a:lnTo>
                  <a:lnTo>
                    <a:pt x="324891" y="301193"/>
                  </a:lnTo>
                  <a:lnTo>
                    <a:pt x="522655" y="301193"/>
                  </a:lnTo>
                  <a:lnTo>
                    <a:pt x="533603" y="299199"/>
                  </a:lnTo>
                  <a:lnTo>
                    <a:pt x="542213" y="293801"/>
                  </a:lnTo>
                  <a:lnTo>
                    <a:pt x="547852" y="285864"/>
                  </a:lnTo>
                  <a:lnTo>
                    <a:pt x="549871" y="276237"/>
                  </a:lnTo>
                  <a:close/>
                </a:path>
                <a:path w="643254" h="838200">
                  <a:moveTo>
                    <a:pt x="643039" y="122275"/>
                  </a:moveTo>
                  <a:lnTo>
                    <a:pt x="640054" y="97421"/>
                  </a:lnTo>
                  <a:lnTo>
                    <a:pt x="639737" y="94703"/>
                  </a:lnTo>
                  <a:lnTo>
                    <a:pt x="625119" y="71602"/>
                  </a:lnTo>
                  <a:lnTo>
                    <a:pt x="606679" y="58712"/>
                  </a:lnTo>
                  <a:lnTo>
                    <a:pt x="606679" y="122275"/>
                  </a:lnTo>
                  <a:lnTo>
                    <a:pt x="606679" y="765543"/>
                  </a:lnTo>
                  <a:lnTo>
                    <a:pt x="597636" y="765543"/>
                  </a:lnTo>
                  <a:lnTo>
                    <a:pt x="595642" y="775157"/>
                  </a:lnTo>
                  <a:lnTo>
                    <a:pt x="590232" y="783094"/>
                  </a:lnTo>
                  <a:lnTo>
                    <a:pt x="582269" y="788492"/>
                  </a:lnTo>
                  <a:lnTo>
                    <a:pt x="572617" y="790486"/>
                  </a:lnTo>
                  <a:lnTo>
                    <a:pt x="79463" y="790486"/>
                  </a:lnTo>
                  <a:lnTo>
                    <a:pt x="69824" y="788492"/>
                  </a:lnTo>
                  <a:lnTo>
                    <a:pt x="61887" y="783094"/>
                  </a:lnTo>
                  <a:lnTo>
                    <a:pt x="56515" y="775157"/>
                  </a:lnTo>
                  <a:lnTo>
                    <a:pt x="54533" y="765543"/>
                  </a:lnTo>
                  <a:lnTo>
                    <a:pt x="54533" y="122275"/>
                  </a:lnTo>
                  <a:lnTo>
                    <a:pt x="56515" y="112674"/>
                  </a:lnTo>
                  <a:lnTo>
                    <a:pt x="61887" y="104762"/>
                  </a:lnTo>
                  <a:lnTo>
                    <a:pt x="69824" y="99402"/>
                  </a:lnTo>
                  <a:lnTo>
                    <a:pt x="79463" y="97421"/>
                  </a:lnTo>
                  <a:lnTo>
                    <a:pt x="159016" y="97421"/>
                  </a:lnTo>
                  <a:lnTo>
                    <a:pt x="170408" y="116293"/>
                  </a:lnTo>
                  <a:lnTo>
                    <a:pt x="186880" y="131356"/>
                  </a:lnTo>
                  <a:lnTo>
                    <a:pt x="207594" y="141338"/>
                  </a:lnTo>
                  <a:lnTo>
                    <a:pt x="231724" y="144945"/>
                  </a:lnTo>
                  <a:lnTo>
                    <a:pt x="429387" y="144945"/>
                  </a:lnTo>
                  <a:lnTo>
                    <a:pt x="452208" y="141351"/>
                  </a:lnTo>
                  <a:lnTo>
                    <a:pt x="472274" y="131394"/>
                  </a:lnTo>
                  <a:lnTo>
                    <a:pt x="488492" y="116332"/>
                  </a:lnTo>
                  <a:lnTo>
                    <a:pt x="498500" y="99606"/>
                  </a:lnTo>
                  <a:lnTo>
                    <a:pt x="499808" y="97421"/>
                  </a:lnTo>
                  <a:lnTo>
                    <a:pt x="579374" y="97421"/>
                  </a:lnTo>
                  <a:lnTo>
                    <a:pt x="590346" y="99402"/>
                  </a:lnTo>
                  <a:lnTo>
                    <a:pt x="598982" y="104762"/>
                  </a:lnTo>
                  <a:lnTo>
                    <a:pt x="604647" y="112674"/>
                  </a:lnTo>
                  <a:lnTo>
                    <a:pt x="606679" y="122275"/>
                  </a:lnTo>
                  <a:lnTo>
                    <a:pt x="606679" y="58712"/>
                  </a:lnTo>
                  <a:lnTo>
                    <a:pt x="602399" y="55714"/>
                  </a:lnTo>
                  <a:lnTo>
                    <a:pt x="574802" y="49809"/>
                  </a:lnTo>
                  <a:lnTo>
                    <a:pt x="495338" y="49809"/>
                  </a:lnTo>
                  <a:lnTo>
                    <a:pt x="484301" y="29578"/>
                  </a:lnTo>
                  <a:lnTo>
                    <a:pt x="468617" y="13843"/>
                  </a:lnTo>
                  <a:lnTo>
                    <a:pt x="452132" y="5397"/>
                  </a:lnTo>
                  <a:lnTo>
                    <a:pt x="452132" y="74663"/>
                  </a:lnTo>
                  <a:lnTo>
                    <a:pt x="450151" y="84277"/>
                  </a:lnTo>
                  <a:lnTo>
                    <a:pt x="444766" y="92214"/>
                  </a:lnTo>
                  <a:lnTo>
                    <a:pt x="436829" y="97612"/>
                  </a:lnTo>
                  <a:lnTo>
                    <a:pt x="427202" y="99606"/>
                  </a:lnTo>
                  <a:lnTo>
                    <a:pt x="227164" y="99606"/>
                  </a:lnTo>
                  <a:lnTo>
                    <a:pt x="217525" y="97612"/>
                  </a:lnTo>
                  <a:lnTo>
                    <a:pt x="217246" y="97421"/>
                  </a:lnTo>
                  <a:lnTo>
                    <a:pt x="209588" y="92214"/>
                  </a:lnTo>
                  <a:lnTo>
                    <a:pt x="204203" y="84277"/>
                  </a:lnTo>
                  <a:lnTo>
                    <a:pt x="202222" y="74663"/>
                  </a:lnTo>
                  <a:lnTo>
                    <a:pt x="204203" y="65049"/>
                  </a:lnTo>
                  <a:lnTo>
                    <a:pt x="209588" y="57150"/>
                  </a:lnTo>
                  <a:lnTo>
                    <a:pt x="217525" y="51777"/>
                  </a:lnTo>
                  <a:lnTo>
                    <a:pt x="227164" y="49809"/>
                  </a:lnTo>
                  <a:lnTo>
                    <a:pt x="427202" y="49809"/>
                  </a:lnTo>
                  <a:lnTo>
                    <a:pt x="436829" y="51777"/>
                  </a:lnTo>
                  <a:lnTo>
                    <a:pt x="444766" y="57150"/>
                  </a:lnTo>
                  <a:lnTo>
                    <a:pt x="450151" y="65049"/>
                  </a:lnTo>
                  <a:lnTo>
                    <a:pt x="452132" y="74663"/>
                  </a:lnTo>
                  <a:lnTo>
                    <a:pt x="452132" y="5397"/>
                  </a:lnTo>
                  <a:lnTo>
                    <a:pt x="448691" y="3632"/>
                  </a:lnTo>
                  <a:lnTo>
                    <a:pt x="424916" y="0"/>
                  </a:lnTo>
                  <a:lnTo>
                    <a:pt x="224967" y="0"/>
                  </a:lnTo>
                  <a:lnTo>
                    <a:pt x="202145" y="3632"/>
                  </a:lnTo>
                  <a:lnTo>
                    <a:pt x="182079" y="13843"/>
                  </a:lnTo>
                  <a:lnTo>
                    <a:pt x="165862" y="29578"/>
                  </a:lnTo>
                  <a:lnTo>
                    <a:pt x="154546" y="49809"/>
                  </a:lnTo>
                  <a:lnTo>
                    <a:pt x="74891" y="49809"/>
                  </a:lnTo>
                  <a:lnTo>
                    <a:pt x="45923" y="55714"/>
                  </a:lnTo>
                  <a:lnTo>
                    <a:pt x="22098" y="71602"/>
                  </a:lnTo>
                  <a:lnTo>
                    <a:pt x="5943" y="94703"/>
                  </a:lnTo>
                  <a:lnTo>
                    <a:pt x="0" y="122275"/>
                  </a:lnTo>
                  <a:lnTo>
                    <a:pt x="0" y="765543"/>
                  </a:lnTo>
                  <a:lnTo>
                    <a:pt x="5956" y="793127"/>
                  </a:lnTo>
                  <a:lnTo>
                    <a:pt x="22136" y="816267"/>
                  </a:lnTo>
                  <a:lnTo>
                    <a:pt x="45961" y="832180"/>
                  </a:lnTo>
                  <a:lnTo>
                    <a:pt x="74891" y="838111"/>
                  </a:lnTo>
                  <a:lnTo>
                    <a:pt x="568045" y="838111"/>
                  </a:lnTo>
                  <a:lnTo>
                    <a:pt x="620890" y="816305"/>
                  </a:lnTo>
                  <a:lnTo>
                    <a:pt x="643039" y="765543"/>
                  </a:lnTo>
                  <a:lnTo>
                    <a:pt x="643039" y="122275"/>
                  </a:lnTo>
                  <a:close/>
                </a:path>
              </a:pathLst>
            </a:custGeom>
            <a:solidFill>
              <a:srgbClr val="5E7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/>
          <p:nvPr/>
        </p:nvSpPr>
        <p:spPr>
          <a:xfrm>
            <a:off x="11505400" y="4278642"/>
            <a:ext cx="736600" cy="847725"/>
          </a:xfrm>
          <a:custGeom>
            <a:avLst/>
            <a:gdLst/>
            <a:ahLst/>
            <a:cxnLst/>
            <a:rect l="l" t="t" r="r" b="b"/>
            <a:pathLst>
              <a:path w="736600" h="847725">
                <a:moveTo>
                  <a:pt x="251383" y="325805"/>
                </a:moveTo>
                <a:lnTo>
                  <a:pt x="249402" y="316141"/>
                </a:lnTo>
                <a:lnTo>
                  <a:pt x="244043" y="308178"/>
                </a:lnTo>
                <a:lnTo>
                  <a:pt x="236131" y="302793"/>
                </a:lnTo>
                <a:lnTo>
                  <a:pt x="226529" y="300799"/>
                </a:lnTo>
                <a:lnTo>
                  <a:pt x="216903" y="302793"/>
                </a:lnTo>
                <a:lnTo>
                  <a:pt x="208965" y="308178"/>
                </a:lnTo>
                <a:lnTo>
                  <a:pt x="203568" y="316141"/>
                </a:lnTo>
                <a:lnTo>
                  <a:pt x="201574" y="325805"/>
                </a:lnTo>
                <a:lnTo>
                  <a:pt x="201574" y="722325"/>
                </a:lnTo>
                <a:lnTo>
                  <a:pt x="203568" y="732002"/>
                </a:lnTo>
                <a:lnTo>
                  <a:pt x="208965" y="739990"/>
                </a:lnTo>
                <a:lnTo>
                  <a:pt x="216903" y="745426"/>
                </a:lnTo>
                <a:lnTo>
                  <a:pt x="226529" y="747420"/>
                </a:lnTo>
                <a:lnTo>
                  <a:pt x="236131" y="745426"/>
                </a:lnTo>
                <a:lnTo>
                  <a:pt x="244043" y="739990"/>
                </a:lnTo>
                <a:lnTo>
                  <a:pt x="249402" y="732002"/>
                </a:lnTo>
                <a:lnTo>
                  <a:pt x="251383" y="722325"/>
                </a:lnTo>
                <a:lnTo>
                  <a:pt x="251383" y="325805"/>
                </a:lnTo>
                <a:close/>
              </a:path>
              <a:path w="736600" h="847725">
                <a:moveTo>
                  <a:pt x="398703" y="325805"/>
                </a:moveTo>
                <a:lnTo>
                  <a:pt x="396709" y="316141"/>
                </a:lnTo>
                <a:lnTo>
                  <a:pt x="391312" y="308178"/>
                </a:lnTo>
                <a:lnTo>
                  <a:pt x="383374" y="302793"/>
                </a:lnTo>
                <a:lnTo>
                  <a:pt x="373748" y="300799"/>
                </a:lnTo>
                <a:lnTo>
                  <a:pt x="364147" y="302793"/>
                </a:lnTo>
                <a:lnTo>
                  <a:pt x="356235" y="308178"/>
                </a:lnTo>
                <a:lnTo>
                  <a:pt x="350875" y="316141"/>
                </a:lnTo>
                <a:lnTo>
                  <a:pt x="348894" y="325805"/>
                </a:lnTo>
                <a:lnTo>
                  <a:pt x="348894" y="722325"/>
                </a:lnTo>
                <a:lnTo>
                  <a:pt x="350875" y="732002"/>
                </a:lnTo>
                <a:lnTo>
                  <a:pt x="356235" y="739990"/>
                </a:lnTo>
                <a:lnTo>
                  <a:pt x="364147" y="745426"/>
                </a:lnTo>
                <a:lnTo>
                  <a:pt x="373748" y="747420"/>
                </a:lnTo>
                <a:lnTo>
                  <a:pt x="383374" y="745426"/>
                </a:lnTo>
                <a:lnTo>
                  <a:pt x="391312" y="739990"/>
                </a:lnTo>
                <a:lnTo>
                  <a:pt x="396709" y="732002"/>
                </a:lnTo>
                <a:lnTo>
                  <a:pt x="398703" y="722325"/>
                </a:lnTo>
                <a:lnTo>
                  <a:pt x="398703" y="325805"/>
                </a:lnTo>
                <a:close/>
              </a:path>
              <a:path w="736600" h="847725">
                <a:moveTo>
                  <a:pt x="545922" y="325805"/>
                </a:moveTo>
                <a:lnTo>
                  <a:pt x="543928" y="316141"/>
                </a:lnTo>
                <a:lnTo>
                  <a:pt x="538543" y="308178"/>
                </a:lnTo>
                <a:lnTo>
                  <a:pt x="530593" y="302793"/>
                </a:lnTo>
                <a:lnTo>
                  <a:pt x="520979" y="300799"/>
                </a:lnTo>
                <a:lnTo>
                  <a:pt x="511365" y="302793"/>
                </a:lnTo>
                <a:lnTo>
                  <a:pt x="503466" y="308178"/>
                </a:lnTo>
                <a:lnTo>
                  <a:pt x="498094" y="316141"/>
                </a:lnTo>
                <a:lnTo>
                  <a:pt x="496125" y="325805"/>
                </a:lnTo>
                <a:lnTo>
                  <a:pt x="496125" y="722325"/>
                </a:lnTo>
                <a:lnTo>
                  <a:pt x="498094" y="732002"/>
                </a:lnTo>
                <a:lnTo>
                  <a:pt x="503466" y="739990"/>
                </a:lnTo>
                <a:lnTo>
                  <a:pt x="511365" y="745426"/>
                </a:lnTo>
                <a:lnTo>
                  <a:pt x="520979" y="747420"/>
                </a:lnTo>
                <a:lnTo>
                  <a:pt x="530593" y="745426"/>
                </a:lnTo>
                <a:lnTo>
                  <a:pt x="538543" y="739990"/>
                </a:lnTo>
                <a:lnTo>
                  <a:pt x="543928" y="732002"/>
                </a:lnTo>
                <a:lnTo>
                  <a:pt x="545922" y="722325"/>
                </a:lnTo>
                <a:lnTo>
                  <a:pt x="545922" y="325805"/>
                </a:lnTo>
                <a:close/>
              </a:path>
              <a:path w="736600" h="847725">
                <a:moveTo>
                  <a:pt x="736028" y="177698"/>
                </a:moveTo>
                <a:lnTo>
                  <a:pt x="734034" y="148107"/>
                </a:lnTo>
                <a:lnTo>
                  <a:pt x="719924" y="125031"/>
                </a:lnTo>
                <a:lnTo>
                  <a:pt x="697611" y="110566"/>
                </a:lnTo>
                <a:lnTo>
                  <a:pt x="697611" y="175399"/>
                </a:lnTo>
                <a:lnTo>
                  <a:pt x="697611" y="200406"/>
                </a:lnTo>
                <a:lnTo>
                  <a:pt x="640981" y="200406"/>
                </a:lnTo>
                <a:lnTo>
                  <a:pt x="640981" y="252895"/>
                </a:lnTo>
                <a:lnTo>
                  <a:pt x="597903" y="772426"/>
                </a:lnTo>
                <a:lnTo>
                  <a:pt x="595934" y="780821"/>
                </a:lnTo>
                <a:lnTo>
                  <a:pt x="590562" y="788123"/>
                </a:lnTo>
                <a:lnTo>
                  <a:pt x="582663" y="793280"/>
                </a:lnTo>
                <a:lnTo>
                  <a:pt x="573049" y="795235"/>
                </a:lnTo>
                <a:lnTo>
                  <a:pt x="169900" y="795235"/>
                </a:lnTo>
                <a:lnTo>
                  <a:pt x="101981" y="252895"/>
                </a:lnTo>
                <a:lnTo>
                  <a:pt x="640981" y="252895"/>
                </a:lnTo>
                <a:lnTo>
                  <a:pt x="640981" y="200406"/>
                </a:lnTo>
                <a:lnTo>
                  <a:pt x="54356" y="200406"/>
                </a:lnTo>
                <a:lnTo>
                  <a:pt x="54356" y="175399"/>
                </a:lnTo>
                <a:lnTo>
                  <a:pt x="56349" y="164414"/>
                </a:lnTo>
                <a:lnTo>
                  <a:pt x="61747" y="155778"/>
                </a:lnTo>
                <a:lnTo>
                  <a:pt x="69684" y="150126"/>
                </a:lnTo>
                <a:lnTo>
                  <a:pt x="79298" y="148107"/>
                </a:lnTo>
                <a:lnTo>
                  <a:pt x="670471" y="148107"/>
                </a:lnTo>
                <a:lnTo>
                  <a:pt x="681405" y="150126"/>
                </a:lnTo>
                <a:lnTo>
                  <a:pt x="689978" y="155778"/>
                </a:lnTo>
                <a:lnTo>
                  <a:pt x="695591" y="164414"/>
                </a:lnTo>
                <a:lnTo>
                  <a:pt x="697611" y="175399"/>
                </a:lnTo>
                <a:lnTo>
                  <a:pt x="697611" y="110566"/>
                </a:lnTo>
                <a:lnTo>
                  <a:pt x="696887" y="110096"/>
                </a:lnTo>
                <a:lnTo>
                  <a:pt x="668108" y="104787"/>
                </a:lnTo>
                <a:lnTo>
                  <a:pt x="520979" y="104787"/>
                </a:lnTo>
                <a:lnTo>
                  <a:pt x="505129" y="52387"/>
                </a:lnTo>
                <a:lnTo>
                  <a:pt x="477367" y="14236"/>
                </a:lnTo>
                <a:lnTo>
                  <a:pt x="466623" y="8763"/>
                </a:lnTo>
                <a:lnTo>
                  <a:pt x="466623" y="104686"/>
                </a:lnTo>
                <a:lnTo>
                  <a:pt x="271868" y="104686"/>
                </a:lnTo>
                <a:lnTo>
                  <a:pt x="285432" y="66040"/>
                </a:lnTo>
                <a:lnTo>
                  <a:pt x="308114" y="50101"/>
                </a:lnTo>
                <a:lnTo>
                  <a:pt x="432663" y="50101"/>
                </a:lnTo>
                <a:lnTo>
                  <a:pt x="466623" y="104686"/>
                </a:lnTo>
                <a:lnTo>
                  <a:pt x="466623" y="8763"/>
                </a:lnTo>
                <a:lnTo>
                  <a:pt x="456717" y="3695"/>
                </a:lnTo>
                <a:lnTo>
                  <a:pt x="432663" y="0"/>
                </a:lnTo>
                <a:lnTo>
                  <a:pt x="308114" y="0"/>
                </a:lnTo>
                <a:lnTo>
                  <a:pt x="266179" y="14236"/>
                </a:lnTo>
                <a:lnTo>
                  <a:pt x="237909" y="52387"/>
                </a:lnTo>
                <a:lnTo>
                  <a:pt x="221970" y="104787"/>
                </a:lnTo>
                <a:lnTo>
                  <a:pt x="74752" y="104787"/>
                </a:lnTo>
                <a:lnTo>
                  <a:pt x="45859" y="110731"/>
                </a:lnTo>
                <a:lnTo>
                  <a:pt x="22085" y="126707"/>
                </a:lnTo>
                <a:lnTo>
                  <a:pt x="5943" y="149948"/>
                </a:lnTo>
                <a:lnTo>
                  <a:pt x="0" y="177698"/>
                </a:lnTo>
                <a:lnTo>
                  <a:pt x="0" y="225602"/>
                </a:lnTo>
                <a:lnTo>
                  <a:pt x="1993" y="236588"/>
                </a:lnTo>
                <a:lnTo>
                  <a:pt x="7391" y="245224"/>
                </a:lnTo>
                <a:lnTo>
                  <a:pt x="15328" y="250875"/>
                </a:lnTo>
                <a:lnTo>
                  <a:pt x="24955" y="252895"/>
                </a:lnTo>
                <a:lnTo>
                  <a:pt x="52082" y="252895"/>
                </a:lnTo>
                <a:lnTo>
                  <a:pt x="92875" y="779297"/>
                </a:lnTo>
                <a:lnTo>
                  <a:pt x="100736" y="806284"/>
                </a:lnTo>
                <a:lnTo>
                  <a:pt x="116649" y="827951"/>
                </a:lnTo>
                <a:lnTo>
                  <a:pt x="139331" y="842391"/>
                </a:lnTo>
                <a:lnTo>
                  <a:pt x="167525" y="847623"/>
                </a:lnTo>
                <a:lnTo>
                  <a:pt x="568502" y="847623"/>
                </a:lnTo>
                <a:lnTo>
                  <a:pt x="620318" y="827951"/>
                </a:lnTo>
                <a:lnTo>
                  <a:pt x="643255" y="779297"/>
                </a:lnTo>
                <a:lnTo>
                  <a:pt x="686219" y="252895"/>
                </a:lnTo>
                <a:lnTo>
                  <a:pt x="711174" y="252895"/>
                </a:lnTo>
                <a:lnTo>
                  <a:pt x="720775" y="250875"/>
                </a:lnTo>
                <a:lnTo>
                  <a:pt x="728687" y="245224"/>
                </a:lnTo>
                <a:lnTo>
                  <a:pt x="734047" y="236588"/>
                </a:lnTo>
                <a:lnTo>
                  <a:pt x="736028" y="225602"/>
                </a:lnTo>
                <a:lnTo>
                  <a:pt x="736028" y="200406"/>
                </a:lnTo>
                <a:lnTo>
                  <a:pt x="736028" y="177698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630521" y="5320905"/>
            <a:ext cx="542925" cy="847725"/>
          </a:xfrm>
          <a:custGeom>
            <a:avLst/>
            <a:gdLst/>
            <a:ahLst/>
            <a:cxnLst/>
            <a:rect l="l" t="t" r="r" b="b"/>
            <a:pathLst>
              <a:path w="542925" h="847725">
                <a:moveTo>
                  <a:pt x="395211" y="525526"/>
                </a:moveTo>
                <a:lnTo>
                  <a:pt x="393217" y="515823"/>
                </a:lnTo>
                <a:lnTo>
                  <a:pt x="387807" y="507822"/>
                </a:lnTo>
                <a:lnTo>
                  <a:pt x="379844" y="502373"/>
                </a:lnTo>
                <a:lnTo>
                  <a:pt x="370192" y="500367"/>
                </a:lnTo>
                <a:lnTo>
                  <a:pt x="170357" y="500367"/>
                </a:lnTo>
                <a:lnTo>
                  <a:pt x="160705" y="502373"/>
                </a:lnTo>
                <a:lnTo>
                  <a:pt x="152755" y="507822"/>
                </a:lnTo>
                <a:lnTo>
                  <a:pt x="147332" y="515823"/>
                </a:lnTo>
                <a:lnTo>
                  <a:pt x="145338" y="525526"/>
                </a:lnTo>
                <a:lnTo>
                  <a:pt x="147332" y="535216"/>
                </a:lnTo>
                <a:lnTo>
                  <a:pt x="152755" y="543204"/>
                </a:lnTo>
                <a:lnTo>
                  <a:pt x="160705" y="548614"/>
                </a:lnTo>
                <a:lnTo>
                  <a:pt x="170357" y="550608"/>
                </a:lnTo>
                <a:lnTo>
                  <a:pt x="370192" y="550608"/>
                </a:lnTo>
                <a:lnTo>
                  <a:pt x="379844" y="548614"/>
                </a:lnTo>
                <a:lnTo>
                  <a:pt x="387807" y="543204"/>
                </a:lnTo>
                <a:lnTo>
                  <a:pt x="393217" y="535216"/>
                </a:lnTo>
                <a:lnTo>
                  <a:pt x="395211" y="525526"/>
                </a:lnTo>
                <a:close/>
              </a:path>
              <a:path w="542925" h="847725">
                <a:moveTo>
                  <a:pt x="395211" y="424954"/>
                </a:moveTo>
                <a:lnTo>
                  <a:pt x="393217" y="415251"/>
                </a:lnTo>
                <a:lnTo>
                  <a:pt x="387807" y="407250"/>
                </a:lnTo>
                <a:lnTo>
                  <a:pt x="379844" y="401802"/>
                </a:lnTo>
                <a:lnTo>
                  <a:pt x="370192" y="399796"/>
                </a:lnTo>
                <a:lnTo>
                  <a:pt x="170357" y="399796"/>
                </a:lnTo>
                <a:lnTo>
                  <a:pt x="160705" y="401802"/>
                </a:lnTo>
                <a:lnTo>
                  <a:pt x="152755" y="407250"/>
                </a:lnTo>
                <a:lnTo>
                  <a:pt x="147332" y="415251"/>
                </a:lnTo>
                <a:lnTo>
                  <a:pt x="145338" y="424954"/>
                </a:lnTo>
                <a:lnTo>
                  <a:pt x="147332" y="434644"/>
                </a:lnTo>
                <a:lnTo>
                  <a:pt x="152755" y="442633"/>
                </a:lnTo>
                <a:lnTo>
                  <a:pt x="160705" y="448043"/>
                </a:lnTo>
                <a:lnTo>
                  <a:pt x="170357" y="450037"/>
                </a:lnTo>
                <a:lnTo>
                  <a:pt x="370192" y="450037"/>
                </a:lnTo>
                <a:lnTo>
                  <a:pt x="379844" y="448043"/>
                </a:lnTo>
                <a:lnTo>
                  <a:pt x="387807" y="442633"/>
                </a:lnTo>
                <a:lnTo>
                  <a:pt x="393217" y="434644"/>
                </a:lnTo>
                <a:lnTo>
                  <a:pt x="395211" y="424954"/>
                </a:lnTo>
                <a:close/>
              </a:path>
              <a:path w="542925" h="847725">
                <a:moveTo>
                  <a:pt x="443077" y="324129"/>
                </a:moveTo>
                <a:lnTo>
                  <a:pt x="440588" y="310705"/>
                </a:lnTo>
                <a:lnTo>
                  <a:pt x="434949" y="299224"/>
                </a:lnTo>
                <a:lnTo>
                  <a:pt x="381520" y="190500"/>
                </a:lnTo>
                <a:lnTo>
                  <a:pt x="381520" y="299224"/>
                </a:lnTo>
                <a:lnTo>
                  <a:pt x="336143" y="299224"/>
                </a:lnTo>
                <a:lnTo>
                  <a:pt x="336143" y="296926"/>
                </a:lnTo>
                <a:lnTo>
                  <a:pt x="292963" y="210134"/>
                </a:lnTo>
                <a:lnTo>
                  <a:pt x="313258" y="180467"/>
                </a:lnTo>
                <a:lnTo>
                  <a:pt x="317982" y="173583"/>
                </a:lnTo>
                <a:lnTo>
                  <a:pt x="381520" y="299224"/>
                </a:lnTo>
                <a:lnTo>
                  <a:pt x="381520" y="190500"/>
                </a:lnTo>
                <a:lnTo>
                  <a:pt x="373214" y="173583"/>
                </a:lnTo>
                <a:lnTo>
                  <a:pt x="365417" y="157695"/>
                </a:lnTo>
                <a:lnTo>
                  <a:pt x="342950" y="111950"/>
                </a:lnTo>
                <a:lnTo>
                  <a:pt x="339191" y="102095"/>
                </a:lnTo>
                <a:lnTo>
                  <a:pt x="331012" y="97599"/>
                </a:lnTo>
                <a:lnTo>
                  <a:pt x="315036" y="97599"/>
                </a:lnTo>
                <a:lnTo>
                  <a:pt x="307327" y="101041"/>
                </a:lnTo>
                <a:lnTo>
                  <a:pt x="302094" y="107365"/>
                </a:lnTo>
                <a:lnTo>
                  <a:pt x="283933" y="134213"/>
                </a:lnTo>
                <a:lnTo>
                  <a:pt x="283933" y="296926"/>
                </a:lnTo>
                <a:lnTo>
                  <a:pt x="165798" y="296926"/>
                </a:lnTo>
                <a:lnTo>
                  <a:pt x="224866" y="180467"/>
                </a:lnTo>
                <a:lnTo>
                  <a:pt x="283933" y="296926"/>
                </a:lnTo>
                <a:lnTo>
                  <a:pt x="283933" y="134213"/>
                </a:lnTo>
                <a:lnTo>
                  <a:pt x="268046" y="157695"/>
                </a:lnTo>
                <a:lnTo>
                  <a:pt x="245313" y="111950"/>
                </a:lnTo>
                <a:lnTo>
                  <a:pt x="241211" y="105981"/>
                </a:lnTo>
                <a:lnTo>
                  <a:pt x="235978" y="101701"/>
                </a:lnTo>
                <a:lnTo>
                  <a:pt x="229946" y="99136"/>
                </a:lnTo>
                <a:lnTo>
                  <a:pt x="223431" y="98272"/>
                </a:lnTo>
                <a:lnTo>
                  <a:pt x="216814" y="99136"/>
                </a:lnTo>
                <a:lnTo>
                  <a:pt x="99872" y="310705"/>
                </a:lnTo>
                <a:lnTo>
                  <a:pt x="96735" y="324129"/>
                </a:lnTo>
                <a:lnTo>
                  <a:pt x="100190" y="335838"/>
                </a:lnTo>
                <a:lnTo>
                  <a:pt x="109156" y="344119"/>
                </a:lnTo>
                <a:lnTo>
                  <a:pt x="122605" y="347256"/>
                </a:lnTo>
                <a:lnTo>
                  <a:pt x="417855" y="347256"/>
                </a:lnTo>
                <a:lnTo>
                  <a:pt x="429374" y="344119"/>
                </a:lnTo>
                <a:lnTo>
                  <a:pt x="438569" y="335838"/>
                </a:lnTo>
                <a:lnTo>
                  <a:pt x="443077" y="324129"/>
                </a:lnTo>
                <a:close/>
              </a:path>
              <a:path w="542925" h="847725">
                <a:moveTo>
                  <a:pt x="542836" y="73101"/>
                </a:moveTo>
                <a:lnTo>
                  <a:pt x="521512" y="21120"/>
                </a:lnTo>
                <a:lnTo>
                  <a:pt x="495084" y="5143"/>
                </a:lnTo>
                <a:lnTo>
                  <a:pt x="495084" y="73101"/>
                </a:lnTo>
                <a:lnTo>
                  <a:pt x="495084" y="573379"/>
                </a:lnTo>
                <a:lnTo>
                  <a:pt x="493052" y="583082"/>
                </a:lnTo>
                <a:lnTo>
                  <a:pt x="487400" y="591096"/>
                </a:lnTo>
                <a:lnTo>
                  <a:pt x="478790" y="596531"/>
                </a:lnTo>
                <a:lnTo>
                  <a:pt x="467880" y="598538"/>
                </a:lnTo>
                <a:lnTo>
                  <a:pt x="347459" y="598538"/>
                </a:lnTo>
                <a:lnTo>
                  <a:pt x="347459" y="648881"/>
                </a:lnTo>
                <a:lnTo>
                  <a:pt x="347459" y="797394"/>
                </a:lnTo>
                <a:lnTo>
                  <a:pt x="199847" y="797394"/>
                </a:lnTo>
                <a:lnTo>
                  <a:pt x="199847" y="648881"/>
                </a:lnTo>
                <a:lnTo>
                  <a:pt x="347459" y="648881"/>
                </a:lnTo>
                <a:lnTo>
                  <a:pt x="347459" y="598538"/>
                </a:lnTo>
                <a:lnTo>
                  <a:pt x="74866" y="598538"/>
                </a:lnTo>
                <a:lnTo>
                  <a:pt x="65227" y="596531"/>
                </a:lnTo>
                <a:lnTo>
                  <a:pt x="57302" y="591096"/>
                </a:lnTo>
                <a:lnTo>
                  <a:pt x="51917" y="583082"/>
                </a:lnTo>
                <a:lnTo>
                  <a:pt x="49936" y="573379"/>
                </a:lnTo>
                <a:lnTo>
                  <a:pt x="49936" y="73101"/>
                </a:lnTo>
                <a:lnTo>
                  <a:pt x="51917" y="63398"/>
                </a:lnTo>
                <a:lnTo>
                  <a:pt x="57302" y="55384"/>
                </a:lnTo>
                <a:lnTo>
                  <a:pt x="65227" y="49949"/>
                </a:lnTo>
                <a:lnTo>
                  <a:pt x="74866" y="47942"/>
                </a:lnTo>
                <a:lnTo>
                  <a:pt x="467880" y="47942"/>
                </a:lnTo>
                <a:lnTo>
                  <a:pt x="478840" y="49949"/>
                </a:lnTo>
                <a:lnTo>
                  <a:pt x="487438" y="55384"/>
                </a:lnTo>
                <a:lnTo>
                  <a:pt x="493064" y="63398"/>
                </a:lnTo>
                <a:lnTo>
                  <a:pt x="495084" y="73101"/>
                </a:lnTo>
                <a:lnTo>
                  <a:pt x="495084" y="5143"/>
                </a:lnTo>
                <a:lnTo>
                  <a:pt x="467880" y="0"/>
                </a:lnTo>
                <a:lnTo>
                  <a:pt x="74866" y="0"/>
                </a:lnTo>
                <a:lnTo>
                  <a:pt x="45910" y="5943"/>
                </a:lnTo>
                <a:lnTo>
                  <a:pt x="22098" y="21945"/>
                </a:lnTo>
                <a:lnTo>
                  <a:pt x="5943" y="45250"/>
                </a:lnTo>
                <a:lnTo>
                  <a:pt x="0" y="73101"/>
                </a:lnTo>
                <a:lnTo>
                  <a:pt x="0" y="573379"/>
                </a:lnTo>
                <a:lnTo>
                  <a:pt x="5969" y="602170"/>
                </a:lnTo>
                <a:lnTo>
                  <a:pt x="22136" y="625411"/>
                </a:lnTo>
                <a:lnTo>
                  <a:pt x="45948" y="640930"/>
                </a:lnTo>
                <a:lnTo>
                  <a:pt x="74866" y="646582"/>
                </a:lnTo>
                <a:lnTo>
                  <a:pt x="147624" y="646582"/>
                </a:lnTo>
                <a:lnTo>
                  <a:pt x="147624" y="795096"/>
                </a:lnTo>
                <a:lnTo>
                  <a:pt x="74866" y="795096"/>
                </a:lnTo>
                <a:lnTo>
                  <a:pt x="65227" y="797140"/>
                </a:lnTo>
                <a:lnTo>
                  <a:pt x="57302" y="802817"/>
                </a:lnTo>
                <a:lnTo>
                  <a:pt x="51917" y="811479"/>
                </a:lnTo>
                <a:lnTo>
                  <a:pt x="49936" y="822464"/>
                </a:lnTo>
                <a:lnTo>
                  <a:pt x="51917" y="832167"/>
                </a:lnTo>
                <a:lnTo>
                  <a:pt x="57302" y="840168"/>
                </a:lnTo>
                <a:lnTo>
                  <a:pt x="65227" y="845616"/>
                </a:lnTo>
                <a:lnTo>
                  <a:pt x="74866" y="847623"/>
                </a:lnTo>
                <a:lnTo>
                  <a:pt x="467880" y="847623"/>
                </a:lnTo>
                <a:lnTo>
                  <a:pt x="478840" y="845616"/>
                </a:lnTo>
                <a:lnTo>
                  <a:pt x="487438" y="840168"/>
                </a:lnTo>
                <a:lnTo>
                  <a:pt x="493064" y="832167"/>
                </a:lnTo>
                <a:lnTo>
                  <a:pt x="495084" y="822464"/>
                </a:lnTo>
                <a:lnTo>
                  <a:pt x="493052" y="811441"/>
                </a:lnTo>
                <a:lnTo>
                  <a:pt x="487400" y="802779"/>
                </a:lnTo>
                <a:lnTo>
                  <a:pt x="479196" y="797394"/>
                </a:lnTo>
                <a:lnTo>
                  <a:pt x="478815" y="797140"/>
                </a:lnTo>
                <a:lnTo>
                  <a:pt x="467880" y="795096"/>
                </a:lnTo>
                <a:lnTo>
                  <a:pt x="395211" y="795096"/>
                </a:lnTo>
                <a:lnTo>
                  <a:pt x="395211" y="648881"/>
                </a:lnTo>
                <a:lnTo>
                  <a:pt x="395211" y="646582"/>
                </a:lnTo>
                <a:lnTo>
                  <a:pt x="467880" y="646582"/>
                </a:lnTo>
                <a:lnTo>
                  <a:pt x="496849" y="640930"/>
                </a:lnTo>
                <a:lnTo>
                  <a:pt x="520700" y="625411"/>
                </a:lnTo>
                <a:lnTo>
                  <a:pt x="536879" y="602170"/>
                </a:lnTo>
                <a:lnTo>
                  <a:pt x="537629" y="598538"/>
                </a:lnTo>
                <a:lnTo>
                  <a:pt x="542836" y="573379"/>
                </a:lnTo>
                <a:lnTo>
                  <a:pt x="542836" y="73101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688223" y="6461886"/>
            <a:ext cx="742950" cy="847725"/>
          </a:xfrm>
          <a:custGeom>
            <a:avLst/>
            <a:gdLst/>
            <a:ahLst/>
            <a:cxnLst/>
            <a:rect l="l" t="t" r="r" b="b"/>
            <a:pathLst>
              <a:path w="742950" h="847725">
                <a:moveTo>
                  <a:pt x="545249" y="674522"/>
                </a:moveTo>
                <a:lnTo>
                  <a:pt x="543217" y="664832"/>
                </a:lnTo>
                <a:lnTo>
                  <a:pt x="537565" y="656844"/>
                </a:lnTo>
                <a:lnTo>
                  <a:pt x="528955" y="651421"/>
                </a:lnTo>
                <a:lnTo>
                  <a:pt x="518033" y="649414"/>
                </a:lnTo>
                <a:lnTo>
                  <a:pt x="222631" y="649414"/>
                </a:lnTo>
                <a:lnTo>
                  <a:pt x="212979" y="651421"/>
                </a:lnTo>
                <a:lnTo>
                  <a:pt x="205016" y="656844"/>
                </a:lnTo>
                <a:lnTo>
                  <a:pt x="199605" y="664832"/>
                </a:lnTo>
                <a:lnTo>
                  <a:pt x="197599" y="674522"/>
                </a:lnTo>
                <a:lnTo>
                  <a:pt x="199605" y="684174"/>
                </a:lnTo>
                <a:lnTo>
                  <a:pt x="205016" y="692137"/>
                </a:lnTo>
                <a:lnTo>
                  <a:pt x="212979" y="697534"/>
                </a:lnTo>
                <a:lnTo>
                  <a:pt x="222631" y="699516"/>
                </a:lnTo>
                <a:lnTo>
                  <a:pt x="518033" y="699516"/>
                </a:lnTo>
                <a:lnTo>
                  <a:pt x="528993" y="697534"/>
                </a:lnTo>
                <a:lnTo>
                  <a:pt x="537603" y="692137"/>
                </a:lnTo>
                <a:lnTo>
                  <a:pt x="543229" y="684174"/>
                </a:lnTo>
                <a:lnTo>
                  <a:pt x="545249" y="674522"/>
                </a:lnTo>
                <a:close/>
              </a:path>
              <a:path w="742950" h="847725">
                <a:moveTo>
                  <a:pt x="545249" y="574306"/>
                </a:moveTo>
                <a:lnTo>
                  <a:pt x="543217" y="564629"/>
                </a:lnTo>
                <a:lnTo>
                  <a:pt x="537565" y="556641"/>
                </a:lnTo>
                <a:lnTo>
                  <a:pt x="528955" y="551218"/>
                </a:lnTo>
                <a:lnTo>
                  <a:pt x="518033" y="549211"/>
                </a:lnTo>
                <a:lnTo>
                  <a:pt x="222631" y="549211"/>
                </a:lnTo>
                <a:lnTo>
                  <a:pt x="212979" y="551218"/>
                </a:lnTo>
                <a:lnTo>
                  <a:pt x="205016" y="556641"/>
                </a:lnTo>
                <a:lnTo>
                  <a:pt x="199605" y="564629"/>
                </a:lnTo>
                <a:lnTo>
                  <a:pt x="197599" y="574306"/>
                </a:lnTo>
                <a:lnTo>
                  <a:pt x="199605" y="585304"/>
                </a:lnTo>
                <a:lnTo>
                  <a:pt x="205016" y="593940"/>
                </a:lnTo>
                <a:lnTo>
                  <a:pt x="212979" y="599579"/>
                </a:lnTo>
                <a:lnTo>
                  <a:pt x="222631" y="601611"/>
                </a:lnTo>
                <a:lnTo>
                  <a:pt x="518033" y="601611"/>
                </a:lnTo>
                <a:lnTo>
                  <a:pt x="528993" y="599567"/>
                </a:lnTo>
                <a:lnTo>
                  <a:pt x="537603" y="593902"/>
                </a:lnTo>
                <a:lnTo>
                  <a:pt x="543229" y="585266"/>
                </a:lnTo>
                <a:lnTo>
                  <a:pt x="545249" y="574306"/>
                </a:lnTo>
                <a:close/>
              </a:path>
              <a:path w="742950" h="847725">
                <a:moveTo>
                  <a:pt x="597484" y="462559"/>
                </a:moveTo>
                <a:lnTo>
                  <a:pt x="597268" y="448919"/>
                </a:lnTo>
                <a:lnTo>
                  <a:pt x="596874" y="423811"/>
                </a:lnTo>
                <a:lnTo>
                  <a:pt x="593737" y="225602"/>
                </a:lnTo>
                <a:lnTo>
                  <a:pt x="593305" y="198208"/>
                </a:lnTo>
                <a:lnTo>
                  <a:pt x="592912" y="173215"/>
                </a:lnTo>
                <a:lnTo>
                  <a:pt x="591324" y="165138"/>
                </a:lnTo>
                <a:lnTo>
                  <a:pt x="586981" y="158369"/>
                </a:lnTo>
                <a:lnTo>
                  <a:pt x="580517" y="153327"/>
                </a:lnTo>
                <a:lnTo>
                  <a:pt x="572554" y="150406"/>
                </a:lnTo>
                <a:lnTo>
                  <a:pt x="540677" y="150406"/>
                </a:lnTo>
                <a:lnTo>
                  <a:pt x="540677" y="225602"/>
                </a:lnTo>
                <a:lnTo>
                  <a:pt x="540677" y="423811"/>
                </a:lnTo>
                <a:lnTo>
                  <a:pt x="493014" y="386930"/>
                </a:lnTo>
                <a:lnTo>
                  <a:pt x="493014" y="448919"/>
                </a:lnTo>
                <a:lnTo>
                  <a:pt x="247650" y="448919"/>
                </a:lnTo>
                <a:lnTo>
                  <a:pt x="280619" y="423811"/>
                </a:lnTo>
                <a:lnTo>
                  <a:pt x="370382" y="355485"/>
                </a:lnTo>
                <a:lnTo>
                  <a:pt x="493014" y="448919"/>
                </a:lnTo>
                <a:lnTo>
                  <a:pt x="493014" y="386930"/>
                </a:lnTo>
                <a:lnTo>
                  <a:pt x="452386" y="355485"/>
                </a:lnTo>
                <a:lnTo>
                  <a:pt x="411200" y="323608"/>
                </a:lnTo>
                <a:lnTo>
                  <a:pt x="450405" y="293928"/>
                </a:lnTo>
                <a:lnTo>
                  <a:pt x="540677" y="225602"/>
                </a:lnTo>
                <a:lnTo>
                  <a:pt x="540677" y="150406"/>
                </a:lnTo>
                <a:lnTo>
                  <a:pt x="493014" y="150406"/>
                </a:lnTo>
                <a:lnTo>
                  <a:pt x="493014" y="198208"/>
                </a:lnTo>
                <a:lnTo>
                  <a:pt x="370382" y="293928"/>
                </a:lnTo>
                <a:lnTo>
                  <a:pt x="329476" y="262610"/>
                </a:lnTo>
                <a:lnTo>
                  <a:pt x="329476" y="323608"/>
                </a:lnTo>
                <a:lnTo>
                  <a:pt x="197599" y="423811"/>
                </a:lnTo>
                <a:lnTo>
                  <a:pt x="197599" y="225602"/>
                </a:lnTo>
                <a:lnTo>
                  <a:pt x="329476" y="323608"/>
                </a:lnTo>
                <a:lnTo>
                  <a:pt x="329476" y="262610"/>
                </a:lnTo>
                <a:lnTo>
                  <a:pt x="281139" y="225602"/>
                </a:lnTo>
                <a:lnTo>
                  <a:pt x="245364" y="198208"/>
                </a:lnTo>
                <a:lnTo>
                  <a:pt x="493014" y="198208"/>
                </a:lnTo>
                <a:lnTo>
                  <a:pt x="493014" y="150406"/>
                </a:lnTo>
                <a:lnTo>
                  <a:pt x="177241" y="150406"/>
                </a:lnTo>
                <a:lnTo>
                  <a:pt x="168871" y="151993"/>
                </a:lnTo>
                <a:lnTo>
                  <a:pt x="161594" y="156349"/>
                </a:lnTo>
                <a:lnTo>
                  <a:pt x="156451" y="162839"/>
                </a:lnTo>
                <a:lnTo>
                  <a:pt x="154508" y="170827"/>
                </a:lnTo>
                <a:lnTo>
                  <a:pt x="154508" y="467144"/>
                </a:lnTo>
                <a:lnTo>
                  <a:pt x="157988" y="473532"/>
                </a:lnTo>
                <a:lnTo>
                  <a:pt x="161874" y="479069"/>
                </a:lnTo>
                <a:lnTo>
                  <a:pt x="166624" y="483755"/>
                </a:lnTo>
                <a:lnTo>
                  <a:pt x="172681" y="487565"/>
                </a:lnTo>
                <a:lnTo>
                  <a:pt x="572554" y="487565"/>
                </a:lnTo>
                <a:lnTo>
                  <a:pt x="580910" y="485902"/>
                </a:lnTo>
                <a:lnTo>
                  <a:pt x="588441" y="481037"/>
                </a:lnTo>
                <a:lnTo>
                  <a:pt x="594258" y="473189"/>
                </a:lnTo>
                <a:lnTo>
                  <a:pt x="597484" y="462559"/>
                </a:lnTo>
                <a:close/>
              </a:path>
              <a:path w="742950" h="847725">
                <a:moveTo>
                  <a:pt x="742848" y="749528"/>
                </a:moveTo>
                <a:lnTo>
                  <a:pt x="735444" y="704710"/>
                </a:lnTo>
                <a:lnTo>
                  <a:pt x="717829" y="697318"/>
                </a:lnTo>
                <a:lnTo>
                  <a:pt x="692912" y="697318"/>
                </a:lnTo>
                <a:lnTo>
                  <a:pt x="692912" y="749719"/>
                </a:lnTo>
                <a:lnTo>
                  <a:pt x="692912" y="797623"/>
                </a:lnTo>
                <a:lnTo>
                  <a:pt x="642861" y="797623"/>
                </a:lnTo>
                <a:lnTo>
                  <a:pt x="642861" y="749719"/>
                </a:lnTo>
                <a:lnTo>
                  <a:pt x="692912" y="749719"/>
                </a:lnTo>
                <a:lnTo>
                  <a:pt x="692912" y="697318"/>
                </a:lnTo>
                <a:lnTo>
                  <a:pt x="692912" y="150406"/>
                </a:lnTo>
                <a:lnTo>
                  <a:pt x="715645" y="150406"/>
                </a:lnTo>
                <a:lnTo>
                  <a:pt x="725297" y="148399"/>
                </a:lnTo>
                <a:lnTo>
                  <a:pt x="733259" y="142976"/>
                </a:lnTo>
                <a:lnTo>
                  <a:pt x="738670" y="134988"/>
                </a:lnTo>
                <a:lnTo>
                  <a:pt x="740664" y="125298"/>
                </a:lnTo>
                <a:lnTo>
                  <a:pt x="740664" y="25095"/>
                </a:lnTo>
                <a:lnTo>
                  <a:pt x="738632" y="15417"/>
                </a:lnTo>
                <a:lnTo>
                  <a:pt x="733209" y="7429"/>
                </a:lnTo>
                <a:lnTo>
                  <a:pt x="725246" y="2006"/>
                </a:lnTo>
                <a:lnTo>
                  <a:pt x="715543" y="0"/>
                </a:lnTo>
                <a:lnTo>
                  <a:pt x="688340" y="0"/>
                </a:lnTo>
                <a:lnTo>
                  <a:pt x="688340" y="50101"/>
                </a:lnTo>
                <a:lnTo>
                  <a:pt x="688340" y="100304"/>
                </a:lnTo>
                <a:lnTo>
                  <a:pt x="642861" y="100304"/>
                </a:lnTo>
                <a:lnTo>
                  <a:pt x="642861" y="150406"/>
                </a:lnTo>
                <a:lnTo>
                  <a:pt x="642861" y="697230"/>
                </a:lnTo>
                <a:lnTo>
                  <a:pt x="615657" y="697230"/>
                </a:lnTo>
                <a:lnTo>
                  <a:pt x="606018" y="699211"/>
                </a:lnTo>
                <a:lnTo>
                  <a:pt x="598081" y="704608"/>
                </a:lnTo>
                <a:lnTo>
                  <a:pt x="592709" y="712571"/>
                </a:lnTo>
                <a:lnTo>
                  <a:pt x="590727" y="722236"/>
                </a:lnTo>
                <a:lnTo>
                  <a:pt x="590727" y="749528"/>
                </a:lnTo>
                <a:lnTo>
                  <a:pt x="149936" y="749528"/>
                </a:lnTo>
                <a:lnTo>
                  <a:pt x="142532" y="704710"/>
                </a:lnTo>
                <a:lnTo>
                  <a:pt x="124917" y="697318"/>
                </a:lnTo>
                <a:lnTo>
                  <a:pt x="97713" y="697318"/>
                </a:lnTo>
                <a:lnTo>
                  <a:pt x="97713" y="749719"/>
                </a:lnTo>
                <a:lnTo>
                  <a:pt x="97713" y="797623"/>
                </a:lnTo>
                <a:lnTo>
                  <a:pt x="50038" y="797623"/>
                </a:lnTo>
                <a:lnTo>
                  <a:pt x="50038" y="749719"/>
                </a:lnTo>
                <a:lnTo>
                  <a:pt x="97713" y="749719"/>
                </a:lnTo>
                <a:lnTo>
                  <a:pt x="97713" y="697318"/>
                </a:lnTo>
                <a:lnTo>
                  <a:pt x="97713" y="150406"/>
                </a:lnTo>
                <a:lnTo>
                  <a:pt x="124917" y="150406"/>
                </a:lnTo>
                <a:lnTo>
                  <a:pt x="134569" y="148399"/>
                </a:lnTo>
                <a:lnTo>
                  <a:pt x="142532" y="142976"/>
                </a:lnTo>
                <a:lnTo>
                  <a:pt x="147942" y="134988"/>
                </a:lnTo>
                <a:lnTo>
                  <a:pt x="149936" y="125298"/>
                </a:lnTo>
                <a:lnTo>
                  <a:pt x="149936" y="100304"/>
                </a:lnTo>
                <a:lnTo>
                  <a:pt x="592912" y="100304"/>
                </a:lnTo>
                <a:lnTo>
                  <a:pt x="592912" y="125298"/>
                </a:lnTo>
                <a:lnTo>
                  <a:pt x="594906" y="134988"/>
                </a:lnTo>
                <a:lnTo>
                  <a:pt x="600316" y="142976"/>
                </a:lnTo>
                <a:lnTo>
                  <a:pt x="608291" y="148399"/>
                </a:lnTo>
                <a:lnTo>
                  <a:pt x="617931" y="150406"/>
                </a:lnTo>
                <a:lnTo>
                  <a:pt x="642861" y="150406"/>
                </a:lnTo>
                <a:lnTo>
                  <a:pt x="642861" y="100304"/>
                </a:lnTo>
                <a:lnTo>
                  <a:pt x="640676" y="100304"/>
                </a:lnTo>
                <a:lnTo>
                  <a:pt x="640676" y="50101"/>
                </a:lnTo>
                <a:lnTo>
                  <a:pt x="688340" y="50101"/>
                </a:lnTo>
                <a:lnTo>
                  <a:pt x="688340" y="0"/>
                </a:lnTo>
                <a:lnTo>
                  <a:pt x="615657" y="0"/>
                </a:lnTo>
                <a:lnTo>
                  <a:pt x="606018" y="2006"/>
                </a:lnTo>
                <a:lnTo>
                  <a:pt x="598081" y="7429"/>
                </a:lnTo>
                <a:lnTo>
                  <a:pt x="592709" y="15417"/>
                </a:lnTo>
                <a:lnTo>
                  <a:pt x="590727" y="25095"/>
                </a:lnTo>
                <a:lnTo>
                  <a:pt x="590727" y="50101"/>
                </a:lnTo>
                <a:lnTo>
                  <a:pt x="149936" y="50101"/>
                </a:lnTo>
                <a:lnTo>
                  <a:pt x="149936" y="25095"/>
                </a:lnTo>
                <a:lnTo>
                  <a:pt x="147955" y="15417"/>
                </a:lnTo>
                <a:lnTo>
                  <a:pt x="142570" y="7429"/>
                </a:lnTo>
                <a:lnTo>
                  <a:pt x="134607" y="2006"/>
                </a:lnTo>
                <a:lnTo>
                  <a:pt x="124917" y="0"/>
                </a:lnTo>
                <a:lnTo>
                  <a:pt x="97713" y="0"/>
                </a:lnTo>
                <a:lnTo>
                  <a:pt x="97713" y="50101"/>
                </a:lnTo>
                <a:lnTo>
                  <a:pt x="97713" y="100304"/>
                </a:lnTo>
                <a:lnTo>
                  <a:pt x="50038" y="100304"/>
                </a:lnTo>
                <a:lnTo>
                  <a:pt x="50038" y="50101"/>
                </a:lnTo>
                <a:lnTo>
                  <a:pt x="97713" y="50101"/>
                </a:lnTo>
                <a:lnTo>
                  <a:pt x="97713" y="0"/>
                </a:lnTo>
                <a:lnTo>
                  <a:pt x="25019" y="0"/>
                </a:lnTo>
                <a:lnTo>
                  <a:pt x="15367" y="2006"/>
                </a:lnTo>
                <a:lnTo>
                  <a:pt x="7404" y="7429"/>
                </a:lnTo>
                <a:lnTo>
                  <a:pt x="1993" y="15417"/>
                </a:lnTo>
                <a:lnTo>
                  <a:pt x="0" y="25095"/>
                </a:lnTo>
                <a:lnTo>
                  <a:pt x="0" y="125298"/>
                </a:lnTo>
                <a:lnTo>
                  <a:pt x="1993" y="134988"/>
                </a:lnTo>
                <a:lnTo>
                  <a:pt x="7404" y="142976"/>
                </a:lnTo>
                <a:lnTo>
                  <a:pt x="15367" y="148399"/>
                </a:lnTo>
                <a:lnTo>
                  <a:pt x="25019" y="150406"/>
                </a:lnTo>
                <a:lnTo>
                  <a:pt x="50038" y="150406"/>
                </a:lnTo>
                <a:lnTo>
                  <a:pt x="50038" y="697230"/>
                </a:lnTo>
                <a:lnTo>
                  <a:pt x="25019" y="697230"/>
                </a:lnTo>
                <a:lnTo>
                  <a:pt x="15367" y="699274"/>
                </a:lnTo>
                <a:lnTo>
                  <a:pt x="7404" y="704697"/>
                </a:lnTo>
                <a:lnTo>
                  <a:pt x="1993" y="712660"/>
                </a:lnTo>
                <a:lnTo>
                  <a:pt x="12" y="722236"/>
                </a:lnTo>
                <a:lnTo>
                  <a:pt x="0" y="822629"/>
                </a:lnTo>
                <a:lnTo>
                  <a:pt x="1993" y="832294"/>
                </a:lnTo>
                <a:lnTo>
                  <a:pt x="7404" y="840244"/>
                </a:lnTo>
                <a:lnTo>
                  <a:pt x="15367" y="845642"/>
                </a:lnTo>
                <a:lnTo>
                  <a:pt x="25019" y="847636"/>
                </a:lnTo>
                <a:lnTo>
                  <a:pt x="124917" y="847636"/>
                </a:lnTo>
                <a:lnTo>
                  <a:pt x="134569" y="845642"/>
                </a:lnTo>
                <a:lnTo>
                  <a:pt x="142532" y="840244"/>
                </a:lnTo>
                <a:lnTo>
                  <a:pt x="147942" y="832294"/>
                </a:lnTo>
                <a:lnTo>
                  <a:pt x="149936" y="822629"/>
                </a:lnTo>
                <a:lnTo>
                  <a:pt x="149936" y="797623"/>
                </a:lnTo>
                <a:lnTo>
                  <a:pt x="592912" y="797534"/>
                </a:lnTo>
                <a:lnTo>
                  <a:pt x="592912" y="822629"/>
                </a:lnTo>
                <a:lnTo>
                  <a:pt x="594906" y="832294"/>
                </a:lnTo>
                <a:lnTo>
                  <a:pt x="600316" y="840244"/>
                </a:lnTo>
                <a:lnTo>
                  <a:pt x="608291" y="845642"/>
                </a:lnTo>
                <a:lnTo>
                  <a:pt x="617931" y="847636"/>
                </a:lnTo>
                <a:lnTo>
                  <a:pt x="717829" y="847636"/>
                </a:lnTo>
                <a:lnTo>
                  <a:pt x="727481" y="845642"/>
                </a:lnTo>
                <a:lnTo>
                  <a:pt x="735444" y="840244"/>
                </a:lnTo>
                <a:lnTo>
                  <a:pt x="740854" y="832294"/>
                </a:lnTo>
                <a:lnTo>
                  <a:pt x="742848" y="822629"/>
                </a:lnTo>
                <a:lnTo>
                  <a:pt x="742848" y="797623"/>
                </a:lnTo>
                <a:lnTo>
                  <a:pt x="742848" y="749719"/>
                </a:lnTo>
                <a:lnTo>
                  <a:pt x="742848" y="749528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976564" y="6463558"/>
            <a:ext cx="836930" cy="838200"/>
          </a:xfrm>
          <a:custGeom>
            <a:avLst/>
            <a:gdLst/>
            <a:ahLst/>
            <a:cxnLst/>
            <a:rect l="l" t="t" r="r" b="b"/>
            <a:pathLst>
              <a:path w="836929" h="838200">
                <a:moveTo>
                  <a:pt x="549979" y="258527"/>
                </a:moveTo>
                <a:lnTo>
                  <a:pt x="502376" y="258527"/>
                </a:lnTo>
                <a:lnTo>
                  <a:pt x="502376" y="168056"/>
                </a:lnTo>
                <a:lnTo>
                  <a:pt x="660833" y="7389"/>
                </a:lnTo>
                <a:lnTo>
                  <a:pt x="673255" y="0"/>
                </a:lnTo>
                <a:lnTo>
                  <a:pt x="679419" y="0"/>
                </a:lnTo>
                <a:lnTo>
                  <a:pt x="688762" y="1823"/>
                </a:lnTo>
                <a:lnTo>
                  <a:pt x="696559" y="6986"/>
                </a:lnTo>
                <a:lnTo>
                  <a:pt x="701902" y="15027"/>
                </a:lnTo>
                <a:lnTo>
                  <a:pt x="703884" y="25483"/>
                </a:lnTo>
                <a:lnTo>
                  <a:pt x="703884" y="84312"/>
                </a:lnTo>
                <a:lnTo>
                  <a:pt x="649548" y="84312"/>
                </a:lnTo>
                <a:lnTo>
                  <a:pt x="549979" y="183782"/>
                </a:lnTo>
                <a:lnTo>
                  <a:pt x="549979" y="258527"/>
                </a:lnTo>
                <a:close/>
              </a:path>
              <a:path w="836929" h="838200">
                <a:moveTo>
                  <a:pt x="721385" y="290073"/>
                </a:moveTo>
                <a:lnTo>
                  <a:pt x="651919" y="290073"/>
                </a:lnTo>
                <a:lnTo>
                  <a:pt x="751488" y="190603"/>
                </a:lnTo>
                <a:lnTo>
                  <a:pt x="674488" y="190603"/>
                </a:lnTo>
                <a:lnTo>
                  <a:pt x="664870" y="188615"/>
                </a:lnTo>
                <a:lnTo>
                  <a:pt x="656933" y="183226"/>
                </a:lnTo>
                <a:lnTo>
                  <a:pt x="651538" y="175296"/>
                </a:lnTo>
                <a:lnTo>
                  <a:pt x="649548" y="165688"/>
                </a:lnTo>
                <a:lnTo>
                  <a:pt x="649548" y="84312"/>
                </a:lnTo>
                <a:lnTo>
                  <a:pt x="703884" y="84312"/>
                </a:lnTo>
                <a:lnTo>
                  <a:pt x="703884" y="140868"/>
                </a:lnTo>
                <a:lnTo>
                  <a:pt x="814833" y="140868"/>
                </a:lnTo>
                <a:lnTo>
                  <a:pt x="826815" y="144958"/>
                </a:lnTo>
                <a:lnTo>
                  <a:pt x="834592" y="154971"/>
                </a:lnTo>
                <a:lnTo>
                  <a:pt x="836449" y="167525"/>
                </a:lnTo>
                <a:lnTo>
                  <a:pt x="830669" y="179235"/>
                </a:lnTo>
                <a:lnTo>
                  <a:pt x="721385" y="290073"/>
                </a:lnTo>
                <a:close/>
              </a:path>
              <a:path w="836929" h="838200">
                <a:moveTo>
                  <a:pt x="318884" y="838106"/>
                </a:moveTo>
                <a:lnTo>
                  <a:pt x="269818" y="834367"/>
                </a:lnTo>
                <a:lnTo>
                  <a:pt x="221689" y="823157"/>
                </a:lnTo>
                <a:lnTo>
                  <a:pt x="175457" y="804486"/>
                </a:lnTo>
                <a:lnTo>
                  <a:pt x="132085" y="778361"/>
                </a:lnTo>
                <a:lnTo>
                  <a:pt x="92531" y="744793"/>
                </a:lnTo>
                <a:lnTo>
                  <a:pt x="61661" y="709026"/>
                </a:lnTo>
                <a:lnTo>
                  <a:pt x="36965" y="670045"/>
                </a:lnTo>
                <a:lnTo>
                  <a:pt x="18443" y="628567"/>
                </a:lnTo>
                <a:lnTo>
                  <a:pt x="6095" y="585304"/>
                </a:lnTo>
                <a:lnTo>
                  <a:pt x="0" y="541533"/>
                </a:lnTo>
                <a:lnTo>
                  <a:pt x="45" y="495396"/>
                </a:lnTo>
                <a:lnTo>
                  <a:pt x="6095" y="451959"/>
                </a:lnTo>
                <a:lnTo>
                  <a:pt x="18443" y="408706"/>
                </a:lnTo>
                <a:lnTo>
                  <a:pt x="36965" y="367242"/>
                </a:lnTo>
                <a:lnTo>
                  <a:pt x="61661" y="328280"/>
                </a:lnTo>
                <a:lnTo>
                  <a:pt x="92531" y="292536"/>
                </a:lnTo>
                <a:lnTo>
                  <a:pt x="131894" y="259796"/>
                </a:lnTo>
                <a:lnTo>
                  <a:pt x="175049" y="234332"/>
                </a:lnTo>
                <a:lnTo>
                  <a:pt x="221054" y="216143"/>
                </a:lnTo>
                <a:lnTo>
                  <a:pt x="268965" y="205230"/>
                </a:lnTo>
                <a:lnTo>
                  <a:pt x="317841" y="201592"/>
                </a:lnTo>
                <a:lnTo>
                  <a:pt x="366264" y="205146"/>
                </a:lnTo>
                <a:lnTo>
                  <a:pt x="413771" y="215814"/>
                </a:lnTo>
                <a:lnTo>
                  <a:pt x="459447" y="233605"/>
                </a:lnTo>
                <a:lnTo>
                  <a:pt x="485405" y="248675"/>
                </a:lnTo>
                <a:lnTo>
                  <a:pt x="318221" y="248675"/>
                </a:lnTo>
                <a:lnTo>
                  <a:pt x="266514" y="253660"/>
                </a:lnTo>
                <a:lnTo>
                  <a:pt x="216269" y="268284"/>
                </a:lnTo>
                <a:lnTo>
                  <a:pt x="169135" y="292572"/>
                </a:lnTo>
                <a:lnTo>
                  <a:pt x="126669" y="326451"/>
                </a:lnTo>
                <a:lnTo>
                  <a:pt x="95790" y="364154"/>
                </a:lnTo>
                <a:lnTo>
                  <a:pt x="72631" y="405611"/>
                </a:lnTo>
                <a:lnTo>
                  <a:pt x="57192" y="449723"/>
                </a:lnTo>
                <a:lnTo>
                  <a:pt x="49472" y="495396"/>
                </a:lnTo>
                <a:lnTo>
                  <a:pt x="49472" y="541533"/>
                </a:lnTo>
                <a:lnTo>
                  <a:pt x="57192" y="587038"/>
                </a:lnTo>
                <a:lnTo>
                  <a:pt x="72631" y="630813"/>
                </a:lnTo>
                <a:lnTo>
                  <a:pt x="95790" y="671765"/>
                </a:lnTo>
                <a:lnTo>
                  <a:pt x="126669" y="708795"/>
                </a:lnTo>
                <a:lnTo>
                  <a:pt x="168583" y="742918"/>
                </a:lnTo>
                <a:lnTo>
                  <a:pt x="215333" y="767281"/>
                </a:lnTo>
                <a:lnTo>
                  <a:pt x="265354" y="781892"/>
                </a:lnTo>
                <a:lnTo>
                  <a:pt x="317083" y="786760"/>
                </a:lnTo>
                <a:lnTo>
                  <a:pt x="491881" y="786760"/>
                </a:lnTo>
                <a:lnTo>
                  <a:pt x="462373" y="804527"/>
                </a:lnTo>
                <a:lnTo>
                  <a:pt x="416114" y="823185"/>
                </a:lnTo>
                <a:lnTo>
                  <a:pt x="367961" y="834376"/>
                </a:lnTo>
                <a:lnTo>
                  <a:pt x="318884" y="838106"/>
                </a:lnTo>
                <a:close/>
              </a:path>
              <a:path w="836929" h="838200">
                <a:moveTo>
                  <a:pt x="585519" y="344450"/>
                </a:moveTo>
                <a:lnTo>
                  <a:pt x="457143" y="344450"/>
                </a:lnTo>
                <a:lnTo>
                  <a:pt x="491091" y="310535"/>
                </a:lnTo>
                <a:lnTo>
                  <a:pt x="451639" y="283405"/>
                </a:lnTo>
                <a:lnTo>
                  <a:pt x="408959" y="264081"/>
                </a:lnTo>
                <a:lnTo>
                  <a:pt x="364128" y="252519"/>
                </a:lnTo>
                <a:lnTo>
                  <a:pt x="318221" y="248675"/>
                </a:lnTo>
                <a:lnTo>
                  <a:pt x="485405" y="248675"/>
                </a:lnTo>
                <a:lnTo>
                  <a:pt x="502376" y="258527"/>
                </a:lnTo>
                <a:lnTo>
                  <a:pt x="549979" y="258527"/>
                </a:lnTo>
                <a:lnTo>
                  <a:pt x="549979" y="290073"/>
                </a:lnTo>
                <a:lnTo>
                  <a:pt x="721385" y="290073"/>
                </a:lnTo>
                <a:lnTo>
                  <a:pt x="681221" y="330808"/>
                </a:lnTo>
                <a:lnTo>
                  <a:pt x="678945" y="335356"/>
                </a:lnTo>
                <a:lnTo>
                  <a:pt x="669936" y="337629"/>
                </a:lnTo>
                <a:lnTo>
                  <a:pt x="581557" y="337629"/>
                </a:lnTo>
                <a:lnTo>
                  <a:pt x="585519" y="344450"/>
                </a:lnTo>
                <a:close/>
              </a:path>
              <a:path w="836929" h="838200">
                <a:moveTo>
                  <a:pt x="320212" y="740909"/>
                </a:moveTo>
                <a:lnTo>
                  <a:pt x="277989" y="736772"/>
                </a:lnTo>
                <a:lnTo>
                  <a:pt x="236894" y="724366"/>
                </a:lnTo>
                <a:lnTo>
                  <a:pt x="198129" y="703701"/>
                </a:lnTo>
                <a:lnTo>
                  <a:pt x="162893" y="674785"/>
                </a:lnTo>
                <a:lnTo>
                  <a:pt x="133925" y="639543"/>
                </a:lnTo>
                <a:lnTo>
                  <a:pt x="113233" y="600812"/>
                </a:lnTo>
                <a:lnTo>
                  <a:pt x="100818" y="559756"/>
                </a:lnTo>
                <a:lnTo>
                  <a:pt x="96680" y="517540"/>
                </a:lnTo>
                <a:lnTo>
                  <a:pt x="100818" y="475328"/>
                </a:lnTo>
                <a:lnTo>
                  <a:pt x="113233" y="434285"/>
                </a:lnTo>
                <a:lnTo>
                  <a:pt x="133925" y="395576"/>
                </a:lnTo>
                <a:lnTo>
                  <a:pt x="162893" y="360365"/>
                </a:lnTo>
                <a:lnTo>
                  <a:pt x="196667" y="332120"/>
                </a:lnTo>
                <a:lnTo>
                  <a:pt x="234298" y="312099"/>
                </a:lnTo>
                <a:lnTo>
                  <a:pt x="274562" y="300177"/>
                </a:lnTo>
                <a:lnTo>
                  <a:pt x="316229" y="296231"/>
                </a:lnTo>
                <a:lnTo>
                  <a:pt x="353302" y="299276"/>
                </a:lnTo>
                <a:lnTo>
                  <a:pt x="389709" y="308368"/>
                </a:lnTo>
                <a:lnTo>
                  <a:pt x="424604" y="323447"/>
                </a:lnTo>
                <a:lnTo>
                  <a:pt x="457143" y="344450"/>
                </a:lnTo>
                <a:lnTo>
                  <a:pt x="585519" y="344450"/>
                </a:lnTo>
                <a:lnTo>
                  <a:pt x="586840" y="346724"/>
                </a:lnTo>
                <a:lnTo>
                  <a:pt x="319833" y="346724"/>
                </a:lnTo>
                <a:lnTo>
                  <a:pt x="286956" y="349918"/>
                </a:lnTo>
                <a:lnTo>
                  <a:pt x="224367" y="375739"/>
                </a:lnTo>
                <a:lnTo>
                  <a:pt x="168267" y="435346"/>
                </a:lnTo>
                <a:lnTo>
                  <a:pt x="151293" y="476410"/>
                </a:lnTo>
                <a:lnTo>
                  <a:pt x="145653" y="519458"/>
                </a:lnTo>
                <a:lnTo>
                  <a:pt x="145656" y="519766"/>
                </a:lnTo>
                <a:lnTo>
                  <a:pt x="151293" y="562782"/>
                </a:lnTo>
                <a:lnTo>
                  <a:pt x="168267" y="603822"/>
                </a:lnTo>
                <a:lnTo>
                  <a:pt x="196557" y="640586"/>
                </a:lnTo>
                <a:lnTo>
                  <a:pt x="253833" y="678740"/>
                </a:lnTo>
                <a:lnTo>
                  <a:pt x="318790" y="691458"/>
                </a:lnTo>
                <a:lnTo>
                  <a:pt x="457277" y="691458"/>
                </a:lnTo>
                <a:lnTo>
                  <a:pt x="442335" y="703701"/>
                </a:lnTo>
                <a:lnTo>
                  <a:pt x="403542" y="724366"/>
                </a:lnTo>
                <a:lnTo>
                  <a:pt x="362437" y="736772"/>
                </a:lnTo>
                <a:lnTo>
                  <a:pt x="320212" y="740909"/>
                </a:lnTo>
                <a:close/>
              </a:path>
              <a:path w="836929" h="838200">
                <a:moveTo>
                  <a:pt x="454583" y="414553"/>
                </a:moveTo>
                <a:lnTo>
                  <a:pt x="386876" y="414553"/>
                </a:lnTo>
                <a:lnTo>
                  <a:pt x="420824" y="380638"/>
                </a:lnTo>
                <a:lnTo>
                  <a:pt x="397658" y="365977"/>
                </a:lnTo>
                <a:lnTo>
                  <a:pt x="372758" y="355427"/>
                </a:lnTo>
                <a:lnTo>
                  <a:pt x="346667" y="349052"/>
                </a:lnTo>
                <a:lnTo>
                  <a:pt x="319928" y="346913"/>
                </a:lnTo>
                <a:lnTo>
                  <a:pt x="319833" y="346724"/>
                </a:lnTo>
                <a:lnTo>
                  <a:pt x="586840" y="346724"/>
                </a:lnTo>
                <a:lnTo>
                  <a:pt x="527410" y="346818"/>
                </a:lnTo>
                <a:lnTo>
                  <a:pt x="493557" y="380638"/>
                </a:lnTo>
                <a:lnTo>
                  <a:pt x="493489" y="380775"/>
                </a:lnTo>
                <a:lnTo>
                  <a:pt x="515272" y="414458"/>
                </a:lnTo>
                <a:lnTo>
                  <a:pt x="454678" y="414458"/>
                </a:lnTo>
                <a:close/>
              </a:path>
              <a:path w="836929" h="838200">
                <a:moveTo>
                  <a:pt x="491881" y="786760"/>
                </a:moveTo>
                <a:lnTo>
                  <a:pt x="317083" y="786760"/>
                </a:lnTo>
                <a:lnTo>
                  <a:pt x="368919" y="781892"/>
                </a:lnTo>
                <a:lnTo>
                  <a:pt x="419271" y="767281"/>
                </a:lnTo>
                <a:lnTo>
                  <a:pt x="466583" y="742918"/>
                </a:lnTo>
                <a:lnTo>
                  <a:pt x="509298" y="708795"/>
                </a:lnTo>
                <a:lnTo>
                  <a:pt x="538400" y="673558"/>
                </a:lnTo>
                <a:lnTo>
                  <a:pt x="560770" y="634907"/>
                </a:lnTo>
                <a:lnTo>
                  <a:pt x="576390" y="593771"/>
                </a:lnTo>
                <a:lnTo>
                  <a:pt x="585244" y="551079"/>
                </a:lnTo>
                <a:lnTo>
                  <a:pt x="587175" y="510661"/>
                </a:lnTo>
                <a:lnTo>
                  <a:pt x="587272" y="507381"/>
                </a:lnTo>
                <a:lnTo>
                  <a:pt x="582582" y="464747"/>
                </a:lnTo>
                <a:lnTo>
                  <a:pt x="571033" y="422966"/>
                </a:lnTo>
                <a:lnTo>
                  <a:pt x="552648" y="383346"/>
                </a:lnTo>
                <a:lnTo>
                  <a:pt x="527410" y="346818"/>
                </a:lnTo>
                <a:lnTo>
                  <a:pt x="586895" y="346818"/>
                </a:lnTo>
                <a:lnTo>
                  <a:pt x="606620" y="380775"/>
                </a:lnTo>
                <a:lnTo>
                  <a:pt x="624456" y="426656"/>
                </a:lnTo>
                <a:lnTo>
                  <a:pt x="635047" y="474326"/>
                </a:lnTo>
                <a:lnTo>
                  <a:pt x="638372" y="522835"/>
                </a:lnTo>
                <a:lnTo>
                  <a:pt x="634412" y="571236"/>
                </a:lnTo>
                <a:lnTo>
                  <a:pt x="623147" y="618580"/>
                </a:lnTo>
                <a:lnTo>
                  <a:pt x="604559" y="663920"/>
                </a:lnTo>
                <a:lnTo>
                  <a:pt x="578627" y="706307"/>
                </a:lnTo>
                <a:lnTo>
                  <a:pt x="545333" y="744793"/>
                </a:lnTo>
                <a:lnTo>
                  <a:pt x="505769" y="778398"/>
                </a:lnTo>
                <a:lnTo>
                  <a:pt x="491881" y="786760"/>
                </a:lnTo>
                <a:close/>
              </a:path>
              <a:path w="836929" h="838200">
                <a:moveTo>
                  <a:pt x="317462" y="640208"/>
                </a:moveTo>
                <a:lnTo>
                  <a:pt x="271186" y="631267"/>
                </a:lnTo>
                <a:lnTo>
                  <a:pt x="230600" y="604493"/>
                </a:lnTo>
                <a:lnTo>
                  <a:pt x="203823" y="565266"/>
                </a:lnTo>
                <a:lnTo>
                  <a:pt x="194897" y="519458"/>
                </a:lnTo>
                <a:lnTo>
                  <a:pt x="203823" y="473206"/>
                </a:lnTo>
                <a:lnTo>
                  <a:pt x="230600" y="432647"/>
                </a:lnTo>
                <a:lnTo>
                  <a:pt x="273000" y="404369"/>
                </a:lnTo>
                <a:lnTo>
                  <a:pt x="320876" y="394848"/>
                </a:lnTo>
                <a:lnTo>
                  <a:pt x="338163" y="396075"/>
                </a:lnTo>
                <a:lnTo>
                  <a:pt x="355120" y="399762"/>
                </a:lnTo>
                <a:lnTo>
                  <a:pt x="371456" y="405919"/>
                </a:lnTo>
                <a:lnTo>
                  <a:pt x="386876" y="414553"/>
                </a:lnTo>
                <a:lnTo>
                  <a:pt x="454583" y="414553"/>
                </a:lnTo>
                <a:lnTo>
                  <a:pt x="425281" y="443825"/>
                </a:lnTo>
                <a:lnTo>
                  <a:pt x="319074" y="443825"/>
                </a:lnTo>
                <a:lnTo>
                  <a:pt x="304208" y="445314"/>
                </a:lnTo>
                <a:lnTo>
                  <a:pt x="264643" y="466656"/>
                </a:lnTo>
                <a:lnTo>
                  <a:pt x="244303" y="517777"/>
                </a:lnTo>
                <a:lnTo>
                  <a:pt x="249388" y="545801"/>
                </a:lnTo>
                <a:lnTo>
                  <a:pt x="276500" y="579556"/>
                </a:lnTo>
                <a:lnTo>
                  <a:pt x="317652" y="590946"/>
                </a:lnTo>
                <a:lnTo>
                  <a:pt x="412243" y="590946"/>
                </a:lnTo>
                <a:lnTo>
                  <a:pt x="402617" y="604493"/>
                </a:lnTo>
                <a:lnTo>
                  <a:pt x="384164" y="620105"/>
                </a:lnTo>
                <a:lnTo>
                  <a:pt x="363311" y="631267"/>
                </a:lnTo>
                <a:lnTo>
                  <a:pt x="340822" y="637971"/>
                </a:lnTo>
                <a:lnTo>
                  <a:pt x="317462" y="640208"/>
                </a:lnTo>
                <a:close/>
              </a:path>
              <a:path w="836929" h="838200">
                <a:moveTo>
                  <a:pt x="457277" y="691458"/>
                </a:moveTo>
                <a:lnTo>
                  <a:pt x="318790" y="691458"/>
                </a:lnTo>
                <a:lnTo>
                  <a:pt x="351772" y="688279"/>
                </a:lnTo>
                <a:lnTo>
                  <a:pt x="383794" y="678740"/>
                </a:lnTo>
                <a:lnTo>
                  <a:pt x="441117" y="640586"/>
                </a:lnTo>
                <a:lnTo>
                  <a:pt x="469883" y="600154"/>
                </a:lnTo>
                <a:lnTo>
                  <a:pt x="485627" y="554168"/>
                </a:lnTo>
                <a:lnTo>
                  <a:pt x="488344" y="505787"/>
                </a:lnTo>
                <a:lnTo>
                  <a:pt x="478029" y="458165"/>
                </a:lnTo>
                <a:lnTo>
                  <a:pt x="454678" y="414458"/>
                </a:lnTo>
                <a:lnTo>
                  <a:pt x="515272" y="414458"/>
                </a:lnTo>
                <a:lnTo>
                  <a:pt x="518268" y="419090"/>
                </a:lnTo>
                <a:lnTo>
                  <a:pt x="534305" y="461376"/>
                </a:lnTo>
                <a:lnTo>
                  <a:pt x="541394" y="505787"/>
                </a:lnTo>
                <a:lnTo>
                  <a:pt x="541344" y="507762"/>
                </a:lnTo>
                <a:lnTo>
                  <a:pt x="539465" y="551225"/>
                </a:lnTo>
                <a:lnTo>
                  <a:pt x="528281" y="595535"/>
                </a:lnTo>
                <a:lnTo>
                  <a:pt x="507719" y="637264"/>
                </a:lnTo>
                <a:lnTo>
                  <a:pt x="477626" y="674785"/>
                </a:lnTo>
                <a:lnTo>
                  <a:pt x="457277" y="691458"/>
                </a:lnTo>
                <a:close/>
              </a:path>
              <a:path w="836929" h="838200">
                <a:moveTo>
                  <a:pt x="321729" y="543580"/>
                </a:moveTo>
                <a:lnTo>
                  <a:pt x="309402" y="543580"/>
                </a:lnTo>
                <a:lnTo>
                  <a:pt x="303143" y="541306"/>
                </a:lnTo>
                <a:lnTo>
                  <a:pt x="298591" y="536759"/>
                </a:lnTo>
                <a:lnTo>
                  <a:pt x="293524" y="528888"/>
                </a:lnTo>
                <a:lnTo>
                  <a:pt x="291835" y="519766"/>
                </a:lnTo>
                <a:lnTo>
                  <a:pt x="293524" y="510661"/>
                </a:lnTo>
                <a:lnTo>
                  <a:pt x="298591" y="502844"/>
                </a:lnTo>
                <a:lnTo>
                  <a:pt x="350652" y="450836"/>
                </a:lnTo>
                <a:lnTo>
                  <a:pt x="342931" y="447702"/>
                </a:lnTo>
                <a:lnTo>
                  <a:pt x="335041" y="445519"/>
                </a:lnTo>
                <a:lnTo>
                  <a:pt x="327062" y="444241"/>
                </a:lnTo>
                <a:lnTo>
                  <a:pt x="319074" y="443825"/>
                </a:lnTo>
                <a:lnTo>
                  <a:pt x="425281" y="443825"/>
                </a:lnTo>
                <a:lnTo>
                  <a:pt x="420729" y="448372"/>
                </a:lnTo>
                <a:lnTo>
                  <a:pt x="436433" y="484750"/>
                </a:lnTo>
                <a:lnTo>
                  <a:pt x="384695" y="484750"/>
                </a:lnTo>
                <a:lnTo>
                  <a:pt x="328083" y="541306"/>
                </a:lnTo>
                <a:lnTo>
                  <a:pt x="321729" y="543580"/>
                </a:lnTo>
                <a:close/>
              </a:path>
              <a:path w="836929" h="838200">
                <a:moveTo>
                  <a:pt x="412243" y="590946"/>
                </a:moveTo>
                <a:lnTo>
                  <a:pt x="317652" y="590946"/>
                </a:lnTo>
                <a:lnTo>
                  <a:pt x="331747" y="589684"/>
                </a:lnTo>
                <a:lnTo>
                  <a:pt x="345282" y="585890"/>
                </a:lnTo>
                <a:lnTo>
                  <a:pt x="382801" y="551826"/>
                </a:lnTo>
                <a:lnTo>
                  <a:pt x="391128" y="507381"/>
                </a:lnTo>
                <a:lnTo>
                  <a:pt x="384695" y="484750"/>
                </a:lnTo>
                <a:lnTo>
                  <a:pt x="436433" y="484750"/>
                </a:lnTo>
                <a:lnTo>
                  <a:pt x="437315" y="486794"/>
                </a:lnTo>
                <a:lnTo>
                  <a:pt x="439695" y="528174"/>
                </a:lnTo>
                <a:lnTo>
                  <a:pt x="428064" y="568682"/>
                </a:lnTo>
                <a:lnTo>
                  <a:pt x="412243" y="590946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5" name="object 85"/>
          <p:cNvGrpSpPr/>
          <p:nvPr/>
        </p:nvGrpSpPr>
        <p:grpSpPr>
          <a:xfrm>
            <a:off x="8268004" y="6463135"/>
            <a:ext cx="838200" cy="847090"/>
            <a:chOff x="8268004" y="6463135"/>
            <a:chExt cx="838200" cy="847090"/>
          </a:xfrm>
        </p:grpSpPr>
        <p:sp>
          <p:nvSpPr>
            <p:cNvPr id="86" name="object 86"/>
            <p:cNvSpPr/>
            <p:nvPr/>
          </p:nvSpPr>
          <p:spPr>
            <a:xfrm>
              <a:off x="8268005" y="6463143"/>
              <a:ext cx="838200" cy="847090"/>
            </a:xfrm>
            <a:custGeom>
              <a:avLst/>
              <a:gdLst/>
              <a:ahLst/>
              <a:cxnLst/>
              <a:rect l="l" t="t" r="r" b="b"/>
              <a:pathLst>
                <a:path w="838200" h="847090">
                  <a:moveTo>
                    <a:pt x="147218" y="120954"/>
                  </a:moveTo>
                  <a:lnTo>
                    <a:pt x="145211" y="111264"/>
                  </a:lnTo>
                  <a:lnTo>
                    <a:pt x="139598" y="103289"/>
                  </a:lnTo>
                  <a:lnTo>
                    <a:pt x="131013" y="97878"/>
                  </a:lnTo>
                  <a:lnTo>
                    <a:pt x="120091" y="95885"/>
                  </a:lnTo>
                  <a:lnTo>
                    <a:pt x="110477" y="97878"/>
                  </a:lnTo>
                  <a:lnTo>
                    <a:pt x="102577" y="103289"/>
                  </a:lnTo>
                  <a:lnTo>
                    <a:pt x="97205" y="111264"/>
                  </a:lnTo>
                  <a:lnTo>
                    <a:pt x="95237" y="120954"/>
                  </a:lnTo>
                  <a:lnTo>
                    <a:pt x="97205" y="131013"/>
                  </a:lnTo>
                  <a:lnTo>
                    <a:pt x="102577" y="139814"/>
                  </a:lnTo>
                  <a:lnTo>
                    <a:pt x="110477" y="146050"/>
                  </a:lnTo>
                  <a:lnTo>
                    <a:pt x="120091" y="148412"/>
                  </a:lnTo>
                  <a:lnTo>
                    <a:pt x="131013" y="146050"/>
                  </a:lnTo>
                  <a:lnTo>
                    <a:pt x="139598" y="139814"/>
                  </a:lnTo>
                  <a:lnTo>
                    <a:pt x="145211" y="131013"/>
                  </a:lnTo>
                  <a:lnTo>
                    <a:pt x="147218" y="120954"/>
                  </a:lnTo>
                  <a:close/>
                </a:path>
                <a:path w="838200" h="847090">
                  <a:moveTo>
                    <a:pt x="244640" y="120954"/>
                  </a:moveTo>
                  <a:lnTo>
                    <a:pt x="242646" y="111264"/>
                  </a:lnTo>
                  <a:lnTo>
                    <a:pt x="237261" y="103289"/>
                  </a:lnTo>
                  <a:lnTo>
                    <a:pt x="229311" y="97878"/>
                  </a:lnTo>
                  <a:lnTo>
                    <a:pt x="219697" y="95885"/>
                  </a:lnTo>
                  <a:lnTo>
                    <a:pt x="210083" y="97878"/>
                  </a:lnTo>
                  <a:lnTo>
                    <a:pt x="202184" y="103289"/>
                  </a:lnTo>
                  <a:lnTo>
                    <a:pt x="196811" y="111264"/>
                  </a:lnTo>
                  <a:lnTo>
                    <a:pt x="194843" y="120954"/>
                  </a:lnTo>
                  <a:lnTo>
                    <a:pt x="196811" y="131978"/>
                  </a:lnTo>
                  <a:lnTo>
                    <a:pt x="202184" y="140677"/>
                  </a:lnTo>
                  <a:lnTo>
                    <a:pt x="210083" y="146367"/>
                  </a:lnTo>
                  <a:lnTo>
                    <a:pt x="219697" y="148412"/>
                  </a:lnTo>
                  <a:lnTo>
                    <a:pt x="229311" y="146367"/>
                  </a:lnTo>
                  <a:lnTo>
                    <a:pt x="237261" y="140677"/>
                  </a:lnTo>
                  <a:lnTo>
                    <a:pt x="242646" y="131978"/>
                  </a:lnTo>
                  <a:lnTo>
                    <a:pt x="244640" y="120954"/>
                  </a:lnTo>
                  <a:close/>
                </a:path>
                <a:path w="838200" h="847090">
                  <a:moveTo>
                    <a:pt x="344347" y="120954"/>
                  </a:moveTo>
                  <a:lnTo>
                    <a:pt x="342366" y="111264"/>
                  </a:lnTo>
                  <a:lnTo>
                    <a:pt x="336994" y="103289"/>
                  </a:lnTo>
                  <a:lnTo>
                    <a:pt x="329057" y="97878"/>
                  </a:lnTo>
                  <a:lnTo>
                    <a:pt x="319392" y="95885"/>
                  </a:lnTo>
                  <a:lnTo>
                    <a:pt x="309791" y="97878"/>
                  </a:lnTo>
                  <a:lnTo>
                    <a:pt x="301879" y="103289"/>
                  </a:lnTo>
                  <a:lnTo>
                    <a:pt x="296519" y="111264"/>
                  </a:lnTo>
                  <a:lnTo>
                    <a:pt x="294538" y="120954"/>
                  </a:lnTo>
                  <a:lnTo>
                    <a:pt x="296519" y="131978"/>
                  </a:lnTo>
                  <a:lnTo>
                    <a:pt x="301879" y="140677"/>
                  </a:lnTo>
                  <a:lnTo>
                    <a:pt x="309791" y="146367"/>
                  </a:lnTo>
                  <a:lnTo>
                    <a:pt x="319392" y="148412"/>
                  </a:lnTo>
                  <a:lnTo>
                    <a:pt x="329018" y="146367"/>
                  </a:lnTo>
                  <a:lnTo>
                    <a:pt x="336956" y="140677"/>
                  </a:lnTo>
                  <a:lnTo>
                    <a:pt x="342353" y="131978"/>
                  </a:lnTo>
                  <a:lnTo>
                    <a:pt x="344347" y="120954"/>
                  </a:lnTo>
                  <a:close/>
                </a:path>
                <a:path w="838200" h="847090">
                  <a:moveTo>
                    <a:pt x="736117" y="120954"/>
                  </a:moveTo>
                  <a:lnTo>
                    <a:pt x="734110" y="111264"/>
                  </a:lnTo>
                  <a:lnTo>
                    <a:pt x="728497" y="103289"/>
                  </a:lnTo>
                  <a:lnTo>
                    <a:pt x="719912" y="97878"/>
                  </a:lnTo>
                  <a:lnTo>
                    <a:pt x="708990" y="95885"/>
                  </a:lnTo>
                  <a:lnTo>
                    <a:pt x="414540" y="95885"/>
                  </a:lnTo>
                  <a:lnTo>
                    <a:pt x="404914" y="97878"/>
                  </a:lnTo>
                  <a:lnTo>
                    <a:pt x="396976" y="103289"/>
                  </a:lnTo>
                  <a:lnTo>
                    <a:pt x="391579" y="111264"/>
                  </a:lnTo>
                  <a:lnTo>
                    <a:pt x="389597" y="120954"/>
                  </a:lnTo>
                  <a:lnTo>
                    <a:pt x="392849" y="131978"/>
                  </a:lnTo>
                  <a:lnTo>
                    <a:pt x="398653" y="140677"/>
                  </a:lnTo>
                  <a:lnTo>
                    <a:pt x="406158" y="146367"/>
                  </a:lnTo>
                  <a:lnTo>
                    <a:pt x="414540" y="148412"/>
                  </a:lnTo>
                  <a:lnTo>
                    <a:pt x="708990" y="148412"/>
                  </a:lnTo>
                  <a:lnTo>
                    <a:pt x="719912" y="146367"/>
                  </a:lnTo>
                  <a:lnTo>
                    <a:pt x="728497" y="140677"/>
                  </a:lnTo>
                  <a:lnTo>
                    <a:pt x="734110" y="131978"/>
                  </a:lnTo>
                  <a:lnTo>
                    <a:pt x="736117" y="120954"/>
                  </a:lnTo>
                  <a:close/>
                </a:path>
                <a:path w="838200" h="847090">
                  <a:moveTo>
                    <a:pt x="838098" y="72390"/>
                  </a:moveTo>
                  <a:lnTo>
                    <a:pt x="816876" y="21590"/>
                  </a:lnTo>
                  <a:lnTo>
                    <a:pt x="788301" y="4254"/>
                  </a:lnTo>
                  <a:lnTo>
                    <a:pt x="788301" y="72390"/>
                  </a:lnTo>
                  <a:lnTo>
                    <a:pt x="788301" y="195580"/>
                  </a:lnTo>
                  <a:lnTo>
                    <a:pt x="786015" y="195580"/>
                  </a:lnTo>
                  <a:lnTo>
                    <a:pt x="786015" y="243840"/>
                  </a:lnTo>
                  <a:lnTo>
                    <a:pt x="786015" y="669290"/>
                  </a:lnTo>
                  <a:lnTo>
                    <a:pt x="785304" y="680720"/>
                  </a:lnTo>
                  <a:lnTo>
                    <a:pt x="780592" y="689610"/>
                  </a:lnTo>
                  <a:lnTo>
                    <a:pt x="772922" y="694690"/>
                  </a:lnTo>
                  <a:lnTo>
                    <a:pt x="763346" y="695960"/>
                  </a:lnTo>
                  <a:lnTo>
                    <a:pt x="640981" y="695960"/>
                  </a:lnTo>
                  <a:lnTo>
                    <a:pt x="616127" y="669290"/>
                  </a:lnTo>
                  <a:lnTo>
                    <a:pt x="618299" y="664210"/>
                  </a:lnTo>
                  <a:lnTo>
                    <a:pt x="622858" y="655320"/>
                  </a:lnTo>
                  <a:lnTo>
                    <a:pt x="625132" y="646430"/>
                  </a:lnTo>
                  <a:lnTo>
                    <a:pt x="661365" y="646430"/>
                  </a:lnTo>
                  <a:lnTo>
                    <a:pt x="670979" y="643890"/>
                  </a:lnTo>
                  <a:lnTo>
                    <a:pt x="678891" y="638810"/>
                  </a:lnTo>
                  <a:lnTo>
                    <a:pt x="684250" y="629920"/>
                  </a:lnTo>
                  <a:lnTo>
                    <a:pt x="686219" y="621030"/>
                  </a:lnTo>
                  <a:lnTo>
                    <a:pt x="686219" y="520700"/>
                  </a:lnTo>
                  <a:lnTo>
                    <a:pt x="684250" y="510540"/>
                  </a:lnTo>
                  <a:lnTo>
                    <a:pt x="678891" y="502920"/>
                  </a:lnTo>
                  <a:lnTo>
                    <a:pt x="670979" y="496570"/>
                  </a:lnTo>
                  <a:lnTo>
                    <a:pt x="661365" y="495300"/>
                  </a:lnTo>
                  <a:lnTo>
                    <a:pt x="638797" y="495300"/>
                  </a:lnTo>
                  <a:lnTo>
                    <a:pt x="638797" y="543560"/>
                  </a:lnTo>
                  <a:lnTo>
                    <a:pt x="638797" y="593090"/>
                  </a:lnTo>
                  <a:lnTo>
                    <a:pt x="607110" y="593090"/>
                  </a:lnTo>
                  <a:lnTo>
                    <a:pt x="599401" y="594360"/>
                  </a:lnTo>
                  <a:lnTo>
                    <a:pt x="593217" y="598170"/>
                  </a:lnTo>
                  <a:lnTo>
                    <a:pt x="588302" y="603250"/>
                  </a:lnTo>
                  <a:lnTo>
                    <a:pt x="584441" y="610870"/>
                  </a:lnTo>
                  <a:lnTo>
                    <a:pt x="581596" y="623570"/>
                  </a:lnTo>
                  <a:lnTo>
                    <a:pt x="577049" y="635000"/>
                  </a:lnTo>
                  <a:lnTo>
                    <a:pt x="571677" y="646430"/>
                  </a:lnTo>
                  <a:lnTo>
                    <a:pt x="566318" y="656590"/>
                  </a:lnTo>
                  <a:lnTo>
                    <a:pt x="562825" y="664210"/>
                  </a:lnTo>
                  <a:lnTo>
                    <a:pt x="562317" y="673100"/>
                  </a:lnTo>
                  <a:lnTo>
                    <a:pt x="564362" y="681990"/>
                  </a:lnTo>
                  <a:lnTo>
                    <a:pt x="568502" y="689610"/>
                  </a:lnTo>
                  <a:lnTo>
                    <a:pt x="591172" y="712470"/>
                  </a:lnTo>
                  <a:lnTo>
                    <a:pt x="557212" y="746760"/>
                  </a:lnTo>
                  <a:lnTo>
                    <a:pt x="534543" y="723900"/>
                  </a:lnTo>
                  <a:lnTo>
                    <a:pt x="529704" y="718820"/>
                  </a:lnTo>
                  <a:lnTo>
                    <a:pt x="524205" y="716280"/>
                  </a:lnTo>
                  <a:lnTo>
                    <a:pt x="513384" y="716280"/>
                  </a:lnTo>
                  <a:lnTo>
                    <a:pt x="508165" y="717550"/>
                  </a:lnTo>
                  <a:lnTo>
                    <a:pt x="502856" y="721360"/>
                  </a:lnTo>
                  <a:lnTo>
                    <a:pt x="492607" y="727710"/>
                  </a:lnTo>
                  <a:lnTo>
                    <a:pt x="481939" y="731520"/>
                  </a:lnTo>
                  <a:lnTo>
                    <a:pt x="470408" y="735330"/>
                  </a:lnTo>
                  <a:lnTo>
                    <a:pt x="457606" y="739140"/>
                  </a:lnTo>
                  <a:lnTo>
                    <a:pt x="450011" y="742950"/>
                  </a:lnTo>
                  <a:lnTo>
                    <a:pt x="444309" y="748030"/>
                  </a:lnTo>
                  <a:lnTo>
                    <a:pt x="440728" y="755650"/>
                  </a:lnTo>
                  <a:lnTo>
                    <a:pt x="439483" y="764540"/>
                  </a:lnTo>
                  <a:lnTo>
                    <a:pt x="439483" y="793750"/>
                  </a:lnTo>
                  <a:lnTo>
                    <a:pt x="389597" y="793750"/>
                  </a:lnTo>
                  <a:lnTo>
                    <a:pt x="389597" y="775970"/>
                  </a:lnTo>
                  <a:lnTo>
                    <a:pt x="389597" y="764540"/>
                  </a:lnTo>
                  <a:lnTo>
                    <a:pt x="388366" y="755650"/>
                  </a:lnTo>
                  <a:lnTo>
                    <a:pt x="384797" y="749300"/>
                  </a:lnTo>
                  <a:lnTo>
                    <a:pt x="379107" y="742950"/>
                  </a:lnTo>
                  <a:lnTo>
                    <a:pt x="371475" y="739140"/>
                  </a:lnTo>
                  <a:lnTo>
                    <a:pt x="359625" y="736600"/>
                  </a:lnTo>
                  <a:lnTo>
                    <a:pt x="347992" y="732790"/>
                  </a:lnTo>
                  <a:lnTo>
                    <a:pt x="336791" y="726440"/>
                  </a:lnTo>
                  <a:lnTo>
                    <a:pt x="326224" y="721360"/>
                  </a:lnTo>
                  <a:lnTo>
                    <a:pt x="322910" y="718820"/>
                  </a:lnTo>
                  <a:lnTo>
                    <a:pt x="318922" y="717550"/>
                  </a:lnTo>
                  <a:lnTo>
                    <a:pt x="307822" y="717550"/>
                  </a:lnTo>
                  <a:lnTo>
                    <a:pt x="300228" y="721360"/>
                  </a:lnTo>
                  <a:lnTo>
                    <a:pt x="294538" y="723900"/>
                  </a:lnTo>
                  <a:lnTo>
                    <a:pt x="271868" y="746760"/>
                  </a:lnTo>
                  <a:lnTo>
                    <a:pt x="237909" y="712470"/>
                  </a:lnTo>
                  <a:lnTo>
                    <a:pt x="254279" y="695960"/>
                  </a:lnTo>
                  <a:lnTo>
                    <a:pt x="260578" y="689610"/>
                  </a:lnTo>
                  <a:lnTo>
                    <a:pt x="265684" y="681990"/>
                  </a:lnTo>
                  <a:lnTo>
                    <a:pt x="267627" y="674370"/>
                  </a:lnTo>
                  <a:lnTo>
                    <a:pt x="266611" y="665480"/>
                  </a:lnTo>
                  <a:lnTo>
                    <a:pt x="262851" y="657860"/>
                  </a:lnTo>
                  <a:lnTo>
                    <a:pt x="256832" y="647700"/>
                  </a:lnTo>
                  <a:lnTo>
                    <a:pt x="251841" y="636270"/>
                  </a:lnTo>
                  <a:lnTo>
                    <a:pt x="247256" y="624840"/>
                  </a:lnTo>
                  <a:lnTo>
                    <a:pt x="239598" y="604520"/>
                  </a:lnTo>
                  <a:lnTo>
                    <a:pt x="234581" y="598170"/>
                  </a:lnTo>
                  <a:lnTo>
                    <a:pt x="227825" y="594360"/>
                  </a:lnTo>
                  <a:lnTo>
                    <a:pt x="219786" y="593090"/>
                  </a:lnTo>
                  <a:lnTo>
                    <a:pt x="190385" y="593090"/>
                  </a:lnTo>
                  <a:lnTo>
                    <a:pt x="190385" y="543560"/>
                  </a:lnTo>
                  <a:lnTo>
                    <a:pt x="219786" y="543560"/>
                  </a:lnTo>
                  <a:lnTo>
                    <a:pt x="227812" y="542290"/>
                  </a:lnTo>
                  <a:lnTo>
                    <a:pt x="234543" y="538480"/>
                  </a:lnTo>
                  <a:lnTo>
                    <a:pt x="239560" y="532130"/>
                  </a:lnTo>
                  <a:lnTo>
                    <a:pt x="242455" y="524510"/>
                  </a:lnTo>
                  <a:lnTo>
                    <a:pt x="246303" y="513080"/>
                  </a:lnTo>
                  <a:lnTo>
                    <a:pt x="250990" y="501650"/>
                  </a:lnTo>
                  <a:lnTo>
                    <a:pt x="256501" y="490220"/>
                  </a:lnTo>
                  <a:lnTo>
                    <a:pt x="262851" y="478790"/>
                  </a:lnTo>
                  <a:lnTo>
                    <a:pt x="265963" y="471170"/>
                  </a:lnTo>
                  <a:lnTo>
                    <a:pt x="265912" y="463550"/>
                  </a:lnTo>
                  <a:lnTo>
                    <a:pt x="263766" y="454660"/>
                  </a:lnTo>
                  <a:lnTo>
                    <a:pt x="260578" y="447040"/>
                  </a:lnTo>
                  <a:lnTo>
                    <a:pt x="237909" y="424180"/>
                  </a:lnTo>
                  <a:lnTo>
                    <a:pt x="271868" y="389890"/>
                  </a:lnTo>
                  <a:lnTo>
                    <a:pt x="294538" y="412750"/>
                  </a:lnTo>
                  <a:lnTo>
                    <a:pt x="299377" y="417830"/>
                  </a:lnTo>
                  <a:lnTo>
                    <a:pt x="304876" y="420370"/>
                  </a:lnTo>
                  <a:lnTo>
                    <a:pt x="315785" y="420370"/>
                  </a:lnTo>
                  <a:lnTo>
                    <a:pt x="321005" y="417830"/>
                  </a:lnTo>
                  <a:lnTo>
                    <a:pt x="336562" y="408940"/>
                  </a:lnTo>
                  <a:lnTo>
                    <a:pt x="347230" y="403860"/>
                  </a:lnTo>
                  <a:lnTo>
                    <a:pt x="358762" y="400050"/>
                  </a:lnTo>
                  <a:lnTo>
                    <a:pt x="379196" y="391160"/>
                  </a:lnTo>
                  <a:lnTo>
                    <a:pt x="380619" y="389890"/>
                  </a:lnTo>
                  <a:lnTo>
                    <a:pt x="384898" y="386080"/>
                  </a:lnTo>
                  <a:lnTo>
                    <a:pt x="388454" y="379730"/>
                  </a:lnTo>
                  <a:lnTo>
                    <a:pt x="389686" y="372110"/>
                  </a:lnTo>
                  <a:lnTo>
                    <a:pt x="389686" y="367030"/>
                  </a:lnTo>
                  <a:lnTo>
                    <a:pt x="389686" y="341630"/>
                  </a:lnTo>
                  <a:lnTo>
                    <a:pt x="439394" y="341630"/>
                  </a:lnTo>
                  <a:lnTo>
                    <a:pt x="439394" y="372110"/>
                  </a:lnTo>
                  <a:lnTo>
                    <a:pt x="440639" y="379730"/>
                  </a:lnTo>
                  <a:lnTo>
                    <a:pt x="444220" y="386080"/>
                  </a:lnTo>
                  <a:lnTo>
                    <a:pt x="449922" y="391160"/>
                  </a:lnTo>
                  <a:lnTo>
                    <a:pt x="457517" y="394970"/>
                  </a:lnTo>
                  <a:lnTo>
                    <a:pt x="468401" y="398780"/>
                  </a:lnTo>
                  <a:lnTo>
                    <a:pt x="491871" y="408940"/>
                  </a:lnTo>
                  <a:lnTo>
                    <a:pt x="502767" y="415290"/>
                  </a:lnTo>
                  <a:lnTo>
                    <a:pt x="506171" y="417830"/>
                  </a:lnTo>
                  <a:lnTo>
                    <a:pt x="510070" y="419100"/>
                  </a:lnTo>
                  <a:lnTo>
                    <a:pt x="521258" y="419100"/>
                  </a:lnTo>
                  <a:lnTo>
                    <a:pt x="528853" y="415290"/>
                  </a:lnTo>
                  <a:lnTo>
                    <a:pt x="534543" y="412750"/>
                  </a:lnTo>
                  <a:lnTo>
                    <a:pt x="557212" y="389890"/>
                  </a:lnTo>
                  <a:lnTo>
                    <a:pt x="591172" y="424180"/>
                  </a:lnTo>
                  <a:lnTo>
                    <a:pt x="568502" y="447040"/>
                  </a:lnTo>
                  <a:lnTo>
                    <a:pt x="563397" y="454660"/>
                  </a:lnTo>
                  <a:lnTo>
                    <a:pt x="561467" y="462280"/>
                  </a:lnTo>
                  <a:lnTo>
                    <a:pt x="562508" y="469900"/>
                  </a:lnTo>
                  <a:lnTo>
                    <a:pt x="566318" y="478790"/>
                  </a:lnTo>
                  <a:lnTo>
                    <a:pt x="571347" y="488950"/>
                  </a:lnTo>
                  <a:lnTo>
                    <a:pt x="576199" y="500380"/>
                  </a:lnTo>
                  <a:lnTo>
                    <a:pt x="580631" y="511810"/>
                  </a:lnTo>
                  <a:lnTo>
                    <a:pt x="584441" y="524510"/>
                  </a:lnTo>
                  <a:lnTo>
                    <a:pt x="588302" y="532130"/>
                  </a:lnTo>
                  <a:lnTo>
                    <a:pt x="593217" y="538480"/>
                  </a:lnTo>
                  <a:lnTo>
                    <a:pt x="599401" y="542290"/>
                  </a:lnTo>
                  <a:lnTo>
                    <a:pt x="607110" y="543560"/>
                  </a:lnTo>
                  <a:lnTo>
                    <a:pt x="638797" y="543560"/>
                  </a:lnTo>
                  <a:lnTo>
                    <a:pt x="638797" y="495300"/>
                  </a:lnTo>
                  <a:lnTo>
                    <a:pt x="625233" y="495300"/>
                  </a:lnTo>
                  <a:lnTo>
                    <a:pt x="622947" y="486410"/>
                  </a:lnTo>
                  <a:lnTo>
                    <a:pt x="618401" y="481330"/>
                  </a:lnTo>
                  <a:lnTo>
                    <a:pt x="616216" y="472440"/>
                  </a:lnTo>
                  <a:lnTo>
                    <a:pt x="641070" y="447040"/>
                  </a:lnTo>
                  <a:lnTo>
                    <a:pt x="646137" y="439420"/>
                  </a:lnTo>
                  <a:lnTo>
                    <a:pt x="647827" y="429260"/>
                  </a:lnTo>
                  <a:lnTo>
                    <a:pt x="646137" y="420370"/>
                  </a:lnTo>
                  <a:lnTo>
                    <a:pt x="641070" y="412750"/>
                  </a:lnTo>
                  <a:lnTo>
                    <a:pt x="618909" y="389890"/>
                  </a:lnTo>
                  <a:lnTo>
                    <a:pt x="596734" y="367030"/>
                  </a:lnTo>
                  <a:lnTo>
                    <a:pt x="570877" y="340360"/>
                  </a:lnTo>
                  <a:lnTo>
                    <a:pt x="566318" y="336550"/>
                  </a:lnTo>
                  <a:lnTo>
                    <a:pt x="560057" y="335280"/>
                  </a:lnTo>
                  <a:lnTo>
                    <a:pt x="547535" y="335280"/>
                  </a:lnTo>
                  <a:lnTo>
                    <a:pt x="541375" y="336550"/>
                  </a:lnTo>
                  <a:lnTo>
                    <a:pt x="536816" y="340360"/>
                  </a:lnTo>
                  <a:lnTo>
                    <a:pt x="511873" y="367030"/>
                  </a:lnTo>
                  <a:lnTo>
                    <a:pt x="505129" y="364490"/>
                  </a:lnTo>
                  <a:lnTo>
                    <a:pt x="498309" y="360680"/>
                  </a:lnTo>
                  <a:lnTo>
                    <a:pt x="489191" y="358140"/>
                  </a:lnTo>
                  <a:lnTo>
                    <a:pt x="489191" y="341630"/>
                  </a:lnTo>
                  <a:lnTo>
                    <a:pt x="489191" y="321310"/>
                  </a:lnTo>
                  <a:lnTo>
                    <a:pt x="487222" y="309880"/>
                  </a:lnTo>
                  <a:lnTo>
                    <a:pt x="481850" y="302260"/>
                  </a:lnTo>
                  <a:lnTo>
                    <a:pt x="473951" y="295910"/>
                  </a:lnTo>
                  <a:lnTo>
                    <a:pt x="464337" y="294640"/>
                  </a:lnTo>
                  <a:lnTo>
                    <a:pt x="364744" y="294640"/>
                  </a:lnTo>
                  <a:lnTo>
                    <a:pt x="355117" y="295910"/>
                  </a:lnTo>
                  <a:lnTo>
                    <a:pt x="347179" y="302260"/>
                  </a:lnTo>
                  <a:lnTo>
                    <a:pt x="341782" y="309880"/>
                  </a:lnTo>
                  <a:lnTo>
                    <a:pt x="339788" y="321310"/>
                  </a:lnTo>
                  <a:lnTo>
                    <a:pt x="339788" y="358140"/>
                  </a:lnTo>
                  <a:lnTo>
                    <a:pt x="330771" y="360680"/>
                  </a:lnTo>
                  <a:lnTo>
                    <a:pt x="323951" y="363220"/>
                  </a:lnTo>
                  <a:lnTo>
                    <a:pt x="317119" y="367030"/>
                  </a:lnTo>
                  <a:lnTo>
                    <a:pt x="286575" y="336550"/>
                  </a:lnTo>
                  <a:lnTo>
                    <a:pt x="280314" y="334010"/>
                  </a:lnTo>
                  <a:lnTo>
                    <a:pt x="267220" y="334010"/>
                  </a:lnTo>
                  <a:lnTo>
                    <a:pt x="185737" y="412750"/>
                  </a:lnTo>
                  <a:lnTo>
                    <a:pt x="178968" y="430530"/>
                  </a:lnTo>
                  <a:lnTo>
                    <a:pt x="180670" y="439420"/>
                  </a:lnTo>
                  <a:lnTo>
                    <a:pt x="185737" y="447040"/>
                  </a:lnTo>
                  <a:lnTo>
                    <a:pt x="210591" y="472440"/>
                  </a:lnTo>
                  <a:lnTo>
                    <a:pt x="208407" y="476250"/>
                  </a:lnTo>
                  <a:lnTo>
                    <a:pt x="206032" y="486410"/>
                  </a:lnTo>
                  <a:lnTo>
                    <a:pt x="203847" y="495300"/>
                  </a:lnTo>
                  <a:lnTo>
                    <a:pt x="165341" y="495300"/>
                  </a:lnTo>
                  <a:lnTo>
                    <a:pt x="155727" y="496570"/>
                  </a:lnTo>
                  <a:lnTo>
                    <a:pt x="147828" y="502920"/>
                  </a:lnTo>
                  <a:lnTo>
                    <a:pt x="142455" y="510540"/>
                  </a:lnTo>
                  <a:lnTo>
                    <a:pt x="140487" y="520700"/>
                  </a:lnTo>
                  <a:lnTo>
                    <a:pt x="140487" y="621030"/>
                  </a:lnTo>
                  <a:lnTo>
                    <a:pt x="142455" y="629920"/>
                  </a:lnTo>
                  <a:lnTo>
                    <a:pt x="147828" y="638810"/>
                  </a:lnTo>
                  <a:lnTo>
                    <a:pt x="155727" y="643890"/>
                  </a:lnTo>
                  <a:lnTo>
                    <a:pt x="165341" y="646430"/>
                  </a:lnTo>
                  <a:lnTo>
                    <a:pt x="203847" y="646430"/>
                  </a:lnTo>
                  <a:lnTo>
                    <a:pt x="206032" y="655320"/>
                  </a:lnTo>
                  <a:lnTo>
                    <a:pt x="208407" y="661670"/>
                  </a:lnTo>
                  <a:lnTo>
                    <a:pt x="210591" y="669290"/>
                  </a:lnTo>
                  <a:lnTo>
                    <a:pt x="185737" y="695960"/>
                  </a:lnTo>
                  <a:lnTo>
                    <a:pt x="70192" y="695960"/>
                  </a:lnTo>
                  <a:lnTo>
                    <a:pt x="60566" y="693420"/>
                  </a:lnTo>
                  <a:lnTo>
                    <a:pt x="52628" y="688340"/>
                  </a:lnTo>
                  <a:lnTo>
                    <a:pt x="47231" y="679450"/>
                  </a:lnTo>
                  <a:lnTo>
                    <a:pt x="45237" y="669290"/>
                  </a:lnTo>
                  <a:lnTo>
                    <a:pt x="45237" y="243840"/>
                  </a:lnTo>
                  <a:lnTo>
                    <a:pt x="786015" y="243840"/>
                  </a:lnTo>
                  <a:lnTo>
                    <a:pt x="786015" y="195580"/>
                  </a:lnTo>
                  <a:lnTo>
                    <a:pt x="47612" y="195580"/>
                  </a:lnTo>
                  <a:lnTo>
                    <a:pt x="47612" y="72390"/>
                  </a:lnTo>
                  <a:lnTo>
                    <a:pt x="49593" y="62230"/>
                  </a:lnTo>
                  <a:lnTo>
                    <a:pt x="54952" y="54610"/>
                  </a:lnTo>
                  <a:lnTo>
                    <a:pt x="62865" y="49530"/>
                  </a:lnTo>
                  <a:lnTo>
                    <a:pt x="72466" y="46990"/>
                  </a:lnTo>
                  <a:lnTo>
                    <a:pt x="763346" y="46990"/>
                  </a:lnTo>
                  <a:lnTo>
                    <a:pt x="772972" y="49530"/>
                  </a:lnTo>
                  <a:lnTo>
                    <a:pt x="780910" y="54610"/>
                  </a:lnTo>
                  <a:lnTo>
                    <a:pt x="786307" y="62230"/>
                  </a:lnTo>
                  <a:lnTo>
                    <a:pt x="788301" y="72390"/>
                  </a:lnTo>
                  <a:lnTo>
                    <a:pt x="788301" y="4254"/>
                  </a:lnTo>
                  <a:lnTo>
                    <a:pt x="763346" y="0"/>
                  </a:lnTo>
                  <a:lnTo>
                    <a:pt x="72466" y="0"/>
                  </a:lnTo>
                  <a:lnTo>
                    <a:pt x="44894" y="5080"/>
                  </a:lnTo>
                  <a:lnTo>
                    <a:pt x="21793" y="21590"/>
                  </a:lnTo>
                  <a:lnTo>
                    <a:pt x="5905" y="44450"/>
                  </a:lnTo>
                  <a:lnTo>
                    <a:pt x="0" y="72390"/>
                  </a:lnTo>
                  <a:lnTo>
                    <a:pt x="0" y="673100"/>
                  </a:lnTo>
                  <a:lnTo>
                    <a:pt x="5905" y="701040"/>
                  </a:lnTo>
                  <a:lnTo>
                    <a:pt x="21793" y="723900"/>
                  </a:lnTo>
                  <a:lnTo>
                    <a:pt x="44894" y="740410"/>
                  </a:lnTo>
                  <a:lnTo>
                    <a:pt x="72466" y="746760"/>
                  </a:lnTo>
                  <a:lnTo>
                    <a:pt x="206133" y="746760"/>
                  </a:lnTo>
                  <a:lnTo>
                    <a:pt x="260489" y="801370"/>
                  </a:lnTo>
                  <a:lnTo>
                    <a:pt x="263906" y="806450"/>
                  </a:lnTo>
                  <a:lnTo>
                    <a:pt x="270154" y="807720"/>
                  </a:lnTo>
                  <a:lnTo>
                    <a:pt x="283248" y="807720"/>
                  </a:lnTo>
                  <a:lnTo>
                    <a:pt x="289991" y="806450"/>
                  </a:lnTo>
                  <a:lnTo>
                    <a:pt x="319392" y="775970"/>
                  </a:lnTo>
                  <a:lnTo>
                    <a:pt x="324040" y="778510"/>
                  </a:lnTo>
                  <a:lnTo>
                    <a:pt x="342061" y="783590"/>
                  </a:lnTo>
                  <a:lnTo>
                    <a:pt x="342061" y="821690"/>
                  </a:lnTo>
                  <a:lnTo>
                    <a:pt x="344043" y="831850"/>
                  </a:lnTo>
                  <a:lnTo>
                    <a:pt x="349402" y="839470"/>
                  </a:lnTo>
                  <a:lnTo>
                    <a:pt x="357314" y="844550"/>
                  </a:lnTo>
                  <a:lnTo>
                    <a:pt x="366915" y="847090"/>
                  </a:lnTo>
                  <a:lnTo>
                    <a:pt x="466521" y="847090"/>
                  </a:lnTo>
                  <a:lnTo>
                    <a:pt x="476148" y="844550"/>
                  </a:lnTo>
                  <a:lnTo>
                    <a:pt x="484085" y="839470"/>
                  </a:lnTo>
                  <a:lnTo>
                    <a:pt x="489483" y="831850"/>
                  </a:lnTo>
                  <a:lnTo>
                    <a:pt x="491477" y="821690"/>
                  </a:lnTo>
                  <a:lnTo>
                    <a:pt x="491477" y="793750"/>
                  </a:lnTo>
                  <a:lnTo>
                    <a:pt x="491477" y="783590"/>
                  </a:lnTo>
                  <a:lnTo>
                    <a:pt x="500481" y="781050"/>
                  </a:lnTo>
                  <a:lnTo>
                    <a:pt x="505040" y="778510"/>
                  </a:lnTo>
                  <a:lnTo>
                    <a:pt x="514146" y="775970"/>
                  </a:lnTo>
                  <a:lnTo>
                    <a:pt x="543547" y="806450"/>
                  </a:lnTo>
                  <a:lnTo>
                    <a:pt x="550379" y="807720"/>
                  </a:lnTo>
                  <a:lnTo>
                    <a:pt x="563473" y="807720"/>
                  </a:lnTo>
                  <a:lnTo>
                    <a:pt x="569645" y="806450"/>
                  </a:lnTo>
                  <a:lnTo>
                    <a:pt x="573049" y="801370"/>
                  </a:lnTo>
                  <a:lnTo>
                    <a:pt x="598335" y="775970"/>
                  </a:lnTo>
                  <a:lnTo>
                    <a:pt x="627405" y="746760"/>
                  </a:lnTo>
                  <a:lnTo>
                    <a:pt x="763346" y="746760"/>
                  </a:lnTo>
                  <a:lnTo>
                    <a:pt x="792238" y="740410"/>
                  </a:lnTo>
                  <a:lnTo>
                    <a:pt x="816025" y="723900"/>
                  </a:lnTo>
                  <a:lnTo>
                    <a:pt x="832154" y="701040"/>
                  </a:lnTo>
                  <a:lnTo>
                    <a:pt x="833234" y="695960"/>
                  </a:lnTo>
                  <a:lnTo>
                    <a:pt x="838098" y="673100"/>
                  </a:lnTo>
                  <a:lnTo>
                    <a:pt x="838098" y="243840"/>
                  </a:lnTo>
                  <a:lnTo>
                    <a:pt x="838098" y="195580"/>
                  </a:lnTo>
                  <a:lnTo>
                    <a:pt x="838098" y="72390"/>
                  </a:lnTo>
                  <a:close/>
                </a:path>
              </a:pathLst>
            </a:custGeom>
            <a:solidFill>
              <a:srgbClr val="5E7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62456" y="6913169"/>
              <a:ext cx="242372" cy="246786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7204805" y="6461977"/>
            <a:ext cx="742950" cy="847725"/>
            <a:chOff x="7204805" y="6461977"/>
            <a:chExt cx="742950" cy="847725"/>
          </a:xfrm>
        </p:grpSpPr>
        <p:pic>
          <p:nvPicPr>
            <p:cNvPr id="89" name="object 8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06890" y="6664770"/>
              <a:ext cx="243083" cy="148015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204799" y="6461988"/>
              <a:ext cx="742950" cy="847725"/>
            </a:xfrm>
            <a:custGeom>
              <a:avLst/>
              <a:gdLst/>
              <a:ahLst/>
              <a:cxnLst/>
              <a:rect l="l" t="t" r="r" b="b"/>
              <a:pathLst>
                <a:path w="742950" h="847725">
                  <a:moveTo>
                    <a:pt x="495211" y="722223"/>
                  </a:moveTo>
                  <a:lnTo>
                    <a:pt x="491909" y="711238"/>
                  </a:lnTo>
                  <a:lnTo>
                    <a:pt x="485851" y="702602"/>
                  </a:lnTo>
                  <a:lnTo>
                    <a:pt x="477659" y="696950"/>
                  </a:lnTo>
                  <a:lnTo>
                    <a:pt x="467995" y="694931"/>
                  </a:lnTo>
                  <a:lnTo>
                    <a:pt x="458343" y="696950"/>
                  </a:lnTo>
                  <a:lnTo>
                    <a:pt x="450380" y="702602"/>
                  </a:lnTo>
                  <a:lnTo>
                    <a:pt x="444969" y="711238"/>
                  </a:lnTo>
                  <a:lnTo>
                    <a:pt x="442976" y="722223"/>
                  </a:lnTo>
                  <a:lnTo>
                    <a:pt x="444969" y="731888"/>
                  </a:lnTo>
                  <a:lnTo>
                    <a:pt x="450380" y="739851"/>
                  </a:lnTo>
                  <a:lnTo>
                    <a:pt x="458343" y="745236"/>
                  </a:lnTo>
                  <a:lnTo>
                    <a:pt x="467995" y="747229"/>
                  </a:lnTo>
                  <a:lnTo>
                    <a:pt x="477989" y="745236"/>
                  </a:lnTo>
                  <a:lnTo>
                    <a:pt x="486702" y="739851"/>
                  </a:lnTo>
                  <a:lnTo>
                    <a:pt x="492861" y="731888"/>
                  </a:lnTo>
                  <a:lnTo>
                    <a:pt x="495211" y="722223"/>
                  </a:lnTo>
                  <a:close/>
                </a:path>
                <a:path w="742950" h="847725">
                  <a:moveTo>
                    <a:pt x="742861" y="316738"/>
                  </a:moveTo>
                  <a:lnTo>
                    <a:pt x="740575" y="316738"/>
                  </a:lnTo>
                  <a:lnTo>
                    <a:pt x="738085" y="291630"/>
                  </a:lnTo>
                  <a:lnTo>
                    <a:pt x="730923" y="268020"/>
                  </a:lnTo>
                  <a:lnTo>
                    <a:pt x="719505" y="246545"/>
                  </a:lnTo>
                  <a:lnTo>
                    <a:pt x="704227" y="227888"/>
                  </a:lnTo>
                  <a:lnTo>
                    <a:pt x="694994" y="218808"/>
                  </a:lnTo>
                  <a:lnTo>
                    <a:pt x="694994" y="672122"/>
                  </a:lnTo>
                  <a:lnTo>
                    <a:pt x="694994" y="795235"/>
                  </a:lnTo>
                  <a:lnTo>
                    <a:pt x="397497" y="795235"/>
                  </a:lnTo>
                  <a:lnTo>
                    <a:pt x="397510" y="672122"/>
                  </a:lnTo>
                  <a:lnTo>
                    <a:pt x="670077" y="647026"/>
                  </a:lnTo>
                  <a:lnTo>
                    <a:pt x="679704" y="649020"/>
                  </a:lnTo>
                  <a:lnTo>
                    <a:pt x="687641" y="654418"/>
                  </a:lnTo>
                  <a:lnTo>
                    <a:pt x="693013" y="662406"/>
                  </a:lnTo>
                  <a:lnTo>
                    <a:pt x="694994" y="672122"/>
                  </a:lnTo>
                  <a:lnTo>
                    <a:pt x="694994" y="218808"/>
                  </a:lnTo>
                  <a:lnTo>
                    <a:pt x="685965" y="209931"/>
                  </a:lnTo>
                  <a:lnTo>
                    <a:pt x="685965" y="314350"/>
                  </a:lnTo>
                  <a:lnTo>
                    <a:pt x="685965" y="499008"/>
                  </a:lnTo>
                  <a:lnTo>
                    <a:pt x="683831" y="524497"/>
                  </a:lnTo>
                  <a:lnTo>
                    <a:pt x="677456" y="549122"/>
                  </a:lnTo>
                  <a:lnTo>
                    <a:pt x="666813" y="572058"/>
                  </a:lnTo>
                  <a:lnTo>
                    <a:pt x="651903" y="592442"/>
                  </a:lnTo>
                  <a:lnTo>
                    <a:pt x="429272" y="592442"/>
                  </a:lnTo>
                  <a:lnTo>
                    <a:pt x="414362" y="572058"/>
                  </a:lnTo>
                  <a:lnTo>
                    <a:pt x="403720" y="549122"/>
                  </a:lnTo>
                  <a:lnTo>
                    <a:pt x="397332" y="524497"/>
                  </a:lnTo>
                  <a:lnTo>
                    <a:pt x="395211" y="499008"/>
                  </a:lnTo>
                  <a:lnTo>
                    <a:pt x="395211" y="444322"/>
                  </a:lnTo>
                  <a:lnTo>
                    <a:pt x="492925" y="444322"/>
                  </a:lnTo>
                  <a:lnTo>
                    <a:pt x="493026" y="451192"/>
                  </a:lnTo>
                  <a:lnTo>
                    <a:pt x="493852" y="469112"/>
                  </a:lnTo>
                  <a:lnTo>
                    <a:pt x="502513" y="510438"/>
                  </a:lnTo>
                  <a:lnTo>
                    <a:pt x="526415" y="546341"/>
                  </a:lnTo>
                  <a:lnTo>
                    <a:pt x="533742" y="547395"/>
                  </a:lnTo>
                  <a:lnTo>
                    <a:pt x="537451" y="547395"/>
                  </a:lnTo>
                  <a:lnTo>
                    <a:pt x="558317" y="520954"/>
                  </a:lnTo>
                  <a:lnTo>
                    <a:pt x="556564" y="510463"/>
                  </a:lnTo>
                  <a:lnTo>
                    <a:pt x="550633" y="495427"/>
                  </a:lnTo>
                  <a:lnTo>
                    <a:pt x="546379" y="480834"/>
                  </a:lnTo>
                  <a:lnTo>
                    <a:pt x="543814" y="466229"/>
                  </a:lnTo>
                  <a:lnTo>
                    <a:pt x="542963" y="451192"/>
                  </a:lnTo>
                  <a:lnTo>
                    <a:pt x="542963" y="444322"/>
                  </a:lnTo>
                  <a:lnTo>
                    <a:pt x="542963" y="396709"/>
                  </a:lnTo>
                  <a:lnTo>
                    <a:pt x="542963" y="387261"/>
                  </a:lnTo>
                  <a:lnTo>
                    <a:pt x="538403" y="380479"/>
                  </a:lnTo>
                  <a:lnTo>
                    <a:pt x="534022" y="375996"/>
                  </a:lnTo>
                  <a:lnTo>
                    <a:pt x="447636" y="291541"/>
                  </a:lnTo>
                  <a:lnTo>
                    <a:pt x="441540" y="279031"/>
                  </a:lnTo>
                  <a:lnTo>
                    <a:pt x="443090" y="264807"/>
                  </a:lnTo>
                  <a:lnTo>
                    <a:pt x="451459" y="253149"/>
                  </a:lnTo>
                  <a:lnTo>
                    <a:pt x="465810" y="248310"/>
                  </a:lnTo>
                  <a:lnTo>
                    <a:pt x="470369" y="248310"/>
                  </a:lnTo>
                  <a:lnTo>
                    <a:pt x="479412" y="250507"/>
                  </a:lnTo>
                  <a:lnTo>
                    <a:pt x="481698" y="257378"/>
                  </a:lnTo>
                  <a:lnTo>
                    <a:pt x="599668" y="375996"/>
                  </a:lnTo>
                  <a:lnTo>
                    <a:pt x="606513" y="378193"/>
                  </a:lnTo>
                  <a:lnTo>
                    <a:pt x="619455" y="378193"/>
                  </a:lnTo>
                  <a:lnTo>
                    <a:pt x="625741" y="375996"/>
                  </a:lnTo>
                  <a:lnTo>
                    <a:pt x="629259" y="371411"/>
                  </a:lnTo>
                  <a:lnTo>
                    <a:pt x="634339" y="363524"/>
                  </a:lnTo>
                  <a:lnTo>
                    <a:pt x="636041" y="354330"/>
                  </a:lnTo>
                  <a:lnTo>
                    <a:pt x="634339" y="345135"/>
                  </a:lnTo>
                  <a:lnTo>
                    <a:pt x="629259" y="337248"/>
                  </a:lnTo>
                  <a:lnTo>
                    <a:pt x="588352" y="294017"/>
                  </a:lnTo>
                  <a:lnTo>
                    <a:pt x="588352" y="248310"/>
                  </a:lnTo>
                  <a:lnTo>
                    <a:pt x="588352" y="246024"/>
                  </a:lnTo>
                  <a:lnTo>
                    <a:pt x="588251" y="186753"/>
                  </a:lnTo>
                  <a:lnTo>
                    <a:pt x="663219" y="261962"/>
                  </a:lnTo>
                  <a:lnTo>
                    <a:pt x="684644" y="299745"/>
                  </a:lnTo>
                  <a:lnTo>
                    <a:pt x="685965" y="314350"/>
                  </a:lnTo>
                  <a:lnTo>
                    <a:pt x="685965" y="209931"/>
                  </a:lnTo>
                  <a:lnTo>
                    <a:pt x="662406" y="186753"/>
                  </a:lnTo>
                  <a:lnTo>
                    <a:pt x="627659" y="152590"/>
                  </a:lnTo>
                  <a:lnTo>
                    <a:pt x="592912" y="118427"/>
                  </a:lnTo>
                  <a:lnTo>
                    <a:pt x="592912" y="102400"/>
                  </a:lnTo>
                  <a:lnTo>
                    <a:pt x="592912" y="75095"/>
                  </a:lnTo>
                  <a:lnTo>
                    <a:pt x="587806" y="50101"/>
                  </a:lnTo>
                  <a:lnTo>
                    <a:pt x="586981" y="46050"/>
                  </a:lnTo>
                  <a:lnTo>
                    <a:pt x="571042" y="22161"/>
                  </a:lnTo>
                  <a:lnTo>
                    <a:pt x="547839" y="5956"/>
                  </a:lnTo>
                  <a:lnTo>
                    <a:pt x="545147" y="5384"/>
                  </a:lnTo>
                  <a:lnTo>
                    <a:pt x="545147" y="152590"/>
                  </a:lnTo>
                  <a:lnTo>
                    <a:pt x="545147" y="246024"/>
                  </a:lnTo>
                  <a:lnTo>
                    <a:pt x="510781" y="213626"/>
                  </a:lnTo>
                  <a:lnTo>
                    <a:pt x="470662" y="201828"/>
                  </a:lnTo>
                  <a:lnTo>
                    <a:pt x="442785" y="206959"/>
                  </a:lnTo>
                  <a:lnTo>
                    <a:pt x="418680" y="221475"/>
                  </a:lnTo>
                  <a:lnTo>
                    <a:pt x="401713" y="244068"/>
                  </a:lnTo>
                  <a:lnTo>
                    <a:pt x="395312" y="273405"/>
                  </a:lnTo>
                  <a:lnTo>
                    <a:pt x="396608" y="288658"/>
                  </a:lnTo>
                  <a:lnTo>
                    <a:pt x="400685" y="303034"/>
                  </a:lnTo>
                  <a:lnTo>
                    <a:pt x="407746" y="315709"/>
                  </a:lnTo>
                  <a:lnTo>
                    <a:pt x="418045" y="325805"/>
                  </a:lnTo>
                  <a:lnTo>
                    <a:pt x="488454" y="396417"/>
                  </a:lnTo>
                  <a:lnTo>
                    <a:pt x="72682" y="396417"/>
                  </a:lnTo>
                  <a:lnTo>
                    <a:pt x="71640" y="396608"/>
                  </a:lnTo>
                  <a:lnTo>
                    <a:pt x="70789" y="396709"/>
                  </a:lnTo>
                  <a:lnTo>
                    <a:pt x="69735" y="396709"/>
                  </a:lnTo>
                  <a:lnTo>
                    <a:pt x="62306" y="394855"/>
                  </a:lnTo>
                  <a:lnTo>
                    <a:pt x="55994" y="389851"/>
                  </a:lnTo>
                  <a:lnTo>
                    <a:pt x="51600" y="382498"/>
                  </a:lnTo>
                  <a:lnTo>
                    <a:pt x="49949" y="373608"/>
                  </a:lnTo>
                  <a:lnTo>
                    <a:pt x="49949" y="152590"/>
                  </a:lnTo>
                  <a:lnTo>
                    <a:pt x="545147" y="152590"/>
                  </a:lnTo>
                  <a:lnTo>
                    <a:pt x="545147" y="5384"/>
                  </a:lnTo>
                  <a:lnTo>
                    <a:pt x="542874" y="4889"/>
                  </a:lnTo>
                  <a:lnTo>
                    <a:pt x="542874" y="75095"/>
                  </a:lnTo>
                  <a:lnTo>
                    <a:pt x="542874" y="102400"/>
                  </a:lnTo>
                  <a:lnTo>
                    <a:pt x="47663" y="102400"/>
                  </a:lnTo>
                  <a:lnTo>
                    <a:pt x="47663" y="75095"/>
                  </a:lnTo>
                  <a:lnTo>
                    <a:pt x="50927" y="65430"/>
                  </a:lnTo>
                  <a:lnTo>
                    <a:pt x="56756" y="57480"/>
                  </a:lnTo>
                  <a:lnTo>
                    <a:pt x="64287" y="52082"/>
                  </a:lnTo>
                  <a:lnTo>
                    <a:pt x="72682" y="50101"/>
                  </a:lnTo>
                  <a:lnTo>
                    <a:pt x="515658" y="50101"/>
                  </a:lnTo>
                  <a:lnTo>
                    <a:pt x="526618" y="52082"/>
                  </a:lnTo>
                  <a:lnTo>
                    <a:pt x="535228" y="57480"/>
                  </a:lnTo>
                  <a:lnTo>
                    <a:pt x="540854" y="65430"/>
                  </a:lnTo>
                  <a:lnTo>
                    <a:pt x="542874" y="75095"/>
                  </a:lnTo>
                  <a:lnTo>
                    <a:pt x="542874" y="4889"/>
                  </a:lnTo>
                  <a:lnTo>
                    <a:pt x="520128" y="0"/>
                  </a:lnTo>
                  <a:lnTo>
                    <a:pt x="72682" y="0"/>
                  </a:lnTo>
                  <a:lnTo>
                    <a:pt x="44996" y="5956"/>
                  </a:lnTo>
                  <a:lnTo>
                    <a:pt x="21818" y="22161"/>
                  </a:lnTo>
                  <a:lnTo>
                    <a:pt x="5918" y="46050"/>
                  </a:lnTo>
                  <a:lnTo>
                    <a:pt x="0" y="75095"/>
                  </a:lnTo>
                  <a:lnTo>
                    <a:pt x="0" y="373608"/>
                  </a:lnTo>
                  <a:lnTo>
                    <a:pt x="5930" y="402678"/>
                  </a:lnTo>
                  <a:lnTo>
                    <a:pt x="21856" y="426605"/>
                  </a:lnTo>
                  <a:lnTo>
                    <a:pt x="45034" y="442836"/>
                  </a:lnTo>
                  <a:lnTo>
                    <a:pt x="72682" y="448818"/>
                  </a:lnTo>
                  <a:lnTo>
                    <a:pt x="345262" y="448818"/>
                  </a:lnTo>
                  <a:lnTo>
                    <a:pt x="345274" y="501307"/>
                  </a:lnTo>
                  <a:lnTo>
                    <a:pt x="353529" y="559320"/>
                  </a:lnTo>
                  <a:lnTo>
                    <a:pt x="377139" y="610565"/>
                  </a:lnTo>
                  <a:lnTo>
                    <a:pt x="363524" y="622414"/>
                  </a:lnTo>
                  <a:lnTo>
                    <a:pt x="353529" y="637057"/>
                  </a:lnTo>
                  <a:lnTo>
                    <a:pt x="347370" y="653834"/>
                  </a:lnTo>
                  <a:lnTo>
                    <a:pt x="345262" y="672122"/>
                  </a:lnTo>
                  <a:lnTo>
                    <a:pt x="345262" y="820229"/>
                  </a:lnTo>
                  <a:lnTo>
                    <a:pt x="347294" y="831227"/>
                  </a:lnTo>
                  <a:lnTo>
                    <a:pt x="352958" y="839863"/>
                  </a:lnTo>
                  <a:lnTo>
                    <a:pt x="361594" y="845502"/>
                  </a:lnTo>
                  <a:lnTo>
                    <a:pt x="372567" y="847534"/>
                  </a:lnTo>
                  <a:lnTo>
                    <a:pt x="717829" y="847534"/>
                  </a:lnTo>
                  <a:lnTo>
                    <a:pt x="727481" y="845502"/>
                  </a:lnTo>
                  <a:lnTo>
                    <a:pt x="735444" y="839863"/>
                  </a:lnTo>
                  <a:lnTo>
                    <a:pt x="740854" y="831227"/>
                  </a:lnTo>
                  <a:lnTo>
                    <a:pt x="742861" y="820229"/>
                  </a:lnTo>
                  <a:lnTo>
                    <a:pt x="742861" y="795235"/>
                  </a:lnTo>
                  <a:lnTo>
                    <a:pt x="742848" y="672122"/>
                  </a:lnTo>
                  <a:lnTo>
                    <a:pt x="740549" y="654519"/>
                  </a:lnTo>
                  <a:lnTo>
                    <a:pt x="740448" y="653834"/>
                  </a:lnTo>
                  <a:lnTo>
                    <a:pt x="737831" y="647026"/>
                  </a:lnTo>
                  <a:lnTo>
                    <a:pt x="734060" y="637146"/>
                  </a:lnTo>
                  <a:lnTo>
                    <a:pt x="724636" y="622515"/>
                  </a:lnTo>
                  <a:lnTo>
                    <a:pt x="713270" y="610666"/>
                  </a:lnTo>
                  <a:lnTo>
                    <a:pt x="723023" y="592442"/>
                  </a:lnTo>
                  <a:lnTo>
                    <a:pt x="726516" y="585901"/>
                  </a:lnTo>
                  <a:lnTo>
                    <a:pt x="735736" y="559422"/>
                  </a:lnTo>
                  <a:lnTo>
                    <a:pt x="741108" y="531215"/>
                  </a:lnTo>
                  <a:lnTo>
                    <a:pt x="742861" y="501307"/>
                  </a:lnTo>
                  <a:lnTo>
                    <a:pt x="742861" y="316738"/>
                  </a:lnTo>
                  <a:close/>
                </a:path>
              </a:pathLst>
            </a:custGeom>
            <a:solidFill>
              <a:srgbClr val="5E7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1" name="object 9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875200" y="3291995"/>
            <a:ext cx="819053" cy="817880"/>
          </a:xfrm>
          <a:prstGeom prst="rect">
            <a:avLst/>
          </a:prstGeom>
        </p:spPr>
      </p:pic>
      <p:sp>
        <p:nvSpPr>
          <p:cNvPr id="92" name="object 92"/>
          <p:cNvSpPr/>
          <p:nvPr/>
        </p:nvSpPr>
        <p:spPr>
          <a:xfrm>
            <a:off x="3856431" y="4284306"/>
            <a:ext cx="834390" cy="838200"/>
          </a:xfrm>
          <a:custGeom>
            <a:avLst/>
            <a:gdLst/>
            <a:ahLst/>
            <a:cxnLst/>
            <a:rect l="l" t="t" r="r" b="b"/>
            <a:pathLst>
              <a:path w="834389" h="838200">
                <a:moveTo>
                  <a:pt x="833831" y="517601"/>
                </a:moveTo>
                <a:lnTo>
                  <a:pt x="831875" y="508088"/>
                </a:lnTo>
                <a:lnTo>
                  <a:pt x="826579" y="500240"/>
                </a:lnTo>
                <a:lnTo>
                  <a:pt x="818781" y="494893"/>
                </a:lnTo>
                <a:lnTo>
                  <a:pt x="809345" y="492912"/>
                </a:lnTo>
                <a:lnTo>
                  <a:pt x="640372" y="492912"/>
                </a:lnTo>
                <a:lnTo>
                  <a:pt x="640372" y="394563"/>
                </a:lnTo>
                <a:lnTo>
                  <a:pt x="689267" y="394563"/>
                </a:lnTo>
                <a:lnTo>
                  <a:pt x="690460" y="394373"/>
                </a:lnTo>
                <a:lnTo>
                  <a:pt x="691540" y="394373"/>
                </a:lnTo>
                <a:lnTo>
                  <a:pt x="729564" y="388353"/>
                </a:lnTo>
                <a:lnTo>
                  <a:pt x="788111" y="345211"/>
                </a:lnTo>
                <a:lnTo>
                  <a:pt x="831557" y="233070"/>
                </a:lnTo>
                <a:lnTo>
                  <a:pt x="832523" y="222173"/>
                </a:lnTo>
                <a:lnTo>
                  <a:pt x="829576" y="213194"/>
                </a:lnTo>
                <a:lnTo>
                  <a:pt x="823722" y="206273"/>
                </a:lnTo>
                <a:lnTo>
                  <a:pt x="815987" y="201688"/>
                </a:lnTo>
                <a:lnTo>
                  <a:pt x="813142" y="200723"/>
                </a:lnTo>
                <a:lnTo>
                  <a:pt x="810298" y="200253"/>
                </a:lnTo>
                <a:lnTo>
                  <a:pt x="807732" y="200253"/>
                </a:lnTo>
                <a:lnTo>
                  <a:pt x="807161" y="200152"/>
                </a:lnTo>
                <a:lnTo>
                  <a:pt x="795197" y="200152"/>
                </a:lnTo>
                <a:lnTo>
                  <a:pt x="788085" y="205130"/>
                </a:lnTo>
                <a:lnTo>
                  <a:pt x="784821" y="215074"/>
                </a:lnTo>
                <a:lnTo>
                  <a:pt x="758088" y="293624"/>
                </a:lnTo>
                <a:lnTo>
                  <a:pt x="747014" y="314921"/>
                </a:lnTo>
                <a:lnTo>
                  <a:pt x="731139" y="331177"/>
                </a:lnTo>
                <a:lnTo>
                  <a:pt x="711504" y="341553"/>
                </a:lnTo>
                <a:lnTo>
                  <a:pt x="690321" y="345008"/>
                </a:lnTo>
                <a:lnTo>
                  <a:pt x="640270" y="345008"/>
                </a:lnTo>
                <a:lnTo>
                  <a:pt x="640270" y="320421"/>
                </a:lnTo>
                <a:lnTo>
                  <a:pt x="637362" y="302526"/>
                </a:lnTo>
                <a:lnTo>
                  <a:pt x="609320" y="258991"/>
                </a:lnTo>
                <a:lnTo>
                  <a:pt x="589114" y="248754"/>
                </a:lnTo>
                <a:lnTo>
                  <a:pt x="584746" y="228422"/>
                </a:lnTo>
                <a:lnTo>
                  <a:pt x="584746" y="327202"/>
                </a:lnTo>
                <a:lnTo>
                  <a:pt x="584746" y="618439"/>
                </a:lnTo>
                <a:lnTo>
                  <a:pt x="577405" y="667575"/>
                </a:lnTo>
                <a:lnTo>
                  <a:pt x="556933" y="711212"/>
                </a:lnTo>
                <a:lnTo>
                  <a:pt x="525691" y="747077"/>
                </a:lnTo>
                <a:lnTo>
                  <a:pt x="486029" y="772947"/>
                </a:lnTo>
                <a:lnTo>
                  <a:pt x="444728" y="785215"/>
                </a:lnTo>
                <a:lnTo>
                  <a:pt x="444728" y="302526"/>
                </a:lnTo>
                <a:lnTo>
                  <a:pt x="558076" y="302526"/>
                </a:lnTo>
                <a:lnTo>
                  <a:pt x="568769" y="304482"/>
                </a:lnTo>
                <a:lnTo>
                  <a:pt x="577215" y="309803"/>
                </a:lnTo>
                <a:lnTo>
                  <a:pt x="582752" y="317665"/>
                </a:lnTo>
                <a:lnTo>
                  <a:pt x="584746" y="327202"/>
                </a:lnTo>
                <a:lnTo>
                  <a:pt x="584746" y="228422"/>
                </a:lnTo>
                <a:lnTo>
                  <a:pt x="566089" y="181000"/>
                </a:lnTo>
                <a:lnTo>
                  <a:pt x="533679" y="143637"/>
                </a:lnTo>
                <a:lnTo>
                  <a:pt x="533679" y="253250"/>
                </a:lnTo>
                <a:lnTo>
                  <a:pt x="389102" y="253250"/>
                </a:lnTo>
                <a:lnTo>
                  <a:pt x="389102" y="302526"/>
                </a:lnTo>
                <a:lnTo>
                  <a:pt x="389102" y="785215"/>
                </a:lnTo>
                <a:lnTo>
                  <a:pt x="347814" y="772947"/>
                </a:lnTo>
                <a:lnTo>
                  <a:pt x="308140" y="747077"/>
                </a:lnTo>
                <a:lnTo>
                  <a:pt x="276898" y="711212"/>
                </a:lnTo>
                <a:lnTo>
                  <a:pt x="268122" y="692492"/>
                </a:lnTo>
                <a:lnTo>
                  <a:pt x="256438" y="667575"/>
                </a:lnTo>
                <a:lnTo>
                  <a:pt x="249085" y="618439"/>
                </a:lnTo>
                <a:lnTo>
                  <a:pt x="249085" y="345198"/>
                </a:lnTo>
                <a:lnTo>
                  <a:pt x="249085" y="327202"/>
                </a:lnTo>
                <a:lnTo>
                  <a:pt x="251079" y="317665"/>
                </a:lnTo>
                <a:lnTo>
                  <a:pt x="256628" y="309803"/>
                </a:lnTo>
                <a:lnTo>
                  <a:pt x="265074" y="304482"/>
                </a:lnTo>
                <a:lnTo>
                  <a:pt x="275767" y="302526"/>
                </a:lnTo>
                <a:lnTo>
                  <a:pt x="389102" y="302526"/>
                </a:lnTo>
                <a:lnTo>
                  <a:pt x="389102" y="253250"/>
                </a:lnTo>
                <a:lnTo>
                  <a:pt x="300164" y="253250"/>
                </a:lnTo>
                <a:lnTo>
                  <a:pt x="315175" y="214185"/>
                </a:lnTo>
                <a:lnTo>
                  <a:pt x="341630" y="182905"/>
                </a:lnTo>
                <a:lnTo>
                  <a:pt x="376821" y="162140"/>
                </a:lnTo>
                <a:lnTo>
                  <a:pt x="416915" y="154825"/>
                </a:lnTo>
                <a:lnTo>
                  <a:pt x="457009" y="162140"/>
                </a:lnTo>
                <a:lnTo>
                  <a:pt x="492201" y="182905"/>
                </a:lnTo>
                <a:lnTo>
                  <a:pt x="518655" y="214185"/>
                </a:lnTo>
                <a:lnTo>
                  <a:pt x="533679" y="253250"/>
                </a:lnTo>
                <a:lnTo>
                  <a:pt x="533679" y="143637"/>
                </a:lnTo>
                <a:lnTo>
                  <a:pt x="518020" y="130022"/>
                </a:lnTo>
                <a:lnTo>
                  <a:pt x="527494" y="117754"/>
                </a:lnTo>
                <a:lnTo>
                  <a:pt x="535279" y="104470"/>
                </a:lnTo>
                <a:lnTo>
                  <a:pt x="536600" y="100838"/>
                </a:lnTo>
                <a:lnTo>
                  <a:pt x="540562" y="89941"/>
                </a:lnTo>
                <a:lnTo>
                  <a:pt x="542505" y="73964"/>
                </a:lnTo>
                <a:lnTo>
                  <a:pt x="542505" y="24587"/>
                </a:lnTo>
                <a:lnTo>
                  <a:pt x="540562" y="15100"/>
                </a:lnTo>
                <a:lnTo>
                  <a:pt x="535279" y="7277"/>
                </a:lnTo>
                <a:lnTo>
                  <a:pt x="527494" y="1955"/>
                </a:lnTo>
                <a:lnTo>
                  <a:pt x="518020" y="0"/>
                </a:lnTo>
                <a:lnTo>
                  <a:pt x="515696" y="431"/>
                </a:lnTo>
                <a:lnTo>
                  <a:pt x="513651" y="0"/>
                </a:lnTo>
                <a:lnTo>
                  <a:pt x="504215" y="1955"/>
                </a:lnTo>
                <a:lnTo>
                  <a:pt x="496417" y="7277"/>
                </a:lnTo>
                <a:lnTo>
                  <a:pt x="491121" y="15100"/>
                </a:lnTo>
                <a:lnTo>
                  <a:pt x="489153" y="24587"/>
                </a:lnTo>
                <a:lnTo>
                  <a:pt x="489153" y="73964"/>
                </a:lnTo>
                <a:lnTo>
                  <a:pt x="487210" y="83807"/>
                </a:lnTo>
                <a:lnTo>
                  <a:pt x="481926" y="92417"/>
                </a:lnTo>
                <a:lnTo>
                  <a:pt x="474141" y="98526"/>
                </a:lnTo>
                <a:lnTo>
                  <a:pt x="464667" y="100838"/>
                </a:lnTo>
                <a:lnTo>
                  <a:pt x="369265" y="100838"/>
                </a:lnTo>
                <a:lnTo>
                  <a:pt x="359791" y="98526"/>
                </a:lnTo>
                <a:lnTo>
                  <a:pt x="352005" y="92417"/>
                </a:lnTo>
                <a:lnTo>
                  <a:pt x="346722" y="83807"/>
                </a:lnTo>
                <a:lnTo>
                  <a:pt x="344779" y="73964"/>
                </a:lnTo>
                <a:lnTo>
                  <a:pt x="344779" y="24587"/>
                </a:lnTo>
                <a:lnTo>
                  <a:pt x="342811" y="15100"/>
                </a:lnTo>
                <a:lnTo>
                  <a:pt x="337515" y="7277"/>
                </a:lnTo>
                <a:lnTo>
                  <a:pt x="329717" y="1955"/>
                </a:lnTo>
                <a:lnTo>
                  <a:pt x="320281" y="0"/>
                </a:lnTo>
                <a:lnTo>
                  <a:pt x="318135" y="444"/>
                </a:lnTo>
                <a:lnTo>
                  <a:pt x="315772" y="12"/>
                </a:lnTo>
                <a:lnTo>
                  <a:pt x="306349" y="1955"/>
                </a:lnTo>
                <a:lnTo>
                  <a:pt x="298551" y="7277"/>
                </a:lnTo>
                <a:lnTo>
                  <a:pt x="293281" y="15100"/>
                </a:lnTo>
                <a:lnTo>
                  <a:pt x="291325" y="24587"/>
                </a:lnTo>
                <a:lnTo>
                  <a:pt x="291325" y="73964"/>
                </a:lnTo>
                <a:lnTo>
                  <a:pt x="293281" y="89941"/>
                </a:lnTo>
                <a:lnTo>
                  <a:pt x="298551" y="104470"/>
                </a:lnTo>
                <a:lnTo>
                  <a:pt x="306349" y="117754"/>
                </a:lnTo>
                <a:lnTo>
                  <a:pt x="315823" y="130022"/>
                </a:lnTo>
                <a:lnTo>
                  <a:pt x="289382" y="152984"/>
                </a:lnTo>
                <a:lnTo>
                  <a:pt x="267741" y="181000"/>
                </a:lnTo>
                <a:lnTo>
                  <a:pt x="252361" y="213194"/>
                </a:lnTo>
                <a:lnTo>
                  <a:pt x="244729" y="248754"/>
                </a:lnTo>
                <a:lnTo>
                  <a:pt x="224510" y="258991"/>
                </a:lnTo>
                <a:lnTo>
                  <a:pt x="208280" y="275336"/>
                </a:lnTo>
                <a:lnTo>
                  <a:pt x="197485" y="296341"/>
                </a:lnTo>
                <a:lnTo>
                  <a:pt x="193573" y="320421"/>
                </a:lnTo>
                <a:lnTo>
                  <a:pt x="193560" y="345008"/>
                </a:lnTo>
                <a:lnTo>
                  <a:pt x="143408" y="345008"/>
                </a:lnTo>
                <a:lnTo>
                  <a:pt x="102603" y="331177"/>
                </a:lnTo>
                <a:lnTo>
                  <a:pt x="75653" y="293624"/>
                </a:lnTo>
                <a:lnTo>
                  <a:pt x="48983" y="215074"/>
                </a:lnTo>
                <a:lnTo>
                  <a:pt x="45656" y="204939"/>
                </a:lnTo>
                <a:lnTo>
                  <a:pt x="38544" y="199961"/>
                </a:lnTo>
                <a:lnTo>
                  <a:pt x="26581" y="199961"/>
                </a:lnTo>
                <a:lnTo>
                  <a:pt x="24930" y="200253"/>
                </a:lnTo>
                <a:lnTo>
                  <a:pt x="23545" y="200253"/>
                </a:lnTo>
                <a:lnTo>
                  <a:pt x="1308" y="222173"/>
                </a:lnTo>
                <a:lnTo>
                  <a:pt x="2286" y="233070"/>
                </a:lnTo>
                <a:lnTo>
                  <a:pt x="28956" y="311416"/>
                </a:lnTo>
                <a:lnTo>
                  <a:pt x="71462" y="371411"/>
                </a:lnTo>
                <a:lnTo>
                  <a:pt x="142303" y="394373"/>
                </a:lnTo>
                <a:lnTo>
                  <a:pt x="144576" y="394373"/>
                </a:lnTo>
                <a:lnTo>
                  <a:pt x="193459" y="394373"/>
                </a:lnTo>
                <a:lnTo>
                  <a:pt x="193459" y="492912"/>
                </a:lnTo>
                <a:lnTo>
                  <a:pt x="24498" y="492912"/>
                </a:lnTo>
                <a:lnTo>
                  <a:pt x="15062" y="494893"/>
                </a:lnTo>
                <a:lnTo>
                  <a:pt x="7264" y="500240"/>
                </a:lnTo>
                <a:lnTo>
                  <a:pt x="1955" y="508088"/>
                </a:lnTo>
                <a:lnTo>
                  <a:pt x="0" y="517601"/>
                </a:lnTo>
                <a:lnTo>
                  <a:pt x="1955" y="528421"/>
                </a:lnTo>
                <a:lnTo>
                  <a:pt x="7264" y="536930"/>
                </a:lnTo>
                <a:lnTo>
                  <a:pt x="15036" y="542480"/>
                </a:lnTo>
                <a:lnTo>
                  <a:pt x="24498" y="544487"/>
                </a:lnTo>
                <a:lnTo>
                  <a:pt x="193459" y="544487"/>
                </a:lnTo>
                <a:lnTo>
                  <a:pt x="193459" y="640727"/>
                </a:lnTo>
                <a:lnTo>
                  <a:pt x="142303" y="640727"/>
                </a:lnTo>
                <a:lnTo>
                  <a:pt x="104267" y="646785"/>
                </a:lnTo>
                <a:lnTo>
                  <a:pt x="83464" y="657682"/>
                </a:lnTo>
                <a:lnTo>
                  <a:pt x="71183" y="664070"/>
                </a:lnTo>
                <a:lnTo>
                  <a:pt x="44805" y="690918"/>
                </a:lnTo>
                <a:lnTo>
                  <a:pt x="26771" y="725982"/>
                </a:lnTo>
                <a:lnTo>
                  <a:pt x="2286" y="804430"/>
                </a:lnTo>
                <a:lnTo>
                  <a:pt x="927" y="814044"/>
                </a:lnTo>
                <a:lnTo>
                  <a:pt x="3124" y="822629"/>
                </a:lnTo>
                <a:lnTo>
                  <a:pt x="8216" y="829970"/>
                </a:lnTo>
                <a:lnTo>
                  <a:pt x="15570" y="835812"/>
                </a:lnTo>
                <a:lnTo>
                  <a:pt x="18415" y="836574"/>
                </a:lnTo>
                <a:lnTo>
                  <a:pt x="21082" y="837057"/>
                </a:lnTo>
                <a:lnTo>
                  <a:pt x="23545" y="837057"/>
                </a:lnTo>
                <a:lnTo>
                  <a:pt x="26974" y="836472"/>
                </a:lnTo>
                <a:lnTo>
                  <a:pt x="28295" y="836866"/>
                </a:lnTo>
                <a:lnTo>
                  <a:pt x="31800" y="837438"/>
                </a:lnTo>
                <a:lnTo>
                  <a:pt x="35026" y="837438"/>
                </a:lnTo>
                <a:lnTo>
                  <a:pt x="80124" y="741768"/>
                </a:lnTo>
                <a:lnTo>
                  <a:pt x="91490" y="720775"/>
                </a:lnTo>
                <a:lnTo>
                  <a:pt x="108127" y="705281"/>
                </a:lnTo>
                <a:lnTo>
                  <a:pt x="128524" y="695680"/>
                </a:lnTo>
                <a:lnTo>
                  <a:pt x="150507" y="692492"/>
                </a:lnTo>
                <a:lnTo>
                  <a:pt x="204470" y="692492"/>
                </a:lnTo>
                <a:lnTo>
                  <a:pt x="223964" y="732091"/>
                </a:lnTo>
                <a:lnTo>
                  <a:pt x="250672" y="767130"/>
                </a:lnTo>
                <a:lnTo>
                  <a:pt x="283679" y="796455"/>
                </a:lnTo>
                <a:lnTo>
                  <a:pt x="322059" y="818857"/>
                </a:lnTo>
                <a:lnTo>
                  <a:pt x="364883" y="833170"/>
                </a:lnTo>
                <a:lnTo>
                  <a:pt x="411226" y="838200"/>
                </a:lnTo>
                <a:lnTo>
                  <a:pt x="417271" y="837539"/>
                </a:lnTo>
                <a:lnTo>
                  <a:pt x="422516" y="838111"/>
                </a:lnTo>
                <a:lnTo>
                  <a:pt x="468782" y="833081"/>
                </a:lnTo>
                <a:lnTo>
                  <a:pt x="511606" y="818781"/>
                </a:lnTo>
                <a:lnTo>
                  <a:pt x="550024" y="796391"/>
                </a:lnTo>
                <a:lnTo>
                  <a:pt x="583044" y="767118"/>
                </a:lnTo>
                <a:lnTo>
                  <a:pt x="609777" y="732155"/>
                </a:lnTo>
                <a:lnTo>
                  <a:pt x="629272" y="692683"/>
                </a:lnTo>
                <a:lnTo>
                  <a:pt x="683729" y="692683"/>
                </a:lnTo>
                <a:lnTo>
                  <a:pt x="725525" y="705370"/>
                </a:lnTo>
                <a:lnTo>
                  <a:pt x="753529" y="741857"/>
                </a:lnTo>
                <a:lnTo>
                  <a:pt x="778014" y="820216"/>
                </a:lnTo>
                <a:lnTo>
                  <a:pt x="781227" y="827925"/>
                </a:lnTo>
                <a:lnTo>
                  <a:pt x="785787" y="833323"/>
                </a:lnTo>
                <a:lnTo>
                  <a:pt x="791616" y="836498"/>
                </a:lnTo>
                <a:lnTo>
                  <a:pt x="798614" y="837526"/>
                </a:lnTo>
                <a:lnTo>
                  <a:pt x="801839" y="837526"/>
                </a:lnTo>
                <a:lnTo>
                  <a:pt x="805357" y="836955"/>
                </a:lnTo>
                <a:lnTo>
                  <a:pt x="806526" y="836612"/>
                </a:lnTo>
                <a:lnTo>
                  <a:pt x="810298" y="837247"/>
                </a:lnTo>
                <a:lnTo>
                  <a:pt x="812761" y="837247"/>
                </a:lnTo>
                <a:lnTo>
                  <a:pt x="815416" y="836764"/>
                </a:lnTo>
                <a:lnTo>
                  <a:pt x="818273" y="836002"/>
                </a:lnTo>
                <a:lnTo>
                  <a:pt x="825614" y="830160"/>
                </a:lnTo>
                <a:lnTo>
                  <a:pt x="830719" y="822820"/>
                </a:lnTo>
                <a:lnTo>
                  <a:pt x="832916" y="814235"/>
                </a:lnTo>
                <a:lnTo>
                  <a:pt x="831557" y="804621"/>
                </a:lnTo>
                <a:lnTo>
                  <a:pt x="807072" y="726173"/>
                </a:lnTo>
                <a:lnTo>
                  <a:pt x="789025" y="691108"/>
                </a:lnTo>
                <a:lnTo>
                  <a:pt x="750404" y="657898"/>
                </a:lnTo>
                <a:lnTo>
                  <a:pt x="729373" y="646874"/>
                </a:lnTo>
                <a:lnTo>
                  <a:pt x="691349" y="640829"/>
                </a:lnTo>
                <a:lnTo>
                  <a:pt x="640372" y="640829"/>
                </a:lnTo>
                <a:lnTo>
                  <a:pt x="640372" y="544677"/>
                </a:lnTo>
                <a:lnTo>
                  <a:pt x="809345" y="544677"/>
                </a:lnTo>
                <a:lnTo>
                  <a:pt x="818781" y="542683"/>
                </a:lnTo>
                <a:lnTo>
                  <a:pt x="826579" y="537121"/>
                </a:lnTo>
                <a:lnTo>
                  <a:pt x="831875" y="528612"/>
                </a:lnTo>
                <a:lnTo>
                  <a:pt x="833831" y="517791"/>
                </a:lnTo>
                <a:lnTo>
                  <a:pt x="833831" y="517601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706144" y="7510881"/>
            <a:ext cx="714375" cy="819150"/>
          </a:xfrm>
          <a:custGeom>
            <a:avLst/>
            <a:gdLst/>
            <a:ahLst/>
            <a:cxnLst/>
            <a:rect l="l" t="t" r="r" b="b"/>
            <a:pathLst>
              <a:path w="714375" h="819150">
                <a:moveTo>
                  <a:pt x="500126" y="218732"/>
                </a:moveTo>
                <a:lnTo>
                  <a:pt x="498602" y="208991"/>
                </a:lnTo>
                <a:lnTo>
                  <a:pt x="493560" y="201015"/>
                </a:lnTo>
                <a:lnTo>
                  <a:pt x="485876" y="195618"/>
                </a:lnTo>
                <a:lnTo>
                  <a:pt x="476377" y="193636"/>
                </a:lnTo>
                <a:lnTo>
                  <a:pt x="428688" y="193636"/>
                </a:lnTo>
                <a:lnTo>
                  <a:pt x="428561" y="145567"/>
                </a:lnTo>
                <a:lnTo>
                  <a:pt x="426935" y="137020"/>
                </a:lnTo>
                <a:lnTo>
                  <a:pt x="422135" y="129298"/>
                </a:lnTo>
                <a:lnTo>
                  <a:pt x="414934" y="123888"/>
                </a:lnTo>
                <a:lnTo>
                  <a:pt x="405980" y="121627"/>
                </a:lnTo>
                <a:lnTo>
                  <a:pt x="404749" y="121627"/>
                </a:lnTo>
                <a:lnTo>
                  <a:pt x="395516" y="123507"/>
                </a:lnTo>
                <a:lnTo>
                  <a:pt x="387997" y="128638"/>
                </a:lnTo>
                <a:lnTo>
                  <a:pt x="382943" y="136245"/>
                </a:lnTo>
                <a:lnTo>
                  <a:pt x="381088" y="145567"/>
                </a:lnTo>
                <a:lnTo>
                  <a:pt x="381088" y="193535"/>
                </a:lnTo>
                <a:lnTo>
                  <a:pt x="380987" y="241617"/>
                </a:lnTo>
                <a:lnTo>
                  <a:pt x="380987" y="289585"/>
                </a:lnTo>
                <a:lnTo>
                  <a:pt x="333387" y="289585"/>
                </a:lnTo>
                <a:lnTo>
                  <a:pt x="333387" y="241617"/>
                </a:lnTo>
                <a:lnTo>
                  <a:pt x="380987" y="241617"/>
                </a:lnTo>
                <a:lnTo>
                  <a:pt x="380987" y="193535"/>
                </a:lnTo>
                <a:lnTo>
                  <a:pt x="333387" y="193535"/>
                </a:lnTo>
                <a:lnTo>
                  <a:pt x="333260" y="145567"/>
                </a:lnTo>
                <a:lnTo>
                  <a:pt x="331647" y="137020"/>
                </a:lnTo>
                <a:lnTo>
                  <a:pt x="326847" y="129298"/>
                </a:lnTo>
                <a:lnTo>
                  <a:pt x="319646" y="123888"/>
                </a:lnTo>
                <a:lnTo>
                  <a:pt x="310680" y="121627"/>
                </a:lnTo>
                <a:lnTo>
                  <a:pt x="309448" y="121627"/>
                </a:lnTo>
                <a:lnTo>
                  <a:pt x="300202" y="123507"/>
                </a:lnTo>
                <a:lnTo>
                  <a:pt x="292658" y="128638"/>
                </a:lnTo>
                <a:lnTo>
                  <a:pt x="287566" y="136245"/>
                </a:lnTo>
                <a:lnTo>
                  <a:pt x="285699" y="145567"/>
                </a:lnTo>
                <a:lnTo>
                  <a:pt x="285699" y="193535"/>
                </a:lnTo>
                <a:lnTo>
                  <a:pt x="238861" y="193535"/>
                </a:lnTo>
                <a:lnTo>
                  <a:pt x="229666" y="195300"/>
                </a:lnTo>
                <a:lnTo>
                  <a:pt x="222021" y="200126"/>
                </a:lnTo>
                <a:lnTo>
                  <a:pt x="216674" y="207352"/>
                </a:lnTo>
                <a:lnTo>
                  <a:pt x="214439" y="216331"/>
                </a:lnTo>
                <a:lnTo>
                  <a:pt x="215963" y="226085"/>
                </a:lnTo>
                <a:lnTo>
                  <a:pt x="220967" y="234099"/>
                </a:lnTo>
                <a:lnTo>
                  <a:pt x="228650" y="239522"/>
                </a:lnTo>
                <a:lnTo>
                  <a:pt x="238188" y="241515"/>
                </a:lnTo>
                <a:lnTo>
                  <a:pt x="285788" y="241515"/>
                </a:lnTo>
                <a:lnTo>
                  <a:pt x="285788" y="289496"/>
                </a:lnTo>
                <a:lnTo>
                  <a:pt x="238861" y="289496"/>
                </a:lnTo>
                <a:lnTo>
                  <a:pt x="229666" y="291249"/>
                </a:lnTo>
                <a:lnTo>
                  <a:pt x="222021" y="296075"/>
                </a:lnTo>
                <a:lnTo>
                  <a:pt x="216674" y="303314"/>
                </a:lnTo>
                <a:lnTo>
                  <a:pt x="214439" y="312280"/>
                </a:lnTo>
                <a:lnTo>
                  <a:pt x="215963" y="322033"/>
                </a:lnTo>
                <a:lnTo>
                  <a:pt x="220967" y="330047"/>
                </a:lnTo>
                <a:lnTo>
                  <a:pt x="228650" y="335470"/>
                </a:lnTo>
                <a:lnTo>
                  <a:pt x="238188" y="337477"/>
                </a:lnTo>
                <a:lnTo>
                  <a:pt x="285788" y="337477"/>
                </a:lnTo>
                <a:lnTo>
                  <a:pt x="285813" y="384873"/>
                </a:lnTo>
                <a:lnTo>
                  <a:pt x="287540" y="394017"/>
                </a:lnTo>
                <a:lnTo>
                  <a:pt x="292341" y="401764"/>
                </a:lnTo>
                <a:lnTo>
                  <a:pt x="299542" y="407200"/>
                </a:lnTo>
                <a:lnTo>
                  <a:pt x="308495" y="409486"/>
                </a:lnTo>
                <a:lnTo>
                  <a:pt x="309638" y="409486"/>
                </a:lnTo>
                <a:lnTo>
                  <a:pt x="333489" y="337566"/>
                </a:lnTo>
                <a:lnTo>
                  <a:pt x="380987" y="337566"/>
                </a:lnTo>
                <a:lnTo>
                  <a:pt x="381114" y="385546"/>
                </a:lnTo>
                <a:lnTo>
                  <a:pt x="403606" y="409575"/>
                </a:lnTo>
                <a:lnTo>
                  <a:pt x="404749" y="409575"/>
                </a:lnTo>
                <a:lnTo>
                  <a:pt x="414045" y="407695"/>
                </a:lnTo>
                <a:lnTo>
                  <a:pt x="421614" y="402564"/>
                </a:lnTo>
                <a:lnTo>
                  <a:pt x="426720" y="394957"/>
                </a:lnTo>
                <a:lnTo>
                  <a:pt x="428586" y="385635"/>
                </a:lnTo>
                <a:lnTo>
                  <a:pt x="428586" y="337566"/>
                </a:lnTo>
                <a:lnTo>
                  <a:pt x="476186" y="337566"/>
                </a:lnTo>
                <a:lnTo>
                  <a:pt x="485686" y="335572"/>
                </a:lnTo>
                <a:lnTo>
                  <a:pt x="493369" y="330149"/>
                </a:lnTo>
                <a:lnTo>
                  <a:pt x="498411" y="322135"/>
                </a:lnTo>
                <a:lnTo>
                  <a:pt x="499948" y="312381"/>
                </a:lnTo>
                <a:lnTo>
                  <a:pt x="497674" y="303364"/>
                </a:lnTo>
                <a:lnTo>
                  <a:pt x="492277" y="296138"/>
                </a:lnTo>
                <a:lnTo>
                  <a:pt x="484593" y="291338"/>
                </a:lnTo>
                <a:lnTo>
                  <a:pt x="475424" y="289585"/>
                </a:lnTo>
                <a:lnTo>
                  <a:pt x="428688" y="289585"/>
                </a:lnTo>
                <a:lnTo>
                  <a:pt x="428688" y="241617"/>
                </a:lnTo>
                <a:lnTo>
                  <a:pt x="475615" y="241617"/>
                </a:lnTo>
                <a:lnTo>
                  <a:pt x="484771" y="239852"/>
                </a:lnTo>
                <a:lnTo>
                  <a:pt x="492442" y="235013"/>
                </a:lnTo>
                <a:lnTo>
                  <a:pt x="497827" y="227761"/>
                </a:lnTo>
                <a:lnTo>
                  <a:pt x="500126" y="218732"/>
                </a:lnTo>
                <a:close/>
              </a:path>
              <a:path w="714375" h="819150">
                <a:moveTo>
                  <a:pt x="571614" y="458343"/>
                </a:moveTo>
                <a:lnTo>
                  <a:pt x="568769" y="446278"/>
                </a:lnTo>
                <a:lnTo>
                  <a:pt x="560412" y="437197"/>
                </a:lnTo>
                <a:lnTo>
                  <a:pt x="547827" y="433616"/>
                </a:lnTo>
                <a:lnTo>
                  <a:pt x="540131" y="433616"/>
                </a:lnTo>
                <a:lnTo>
                  <a:pt x="532536" y="437349"/>
                </a:lnTo>
                <a:lnTo>
                  <a:pt x="527964" y="444246"/>
                </a:lnTo>
                <a:lnTo>
                  <a:pt x="494842" y="482942"/>
                </a:lnTo>
                <a:lnTo>
                  <a:pt x="454025" y="511873"/>
                </a:lnTo>
                <a:lnTo>
                  <a:pt x="407479" y="529996"/>
                </a:lnTo>
                <a:lnTo>
                  <a:pt x="357149" y="536270"/>
                </a:lnTo>
                <a:lnTo>
                  <a:pt x="306832" y="530009"/>
                </a:lnTo>
                <a:lnTo>
                  <a:pt x="260362" y="511886"/>
                </a:lnTo>
                <a:lnTo>
                  <a:pt x="219646" y="482981"/>
                </a:lnTo>
                <a:lnTo>
                  <a:pt x="186601" y="444347"/>
                </a:lnTo>
                <a:lnTo>
                  <a:pt x="182130" y="437642"/>
                </a:lnTo>
                <a:lnTo>
                  <a:pt x="174726" y="433527"/>
                </a:lnTo>
                <a:lnTo>
                  <a:pt x="166751" y="433527"/>
                </a:lnTo>
                <a:lnTo>
                  <a:pt x="154139" y="437108"/>
                </a:lnTo>
                <a:lnTo>
                  <a:pt x="145732" y="446201"/>
                </a:lnTo>
                <a:lnTo>
                  <a:pt x="142875" y="458292"/>
                </a:lnTo>
                <a:lnTo>
                  <a:pt x="146888" y="470865"/>
                </a:lnTo>
                <a:lnTo>
                  <a:pt x="179895" y="511314"/>
                </a:lnTo>
                <a:lnTo>
                  <a:pt x="218808" y="543039"/>
                </a:lnTo>
                <a:lnTo>
                  <a:pt x="262267" y="565886"/>
                </a:lnTo>
                <a:lnTo>
                  <a:pt x="308864" y="579704"/>
                </a:lnTo>
                <a:lnTo>
                  <a:pt x="357238" y="584352"/>
                </a:lnTo>
                <a:lnTo>
                  <a:pt x="405523" y="579716"/>
                </a:lnTo>
                <a:lnTo>
                  <a:pt x="452107" y="565912"/>
                </a:lnTo>
                <a:lnTo>
                  <a:pt x="495566" y="543077"/>
                </a:lnTo>
                <a:lnTo>
                  <a:pt x="534530" y="511352"/>
                </a:lnTo>
                <a:lnTo>
                  <a:pt x="567588" y="470865"/>
                </a:lnTo>
                <a:lnTo>
                  <a:pt x="571614" y="458343"/>
                </a:lnTo>
                <a:close/>
              </a:path>
              <a:path w="714375" h="819150">
                <a:moveTo>
                  <a:pt x="714375" y="121526"/>
                </a:moveTo>
                <a:lnTo>
                  <a:pt x="705027" y="74587"/>
                </a:lnTo>
                <a:lnTo>
                  <a:pt x="687412" y="47891"/>
                </a:lnTo>
                <a:lnTo>
                  <a:pt x="679513" y="35915"/>
                </a:lnTo>
                <a:lnTo>
                  <a:pt x="666775" y="27089"/>
                </a:lnTo>
                <a:lnTo>
                  <a:pt x="666775" y="121526"/>
                </a:lnTo>
                <a:lnTo>
                  <a:pt x="666775" y="601586"/>
                </a:lnTo>
                <a:lnTo>
                  <a:pt x="661174" y="629602"/>
                </a:lnTo>
                <a:lnTo>
                  <a:pt x="645871" y="652487"/>
                </a:lnTo>
                <a:lnTo>
                  <a:pt x="623163" y="667931"/>
                </a:lnTo>
                <a:lnTo>
                  <a:pt x="595325" y="673595"/>
                </a:lnTo>
                <a:lnTo>
                  <a:pt x="446074" y="673595"/>
                </a:lnTo>
                <a:lnTo>
                  <a:pt x="439902" y="676186"/>
                </a:lnTo>
                <a:lnTo>
                  <a:pt x="435432" y="680681"/>
                </a:lnTo>
                <a:lnTo>
                  <a:pt x="357238" y="760933"/>
                </a:lnTo>
                <a:lnTo>
                  <a:pt x="274485" y="676084"/>
                </a:lnTo>
                <a:lnTo>
                  <a:pt x="268401" y="673595"/>
                </a:lnTo>
                <a:lnTo>
                  <a:pt x="119049" y="673595"/>
                </a:lnTo>
                <a:lnTo>
                  <a:pt x="91249" y="667931"/>
                </a:lnTo>
                <a:lnTo>
                  <a:pt x="68541" y="652487"/>
                </a:lnTo>
                <a:lnTo>
                  <a:pt x="53225" y="629602"/>
                </a:lnTo>
                <a:lnTo>
                  <a:pt x="47599" y="601586"/>
                </a:lnTo>
                <a:lnTo>
                  <a:pt x="47599" y="121526"/>
                </a:lnTo>
                <a:lnTo>
                  <a:pt x="53365" y="93218"/>
                </a:lnTo>
                <a:lnTo>
                  <a:pt x="68859" y="69773"/>
                </a:lnTo>
                <a:lnTo>
                  <a:pt x="91592" y="53797"/>
                </a:lnTo>
                <a:lnTo>
                  <a:pt x="119049" y="47891"/>
                </a:lnTo>
                <a:lnTo>
                  <a:pt x="595325" y="47891"/>
                </a:lnTo>
                <a:lnTo>
                  <a:pt x="622808" y="53784"/>
                </a:lnTo>
                <a:lnTo>
                  <a:pt x="645553" y="69735"/>
                </a:lnTo>
                <a:lnTo>
                  <a:pt x="661047" y="93179"/>
                </a:lnTo>
                <a:lnTo>
                  <a:pt x="666775" y="121526"/>
                </a:lnTo>
                <a:lnTo>
                  <a:pt x="666775" y="27089"/>
                </a:lnTo>
                <a:lnTo>
                  <a:pt x="641667" y="9677"/>
                </a:lnTo>
                <a:lnTo>
                  <a:pt x="595325" y="0"/>
                </a:lnTo>
                <a:lnTo>
                  <a:pt x="119049" y="0"/>
                </a:lnTo>
                <a:lnTo>
                  <a:pt x="72707" y="9664"/>
                </a:lnTo>
                <a:lnTo>
                  <a:pt x="34874" y="35877"/>
                </a:lnTo>
                <a:lnTo>
                  <a:pt x="9359" y="74549"/>
                </a:lnTo>
                <a:lnTo>
                  <a:pt x="0" y="121526"/>
                </a:lnTo>
                <a:lnTo>
                  <a:pt x="0" y="601586"/>
                </a:lnTo>
                <a:lnTo>
                  <a:pt x="9359" y="648284"/>
                </a:lnTo>
                <a:lnTo>
                  <a:pt x="34874" y="686435"/>
                </a:lnTo>
                <a:lnTo>
                  <a:pt x="72694" y="712127"/>
                </a:lnTo>
                <a:lnTo>
                  <a:pt x="119049" y="721575"/>
                </a:lnTo>
                <a:lnTo>
                  <a:pt x="251968" y="721575"/>
                </a:lnTo>
                <a:lnTo>
                  <a:pt x="344703" y="816571"/>
                </a:lnTo>
                <a:lnTo>
                  <a:pt x="350774" y="819150"/>
                </a:lnTo>
                <a:lnTo>
                  <a:pt x="363702" y="819150"/>
                </a:lnTo>
                <a:lnTo>
                  <a:pt x="369785" y="816571"/>
                </a:lnTo>
                <a:lnTo>
                  <a:pt x="424078" y="760933"/>
                </a:lnTo>
                <a:lnTo>
                  <a:pt x="462508" y="721575"/>
                </a:lnTo>
                <a:lnTo>
                  <a:pt x="595325" y="721575"/>
                </a:lnTo>
                <a:lnTo>
                  <a:pt x="641629" y="712127"/>
                </a:lnTo>
                <a:lnTo>
                  <a:pt x="679475" y="686396"/>
                </a:lnTo>
                <a:lnTo>
                  <a:pt x="705015" y="648246"/>
                </a:lnTo>
                <a:lnTo>
                  <a:pt x="714375" y="601586"/>
                </a:lnTo>
                <a:lnTo>
                  <a:pt x="714375" y="121526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775522" y="7510881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577634" y="186359"/>
                </a:moveTo>
                <a:lnTo>
                  <a:pt x="574382" y="179565"/>
                </a:lnTo>
                <a:lnTo>
                  <a:pt x="564515" y="171424"/>
                </a:lnTo>
                <a:lnTo>
                  <a:pt x="559155" y="169506"/>
                </a:lnTo>
                <a:lnTo>
                  <a:pt x="553694" y="169506"/>
                </a:lnTo>
                <a:lnTo>
                  <a:pt x="551967" y="169595"/>
                </a:lnTo>
                <a:lnTo>
                  <a:pt x="550443" y="169697"/>
                </a:lnTo>
                <a:lnTo>
                  <a:pt x="548805" y="170078"/>
                </a:lnTo>
                <a:lnTo>
                  <a:pt x="529564" y="173939"/>
                </a:lnTo>
                <a:lnTo>
                  <a:pt x="529564" y="222846"/>
                </a:lnTo>
                <a:lnTo>
                  <a:pt x="529564" y="269862"/>
                </a:lnTo>
                <a:lnTo>
                  <a:pt x="337566" y="308267"/>
                </a:lnTo>
                <a:lnTo>
                  <a:pt x="337566" y="261239"/>
                </a:lnTo>
                <a:lnTo>
                  <a:pt x="529564" y="222846"/>
                </a:lnTo>
                <a:lnTo>
                  <a:pt x="529564" y="173939"/>
                </a:lnTo>
                <a:lnTo>
                  <a:pt x="308927" y="218059"/>
                </a:lnTo>
                <a:lnTo>
                  <a:pt x="289585" y="241617"/>
                </a:lnTo>
                <a:lnTo>
                  <a:pt x="289585" y="465315"/>
                </a:lnTo>
                <a:lnTo>
                  <a:pt x="289585" y="517029"/>
                </a:lnTo>
                <a:lnTo>
                  <a:pt x="289585" y="563880"/>
                </a:lnTo>
                <a:lnTo>
                  <a:pt x="288163" y="573303"/>
                </a:lnTo>
                <a:lnTo>
                  <a:pt x="284149" y="581672"/>
                </a:lnTo>
                <a:lnTo>
                  <a:pt x="277863" y="588479"/>
                </a:lnTo>
                <a:lnTo>
                  <a:pt x="269659" y="593255"/>
                </a:lnTo>
                <a:lnTo>
                  <a:pt x="264210" y="595452"/>
                </a:lnTo>
                <a:lnTo>
                  <a:pt x="256933" y="598995"/>
                </a:lnTo>
                <a:lnTo>
                  <a:pt x="243332" y="598995"/>
                </a:lnTo>
                <a:lnTo>
                  <a:pt x="237578" y="597560"/>
                </a:lnTo>
                <a:lnTo>
                  <a:pt x="231457" y="593534"/>
                </a:lnTo>
                <a:lnTo>
                  <a:pt x="220192" y="580148"/>
                </a:lnTo>
                <a:lnTo>
                  <a:pt x="217741" y="563880"/>
                </a:lnTo>
                <a:lnTo>
                  <a:pt x="223647" y="548513"/>
                </a:lnTo>
                <a:lnTo>
                  <a:pt x="237490" y="537806"/>
                </a:lnTo>
                <a:lnTo>
                  <a:pt x="289585" y="517029"/>
                </a:lnTo>
                <a:lnTo>
                  <a:pt x="289585" y="465315"/>
                </a:lnTo>
                <a:lnTo>
                  <a:pt x="219671" y="493280"/>
                </a:lnTo>
                <a:lnTo>
                  <a:pt x="183172" y="522478"/>
                </a:lnTo>
                <a:lnTo>
                  <a:pt x="169494" y="567207"/>
                </a:lnTo>
                <a:lnTo>
                  <a:pt x="175818" y="598360"/>
                </a:lnTo>
                <a:lnTo>
                  <a:pt x="192989" y="623671"/>
                </a:lnTo>
                <a:lnTo>
                  <a:pt x="218338" y="640664"/>
                </a:lnTo>
                <a:lnTo>
                  <a:pt x="249174" y="646874"/>
                </a:lnTo>
                <a:lnTo>
                  <a:pt x="260921" y="646036"/>
                </a:lnTo>
                <a:lnTo>
                  <a:pt x="308013" y="625665"/>
                </a:lnTo>
                <a:lnTo>
                  <a:pt x="333908" y="587451"/>
                </a:lnTo>
                <a:lnTo>
                  <a:pt x="337464" y="517029"/>
                </a:lnTo>
                <a:lnTo>
                  <a:pt x="337464" y="357200"/>
                </a:lnTo>
                <a:lnTo>
                  <a:pt x="529564" y="318795"/>
                </a:lnTo>
                <a:lnTo>
                  <a:pt x="529564" y="417334"/>
                </a:lnTo>
                <a:lnTo>
                  <a:pt x="529564" y="468858"/>
                </a:lnTo>
                <a:lnTo>
                  <a:pt x="529551" y="515874"/>
                </a:lnTo>
                <a:lnTo>
                  <a:pt x="504190" y="547382"/>
                </a:lnTo>
                <a:lnTo>
                  <a:pt x="497001" y="550926"/>
                </a:lnTo>
                <a:lnTo>
                  <a:pt x="483311" y="550926"/>
                </a:lnTo>
                <a:lnTo>
                  <a:pt x="477558" y="549490"/>
                </a:lnTo>
                <a:lnTo>
                  <a:pt x="471436" y="545376"/>
                </a:lnTo>
                <a:lnTo>
                  <a:pt x="460171" y="531977"/>
                </a:lnTo>
                <a:lnTo>
                  <a:pt x="457720" y="515708"/>
                </a:lnTo>
                <a:lnTo>
                  <a:pt x="463626" y="500341"/>
                </a:lnTo>
                <a:lnTo>
                  <a:pt x="477469" y="489635"/>
                </a:lnTo>
                <a:lnTo>
                  <a:pt x="529564" y="468858"/>
                </a:lnTo>
                <a:lnTo>
                  <a:pt x="529564" y="417334"/>
                </a:lnTo>
                <a:lnTo>
                  <a:pt x="459651" y="445300"/>
                </a:lnTo>
                <a:lnTo>
                  <a:pt x="423227" y="474548"/>
                </a:lnTo>
                <a:lnTo>
                  <a:pt x="409575" y="519226"/>
                </a:lnTo>
                <a:lnTo>
                  <a:pt x="415886" y="550392"/>
                </a:lnTo>
                <a:lnTo>
                  <a:pt x="433031" y="575741"/>
                </a:lnTo>
                <a:lnTo>
                  <a:pt x="458381" y="592772"/>
                </a:lnTo>
                <a:lnTo>
                  <a:pt x="489242" y="598995"/>
                </a:lnTo>
                <a:lnTo>
                  <a:pt x="500989" y="598157"/>
                </a:lnTo>
                <a:lnTo>
                  <a:pt x="548144" y="577773"/>
                </a:lnTo>
                <a:lnTo>
                  <a:pt x="574078" y="539546"/>
                </a:lnTo>
                <a:lnTo>
                  <a:pt x="577634" y="515874"/>
                </a:lnTo>
                <a:lnTo>
                  <a:pt x="577634" y="468858"/>
                </a:lnTo>
                <a:lnTo>
                  <a:pt x="577634" y="318795"/>
                </a:lnTo>
                <a:lnTo>
                  <a:pt x="577634" y="308267"/>
                </a:lnTo>
                <a:lnTo>
                  <a:pt x="577634" y="222846"/>
                </a:lnTo>
                <a:lnTo>
                  <a:pt x="577634" y="186359"/>
                </a:lnTo>
                <a:close/>
              </a:path>
              <a:path w="819150" h="819150">
                <a:moveTo>
                  <a:pt x="819150" y="409575"/>
                </a:moveTo>
                <a:lnTo>
                  <a:pt x="816381" y="361937"/>
                </a:lnTo>
                <a:lnTo>
                  <a:pt x="808291" y="315887"/>
                </a:lnTo>
                <a:lnTo>
                  <a:pt x="795197" y="271716"/>
                </a:lnTo>
                <a:lnTo>
                  <a:pt x="777392" y="229755"/>
                </a:lnTo>
                <a:lnTo>
                  <a:pt x="771169" y="218694"/>
                </a:lnTo>
                <a:lnTo>
                  <a:pt x="771169" y="409575"/>
                </a:lnTo>
                <a:lnTo>
                  <a:pt x="767867" y="458571"/>
                </a:lnTo>
                <a:lnTo>
                  <a:pt x="758228" y="505587"/>
                </a:lnTo>
                <a:lnTo>
                  <a:pt x="742708" y="550176"/>
                </a:lnTo>
                <a:lnTo>
                  <a:pt x="721728" y="591908"/>
                </a:lnTo>
                <a:lnTo>
                  <a:pt x="695731" y="630364"/>
                </a:lnTo>
                <a:lnTo>
                  <a:pt x="665137" y="665099"/>
                </a:lnTo>
                <a:lnTo>
                  <a:pt x="630389" y="695680"/>
                </a:lnTo>
                <a:lnTo>
                  <a:pt x="591934" y="721664"/>
                </a:lnTo>
                <a:lnTo>
                  <a:pt x="550189" y="742632"/>
                </a:lnTo>
                <a:lnTo>
                  <a:pt x="505587" y="758151"/>
                </a:lnTo>
                <a:lnTo>
                  <a:pt x="458571" y="767778"/>
                </a:lnTo>
                <a:lnTo>
                  <a:pt x="409575" y="771080"/>
                </a:lnTo>
                <a:lnTo>
                  <a:pt x="360578" y="767778"/>
                </a:lnTo>
                <a:lnTo>
                  <a:pt x="313563" y="758151"/>
                </a:lnTo>
                <a:lnTo>
                  <a:pt x="268960" y="742632"/>
                </a:lnTo>
                <a:lnTo>
                  <a:pt x="227215" y="721664"/>
                </a:lnTo>
                <a:lnTo>
                  <a:pt x="188747" y="695680"/>
                </a:lnTo>
                <a:lnTo>
                  <a:pt x="154012" y="665099"/>
                </a:lnTo>
                <a:lnTo>
                  <a:pt x="123418" y="630364"/>
                </a:lnTo>
                <a:lnTo>
                  <a:pt x="97421" y="591908"/>
                </a:lnTo>
                <a:lnTo>
                  <a:pt x="76441" y="550176"/>
                </a:lnTo>
                <a:lnTo>
                  <a:pt x="60909" y="505587"/>
                </a:lnTo>
                <a:lnTo>
                  <a:pt x="51282" y="458571"/>
                </a:lnTo>
                <a:lnTo>
                  <a:pt x="47980" y="409575"/>
                </a:lnTo>
                <a:lnTo>
                  <a:pt x="51282" y="360578"/>
                </a:lnTo>
                <a:lnTo>
                  <a:pt x="60909" y="313563"/>
                </a:lnTo>
                <a:lnTo>
                  <a:pt x="76441" y="268973"/>
                </a:lnTo>
                <a:lnTo>
                  <a:pt x="97421" y="227215"/>
                </a:lnTo>
                <a:lnTo>
                  <a:pt x="123418" y="188760"/>
                </a:lnTo>
                <a:lnTo>
                  <a:pt x="154012" y="154012"/>
                </a:lnTo>
                <a:lnTo>
                  <a:pt x="188747" y="123431"/>
                </a:lnTo>
                <a:lnTo>
                  <a:pt x="227215" y="97421"/>
                </a:lnTo>
                <a:lnTo>
                  <a:pt x="268960" y="76441"/>
                </a:lnTo>
                <a:lnTo>
                  <a:pt x="313563" y="60921"/>
                </a:lnTo>
                <a:lnTo>
                  <a:pt x="360578" y="51295"/>
                </a:lnTo>
                <a:lnTo>
                  <a:pt x="409575" y="47980"/>
                </a:lnTo>
                <a:lnTo>
                  <a:pt x="458597" y="51295"/>
                </a:lnTo>
                <a:lnTo>
                  <a:pt x="505625" y="60921"/>
                </a:lnTo>
                <a:lnTo>
                  <a:pt x="550227" y="76441"/>
                </a:lnTo>
                <a:lnTo>
                  <a:pt x="591972" y="97421"/>
                </a:lnTo>
                <a:lnTo>
                  <a:pt x="630440" y="123431"/>
                </a:lnTo>
                <a:lnTo>
                  <a:pt x="665175" y="154012"/>
                </a:lnTo>
                <a:lnTo>
                  <a:pt x="695756" y="188760"/>
                </a:lnTo>
                <a:lnTo>
                  <a:pt x="721753" y="227215"/>
                </a:lnTo>
                <a:lnTo>
                  <a:pt x="742721" y="268973"/>
                </a:lnTo>
                <a:lnTo>
                  <a:pt x="758240" y="313563"/>
                </a:lnTo>
                <a:lnTo>
                  <a:pt x="767867" y="360578"/>
                </a:lnTo>
                <a:lnTo>
                  <a:pt x="771169" y="409575"/>
                </a:lnTo>
                <a:lnTo>
                  <a:pt x="771169" y="218694"/>
                </a:lnTo>
                <a:lnTo>
                  <a:pt x="728954" y="153695"/>
                </a:lnTo>
                <a:lnTo>
                  <a:pt x="698931" y="120218"/>
                </a:lnTo>
                <a:lnTo>
                  <a:pt x="665454" y="90195"/>
                </a:lnTo>
                <a:lnTo>
                  <a:pt x="628840" y="63944"/>
                </a:lnTo>
                <a:lnTo>
                  <a:pt x="589394" y="41757"/>
                </a:lnTo>
                <a:lnTo>
                  <a:pt x="547433" y="23952"/>
                </a:lnTo>
                <a:lnTo>
                  <a:pt x="503275" y="10858"/>
                </a:lnTo>
                <a:lnTo>
                  <a:pt x="457212" y="2768"/>
                </a:lnTo>
                <a:lnTo>
                  <a:pt x="409575" y="0"/>
                </a:lnTo>
                <a:lnTo>
                  <a:pt x="361911" y="2768"/>
                </a:lnTo>
                <a:lnTo>
                  <a:pt x="315849" y="10858"/>
                </a:lnTo>
                <a:lnTo>
                  <a:pt x="271678" y="23952"/>
                </a:lnTo>
                <a:lnTo>
                  <a:pt x="229704" y="41757"/>
                </a:lnTo>
                <a:lnTo>
                  <a:pt x="190258" y="63944"/>
                </a:lnTo>
                <a:lnTo>
                  <a:pt x="153657" y="90195"/>
                </a:lnTo>
                <a:lnTo>
                  <a:pt x="120180" y="120218"/>
                </a:lnTo>
                <a:lnTo>
                  <a:pt x="90157" y="153695"/>
                </a:lnTo>
                <a:lnTo>
                  <a:pt x="63906" y="190309"/>
                </a:lnTo>
                <a:lnTo>
                  <a:pt x="41732" y="229755"/>
                </a:lnTo>
                <a:lnTo>
                  <a:pt x="23939" y="271716"/>
                </a:lnTo>
                <a:lnTo>
                  <a:pt x="10845" y="315887"/>
                </a:lnTo>
                <a:lnTo>
                  <a:pt x="2768" y="361937"/>
                </a:lnTo>
                <a:lnTo>
                  <a:pt x="0" y="409575"/>
                </a:lnTo>
                <a:lnTo>
                  <a:pt x="2768" y="457225"/>
                </a:lnTo>
                <a:lnTo>
                  <a:pt x="10845" y="503275"/>
                </a:lnTo>
                <a:lnTo>
                  <a:pt x="23952" y="547446"/>
                </a:lnTo>
                <a:lnTo>
                  <a:pt x="41744" y="589407"/>
                </a:lnTo>
                <a:lnTo>
                  <a:pt x="63931" y="628840"/>
                </a:lnTo>
                <a:lnTo>
                  <a:pt x="90195" y="665467"/>
                </a:lnTo>
                <a:lnTo>
                  <a:pt x="120218" y="698931"/>
                </a:lnTo>
                <a:lnTo>
                  <a:pt x="153695" y="728967"/>
                </a:lnTo>
                <a:lnTo>
                  <a:pt x="190309" y="755218"/>
                </a:lnTo>
                <a:lnTo>
                  <a:pt x="229755" y="777405"/>
                </a:lnTo>
                <a:lnTo>
                  <a:pt x="271716" y="795197"/>
                </a:lnTo>
                <a:lnTo>
                  <a:pt x="315874" y="808304"/>
                </a:lnTo>
                <a:lnTo>
                  <a:pt x="361937" y="816394"/>
                </a:lnTo>
                <a:lnTo>
                  <a:pt x="409575" y="819150"/>
                </a:lnTo>
                <a:lnTo>
                  <a:pt x="457212" y="816394"/>
                </a:lnTo>
                <a:lnTo>
                  <a:pt x="503275" y="808304"/>
                </a:lnTo>
                <a:lnTo>
                  <a:pt x="547433" y="795197"/>
                </a:lnTo>
                <a:lnTo>
                  <a:pt x="589394" y="777405"/>
                </a:lnTo>
                <a:lnTo>
                  <a:pt x="600633" y="771080"/>
                </a:lnTo>
                <a:lnTo>
                  <a:pt x="628840" y="755218"/>
                </a:lnTo>
                <a:lnTo>
                  <a:pt x="665454" y="728967"/>
                </a:lnTo>
                <a:lnTo>
                  <a:pt x="698931" y="698931"/>
                </a:lnTo>
                <a:lnTo>
                  <a:pt x="728954" y="665467"/>
                </a:lnTo>
                <a:lnTo>
                  <a:pt x="755218" y="628840"/>
                </a:lnTo>
                <a:lnTo>
                  <a:pt x="777392" y="589407"/>
                </a:lnTo>
                <a:lnTo>
                  <a:pt x="795197" y="547446"/>
                </a:lnTo>
                <a:lnTo>
                  <a:pt x="808291" y="503275"/>
                </a:lnTo>
                <a:lnTo>
                  <a:pt x="816381" y="457225"/>
                </a:lnTo>
                <a:lnTo>
                  <a:pt x="819150" y="409575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297783" y="7811708"/>
            <a:ext cx="120014" cy="313690"/>
          </a:xfrm>
          <a:custGeom>
            <a:avLst/>
            <a:gdLst/>
            <a:ahLst/>
            <a:cxnLst/>
            <a:rect l="l" t="t" r="r" b="b"/>
            <a:pathLst>
              <a:path w="120015" h="313690">
                <a:moveTo>
                  <a:pt x="59947" y="313238"/>
                </a:moveTo>
                <a:lnTo>
                  <a:pt x="36642" y="308498"/>
                </a:lnTo>
                <a:lnTo>
                  <a:pt x="17584" y="295583"/>
                </a:lnTo>
                <a:lnTo>
                  <a:pt x="4720" y="276449"/>
                </a:lnTo>
                <a:lnTo>
                  <a:pt x="0" y="253051"/>
                </a:lnTo>
                <a:lnTo>
                  <a:pt x="0" y="60282"/>
                </a:lnTo>
                <a:lnTo>
                  <a:pt x="4720" y="36829"/>
                </a:lnTo>
                <a:lnTo>
                  <a:pt x="17584" y="17666"/>
                </a:lnTo>
                <a:lnTo>
                  <a:pt x="36642" y="4741"/>
                </a:lnTo>
                <a:lnTo>
                  <a:pt x="59947" y="0"/>
                </a:lnTo>
                <a:lnTo>
                  <a:pt x="83251" y="4741"/>
                </a:lnTo>
                <a:lnTo>
                  <a:pt x="102309" y="17666"/>
                </a:lnTo>
                <a:lnTo>
                  <a:pt x="115173" y="36829"/>
                </a:lnTo>
                <a:lnTo>
                  <a:pt x="117455" y="48168"/>
                </a:lnTo>
                <a:lnTo>
                  <a:pt x="59947" y="48168"/>
                </a:lnTo>
                <a:lnTo>
                  <a:pt x="53339" y="48264"/>
                </a:lnTo>
                <a:lnTo>
                  <a:pt x="48072" y="53552"/>
                </a:lnTo>
                <a:lnTo>
                  <a:pt x="47976" y="259685"/>
                </a:lnTo>
                <a:lnTo>
                  <a:pt x="53339" y="265069"/>
                </a:lnTo>
                <a:lnTo>
                  <a:pt x="117469" y="265069"/>
                </a:lnTo>
                <a:lnTo>
                  <a:pt x="115173" y="276449"/>
                </a:lnTo>
                <a:lnTo>
                  <a:pt x="102309" y="295583"/>
                </a:lnTo>
                <a:lnTo>
                  <a:pt x="83251" y="308498"/>
                </a:lnTo>
                <a:lnTo>
                  <a:pt x="59947" y="313238"/>
                </a:lnTo>
                <a:close/>
              </a:path>
              <a:path w="120015" h="313690">
                <a:moveTo>
                  <a:pt x="117469" y="265069"/>
                </a:moveTo>
                <a:lnTo>
                  <a:pt x="66554" y="265069"/>
                </a:lnTo>
                <a:lnTo>
                  <a:pt x="72013" y="259685"/>
                </a:lnTo>
                <a:lnTo>
                  <a:pt x="72013" y="53552"/>
                </a:lnTo>
                <a:lnTo>
                  <a:pt x="66554" y="48168"/>
                </a:lnTo>
                <a:lnTo>
                  <a:pt x="117455" y="48168"/>
                </a:lnTo>
                <a:lnTo>
                  <a:pt x="119894" y="60282"/>
                </a:lnTo>
                <a:lnTo>
                  <a:pt x="119894" y="253051"/>
                </a:lnTo>
                <a:lnTo>
                  <a:pt x="117469" y="265069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6" name="object 96"/>
          <p:cNvGrpSpPr/>
          <p:nvPr/>
        </p:nvGrpSpPr>
        <p:grpSpPr>
          <a:xfrm>
            <a:off x="10443342" y="7715371"/>
            <a:ext cx="384175" cy="409575"/>
            <a:chOff x="10443342" y="7715371"/>
            <a:chExt cx="384175" cy="409575"/>
          </a:xfrm>
        </p:grpSpPr>
        <p:pic>
          <p:nvPicPr>
            <p:cNvPr id="97" name="object 9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707454" y="7884008"/>
              <a:ext cx="119894" cy="120372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0443342" y="7715371"/>
              <a:ext cx="264160" cy="409575"/>
            </a:xfrm>
            <a:custGeom>
              <a:avLst/>
              <a:gdLst/>
              <a:ahLst/>
              <a:cxnLst/>
              <a:rect l="l" t="t" r="r" b="b"/>
              <a:pathLst>
                <a:path w="264159" h="409575">
                  <a:moveTo>
                    <a:pt x="60042" y="409574"/>
                  </a:moveTo>
                  <a:lnTo>
                    <a:pt x="17632" y="391920"/>
                  </a:lnTo>
                  <a:lnTo>
                    <a:pt x="97" y="349869"/>
                  </a:lnTo>
                  <a:lnTo>
                    <a:pt x="0" y="60186"/>
                  </a:lnTo>
                  <a:lnTo>
                    <a:pt x="4735" y="36788"/>
                  </a:lnTo>
                  <a:lnTo>
                    <a:pt x="17632" y="17654"/>
                  </a:lnTo>
                  <a:lnTo>
                    <a:pt x="36723" y="4739"/>
                  </a:lnTo>
                  <a:lnTo>
                    <a:pt x="60042" y="0"/>
                  </a:lnTo>
                  <a:lnTo>
                    <a:pt x="83362" y="4739"/>
                  </a:lnTo>
                  <a:lnTo>
                    <a:pt x="102453" y="17654"/>
                  </a:lnTo>
                  <a:lnTo>
                    <a:pt x="115349" y="36788"/>
                  </a:lnTo>
                  <a:lnTo>
                    <a:pt x="117653" y="48168"/>
                  </a:lnTo>
                  <a:lnTo>
                    <a:pt x="53435" y="48168"/>
                  </a:lnTo>
                  <a:lnTo>
                    <a:pt x="47976" y="53552"/>
                  </a:lnTo>
                  <a:lnTo>
                    <a:pt x="47976" y="355926"/>
                  </a:lnTo>
                  <a:lnTo>
                    <a:pt x="53435" y="361406"/>
                  </a:lnTo>
                  <a:lnTo>
                    <a:pt x="117565" y="361406"/>
                  </a:lnTo>
                  <a:lnTo>
                    <a:pt x="115269" y="372785"/>
                  </a:lnTo>
                  <a:lnTo>
                    <a:pt x="102405" y="391920"/>
                  </a:lnTo>
                  <a:lnTo>
                    <a:pt x="83347" y="404835"/>
                  </a:lnTo>
                  <a:lnTo>
                    <a:pt x="60042" y="409574"/>
                  </a:lnTo>
                  <a:close/>
                </a:path>
                <a:path w="264159" h="409575">
                  <a:moveTo>
                    <a:pt x="72013" y="248052"/>
                  </a:moveTo>
                  <a:lnTo>
                    <a:pt x="72013" y="53552"/>
                  </a:lnTo>
                  <a:lnTo>
                    <a:pt x="66650" y="48168"/>
                  </a:lnTo>
                  <a:lnTo>
                    <a:pt x="117653" y="48168"/>
                  </a:lnTo>
                  <a:lnTo>
                    <a:pt x="120085" y="60186"/>
                  </a:lnTo>
                  <a:lnTo>
                    <a:pt x="120085" y="131621"/>
                  </a:lnTo>
                  <a:lnTo>
                    <a:pt x="234118" y="131621"/>
                  </a:lnTo>
                  <a:lnTo>
                    <a:pt x="235652" y="133934"/>
                  </a:lnTo>
                  <a:lnTo>
                    <a:pt x="237702" y="144504"/>
                  </a:lnTo>
                  <a:lnTo>
                    <a:pt x="177064" y="144504"/>
                  </a:lnTo>
                  <a:lnTo>
                    <a:pt x="173903" y="145754"/>
                  </a:lnTo>
                  <a:lnTo>
                    <a:pt x="72013" y="248052"/>
                  </a:lnTo>
                  <a:close/>
                </a:path>
                <a:path w="264159" h="409575">
                  <a:moveTo>
                    <a:pt x="234118" y="131621"/>
                  </a:moveTo>
                  <a:lnTo>
                    <a:pt x="120085" y="131621"/>
                  </a:lnTo>
                  <a:lnTo>
                    <a:pt x="137610" y="114027"/>
                  </a:lnTo>
                  <a:lnTo>
                    <a:pt x="146999" y="106273"/>
                  </a:lnTo>
                  <a:lnTo>
                    <a:pt x="157420" y="100747"/>
                  </a:lnTo>
                  <a:lnTo>
                    <a:pt x="168542" y="97437"/>
                  </a:lnTo>
                  <a:lnTo>
                    <a:pt x="180032" y="96336"/>
                  </a:lnTo>
                  <a:lnTo>
                    <a:pt x="191522" y="97451"/>
                  </a:lnTo>
                  <a:lnTo>
                    <a:pt x="202644" y="100783"/>
                  </a:lnTo>
                  <a:lnTo>
                    <a:pt x="213066" y="106314"/>
                  </a:lnTo>
                  <a:lnTo>
                    <a:pt x="222455" y="114027"/>
                  </a:lnTo>
                  <a:lnTo>
                    <a:pt x="234118" y="131621"/>
                  </a:lnTo>
                  <a:close/>
                </a:path>
                <a:path w="264159" h="409575">
                  <a:moveTo>
                    <a:pt x="262779" y="361502"/>
                  </a:moveTo>
                  <a:lnTo>
                    <a:pt x="206463" y="361502"/>
                  </a:lnTo>
                  <a:lnTo>
                    <a:pt x="208665" y="360829"/>
                  </a:lnTo>
                  <a:lnTo>
                    <a:pt x="214315" y="357079"/>
                  </a:lnTo>
                  <a:lnTo>
                    <a:pt x="215464" y="353714"/>
                  </a:lnTo>
                  <a:lnTo>
                    <a:pt x="216230" y="349869"/>
                  </a:lnTo>
                  <a:lnTo>
                    <a:pt x="216422" y="346311"/>
                  </a:lnTo>
                  <a:lnTo>
                    <a:pt x="214028" y="342658"/>
                  </a:lnTo>
                  <a:lnTo>
                    <a:pt x="133109" y="220747"/>
                  </a:lnTo>
                  <a:lnTo>
                    <a:pt x="193152" y="160368"/>
                  </a:lnTo>
                  <a:lnTo>
                    <a:pt x="193152" y="152773"/>
                  </a:lnTo>
                  <a:lnTo>
                    <a:pt x="188459" y="148062"/>
                  </a:lnTo>
                  <a:lnTo>
                    <a:pt x="186161" y="145658"/>
                  </a:lnTo>
                  <a:lnTo>
                    <a:pt x="183001" y="144504"/>
                  </a:lnTo>
                  <a:lnTo>
                    <a:pt x="237702" y="144504"/>
                  </a:lnTo>
                  <a:lnTo>
                    <a:pt x="240051" y="156619"/>
                  </a:lnTo>
                  <a:lnTo>
                    <a:pt x="235652" y="179303"/>
                  </a:lnTo>
                  <a:lnTo>
                    <a:pt x="222455" y="199210"/>
                  </a:lnTo>
                  <a:lnTo>
                    <a:pt x="194875" y="226900"/>
                  </a:lnTo>
                  <a:lnTo>
                    <a:pt x="253960" y="316026"/>
                  </a:lnTo>
                  <a:lnTo>
                    <a:pt x="259554" y="326507"/>
                  </a:lnTo>
                  <a:lnTo>
                    <a:pt x="262938" y="337718"/>
                  </a:lnTo>
                  <a:lnTo>
                    <a:pt x="264060" y="349380"/>
                  </a:lnTo>
                  <a:lnTo>
                    <a:pt x="262905" y="360829"/>
                  </a:lnTo>
                  <a:lnTo>
                    <a:pt x="262779" y="361502"/>
                  </a:lnTo>
                  <a:close/>
                </a:path>
                <a:path w="264159" h="409575">
                  <a:moveTo>
                    <a:pt x="117565" y="361406"/>
                  </a:moveTo>
                  <a:lnTo>
                    <a:pt x="66650" y="361406"/>
                  </a:lnTo>
                  <a:lnTo>
                    <a:pt x="72013" y="355926"/>
                  </a:lnTo>
                  <a:lnTo>
                    <a:pt x="72013" y="281991"/>
                  </a:lnTo>
                  <a:lnTo>
                    <a:pt x="115776" y="238149"/>
                  </a:lnTo>
                  <a:lnTo>
                    <a:pt x="177652" y="331409"/>
                  </a:lnTo>
                  <a:lnTo>
                    <a:pt x="119989" y="331409"/>
                  </a:lnTo>
                  <a:lnTo>
                    <a:pt x="119892" y="349869"/>
                  </a:lnTo>
                  <a:lnTo>
                    <a:pt x="117565" y="361406"/>
                  </a:lnTo>
                  <a:close/>
                </a:path>
                <a:path w="264159" h="409575">
                  <a:moveTo>
                    <a:pt x="204068" y="409574"/>
                  </a:moveTo>
                  <a:lnTo>
                    <a:pt x="163736" y="394039"/>
                  </a:lnTo>
                  <a:lnTo>
                    <a:pt x="119989" y="331409"/>
                  </a:lnTo>
                  <a:lnTo>
                    <a:pt x="177652" y="331409"/>
                  </a:lnTo>
                  <a:lnTo>
                    <a:pt x="194109" y="356214"/>
                  </a:lnTo>
                  <a:lnTo>
                    <a:pt x="196216" y="359483"/>
                  </a:lnTo>
                  <a:lnTo>
                    <a:pt x="200046" y="361502"/>
                  </a:lnTo>
                  <a:lnTo>
                    <a:pt x="262779" y="361502"/>
                  </a:lnTo>
                  <a:lnTo>
                    <a:pt x="259410" y="372601"/>
                  </a:lnTo>
                  <a:lnTo>
                    <a:pt x="229614" y="403855"/>
                  </a:lnTo>
                  <a:lnTo>
                    <a:pt x="212883" y="408930"/>
                  </a:lnTo>
                  <a:lnTo>
                    <a:pt x="204068" y="409574"/>
                  </a:lnTo>
                  <a:close/>
                </a:path>
              </a:pathLst>
            </a:custGeom>
            <a:solidFill>
              <a:srgbClr val="5E7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/>
          <p:nvPr/>
        </p:nvSpPr>
        <p:spPr>
          <a:xfrm>
            <a:off x="10008199" y="7715371"/>
            <a:ext cx="264160" cy="409575"/>
          </a:xfrm>
          <a:custGeom>
            <a:avLst/>
            <a:gdLst/>
            <a:ahLst/>
            <a:cxnLst/>
            <a:rect l="l" t="t" r="r" b="b"/>
            <a:pathLst>
              <a:path w="264159" h="409575">
                <a:moveTo>
                  <a:pt x="59947" y="409574"/>
                </a:moveTo>
                <a:lnTo>
                  <a:pt x="17584" y="391920"/>
                </a:lnTo>
                <a:lnTo>
                  <a:pt x="96" y="349869"/>
                </a:lnTo>
                <a:lnTo>
                  <a:pt x="0" y="60186"/>
                </a:lnTo>
                <a:lnTo>
                  <a:pt x="4722" y="36788"/>
                </a:lnTo>
                <a:lnTo>
                  <a:pt x="17596" y="17654"/>
                </a:lnTo>
                <a:lnTo>
                  <a:pt x="36682" y="4739"/>
                </a:lnTo>
                <a:lnTo>
                  <a:pt x="60042" y="0"/>
                </a:lnTo>
                <a:lnTo>
                  <a:pt x="83347" y="4739"/>
                </a:lnTo>
                <a:lnTo>
                  <a:pt x="102405" y="17654"/>
                </a:lnTo>
                <a:lnTo>
                  <a:pt x="115269" y="36788"/>
                </a:lnTo>
                <a:lnTo>
                  <a:pt x="117565" y="48168"/>
                </a:lnTo>
                <a:lnTo>
                  <a:pt x="53435" y="48168"/>
                </a:lnTo>
                <a:lnTo>
                  <a:pt x="48072" y="53552"/>
                </a:lnTo>
                <a:lnTo>
                  <a:pt x="48072" y="356022"/>
                </a:lnTo>
                <a:lnTo>
                  <a:pt x="53530" y="361502"/>
                </a:lnTo>
                <a:lnTo>
                  <a:pt x="117449" y="361502"/>
                </a:lnTo>
                <a:lnTo>
                  <a:pt x="115173" y="372785"/>
                </a:lnTo>
                <a:lnTo>
                  <a:pt x="102309" y="391920"/>
                </a:lnTo>
                <a:lnTo>
                  <a:pt x="83251" y="404835"/>
                </a:lnTo>
                <a:lnTo>
                  <a:pt x="59947" y="409574"/>
                </a:lnTo>
                <a:close/>
              </a:path>
              <a:path w="264159" h="409575">
                <a:moveTo>
                  <a:pt x="72013" y="248052"/>
                </a:moveTo>
                <a:lnTo>
                  <a:pt x="72013" y="53552"/>
                </a:lnTo>
                <a:lnTo>
                  <a:pt x="66650" y="48168"/>
                </a:lnTo>
                <a:lnTo>
                  <a:pt x="117565" y="48168"/>
                </a:lnTo>
                <a:lnTo>
                  <a:pt x="119989" y="60186"/>
                </a:lnTo>
                <a:lnTo>
                  <a:pt x="119989" y="131621"/>
                </a:lnTo>
                <a:lnTo>
                  <a:pt x="234071" y="131621"/>
                </a:lnTo>
                <a:lnTo>
                  <a:pt x="235598" y="133934"/>
                </a:lnTo>
                <a:lnTo>
                  <a:pt x="237640" y="144504"/>
                </a:lnTo>
                <a:lnTo>
                  <a:pt x="176968" y="144504"/>
                </a:lnTo>
                <a:lnTo>
                  <a:pt x="173808" y="145754"/>
                </a:lnTo>
                <a:lnTo>
                  <a:pt x="72013" y="248052"/>
                </a:lnTo>
                <a:close/>
              </a:path>
              <a:path w="264159" h="409575">
                <a:moveTo>
                  <a:pt x="234071" y="131621"/>
                </a:moveTo>
                <a:lnTo>
                  <a:pt x="119989" y="131621"/>
                </a:lnTo>
                <a:lnTo>
                  <a:pt x="137610" y="114027"/>
                </a:lnTo>
                <a:lnTo>
                  <a:pt x="147012" y="106273"/>
                </a:lnTo>
                <a:lnTo>
                  <a:pt x="157456" y="100747"/>
                </a:lnTo>
                <a:lnTo>
                  <a:pt x="168583" y="97437"/>
                </a:lnTo>
                <a:lnTo>
                  <a:pt x="180032" y="96336"/>
                </a:lnTo>
                <a:lnTo>
                  <a:pt x="191482" y="97451"/>
                </a:lnTo>
                <a:lnTo>
                  <a:pt x="202608" y="100783"/>
                </a:lnTo>
                <a:lnTo>
                  <a:pt x="213052" y="106314"/>
                </a:lnTo>
                <a:lnTo>
                  <a:pt x="222455" y="114027"/>
                </a:lnTo>
                <a:lnTo>
                  <a:pt x="234071" y="131621"/>
                </a:lnTo>
                <a:close/>
              </a:path>
              <a:path w="264159" h="409575">
                <a:moveTo>
                  <a:pt x="262779" y="361502"/>
                </a:moveTo>
                <a:lnTo>
                  <a:pt x="206463" y="361502"/>
                </a:lnTo>
                <a:lnTo>
                  <a:pt x="208665" y="360829"/>
                </a:lnTo>
                <a:lnTo>
                  <a:pt x="214315" y="357079"/>
                </a:lnTo>
                <a:lnTo>
                  <a:pt x="215464" y="353714"/>
                </a:lnTo>
                <a:lnTo>
                  <a:pt x="216230" y="349869"/>
                </a:lnTo>
                <a:lnTo>
                  <a:pt x="216422" y="346311"/>
                </a:lnTo>
                <a:lnTo>
                  <a:pt x="214028" y="342658"/>
                </a:lnTo>
                <a:lnTo>
                  <a:pt x="133109" y="220747"/>
                </a:lnTo>
                <a:lnTo>
                  <a:pt x="193247" y="160368"/>
                </a:lnTo>
                <a:lnTo>
                  <a:pt x="193247" y="152773"/>
                </a:lnTo>
                <a:lnTo>
                  <a:pt x="186161" y="145658"/>
                </a:lnTo>
                <a:lnTo>
                  <a:pt x="183097" y="144504"/>
                </a:lnTo>
                <a:lnTo>
                  <a:pt x="237640" y="144504"/>
                </a:lnTo>
                <a:lnTo>
                  <a:pt x="239979" y="156619"/>
                </a:lnTo>
                <a:lnTo>
                  <a:pt x="235598" y="179303"/>
                </a:lnTo>
                <a:lnTo>
                  <a:pt x="222455" y="199210"/>
                </a:lnTo>
                <a:lnTo>
                  <a:pt x="194780" y="226900"/>
                </a:lnTo>
                <a:lnTo>
                  <a:pt x="253960" y="316026"/>
                </a:lnTo>
                <a:lnTo>
                  <a:pt x="259513" y="326507"/>
                </a:lnTo>
                <a:lnTo>
                  <a:pt x="262902" y="337718"/>
                </a:lnTo>
                <a:lnTo>
                  <a:pt x="264047" y="349380"/>
                </a:lnTo>
                <a:lnTo>
                  <a:pt x="262905" y="360829"/>
                </a:lnTo>
                <a:lnTo>
                  <a:pt x="262779" y="361502"/>
                </a:lnTo>
                <a:close/>
              </a:path>
              <a:path w="264159" h="409575">
                <a:moveTo>
                  <a:pt x="117449" y="361502"/>
                </a:moveTo>
                <a:lnTo>
                  <a:pt x="66554" y="361502"/>
                </a:lnTo>
                <a:lnTo>
                  <a:pt x="72013" y="356022"/>
                </a:lnTo>
                <a:lnTo>
                  <a:pt x="72013" y="282087"/>
                </a:lnTo>
                <a:lnTo>
                  <a:pt x="115776" y="238149"/>
                </a:lnTo>
                <a:lnTo>
                  <a:pt x="177652" y="331409"/>
                </a:lnTo>
                <a:lnTo>
                  <a:pt x="119894" y="331409"/>
                </a:lnTo>
                <a:lnTo>
                  <a:pt x="119797" y="349869"/>
                </a:lnTo>
                <a:lnTo>
                  <a:pt x="117449" y="361502"/>
                </a:lnTo>
                <a:close/>
              </a:path>
              <a:path w="264159" h="409575">
                <a:moveTo>
                  <a:pt x="203973" y="409574"/>
                </a:moveTo>
                <a:lnTo>
                  <a:pt x="163681" y="394039"/>
                </a:lnTo>
                <a:lnTo>
                  <a:pt x="119894" y="331409"/>
                </a:lnTo>
                <a:lnTo>
                  <a:pt x="177652" y="331409"/>
                </a:lnTo>
                <a:lnTo>
                  <a:pt x="194109" y="356214"/>
                </a:lnTo>
                <a:lnTo>
                  <a:pt x="196312" y="359483"/>
                </a:lnTo>
                <a:lnTo>
                  <a:pt x="200046" y="361502"/>
                </a:lnTo>
                <a:lnTo>
                  <a:pt x="262779" y="361502"/>
                </a:lnTo>
                <a:lnTo>
                  <a:pt x="259408" y="372601"/>
                </a:lnTo>
                <a:lnTo>
                  <a:pt x="229519" y="403855"/>
                </a:lnTo>
                <a:lnTo>
                  <a:pt x="212787" y="408930"/>
                </a:lnTo>
                <a:lnTo>
                  <a:pt x="203973" y="409574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0" name="object 100"/>
          <p:cNvGrpSpPr/>
          <p:nvPr/>
        </p:nvGrpSpPr>
        <p:grpSpPr>
          <a:xfrm>
            <a:off x="12473513" y="7510881"/>
            <a:ext cx="819150" cy="819150"/>
            <a:chOff x="12473513" y="7510881"/>
            <a:chExt cx="819150" cy="819150"/>
          </a:xfrm>
        </p:grpSpPr>
        <p:sp>
          <p:nvSpPr>
            <p:cNvPr id="101" name="object 101"/>
            <p:cNvSpPr/>
            <p:nvPr/>
          </p:nvSpPr>
          <p:spPr>
            <a:xfrm>
              <a:off x="12473508" y="7510880"/>
              <a:ext cx="819150" cy="819150"/>
            </a:xfrm>
            <a:custGeom>
              <a:avLst/>
              <a:gdLst/>
              <a:ahLst/>
              <a:cxnLst/>
              <a:rect l="l" t="t" r="r" b="b"/>
              <a:pathLst>
                <a:path w="819150" h="819150">
                  <a:moveTo>
                    <a:pt x="625614" y="361505"/>
                  </a:moveTo>
                  <a:lnTo>
                    <a:pt x="619899" y="312026"/>
                  </a:lnTo>
                  <a:lnTo>
                    <a:pt x="603618" y="266585"/>
                  </a:lnTo>
                  <a:lnTo>
                    <a:pt x="578104" y="226466"/>
                  </a:lnTo>
                  <a:lnTo>
                    <a:pt x="577545" y="225907"/>
                  </a:lnTo>
                  <a:lnTo>
                    <a:pt x="577545" y="361505"/>
                  </a:lnTo>
                  <a:lnTo>
                    <a:pt x="572668" y="396024"/>
                  </a:lnTo>
                  <a:lnTo>
                    <a:pt x="558584" y="436651"/>
                  </a:lnTo>
                  <a:lnTo>
                    <a:pt x="536092" y="481457"/>
                  </a:lnTo>
                  <a:lnTo>
                    <a:pt x="506006" y="528523"/>
                  </a:lnTo>
                  <a:lnTo>
                    <a:pt x="473265" y="570611"/>
                  </a:lnTo>
                  <a:lnTo>
                    <a:pt x="444792" y="600494"/>
                  </a:lnTo>
                  <a:lnTo>
                    <a:pt x="409575" y="625424"/>
                  </a:lnTo>
                  <a:lnTo>
                    <a:pt x="396316" y="618629"/>
                  </a:lnTo>
                  <a:lnTo>
                    <a:pt x="345859" y="570649"/>
                  </a:lnTo>
                  <a:lnTo>
                    <a:pt x="313042" y="528523"/>
                  </a:lnTo>
                  <a:lnTo>
                    <a:pt x="283006" y="481469"/>
                  </a:lnTo>
                  <a:lnTo>
                    <a:pt x="260502" y="436676"/>
                  </a:lnTo>
                  <a:lnTo>
                    <a:pt x="246392" y="396062"/>
                  </a:lnTo>
                  <a:lnTo>
                    <a:pt x="241515" y="361505"/>
                  </a:lnTo>
                  <a:lnTo>
                    <a:pt x="247523" y="316915"/>
                  </a:lnTo>
                  <a:lnTo>
                    <a:pt x="264477" y="276809"/>
                  </a:lnTo>
                  <a:lnTo>
                    <a:pt x="290779" y="242798"/>
                  </a:lnTo>
                  <a:lnTo>
                    <a:pt x="324802" y="216509"/>
                  </a:lnTo>
                  <a:lnTo>
                    <a:pt x="364934" y="199555"/>
                  </a:lnTo>
                  <a:lnTo>
                    <a:pt x="409575" y="193535"/>
                  </a:lnTo>
                  <a:lnTo>
                    <a:pt x="454164" y="199555"/>
                  </a:lnTo>
                  <a:lnTo>
                    <a:pt x="494271" y="216509"/>
                  </a:lnTo>
                  <a:lnTo>
                    <a:pt x="528281" y="242798"/>
                  </a:lnTo>
                  <a:lnTo>
                    <a:pt x="554570" y="276809"/>
                  </a:lnTo>
                  <a:lnTo>
                    <a:pt x="571525" y="316915"/>
                  </a:lnTo>
                  <a:lnTo>
                    <a:pt x="577545" y="361505"/>
                  </a:lnTo>
                  <a:lnTo>
                    <a:pt x="577545" y="225907"/>
                  </a:lnTo>
                  <a:lnTo>
                    <a:pt x="545185" y="193535"/>
                  </a:lnTo>
                  <a:lnTo>
                    <a:pt x="504532" y="167462"/>
                  </a:lnTo>
                  <a:lnTo>
                    <a:pt x="459105" y="151180"/>
                  </a:lnTo>
                  <a:lnTo>
                    <a:pt x="409663" y="145465"/>
                  </a:lnTo>
                  <a:lnTo>
                    <a:pt x="360095" y="151282"/>
                  </a:lnTo>
                  <a:lnTo>
                    <a:pt x="314642" y="167551"/>
                  </a:lnTo>
                  <a:lnTo>
                    <a:pt x="274535" y="193090"/>
                  </a:lnTo>
                  <a:lnTo>
                    <a:pt x="241058" y="226555"/>
                  </a:lnTo>
                  <a:lnTo>
                    <a:pt x="215519" y="266674"/>
                  </a:lnTo>
                  <a:lnTo>
                    <a:pt x="199250" y="312127"/>
                  </a:lnTo>
                  <a:lnTo>
                    <a:pt x="193535" y="361607"/>
                  </a:lnTo>
                  <a:lnTo>
                    <a:pt x="202946" y="419023"/>
                  </a:lnTo>
                  <a:lnTo>
                    <a:pt x="225501" y="475386"/>
                  </a:lnTo>
                  <a:lnTo>
                    <a:pt x="252666" y="524192"/>
                  </a:lnTo>
                  <a:lnTo>
                    <a:pt x="276021" y="559257"/>
                  </a:lnTo>
                  <a:lnTo>
                    <a:pt x="331939" y="626529"/>
                  </a:lnTo>
                  <a:lnTo>
                    <a:pt x="371106" y="659587"/>
                  </a:lnTo>
                  <a:lnTo>
                    <a:pt x="409575" y="673696"/>
                  </a:lnTo>
                  <a:lnTo>
                    <a:pt x="448017" y="659587"/>
                  </a:lnTo>
                  <a:lnTo>
                    <a:pt x="487121" y="626579"/>
                  </a:lnTo>
                  <a:lnTo>
                    <a:pt x="520852" y="588530"/>
                  </a:lnTo>
                  <a:lnTo>
                    <a:pt x="566445" y="524294"/>
                  </a:lnTo>
                  <a:lnTo>
                    <a:pt x="593686" y="475284"/>
                  </a:lnTo>
                  <a:lnTo>
                    <a:pt x="616216" y="418922"/>
                  </a:lnTo>
                  <a:lnTo>
                    <a:pt x="625614" y="361505"/>
                  </a:lnTo>
                  <a:close/>
                </a:path>
                <a:path w="819150" h="819150">
                  <a:moveTo>
                    <a:pt x="819150" y="409575"/>
                  </a:moveTo>
                  <a:lnTo>
                    <a:pt x="816381" y="361937"/>
                  </a:lnTo>
                  <a:lnTo>
                    <a:pt x="808291" y="315887"/>
                  </a:lnTo>
                  <a:lnTo>
                    <a:pt x="795197" y="271716"/>
                  </a:lnTo>
                  <a:lnTo>
                    <a:pt x="777392" y="229755"/>
                  </a:lnTo>
                  <a:lnTo>
                    <a:pt x="771169" y="218694"/>
                  </a:lnTo>
                  <a:lnTo>
                    <a:pt x="771169" y="409575"/>
                  </a:lnTo>
                  <a:lnTo>
                    <a:pt x="767867" y="458571"/>
                  </a:lnTo>
                  <a:lnTo>
                    <a:pt x="758228" y="505587"/>
                  </a:lnTo>
                  <a:lnTo>
                    <a:pt x="742708" y="550176"/>
                  </a:lnTo>
                  <a:lnTo>
                    <a:pt x="721728" y="591908"/>
                  </a:lnTo>
                  <a:lnTo>
                    <a:pt x="695731" y="630364"/>
                  </a:lnTo>
                  <a:lnTo>
                    <a:pt x="665137" y="665099"/>
                  </a:lnTo>
                  <a:lnTo>
                    <a:pt x="630389" y="695680"/>
                  </a:lnTo>
                  <a:lnTo>
                    <a:pt x="591934" y="721664"/>
                  </a:lnTo>
                  <a:lnTo>
                    <a:pt x="550189" y="742632"/>
                  </a:lnTo>
                  <a:lnTo>
                    <a:pt x="505587" y="758151"/>
                  </a:lnTo>
                  <a:lnTo>
                    <a:pt x="458571" y="767778"/>
                  </a:lnTo>
                  <a:lnTo>
                    <a:pt x="409575" y="771080"/>
                  </a:lnTo>
                  <a:lnTo>
                    <a:pt x="360578" y="767778"/>
                  </a:lnTo>
                  <a:lnTo>
                    <a:pt x="313563" y="758151"/>
                  </a:lnTo>
                  <a:lnTo>
                    <a:pt x="268960" y="742632"/>
                  </a:lnTo>
                  <a:lnTo>
                    <a:pt x="227215" y="721664"/>
                  </a:lnTo>
                  <a:lnTo>
                    <a:pt x="188747" y="695680"/>
                  </a:lnTo>
                  <a:lnTo>
                    <a:pt x="154012" y="665099"/>
                  </a:lnTo>
                  <a:lnTo>
                    <a:pt x="123418" y="630364"/>
                  </a:lnTo>
                  <a:lnTo>
                    <a:pt x="97421" y="591908"/>
                  </a:lnTo>
                  <a:lnTo>
                    <a:pt x="76441" y="550176"/>
                  </a:lnTo>
                  <a:lnTo>
                    <a:pt x="60909" y="505587"/>
                  </a:lnTo>
                  <a:lnTo>
                    <a:pt x="51282" y="458571"/>
                  </a:lnTo>
                  <a:lnTo>
                    <a:pt x="47980" y="409575"/>
                  </a:lnTo>
                  <a:lnTo>
                    <a:pt x="51282" y="360578"/>
                  </a:lnTo>
                  <a:lnTo>
                    <a:pt x="60909" y="313563"/>
                  </a:lnTo>
                  <a:lnTo>
                    <a:pt x="76441" y="268973"/>
                  </a:lnTo>
                  <a:lnTo>
                    <a:pt x="97421" y="227215"/>
                  </a:lnTo>
                  <a:lnTo>
                    <a:pt x="123418" y="188760"/>
                  </a:lnTo>
                  <a:lnTo>
                    <a:pt x="154012" y="154012"/>
                  </a:lnTo>
                  <a:lnTo>
                    <a:pt x="188747" y="123431"/>
                  </a:lnTo>
                  <a:lnTo>
                    <a:pt x="227215" y="97421"/>
                  </a:lnTo>
                  <a:lnTo>
                    <a:pt x="268960" y="76441"/>
                  </a:lnTo>
                  <a:lnTo>
                    <a:pt x="313563" y="60921"/>
                  </a:lnTo>
                  <a:lnTo>
                    <a:pt x="360578" y="51295"/>
                  </a:lnTo>
                  <a:lnTo>
                    <a:pt x="409575" y="47980"/>
                  </a:lnTo>
                  <a:lnTo>
                    <a:pt x="458571" y="51295"/>
                  </a:lnTo>
                  <a:lnTo>
                    <a:pt x="505587" y="60921"/>
                  </a:lnTo>
                  <a:lnTo>
                    <a:pt x="550189" y="76441"/>
                  </a:lnTo>
                  <a:lnTo>
                    <a:pt x="591934" y="97421"/>
                  </a:lnTo>
                  <a:lnTo>
                    <a:pt x="630389" y="123431"/>
                  </a:lnTo>
                  <a:lnTo>
                    <a:pt x="665137" y="154012"/>
                  </a:lnTo>
                  <a:lnTo>
                    <a:pt x="695731" y="188760"/>
                  </a:lnTo>
                  <a:lnTo>
                    <a:pt x="721728" y="227215"/>
                  </a:lnTo>
                  <a:lnTo>
                    <a:pt x="742708" y="268973"/>
                  </a:lnTo>
                  <a:lnTo>
                    <a:pt x="758228" y="313563"/>
                  </a:lnTo>
                  <a:lnTo>
                    <a:pt x="767867" y="360578"/>
                  </a:lnTo>
                  <a:lnTo>
                    <a:pt x="771169" y="409575"/>
                  </a:lnTo>
                  <a:lnTo>
                    <a:pt x="771169" y="218694"/>
                  </a:lnTo>
                  <a:lnTo>
                    <a:pt x="728954" y="153695"/>
                  </a:lnTo>
                  <a:lnTo>
                    <a:pt x="698931" y="120218"/>
                  </a:lnTo>
                  <a:lnTo>
                    <a:pt x="665454" y="90195"/>
                  </a:lnTo>
                  <a:lnTo>
                    <a:pt x="628840" y="63944"/>
                  </a:lnTo>
                  <a:lnTo>
                    <a:pt x="589394" y="41757"/>
                  </a:lnTo>
                  <a:lnTo>
                    <a:pt x="547433" y="23952"/>
                  </a:lnTo>
                  <a:lnTo>
                    <a:pt x="503275" y="10858"/>
                  </a:lnTo>
                  <a:lnTo>
                    <a:pt x="457212" y="2768"/>
                  </a:lnTo>
                  <a:lnTo>
                    <a:pt x="409575" y="0"/>
                  </a:lnTo>
                  <a:lnTo>
                    <a:pt x="361937" y="2768"/>
                  </a:lnTo>
                  <a:lnTo>
                    <a:pt x="315874" y="10858"/>
                  </a:lnTo>
                  <a:lnTo>
                    <a:pt x="271716" y="23952"/>
                  </a:lnTo>
                  <a:lnTo>
                    <a:pt x="229755" y="41757"/>
                  </a:lnTo>
                  <a:lnTo>
                    <a:pt x="190309" y="63944"/>
                  </a:lnTo>
                  <a:lnTo>
                    <a:pt x="153695" y="90195"/>
                  </a:lnTo>
                  <a:lnTo>
                    <a:pt x="120218" y="120218"/>
                  </a:lnTo>
                  <a:lnTo>
                    <a:pt x="90195" y="153695"/>
                  </a:lnTo>
                  <a:lnTo>
                    <a:pt x="63931" y="190309"/>
                  </a:lnTo>
                  <a:lnTo>
                    <a:pt x="41744" y="229755"/>
                  </a:lnTo>
                  <a:lnTo>
                    <a:pt x="23952" y="271716"/>
                  </a:lnTo>
                  <a:lnTo>
                    <a:pt x="10845" y="315887"/>
                  </a:lnTo>
                  <a:lnTo>
                    <a:pt x="2768" y="361937"/>
                  </a:lnTo>
                  <a:lnTo>
                    <a:pt x="0" y="409575"/>
                  </a:lnTo>
                  <a:lnTo>
                    <a:pt x="2768" y="457225"/>
                  </a:lnTo>
                  <a:lnTo>
                    <a:pt x="10845" y="503275"/>
                  </a:lnTo>
                  <a:lnTo>
                    <a:pt x="23952" y="547446"/>
                  </a:lnTo>
                  <a:lnTo>
                    <a:pt x="41744" y="589407"/>
                  </a:lnTo>
                  <a:lnTo>
                    <a:pt x="63931" y="628840"/>
                  </a:lnTo>
                  <a:lnTo>
                    <a:pt x="90195" y="665467"/>
                  </a:lnTo>
                  <a:lnTo>
                    <a:pt x="120218" y="698931"/>
                  </a:lnTo>
                  <a:lnTo>
                    <a:pt x="153695" y="728967"/>
                  </a:lnTo>
                  <a:lnTo>
                    <a:pt x="190309" y="755218"/>
                  </a:lnTo>
                  <a:lnTo>
                    <a:pt x="229755" y="777405"/>
                  </a:lnTo>
                  <a:lnTo>
                    <a:pt x="271716" y="795197"/>
                  </a:lnTo>
                  <a:lnTo>
                    <a:pt x="315874" y="808304"/>
                  </a:lnTo>
                  <a:lnTo>
                    <a:pt x="361937" y="816394"/>
                  </a:lnTo>
                  <a:lnTo>
                    <a:pt x="409575" y="819150"/>
                  </a:lnTo>
                  <a:lnTo>
                    <a:pt x="457212" y="816394"/>
                  </a:lnTo>
                  <a:lnTo>
                    <a:pt x="503275" y="808304"/>
                  </a:lnTo>
                  <a:lnTo>
                    <a:pt x="547433" y="795197"/>
                  </a:lnTo>
                  <a:lnTo>
                    <a:pt x="589394" y="777405"/>
                  </a:lnTo>
                  <a:lnTo>
                    <a:pt x="600633" y="771080"/>
                  </a:lnTo>
                  <a:lnTo>
                    <a:pt x="628840" y="755218"/>
                  </a:lnTo>
                  <a:lnTo>
                    <a:pt x="665454" y="728967"/>
                  </a:lnTo>
                  <a:lnTo>
                    <a:pt x="698931" y="698931"/>
                  </a:lnTo>
                  <a:lnTo>
                    <a:pt x="728954" y="665467"/>
                  </a:lnTo>
                  <a:lnTo>
                    <a:pt x="755218" y="628840"/>
                  </a:lnTo>
                  <a:lnTo>
                    <a:pt x="777392" y="589407"/>
                  </a:lnTo>
                  <a:lnTo>
                    <a:pt x="795197" y="547446"/>
                  </a:lnTo>
                  <a:lnTo>
                    <a:pt x="808291" y="503275"/>
                  </a:lnTo>
                  <a:lnTo>
                    <a:pt x="816381" y="457225"/>
                  </a:lnTo>
                  <a:lnTo>
                    <a:pt x="819150" y="409575"/>
                  </a:lnTo>
                  <a:close/>
                </a:path>
              </a:pathLst>
            </a:custGeom>
            <a:solidFill>
              <a:srgbClr val="5E7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763097" y="7752488"/>
              <a:ext cx="239979" cy="240075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11240841" y="7510881"/>
            <a:ext cx="819150" cy="819150"/>
            <a:chOff x="11240841" y="7510881"/>
            <a:chExt cx="819150" cy="819150"/>
          </a:xfrm>
        </p:grpSpPr>
        <p:sp>
          <p:nvSpPr>
            <p:cNvPr id="104" name="object 104"/>
            <p:cNvSpPr/>
            <p:nvPr/>
          </p:nvSpPr>
          <p:spPr>
            <a:xfrm>
              <a:off x="11240833" y="7510880"/>
              <a:ext cx="819150" cy="819150"/>
            </a:xfrm>
            <a:custGeom>
              <a:avLst/>
              <a:gdLst/>
              <a:ahLst/>
              <a:cxnLst/>
              <a:rect l="l" t="t" r="r" b="b"/>
              <a:pathLst>
                <a:path w="819150" h="819150">
                  <a:moveTo>
                    <a:pt x="721664" y="385635"/>
                  </a:moveTo>
                  <a:lnTo>
                    <a:pt x="714108" y="348297"/>
                  </a:lnTo>
                  <a:lnTo>
                    <a:pt x="706805" y="337477"/>
                  </a:lnTo>
                  <a:lnTo>
                    <a:pt x="695553" y="320814"/>
                  </a:lnTo>
                  <a:lnTo>
                    <a:pt x="693496" y="317754"/>
                  </a:lnTo>
                  <a:lnTo>
                    <a:pt x="673493" y="304266"/>
                  </a:lnTo>
                  <a:lnTo>
                    <a:pt x="673493" y="385445"/>
                  </a:lnTo>
                  <a:lnTo>
                    <a:pt x="672541" y="394893"/>
                  </a:lnTo>
                  <a:lnTo>
                    <a:pt x="669772" y="403809"/>
                  </a:lnTo>
                  <a:lnTo>
                    <a:pt x="665378" y="411975"/>
                  </a:lnTo>
                  <a:lnTo>
                    <a:pt x="659511" y="419150"/>
                  </a:lnTo>
                  <a:lnTo>
                    <a:pt x="648512" y="399326"/>
                  </a:lnTo>
                  <a:lnTo>
                    <a:pt x="634441" y="380453"/>
                  </a:lnTo>
                  <a:lnTo>
                    <a:pt x="625513" y="371170"/>
                  </a:lnTo>
                  <a:lnTo>
                    <a:pt x="625513" y="481495"/>
                  </a:lnTo>
                  <a:lnTo>
                    <a:pt x="621588" y="508685"/>
                  </a:lnTo>
                  <a:lnTo>
                    <a:pt x="591261" y="558901"/>
                  </a:lnTo>
                  <a:lnTo>
                    <a:pt x="532079" y="599922"/>
                  </a:lnTo>
                  <a:lnTo>
                    <a:pt x="494296" y="614006"/>
                  </a:lnTo>
                  <a:lnTo>
                    <a:pt x="453174" y="622668"/>
                  </a:lnTo>
                  <a:lnTo>
                    <a:pt x="409676" y="625614"/>
                  </a:lnTo>
                  <a:lnTo>
                    <a:pt x="366128" y="622668"/>
                  </a:lnTo>
                  <a:lnTo>
                    <a:pt x="324942" y="614006"/>
                  </a:lnTo>
                  <a:lnTo>
                    <a:pt x="287096" y="599922"/>
                  </a:lnTo>
                  <a:lnTo>
                    <a:pt x="253580" y="580707"/>
                  </a:lnTo>
                  <a:lnTo>
                    <a:pt x="209054" y="534771"/>
                  </a:lnTo>
                  <a:lnTo>
                    <a:pt x="193535" y="481495"/>
                  </a:lnTo>
                  <a:lnTo>
                    <a:pt x="197472" y="454304"/>
                  </a:lnTo>
                  <a:lnTo>
                    <a:pt x="216077" y="419252"/>
                  </a:lnTo>
                  <a:lnTo>
                    <a:pt x="253580" y="382384"/>
                  </a:lnTo>
                  <a:lnTo>
                    <a:pt x="287058" y="363220"/>
                  </a:lnTo>
                  <a:lnTo>
                    <a:pt x="324815" y="349161"/>
                  </a:lnTo>
                  <a:lnTo>
                    <a:pt x="365925" y="340512"/>
                  </a:lnTo>
                  <a:lnTo>
                    <a:pt x="409486" y="337566"/>
                  </a:lnTo>
                  <a:lnTo>
                    <a:pt x="409676" y="337566"/>
                  </a:lnTo>
                  <a:lnTo>
                    <a:pt x="453123" y="340512"/>
                  </a:lnTo>
                  <a:lnTo>
                    <a:pt x="494220" y="349161"/>
                  </a:lnTo>
                  <a:lnTo>
                    <a:pt x="531990" y="363220"/>
                  </a:lnTo>
                  <a:lnTo>
                    <a:pt x="565480" y="382384"/>
                  </a:lnTo>
                  <a:lnTo>
                    <a:pt x="609981" y="428282"/>
                  </a:lnTo>
                  <a:lnTo>
                    <a:pt x="625513" y="481495"/>
                  </a:lnTo>
                  <a:lnTo>
                    <a:pt x="625513" y="371170"/>
                  </a:lnTo>
                  <a:lnTo>
                    <a:pt x="617461" y="362788"/>
                  </a:lnTo>
                  <a:lnTo>
                    <a:pt x="597560" y="346379"/>
                  </a:lnTo>
                  <a:lnTo>
                    <a:pt x="603834" y="342557"/>
                  </a:lnTo>
                  <a:lnTo>
                    <a:pt x="610666" y="339775"/>
                  </a:lnTo>
                  <a:lnTo>
                    <a:pt x="617905" y="338061"/>
                  </a:lnTo>
                  <a:lnTo>
                    <a:pt x="624192" y="337566"/>
                  </a:lnTo>
                  <a:lnTo>
                    <a:pt x="625424" y="337477"/>
                  </a:lnTo>
                  <a:lnTo>
                    <a:pt x="644169" y="341337"/>
                  </a:lnTo>
                  <a:lnTo>
                    <a:pt x="659422" y="351599"/>
                  </a:lnTo>
                  <a:lnTo>
                    <a:pt x="669721" y="366814"/>
                  </a:lnTo>
                  <a:lnTo>
                    <a:pt x="673493" y="385445"/>
                  </a:lnTo>
                  <a:lnTo>
                    <a:pt x="673493" y="304266"/>
                  </a:lnTo>
                  <a:lnTo>
                    <a:pt x="662965" y="297154"/>
                  </a:lnTo>
                  <a:lnTo>
                    <a:pt x="625614" y="289585"/>
                  </a:lnTo>
                  <a:lnTo>
                    <a:pt x="605510" y="291706"/>
                  </a:lnTo>
                  <a:lnTo>
                    <a:pt x="586625" y="297840"/>
                  </a:lnTo>
                  <a:lnTo>
                    <a:pt x="569531" y="307644"/>
                  </a:lnTo>
                  <a:lnTo>
                    <a:pt x="554748" y="320814"/>
                  </a:lnTo>
                  <a:lnTo>
                    <a:pt x="528650" y="309905"/>
                  </a:lnTo>
                  <a:lnTo>
                    <a:pt x="501065" y="301244"/>
                  </a:lnTo>
                  <a:lnTo>
                    <a:pt x="472236" y="294932"/>
                  </a:lnTo>
                  <a:lnTo>
                    <a:pt x="442417" y="291033"/>
                  </a:lnTo>
                  <a:lnTo>
                    <a:pt x="472782" y="199961"/>
                  </a:lnTo>
                  <a:lnTo>
                    <a:pt x="529666" y="218922"/>
                  </a:lnTo>
                  <a:lnTo>
                    <a:pt x="535673" y="246443"/>
                  </a:lnTo>
                  <a:lnTo>
                    <a:pt x="551180" y="268909"/>
                  </a:lnTo>
                  <a:lnTo>
                    <a:pt x="573913" y="284048"/>
                  </a:lnTo>
                  <a:lnTo>
                    <a:pt x="601573" y="289585"/>
                  </a:lnTo>
                  <a:lnTo>
                    <a:pt x="629551" y="283908"/>
                  </a:lnTo>
                  <a:lnTo>
                    <a:pt x="652449" y="268452"/>
                  </a:lnTo>
                  <a:lnTo>
                    <a:pt x="667918" y="245554"/>
                  </a:lnTo>
                  <a:lnTo>
                    <a:pt x="668731" y="241515"/>
                  </a:lnTo>
                  <a:lnTo>
                    <a:pt x="673595" y="217576"/>
                  </a:lnTo>
                  <a:lnTo>
                    <a:pt x="656932" y="173329"/>
                  </a:lnTo>
                  <a:lnTo>
                    <a:pt x="625614" y="150456"/>
                  </a:lnTo>
                  <a:lnTo>
                    <a:pt x="625614" y="217487"/>
                  </a:lnTo>
                  <a:lnTo>
                    <a:pt x="623722" y="226771"/>
                  </a:lnTo>
                  <a:lnTo>
                    <a:pt x="618553" y="234416"/>
                  </a:lnTo>
                  <a:lnTo>
                    <a:pt x="610908" y="239610"/>
                  </a:lnTo>
                  <a:lnTo>
                    <a:pt x="601573" y="241515"/>
                  </a:lnTo>
                  <a:lnTo>
                    <a:pt x="592251" y="239623"/>
                  </a:lnTo>
                  <a:lnTo>
                    <a:pt x="584606" y="234454"/>
                  </a:lnTo>
                  <a:lnTo>
                    <a:pt x="579437" y="226809"/>
                  </a:lnTo>
                  <a:lnTo>
                    <a:pt x="577545" y="217487"/>
                  </a:lnTo>
                  <a:lnTo>
                    <a:pt x="579437" y="208165"/>
                  </a:lnTo>
                  <a:lnTo>
                    <a:pt x="584606" y="200558"/>
                  </a:lnTo>
                  <a:lnTo>
                    <a:pt x="585495" y="199961"/>
                  </a:lnTo>
                  <a:lnTo>
                    <a:pt x="592226" y="195440"/>
                  </a:lnTo>
                  <a:lnTo>
                    <a:pt x="601573" y="193535"/>
                  </a:lnTo>
                  <a:lnTo>
                    <a:pt x="610946" y="195440"/>
                  </a:lnTo>
                  <a:lnTo>
                    <a:pt x="618591" y="200596"/>
                  </a:lnTo>
                  <a:lnTo>
                    <a:pt x="623735" y="208203"/>
                  </a:lnTo>
                  <a:lnTo>
                    <a:pt x="625614" y="217487"/>
                  </a:lnTo>
                  <a:lnTo>
                    <a:pt x="625614" y="150456"/>
                  </a:lnTo>
                  <a:lnTo>
                    <a:pt x="601573" y="145567"/>
                  </a:lnTo>
                  <a:lnTo>
                    <a:pt x="584822" y="147535"/>
                  </a:lnTo>
                  <a:lnTo>
                    <a:pt x="569480" y="153123"/>
                  </a:lnTo>
                  <a:lnTo>
                    <a:pt x="555993" y="161886"/>
                  </a:lnTo>
                  <a:lnTo>
                    <a:pt x="544791" y="173329"/>
                  </a:lnTo>
                  <a:lnTo>
                    <a:pt x="462622" y="145948"/>
                  </a:lnTo>
                  <a:lnTo>
                    <a:pt x="460133" y="145567"/>
                  </a:lnTo>
                  <a:lnTo>
                    <a:pt x="457555" y="145567"/>
                  </a:lnTo>
                  <a:lnTo>
                    <a:pt x="392150" y="289979"/>
                  </a:lnTo>
                  <a:lnTo>
                    <a:pt x="358140" y="293154"/>
                  </a:lnTo>
                  <a:lnTo>
                    <a:pt x="325310" y="299427"/>
                  </a:lnTo>
                  <a:lnTo>
                    <a:pt x="293979" y="308686"/>
                  </a:lnTo>
                  <a:lnTo>
                    <a:pt x="264490" y="320814"/>
                  </a:lnTo>
                  <a:lnTo>
                    <a:pt x="249669" y="307644"/>
                  </a:lnTo>
                  <a:lnTo>
                    <a:pt x="232537" y="297840"/>
                  </a:lnTo>
                  <a:lnTo>
                    <a:pt x="221399" y="294233"/>
                  </a:lnTo>
                  <a:lnTo>
                    <a:pt x="221399" y="346468"/>
                  </a:lnTo>
                  <a:lnTo>
                    <a:pt x="201612" y="362750"/>
                  </a:lnTo>
                  <a:lnTo>
                    <a:pt x="184607" y="380428"/>
                  </a:lnTo>
                  <a:lnTo>
                    <a:pt x="170586" y="399288"/>
                  </a:lnTo>
                  <a:lnTo>
                    <a:pt x="159537" y="419252"/>
                  </a:lnTo>
                  <a:lnTo>
                    <a:pt x="153682" y="412076"/>
                  </a:lnTo>
                  <a:lnTo>
                    <a:pt x="149288" y="403923"/>
                  </a:lnTo>
                  <a:lnTo>
                    <a:pt x="146519" y="395020"/>
                  </a:lnTo>
                  <a:lnTo>
                    <a:pt x="145554" y="385635"/>
                  </a:lnTo>
                  <a:lnTo>
                    <a:pt x="149326" y="366953"/>
                  </a:lnTo>
                  <a:lnTo>
                    <a:pt x="159600" y="351701"/>
                  </a:lnTo>
                  <a:lnTo>
                    <a:pt x="174853" y="341426"/>
                  </a:lnTo>
                  <a:lnTo>
                    <a:pt x="193535" y="337667"/>
                  </a:lnTo>
                  <a:lnTo>
                    <a:pt x="201079" y="338150"/>
                  </a:lnTo>
                  <a:lnTo>
                    <a:pt x="208292" y="339864"/>
                  </a:lnTo>
                  <a:lnTo>
                    <a:pt x="215099" y="342658"/>
                  </a:lnTo>
                  <a:lnTo>
                    <a:pt x="221399" y="346468"/>
                  </a:lnTo>
                  <a:lnTo>
                    <a:pt x="221399" y="294233"/>
                  </a:lnTo>
                  <a:lnTo>
                    <a:pt x="213652" y="291706"/>
                  </a:lnTo>
                  <a:lnTo>
                    <a:pt x="193535" y="289585"/>
                  </a:lnTo>
                  <a:lnTo>
                    <a:pt x="156184" y="297154"/>
                  </a:lnTo>
                  <a:lnTo>
                    <a:pt x="125653" y="317754"/>
                  </a:lnTo>
                  <a:lnTo>
                    <a:pt x="105041" y="348297"/>
                  </a:lnTo>
                  <a:lnTo>
                    <a:pt x="97485" y="385635"/>
                  </a:lnTo>
                  <a:lnTo>
                    <a:pt x="100952" y="410908"/>
                  </a:lnTo>
                  <a:lnTo>
                    <a:pt x="110782" y="433971"/>
                  </a:lnTo>
                  <a:lnTo>
                    <a:pt x="126136" y="453694"/>
                  </a:lnTo>
                  <a:lnTo>
                    <a:pt x="146138" y="468947"/>
                  </a:lnTo>
                  <a:lnTo>
                    <a:pt x="145757" y="473075"/>
                  </a:lnTo>
                  <a:lnTo>
                    <a:pt x="145567" y="477278"/>
                  </a:lnTo>
                  <a:lnTo>
                    <a:pt x="145554" y="481495"/>
                  </a:lnTo>
                  <a:lnTo>
                    <a:pt x="150850" y="520357"/>
                  </a:lnTo>
                  <a:lnTo>
                    <a:pt x="166370" y="556945"/>
                  </a:lnTo>
                  <a:lnTo>
                    <a:pt x="191655" y="590423"/>
                  </a:lnTo>
                  <a:lnTo>
                    <a:pt x="226187" y="619975"/>
                  </a:lnTo>
                  <a:lnTo>
                    <a:pt x="265950" y="642886"/>
                  </a:lnTo>
                  <a:lnTo>
                    <a:pt x="310527" y="659714"/>
                  </a:lnTo>
                  <a:lnTo>
                    <a:pt x="358775" y="670064"/>
                  </a:lnTo>
                  <a:lnTo>
                    <a:pt x="409575" y="673595"/>
                  </a:lnTo>
                  <a:lnTo>
                    <a:pt x="460400" y="670077"/>
                  </a:lnTo>
                  <a:lnTo>
                    <a:pt x="508673" y="659752"/>
                  </a:lnTo>
                  <a:lnTo>
                    <a:pt x="553275" y="642937"/>
                  </a:lnTo>
                  <a:lnTo>
                    <a:pt x="583272" y="625614"/>
                  </a:lnTo>
                  <a:lnTo>
                    <a:pt x="593051" y="619975"/>
                  </a:lnTo>
                  <a:lnTo>
                    <a:pt x="627532" y="590473"/>
                  </a:lnTo>
                  <a:lnTo>
                    <a:pt x="652792" y="556983"/>
                  </a:lnTo>
                  <a:lnTo>
                    <a:pt x="668312" y="520369"/>
                  </a:lnTo>
                  <a:lnTo>
                    <a:pt x="673595" y="481495"/>
                  </a:lnTo>
                  <a:lnTo>
                    <a:pt x="673595" y="477278"/>
                  </a:lnTo>
                  <a:lnTo>
                    <a:pt x="673404" y="473163"/>
                  </a:lnTo>
                  <a:lnTo>
                    <a:pt x="673011" y="468947"/>
                  </a:lnTo>
                  <a:lnTo>
                    <a:pt x="693026" y="453694"/>
                  </a:lnTo>
                  <a:lnTo>
                    <a:pt x="708367" y="433971"/>
                  </a:lnTo>
                  <a:lnTo>
                    <a:pt x="714679" y="419150"/>
                  </a:lnTo>
                  <a:lnTo>
                    <a:pt x="718197" y="410908"/>
                  </a:lnTo>
                  <a:lnTo>
                    <a:pt x="721664" y="385635"/>
                  </a:lnTo>
                  <a:close/>
                </a:path>
                <a:path w="819150" h="819150">
                  <a:moveTo>
                    <a:pt x="819150" y="409575"/>
                  </a:moveTo>
                  <a:lnTo>
                    <a:pt x="816381" y="361937"/>
                  </a:lnTo>
                  <a:lnTo>
                    <a:pt x="808291" y="315887"/>
                  </a:lnTo>
                  <a:lnTo>
                    <a:pt x="795197" y="271716"/>
                  </a:lnTo>
                  <a:lnTo>
                    <a:pt x="777405" y="229755"/>
                  </a:lnTo>
                  <a:lnTo>
                    <a:pt x="771169" y="218681"/>
                  </a:lnTo>
                  <a:lnTo>
                    <a:pt x="771169" y="409575"/>
                  </a:lnTo>
                  <a:lnTo>
                    <a:pt x="767867" y="458571"/>
                  </a:lnTo>
                  <a:lnTo>
                    <a:pt x="758228" y="505587"/>
                  </a:lnTo>
                  <a:lnTo>
                    <a:pt x="742708" y="550176"/>
                  </a:lnTo>
                  <a:lnTo>
                    <a:pt x="721728" y="591908"/>
                  </a:lnTo>
                  <a:lnTo>
                    <a:pt x="695731" y="630364"/>
                  </a:lnTo>
                  <a:lnTo>
                    <a:pt x="665137" y="665099"/>
                  </a:lnTo>
                  <a:lnTo>
                    <a:pt x="630402" y="695680"/>
                  </a:lnTo>
                  <a:lnTo>
                    <a:pt x="591934" y="721664"/>
                  </a:lnTo>
                  <a:lnTo>
                    <a:pt x="550189" y="742632"/>
                  </a:lnTo>
                  <a:lnTo>
                    <a:pt x="505587" y="758151"/>
                  </a:lnTo>
                  <a:lnTo>
                    <a:pt x="458571" y="767778"/>
                  </a:lnTo>
                  <a:lnTo>
                    <a:pt x="409575" y="771080"/>
                  </a:lnTo>
                  <a:lnTo>
                    <a:pt x="360578" y="767778"/>
                  </a:lnTo>
                  <a:lnTo>
                    <a:pt x="313563" y="758151"/>
                  </a:lnTo>
                  <a:lnTo>
                    <a:pt x="268960" y="742632"/>
                  </a:lnTo>
                  <a:lnTo>
                    <a:pt x="227215" y="721664"/>
                  </a:lnTo>
                  <a:lnTo>
                    <a:pt x="188747" y="695680"/>
                  </a:lnTo>
                  <a:lnTo>
                    <a:pt x="154012" y="665099"/>
                  </a:lnTo>
                  <a:lnTo>
                    <a:pt x="123418" y="630364"/>
                  </a:lnTo>
                  <a:lnTo>
                    <a:pt x="97421" y="591908"/>
                  </a:lnTo>
                  <a:lnTo>
                    <a:pt x="76441" y="550176"/>
                  </a:lnTo>
                  <a:lnTo>
                    <a:pt x="60921" y="505587"/>
                  </a:lnTo>
                  <a:lnTo>
                    <a:pt x="51282" y="458571"/>
                  </a:lnTo>
                  <a:lnTo>
                    <a:pt x="47980" y="409575"/>
                  </a:lnTo>
                  <a:lnTo>
                    <a:pt x="51282" y="360578"/>
                  </a:lnTo>
                  <a:lnTo>
                    <a:pt x="60921" y="313563"/>
                  </a:lnTo>
                  <a:lnTo>
                    <a:pt x="76441" y="268973"/>
                  </a:lnTo>
                  <a:lnTo>
                    <a:pt x="97421" y="227215"/>
                  </a:lnTo>
                  <a:lnTo>
                    <a:pt x="123418" y="188760"/>
                  </a:lnTo>
                  <a:lnTo>
                    <a:pt x="154012" y="154012"/>
                  </a:lnTo>
                  <a:lnTo>
                    <a:pt x="188747" y="123431"/>
                  </a:lnTo>
                  <a:lnTo>
                    <a:pt x="227215" y="97421"/>
                  </a:lnTo>
                  <a:lnTo>
                    <a:pt x="268960" y="76441"/>
                  </a:lnTo>
                  <a:lnTo>
                    <a:pt x="313563" y="60921"/>
                  </a:lnTo>
                  <a:lnTo>
                    <a:pt x="360578" y="51295"/>
                  </a:lnTo>
                  <a:lnTo>
                    <a:pt x="409575" y="47980"/>
                  </a:lnTo>
                  <a:lnTo>
                    <a:pt x="458571" y="51295"/>
                  </a:lnTo>
                  <a:lnTo>
                    <a:pt x="505587" y="60921"/>
                  </a:lnTo>
                  <a:lnTo>
                    <a:pt x="550189" y="76441"/>
                  </a:lnTo>
                  <a:lnTo>
                    <a:pt x="591934" y="97421"/>
                  </a:lnTo>
                  <a:lnTo>
                    <a:pt x="630402" y="123431"/>
                  </a:lnTo>
                  <a:lnTo>
                    <a:pt x="665137" y="154012"/>
                  </a:lnTo>
                  <a:lnTo>
                    <a:pt x="695731" y="188760"/>
                  </a:lnTo>
                  <a:lnTo>
                    <a:pt x="721728" y="227215"/>
                  </a:lnTo>
                  <a:lnTo>
                    <a:pt x="742708" y="268973"/>
                  </a:lnTo>
                  <a:lnTo>
                    <a:pt x="758228" y="313563"/>
                  </a:lnTo>
                  <a:lnTo>
                    <a:pt x="767867" y="360578"/>
                  </a:lnTo>
                  <a:lnTo>
                    <a:pt x="771169" y="409575"/>
                  </a:lnTo>
                  <a:lnTo>
                    <a:pt x="771169" y="218681"/>
                  </a:lnTo>
                  <a:lnTo>
                    <a:pt x="728954" y="153695"/>
                  </a:lnTo>
                  <a:lnTo>
                    <a:pt x="698931" y="120218"/>
                  </a:lnTo>
                  <a:lnTo>
                    <a:pt x="665454" y="90195"/>
                  </a:lnTo>
                  <a:lnTo>
                    <a:pt x="628840" y="63944"/>
                  </a:lnTo>
                  <a:lnTo>
                    <a:pt x="589394" y="41757"/>
                  </a:lnTo>
                  <a:lnTo>
                    <a:pt x="547433" y="23952"/>
                  </a:lnTo>
                  <a:lnTo>
                    <a:pt x="503275" y="10858"/>
                  </a:lnTo>
                  <a:lnTo>
                    <a:pt x="457212" y="2768"/>
                  </a:lnTo>
                  <a:lnTo>
                    <a:pt x="409575" y="0"/>
                  </a:lnTo>
                  <a:lnTo>
                    <a:pt x="361937" y="2768"/>
                  </a:lnTo>
                  <a:lnTo>
                    <a:pt x="315874" y="10858"/>
                  </a:lnTo>
                  <a:lnTo>
                    <a:pt x="271716" y="23952"/>
                  </a:lnTo>
                  <a:lnTo>
                    <a:pt x="229755" y="41757"/>
                  </a:lnTo>
                  <a:lnTo>
                    <a:pt x="190309" y="63944"/>
                  </a:lnTo>
                  <a:lnTo>
                    <a:pt x="153695" y="90195"/>
                  </a:lnTo>
                  <a:lnTo>
                    <a:pt x="120218" y="120218"/>
                  </a:lnTo>
                  <a:lnTo>
                    <a:pt x="90195" y="153695"/>
                  </a:lnTo>
                  <a:lnTo>
                    <a:pt x="63931" y="190309"/>
                  </a:lnTo>
                  <a:lnTo>
                    <a:pt x="41744" y="229755"/>
                  </a:lnTo>
                  <a:lnTo>
                    <a:pt x="23952" y="271716"/>
                  </a:lnTo>
                  <a:lnTo>
                    <a:pt x="10858" y="315887"/>
                  </a:lnTo>
                  <a:lnTo>
                    <a:pt x="2768" y="361937"/>
                  </a:lnTo>
                  <a:lnTo>
                    <a:pt x="0" y="409575"/>
                  </a:lnTo>
                  <a:lnTo>
                    <a:pt x="2768" y="457225"/>
                  </a:lnTo>
                  <a:lnTo>
                    <a:pt x="10858" y="503275"/>
                  </a:lnTo>
                  <a:lnTo>
                    <a:pt x="23952" y="547446"/>
                  </a:lnTo>
                  <a:lnTo>
                    <a:pt x="41744" y="589407"/>
                  </a:lnTo>
                  <a:lnTo>
                    <a:pt x="63931" y="628840"/>
                  </a:lnTo>
                  <a:lnTo>
                    <a:pt x="90195" y="665467"/>
                  </a:lnTo>
                  <a:lnTo>
                    <a:pt x="120218" y="698931"/>
                  </a:lnTo>
                  <a:lnTo>
                    <a:pt x="153695" y="728967"/>
                  </a:lnTo>
                  <a:lnTo>
                    <a:pt x="190309" y="755218"/>
                  </a:lnTo>
                  <a:lnTo>
                    <a:pt x="229755" y="777405"/>
                  </a:lnTo>
                  <a:lnTo>
                    <a:pt x="271716" y="795197"/>
                  </a:lnTo>
                  <a:lnTo>
                    <a:pt x="315874" y="808304"/>
                  </a:lnTo>
                  <a:lnTo>
                    <a:pt x="361937" y="816394"/>
                  </a:lnTo>
                  <a:lnTo>
                    <a:pt x="409575" y="819150"/>
                  </a:lnTo>
                  <a:lnTo>
                    <a:pt x="457212" y="816394"/>
                  </a:lnTo>
                  <a:lnTo>
                    <a:pt x="503275" y="808304"/>
                  </a:lnTo>
                  <a:lnTo>
                    <a:pt x="547433" y="795197"/>
                  </a:lnTo>
                  <a:lnTo>
                    <a:pt x="589394" y="777405"/>
                  </a:lnTo>
                  <a:lnTo>
                    <a:pt x="628840" y="755218"/>
                  </a:lnTo>
                  <a:lnTo>
                    <a:pt x="665454" y="728967"/>
                  </a:lnTo>
                  <a:lnTo>
                    <a:pt x="698931" y="698931"/>
                  </a:lnTo>
                  <a:lnTo>
                    <a:pt x="728954" y="665467"/>
                  </a:lnTo>
                  <a:lnTo>
                    <a:pt x="755218" y="628840"/>
                  </a:lnTo>
                  <a:lnTo>
                    <a:pt x="777405" y="589407"/>
                  </a:lnTo>
                  <a:lnTo>
                    <a:pt x="795197" y="547446"/>
                  </a:lnTo>
                  <a:lnTo>
                    <a:pt x="808291" y="503275"/>
                  </a:lnTo>
                  <a:lnTo>
                    <a:pt x="816381" y="457225"/>
                  </a:lnTo>
                  <a:lnTo>
                    <a:pt x="819150" y="409575"/>
                  </a:lnTo>
                  <a:close/>
                </a:path>
              </a:pathLst>
            </a:custGeom>
            <a:solidFill>
              <a:srgbClr val="5E7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506389" y="7896514"/>
              <a:ext cx="95953" cy="95857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698392" y="7896514"/>
              <a:ext cx="95953" cy="9585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530512" y="8040445"/>
              <a:ext cx="239901" cy="70576"/>
            </a:xfrm>
            <a:prstGeom prst="rect">
              <a:avLst/>
            </a:prstGeom>
          </p:spPr>
        </p:pic>
      </p:grpSp>
      <p:sp>
        <p:nvSpPr>
          <p:cNvPr id="108" name="object 108"/>
          <p:cNvSpPr/>
          <p:nvPr/>
        </p:nvSpPr>
        <p:spPr>
          <a:xfrm>
            <a:off x="15816504" y="6477558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673506" y="265391"/>
                </a:moveTo>
                <a:lnTo>
                  <a:pt x="672134" y="257556"/>
                </a:lnTo>
                <a:lnTo>
                  <a:pt x="668134" y="250482"/>
                </a:lnTo>
                <a:lnTo>
                  <a:pt x="663549" y="244741"/>
                </a:lnTo>
                <a:lnTo>
                  <a:pt x="656551" y="241579"/>
                </a:lnTo>
                <a:lnTo>
                  <a:pt x="645833" y="241579"/>
                </a:lnTo>
                <a:lnTo>
                  <a:pt x="642188" y="242443"/>
                </a:lnTo>
                <a:lnTo>
                  <a:pt x="562432" y="282308"/>
                </a:lnTo>
                <a:lnTo>
                  <a:pt x="562432" y="335991"/>
                </a:lnTo>
                <a:lnTo>
                  <a:pt x="455472" y="469658"/>
                </a:lnTo>
                <a:lnTo>
                  <a:pt x="424484" y="438632"/>
                </a:lnTo>
                <a:lnTo>
                  <a:pt x="421043" y="435190"/>
                </a:lnTo>
                <a:lnTo>
                  <a:pt x="373900" y="387985"/>
                </a:lnTo>
                <a:lnTo>
                  <a:pt x="367677" y="385584"/>
                </a:lnTo>
                <a:lnTo>
                  <a:pt x="357809" y="385584"/>
                </a:lnTo>
                <a:lnTo>
                  <a:pt x="354177" y="386448"/>
                </a:lnTo>
                <a:lnTo>
                  <a:pt x="350824" y="388073"/>
                </a:lnTo>
                <a:lnTo>
                  <a:pt x="256501" y="435190"/>
                </a:lnTo>
                <a:lnTo>
                  <a:pt x="363550" y="301510"/>
                </a:lnTo>
                <a:lnTo>
                  <a:pt x="445135" y="383095"/>
                </a:lnTo>
                <a:lnTo>
                  <a:pt x="451269" y="385584"/>
                </a:lnTo>
                <a:lnTo>
                  <a:pt x="461124" y="385584"/>
                </a:lnTo>
                <a:lnTo>
                  <a:pt x="464769" y="384721"/>
                </a:lnTo>
                <a:lnTo>
                  <a:pt x="562432" y="335991"/>
                </a:lnTo>
                <a:lnTo>
                  <a:pt x="562432" y="282308"/>
                </a:lnTo>
                <a:lnTo>
                  <a:pt x="462280" y="332346"/>
                </a:lnTo>
                <a:lnTo>
                  <a:pt x="431444" y="301510"/>
                </a:lnTo>
                <a:lnTo>
                  <a:pt x="378498" y="248564"/>
                </a:lnTo>
                <a:lnTo>
                  <a:pt x="373989" y="243967"/>
                </a:lnTo>
                <a:lnTo>
                  <a:pt x="367868" y="241477"/>
                </a:lnTo>
                <a:lnTo>
                  <a:pt x="361543" y="241477"/>
                </a:lnTo>
                <a:lnTo>
                  <a:pt x="360299" y="241579"/>
                </a:lnTo>
                <a:lnTo>
                  <a:pt x="150799" y="490524"/>
                </a:lnTo>
                <a:lnTo>
                  <a:pt x="145529" y="505599"/>
                </a:lnTo>
                <a:lnTo>
                  <a:pt x="146888" y="513461"/>
                </a:lnTo>
                <a:lnTo>
                  <a:pt x="150888" y="520598"/>
                </a:lnTo>
                <a:lnTo>
                  <a:pt x="155587" y="526338"/>
                </a:lnTo>
                <a:lnTo>
                  <a:pt x="162483" y="529501"/>
                </a:lnTo>
                <a:lnTo>
                  <a:pt x="173202" y="529501"/>
                </a:lnTo>
                <a:lnTo>
                  <a:pt x="176834" y="528637"/>
                </a:lnTo>
                <a:lnTo>
                  <a:pt x="356755" y="438632"/>
                </a:lnTo>
                <a:lnTo>
                  <a:pt x="440537" y="522414"/>
                </a:lnTo>
                <a:lnTo>
                  <a:pt x="444944" y="526910"/>
                </a:lnTo>
                <a:lnTo>
                  <a:pt x="450977" y="529399"/>
                </a:lnTo>
                <a:lnTo>
                  <a:pt x="458254" y="529399"/>
                </a:lnTo>
                <a:lnTo>
                  <a:pt x="458825" y="529310"/>
                </a:lnTo>
                <a:lnTo>
                  <a:pt x="465620" y="529018"/>
                </a:lnTo>
                <a:lnTo>
                  <a:pt x="471944" y="525665"/>
                </a:lnTo>
                <a:lnTo>
                  <a:pt x="476250" y="520407"/>
                </a:lnTo>
                <a:lnTo>
                  <a:pt x="516851" y="469658"/>
                </a:lnTo>
                <a:lnTo>
                  <a:pt x="623798" y="335991"/>
                </a:lnTo>
                <a:lnTo>
                  <a:pt x="626719" y="332346"/>
                </a:lnTo>
                <a:lnTo>
                  <a:pt x="668235" y="280454"/>
                </a:lnTo>
                <a:lnTo>
                  <a:pt x="672211" y="273265"/>
                </a:lnTo>
                <a:lnTo>
                  <a:pt x="673506" y="265391"/>
                </a:lnTo>
                <a:close/>
              </a:path>
              <a:path w="819150" h="819150">
                <a:moveTo>
                  <a:pt x="819137" y="385584"/>
                </a:moveTo>
                <a:lnTo>
                  <a:pt x="816317" y="340182"/>
                </a:lnTo>
                <a:lnTo>
                  <a:pt x="808101" y="296418"/>
                </a:lnTo>
                <a:lnTo>
                  <a:pt x="794804" y="254596"/>
                </a:lnTo>
                <a:lnTo>
                  <a:pt x="776770" y="214972"/>
                </a:lnTo>
                <a:lnTo>
                  <a:pt x="771067" y="205536"/>
                </a:lnTo>
                <a:lnTo>
                  <a:pt x="771067" y="385495"/>
                </a:lnTo>
                <a:lnTo>
                  <a:pt x="767765" y="431025"/>
                </a:lnTo>
                <a:lnTo>
                  <a:pt x="758139" y="474713"/>
                </a:lnTo>
                <a:lnTo>
                  <a:pt x="742607" y="516153"/>
                </a:lnTo>
                <a:lnTo>
                  <a:pt x="721639" y="554939"/>
                </a:lnTo>
                <a:lnTo>
                  <a:pt x="695642" y="590677"/>
                </a:lnTo>
                <a:lnTo>
                  <a:pt x="665048" y="622960"/>
                </a:lnTo>
                <a:lnTo>
                  <a:pt x="630313" y="651383"/>
                </a:lnTo>
                <a:lnTo>
                  <a:pt x="591858" y="675551"/>
                </a:lnTo>
                <a:lnTo>
                  <a:pt x="550113" y="695032"/>
                </a:lnTo>
                <a:lnTo>
                  <a:pt x="505523" y="709460"/>
                </a:lnTo>
                <a:lnTo>
                  <a:pt x="458508" y="718413"/>
                </a:lnTo>
                <a:lnTo>
                  <a:pt x="409511" y="721487"/>
                </a:lnTo>
                <a:lnTo>
                  <a:pt x="382536" y="720559"/>
                </a:lnTo>
                <a:lnTo>
                  <a:pt x="355803" y="717804"/>
                </a:lnTo>
                <a:lnTo>
                  <a:pt x="329425" y="713193"/>
                </a:lnTo>
                <a:lnTo>
                  <a:pt x="303517" y="706729"/>
                </a:lnTo>
                <a:lnTo>
                  <a:pt x="301320" y="706069"/>
                </a:lnTo>
                <a:lnTo>
                  <a:pt x="299110" y="705777"/>
                </a:lnTo>
                <a:lnTo>
                  <a:pt x="293179" y="705777"/>
                </a:lnTo>
                <a:lnTo>
                  <a:pt x="289445" y="706640"/>
                </a:lnTo>
                <a:lnTo>
                  <a:pt x="285991" y="708367"/>
                </a:lnTo>
                <a:lnTo>
                  <a:pt x="193497" y="755764"/>
                </a:lnTo>
                <a:lnTo>
                  <a:pt x="193497" y="659053"/>
                </a:lnTo>
                <a:lnTo>
                  <a:pt x="189953" y="651967"/>
                </a:lnTo>
                <a:lnTo>
                  <a:pt x="183921" y="647369"/>
                </a:lnTo>
                <a:lnTo>
                  <a:pt x="143865" y="612444"/>
                </a:lnTo>
                <a:lnTo>
                  <a:pt x="110286" y="573138"/>
                </a:lnTo>
                <a:lnTo>
                  <a:pt x="83553" y="530110"/>
                </a:lnTo>
                <a:lnTo>
                  <a:pt x="64020" y="484047"/>
                </a:lnTo>
                <a:lnTo>
                  <a:pt x="52031" y="435610"/>
                </a:lnTo>
                <a:lnTo>
                  <a:pt x="47955" y="385495"/>
                </a:lnTo>
                <a:lnTo>
                  <a:pt x="51269" y="339763"/>
                </a:lnTo>
                <a:lnTo>
                  <a:pt x="60896" y="295884"/>
                </a:lnTo>
                <a:lnTo>
                  <a:pt x="76415" y="254266"/>
                </a:lnTo>
                <a:lnTo>
                  <a:pt x="97396" y="215303"/>
                </a:lnTo>
                <a:lnTo>
                  <a:pt x="123393" y="179400"/>
                </a:lnTo>
                <a:lnTo>
                  <a:pt x="153974" y="146964"/>
                </a:lnTo>
                <a:lnTo>
                  <a:pt x="188722" y="118402"/>
                </a:lnTo>
                <a:lnTo>
                  <a:pt x="227177" y="94132"/>
                </a:lnTo>
                <a:lnTo>
                  <a:pt x="268922" y="74549"/>
                </a:lnTo>
                <a:lnTo>
                  <a:pt x="313512" y="60045"/>
                </a:lnTo>
                <a:lnTo>
                  <a:pt x="360527" y="51054"/>
                </a:lnTo>
                <a:lnTo>
                  <a:pt x="409511" y="47967"/>
                </a:lnTo>
                <a:lnTo>
                  <a:pt x="458508" y="51054"/>
                </a:lnTo>
                <a:lnTo>
                  <a:pt x="505523" y="60045"/>
                </a:lnTo>
                <a:lnTo>
                  <a:pt x="550113" y="74549"/>
                </a:lnTo>
                <a:lnTo>
                  <a:pt x="591858" y="94132"/>
                </a:lnTo>
                <a:lnTo>
                  <a:pt x="630313" y="118402"/>
                </a:lnTo>
                <a:lnTo>
                  <a:pt x="665048" y="146964"/>
                </a:lnTo>
                <a:lnTo>
                  <a:pt x="695642" y="179400"/>
                </a:lnTo>
                <a:lnTo>
                  <a:pt x="721639" y="215303"/>
                </a:lnTo>
                <a:lnTo>
                  <a:pt x="742607" y="254266"/>
                </a:lnTo>
                <a:lnTo>
                  <a:pt x="758139" y="295884"/>
                </a:lnTo>
                <a:lnTo>
                  <a:pt x="767765" y="339763"/>
                </a:lnTo>
                <a:lnTo>
                  <a:pt x="771067" y="385495"/>
                </a:lnTo>
                <a:lnTo>
                  <a:pt x="771067" y="205536"/>
                </a:lnTo>
                <a:lnTo>
                  <a:pt x="727837" y="143421"/>
                </a:lnTo>
                <a:lnTo>
                  <a:pt x="697611" y="112052"/>
                </a:lnTo>
                <a:lnTo>
                  <a:pt x="663981" y="83972"/>
                </a:lnTo>
                <a:lnTo>
                  <a:pt x="627291" y="59461"/>
                </a:lnTo>
                <a:lnTo>
                  <a:pt x="587883" y="38811"/>
                </a:lnTo>
                <a:lnTo>
                  <a:pt x="545973" y="22212"/>
                </a:lnTo>
                <a:lnTo>
                  <a:pt x="502094" y="10045"/>
                </a:lnTo>
                <a:lnTo>
                  <a:pt x="456501" y="2552"/>
                </a:lnTo>
                <a:lnTo>
                  <a:pt x="409511" y="0"/>
                </a:lnTo>
                <a:lnTo>
                  <a:pt x="362534" y="2628"/>
                </a:lnTo>
                <a:lnTo>
                  <a:pt x="316941" y="10109"/>
                </a:lnTo>
                <a:lnTo>
                  <a:pt x="273075" y="22263"/>
                </a:lnTo>
                <a:lnTo>
                  <a:pt x="231267" y="38811"/>
                </a:lnTo>
                <a:lnTo>
                  <a:pt x="191935" y="59410"/>
                </a:lnTo>
                <a:lnTo>
                  <a:pt x="155219" y="83921"/>
                </a:lnTo>
                <a:lnTo>
                  <a:pt x="121577" y="112001"/>
                </a:lnTo>
                <a:lnTo>
                  <a:pt x="91338" y="143370"/>
                </a:lnTo>
                <a:lnTo>
                  <a:pt x="64820" y="177774"/>
                </a:lnTo>
                <a:lnTo>
                  <a:pt x="42379" y="214922"/>
                </a:lnTo>
                <a:lnTo>
                  <a:pt x="24333" y="254558"/>
                </a:lnTo>
                <a:lnTo>
                  <a:pt x="11036" y="296392"/>
                </a:lnTo>
                <a:lnTo>
                  <a:pt x="2806" y="340182"/>
                </a:lnTo>
                <a:lnTo>
                  <a:pt x="0" y="385495"/>
                </a:lnTo>
                <a:lnTo>
                  <a:pt x="3340" y="434365"/>
                </a:lnTo>
                <a:lnTo>
                  <a:pt x="13131" y="481507"/>
                </a:lnTo>
                <a:lnTo>
                  <a:pt x="28994" y="526618"/>
                </a:lnTo>
                <a:lnTo>
                  <a:pt x="50558" y="569264"/>
                </a:lnTo>
                <a:lnTo>
                  <a:pt x="77431" y="609041"/>
                </a:lnTo>
                <a:lnTo>
                  <a:pt x="109245" y="645528"/>
                </a:lnTo>
                <a:lnTo>
                  <a:pt x="145630" y="678294"/>
                </a:lnTo>
                <a:lnTo>
                  <a:pt x="145630" y="803440"/>
                </a:lnTo>
                <a:lnTo>
                  <a:pt x="150025" y="811199"/>
                </a:lnTo>
                <a:lnTo>
                  <a:pt x="160947" y="817803"/>
                </a:lnTo>
                <a:lnTo>
                  <a:pt x="165252" y="818959"/>
                </a:lnTo>
                <a:lnTo>
                  <a:pt x="173393" y="818959"/>
                </a:lnTo>
                <a:lnTo>
                  <a:pt x="177126" y="818095"/>
                </a:lnTo>
                <a:lnTo>
                  <a:pt x="180581" y="816368"/>
                </a:lnTo>
                <a:lnTo>
                  <a:pt x="298945" y="755764"/>
                </a:lnTo>
                <a:lnTo>
                  <a:pt x="299694" y="755370"/>
                </a:lnTo>
                <a:lnTo>
                  <a:pt x="326644" y="761530"/>
                </a:lnTo>
                <a:lnTo>
                  <a:pt x="353999" y="765937"/>
                </a:lnTo>
                <a:lnTo>
                  <a:pt x="381685" y="768578"/>
                </a:lnTo>
                <a:lnTo>
                  <a:pt x="409613" y="769454"/>
                </a:lnTo>
                <a:lnTo>
                  <a:pt x="457301" y="766864"/>
                </a:lnTo>
                <a:lnTo>
                  <a:pt x="503389" y="759294"/>
                </a:lnTo>
                <a:lnTo>
                  <a:pt x="517499" y="755370"/>
                </a:lnTo>
                <a:lnTo>
                  <a:pt x="547573" y="747026"/>
                </a:lnTo>
                <a:lnTo>
                  <a:pt x="589534" y="730364"/>
                </a:lnTo>
                <a:lnTo>
                  <a:pt x="628980" y="709587"/>
                </a:lnTo>
                <a:lnTo>
                  <a:pt x="665581" y="684999"/>
                </a:lnTo>
                <a:lnTo>
                  <a:pt x="699046" y="656869"/>
                </a:lnTo>
                <a:lnTo>
                  <a:pt x="729043" y="625513"/>
                </a:lnTo>
                <a:lnTo>
                  <a:pt x="755281" y="591197"/>
                </a:lnTo>
                <a:lnTo>
                  <a:pt x="777443" y="554228"/>
                </a:lnTo>
                <a:lnTo>
                  <a:pt x="795223" y="514896"/>
                </a:lnTo>
                <a:lnTo>
                  <a:pt x="808304" y="473481"/>
                </a:lnTo>
                <a:lnTo>
                  <a:pt x="816381" y="430276"/>
                </a:lnTo>
                <a:lnTo>
                  <a:pt x="819137" y="385584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844836" y="7631797"/>
            <a:ext cx="819785" cy="571500"/>
          </a:xfrm>
          <a:custGeom>
            <a:avLst/>
            <a:gdLst/>
            <a:ahLst/>
            <a:cxnLst/>
            <a:rect l="l" t="t" r="r" b="b"/>
            <a:pathLst>
              <a:path w="819785" h="571500">
                <a:moveTo>
                  <a:pt x="553504" y="277533"/>
                </a:moveTo>
                <a:lnTo>
                  <a:pt x="549186" y="269836"/>
                </a:lnTo>
                <a:lnTo>
                  <a:pt x="484263" y="229590"/>
                </a:lnTo>
                <a:lnTo>
                  <a:pt x="484263" y="285800"/>
                </a:lnTo>
                <a:lnTo>
                  <a:pt x="361594" y="361911"/>
                </a:lnTo>
                <a:lnTo>
                  <a:pt x="361594" y="209702"/>
                </a:lnTo>
                <a:lnTo>
                  <a:pt x="484263" y="285800"/>
                </a:lnTo>
                <a:lnTo>
                  <a:pt x="484263" y="229590"/>
                </a:lnTo>
                <a:lnTo>
                  <a:pt x="452196" y="209702"/>
                </a:lnTo>
                <a:lnTo>
                  <a:pt x="346367" y="144043"/>
                </a:lnTo>
                <a:lnTo>
                  <a:pt x="342061" y="142811"/>
                </a:lnTo>
                <a:lnTo>
                  <a:pt x="337553" y="142811"/>
                </a:lnTo>
                <a:lnTo>
                  <a:pt x="333540" y="142900"/>
                </a:lnTo>
                <a:lnTo>
                  <a:pt x="329603" y="143941"/>
                </a:lnTo>
                <a:lnTo>
                  <a:pt x="325869" y="145948"/>
                </a:lnTo>
                <a:lnTo>
                  <a:pt x="318211" y="150215"/>
                </a:lnTo>
                <a:lnTo>
                  <a:pt x="313524" y="158102"/>
                </a:lnTo>
                <a:lnTo>
                  <a:pt x="313524" y="413499"/>
                </a:lnTo>
                <a:lnTo>
                  <a:pt x="318211" y="421474"/>
                </a:lnTo>
                <a:lnTo>
                  <a:pt x="329412" y="427748"/>
                </a:lnTo>
                <a:lnTo>
                  <a:pt x="333438" y="428701"/>
                </a:lnTo>
                <a:lnTo>
                  <a:pt x="341871" y="428701"/>
                </a:lnTo>
                <a:lnTo>
                  <a:pt x="346265" y="427558"/>
                </a:lnTo>
                <a:lnTo>
                  <a:pt x="452069" y="361911"/>
                </a:lnTo>
                <a:lnTo>
                  <a:pt x="549287" y="301574"/>
                </a:lnTo>
                <a:lnTo>
                  <a:pt x="553504" y="293878"/>
                </a:lnTo>
                <a:lnTo>
                  <a:pt x="553504" y="277533"/>
                </a:lnTo>
                <a:close/>
              </a:path>
              <a:path w="819785" h="571500">
                <a:moveTo>
                  <a:pt x="819238" y="119151"/>
                </a:moveTo>
                <a:lnTo>
                  <a:pt x="809739" y="72834"/>
                </a:lnTo>
                <a:lnTo>
                  <a:pt x="792657" y="47701"/>
                </a:lnTo>
                <a:lnTo>
                  <a:pt x="783983" y="34950"/>
                </a:lnTo>
                <a:lnTo>
                  <a:pt x="771169" y="26365"/>
                </a:lnTo>
                <a:lnTo>
                  <a:pt x="771169" y="119151"/>
                </a:lnTo>
                <a:lnTo>
                  <a:pt x="771169" y="452450"/>
                </a:lnTo>
                <a:lnTo>
                  <a:pt x="765505" y="480212"/>
                </a:lnTo>
                <a:lnTo>
                  <a:pt x="750074" y="502932"/>
                </a:lnTo>
                <a:lnTo>
                  <a:pt x="727214" y="518274"/>
                </a:lnTo>
                <a:lnTo>
                  <a:pt x="699249" y="523900"/>
                </a:lnTo>
                <a:lnTo>
                  <a:pt x="119989" y="523900"/>
                </a:lnTo>
                <a:lnTo>
                  <a:pt x="92024" y="518274"/>
                </a:lnTo>
                <a:lnTo>
                  <a:pt x="69164" y="502932"/>
                </a:lnTo>
                <a:lnTo>
                  <a:pt x="53733" y="480212"/>
                </a:lnTo>
                <a:lnTo>
                  <a:pt x="48069" y="452450"/>
                </a:lnTo>
                <a:lnTo>
                  <a:pt x="48069" y="119151"/>
                </a:lnTo>
                <a:lnTo>
                  <a:pt x="53733" y="91389"/>
                </a:lnTo>
                <a:lnTo>
                  <a:pt x="69164" y="68668"/>
                </a:lnTo>
                <a:lnTo>
                  <a:pt x="92024" y="53327"/>
                </a:lnTo>
                <a:lnTo>
                  <a:pt x="119989" y="47701"/>
                </a:lnTo>
                <a:lnTo>
                  <a:pt x="699249" y="47701"/>
                </a:lnTo>
                <a:lnTo>
                  <a:pt x="727214" y="53327"/>
                </a:lnTo>
                <a:lnTo>
                  <a:pt x="750074" y="68668"/>
                </a:lnTo>
                <a:lnTo>
                  <a:pt x="765505" y="91389"/>
                </a:lnTo>
                <a:lnTo>
                  <a:pt x="771169" y="119151"/>
                </a:lnTo>
                <a:lnTo>
                  <a:pt x="771169" y="26365"/>
                </a:lnTo>
                <a:lnTo>
                  <a:pt x="745858" y="9385"/>
                </a:lnTo>
                <a:lnTo>
                  <a:pt x="699249" y="0"/>
                </a:lnTo>
                <a:lnTo>
                  <a:pt x="119989" y="0"/>
                </a:lnTo>
                <a:lnTo>
                  <a:pt x="73317" y="9385"/>
                </a:lnTo>
                <a:lnTo>
                  <a:pt x="35179" y="34950"/>
                </a:lnTo>
                <a:lnTo>
                  <a:pt x="9436" y="72834"/>
                </a:lnTo>
                <a:lnTo>
                  <a:pt x="0" y="119151"/>
                </a:lnTo>
                <a:lnTo>
                  <a:pt x="0" y="452450"/>
                </a:lnTo>
                <a:lnTo>
                  <a:pt x="9436" y="498754"/>
                </a:lnTo>
                <a:lnTo>
                  <a:pt x="35179" y="536600"/>
                </a:lnTo>
                <a:lnTo>
                  <a:pt x="73317" y="562140"/>
                </a:lnTo>
                <a:lnTo>
                  <a:pt x="119989" y="571500"/>
                </a:lnTo>
                <a:lnTo>
                  <a:pt x="699249" y="571500"/>
                </a:lnTo>
                <a:lnTo>
                  <a:pt x="745909" y="562140"/>
                </a:lnTo>
                <a:lnTo>
                  <a:pt x="784059" y="536600"/>
                </a:lnTo>
                <a:lnTo>
                  <a:pt x="792695" y="523900"/>
                </a:lnTo>
                <a:lnTo>
                  <a:pt x="809802" y="498754"/>
                </a:lnTo>
                <a:lnTo>
                  <a:pt x="819238" y="452450"/>
                </a:lnTo>
                <a:lnTo>
                  <a:pt x="819238" y="119151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077473" y="7511008"/>
            <a:ext cx="819150" cy="819785"/>
          </a:xfrm>
          <a:custGeom>
            <a:avLst/>
            <a:gdLst/>
            <a:ahLst/>
            <a:cxnLst/>
            <a:rect l="l" t="t" r="r" b="b"/>
            <a:pathLst>
              <a:path w="819150" h="819784">
                <a:moveTo>
                  <a:pt x="618845" y="500634"/>
                </a:moveTo>
                <a:lnTo>
                  <a:pt x="614527" y="461937"/>
                </a:lnTo>
                <a:lnTo>
                  <a:pt x="601662" y="428421"/>
                </a:lnTo>
                <a:lnTo>
                  <a:pt x="580339" y="400189"/>
                </a:lnTo>
                <a:lnTo>
                  <a:pt x="570725" y="392798"/>
                </a:lnTo>
                <a:lnTo>
                  <a:pt x="570725" y="500634"/>
                </a:lnTo>
                <a:lnTo>
                  <a:pt x="570598" y="507619"/>
                </a:lnTo>
                <a:lnTo>
                  <a:pt x="559015" y="551205"/>
                </a:lnTo>
                <a:lnTo>
                  <a:pt x="519264" y="591997"/>
                </a:lnTo>
                <a:lnTo>
                  <a:pt x="452653" y="613130"/>
                </a:lnTo>
                <a:lnTo>
                  <a:pt x="409816" y="615873"/>
                </a:lnTo>
                <a:lnTo>
                  <a:pt x="335153" y="606552"/>
                </a:lnTo>
                <a:lnTo>
                  <a:pt x="285254" y="583514"/>
                </a:lnTo>
                <a:lnTo>
                  <a:pt x="257352" y="553910"/>
                </a:lnTo>
                <a:lnTo>
                  <a:pt x="248691" y="524967"/>
                </a:lnTo>
                <a:lnTo>
                  <a:pt x="248666" y="514515"/>
                </a:lnTo>
                <a:lnTo>
                  <a:pt x="262928" y="510019"/>
                </a:lnTo>
                <a:lnTo>
                  <a:pt x="296062" y="532142"/>
                </a:lnTo>
                <a:lnTo>
                  <a:pt x="313817" y="551662"/>
                </a:lnTo>
                <a:lnTo>
                  <a:pt x="336994" y="570598"/>
                </a:lnTo>
                <a:lnTo>
                  <a:pt x="368071" y="584911"/>
                </a:lnTo>
                <a:lnTo>
                  <a:pt x="409524" y="590588"/>
                </a:lnTo>
                <a:lnTo>
                  <a:pt x="448322" y="584936"/>
                </a:lnTo>
                <a:lnTo>
                  <a:pt x="482981" y="568604"/>
                </a:lnTo>
                <a:lnTo>
                  <a:pt x="507834" y="542594"/>
                </a:lnTo>
                <a:lnTo>
                  <a:pt x="517436" y="507619"/>
                </a:lnTo>
                <a:lnTo>
                  <a:pt x="514642" y="488492"/>
                </a:lnTo>
                <a:lnTo>
                  <a:pt x="473202" y="446024"/>
                </a:lnTo>
                <a:lnTo>
                  <a:pt x="417512" y="428828"/>
                </a:lnTo>
                <a:lnTo>
                  <a:pt x="396405" y="424281"/>
                </a:lnTo>
                <a:lnTo>
                  <a:pt x="336334" y="409460"/>
                </a:lnTo>
                <a:lnTo>
                  <a:pt x="290245" y="389547"/>
                </a:lnTo>
                <a:lnTo>
                  <a:pt x="260705" y="359117"/>
                </a:lnTo>
                <a:lnTo>
                  <a:pt x="250291" y="312775"/>
                </a:lnTo>
                <a:lnTo>
                  <a:pt x="253822" y="285051"/>
                </a:lnTo>
                <a:lnTo>
                  <a:pt x="282371" y="241160"/>
                </a:lnTo>
                <a:lnTo>
                  <a:pt x="332638" y="214312"/>
                </a:lnTo>
                <a:lnTo>
                  <a:pt x="382549" y="203682"/>
                </a:lnTo>
                <a:lnTo>
                  <a:pt x="403047" y="202514"/>
                </a:lnTo>
                <a:lnTo>
                  <a:pt x="466813" y="212090"/>
                </a:lnTo>
                <a:lnTo>
                  <a:pt x="514070" y="234569"/>
                </a:lnTo>
                <a:lnTo>
                  <a:pt x="543445" y="260591"/>
                </a:lnTo>
                <a:lnTo>
                  <a:pt x="553542" y="280784"/>
                </a:lnTo>
                <a:lnTo>
                  <a:pt x="551472" y="287883"/>
                </a:lnTo>
                <a:lnTo>
                  <a:pt x="512978" y="287083"/>
                </a:lnTo>
                <a:lnTo>
                  <a:pt x="505206" y="279438"/>
                </a:lnTo>
                <a:lnTo>
                  <a:pt x="487921" y="262763"/>
                </a:lnTo>
                <a:lnTo>
                  <a:pt x="466382" y="247484"/>
                </a:lnTo>
                <a:lnTo>
                  <a:pt x="437311" y="235991"/>
                </a:lnTo>
                <a:lnTo>
                  <a:pt x="398233" y="231444"/>
                </a:lnTo>
                <a:lnTo>
                  <a:pt x="378993" y="232714"/>
                </a:lnTo>
                <a:lnTo>
                  <a:pt x="330250" y="251269"/>
                </a:lnTo>
                <a:lnTo>
                  <a:pt x="301739" y="290690"/>
                </a:lnTo>
                <a:lnTo>
                  <a:pt x="299707" y="306158"/>
                </a:lnTo>
                <a:lnTo>
                  <a:pt x="301472" y="320865"/>
                </a:lnTo>
                <a:lnTo>
                  <a:pt x="343750" y="365658"/>
                </a:lnTo>
                <a:lnTo>
                  <a:pt x="398500" y="381596"/>
                </a:lnTo>
                <a:lnTo>
                  <a:pt x="419290" y="385775"/>
                </a:lnTo>
                <a:lnTo>
                  <a:pt x="470166" y="397040"/>
                </a:lnTo>
                <a:lnTo>
                  <a:pt x="512114" y="411213"/>
                </a:lnTo>
                <a:lnTo>
                  <a:pt x="543788" y="431266"/>
                </a:lnTo>
                <a:lnTo>
                  <a:pt x="563803" y="460171"/>
                </a:lnTo>
                <a:lnTo>
                  <a:pt x="570725" y="500634"/>
                </a:lnTo>
                <a:lnTo>
                  <a:pt x="570725" y="392798"/>
                </a:lnTo>
                <a:lnTo>
                  <a:pt x="521766" y="363232"/>
                </a:lnTo>
                <a:lnTo>
                  <a:pt x="459473" y="344982"/>
                </a:lnTo>
                <a:lnTo>
                  <a:pt x="409968" y="334911"/>
                </a:lnTo>
                <a:lnTo>
                  <a:pt x="392442" y="331050"/>
                </a:lnTo>
                <a:lnTo>
                  <a:pt x="376707" y="326783"/>
                </a:lnTo>
                <a:lnTo>
                  <a:pt x="363372" y="321881"/>
                </a:lnTo>
                <a:lnTo>
                  <a:pt x="347865" y="314972"/>
                </a:lnTo>
                <a:lnTo>
                  <a:pt x="347903" y="306158"/>
                </a:lnTo>
                <a:lnTo>
                  <a:pt x="351116" y="297345"/>
                </a:lnTo>
                <a:lnTo>
                  <a:pt x="360756" y="288645"/>
                </a:lnTo>
                <a:lnTo>
                  <a:pt x="376580" y="282054"/>
                </a:lnTo>
                <a:lnTo>
                  <a:pt x="398424" y="279438"/>
                </a:lnTo>
                <a:lnTo>
                  <a:pt x="423976" y="282079"/>
                </a:lnTo>
                <a:lnTo>
                  <a:pt x="442760" y="289191"/>
                </a:lnTo>
                <a:lnTo>
                  <a:pt x="457288" y="299605"/>
                </a:lnTo>
                <a:lnTo>
                  <a:pt x="481698" y="323354"/>
                </a:lnTo>
                <a:lnTo>
                  <a:pt x="495439" y="333895"/>
                </a:lnTo>
                <a:lnTo>
                  <a:pt x="512229" y="341718"/>
                </a:lnTo>
                <a:lnTo>
                  <a:pt x="532955" y="344766"/>
                </a:lnTo>
                <a:lnTo>
                  <a:pt x="558660" y="340144"/>
                </a:lnTo>
                <a:lnTo>
                  <a:pt x="580656" y="327101"/>
                </a:lnTo>
                <a:lnTo>
                  <a:pt x="596023" y="306857"/>
                </a:lnTo>
                <a:lnTo>
                  <a:pt x="598246" y="296773"/>
                </a:lnTo>
                <a:lnTo>
                  <a:pt x="601802" y="280682"/>
                </a:lnTo>
                <a:lnTo>
                  <a:pt x="564794" y="212902"/>
                </a:lnTo>
                <a:lnTo>
                  <a:pt x="522478" y="183273"/>
                </a:lnTo>
                <a:lnTo>
                  <a:pt x="467779" y="162293"/>
                </a:lnTo>
                <a:lnTo>
                  <a:pt x="403301" y="154330"/>
                </a:lnTo>
                <a:lnTo>
                  <a:pt x="403021" y="154520"/>
                </a:lnTo>
                <a:lnTo>
                  <a:pt x="359752" y="158076"/>
                </a:lnTo>
                <a:lnTo>
                  <a:pt x="314617" y="169405"/>
                </a:lnTo>
                <a:lnTo>
                  <a:pt x="271957" y="189534"/>
                </a:lnTo>
                <a:lnTo>
                  <a:pt x="236118" y="219468"/>
                </a:lnTo>
                <a:lnTo>
                  <a:pt x="211416" y="260210"/>
                </a:lnTo>
                <a:lnTo>
                  <a:pt x="202222" y="312775"/>
                </a:lnTo>
                <a:lnTo>
                  <a:pt x="206362" y="349986"/>
                </a:lnTo>
                <a:lnTo>
                  <a:pt x="239306" y="409790"/>
                </a:lnTo>
                <a:lnTo>
                  <a:pt x="295922" y="446087"/>
                </a:lnTo>
                <a:lnTo>
                  <a:pt x="356349" y="464604"/>
                </a:lnTo>
                <a:lnTo>
                  <a:pt x="405269" y="475310"/>
                </a:lnTo>
                <a:lnTo>
                  <a:pt x="423113" y="479539"/>
                </a:lnTo>
                <a:lnTo>
                  <a:pt x="439140" y="484200"/>
                </a:lnTo>
                <a:lnTo>
                  <a:pt x="452716" y="489521"/>
                </a:lnTo>
                <a:lnTo>
                  <a:pt x="469379" y="497281"/>
                </a:lnTo>
                <a:lnTo>
                  <a:pt x="469379" y="507619"/>
                </a:lnTo>
                <a:lnTo>
                  <a:pt x="463994" y="521538"/>
                </a:lnTo>
                <a:lnTo>
                  <a:pt x="450037" y="532612"/>
                </a:lnTo>
                <a:lnTo>
                  <a:pt x="430796" y="539940"/>
                </a:lnTo>
                <a:lnTo>
                  <a:pt x="409524" y="542594"/>
                </a:lnTo>
                <a:lnTo>
                  <a:pt x="382663" y="539089"/>
                </a:lnTo>
                <a:lnTo>
                  <a:pt x="362407" y="529805"/>
                </a:lnTo>
                <a:lnTo>
                  <a:pt x="346443" y="516483"/>
                </a:lnTo>
                <a:lnTo>
                  <a:pt x="340626" y="510019"/>
                </a:lnTo>
                <a:lnTo>
                  <a:pt x="320141" y="487159"/>
                </a:lnTo>
                <a:lnTo>
                  <a:pt x="306082" y="474649"/>
                </a:lnTo>
                <a:lnTo>
                  <a:pt x="289242" y="465543"/>
                </a:lnTo>
                <a:lnTo>
                  <a:pt x="268579" y="462026"/>
                </a:lnTo>
                <a:lnTo>
                  <a:pt x="244195" y="466394"/>
                </a:lnTo>
                <a:lnTo>
                  <a:pt x="222389" y="478904"/>
                </a:lnTo>
                <a:lnTo>
                  <a:pt x="206705" y="498716"/>
                </a:lnTo>
                <a:lnTo>
                  <a:pt x="200698" y="524967"/>
                </a:lnTo>
                <a:lnTo>
                  <a:pt x="205828" y="555536"/>
                </a:lnTo>
                <a:lnTo>
                  <a:pt x="249326" y="616331"/>
                </a:lnTo>
                <a:lnTo>
                  <a:pt x="289331" y="640842"/>
                </a:lnTo>
                <a:lnTo>
                  <a:pt x="342582" y="657631"/>
                </a:lnTo>
                <a:lnTo>
                  <a:pt x="409917" y="663867"/>
                </a:lnTo>
                <a:lnTo>
                  <a:pt x="462470" y="660184"/>
                </a:lnTo>
                <a:lnTo>
                  <a:pt x="508000" y="649465"/>
                </a:lnTo>
                <a:lnTo>
                  <a:pt x="546328" y="631710"/>
                </a:lnTo>
                <a:lnTo>
                  <a:pt x="577278" y="606958"/>
                </a:lnTo>
                <a:lnTo>
                  <a:pt x="600798" y="574929"/>
                </a:lnTo>
                <a:lnTo>
                  <a:pt x="618159" y="517639"/>
                </a:lnTo>
                <a:lnTo>
                  <a:pt x="618845" y="500634"/>
                </a:lnTo>
                <a:close/>
              </a:path>
              <a:path w="819150" h="819784">
                <a:moveTo>
                  <a:pt x="819150" y="597382"/>
                </a:moveTo>
                <a:lnTo>
                  <a:pt x="817270" y="566204"/>
                </a:lnTo>
                <a:lnTo>
                  <a:pt x="812457" y="541147"/>
                </a:lnTo>
                <a:lnTo>
                  <a:pt x="805942" y="520839"/>
                </a:lnTo>
                <a:lnTo>
                  <a:pt x="799033" y="504101"/>
                </a:lnTo>
                <a:lnTo>
                  <a:pt x="790143" y="479386"/>
                </a:lnTo>
                <a:lnTo>
                  <a:pt x="788593" y="462572"/>
                </a:lnTo>
                <a:lnTo>
                  <a:pt x="790473" y="442353"/>
                </a:lnTo>
                <a:lnTo>
                  <a:pt x="791959" y="407606"/>
                </a:lnTo>
                <a:lnTo>
                  <a:pt x="788441" y="362915"/>
                </a:lnTo>
                <a:lnTo>
                  <a:pt x="777963" y="314782"/>
                </a:lnTo>
                <a:lnTo>
                  <a:pt x="771182" y="295427"/>
                </a:lnTo>
                <a:lnTo>
                  <a:pt x="771182" y="597484"/>
                </a:lnTo>
                <a:lnTo>
                  <a:pt x="767854" y="631774"/>
                </a:lnTo>
                <a:lnTo>
                  <a:pt x="742175" y="693966"/>
                </a:lnTo>
                <a:lnTo>
                  <a:pt x="693699" y="742124"/>
                </a:lnTo>
                <a:lnTo>
                  <a:pt x="630516" y="767981"/>
                </a:lnTo>
                <a:lnTo>
                  <a:pt x="596239" y="771347"/>
                </a:lnTo>
                <a:lnTo>
                  <a:pt x="595096" y="771347"/>
                </a:lnTo>
                <a:lnTo>
                  <a:pt x="573582" y="770001"/>
                </a:lnTo>
                <a:lnTo>
                  <a:pt x="555332" y="766432"/>
                </a:lnTo>
                <a:lnTo>
                  <a:pt x="539343" y="761365"/>
                </a:lnTo>
                <a:lnTo>
                  <a:pt x="507250" y="748830"/>
                </a:lnTo>
                <a:lnTo>
                  <a:pt x="495693" y="745299"/>
                </a:lnTo>
                <a:lnTo>
                  <a:pt x="493534" y="744639"/>
                </a:lnTo>
                <a:lnTo>
                  <a:pt x="482244" y="742467"/>
                </a:lnTo>
                <a:lnTo>
                  <a:pt x="472147" y="741845"/>
                </a:lnTo>
                <a:lnTo>
                  <a:pt x="460997" y="742378"/>
                </a:lnTo>
                <a:lnTo>
                  <a:pt x="448144" y="743572"/>
                </a:lnTo>
                <a:lnTo>
                  <a:pt x="431939" y="744753"/>
                </a:lnTo>
                <a:lnTo>
                  <a:pt x="348056" y="740016"/>
                </a:lnTo>
                <a:lnTo>
                  <a:pt x="293827" y="725627"/>
                </a:lnTo>
                <a:lnTo>
                  <a:pt x="247624" y="704329"/>
                </a:lnTo>
                <a:lnTo>
                  <a:pt x="208953" y="678294"/>
                </a:lnTo>
                <a:lnTo>
                  <a:pt x="177355" y="649706"/>
                </a:lnTo>
                <a:lnTo>
                  <a:pt x="152336" y="620763"/>
                </a:lnTo>
                <a:lnTo>
                  <a:pt x="122440" y="575437"/>
                </a:lnTo>
                <a:lnTo>
                  <a:pt x="100558" y="529678"/>
                </a:lnTo>
                <a:lnTo>
                  <a:pt x="85928" y="485673"/>
                </a:lnTo>
                <a:lnTo>
                  <a:pt x="77724" y="445592"/>
                </a:lnTo>
                <a:lnTo>
                  <a:pt x="75171" y="411632"/>
                </a:lnTo>
                <a:lnTo>
                  <a:pt x="76784" y="377939"/>
                </a:lnTo>
                <a:lnTo>
                  <a:pt x="78574" y="353910"/>
                </a:lnTo>
                <a:lnTo>
                  <a:pt x="75933" y="329933"/>
                </a:lnTo>
                <a:lnTo>
                  <a:pt x="64249" y="296392"/>
                </a:lnTo>
                <a:lnTo>
                  <a:pt x="58356" y="281952"/>
                </a:lnTo>
                <a:lnTo>
                  <a:pt x="53136" y="265747"/>
                </a:lnTo>
                <a:lnTo>
                  <a:pt x="49403" y="246265"/>
                </a:lnTo>
                <a:lnTo>
                  <a:pt x="47980" y="222059"/>
                </a:lnTo>
                <a:lnTo>
                  <a:pt x="48031" y="221576"/>
                </a:lnTo>
                <a:lnTo>
                  <a:pt x="54343" y="175615"/>
                </a:lnTo>
                <a:lnTo>
                  <a:pt x="72148" y="134048"/>
                </a:lnTo>
                <a:lnTo>
                  <a:pt x="99720" y="98882"/>
                </a:lnTo>
                <a:lnTo>
                  <a:pt x="135343" y="71755"/>
                </a:lnTo>
                <a:lnTo>
                  <a:pt x="177355" y="54279"/>
                </a:lnTo>
                <a:lnTo>
                  <a:pt x="224053" y="48094"/>
                </a:lnTo>
                <a:lnTo>
                  <a:pt x="245567" y="49390"/>
                </a:lnTo>
                <a:lnTo>
                  <a:pt x="263817" y="52857"/>
                </a:lnTo>
                <a:lnTo>
                  <a:pt x="279806" y="57785"/>
                </a:lnTo>
                <a:lnTo>
                  <a:pt x="312166" y="70345"/>
                </a:lnTo>
                <a:lnTo>
                  <a:pt x="325831" y="74536"/>
                </a:lnTo>
                <a:lnTo>
                  <a:pt x="337388" y="76631"/>
                </a:lnTo>
                <a:lnTo>
                  <a:pt x="348729" y="77216"/>
                </a:lnTo>
                <a:lnTo>
                  <a:pt x="359486" y="76923"/>
                </a:lnTo>
                <a:lnTo>
                  <a:pt x="389013" y="75679"/>
                </a:lnTo>
                <a:lnTo>
                  <a:pt x="410006" y="75387"/>
                </a:lnTo>
                <a:lnTo>
                  <a:pt x="472681" y="80632"/>
                </a:lnTo>
                <a:lnTo>
                  <a:pt x="526808" y="94919"/>
                </a:lnTo>
                <a:lnTo>
                  <a:pt x="572884" y="116078"/>
                </a:lnTo>
                <a:lnTo>
                  <a:pt x="611378" y="141947"/>
                </a:lnTo>
                <a:lnTo>
                  <a:pt x="642810" y="170370"/>
                </a:lnTo>
                <a:lnTo>
                  <a:pt x="697242" y="244144"/>
                </a:lnTo>
                <a:lnTo>
                  <a:pt x="718896" y="289687"/>
                </a:lnTo>
                <a:lnTo>
                  <a:pt x="733399" y="333578"/>
                </a:lnTo>
                <a:lnTo>
                  <a:pt x="741540" y="373621"/>
                </a:lnTo>
                <a:lnTo>
                  <a:pt x="744080" y="407606"/>
                </a:lnTo>
                <a:lnTo>
                  <a:pt x="742480" y="441515"/>
                </a:lnTo>
                <a:lnTo>
                  <a:pt x="740702" y="465582"/>
                </a:lnTo>
                <a:lnTo>
                  <a:pt x="743318" y="489445"/>
                </a:lnTo>
                <a:lnTo>
                  <a:pt x="754900" y="522757"/>
                </a:lnTo>
                <a:lnTo>
                  <a:pt x="760844" y="537222"/>
                </a:lnTo>
                <a:lnTo>
                  <a:pt x="766064" y="553478"/>
                </a:lnTo>
                <a:lnTo>
                  <a:pt x="769772" y="573049"/>
                </a:lnTo>
                <a:lnTo>
                  <a:pt x="771182" y="597484"/>
                </a:lnTo>
                <a:lnTo>
                  <a:pt x="771182" y="295427"/>
                </a:lnTo>
                <a:lnTo>
                  <a:pt x="736447" y="216242"/>
                </a:lnTo>
                <a:lnTo>
                  <a:pt x="705586" y="169849"/>
                </a:lnTo>
                <a:lnTo>
                  <a:pt x="652030" y="113207"/>
                </a:lnTo>
                <a:lnTo>
                  <a:pt x="616686" y="86512"/>
                </a:lnTo>
                <a:lnTo>
                  <a:pt x="575144" y="63017"/>
                </a:lnTo>
                <a:lnTo>
                  <a:pt x="536854" y="48094"/>
                </a:lnTo>
                <a:lnTo>
                  <a:pt x="527075" y="44272"/>
                </a:lnTo>
                <a:lnTo>
                  <a:pt x="472122" y="31877"/>
                </a:lnTo>
                <a:lnTo>
                  <a:pt x="435165" y="29222"/>
                </a:lnTo>
                <a:lnTo>
                  <a:pt x="409917" y="27393"/>
                </a:lnTo>
                <a:lnTo>
                  <a:pt x="387184" y="27686"/>
                </a:lnTo>
                <a:lnTo>
                  <a:pt x="370560" y="28308"/>
                </a:lnTo>
                <a:lnTo>
                  <a:pt x="358533" y="28930"/>
                </a:lnTo>
                <a:lnTo>
                  <a:pt x="349592" y="29222"/>
                </a:lnTo>
                <a:lnTo>
                  <a:pt x="341998" y="28778"/>
                </a:lnTo>
                <a:lnTo>
                  <a:pt x="334467" y="27203"/>
                </a:lnTo>
                <a:lnTo>
                  <a:pt x="325310" y="24130"/>
                </a:lnTo>
                <a:lnTo>
                  <a:pt x="295681" y="12446"/>
                </a:lnTo>
                <a:lnTo>
                  <a:pt x="275729" y="6273"/>
                </a:lnTo>
                <a:lnTo>
                  <a:pt x="252133" y="1752"/>
                </a:lnTo>
                <a:lnTo>
                  <a:pt x="224053" y="0"/>
                </a:lnTo>
                <a:lnTo>
                  <a:pt x="179654" y="4191"/>
                </a:lnTo>
                <a:lnTo>
                  <a:pt x="137718" y="16586"/>
                </a:lnTo>
                <a:lnTo>
                  <a:pt x="99187" y="36893"/>
                </a:lnTo>
                <a:lnTo>
                  <a:pt x="65011" y="64858"/>
                </a:lnTo>
                <a:lnTo>
                  <a:pt x="37236" y="98679"/>
                </a:lnTo>
                <a:lnTo>
                  <a:pt x="16891" y="136715"/>
                </a:lnTo>
                <a:lnTo>
                  <a:pt x="4356" y="178003"/>
                </a:lnTo>
                <a:lnTo>
                  <a:pt x="0" y="221576"/>
                </a:lnTo>
                <a:lnTo>
                  <a:pt x="0" y="222059"/>
                </a:lnTo>
                <a:lnTo>
                  <a:pt x="1930" y="253034"/>
                </a:lnTo>
                <a:lnTo>
                  <a:pt x="6769" y="277939"/>
                </a:lnTo>
                <a:lnTo>
                  <a:pt x="13258" y="298157"/>
                </a:lnTo>
                <a:lnTo>
                  <a:pt x="20205" y="315074"/>
                </a:lnTo>
                <a:lnTo>
                  <a:pt x="29032" y="339623"/>
                </a:lnTo>
                <a:lnTo>
                  <a:pt x="30607" y="356463"/>
                </a:lnTo>
                <a:lnTo>
                  <a:pt x="28752" y="376707"/>
                </a:lnTo>
                <a:lnTo>
                  <a:pt x="27292" y="411441"/>
                </a:lnTo>
                <a:lnTo>
                  <a:pt x="30822" y="455955"/>
                </a:lnTo>
                <a:lnTo>
                  <a:pt x="41389" y="504101"/>
                </a:lnTo>
                <a:lnTo>
                  <a:pt x="58889" y="553834"/>
                </a:lnTo>
                <a:lnTo>
                  <a:pt x="83261" y="603110"/>
                </a:lnTo>
                <a:lnTo>
                  <a:pt x="114427" y="649884"/>
                </a:lnTo>
                <a:lnTo>
                  <a:pt x="168325" y="706869"/>
                </a:lnTo>
                <a:lnTo>
                  <a:pt x="203822" y="733717"/>
                </a:lnTo>
                <a:lnTo>
                  <a:pt x="245491" y="757351"/>
                </a:lnTo>
                <a:lnTo>
                  <a:pt x="293662" y="776211"/>
                </a:lnTo>
                <a:lnTo>
                  <a:pt x="348665" y="788682"/>
                </a:lnTo>
                <a:lnTo>
                  <a:pt x="410870" y="793191"/>
                </a:lnTo>
                <a:lnTo>
                  <a:pt x="434721" y="792657"/>
                </a:lnTo>
                <a:lnTo>
                  <a:pt x="451192" y="791464"/>
                </a:lnTo>
                <a:lnTo>
                  <a:pt x="462584" y="790282"/>
                </a:lnTo>
                <a:lnTo>
                  <a:pt x="471195" y="789736"/>
                </a:lnTo>
                <a:lnTo>
                  <a:pt x="477558" y="790206"/>
                </a:lnTo>
                <a:lnTo>
                  <a:pt x="484784" y="791832"/>
                </a:lnTo>
                <a:lnTo>
                  <a:pt x="494030" y="794918"/>
                </a:lnTo>
                <a:lnTo>
                  <a:pt x="523570" y="806551"/>
                </a:lnTo>
                <a:lnTo>
                  <a:pt x="543521" y="812825"/>
                </a:lnTo>
                <a:lnTo>
                  <a:pt x="567118" y="817448"/>
                </a:lnTo>
                <a:lnTo>
                  <a:pt x="595185" y="819251"/>
                </a:lnTo>
                <a:lnTo>
                  <a:pt x="596620" y="819251"/>
                </a:lnTo>
                <a:lnTo>
                  <a:pt x="640168" y="814946"/>
                </a:lnTo>
                <a:lnTo>
                  <a:pt x="681863" y="802360"/>
                </a:lnTo>
                <a:lnTo>
                  <a:pt x="705713" y="789736"/>
                </a:lnTo>
                <a:lnTo>
                  <a:pt x="720369" y="781989"/>
                </a:lnTo>
                <a:lnTo>
                  <a:pt x="733412" y="771347"/>
                </a:lnTo>
                <a:lnTo>
                  <a:pt x="754329" y="754303"/>
                </a:lnTo>
                <a:lnTo>
                  <a:pt x="782104" y="720559"/>
                </a:lnTo>
                <a:lnTo>
                  <a:pt x="802436" y="682523"/>
                </a:lnTo>
                <a:lnTo>
                  <a:pt x="814908" y="641134"/>
                </a:lnTo>
                <a:lnTo>
                  <a:pt x="819150" y="597382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10172" y="7510881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721956" y="559828"/>
                </a:moveTo>
                <a:lnTo>
                  <a:pt x="697534" y="518553"/>
                </a:lnTo>
                <a:lnTo>
                  <a:pt x="664883" y="501230"/>
                </a:lnTo>
                <a:lnTo>
                  <a:pt x="664883" y="554951"/>
                </a:lnTo>
                <a:lnTo>
                  <a:pt x="646811" y="558101"/>
                </a:lnTo>
                <a:lnTo>
                  <a:pt x="603262" y="574281"/>
                </a:lnTo>
                <a:lnTo>
                  <a:pt x="591235" y="598995"/>
                </a:lnTo>
                <a:lnTo>
                  <a:pt x="584530" y="597763"/>
                </a:lnTo>
                <a:lnTo>
                  <a:pt x="575995" y="596417"/>
                </a:lnTo>
                <a:lnTo>
                  <a:pt x="566229" y="595388"/>
                </a:lnTo>
                <a:lnTo>
                  <a:pt x="554939" y="594982"/>
                </a:lnTo>
                <a:lnTo>
                  <a:pt x="528840" y="597649"/>
                </a:lnTo>
                <a:lnTo>
                  <a:pt x="507301" y="604558"/>
                </a:lnTo>
                <a:lnTo>
                  <a:pt x="489153" y="614083"/>
                </a:lnTo>
                <a:lnTo>
                  <a:pt x="459536" y="633564"/>
                </a:lnTo>
                <a:lnTo>
                  <a:pt x="445389" y="641045"/>
                </a:lnTo>
                <a:lnTo>
                  <a:pt x="429234" y="646176"/>
                </a:lnTo>
                <a:lnTo>
                  <a:pt x="409575" y="648119"/>
                </a:lnTo>
                <a:lnTo>
                  <a:pt x="389966" y="646176"/>
                </a:lnTo>
                <a:lnTo>
                  <a:pt x="379196" y="642759"/>
                </a:lnTo>
                <a:lnTo>
                  <a:pt x="373799" y="641045"/>
                </a:lnTo>
                <a:lnTo>
                  <a:pt x="359625" y="633564"/>
                </a:lnTo>
                <a:lnTo>
                  <a:pt x="329996" y="614083"/>
                </a:lnTo>
                <a:lnTo>
                  <a:pt x="311823" y="604558"/>
                </a:lnTo>
                <a:lnTo>
                  <a:pt x="294487" y="598995"/>
                </a:lnTo>
                <a:lnTo>
                  <a:pt x="290309" y="597662"/>
                </a:lnTo>
                <a:lnTo>
                  <a:pt x="264210" y="594982"/>
                </a:lnTo>
                <a:lnTo>
                  <a:pt x="252920" y="595401"/>
                </a:lnTo>
                <a:lnTo>
                  <a:pt x="243166" y="596442"/>
                </a:lnTo>
                <a:lnTo>
                  <a:pt x="235610" y="597649"/>
                </a:lnTo>
                <a:lnTo>
                  <a:pt x="228015" y="598995"/>
                </a:lnTo>
                <a:lnTo>
                  <a:pt x="227634" y="597763"/>
                </a:lnTo>
                <a:lnTo>
                  <a:pt x="195745" y="562889"/>
                </a:lnTo>
                <a:lnTo>
                  <a:pt x="154368" y="554951"/>
                </a:lnTo>
                <a:lnTo>
                  <a:pt x="160197" y="551865"/>
                </a:lnTo>
                <a:lnTo>
                  <a:pt x="166585" y="548741"/>
                </a:lnTo>
                <a:lnTo>
                  <a:pt x="179082" y="542975"/>
                </a:lnTo>
                <a:lnTo>
                  <a:pt x="210426" y="527926"/>
                </a:lnTo>
                <a:lnTo>
                  <a:pt x="241871" y="506437"/>
                </a:lnTo>
                <a:lnTo>
                  <a:pt x="266103" y="475488"/>
                </a:lnTo>
                <a:lnTo>
                  <a:pt x="275793" y="431990"/>
                </a:lnTo>
                <a:lnTo>
                  <a:pt x="270243" y="412013"/>
                </a:lnTo>
                <a:lnTo>
                  <a:pt x="256616" y="398284"/>
                </a:lnTo>
                <a:lnTo>
                  <a:pt x="239522" y="389001"/>
                </a:lnTo>
                <a:lnTo>
                  <a:pt x="223507" y="382384"/>
                </a:lnTo>
                <a:lnTo>
                  <a:pt x="232308" y="384314"/>
                </a:lnTo>
                <a:lnTo>
                  <a:pt x="241134" y="386029"/>
                </a:lnTo>
                <a:lnTo>
                  <a:pt x="249656" y="387261"/>
                </a:lnTo>
                <a:lnTo>
                  <a:pt x="257886" y="387743"/>
                </a:lnTo>
                <a:lnTo>
                  <a:pt x="264807" y="386969"/>
                </a:lnTo>
                <a:lnTo>
                  <a:pt x="275069" y="382790"/>
                </a:lnTo>
                <a:lnTo>
                  <a:pt x="275437" y="382384"/>
                </a:lnTo>
                <a:lnTo>
                  <a:pt x="284378" y="372389"/>
                </a:lnTo>
                <a:lnTo>
                  <a:pt x="288442" y="352983"/>
                </a:lnTo>
                <a:lnTo>
                  <a:pt x="287705" y="336702"/>
                </a:lnTo>
                <a:lnTo>
                  <a:pt x="287489" y="331901"/>
                </a:lnTo>
                <a:lnTo>
                  <a:pt x="286816" y="313194"/>
                </a:lnTo>
                <a:lnTo>
                  <a:pt x="286524" y="295427"/>
                </a:lnTo>
                <a:lnTo>
                  <a:pt x="295732" y="239445"/>
                </a:lnTo>
                <a:lnTo>
                  <a:pt x="319062" y="202704"/>
                </a:lnTo>
                <a:lnTo>
                  <a:pt x="350126" y="181203"/>
                </a:lnTo>
                <a:lnTo>
                  <a:pt x="382498" y="170954"/>
                </a:lnTo>
                <a:lnTo>
                  <a:pt x="409765" y="167970"/>
                </a:lnTo>
                <a:lnTo>
                  <a:pt x="469290" y="181356"/>
                </a:lnTo>
                <a:lnTo>
                  <a:pt x="523544" y="239598"/>
                </a:lnTo>
                <a:lnTo>
                  <a:pt x="532726" y="295427"/>
                </a:lnTo>
                <a:lnTo>
                  <a:pt x="532409" y="313194"/>
                </a:lnTo>
                <a:lnTo>
                  <a:pt x="531723" y="331787"/>
                </a:lnTo>
                <a:lnTo>
                  <a:pt x="530720" y="352983"/>
                </a:lnTo>
                <a:lnTo>
                  <a:pt x="534784" y="372351"/>
                </a:lnTo>
                <a:lnTo>
                  <a:pt x="544106" y="382752"/>
                </a:lnTo>
                <a:lnTo>
                  <a:pt x="554393" y="386956"/>
                </a:lnTo>
                <a:lnTo>
                  <a:pt x="561365" y="387743"/>
                </a:lnTo>
                <a:lnTo>
                  <a:pt x="569429" y="387261"/>
                </a:lnTo>
                <a:lnTo>
                  <a:pt x="578040" y="386003"/>
                </a:lnTo>
                <a:lnTo>
                  <a:pt x="586879" y="384276"/>
                </a:lnTo>
                <a:lnTo>
                  <a:pt x="595642" y="382384"/>
                </a:lnTo>
                <a:lnTo>
                  <a:pt x="579691" y="388962"/>
                </a:lnTo>
                <a:lnTo>
                  <a:pt x="562622" y="398246"/>
                </a:lnTo>
                <a:lnTo>
                  <a:pt x="549008" y="412000"/>
                </a:lnTo>
                <a:lnTo>
                  <a:pt x="543458" y="431990"/>
                </a:lnTo>
                <a:lnTo>
                  <a:pt x="553135" y="475488"/>
                </a:lnTo>
                <a:lnTo>
                  <a:pt x="577329" y="506437"/>
                </a:lnTo>
                <a:lnTo>
                  <a:pt x="608736" y="527926"/>
                </a:lnTo>
                <a:lnTo>
                  <a:pt x="640080" y="542975"/>
                </a:lnTo>
                <a:lnTo>
                  <a:pt x="646163" y="545731"/>
                </a:lnTo>
                <a:lnTo>
                  <a:pt x="652627" y="548741"/>
                </a:lnTo>
                <a:lnTo>
                  <a:pt x="659015" y="551865"/>
                </a:lnTo>
                <a:lnTo>
                  <a:pt x="664883" y="554951"/>
                </a:lnTo>
                <a:lnTo>
                  <a:pt x="664883" y="501230"/>
                </a:lnTo>
                <a:lnTo>
                  <a:pt x="632904" y="486194"/>
                </a:lnTo>
                <a:lnTo>
                  <a:pt x="604977" y="465899"/>
                </a:lnTo>
                <a:lnTo>
                  <a:pt x="591908" y="436295"/>
                </a:lnTo>
                <a:lnTo>
                  <a:pt x="595833" y="434098"/>
                </a:lnTo>
                <a:lnTo>
                  <a:pt x="607809" y="429310"/>
                </a:lnTo>
                <a:lnTo>
                  <a:pt x="624459" y="422148"/>
                </a:lnTo>
                <a:lnTo>
                  <a:pt x="641769" y="411454"/>
                </a:lnTo>
                <a:lnTo>
                  <a:pt x="655358" y="395757"/>
                </a:lnTo>
                <a:lnTo>
                  <a:pt x="658672" y="382384"/>
                </a:lnTo>
                <a:lnTo>
                  <a:pt x="660857" y="373570"/>
                </a:lnTo>
                <a:lnTo>
                  <a:pt x="657110" y="356730"/>
                </a:lnTo>
                <a:lnTo>
                  <a:pt x="646709" y="343382"/>
                </a:lnTo>
                <a:lnTo>
                  <a:pt x="634669" y="336702"/>
                </a:lnTo>
                <a:lnTo>
                  <a:pt x="630885" y="334606"/>
                </a:lnTo>
                <a:lnTo>
                  <a:pt x="610870" y="331444"/>
                </a:lnTo>
                <a:lnTo>
                  <a:pt x="604189" y="331901"/>
                </a:lnTo>
                <a:lnTo>
                  <a:pt x="596734" y="333108"/>
                </a:lnTo>
                <a:lnTo>
                  <a:pt x="588606" y="334797"/>
                </a:lnTo>
                <a:lnTo>
                  <a:pt x="579932" y="336702"/>
                </a:lnTo>
                <a:lnTo>
                  <a:pt x="580364" y="328460"/>
                </a:lnTo>
                <a:lnTo>
                  <a:pt x="580732" y="318897"/>
                </a:lnTo>
                <a:lnTo>
                  <a:pt x="580986" y="307886"/>
                </a:lnTo>
                <a:lnTo>
                  <a:pt x="581088" y="295338"/>
                </a:lnTo>
                <a:lnTo>
                  <a:pt x="574421" y="240157"/>
                </a:lnTo>
                <a:lnTo>
                  <a:pt x="557276" y="198526"/>
                </a:lnTo>
                <a:lnTo>
                  <a:pt x="533171" y="167970"/>
                </a:lnTo>
                <a:lnTo>
                  <a:pt x="479463" y="133819"/>
                </a:lnTo>
                <a:lnTo>
                  <a:pt x="427799" y="121145"/>
                </a:lnTo>
                <a:lnTo>
                  <a:pt x="411010" y="119900"/>
                </a:lnTo>
                <a:lnTo>
                  <a:pt x="409295" y="120002"/>
                </a:lnTo>
                <a:lnTo>
                  <a:pt x="368782" y="125183"/>
                </a:lnTo>
                <a:lnTo>
                  <a:pt x="311607" y="148247"/>
                </a:lnTo>
                <a:lnTo>
                  <a:pt x="262636" y="198234"/>
                </a:lnTo>
                <a:lnTo>
                  <a:pt x="245364" y="239979"/>
                </a:lnTo>
                <a:lnTo>
                  <a:pt x="238645" y="295338"/>
                </a:lnTo>
                <a:lnTo>
                  <a:pt x="238760" y="307886"/>
                </a:lnTo>
                <a:lnTo>
                  <a:pt x="239039" y="318897"/>
                </a:lnTo>
                <a:lnTo>
                  <a:pt x="239407" y="328460"/>
                </a:lnTo>
                <a:lnTo>
                  <a:pt x="239788" y="336702"/>
                </a:lnTo>
                <a:lnTo>
                  <a:pt x="231127" y="334797"/>
                </a:lnTo>
                <a:lnTo>
                  <a:pt x="222999" y="333108"/>
                </a:lnTo>
                <a:lnTo>
                  <a:pt x="215544" y="331901"/>
                </a:lnTo>
                <a:lnTo>
                  <a:pt x="208864" y="331444"/>
                </a:lnTo>
                <a:lnTo>
                  <a:pt x="188849" y="334606"/>
                </a:lnTo>
                <a:lnTo>
                  <a:pt x="173024" y="343382"/>
                </a:lnTo>
                <a:lnTo>
                  <a:pt x="162610" y="356730"/>
                </a:lnTo>
                <a:lnTo>
                  <a:pt x="158877" y="373570"/>
                </a:lnTo>
                <a:lnTo>
                  <a:pt x="164376" y="395757"/>
                </a:lnTo>
                <a:lnTo>
                  <a:pt x="177965" y="411454"/>
                </a:lnTo>
                <a:lnTo>
                  <a:pt x="195275" y="422148"/>
                </a:lnTo>
                <a:lnTo>
                  <a:pt x="211924" y="429310"/>
                </a:lnTo>
                <a:lnTo>
                  <a:pt x="223901" y="434098"/>
                </a:lnTo>
                <a:lnTo>
                  <a:pt x="227825" y="436295"/>
                </a:lnTo>
                <a:lnTo>
                  <a:pt x="214718" y="465886"/>
                </a:lnTo>
                <a:lnTo>
                  <a:pt x="186817" y="486156"/>
                </a:lnTo>
                <a:lnTo>
                  <a:pt x="152971" y="502056"/>
                </a:lnTo>
                <a:lnTo>
                  <a:pt x="122097" y="518553"/>
                </a:lnTo>
                <a:lnTo>
                  <a:pt x="111467" y="527507"/>
                </a:lnTo>
                <a:lnTo>
                  <a:pt x="103873" y="537400"/>
                </a:lnTo>
                <a:lnTo>
                  <a:pt x="99301" y="548182"/>
                </a:lnTo>
                <a:lnTo>
                  <a:pt x="97777" y="559828"/>
                </a:lnTo>
                <a:lnTo>
                  <a:pt x="99250" y="571144"/>
                </a:lnTo>
                <a:lnTo>
                  <a:pt x="131686" y="599084"/>
                </a:lnTo>
                <a:lnTo>
                  <a:pt x="161569" y="604723"/>
                </a:lnTo>
                <a:lnTo>
                  <a:pt x="181089" y="608571"/>
                </a:lnTo>
                <a:lnTo>
                  <a:pt x="203161" y="644309"/>
                </a:lnTo>
                <a:lnTo>
                  <a:pt x="219964" y="647649"/>
                </a:lnTo>
                <a:lnTo>
                  <a:pt x="230784" y="646887"/>
                </a:lnTo>
                <a:lnTo>
                  <a:pt x="253263" y="643521"/>
                </a:lnTo>
                <a:lnTo>
                  <a:pt x="264401" y="642759"/>
                </a:lnTo>
                <a:lnTo>
                  <a:pt x="280454" y="644410"/>
                </a:lnTo>
                <a:lnTo>
                  <a:pt x="294093" y="648944"/>
                </a:lnTo>
                <a:lnTo>
                  <a:pt x="306578" y="655726"/>
                </a:lnTo>
                <a:lnTo>
                  <a:pt x="319176" y="664121"/>
                </a:lnTo>
                <a:lnTo>
                  <a:pt x="335915" y="675068"/>
                </a:lnTo>
                <a:lnTo>
                  <a:pt x="355777" y="685330"/>
                </a:lnTo>
                <a:lnTo>
                  <a:pt x="379996" y="692937"/>
                </a:lnTo>
                <a:lnTo>
                  <a:pt x="409765" y="695909"/>
                </a:lnTo>
                <a:lnTo>
                  <a:pt x="439635" y="692937"/>
                </a:lnTo>
                <a:lnTo>
                  <a:pt x="463854" y="685330"/>
                </a:lnTo>
                <a:lnTo>
                  <a:pt x="483717" y="675068"/>
                </a:lnTo>
                <a:lnTo>
                  <a:pt x="513041" y="655764"/>
                </a:lnTo>
                <a:lnTo>
                  <a:pt x="525513" y="648982"/>
                </a:lnTo>
                <a:lnTo>
                  <a:pt x="528091" y="648119"/>
                </a:lnTo>
                <a:lnTo>
                  <a:pt x="539140" y="644423"/>
                </a:lnTo>
                <a:lnTo>
                  <a:pt x="555231" y="642759"/>
                </a:lnTo>
                <a:lnTo>
                  <a:pt x="568134" y="643572"/>
                </a:lnTo>
                <a:lnTo>
                  <a:pt x="579005" y="645350"/>
                </a:lnTo>
                <a:lnTo>
                  <a:pt x="588975" y="647128"/>
                </a:lnTo>
                <a:lnTo>
                  <a:pt x="599186" y="647928"/>
                </a:lnTo>
                <a:lnTo>
                  <a:pt x="610641" y="646391"/>
                </a:lnTo>
                <a:lnTo>
                  <a:pt x="618756" y="642759"/>
                </a:lnTo>
                <a:lnTo>
                  <a:pt x="619480" y="642442"/>
                </a:lnTo>
                <a:lnTo>
                  <a:pt x="638644" y="608571"/>
                </a:lnTo>
                <a:lnTo>
                  <a:pt x="658126" y="604723"/>
                </a:lnTo>
                <a:lnTo>
                  <a:pt x="674395" y="601929"/>
                </a:lnTo>
                <a:lnTo>
                  <a:pt x="687997" y="599084"/>
                </a:lnTo>
                <a:lnTo>
                  <a:pt x="688225" y="598995"/>
                </a:lnTo>
                <a:lnTo>
                  <a:pt x="699452" y="595071"/>
                </a:lnTo>
                <a:lnTo>
                  <a:pt x="709104" y="588937"/>
                </a:lnTo>
                <a:lnTo>
                  <a:pt x="716165" y="580859"/>
                </a:lnTo>
                <a:lnTo>
                  <a:pt x="720483" y="571093"/>
                </a:lnTo>
                <a:lnTo>
                  <a:pt x="721956" y="559828"/>
                </a:lnTo>
                <a:close/>
              </a:path>
              <a:path w="819150" h="819150">
                <a:moveTo>
                  <a:pt x="819150" y="120002"/>
                </a:moveTo>
                <a:lnTo>
                  <a:pt x="809498" y="73291"/>
                </a:lnTo>
                <a:lnTo>
                  <a:pt x="792162" y="48082"/>
                </a:lnTo>
                <a:lnTo>
                  <a:pt x="783272" y="35153"/>
                </a:lnTo>
                <a:lnTo>
                  <a:pt x="771169" y="27114"/>
                </a:lnTo>
                <a:lnTo>
                  <a:pt x="771169" y="120002"/>
                </a:lnTo>
                <a:lnTo>
                  <a:pt x="771169" y="697636"/>
                </a:lnTo>
                <a:lnTo>
                  <a:pt x="765289" y="725970"/>
                </a:lnTo>
                <a:lnTo>
                  <a:pt x="749338" y="749376"/>
                </a:lnTo>
                <a:lnTo>
                  <a:pt x="725932" y="765302"/>
                </a:lnTo>
                <a:lnTo>
                  <a:pt x="697636" y="771182"/>
                </a:lnTo>
                <a:lnTo>
                  <a:pt x="121627" y="771182"/>
                </a:lnTo>
                <a:lnTo>
                  <a:pt x="93281" y="765302"/>
                </a:lnTo>
                <a:lnTo>
                  <a:pt x="69875" y="749376"/>
                </a:lnTo>
                <a:lnTo>
                  <a:pt x="53949" y="725970"/>
                </a:lnTo>
                <a:lnTo>
                  <a:pt x="48082" y="697636"/>
                </a:lnTo>
                <a:lnTo>
                  <a:pt x="48082" y="120002"/>
                </a:lnTo>
                <a:lnTo>
                  <a:pt x="53949" y="92278"/>
                </a:lnTo>
                <a:lnTo>
                  <a:pt x="69875" y="69380"/>
                </a:lnTo>
                <a:lnTo>
                  <a:pt x="93268" y="53835"/>
                </a:lnTo>
                <a:lnTo>
                  <a:pt x="121627" y="48082"/>
                </a:lnTo>
                <a:lnTo>
                  <a:pt x="697636" y="48082"/>
                </a:lnTo>
                <a:lnTo>
                  <a:pt x="725970" y="53835"/>
                </a:lnTo>
                <a:lnTo>
                  <a:pt x="749376" y="69418"/>
                </a:lnTo>
                <a:lnTo>
                  <a:pt x="765302" y="92316"/>
                </a:lnTo>
                <a:lnTo>
                  <a:pt x="771169" y="120002"/>
                </a:lnTo>
                <a:lnTo>
                  <a:pt x="771169" y="27114"/>
                </a:lnTo>
                <a:lnTo>
                  <a:pt x="744613" y="9436"/>
                </a:lnTo>
                <a:lnTo>
                  <a:pt x="697636" y="0"/>
                </a:lnTo>
                <a:lnTo>
                  <a:pt x="121627" y="0"/>
                </a:lnTo>
                <a:lnTo>
                  <a:pt x="74625" y="9436"/>
                </a:lnTo>
                <a:lnTo>
                  <a:pt x="35928" y="35153"/>
                </a:lnTo>
                <a:lnTo>
                  <a:pt x="9677" y="73291"/>
                </a:lnTo>
                <a:lnTo>
                  <a:pt x="0" y="120002"/>
                </a:lnTo>
                <a:lnTo>
                  <a:pt x="25" y="697636"/>
                </a:lnTo>
                <a:lnTo>
                  <a:pt x="9677" y="744575"/>
                </a:lnTo>
                <a:lnTo>
                  <a:pt x="35915" y="783272"/>
                </a:lnTo>
                <a:lnTo>
                  <a:pt x="74561" y="809485"/>
                </a:lnTo>
                <a:lnTo>
                  <a:pt x="121526" y="819150"/>
                </a:lnTo>
                <a:lnTo>
                  <a:pt x="697636" y="819150"/>
                </a:lnTo>
                <a:lnTo>
                  <a:pt x="744613" y="809485"/>
                </a:lnTo>
                <a:lnTo>
                  <a:pt x="783272" y="783234"/>
                </a:lnTo>
                <a:lnTo>
                  <a:pt x="809498" y="744537"/>
                </a:lnTo>
                <a:lnTo>
                  <a:pt x="819137" y="697636"/>
                </a:lnTo>
                <a:lnTo>
                  <a:pt x="819150" y="120002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542848" y="7510881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591908" y="371271"/>
                </a:moveTo>
                <a:lnTo>
                  <a:pt x="591883" y="255981"/>
                </a:lnTo>
                <a:lnTo>
                  <a:pt x="567867" y="232041"/>
                </a:lnTo>
                <a:lnTo>
                  <a:pt x="543928" y="232041"/>
                </a:lnTo>
                <a:lnTo>
                  <a:pt x="543928" y="279920"/>
                </a:lnTo>
                <a:lnTo>
                  <a:pt x="543928" y="347141"/>
                </a:lnTo>
                <a:lnTo>
                  <a:pt x="452767" y="347141"/>
                </a:lnTo>
                <a:lnTo>
                  <a:pt x="443395" y="349021"/>
                </a:lnTo>
                <a:lnTo>
                  <a:pt x="435749" y="354164"/>
                </a:lnTo>
                <a:lnTo>
                  <a:pt x="430606" y="361810"/>
                </a:lnTo>
                <a:lnTo>
                  <a:pt x="428726" y="371182"/>
                </a:lnTo>
                <a:lnTo>
                  <a:pt x="428726" y="521042"/>
                </a:lnTo>
                <a:lnTo>
                  <a:pt x="440702" y="567105"/>
                </a:lnTo>
                <a:lnTo>
                  <a:pt x="481634" y="586511"/>
                </a:lnTo>
                <a:lnTo>
                  <a:pt x="494995" y="587121"/>
                </a:lnTo>
                <a:lnTo>
                  <a:pt x="543928" y="587121"/>
                </a:lnTo>
                <a:lnTo>
                  <a:pt x="543928" y="656170"/>
                </a:lnTo>
                <a:lnTo>
                  <a:pt x="531914" y="656932"/>
                </a:lnTo>
                <a:lnTo>
                  <a:pt x="518147" y="657567"/>
                </a:lnTo>
                <a:lnTo>
                  <a:pt x="503123" y="658012"/>
                </a:lnTo>
                <a:lnTo>
                  <a:pt x="487337" y="658177"/>
                </a:lnTo>
                <a:lnTo>
                  <a:pt x="428485" y="648436"/>
                </a:lnTo>
                <a:lnTo>
                  <a:pt x="389585" y="623303"/>
                </a:lnTo>
                <a:lnTo>
                  <a:pt x="368096" y="588975"/>
                </a:lnTo>
                <a:lnTo>
                  <a:pt x="361505" y="551599"/>
                </a:lnTo>
                <a:lnTo>
                  <a:pt x="361505" y="371182"/>
                </a:lnTo>
                <a:lnTo>
                  <a:pt x="359625" y="361810"/>
                </a:lnTo>
                <a:lnTo>
                  <a:pt x="354482" y="354164"/>
                </a:lnTo>
                <a:lnTo>
                  <a:pt x="346875" y="349021"/>
                </a:lnTo>
                <a:lnTo>
                  <a:pt x="337566" y="347141"/>
                </a:lnTo>
                <a:lnTo>
                  <a:pt x="284797" y="347141"/>
                </a:lnTo>
                <a:lnTo>
                  <a:pt x="284797" y="284518"/>
                </a:lnTo>
                <a:lnTo>
                  <a:pt x="331368" y="266014"/>
                </a:lnTo>
                <a:lnTo>
                  <a:pt x="364667" y="232422"/>
                </a:lnTo>
                <a:lnTo>
                  <a:pt x="385191" y="181406"/>
                </a:lnTo>
                <a:lnTo>
                  <a:pt x="388607" y="164807"/>
                </a:lnTo>
                <a:lnTo>
                  <a:pt x="428726" y="164807"/>
                </a:lnTo>
                <a:lnTo>
                  <a:pt x="428752" y="256070"/>
                </a:lnTo>
                <a:lnTo>
                  <a:pt x="452767" y="279920"/>
                </a:lnTo>
                <a:lnTo>
                  <a:pt x="543928" y="279920"/>
                </a:lnTo>
                <a:lnTo>
                  <a:pt x="543928" y="232041"/>
                </a:lnTo>
                <a:lnTo>
                  <a:pt x="476796" y="232041"/>
                </a:lnTo>
                <a:lnTo>
                  <a:pt x="476796" y="164807"/>
                </a:lnTo>
                <a:lnTo>
                  <a:pt x="476796" y="140779"/>
                </a:lnTo>
                <a:lnTo>
                  <a:pt x="474916" y="131406"/>
                </a:lnTo>
                <a:lnTo>
                  <a:pt x="469773" y="123761"/>
                </a:lnTo>
                <a:lnTo>
                  <a:pt x="462140" y="118618"/>
                </a:lnTo>
                <a:lnTo>
                  <a:pt x="452767" y="116738"/>
                </a:lnTo>
                <a:lnTo>
                  <a:pt x="368211" y="116840"/>
                </a:lnTo>
                <a:lnTo>
                  <a:pt x="336931" y="175247"/>
                </a:lnTo>
                <a:lnTo>
                  <a:pt x="323913" y="206730"/>
                </a:lnTo>
                <a:lnTo>
                  <a:pt x="299758" y="229057"/>
                </a:lnTo>
                <a:lnTo>
                  <a:pt x="258749" y="239890"/>
                </a:lnTo>
                <a:lnTo>
                  <a:pt x="250075" y="242316"/>
                </a:lnTo>
                <a:lnTo>
                  <a:pt x="243116" y="247535"/>
                </a:lnTo>
                <a:lnTo>
                  <a:pt x="238493" y="254901"/>
                </a:lnTo>
                <a:lnTo>
                  <a:pt x="236816" y="263740"/>
                </a:lnTo>
                <a:lnTo>
                  <a:pt x="236842" y="371271"/>
                </a:lnTo>
                <a:lnTo>
                  <a:pt x="238709" y="380492"/>
                </a:lnTo>
                <a:lnTo>
                  <a:pt x="243840" y="388112"/>
                </a:lnTo>
                <a:lnTo>
                  <a:pt x="251447" y="393242"/>
                </a:lnTo>
                <a:lnTo>
                  <a:pt x="260756" y="395122"/>
                </a:lnTo>
                <a:lnTo>
                  <a:pt x="313524" y="395122"/>
                </a:lnTo>
                <a:lnTo>
                  <a:pt x="313524" y="551599"/>
                </a:lnTo>
                <a:lnTo>
                  <a:pt x="318541" y="591667"/>
                </a:lnTo>
                <a:lnTo>
                  <a:pt x="333451" y="628307"/>
                </a:lnTo>
                <a:lnTo>
                  <a:pt x="358013" y="659790"/>
                </a:lnTo>
                <a:lnTo>
                  <a:pt x="391985" y="684403"/>
                </a:lnTo>
                <a:lnTo>
                  <a:pt x="435140" y="700430"/>
                </a:lnTo>
                <a:lnTo>
                  <a:pt x="487235" y="706158"/>
                </a:lnTo>
                <a:lnTo>
                  <a:pt x="518096" y="705573"/>
                </a:lnTo>
                <a:lnTo>
                  <a:pt x="562673" y="702919"/>
                </a:lnTo>
                <a:lnTo>
                  <a:pt x="591908" y="678383"/>
                </a:lnTo>
                <a:lnTo>
                  <a:pt x="591908" y="658177"/>
                </a:lnTo>
                <a:lnTo>
                  <a:pt x="591908" y="563181"/>
                </a:lnTo>
                <a:lnTo>
                  <a:pt x="590016" y="553872"/>
                </a:lnTo>
                <a:lnTo>
                  <a:pt x="584885" y="546252"/>
                </a:lnTo>
                <a:lnTo>
                  <a:pt x="577240" y="541121"/>
                </a:lnTo>
                <a:lnTo>
                  <a:pt x="567867" y="539242"/>
                </a:lnTo>
                <a:lnTo>
                  <a:pt x="494995" y="539242"/>
                </a:lnTo>
                <a:lnTo>
                  <a:pt x="483997" y="538886"/>
                </a:lnTo>
                <a:lnTo>
                  <a:pt x="478650" y="536790"/>
                </a:lnTo>
                <a:lnTo>
                  <a:pt x="476923" y="531368"/>
                </a:lnTo>
                <a:lnTo>
                  <a:pt x="476796" y="395211"/>
                </a:lnTo>
                <a:lnTo>
                  <a:pt x="567867" y="395211"/>
                </a:lnTo>
                <a:lnTo>
                  <a:pt x="577240" y="393331"/>
                </a:lnTo>
                <a:lnTo>
                  <a:pt x="584885" y="388200"/>
                </a:lnTo>
                <a:lnTo>
                  <a:pt x="590016" y="380593"/>
                </a:lnTo>
                <a:lnTo>
                  <a:pt x="591908" y="371271"/>
                </a:lnTo>
                <a:close/>
              </a:path>
              <a:path w="819150" h="819150">
                <a:moveTo>
                  <a:pt x="819048" y="121627"/>
                </a:moveTo>
                <a:lnTo>
                  <a:pt x="809675" y="74625"/>
                </a:lnTo>
                <a:lnTo>
                  <a:pt x="792048" y="48082"/>
                </a:lnTo>
                <a:lnTo>
                  <a:pt x="783983" y="35928"/>
                </a:lnTo>
                <a:lnTo>
                  <a:pt x="771080" y="27063"/>
                </a:lnTo>
                <a:lnTo>
                  <a:pt x="771080" y="121627"/>
                </a:lnTo>
                <a:lnTo>
                  <a:pt x="771080" y="697636"/>
                </a:lnTo>
                <a:lnTo>
                  <a:pt x="765314" y="725970"/>
                </a:lnTo>
                <a:lnTo>
                  <a:pt x="749719" y="749376"/>
                </a:lnTo>
                <a:lnTo>
                  <a:pt x="726821" y="765289"/>
                </a:lnTo>
                <a:lnTo>
                  <a:pt x="699058" y="771182"/>
                </a:lnTo>
                <a:lnTo>
                  <a:pt x="121526" y="771182"/>
                </a:lnTo>
                <a:lnTo>
                  <a:pt x="93205" y="765289"/>
                </a:lnTo>
                <a:lnTo>
                  <a:pt x="69761" y="749350"/>
                </a:lnTo>
                <a:lnTo>
                  <a:pt x="53784" y="725932"/>
                </a:lnTo>
                <a:lnTo>
                  <a:pt x="47879" y="697636"/>
                </a:lnTo>
                <a:lnTo>
                  <a:pt x="47879" y="121627"/>
                </a:lnTo>
                <a:lnTo>
                  <a:pt x="53771" y="93281"/>
                </a:lnTo>
                <a:lnTo>
                  <a:pt x="69723" y="69875"/>
                </a:lnTo>
                <a:lnTo>
                  <a:pt x="93167" y="53949"/>
                </a:lnTo>
                <a:lnTo>
                  <a:pt x="121526" y="48082"/>
                </a:lnTo>
                <a:lnTo>
                  <a:pt x="699058" y="48082"/>
                </a:lnTo>
                <a:lnTo>
                  <a:pt x="726795" y="53949"/>
                </a:lnTo>
                <a:lnTo>
                  <a:pt x="749719" y="69875"/>
                </a:lnTo>
                <a:lnTo>
                  <a:pt x="765314" y="93281"/>
                </a:lnTo>
                <a:lnTo>
                  <a:pt x="771080" y="121627"/>
                </a:lnTo>
                <a:lnTo>
                  <a:pt x="771080" y="27063"/>
                </a:lnTo>
                <a:lnTo>
                  <a:pt x="745820" y="9677"/>
                </a:lnTo>
                <a:lnTo>
                  <a:pt x="699058" y="0"/>
                </a:lnTo>
                <a:lnTo>
                  <a:pt x="121526" y="0"/>
                </a:lnTo>
                <a:lnTo>
                  <a:pt x="74536" y="9677"/>
                </a:lnTo>
                <a:lnTo>
                  <a:pt x="35877" y="35928"/>
                </a:lnTo>
                <a:lnTo>
                  <a:pt x="9652" y="74625"/>
                </a:lnTo>
                <a:lnTo>
                  <a:pt x="0" y="121627"/>
                </a:lnTo>
                <a:lnTo>
                  <a:pt x="25" y="697636"/>
                </a:lnTo>
                <a:lnTo>
                  <a:pt x="9664" y="744575"/>
                </a:lnTo>
                <a:lnTo>
                  <a:pt x="35915" y="783272"/>
                </a:lnTo>
                <a:lnTo>
                  <a:pt x="74561" y="809485"/>
                </a:lnTo>
                <a:lnTo>
                  <a:pt x="121526" y="819150"/>
                </a:lnTo>
                <a:lnTo>
                  <a:pt x="699058" y="819150"/>
                </a:lnTo>
                <a:lnTo>
                  <a:pt x="745807" y="809485"/>
                </a:lnTo>
                <a:lnTo>
                  <a:pt x="783945" y="783234"/>
                </a:lnTo>
                <a:lnTo>
                  <a:pt x="791946" y="771182"/>
                </a:lnTo>
                <a:lnTo>
                  <a:pt x="809637" y="744537"/>
                </a:lnTo>
                <a:lnTo>
                  <a:pt x="819035" y="697636"/>
                </a:lnTo>
                <a:lnTo>
                  <a:pt x="819048" y="121627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425592" y="6477700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699158" y="819148"/>
                </a:moveTo>
                <a:lnTo>
                  <a:pt x="119989" y="819148"/>
                </a:lnTo>
                <a:lnTo>
                  <a:pt x="73325" y="809692"/>
                </a:lnTo>
                <a:lnTo>
                  <a:pt x="35180" y="783932"/>
                </a:lnTo>
                <a:lnTo>
                  <a:pt x="9443" y="745782"/>
                </a:lnTo>
                <a:lnTo>
                  <a:pt x="0" y="699158"/>
                </a:lnTo>
                <a:lnTo>
                  <a:pt x="0" y="119989"/>
                </a:lnTo>
                <a:lnTo>
                  <a:pt x="9456" y="73325"/>
                </a:lnTo>
                <a:lnTo>
                  <a:pt x="35216" y="35180"/>
                </a:lnTo>
                <a:lnTo>
                  <a:pt x="73365" y="9443"/>
                </a:lnTo>
                <a:lnTo>
                  <a:pt x="119989" y="0"/>
                </a:lnTo>
                <a:lnTo>
                  <a:pt x="697530" y="0"/>
                </a:lnTo>
                <a:lnTo>
                  <a:pt x="743664" y="9037"/>
                </a:lnTo>
                <a:lnTo>
                  <a:pt x="783046" y="34953"/>
                </a:lnTo>
                <a:lnTo>
                  <a:pt x="793993" y="47976"/>
                </a:lnTo>
                <a:lnTo>
                  <a:pt x="119989" y="47976"/>
                </a:lnTo>
                <a:lnTo>
                  <a:pt x="92027" y="53653"/>
                </a:lnTo>
                <a:lnTo>
                  <a:pt x="69164" y="69116"/>
                </a:lnTo>
                <a:lnTo>
                  <a:pt x="53734" y="92012"/>
                </a:lnTo>
                <a:lnTo>
                  <a:pt x="48072" y="119989"/>
                </a:lnTo>
                <a:lnTo>
                  <a:pt x="48072" y="699158"/>
                </a:lnTo>
                <a:lnTo>
                  <a:pt x="53734" y="727176"/>
                </a:lnTo>
                <a:lnTo>
                  <a:pt x="69164" y="750068"/>
                </a:lnTo>
                <a:lnTo>
                  <a:pt x="92027" y="765508"/>
                </a:lnTo>
                <a:lnTo>
                  <a:pt x="119989" y="771171"/>
                </a:lnTo>
                <a:lnTo>
                  <a:pt x="792602" y="771171"/>
                </a:lnTo>
                <a:lnTo>
                  <a:pt x="783968" y="783968"/>
                </a:lnTo>
                <a:lnTo>
                  <a:pt x="745823" y="809705"/>
                </a:lnTo>
                <a:lnTo>
                  <a:pt x="699158" y="819148"/>
                </a:lnTo>
                <a:close/>
              </a:path>
              <a:path w="819150" h="819150">
                <a:moveTo>
                  <a:pt x="792666" y="771076"/>
                </a:moveTo>
                <a:lnTo>
                  <a:pt x="699254" y="771076"/>
                </a:lnTo>
                <a:lnTo>
                  <a:pt x="727217" y="765414"/>
                </a:lnTo>
                <a:lnTo>
                  <a:pt x="750080" y="749984"/>
                </a:lnTo>
                <a:lnTo>
                  <a:pt x="765509" y="727121"/>
                </a:lnTo>
                <a:lnTo>
                  <a:pt x="771171" y="699158"/>
                </a:lnTo>
                <a:lnTo>
                  <a:pt x="771171" y="119989"/>
                </a:lnTo>
                <a:lnTo>
                  <a:pt x="765295" y="92295"/>
                </a:lnTo>
                <a:lnTo>
                  <a:pt x="749374" y="69367"/>
                </a:lnTo>
                <a:lnTo>
                  <a:pt x="725964" y="53747"/>
                </a:lnTo>
                <a:lnTo>
                  <a:pt x="697626" y="47976"/>
                </a:lnTo>
                <a:lnTo>
                  <a:pt x="793993" y="47976"/>
                </a:lnTo>
                <a:lnTo>
                  <a:pt x="798504" y="53343"/>
                </a:lnTo>
                <a:lnTo>
                  <a:pt x="809823" y="73988"/>
                </a:lnTo>
                <a:lnTo>
                  <a:pt x="816780" y="96374"/>
                </a:lnTo>
                <a:lnTo>
                  <a:pt x="819148" y="119989"/>
                </a:lnTo>
                <a:lnTo>
                  <a:pt x="819148" y="699158"/>
                </a:lnTo>
                <a:lnTo>
                  <a:pt x="809705" y="745823"/>
                </a:lnTo>
                <a:lnTo>
                  <a:pt x="792666" y="771076"/>
                </a:lnTo>
                <a:close/>
              </a:path>
              <a:path w="819150" h="819150">
                <a:moveTo>
                  <a:pt x="457551" y="771171"/>
                </a:moveTo>
                <a:lnTo>
                  <a:pt x="409574" y="771171"/>
                </a:lnTo>
                <a:lnTo>
                  <a:pt x="409574" y="481587"/>
                </a:lnTo>
                <a:lnTo>
                  <a:pt x="361597" y="481587"/>
                </a:lnTo>
                <a:lnTo>
                  <a:pt x="352281" y="479703"/>
                </a:lnTo>
                <a:lnTo>
                  <a:pt x="344671" y="474560"/>
                </a:lnTo>
                <a:lnTo>
                  <a:pt x="339539" y="466922"/>
                </a:lnTo>
                <a:lnTo>
                  <a:pt x="337657" y="457551"/>
                </a:lnTo>
                <a:lnTo>
                  <a:pt x="337657" y="361597"/>
                </a:lnTo>
                <a:lnTo>
                  <a:pt x="339525" y="352281"/>
                </a:lnTo>
                <a:lnTo>
                  <a:pt x="344635" y="344671"/>
                </a:lnTo>
                <a:lnTo>
                  <a:pt x="352241" y="339539"/>
                </a:lnTo>
                <a:lnTo>
                  <a:pt x="361597" y="337657"/>
                </a:lnTo>
                <a:lnTo>
                  <a:pt x="409957" y="337657"/>
                </a:lnTo>
                <a:lnTo>
                  <a:pt x="409957" y="239213"/>
                </a:lnTo>
                <a:lnTo>
                  <a:pt x="417139" y="191476"/>
                </a:lnTo>
                <a:lnTo>
                  <a:pt x="451326" y="140865"/>
                </a:lnTo>
                <a:lnTo>
                  <a:pt x="495592" y="113789"/>
                </a:lnTo>
                <a:lnTo>
                  <a:pt x="552068" y="98922"/>
                </a:lnTo>
                <a:lnTo>
                  <a:pt x="594586" y="96049"/>
                </a:lnTo>
                <a:lnTo>
                  <a:pt x="620922" y="96972"/>
                </a:lnTo>
                <a:lnTo>
                  <a:pt x="674133" y="104169"/>
                </a:lnTo>
                <a:lnTo>
                  <a:pt x="713008" y="120396"/>
                </a:lnTo>
                <a:lnTo>
                  <a:pt x="716587" y="136939"/>
                </a:lnTo>
                <a:lnTo>
                  <a:pt x="715637" y="143451"/>
                </a:lnTo>
                <a:lnTo>
                  <a:pt x="598608" y="143451"/>
                </a:lnTo>
                <a:lnTo>
                  <a:pt x="558580" y="146420"/>
                </a:lnTo>
                <a:lnTo>
                  <a:pt x="515307" y="157492"/>
                </a:lnTo>
                <a:lnTo>
                  <a:pt x="482449" y="177255"/>
                </a:lnTo>
                <a:lnTo>
                  <a:pt x="460663" y="212938"/>
                </a:lnTo>
                <a:lnTo>
                  <a:pt x="457551" y="361597"/>
                </a:lnTo>
                <a:lnTo>
                  <a:pt x="455667" y="370913"/>
                </a:lnTo>
                <a:lnTo>
                  <a:pt x="450524" y="378523"/>
                </a:lnTo>
                <a:lnTo>
                  <a:pt x="442886" y="383655"/>
                </a:lnTo>
                <a:lnTo>
                  <a:pt x="433514" y="385538"/>
                </a:lnTo>
                <a:lnTo>
                  <a:pt x="385633" y="385538"/>
                </a:lnTo>
                <a:lnTo>
                  <a:pt x="385633" y="433610"/>
                </a:lnTo>
                <a:lnTo>
                  <a:pt x="433514" y="433610"/>
                </a:lnTo>
                <a:lnTo>
                  <a:pt x="442886" y="435492"/>
                </a:lnTo>
                <a:lnTo>
                  <a:pt x="450524" y="440625"/>
                </a:lnTo>
                <a:lnTo>
                  <a:pt x="455667" y="448235"/>
                </a:lnTo>
                <a:lnTo>
                  <a:pt x="457551" y="457551"/>
                </a:lnTo>
                <a:lnTo>
                  <a:pt x="457551" y="771171"/>
                </a:lnTo>
                <a:close/>
              </a:path>
              <a:path w="819150" h="819150">
                <a:moveTo>
                  <a:pt x="705798" y="209910"/>
                </a:moveTo>
                <a:lnTo>
                  <a:pt x="657215" y="209910"/>
                </a:lnTo>
                <a:lnTo>
                  <a:pt x="663914" y="165524"/>
                </a:lnTo>
                <a:lnTo>
                  <a:pt x="666025" y="151208"/>
                </a:lnTo>
                <a:lnTo>
                  <a:pt x="648798" y="147814"/>
                </a:lnTo>
                <a:lnTo>
                  <a:pt x="631850" y="145390"/>
                </a:lnTo>
                <a:lnTo>
                  <a:pt x="615135" y="143936"/>
                </a:lnTo>
                <a:lnTo>
                  <a:pt x="598608" y="143451"/>
                </a:lnTo>
                <a:lnTo>
                  <a:pt x="715637" y="143451"/>
                </a:lnTo>
                <a:lnTo>
                  <a:pt x="710961" y="175316"/>
                </a:lnTo>
                <a:lnTo>
                  <a:pt x="705798" y="209910"/>
                </a:lnTo>
                <a:close/>
              </a:path>
              <a:path w="819150" h="819150">
                <a:moveTo>
                  <a:pt x="792602" y="771171"/>
                </a:moveTo>
                <a:lnTo>
                  <a:pt x="529564" y="771171"/>
                </a:lnTo>
                <a:lnTo>
                  <a:pt x="529564" y="457551"/>
                </a:lnTo>
                <a:lnTo>
                  <a:pt x="531448" y="448235"/>
                </a:lnTo>
                <a:lnTo>
                  <a:pt x="536590" y="440625"/>
                </a:lnTo>
                <a:lnTo>
                  <a:pt x="544229" y="435492"/>
                </a:lnTo>
                <a:lnTo>
                  <a:pt x="553600" y="433610"/>
                </a:lnTo>
                <a:lnTo>
                  <a:pt x="630784" y="433610"/>
                </a:lnTo>
                <a:lnTo>
                  <a:pt x="642754" y="385633"/>
                </a:lnTo>
                <a:lnTo>
                  <a:pt x="553504" y="385633"/>
                </a:lnTo>
                <a:lnTo>
                  <a:pt x="544133" y="383750"/>
                </a:lnTo>
                <a:lnTo>
                  <a:pt x="536494" y="378607"/>
                </a:lnTo>
                <a:lnTo>
                  <a:pt x="531352" y="370968"/>
                </a:lnTo>
                <a:lnTo>
                  <a:pt x="529468" y="361597"/>
                </a:lnTo>
                <a:lnTo>
                  <a:pt x="529468" y="283264"/>
                </a:lnTo>
                <a:lnTo>
                  <a:pt x="547663" y="233408"/>
                </a:lnTo>
                <a:lnTo>
                  <a:pt x="598895" y="208186"/>
                </a:lnTo>
                <a:lnTo>
                  <a:pt x="613547" y="206463"/>
                </a:lnTo>
                <a:lnTo>
                  <a:pt x="621016" y="206463"/>
                </a:lnTo>
                <a:lnTo>
                  <a:pt x="631170" y="206745"/>
                </a:lnTo>
                <a:lnTo>
                  <a:pt x="640839" y="207504"/>
                </a:lnTo>
                <a:lnTo>
                  <a:pt x="649646" y="208604"/>
                </a:lnTo>
                <a:lnTo>
                  <a:pt x="657215" y="209910"/>
                </a:lnTo>
                <a:lnTo>
                  <a:pt x="705798" y="209910"/>
                </a:lnTo>
                <a:lnTo>
                  <a:pt x="700882" y="242852"/>
                </a:lnTo>
                <a:lnTo>
                  <a:pt x="699924" y="249460"/>
                </a:lnTo>
                <a:lnTo>
                  <a:pt x="696973" y="254152"/>
                </a:lnTo>
                <a:lnTo>
                  <a:pt x="617378" y="254152"/>
                </a:lnTo>
                <a:lnTo>
                  <a:pt x="612302" y="254535"/>
                </a:lnTo>
                <a:lnTo>
                  <a:pt x="578325" y="274883"/>
                </a:lnTo>
                <a:lnTo>
                  <a:pt x="577540" y="283264"/>
                </a:lnTo>
                <a:lnTo>
                  <a:pt x="577540" y="337657"/>
                </a:lnTo>
                <a:lnTo>
                  <a:pt x="680964" y="337657"/>
                </a:lnTo>
                <a:lnTo>
                  <a:pt x="687954" y="341104"/>
                </a:lnTo>
                <a:lnTo>
                  <a:pt x="696956" y="352595"/>
                </a:lnTo>
                <a:lnTo>
                  <a:pt x="698488" y="360256"/>
                </a:lnTo>
                <a:lnTo>
                  <a:pt x="696764" y="367439"/>
                </a:lnTo>
                <a:lnTo>
                  <a:pt x="672824" y="463488"/>
                </a:lnTo>
                <a:lnTo>
                  <a:pt x="649554" y="481587"/>
                </a:lnTo>
                <a:lnTo>
                  <a:pt x="577540" y="481587"/>
                </a:lnTo>
                <a:lnTo>
                  <a:pt x="577540" y="771076"/>
                </a:lnTo>
                <a:lnTo>
                  <a:pt x="792666" y="771076"/>
                </a:lnTo>
                <a:close/>
              </a:path>
              <a:path w="819150" h="819150">
                <a:moveTo>
                  <a:pt x="681825" y="263249"/>
                </a:moveTo>
                <a:lnTo>
                  <a:pt x="672920" y="263249"/>
                </a:lnTo>
                <a:lnTo>
                  <a:pt x="668323" y="261909"/>
                </a:lnTo>
                <a:lnTo>
                  <a:pt x="664014" y="260760"/>
                </a:lnTo>
                <a:lnTo>
                  <a:pt x="654300" y="258394"/>
                </a:lnTo>
                <a:lnTo>
                  <a:pt x="644119" y="256271"/>
                </a:lnTo>
                <a:lnTo>
                  <a:pt x="633472" y="254740"/>
                </a:lnTo>
                <a:lnTo>
                  <a:pt x="622357" y="254152"/>
                </a:lnTo>
                <a:lnTo>
                  <a:pt x="696973" y="254152"/>
                </a:lnTo>
                <a:lnTo>
                  <a:pt x="696190" y="255397"/>
                </a:lnTo>
                <a:lnTo>
                  <a:pt x="686039" y="262196"/>
                </a:lnTo>
                <a:lnTo>
                  <a:pt x="681825" y="263249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4" name="object 114"/>
          <p:cNvGrpSpPr/>
          <p:nvPr/>
        </p:nvGrpSpPr>
        <p:grpSpPr>
          <a:xfrm>
            <a:off x="11466667" y="6477579"/>
            <a:ext cx="819150" cy="819785"/>
            <a:chOff x="11466667" y="6477579"/>
            <a:chExt cx="819150" cy="819785"/>
          </a:xfrm>
        </p:grpSpPr>
        <p:sp>
          <p:nvSpPr>
            <p:cNvPr id="115" name="object 115"/>
            <p:cNvSpPr/>
            <p:nvPr/>
          </p:nvSpPr>
          <p:spPr>
            <a:xfrm>
              <a:off x="11466665" y="6477583"/>
              <a:ext cx="819150" cy="819785"/>
            </a:xfrm>
            <a:custGeom>
              <a:avLst/>
              <a:gdLst/>
              <a:ahLst/>
              <a:cxnLst/>
              <a:rect l="l" t="t" r="r" b="b"/>
              <a:pathLst>
                <a:path w="819150" h="819784">
                  <a:moveTo>
                    <a:pt x="577469" y="409486"/>
                  </a:moveTo>
                  <a:lnTo>
                    <a:pt x="571461" y="364845"/>
                  </a:lnTo>
                  <a:lnTo>
                    <a:pt x="554507" y="324739"/>
                  </a:lnTo>
                  <a:lnTo>
                    <a:pt x="529501" y="292404"/>
                  </a:lnTo>
                  <a:lnTo>
                    <a:pt x="529501" y="409575"/>
                  </a:lnTo>
                  <a:lnTo>
                    <a:pt x="520052" y="456234"/>
                  </a:lnTo>
                  <a:lnTo>
                    <a:pt x="494322" y="494385"/>
                  </a:lnTo>
                  <a:lnTo>
                    <a:pt x="456184" y="520128"/>
                  </a:lnTo>
                  <a:lnTo>
                    <a:pt x="409524" y="529564"/>
                  </a:lnTo>
                  <a:lnTo>
                    <a:pt x="362864" y="520128"/>
                  </a:lnTo>
                  <a:lnTo>
                    <a:pt x="324726" y="494385"/>
                  </a:lnTo>
                  <a:lnTo>
                    <a:pt x="298983" y="456234"/>
                  </a:lnTo>
                  <a:lnTo>
                    <a:pt x="289547" y="409575"/>
                  </a:lnTo>
                  <a:lnTo>
                    <a:pt x="299008" y="362915"/>
                  </a:lnTo>
                  <a:lnTo>
                    <a:pt x="324688" y="324866"/>
                  </a:lnTo>
                  <a:lnTo>
                    <a:pt x="324802" y="324739"/>
                  </a:lnTo>
                  <a:lnTo>
                    <a:pt x="362902" y="299034"/>
                  </a:lnTo>
                  <a:lnTo>
                    <a:pt x="409524" y="289585"/>
                  </a:lnTo>
                  <a:lnTo>
                    <a:pt x="456184" y="299034"/>
                  </a:lnTo>
                  <a:lnTo>
                    <a:pt x="494271" y="324739"/>
                  </a:lnTo>
                  <a:lnTo>
                    <a:pt x="494398" y="324866"/>
                  </a:lnTo>
                  <a:lnTo>
                    <a:pt x="520052" y="362915"/>
                  </a:lnTo>
                  <a:lnTo>
                    <a:pt x="529501" y="409575"/>
                  </a:lnTo>
                  <a:lnTo>
                    <a:pt x="529501" y="292404"/>
                  </a:lnTo>
                  <a:lnTo>
                    <a:pt x="494220" y="264464"/>
                  </a:lnTo>
                  <a:lnTo>
                    <a:pt x="454113" y="247523"/>
                  </a:lnTo>
                  <a:lnTo>
                    <a:pt x="409524" y="241515"/>
                  </a:lnTo>
                  <a:lnTo>
                    <a:pt x="364921" y="247624"/>
                  </a:lnTo>
                  <a:lnTo>
                    <a:pt x="324802" y="264579"/>
                  </a:lnTo>
                  <a:lnTo>
                    <a:pt x="290779" y="290868"/>
                  </a:lnTo>
                  <a:lnTo>
                    <a:pt x="264477" y="324866"/>
                  </a:lnTo>
                  <a:lnTo>
                    <a:pt x="247497" y="364985"/>
                  </a:lnTo>
                  <a:lnTo>
                    <a:pt x="241477" y="409575"/>
                  </a:lnTo>
                  <a:lnTo>
                    <a:pt x="247497" y="454164"/>
                  </a:lnTo>
                  <a:lnTo>
                    <a:pt x="264464" y="494245"/>
                  </a:lnTo>
                  <a:lnTo>
                    <a:pt x="290766" y="528269"/>
                  </a:lnTo>
                  <a:lnTo>
                    <a:pt x="324802" y="554570"/>
                  </a:lnTo>
                  <a:lnTo>
                    <a:pt x="364921" y="571525"/>
                  </a:lnTo>
                  <a:lnTo>
                    <a:pt x="409524" y="577545"/>
                  </a:lnTo>
                  <a:lnTo>
                    <a:pt x="454113" y="571525"/>
                  </a:lnTo>
                  <a:lnTo>
                    <a:pt x="494207" y="554570"/>
                  </a:lnTo>
                  <a:lnTo>
                    <a:pt x="526542" y="529564"/>
                  </a:lnTo>
                  <a:lnTo>
                    <a:pt x="528205" y="528281"/>
                  </a:lnTo>
                  <a:lnTo>
                    <a:pt x="554507" y="494245"/>
                  </a:lnTo>
                  <a:lnTo>
                    <a:pt x="571461" y="454113"/>
                  </a:lnTo>
                  <a:lnTo>
                    <a:pt x="577469" y="409486"/>
                  </a:lnTo>
                  <a:close/>
                </a:path>
                <a:path w="819150" h="819784">
                  <a:moveTo>
                    <a:pt x="723112" y="217576"/>
                  </a:moveTo>
                  <a:lnTo>
                    <a:pt x="713422" y="170535"/>
                  </a:lnTo>
                  <a:lnTo>
                    <a:pt x="695363" y="143929"/>
                  </a:lnTo>
                  <a:lnTo>
                    <a:pt x="687158" y="131838"/>
                  </a:lnTo>
                  <a:lnTo>
                    <a:pt x="675043" y="123634"/>
                  </a:lnTo>
                  <a:lnTo>
                    <a:pt x="675043" y="217576"/>
                  </a:lnTo>
                  <a:lnTo>
                    <a:pt x="675043" y="601573"/>
                  </a:lnTo>
                  <a:lnTo>
                    <a:pt x="669150" y="629920"/>
                  </a:lnTo>
                  <a:lnTo>
                    <a:pt x="653211" y="653326"/>
                  </a:lnTo>
                  <a:lnTo>
                    <a:pt x="629818" y="669239"/>
                  </a:lnTo>
                  <a:lnTo>
                    <a:pt x="601510" y="675119"/>
                  </a:lnTo>
                  <a:lnTo>
                    <a:pt x="217639" y="675119"/>
                  </a:lnTo>
                  <a:lnTo>
                    <a:pt x="189293" y="669239"/>
                  </a:lnTo>
                  <a:lnTo>
                    <a:pt x="165849" y="653288"/>
                  </a:lnTo>
                  <a:lnTo>
                    <a:pt x="149898" y="629881"/>
                  </a:lnTo>
                  <a:lnTo>
                    <a:pt x="144005" y="601573"/>
                  </a:lnTo>
                  <a:lnTo>
                    <a:pt x="144005" y="217576"/>
                  </a:lnTo>
                  <a:lnTo>
                    <a:pt x="149885" y="189217"/>
                  </a:lnTo>
                  <a:lnTo>
                    <a:pt x="165811" y="165773"/>
                  </a:lnTo>
                  <a:lnTo>
                    <a:pt x="189242" y="149821"/>
                  </a:lnTo>
                  <a:lnTo>
                    <a:pt x="217639" y="143929"/>
                  </a:lnTo>
                  <a:lnTo>
                    <a:pt x="601510" y="143929"/>
                  </a:lnTo>
                  <a:lnTo>
                    <a:pt x="629843" y="149821"/>
                  </a:lnTo>
                  <a:lnTo>
                    <a:pt x="653249" y="165773"/>
                  </a:lnTo>
                  <a:lnTo>
                    <a:pt x="669163" y="189217"/>
                  </a:lnTo>
                  <a:lnTo>
                    <a:pt x="675043" y="217576"/>
                  </a:lnTo>
                  <a:lnTo>
                    <a:pt x="675043" y="123634"/>
                  </a:lnTo>
                  <a:lnTo>
                    <a:pt x="648462" y="105613"/>
                  </a:lnTo>
                  <a:lnTo>
                    <a:pt x="601510" y="95961"/>
                  </a:lnTo>
                  <a:lnTo>
                    <a:pt x="217639" y="95961"/>
                  </a:lnTo>
                  <a:lnTo>
                    <a:pt x="170688" y="105613"/>
                  </a:lnTo>
                  <a:lnTo>
                    <a:pt x="131991" y="131838"/>
                  </a:lnTo>
                  <a:lnTo>
                    <a:pt x="105714" y="170535"/>
                  </a:lnTo>
                  <a:lnTo>
                    <a:pt x="96037" y="217576"/>
                  </a:lnTo>
                  <a:lnTo>
                    <a:pt x="96037" y="601573"/>
                  </a:lnTo>
                  <a:lnTo>
                    <a:pt x="105702" y="648563"/>
                  </a:lnTo>
                  <a:lnTo>
                    <a:pt x="131953" y="687222"/>
                  </a:lnTo>
                  <a:lnTo>
                    <a:pt x="170624" y="713435"/>
                  </a:lnTo>
                  <a:lnTo>
                    <a:pt x="217639" y="723099"/>
                  </a:lnTo>
                  <a:lnTo>
                    <a:pt x="601510" y="723099"/>
                  </a:lnTo>
                  <a:lnTo>
                    <a:pt x="648538" y="713435"/>
                  </a:lnTo>
                  <a:lnTo>
                    <a:pt x="687222" y="687184"/>
                  </a:lnTo>
                  <a:lnTo>
                    <a:pt x="713447" y="648525"/>
                  </a:lnTo>
                  <a:lnTo>
                    <a:pt x="723112" y="601573"/>
                  </a:lnTo>
                  <a:lnTo>
                    <a:pt x="723112" y="217576"/>
                  </a:lnTo>
                  <a:close/>
                </a:path>
                <a:path w="819150" h="819784">
                  <a:moveTo>
                    <a:pt x="819150" y="119989"/>
                  </a:moveTo>
                  <a:lnTo>
                    <a:pt x="809688" y="73329"/>
                  </a:lnTo>
                  <a:lnTo>
                    <a:pt x="792645" y="48069"/>
                  </a:lnTo>
                  <a:lnTo>
                    <a:pt x="783932" y="35179"/>
                  </a:lnTo>
                  <a:lnTo>
                    <a:pt x="771169" y="26568"/>
                  </a:lnTo>
                  <a:lnTo>
                    <a:pt x="771169" y="119989"/>
                  </a:lnTo>
                  <a:lnTo>
                    <a:pt x="771169" y="699262"/>
                  </a:lnTo>
                  <a:lnTo>
                    <a:pt x="765517" y="727214"/>
                  </a:lnTo>
                  <a:lnTo>
                    <a:pt x="750074" y="750087"/>
                  </a:lnTo>
                  <a:lnTo>
                    <a:pt x="727189" y="765505"/>
                  </a:lnTo>
                  <a:lnTo>
                    <a:pt x="699173" y="771169"/>
                  </a:lnTo>
                  <a:lnTo>
                    <a:pt x="119976" y="771169"/>
                  </a:lnTo>
                  <a:lnTo>
                    <a:pt x="91998" y="765505"/>
                  </a:lnTo>
                  <a:lnTo>
                    <a:pt x="69100" y="750087"/>
                  </a:lnTo>
                  <a:lnTo>
                    <a:pt x="53644" y="727214"/>
                  </a:lnTo>
                  <a:lnTo>
                    <a:pt x="47967" y="699262"/>
                  </a:lnTo>
                  <a:lnTo>
                    <a:pt x="47967" y="119989"/>
                  </a:lnTo>
                  <a:lnTo>
                    <a:pt x="53644" y="92024"/>
                  </a:lnTo>
                  <a:lnTo>
                    <a:pt x="69100" y="69164"/>
                  </a:lnTo>
                  <a:lnTo>
                    <a:pt x="91998" y="53733"/>
                  </a:lnTo>
                  <a:lnTo>
                    <a:pt x="119976" y="48069"/>
                  </a:lnTo>
                  <a:lnTo>
                    <a:pt x="699173" y="48069"/>
                  </a:lnTo>
                  <a:lnTo>
                    <a:pt x="727189" y="53733"/>
                  </a:lnTo>
                  <a:lnTo>
                    <a:pt x="750074" y="69164"/>
                  </a:lnTo>
                  <a:lnTo>
                    <a:pt x="765517" y="92024"/>
                  </a:lnTo>
                  <a:lnTo>
                    <a:pt x="771169" y="119989"/>
                  </a:lnTo>
                  <a:lnTo>
                    <a:pt x="771169" y="26568"/>
                  </a:lnTo>
                  <a:lnTo>
                    <a:pt x="745794" y="9448"/>
                  </a:lnTo>
                  <a:lnTo>
                    <a:pt x="699173" y="0"/>
                  </a:lnTo>
                  <a:lnTo>
                    <a:pt x="119976" y="0"/>
                  </a:lnTo>
                  <a:lnTo>
                    <a:pt x="73317" y="9448"/>
                  </a:lnTo>
                  <a:lnTo>
                    <a:pt x="35179" y="35179"/>
                  </a:lnTo>
                  <a:lnTo>
                    <a:pt x="9436" y="73329"/>
                  </a:lnTo>
                  <a:lnTo>
                    <a:pt x="0" y="119989"/>
                  </a:lnTo>
                  <a:lnTo>
                    <a:pt x="0" y="699262"/>
                  </a:lnTo>
                  <a:lnTo>
                    <a:pt x="9436" y="745921"/>
                  </a:lnTo>
                  <a:lnTo>
                    <a:pt x="35179" y="784059"/>
                  </a:lnTo>
                  <a:lnTo>
                    <a:pt x="73317" y="809802"/>
                  </a:lnTo>
                  <a:lnTo>
                    <a:pt x="119976" y="819251"/>
                  </a:lnTo>
                  <a:lnTo>
                    <a:pt x="699173" y="819251"/>
                  </a:lnTo>
                  <a:lnTo>
                    <a:pt x="745832" y="809802"/>
                  </a:lnTo>
                  <a:lnTo>
                    <a:pt x="783971" y="784059"/>
                  </a:lnTo>
                  <a:lnTo>
                    <a:pt x="809701" y="745921"/>
                  </a:lnTo>
                  <a:lnTo>
                    <a:pt x="819150" y="699262"/>
                  </a:lnTo>
                  <a:lnTo>
                    <a:pt x="819150" y="119989"/>
                  </a:lnTo>
                  <a:close/>
                </a:path>
              </a:pathLst>
            </a:custGeom>
            <a:solidFill>
              <a:srgbClr val="5E7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996266" y="6671114"/>
              <a:ext cx="95846" cy="95953"/>
            </a:xfrm>
            <a:prstGeom prst="rect">
              <a:avLst/>
            </a:prstGeom>
          </p:spPr>
        </p:pic>
      </p:grpSp>
      <p:sp>
        <p:nvSpPr>
          <p:cNvPr id="117" name="object 117"/>
          <p:cNvSpPr/>
          <p:nvPr/>
        </p:nvSpPr>
        <p:spPr>
          <a:xfrm>
            <a:off x="12629355" y="6767163"/>
            <a:ext cx="144145" cy="432434"/>
          </a:xfrm>
          <a:custGeom>
            <a:avLst/>
            <a:gdLst/>
            <a:ahLst/>
            <a:cxnLst/>
            <a:rect l="l" t="t" r="r" b="b"/>
            <a:pathLst>
              <a:path w="144145" h="432434">
                <a:moveTo>
                  <a:pt x="120085" y="431982"/>
                </a:moveTo>
                <a:lnTo>
                  <a:pt x="24036" y="431982"/>
                </a:lnTo>
                <a:lnTo>
                  <a:pt x="14705" y="430098"/>
                </a:lnTo>
                <a:lnTo>
                  <a:pt x="7062" y="424956"/>
                </a:lnTo>
                <a:lnTo>
                  <a:pt x="1897" y="417317"/>
                </a:lnTo>
                <a:lnTo>
                  <a:pt x="0" y="407946"/>
                </a:lnTo>
                <a:lnTo>
                  <a:pt x="0" y="24036"/>
                </a:lnTo>
                <a:lnTo>
                  <a:pt x="1897" y="14665"/>
                </a:lnTo>
                <a:lnTo>
                  <a:pt x="7062" y="7026"/>
                </a:lnTo>
                <a:lnTo>
                  <a:pt x="14705" y="1883"/>
                </a:lnTo>
                <a:lnTo>
                  <a:pt x="24036" y="0"/>
                </a:lnTo>
                <a:lnTo>
                  <a:pt x="120085" y="0"/>
                </a:lnTo>
                <a:lnTo>
                  <a:pt x="129456" y="1883"/>
                </a:lnTo>
                <a:lnTo>
                  <a:pt x="137095" y="7026"/>
                </a:lnTo>
                <a:lnTo>
                  <a:pt x="142238" y="14665"/>
                </a:lnTo>
                <a:lnTo>
                  <a:pt x="144121" y="24036"/>
                </a:lnTo>
                <a:lnTo>
                  <a:pt x="144121" y="47976"/>
                </a:lnTo>
                <a:lnTo>
                  <a:pt x="48072" y="47976"/>
                </a:lnTo>
                <a:lnTo>
                  <a:pt x="48072" y="384005"/>
                </a:lnTo>
                <a:lnTo>
                  <a:pt x="144121" y="384005"/>
                </a:lnTo>
                <a:lnTo>
                  <a:pt x="144121" y="407946"/>
                </a:lnTo>
                <a:lnTo>
                  <a:pt x="142238" y="417317"/>
                </a:lnTo>
                <a:lnTo>
                  <a:pt x="137095" y="424956"/>
                </a:lnTo>
                <a:lnTo>
                  <a:pt x="129456" y="430098"/>
                </a:lnTo>
                <a:lnTo>
                  <a:pt x="120085" y="431982"/>
                </a:lnTo>
                <a:close/>
              </a:path>
              <a:path w="144145" h="432434">
                <a:moveTo>
                  <a:pt x="144121" y="384005"/>
                </a:moveTo>
                <a:lnTo>
                  <a:pt x="96049" y="384005"/>
                </a:lnTo>
                <a:lnTo>
                  <a:pt x="96049" y="47976"/>
                </a:lnTo>
                <a:lnTo>
                  <a:pt x="144121" y="47976"/>
                </a:lnTo>
                <a:lnTo>
                  <a:pt x="144121" y="384005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8" name="object 11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2629355" y="6575160"/>
            <a:ext cx="144026" cy="144026"/>
          </a:xfrm>
          <a:prstGeom prst="rect">
            <a:avLst/>
          </a:prstGeom>
        </p:spPr>
      </p:pic>
      <p:sp>
        <p:nvSpPr>
          <p:cNvPr id="119" name="object 119"/>
          <p:cNvSpPr/>
          <p:nvPr/>
        </p:nvSpPr>
        <p:spPr>
          <a:xfrm>
            <a:off x="12507824" y="6477583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697636" y="439267"/>
                </a:moveTo>
                <a:lnTo>
                  <a:pt x="691730" y="397560"/>
                </a:lnTo>
                <a:lnTo>
                  <a:pt x="674776" y="359816"/>
                </a:lnTo>
                <a:lnTo>
                  <a:pt x="655370" y="336892"/>
                </a:lnTo>
                <a:lnTo>
                  <a:pt x="649554" y="330022"/>
                </a:lnTo>
                <a:lnTo>
                  <a:pt x="649554" y="439267"/>
                </a:lnTo>
                <a:lnTo>
                  <a:pt x="649554" y="673595"/>
                </a:lnTo>
                <a:lnTo>
                  <a:pt x="601586" y="673595"/>
                </a:lnTo>
                <a:lnTo>
                  <a:pt x="601586" y="481584"/>
                </a:lnTo>
                <a:lnTo>
                  <a:pt x="594029" y="444246"/>
                </a:lnTo>
                <a:lnTo>
                  <a:pt x="586867" y="433616"/>
                </a:lnTo>
                <a:lnTo>
                  <a:pt x="573455" y="413702"/>
                </a:lnTo>
                <a:lnTo>
                  <a:pt x="542925" y="393103"/>
                </a:lnTo>
                <a:lnTo>
                  <a:pt x="505536" y="385533"/>
                </a:lnTo>
                <a:lnTo>
                  <a:pt x="468147" y="393103"/>
                </a:lnTo>
                <a:lnTo>
                  <a:pt x="437616" y="413702"/>
                </a:lnTo>
                <a:lnTo>
                  <a:pt x="417029" y="444246"/>
                </a:lnTo>
                <a:lnTo>
                  <a:pt x="409486" y="481584"/>
                </a:lnTo>
                <a:lnTo>
                  <a:pt x="409486" y="673595"/>
                </a:lnTo>
                <a:lnTo>
                  <a:pt x="361505" y="673595"/>
                </a:lnTo>
                <a:lnTo>
                  <a:pt x="361505" y="337566"/>
                </a:lnTo>
                <a:lnTo>
                  <a:pt x="409486" y="337566"/>
                </a:lnTo>
                <a:lnTo>
                  <a:pt x="409486" y="361594"/>
                </a:lnTo>
                <a:lnTo>
                  <a:pt x="410540" y="368604"/>
                </a:lnTo>
                <a:lnTo>
                  <a:pt x="430352" y="385533"/>
                </a:lnTo>
                <a:lnTo>
                  <a:pt x="439737" y="385533"/>
                </a:lnTo>
                <a:lnTo>
                  <a:pt x="445871" y="383044"/>
                </a:lnTo>
                <a:lnTo>
                  <a:pt x="450469" y="378548"/>
                </a:lnTo>
                <a:lnTo>
                  <a:pt x="461670" y="367347"/>
                </a:lnTo>
                <a:lnTo>
                  <a:pt x="477989" y="354431"/>
                </a:lnTo>
                <a:lnTo>
                  <a:pt x="497306" y="344868"/>
                </a:lnTo>
                <a:lnTo>
                  <a:pt x="518731" y="338924"/>
                </a:lnTo>
                <a:lnTo>
                  <a:pt x="533908" y="337566"/>
                </a:lnTo>
                <a:lnTo>
                  <a:pt x="541350" y="336892"/>
                </a:lnTo>
                <a:lnTo>
                  <a:pt x="548055" y="336892"/>
                </a:lnTo>
                <a:lnTo>
                  <a:pt x="554748" y="337464"/>
                </a:lnTo>
                <a:lnTo>
                  <a:pt x="598982" y="351548"/>
                </a:lnTo>
                <a:lnTo>
                  <a:pt x="643724" y="405168"/>
                </a:lnTo>
                <a:lnTo>
                  <a:pt x="649554" y="439267"/>
                </a:lnTo>
                <a:lnTo>
                  <a:pt x="649554" y="330022"/>
                </a:lnTo>
                <a:lnTo>
                  <a:pt x="612292" y="304507"/>
                </a:lnTo>
                <a:lnTo>
                  <a:pt x="569023" y="291122"/>
                </a:lnTo>
                <a:lnTo>
                  <a:pt x="541159" y="288823"/>
                </a:lnTo>
                <a:lnTo>
                  <a:pt x="518883" y="290258"/>
                </a:lnTo>
                <a:lnTo>
                  <a:pt x="497243" y="294474"/>
                </a:lnTo>
                <a:lnTo>
                  <a:pt x="476618" y="301345"/>
                </a:lnTo>
                <a:lnTo>
                  <a:pt x="457365" y="310743"/>
                </a:lnTo>
                <a:lnTo>
                  <a:pt x="454761" y="302437"/>
                </a:lnTo>
                <a:lnTo>
                  <a:pt x="449503" y="295719"/>
                </a:lnTo>
                <a:lnTo>
                  <a:pt x="442214" y="291223"/>
                </a:lnTo>
                <a:lnTo>
                  <a:pt x="433514" y="289585"/>
                </a:lnTo>
                <a:lnTo>
                  <a:pt x="337566" y="289585"/>
                </a:lnTo>
                <a:lnTo>
                  <a:pt x="328206" y="291465"/>
                </a:lnTo>
                <a:lnTo>
                  <a:pt x="320598" y="296608"/>
                </a:lnTo>
                <a:lnTo>
                  <a:pt x="315493" y="304253"/>
                </a:lnTo>
                <a:lnTo>
                  <a:pt x="313626" y="313626"/>
                </a:lnTo>
                <a:lnTo>
                  <a:pt x="313626" y="697534"/>
                </a:lnTo>
                <a:lnTo>
                  <a:pt x="315506" y="706907"/>
                </a:lnTo>
                <a:lnTo>
                  <a:pt x="320636" y="714540"/>
                </a:lnTo>
                <a:lnTo>
                  <a:pt x="328244" y="719683"/>
                </a:lnTo>
                <a:lnTo>
                  <a:pt x="337566" y="721563"/>
                </a:lnTo>
                <a:lnTo>
                  <a:pt x="433514" y="721563"/>
                </a:lnTo>
                <a:lnTo>
                  <a:pt x="442836" y="719683"/>
                </a:lnTo>
                <a:lnTo>
                  <a:pt x="450443" y="714540"/>
                </a:lnTo>
                <a:lnTo>
                  <a:pt x="455574" y="706907"/>
                </a:lnTo>
                <a:lnTo>
                  <a:pt x="457454" y="697534"/>
                </a:lnTo>
                <a:lnTo>
                  <a:pt x="457454" y="673595"/>
                </a:lnTo>
                <a:lnTo>
                  <a:pt x="457454" y="481584"/>
                </a:lnTo>
                <a:lnTo>
                  <a:pt x="461238" y="462902"/>
                </a:lnTo>
                <a:lnTo>
                  <a:pt x="471538" y="447649"/>
                </a:lnTo>
                <a:lnTo>
                  <a:pt x="486765" y="437388"/>
                </a:lnTo>
                <a:lnTo>
                  <a:pt x="505434" y="433616"/>
                </a:lnTo>
                <a:lnTo>
                  <a:pt x="524078" y="437388"/>
                </a:lnTo>
                <a:lnTo>
                  <a:pt x="539330" y="447687"/>
                </a:lnTo>
                <a:lnTo>
                  <a:pt x="549630" y="462940"/>
                </a:lnTo>
                <a:lnTo>
                  <a:pt x="553415" y="481584"/>
                </a:lnTo>
                <a:lnTo>
                  <a:pt x="553415" y="697534"/>
                </a:lnTo>
                <a:lnTo>
                  <a:pt x="555294" y="706907"/>
                </a:lnTo>
                <a:lnTo>
                  <a:pt x="560438" y="714540"/>
                </a:lnTo>
                <a:lnTo>
                  <a:pt x="568083" y="719683"/>
                </a:lnTo>
                <a:lnTo>
                  <a:pt x="577443" y="721563"/>
                </a:lnTo>
                <a:lnTo>
                  <a:pt x="673595" y="721563"/>
                </a:lnTo>
                <a:lnTo>
                  <a:pt x="682929" y="719683"/>
                </a:lnTo>
                <a:lnTo>
                  <a:pt x="690562" y="714540"/>
                </a:lnTo>
                <a:lnTo>
                  <a:pt x="695731" y="706907"/>
                </a:lnTo>
                <a:lnTo>
                  <a:pt x="697636" y="697534"/>
                </a:lnTo>
                <a:lnTo>
                  <a:pt x="697636" y="673595"/>
                </a:lnTo>
                <a:lnTo>
                  <a:pt x="697636" y="439267"/>
                </a:lnTo>
                <a:close/>
              </a:path>
              <a:path w="819150" h="819150">
                <a:moveTo>
                  <a:pt x="819150" y="121615"/>
                </a:moveTo>
                <a:lnTo>
                  <a:pt x="809485" y="74625"/>
                </a:lnTo>
                <a:lnTo>
                  <a:pt x="791413" y="47980"/>
                </a:lnTo>
                <a:lnTo>
                  <a:pt x="783247" y="35928"/>
                </a:lnTo>
                <a:lnTo>
                  <a:pt x="771080" y="27673"/>
                </a:lnTo>
                <a:lnTo>
                  <a:pt x="771080" y="121615"/>
                </a:lnTo>
                <a:lnTo>
                  <a:pt x="771080" y="697534"/>
                </a:lnTo>
                <a:lnTo>
                  <a:pt x="765200" y="725881"/>
                </a:lnTo>
                <a:lnTo>
                  <a:pt x="749287" y="749325"/>
                </a:lnTo>
                <a:lnTo>
                  <a:pt x="725868" y="765276"/>
                </a:lnTo>
                <a:lnTo>
                  <a:pt x="697534" y="771169"/>
                </a:lnTo>
                <a:lnTo>
                  <a:pt x="121526" y="771169"/>
                </a:lnTo>
                <a:lnTo>
                  <a:pt x="93192" y="765302"/>
                </a:lnTo>
                <a:lnTo>
                  <a:pt x="69773" y="749363"/>
                </a:lnTo>
                <a:lnTo>
                  <a:pt x="53860" y="725919"/>
                </a:lnTo>
                <a:lnTo>
                  <a:pt x="47980" y="697534"/>
                </a:lnTo>
                <a:lnTo>
                  <a:pt x="47980" y="121615"/>
                </a:lnTo>
                <a:lnTo>
                  <a:pt x="53873" y="93268"/>
                </a:lnTo>
                <a:lnTo>
                  <a:pt x="69811" y="69824"/>
                </a:lnTo>
                <a:lnTo>
                  <a:pt x="93230" y="53873"/>
                </a:lnTo>
                <a:lnTo>
                  <a:pt x="121526" y="47980"/>
                </a:lnTo>
                <a:lnTo>
                  <a:pt x="697534" y="47980"/>
                </a:lnTo>
                <a:lnTo>
                  <a:pt x="725868" y="53873"/>
                </a:lnTo>
                <a:lnTo>
                  <a:pt x="749287" y="69824"/>
                </a:lnTo>
                <a:lnTo>
                  <a:pt x="765200" y="93268"/>
                </a:lnTo>
                <a:lnTo>
                  <a:pt x="771080" y="121615"/>
                </a:lnTo>
                <a:lnTo>
                  <a:pt x="771080" y="27673"/>
                </a:lnTo>
                <a:lnTo>
                  <a:pt x="744575" y="9677"/>
                </a:lnTo>
                <a:lnTo>
                  <a:pt x="697636" y="0"/>
                </a:lnTo>
                <a:lnTo>
                  <a:pt x="121526" y="0"/>
                </a:lnTo>
                <a:lnTo>
                  <a:pt x="74587" y="9677"/>
                </a:lnTo>
                <a:lnTo>
                  <a:pt x="35915" y="35928"/>
                </a:lnTo>
                <a:lnTo>
                  <a:pt x="9677" y="74625"/>
                </a:lnTo>
                <a:lnTo>
                  <a:pt x="0" y="121615"/>
                </a:lnTo>
                <a:lnTo>
                  <a:pt x="0" y="697534"/>
                </a:lnTo>
                <a:lnTo>
                  <a:pt x="9677" y="744575"/>
                </a:lnTo>
                <a:lnTo>
                  <a:pt x="35915" y="783259"/>
                </a:lnTo>
                <a:lnTo>
                  <a:pt x="74561" y="809485"/>
                </a:lnTo>
                <a:lnTo>
                  <a:pt x="121526" y="819150"/>
                </a:lnTo>
                <a:lnTo>
                  <a:pt x="697636" y="819150"/>
                </a:lnTo>
                <a:lnTo>
                  <a:pt x="744613" y="809485"/>
                </a:lnTo>
                <a:lnTo>
                  <a:pt x="783272" y="783221"/>
                </a:lnTo>
                <a:lnTo>
                  <a:pt x="809498" y="744537"/>
                </a:lnTo>
                <a:lnTo>
                  <a:pt x="819150" y="697534"/>
                </a:lnTo>
                <a:lnTo>
                  <a:pt x="819150" y="121615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3657122" y="6551218"/>
            <a:ext cx="815340" cy="665480"/>
          </a:xfrm>
          <a:custGeom>
            <a:avLst/>
            <a:gdLst/>
            <a:ahLst/>
            <a:cxnLst/>
            <a:rect l="l" t="t" r="r" b="b"/>
            <a:pathLst>
              <a:path w="815340" h="665479">
                <a:moveTo>
                  <a:pt x="553822" y="3"/>
                </a:moveTo>
                <a:close/>
              </a:path>
              <a:path w="815340" h="665479">
                <a:moveTo>
                  <a:pt x="425457" y="189230"/>
                </a:moveTo>
                <a:lnTo>
                  <a:pt x="377195" y="189230"/>
                </a:lnTo>
                <a:lnTo>
                  <a:pt x="379833" y="149860"/>
                </a:lnTo>
                <a:lnTo>
                  <a:pt x="402549" y="83820"/>
                </a:lnTo>
                <a:lnTo>
                  <a:pt x="454088" y="30480"/>
                </a:lnTo>
                <a:lnTo>
                  <a:pt x="488498" y="12700"/>
                </a:lnTo>
                <a:lnTo>
                  <a:pt x="553822" y="3"/>
                </a:lnTo>
                <a:lnTo>
                  <a:pt x="599918" y="3810"/>
                </a:lnTo>
                <a:lnTo>
                  <a:pt x="634394" y="16510"/>
                </a:lnTo>
                <a:lnTo>
                  <a:pt x="658864" y="31750"/>
                </a:lnTo>
                <a:lnTo>
                  <a:pt x="674989" y="44450"/>
                </a:lnTo>
                <a:lnTo>
                  <a:pt x="675847" y="45720"/>
                </a:lnTo>
                <a:lnTo>
                  <a:pt x="676800" y="45720"/>
                </a:lnTo>
                <a:lnTo>
                  <a:pt x="677753" y="46990"/>
                </a:lnTo>
                <a:lnTo>
                  <a:pt x="553680" y="46990"/>
                </a:lnTo>
                <a:lnTo>
                  <a:pt x="531504" y="49530"/>
                </a:lnTo>
                <a:lnTo>
                  <a:pt x="481007" y="69850"/>
                </a:lnTo>
                <a:lnTo>
                  <a:pt x="440969" y="113030"/>
                </a:lnTo>
                <a:lnTo>
                  <a:pt x="425076" y="175260"/>
                </a:lnTo>
                <a:lnTo>
                  <a:pt x="425457" y="189230"/>
                </a:lnTo>
                <a:close/>
              </a:path>
              <a:path w="815340" h="665479">
                <a:moveTo>
                  <a:pt x="679818" y="95250"/>
                </a:moveTo>
                <a:lnTo>
                  <a:pt x="672797" y="95250"/>
                </a:lnTo>
                <a:lnTo>
                  <a:pt x="664203" y="93980"/>
                </a:lnTo>
                <a:lnTo>
                  <a:pt x="656716" y="90170"/>
                </a:lnTo>
                <a:lnTo>
                  <a:pt x="649909" y="86360"/>
                </a:lnTo>
                <a:lnTo>
                  <a:pt x="643351" y="80010"/>
                </a:lnTo>
                <a:lnTo>
                  <a:pt x="630348" y="69850"/>
                </a:lnTo>
                <a:lnTo>
                  <a:pt x="612440" y="58420"/>
                </a:lnTo>
                <a:lnTo>
                  <a:pt x="587618" y="49530"/>
                </a:lnTo>
                <a:lnTo>
                  <a:pt x="553870" y="46990"/>
                </a:lnTo>
                <a:lnTo>
                  <a:pt x="677753" y="46990"/>
                </a:lnTo>
                <a:lnTo>
                  <a:pt x="690728" y="43180"/>
                </a:lnTo>
                <a:lnTo>
                  <a:pt x="709009" y="36830"/>
                </a:lnTo>
                <a:lnTo>
                  <a:pt x="731865" y="26670"/>
                </a:lnTo>
                <a:lnTo>
                  <a:pt x="758562" y="13970"/>
                </a:lnTo>
                <a:lnTo>
                  <a:pt x="760277" y="13970"/>
                </a:lnTo>
                <a:lnTo>
                  <a:pt x="763422" y="11430"/>
                </a:lnTo>
                <a:lnTo>
                  <a:pt x="775906" y="11430"/>
                </a:lnTo>
                <a:lnTo>
                  <a:pt x="793995" y="35560"/>
                </a:lnTo>
                <a:lnTo>
                  <a:pt x="792773" y="43180"/>
                </a:lnTo>
                <a:lnTo>
                  <a:pt x="789588" y="52070"/>
                </a:lnTo>
                <a:lnTo>
                  <a:pt x="786019" y="59690"/>
                </a:lnTo>
                <a:lnTo>
                  <a:pt x="782039" y="68580"/>
                </a:lnTo>
                <a:lnTo>
                  <a:pt x="777621" y="76200"/>
                </a:lnTo>
                <a:lnTo>
                  <a:pt x="805161" y="76200"/>
                </a:lnTo>
                <a:lnTo>
                  <a:pt x="809830" y="81280"/>
                </a:lnTo>
                <a:lnTo>
                  <a:pt x="813599" y="88900"/>
                </a:lnTo>
                <a:lnTo>
                  <a:pt x="705293" y="88900"/>
                </a:lnTo>
                <a:lnTo>
                  <a:pt x="696182" y="91440"/>
                </a:lnTo>
                <a:lnTo>
                  <a:pt x="687651" y="93980"/>
                </a:lnTo>
                <a:lnTo>
                  <a:pt x="679818" y="95250"/>
                </a:lnTo>
                <a:close/>
              </a:path>
              <a:path w="815340" h="665479">
                <a:moveTo>
                  <a:pt x="234105" y="551180"/>
                </a:moveTo>
                <a:lnTo>
                  <a:pt x="55386" y="551180"/>
                </a:lnTo>
                <a:lnTo>
                  <a:pt x="92462" y="548640"/>
                </a:lnTo>
                <a:lnTo>
                  <a:pt x="128215" y="543560"/>
                </a:lnTo>
                <a:lnTo>
                  <a:pt x="162431" y="533400"/>
                </a:lnTo>
                <a:lnTo>
                  <a:pt x="194897" y="519430"/>
                </a:lnTo>
                <a:lnTo>
                  <a:pt x="156897" y="497840"/>
                </a:lnTo>
                <a:lnTo>
                  <a:pt x="126535" y="471170"/>
                </a:lnTo>
                <a:lnTo>
                  <a:pt x="104268" y="439420"/>
                </a:lnTo>
                <a:lnTo>
                  <a:pt x="90550" y="406400"/>
                </a:lnTo>
                <a:lnTo>
                  <a:pt x="89603" y="400050"/>
                </a:lnTo>
                <a:lnTo>
                  <a:pt x="90693" y="392430"/>
                </a:lnTo>
                <a:lnTo>
                  <a:pt x="93712" y="386080"/>
                </a:lnTo>
                <a:lnTo>
                  <a:pt x="98555" y="381000"/>
                </a:lnTo>
                <a:lnTo>
                  <a:pt x="72204" y="354330"/>
                </a:lnTo>
                <a:lnTo>
                  <a:pt x="52492" y="322580"/>
                </a:lnTo>
                <a:lnTo>
                  <a:pt x="39444" y="285750"/>
                </a:lnTo>
                <a:lnTo>
                  <a:pt x="33087" y="243840"/>
                </a:lnTo>
                <a:lnTo>
                  <a:pt x="34532" y="233680"/>
                </a:lnTo>
                <a:lnTo>
                  <a:pt x="39567" y="226060"/>
                </a:lnTo>
                <a:lnTo>
                  <a:pt x="47319" y="219710"/>
                </a:lnTo>
                <a:lnTo>
                  <a:pt x="56911" y="218440"/>
                </a:lnTo>
                <a:lnTo>
                  <a:pt x="58150" y="218440"/>
                </a:lnTo>
                <a:lnTo>
                  <a:pt x="48911" y="199390"/>
                </a:lnTo>
                <a:lnTo>
                  <a:pt x="42057" y="180340"/>
                </a:lnTo>
                <a:lnTo>
                  <a:pt x="37580" y="161290"/>
                </a:lnTo>
                <a:lnTo>
                  <a:pt x="35602" y="142240"/>
                </a:lnTo>
                <a:lnTo>
                  <a:pt x="35568" y="138430"/>
                </a:lnTo>
                <a:lnTo>
                  <a:pt x="36643" y="110490"/>
                </a:lnTo>
                <a:lnTo>
                  <a:pt x="49353" y="60960"/>
                </a:lnTo>
                <a:lnTo>
                  <a:pt x="75779" y="27940"/>
                </a:lnTo>
                <a:lnTo>
                  <a:pt x="76827" y="27940"/>
                </a:lnTo>
                <a:lnTo>
                  <a:pt x="77971" y="26670"/>
                </a:lnTo>
                <a:lnTo>
                  <a:pt x="85976" y="26670"/>
                </a:lnTo>
                <a:lnTo>
                  <a:pt x="92646" y="30480"/>
                </a:lnTo>
                <a:lnTo>
                  <a:pt x="97220" y="35560"/>
                </a:lnTo>
                <a:lnTo>
                  <a:pt x="130857" y="71120"/>
                </a:lnTo>
                <a:lnTo>
                  <a:pt x="159354" y="96520"/>
                </a:lnTo>
                <a:lnTo>
                  <a:pt x="87786" y="96520"/>
                </a:lnTo>
                <a:lnTo>
                  <a:pt x="82785" y="129540"/>
                </a:lnTo>
                <a:lnTo>
                  <a:pt x="87226" y="165100"/>
                </a:lnTo>
                <a:lnTo>
                  <a:pt x="105194" y="203200"/>
                </a:lnTo>
                <a:lnTo>
                  <a:pt x="140770" y="241300"/>
                </a:lnTo>
                <a:lnTo>
                  <a:pt x="145843" y="247650"/>
                </a:lnTo>
                <a:lnTo>
                  <a:pt x="148691" y="255270"/>
                </a:lnTo>
                <a:lnTo>
                  <a:pt x="149199" y="261620"/>
                </a:lnTo>
                <a:lnTo>
                  <a:pt x="147250" y="269240"/>
                </a:lnTo>
                <a:lnTo>
                  <a:pt x="143490" y="275590"/>
                </a:lnTo>
                <a:lnTo>
                  <a:pt x="140049" y="278130"/>
                </a:lnTo>
                <a:lnTo>
                  <a:pt x="86643" y="278130"/>
                </a:lnTo>
                <a:lnTo>
                  <a:pt x="100082" y="311150"/>
                </a:lnTo>
                <a:lnTo>
                  <a:pt x="121115" y="337820"/>
                </a:lnTo>
                <a:lnTo>
                  <a:pt x="149975" y="358140"/>
                </a:lnTo>
                <a:lnTo>
                  <a:pt x="186892" y="374650"/>
                </a:lnTo>
                <a:lnTo>
                  <a:pt x="194083" y="377190"/>
                </a:lnTo>
                <a:lnTo>
                  <a:pt x="199531" y="383540"/>
                </a:lnTo>
                <a:lnTo>
                  <a:pt x="202853" y="389890"/>
                </a:lnTo>
                <a:lnTo>
                  <a:pt x="203664" y="398780"/>
                </a:lnTo>
                <a:lnTo>
                  <a:pt x="201801" y="406400"/>
                </a:lnTo>
                <a:lnTo>
                  <a:pt x="197625" y="412750"/>
                </a:lnTo>
                <a:lnTo>
                  <a:pt x="191536" y="417830"/>
                </a:lnTo>
                <a:lnTo>
                  <a:pt x="183938" y="420370"/>
                </a:lnTo>
                <a:lnTo>
                  <a:pt x="173862" y="421640"/>
                </a:lnTo>
                <a:lnTo>
                  <a:pt x="165296" y="422910"/>
                </a:lnTo>
                <a:lnTo>
                  <a:pt x="157927" y="424180"/>
                </a:lnTo>
                <a:lnTo>
                  <a:pt x="151443" y="424180"/>
                </a:lnTo>
                <a:lnTo>
                  <a:pt x="170149" y="447040"/>
                </a:lnTo>
                <a:lnTo>
                  <a:pt x="194528" y="464820"/>
                </a:lnTo>
                <a:lnTo>
                  <a:pt x="223927" y="478790"/>
                </a:lnTo>
                <a:lnTo>
                  <a:pt x="257696" y="483870"/>
                </a:lnTo>
                <a:lnTo>
                  <a:pt x="264867" y="486410"/>
                </a:lnTo>
                <a:lnTo>
                  <a:pt x="271109" y="488950"/>
                </a:lnTo>
                <a:lnTo>
                  <a:pt x="276028" y="494030"/>
                </a:lnTo>
                <a:lnTo>
                  <a:pt x="279232" y="501650"/>
                </a:lnTo>
                <a:lnTo>
                  <a:pt x="280310" y="508000"/>
                </a:lnTo>
                <a:lnTo>
                  <a:pt x="279209" y="515620"/>
                </a:lnTo>
                <a:lnTo>
                  <a:pt x="276070" y="521970"/>
                </a:lnTo>
                <a:lnTo>
                  <a:pt x="271037" y="527050"/>
                </a:lnTo>
                <a:lnTo>
                  <a:pt x="236558" y="549910"/>
                </a:lnTo>
                <a:lnTo>
                  <a:pt x="234105" y="551180"/>
                </a:lnTo>
                <a:close/>
              </a:path>
              <a:path w="815340" h="665479">
                <a:moveTo>
                  <a:pt x="805161" y="76200"/>
                </a:moveTo>
                <a:lnTo>
                  <a:pt x="779050" y="76200"/>
                </a:lnTo>
                <a:lnTo>
                  <a:pt x="780670" y="74930"/>
                </a:lnTo>
                <a:lnTo>
                  <a:pt x="782195" y="74930"/>
                </a:lnTo>
                <a:lnTo>
                  <a:pt x="788103" y="72390"/>
                </a:lnTo>
                <a:lnTo>
                  <a:pt x="798205" y="72390"/>
                </a:lnTo>
                <a:lnTo>
                  <a:pt x="805161" y="76200"/>
                </a:lnTo>
                <a:close/>
              </a:path>
              <a:path w="815340" h="665479">
                <a:moveTo>
                  <a:pt x="705864" y="143510"/>
                </a:moveTo>
                <a:lnTo>
                  <a:pt x="704721" y="143510"/>
                </a:lnTo>
                <a:lnTo>
                  <a:pt x="697428" y="142240"/>
                </a:lnTo>
                <a:lnTo>
                  <a:pt x="690975" y="138430"/>
                </a:lnTo>
                <a:lnTo>
                  <a:pt x="685772" y="133350"/>
                </a:lnTo>
                <a:lnTo>
                  <a:pt x="682231" y="127000"/>
                </a:lnTo>
                <a:lnTo>
                  <a:pt x="680856" y="119380"/>
                </a:lnTo>
                <a:lnTo>
                  <a:pt x="682017" y="111760"/>
                </a:lnTo>
                <a:lnTo>
                  <a:pt x="685501" y="105410"/>
                </a:lnTo>
                <a:lnTo>
                  <a:pt x="691094" y="99060"/>
                </a:lnTo>
                <a:lnTo>
                  <a:pt x="696144" y="96520"/>
                </a:lnTo>
                <a:lnTo>
                  <a:pt x="700909" y="92710"/>
                </a:lnTo>
                <a:lnTo>
                  <a:pt x="705293" y="88900"/>
                </a:lnTo>
                <a:lnTo>
                  <a:pt x="813599" y="88900"/>
                </a:lnTo>
                <a:lnTo>
                  <a:pt x="815036" y="95250"/>
                </a:lnTo>
                <a:lnTo>
                  <a:pt x="814132" y="102870"/>
                </a:lnTo>
                <a:lnTo>
                  <a:pt x="810879" y="110490"/>
                </a:lnTo>
                <a:lnTo>
                  <a:pt x="786867" y="140970"/>
                </a:lnTo>
                <a:lnTo>
                  <a:pt x="719015" y="140970"/>
                </a:lnTo>
                <a:lnTo>
                  <a:pt x="714727" y="142240"/>
                </a:lnTo>
                <a:lnTo>
                  <a:pt x="706436" y="142240"/>
                </a:lnTo>
                <a:lnTo>
                  <a:pt x="705864" y="143510"/>
                </a:lnTo>
                <a:close/>
              </a:path>
              <a:path w="815340" h="665479">
                <a:moveTo>
                  <a:pt x="402352" y="238760"/>
                </a:moveTo>
                <a:lnTo>
                  <a:pt x="400637" y="238760"/>
                </a:lnTo>
                <a:lnTo>
                  <a:pt x="348166" y="232410"/>
                </a:lnTo>
                <a:lnTo>
                  <a:pt x="298374" y="220980"/>
                </a:lnTo>
                <a:lnTo>
                  <a:pt x="251209" y="205740"/>
                </a:lnTo>
                <a:lnTo>
                  <a:pt x="206619" y="185420"/>
                </a:lnTo>
                <a:lnTo>
                  <a:pt x="164553" y="160020"/>
                </a:lnTo>
                <a:lnTo>
                  <a:pt x="124960" y="130810"/>
                </a:lnTo>
                <a:lnTo>
                  <a:pt x="87786" y="96520"/>
                </a:lnTo>
                <a:lnTo>
                  <a:pt x="159354" y="96520"/>
                </a:lnTo>
                <a:lnTo>
                  <a:pt x="166478" y="102870"/>
                </a:lnTo>
                <a:lnTo>
                  <a:pt x="204164" y="129540"/>
                </a:lnTo>
                <a:lnTo>
                  <a:pt x="243997" y="151130"/>
                </a:lnTo>
                <a:lnTo>
                  <a:pt x="286059" y="167640"/>
                </a:lnTo>
                <a:lnTo>
                  <a:pt x="330431" y="180340"/>
                </a:lnTo>
                <a:lnTo>
                  <a:pt x="377195" y="189230"/>
                </a:lnTo>
                <a:lnTo>
                  <a:pt x="425457" y="189230"/>
                </a:lnTo>
                <a:lnTo>
                  <a:pt x="426081" y="212090"/>
                </a:lnTo>
                <a:lnTo>
                  <a:pt x="424986" y="222250"/>
                </a:lnTo>
                <a:lnTo>
                  <a:pt x="420041" y="231140"/>
                </a:lnTo>
                <a:lnTo>
                  <a:pt x="412184" y="236220"/>
                </a:lnTo>
                <a:lnTo>
                  <a:pt x="402352" y="238760"/>
                </a:lnTo>
                <a:close/>
              </a:path>
              <a:path w="815340" h="665479">
                <a:moveTo>
                  <a:pt x="481066" y="618490"/>
                </a:moveTo>
                <a:lnTo>
                  <a:pt x="267416" y="618490"/>
                </a:lnTo>
                <a:lnTo>
                  <a:pt x="329549" y="614680"/>
                </a:lnTo>
                <a:lnTo>
                  <a:pt x="385082" y="604520"/>
                </a:lnTo>
                <a:lnTo>
                  <a:pt x="434327" y="588010"/>
                </a:lnTo>
                <a:lnTo>
                  <a:pt x="477599" y="566420"/>
                </a:lnTo>
                <a:lnTo>
                  <a:pt x="515211" y="542290"/>
                </a:lnTo>
                <a:lnTo>
                  <a:pt x="547478" y="515620"/>
                </a:lnTo>
                <a:lnTo>
                  <a:pt x="574713" y="487680"/>
                </a:lnTo>
                <a:lnTo>
                  <a:pt x="627472" y="414020"/>
                </a:lnTo>
                <a:lnTo>
                  <a:pt x="651000" y="367030"/>
                </a:lnTo>
                <a:lnTo>
                  <a:pt x="668354" y="320040"/>
                </a:lnTo>
                <a:lnTo>
                  <a:pt x="680079" y="276860"/>
                </a:lnTo>
                <a:lnTo>
                  <a:pt x="686715" y="236220"/>
                </a:lnTo>
                <a:lnTo>
                  <a:pt x="688729" y="203200"/>
                </a:lnTo>
                <a:lnTo>
                  <a:pt x="688711" y="194310"/>
                </a:lnTo>
                <a:lnTo>
                  <a:pt x="690847" y="173990"/>
                </a:lnTo>
                <a:lnTo>
                  <a:pt x="697431" y="160020"/>
                </a:lnTo>
                <a:lnTo>
                  <a:pt x="707231" y="149860"/>
                </a:lnTo>
                <a:lnTo>
                  <a:pt x="719015" y="140970"/>
                </a:lnTo>
                <a:lnTo>
                  <a:pt x="786867" y="140970"/>
                </a:lnTo>
                <a:lnTo>
                  <a:pt x="783866" y="144780"/>
                </a:lnTo>
                <a:lnTo>
                  <a:pt x="762302" y="167640"/>
                </a:lnTo>
                <a:lnTo>
                  <a:pt x="746421" y="180340"/>
                </a:lnTo>
                <a:lnTo>
                  <a:pt x="736454" y="187960"/>
                </a:lnTo>
                <a:lnTo>
                  <a:pt x="736168" y="190500"/>
                </a:lnTo>
                <a:lnTo>
                  <a:pt x="736359" y="193040"/>
                </a:lnTo>
                <a:lnTo>
                  <a:pt x="736282" y="203200"/>
                </a:lnTo>
                <a:lnTo>
                  <a:pt x="734058" y="240030"/>
                </a:lnTo>
                <a:lnTo>
                  <a:pt x="726752" y="284480"/>
                </a:lnTo>
                <a:lnTo>
                  <a:pt x="713833" y="334010"/>
                </a:lnTo>
                <a:lnTo>
                  <a:pt x="694697" y="384810"/>
                </a:lnTo>
                <a:lnTo>
                  <a:pt x="668737" y="438150"/>
                </a:lnTo>
                <a:lnTo>
                  <a:pt x="635347" y="488950"/>
                </a:lnTo>
                <a:lnTo>
                  <a:pt x="587009" y="543560"/>
                </a:lnTo>
                <a:lnTo>
                  <a:pt x="556390" y="570230"/>
                </a:lnTo>
                <a:lnTo>
                  <a:pt x="521155" y="595630"/>
                </a:lnTo>
                <a:lnTo>
                  <a:pt x="481066" y="618490"/>
                </a:lnTo>
                <a:close/>
              </a:path>
              <a:path w="815340" h="665479">
                <a:moveTo>
                  <a:pt x="125332" y="284480"/>
                </a:moveTo>
                <a:lnTo>
                  <a:pt x="124379" y="284480"/>
                </a:lnTo>
                <a:lnTo>
                  <a:pt x="122378" y="283210"/>
                </a:lnTo>
                <a:lnTo>
                  <a:pt x="110885" y="281940"/>
                </a:lnTo>
                <a:lnTo>
                  <a:pt x="101401" y="280670"/>
                </a:lnTo>
                <a:lnTo>
                  <a:pt x="93473" y="279400"/>
                </a:lnTo>
                <a:lnTo>
                  <a:pt x="86643" y="278130"/>
                </a:lnTo>
                <a:lnTo>
                  <a:pt x="140049" y="278130"/>
                </a:lnTo>
                <a:lnTo>
                  <a:pt x="138328" y="279400"/>
                </a:lnTo>
                <a:lnTo>
                  <a:pt x="132147" y="283210"/>
                </a:lnTo>
                <a:lnTo>
                  <a:pt x="125332" y="284480"/>
                </a:lnTo>
                <a:close/>
              </a:path>
              <a:path w="815340" h="665479">
                <a:moveTo>
                  <a:pt x="267416" y="665480"/>
                </a:moveTo>
                <a:lnTo>
                  <a:pt x="213736" y="662940"/>
                </a:lnTo>
                <a:lnTo>
                  <a:pt x="161186" y="654050"/>
                </a:lnTo>
                <a:lnTo>
                  <a:pt x="109890" y="640080"/>
                </a:lnTo>
                <a:lnTo>
                  <a:pt x="59970" y="619760"/>
                </a:lnTo>
                <a:lnTo>
                  <a:pt x="11551" y="594360"/>
                </a:lnTo>
                <a:lnTo>
                  <a:pt x="0" y="574040"/>
                </a:lnTo>
                <a:lnTo>
                  <a:pt x="1164" y="566420"/>
                </a:lnTo>
                <a:lnTo>
                  <a:pt x="4642" y="560070"/>
                </a:lnTo>
                <a:lnTo>
                  <a:pt x="9907" y="553720"/>
                </a:lnTo>
                <a:lnTo>
                  <a:pt x="16494" y="551180"/>
                </a:lnTo>
                <a:lnTo>
                  <a:pt x="23939" y="549910"/>
                </a:lnTo>
                <a:lnTo>
                  <a:pt x="33315" y="549910"/>
                </a:lnTo>
                <a:lnTo>
                  <a:pt x="40723" y="551180"/>
                </a:lnTo>
                <a:lnTo>
                  <a:pt x="234105" y="551180"/>
                </a:lnTo>
                <a:lnTo>
                  <a:pt x="199757" y="568960"/>
                </a:lnTo>
                <a:lnTo>
                  <a:pt x="160883" y="582930"/>
                </a:lnTo>
                <a:lnTo>
                  <a:pt x="120186" y="593090"/>
                </a:lnTo>
                <a:lnTo>
                  <a:pt x="155962" y="604520"/>
                </a:lnTo>
                <a:lnTo>
                  <a:pt x="192479" y="612140"/>
                </a:lnTo>
                <a:lnTo>
                  <a:pt x="229657" y="617220"/>
                </a:lnTo>
                <a:lnTo>
                  <a:pt x="267416" y="618490"/>
                </a:lnTo>
                <a:lnTo>
                  <a:pt x="481066" y="618490"/>
                </a:lnTo>
                <a:lnTo>
                  <a:pt x="435885" y="637540"/>
                </a:lnTo>
                <a:lnTo>
                  <a:pt x="385375" y="652780"/>
                </a:lnTo>
                <a:lnTo>
                  <a:pt x="329298" y="662940"/>
                </a:lnTo>
                <a:lnTo>
                  <a:pt x="267416" y="665480"/>
                </a:lnTo>
                <a:close/>
              </a:path>
            </a:pathLst>
          </a:custGeom>
          <a:solidFill>
            <a:srgbClr val="5E7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1" name="object 121"/>
          <p:cNvGrpSpPr/>
          <p:nvPr/>
        </p:nvGrpSpPr>
        <p:grpSpPr>
          <a:xfrm>
            <a:off x="581299" y="389808"/>
            <a:ext cx="16906875" cy="9505950"/>
            <a:chOff x="581299" y="389808"/>
            <a:chExt cx="16906875" cy="9505950"/>
          </a:xfrm>
        </p:grpSpPr>
        <p:sp>
          <p:nvSpPr>
            <p:cNvPr id="122" name="object 122"/>
            <p:cNvSpPr/>
            <p:nvPr/>
          </p:nvSpPr>
          <p:spPr>
            <a:xfrm>
              <a:off x="14780781" y="6477672"/>
              <a:ext cx="819150" cy="819150"/>
            </a:xfrm>
            <a:custGeom>
              <a:avLst/>
              <a:gdLst/>
              <a:ahLst/>
              <a:cxnLst/>
              <a:rect l="l" t="t" r="r" b="b"/>
              <a:pathLst>
                <a:path w="819150" h="819150">
                  <a:moveTo>
                    <a:pt x="651294" y="540588"/>
                  </a:moveTo>
                  <a:lnTo>
                    <a:pt x="645198" y="509244"/>
                  </a:lnTo>
                  <a:lnTo>
                    <a:pt x="626579" y="482396"/>
                  </a:lnTo>
                  <a:lnTo>
                    <a:pt x="624205" y="480098"/>
                  </a:lnTo>
                  <a:lnTo>
                    <a:pt x="614349" y="470547"/>
                  </a:lnTo>
                  <a:lnTo>
                    <a:pt x="602691" y="460362"/>
                  </a:lnTo>
                  <a:lnTo>
                    <a:pt x="602691" y="545325"/>
                  </a:lnTo>
                  <a:lnTo>
                    <a:pt x="596480" y="559917"/>
                  </a:lnTo>
                  <a:lnTo>
                    <a:pt x="556958" y="592607"/>
                  </a:lnTo>
                  <a:lnTo>
                    <a:pt x="522554" y="598830"/>
                  </a:lnTo>
                  <a:lnTo>
                    <a:pt x="505142" y="597598"/>
                  </a:lnTo>
                  <a:lnTo>
                    <a:pt x="466559" y="587717"/>
                  </a:lnTo>
                  <a:lnTo>
                    <a:pt x="406349" y="558241"/>
                  </a:lnTo>
                  <a:lnTo>
                    <a:pt x="371563" y="534949"/>
                  </a:lnTo>
                  <a:lnTo>
                    <a:pt x="324434" y="495617"/>
                  </a:lnTo>
                  <a:lnTo>
                    <a:pt x="285140" y="448373"/>
                  </a:lnTo>
                  <a:lnTo>
                    <a:pt x="261886" y="413575"/>
                  </a:lnTo>
                  <a:lnTo>
                    <a:pt x="241046" y="374484"/>
                  </a:lnTo>
                  <a:lnTo>
                    <a:pt x="225666" y="331076"/>
                  </a:lnTo>
                  <a:lnTo>
                    <a:pt x="221373" y="293255"/>
                  </a:lnTo>
                  <a:lnTo>
                    <a:pt x="228168" y="261124"/>
                  </a:lnTo>
                  <a:lnTo>
                    <a:pt x="254444" y="227266"/>
                  </a:lnTo>
                  <a:lnTo>
                    <a:pt x="280822" y="216395"/>
                  </a:lnTo>
                  <a:lnTo>
                    <a:pt x="280924" y="216204"/>
                  </a:lnTo>
                  <a:lnTo>
                    <a:pt x="288569" y="216204"/>
                  </a:lnTo>
                  <a:lnTo>
                    <a:pt x="296125" y="219367"/>
                  </a:lnTo>
                  <a:lnTo>
                    <a:pt x="303682" y="226936"/>
                  </a:lnTo>
                  <a:lnTo>
                    <a:pt x="327609" y="254025"/>
                  </a:lnTo>
                  <a:lnTo>
                    <a:pt x="338150" y="272796"/>
                  </a:lnTo>
                  <a:lnTo>
                    <a:pt x="338937" y="285394"/>
                  </a:lnTo>
                  <a:lnTo>
                    <a:pt x="333603" y="293954"/>
                  </a:lnTo>
                  <a:lnTo>
                    <a:pt x="324612" y="301675"/>
                  </a:lnTo>
                  <a:lnTo>
                    <a:pt x="300507" y="320205"/>
                  </a:lnTo>
                  <a:lnTo>
                    <a:pt x="291731" y="327761"/>
                  </a:lnTo>
                  <a:lnTo>
                    <a:pt x="281635" y="344068"/>
                  </a:lnTo>
                  <a:lnTo>
                    <a:pt x="280022" y="364223"/>
                  </a:lnTo>
                  <a:lnTo>
                    <a:pt x="286905" y="388137"/>
                  </a:lnTo>
                  <a:lnTo>
                    <a:pt x="314617" y="433019"/>
                  </a:lnTo>
                  <a:lnTo>
                    <a:pt x="348043" y="471766"/>
                  </a:lnTo>
                  <a:lnTo>
                    <a:pt x="386689" y="505320"/>
                  </a:lnTo>
                  <a:lnTo>
                    <a:pt x="420420" y="527646"/>
                  </a:lnTo>
                  <a:lnTo>
                    <a:pt x="462216" y="540321"/>
                  </a:lnTo>
                  <a:lnTo>
                    <a:pt x="470636" y="539572"/>
                  </a:lnTo>
                  <a:lnTo>
                    <a:pt x="508647" y="507441"/>
                  </a:lnTo>
                  <a:lnTo>
                    <a:pt x="517944" y="495350"/>
                  </a:lnTo>
                  <a:lnTo>
                    <a:pt x="520598" y="492264"/>
                  </a:lnTo>
                  <a:lnTo>
                    <a:pt x="525703" y="486321"/>
                  </a:lnTo>
                  <a:lnTo>
                    <a:pt x="529526" y="482498"/>
                  </a:lnTo>
                  <a:lnTo>
                    <a:pt x="533349" y="480098"/>
                  </a:lnTo>
                  <a:lnTo>
                    <a:pt x="542239" y="480098"/>
                  </a:lnTo>
                  <a:lnTo>
                    <a:pt x="575183" y="499986"/>
                  </a:lnTo>
                  <a:lnTo>
                    <a:pt x="602018" y="530783"/>
                  </a:lnTo>
                  <a:lnTo>
                    <a:pt x="602691" y="545325"/>
                  </a:lnTo>
                  <a:lnTo>
                    <a:pt x="602691" y="460362"/>
                  </a:lnTo>
                  <a:lnTo>
                    <a:pt x="564146" y="436994"/>
                  </a:lnTo>
                  <a:lnTo>
                    <a:pt x="538518" y="432219"/>
                  </a:lnTo>
                  <a:lnTo>
                    <a:pt x="525868" y="433501"/>
                  </a:lnTo>
                  <a:lnTo>
                    <a:pt x="491858" y="452526"/>
                  </a:lnTo>
                  <a:lnTo>
                    <a:pt x="467639" y="482396"/>
                  </a:lnTo>
                  <a:lnTo>
                    <a:pt x="460019" y="492264"/>
                  </a:lnTo>
                  <a:lnTo>
                    <a:pt x="419442" y="469874"/>
                  </a:lnTo>
                  <a:lnTo>
                    <a:pt x="382092" y="437870"/>
                  </a:lnTo>
                  <a:lnTo>
                    <a:pt x="350164" y="400431"/>
                  </a:lnTo>
                  <a:lnTo>
                    <a:pt x="327774" y="359841"/>
                  </a:lnTo>
                  <a:lnTo>
                    <a:pt x="336638" y="352920"/>
                  </a:lnTo>
                  <a:lnTo>
                    <a:pt x="347472" y="344678"/>
                  </a:lnTo>
                  <a:lnTo>
                    <a:pt x="358381" y="336054"/>
                  </a:lnTo>
                  <a:lnTo>
                    <a:pt x="367461" y="327952"/>
                  </a:lnTo>
                  <a:lnTo>
                    <a:pt x="380657" y="310146"/>
                  </a:lnTo>
                  <a:lnTo>
                    <a:pt x="387070" y="290372"/>
                  </a:lnTo>
                  <a:lnTo>
                    <a:pt x="386613" y="269087"/>
                  </a:lnTo>
                  <a:lnTo>
                    <a:pt x="370865" y="232092"/>
                  </a:lnTo>
                  <a:lnTo>
                    <a:pt x="337527" y="193128"/>
                  </a:lnTo>
                  <a:lnTo>
                    <a:pt x="296697" y="169964"/>
                  </a:lnTo>
                  <a:lnTo>
                    <a:pt x="281216" y="168338"/>
                  </a:lnTo>
                  <a:lnTo>
                    <a:pt x="229222" y="186131"/>
                  </a:lnTo>
                  <a:lnTo>
                    <a:pt x="189941" y="230124"/>
                  </a:lnTo>
                  <a:lnTo>
                    <a:pt x="175577" y="271322"/>
                  </a:lnTo>
                  <a:lnTo>
                    <a:pt x="175882" y="325539"/>
                  </a:lnTo>
                  <a:lnTo>
                    <a:pt x="197548" y="394119"/>
                  </a:lnTo>
                  <a:lnTo>
                    <a:pt x="220548" y="437515"/>
                  </a:lnTo>
                  <a:lnTo>
                    <a:pt x="246126" y="476008"/>
                  </a:lnTo>
                  <a:lnTo>
                    <a:pt x="270649" y="507352"/>
                  </a:lnTo>
                  <a:lnTo>
                    <a:pt x="290677" y="529412"/>
                  </a:lnTo>
                  <a:lnTo>
                    <a:pt x="312572" y="549287"/>
                  </a:lnTo>
                  <a:lnTo>
                    <a:pt x="343903" y="573874"/>
                  </a:lnTo>
                  <a:lnTo>
                    <a:pt x="382333" y="599528"/>
                  </a:lnTo>
                  <a:lnTo>
                    <a:pt x="425589" y="622579"/>
                  </a:lnTo>
                  <a:lnTo>
                    <a:pt x="474675" y="640168"/>
                  </a:lnTo>
                  <a:lnTo>
                    <a:pt x="523405" y="646709"/>
                  </a:lnTo>
                  <a:lnTo>
                    <a:pt x="549173" y="644525"/>
                  </a:lnTo>
                  <a:lnTo>
                    <a:pt x="573900" y="637641"/>
                  </a:lnTo>
                  <a:lnTo>
                    <a:pt x="597255" y="625576"/>
                  </a:lnTo>
                  <a:lnTo>
                    <a:pt x="618934" y="607834"/>
                  </a:lnTo>
                  <a:lnTo>
                    <a:pt x="625398" y="598830"/>
                  </a:lnTo>
                  <a:lnTo>
                    <a:pt x="643115" y="574205"/>
                  </a:lnTo>
                  <a:lnTo>
                    <a:pt x="651294" y="540588"/>
                  </a:lnTo>
                  <a:close/>
                </a:path>
                <a:path w="819150" h="819150">
                  <a:moveTo>
                    <a:pt x="819150" y="409536"/>
                  </a:moveTo>
                  <a:lnTo>
                    <a:pt x="815632" y="355663"/>
                  </a:lnTo>
                  <a:lnTo>
                    <a:pt x="805230" y="303364"/>
                  </a:lnTo>
                  <a:lnTo>
                    <a:pt x="788149" y="253161"/>
                  </a:lnTo>
                  <a:lnTo>
                    <a:pt x="771245" y="218973"/>
                  </a:lnTo>
                  <a:lnTo>
                    <a:pt x="771245" y="409536"/>
                  </a:lnTo>
                  <a:lnTo>
                    <a:pt x="767943" y="458520"/>
                  </a:lnTo>
                  <a:lnTo>
                    <a:pt x="758329" y="505536"/>
                  </a:lnTo>
                  <a:lnTo>
                    <a:pt x="742848" y="550125"/>
                  </a:lnTo>
                  <a:lnTo>
                    <a:pt x="721906" y="591870"/>
                  </a:lnTo>
                  <a:lnTo>
                    <a:pt x="695960" y="630326"/>
                  </a:lnTo>
                  <a:lnTo>
                    <a:pt x="665429" y="665060"/>
                  </a:lnTo>
                  <a:lnTo>
                    <a:pt x="630745" y="695655"/>
                  </a:lnTo>
                  <a:lnTo>
                    <a:pt x="592353" y="721652"/>
                  </a:lnTo>
                  <a:lnTo>
                    <a:pt x="550672" y="742632"/>
                  </a:lnTo>
                  <a:lnTo>
                    <a:pt x="506158" y="758151"/>
                  </a:lnTo>
                  <a:lnTo>
                    <a:pt x="459219" y="767778"/>
                  </a:lnTo>
                  <a:lnTo>
                    <a:pt x="410298" y="771093"/>
                  </a:lnTo>
                  <a:lnTo>
                    <a:pt x="364299" y="768134"/>
                  </a:lnTo>
                  <a:lnTo>
                    <a:pt x="333616" y="762177"/>
                  </a:lnTo>
                  <a:lnTo>
                    <a:pt x="319239" y="759396"/>
                  </a:lnTo>
                  <a:lnTo>
                    <a:pt x="275729" y="745032"/>
                  </a:lnTo>
                  <a:lnTo>
                    <a:pt x="234353" y="725220"/>
                  </a:lnTo>
                  <a:lnTo>
                    <a:pt x="230720" y="723214"/>
                  </a:lnTo>
                  <a:lnTo>
                    <a:pt x="226707" y="722058"/>
                  </a:lnTo>
                  <a:lnTo>
                    <a:pt x="220776" y="722058"/>
                  </a:lnTo>
                  <a:lnTo>
                    <a:pt x="218770" y="722350"/>
                  </a:lnTo>
                  <a:lnTo>
                    <a:pt x="216865" y="722731"/>
                  </a:lnTo>
                  <a:lnTo>
                    <a:pt x="58039" y="762177"/>
                  </a:lnTo>
                  <a:lnTo>
                    <a:pt x="97434" y="603135"/>
                  </a:lnTo>
                  <a:lnTo>
                    <a:pt x="98869" y="597204"/>
                  </a:lnTo>
                  <a:lnTo>
                    <a:pt x="98005" y="590880"/>
                  </a:lnTo>
                  <a:lnTo>
                    <a:pt x="95046" y="585622"/>
                  </a:lnTo>
                  <a:lnTo>
                    <a:pt x="75222" y="544207"/>
                  </a:lnTo>
                  <a:lnTo>
                    <a:pt x="60883" y="500646"/>
                  </a:lnTo>
                  <a:lnTo>
                    <a:pt x="52184" y="455536"/>
                  </a:lnTo>
                  <a:lnTo>
                    <a:pt x="49250" y="409536"/>
                  </a:lnTo>
                  <a:lnTo>
                    <a:pt x="52539" y="360464"/>
                  </a:lnTo>
                  <a:lnTo>
                    <a:pt x="62153" y="313524"/>
                  </a:lnTo>
                  <a:lnTo>
                    <a:pt x="77647" y="268935"/>
                  </a:lnTo>
                  <a:lnTo>
                    <a:pt x="98590" y="227190"/>
                  </a:lnTo>
                  <a:lnTo>
                    <a:pt x="124548" y="188734"/>
                  </a:lnTo>
                  <a:lnTo>
                    <a:pt x="155092" y="154000"/>
                  </a:lnTo>
                  <a:lnTo>
                    <a:pt x="189776" y="123405"/>
                  </a:lnTo>
                  <a:lnTo>
                    <a:pt x="228180" y="97409"/>
                  </a:lnTo>
                  <a:lnTo>
                    <a:pt x="269849" y="76428"/>
                  </a:lnTo>
                  <a:lnTo>
                    <a:pt x="314375" y="60909"/>
                  </a:lnTo>
                  <a:lnTo>
                    <a:pt x="361302" y="51282"/>
                  </a:lnTo>
                  <a:lnTo>
                    <a:pt x="410197" y="47980"/>
                  </a:lnTo>
                  <a:lnTo>
                    <a:pt x="459117" y="51282"/>
                  </a:lnTo>
                  <a:lnTo>
                    <a:pt x="506069" y="60909"/>
                  </a:lnTo>
                  <a:lnTo>
                    <a:pt x="550595" y="76428"/>
                  </a:lnTo>
                  <a:lnTo>
                    <a:pt x="592277" y="97409"/>
                  </a:lnTo>
                  <a:lnTo>
                    <a:pt x="630669" y="123405"/>
                  </a:lnTo>
                  <a:lnTo>
                    <a:pt x="665365" y="153987"/>
                  </a:lnTo>
                  <a:lnTo>
                    <a:pt x="695896" y="188709"/>
                  </a:lnTo>
                  <a:lnTo>
                    <a:pt x="721868" y="227164"/>
                  </a:lnTo>
                  <a:lnTo>
                    <a:pt x="742810" y="268897"/>
                  </a:lnTo>
                  <a:lnTo>
                    <a:pt x="758304" y="313474"/>
                  </a:lnTo>
                  <a:lnTo>
                    <a:pt x="767930" y="360464"/>
                  </a:lnTo>
                  <a:lnTo>
                    <a:pt x="771245" y="409536"/>
                  </a:lnTo>
                  <a:lnTo>
                    <a:pt x="771245" y="218973"/>
                  </a:lnTo>
                  <a:lnTo>
                    <a:pt x="734847" y="161086"/>
                  </a:lnTo>
                  <a:lnTo>
                    <a:pt x="699058" y="120269"/>
                  </a:lnTo>
                  <a:lnTo>
                    <a:pt x="658329" y="84391"/>
                  </a:lnTo>
                  <a:lnTo>
                    <a:pt x="613930" y="54571"/>
                  </a:lnTo>
                  <a:lnTo>
                    <a:pt x="600621" y="47980"/>
                  </a:lnTo>
                  <a:lnTo>
                    <a:pt x="566394" y="31013"/>
                  </a:lnTo>
                  <a:lnTo>
                    <a:pt x="516267" y="13931"/>
                  </a:lnTo>
                  <a:lnTo>
                    <a:pt x="464058" y="3517"/>
                  </a:lnTo>
                  <a:lnTo>
                    <a:pt x="410298" y="0"/>
                  </a:lnTo>
                  <a:lnTo>
                    <a:pt x="362648" y="2844"/>
                  </a:lnTo>
                  <a:lnTo>
                    <a:pt x="316674" y="10922"/>
                  </a:lnTo>
                  <a:lnTo>
                    <a:pt x="272592" y="24003"/>
                  </a:lnTo>
                  <a:lnTo>
                    <a:pt x="230708" y="41795"/>
                  </a:lnTo>
                  <a:lnTo>
                    <a:pt x="191338" y="63982"/>
                  </a:lnTo>
                  <a:lnTo>
                    <a:pt x="154787" y="90233"/>
                  </a:lnTo>
                  <a:lnTo>
                    <a:pt x="121361" y="120256"/>
                  </a:lnTo>
                  <a:lnTo>
                    <a:pt x="91389" y="153720"/>
                  </a:lnTo>
                  <a:lnTo>
                    <a:pt x="65176" y="190334"/>
                  </a:lnTo>
                  <a:lnTo>
                    <a:pt x="43027" y="229768"/>
                  </a:lnTo>
                  <a:lnTo>
                    <a:pt x="25260" y="271729"/>
                  </a:lnTo>
                  <a:lnTo>
                    <a:pt x="12179" y="315874"/>
                  </a:lnTo>
                  <a:lnTo>
                    <a:pt x="4102" y="361911"/>
                  </a:lnTo>
                  <a:lnTo>
                    <a:pt x="1346" y="409435"/>
                  </a:lnTo>
                  <a:lnTo>
                    <a:pt x="4381" y="459359"/>
                  </a:lnTo>
                  <a:lnTo>
                    <a:pt x="13398" y="508228"/>
                  </a:lnTo>
                  <a:lnTo>
                    <a:pt x="28244" y="555548"/>
                  </a:lnTo>
                  <a:lnTo>
                    <a:pt x="48768" y="600748"/>
                  </a:lnTo>
                  <a:lnTo>
                    <a:pt x="0" y="797420"/>
                  </a:lnTo>
                  <a:lnTo>
                    <a:pt x="2298" y="806030"/>
                  </a:lnTo>
                  <a:lnTo>
                    <a:pt x="8318" y="811974"/>
                  </a:lnTo>
                  <a:lnTo>
                    <a:pt x="12814" y="816571"/>
                  </a:lnTo>
                  <a:lnTo>
                    <a:pt x="18834" y="819061"/>
                  </a:lnTo>
                  <a:lnTo>
                    <a:pt x="27152" y="819061"/>
                  </a:lnTo>
                  <a:lnTo>
                    <a:pt x="29070" y="818769"/>
                  </a:lnTo>
                  <a:lnTo>
                    <a:pt x="219341" y="771563"/>
                  </a:lnTo>
                  <a:lnTo>
                    <a:pt x="264502" y="792111"/>
                  </a:lnTo>
                  <a:lnTo>
                    <a:pt x="311772" y="806983"/>
                  </a:lnTo>
                  <a:lnTo>
                    <a:pt x="360565" y="816013"/>
                  </a:lnTo>
                  <a:lnTo>
                    <a:pt x="410298" y="819061"/>
                  </a:lnTo>
                  <a:lnTo>
                    <a:pt x="464096" y="815530"/>
                  </a:lnTo>
                  <a:lnTo>
                    <a:pt x="516331" y="805116"/>
                  </a:lnTo>
                  <a:lnTo>
                    <a:pt x="566483" y="788009"/>
                  </a:lnTo>
                  <a:lnTo>
                    <a:pt x="599655" y="771563"/>
                  </a:lnTo>
                  <a:lnTo>
                    <a:pt x="600621" y="771093"/>
                  </a:lnTo>
                  <a:lnTo>
                    <a:pt x="658418" y="734631"/>
                  </a:lnTo>
                  <a:lnTo>
                    <a:pt x="699147" y="698792"/>
                  </a:lnTo>
                  <a:lnTo>
                    <a:pt x="734936" y="657999"/>
                  </a:lnTo>
                  <a:lnTo>
                    <a:pt x="764679" y="613549"/>
                  </a:lnTo>
                  <a:lnTo>
                    <a:pt x="788200" y="565937"/>
                  </a:lnTo>
                  <a:lnTo>
                    <a:pt x="805256" y="515721"/>
                  </a:lnTo>
                  <a:lnTo>
                    <a:pt x="815644" y="463410"/>
                  </a:lnTo>
                  <a:lnTo>
                    <a:pt x="819150" y="409536"/>
                  </a:lnTo>
                  <a:close/>
                </a:path>
              </a:pathLst>
            </a:custGeom>
            <a:solidFill>
              <a:srgbClr val="5E7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81299" y="389808"/>
              <a:ext cx="16906859" cy="950594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6094" y="6540214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605068"/>
            <a:ext cx="7614284" cy="935355"/>
          </a:xfrm>
          <a:custGeom>
            <a:avLst/>
            <a:gdLst/>
            <a:ahLst/>
            <a:cxnLst/>
            <a:rect l="l" t="t" r="r" b="b"/>
            <a:pathLst>
              <a:path w="7614284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7614284" h="935354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7614284" h="935354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  <a:path w="7614284" h="935354">
                <a:moveTo>
                  <a:pt x="4566094" y="0"/>
                </a:moveTo>
                <a:lnTo>
                  <a:pt x="6090094" y="0"/>
                </a:lnTo>
                <a:lnTo>
                  <a:pt x="6090094" y="935337"/>
                </a:lnTo>
                <a:lnTo>
                  <a:pt x="4566094" y="935337"/>
                </a:lnTo>
                <a:lnTo>
                  <a:pt x="4566094" y="0"/>
                </a:lnTo>
                <a:close/>
              </a:path>
              <a:path w="7614284" h="935354">
                <a:moveTo>
                  <a:pt x="6090094" y="0"/>
                </a:moveTo>
                <a:lnTo>
                  <a:pt x="7614094" y="0"/>
                </a:lnTo>
                <a:lnTo>
                  <a:pt x="7614094" y="935337"/>
                </a:lnTo>
                <a:lnTo>
                  <a:pt x="6090094" y="935337"/>
                </a:lnTo>
                <a:lnTo>
                  <a:pt x="6090094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8094" y="2799533"/>
            <a:ext cx="3048000" cy="935355"/>
          </a:xfrm>
          <a:custGeom>
            <a:avLst/>
            <a:gdLst/>
            <a:ahLst/>
            <a:cxnLst/>
            <a:rect l="l" t="t" r="r" b="b"/>
            <a:pathLst>
              <a:path w="3048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935354">
                <a:moveTo>
                  <a:pt x="1524000" y="0"/>
                </a:moveTo>
                <a:lnTo>
                  <a:pt x="3047999" y="0"/>
                </a:lnTo>
                <a:lnTo>
                  <a:pt x="3047999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4094" y="2799533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8094" y="1864387"/>
            <a:ext cx="7620000" cy="935355"/>
          </a:xfrm>
          <a:custGeom>
            <a:avLst/>
            <a:gdLst/>
            <a:ahLst/>
            <a:cxnLst/>
            <a:rect l="l" t="t" r="r" b="b"/>
            <a:pathLst>
              <a:path w="7620000" h="935355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7620000" h="935355">
                <a:moveTo>
                  <a:pt x="1524000" y="0"/>
                </a:moveTo>
                <a:lnTo>
                  <a:pt x="3047999" y="0"/>
                </a:lnTo>
                <a:lnTo>
                  <a:pt x="3047999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  <a:path w="7620000" h="935355">
                <a:moveTo>
                  <a:pt x="3047999" y="0"/>
                </a:moveTo>
                <a:lnTo>
                  <a:pt x="4572000" y="0"/>
                </a:lnTo>
                <a:lnTo>
                  <a:pt x="4572000" y="935337"/>
                </a:lnTo>
                <a:lnTo>
                  <a:pt x="3047999" y="935337"/>
                </a:lnTo>
                <a:lnTo>
                  <a:pt x="3047999" y="0"/>
                </a:lnTo>
                <a:close/>
              </a:path>
              <a:path w="7620000" h="935355">
                <a:moveTo>
                  <a:pt x="4572000" y="0"/>
                </a:moveTo>
                <a:lnTo>
                  <a:pt x="6096000" y="0"/>
                </a:lnTo>
                <a:lnTo>
                  <a:pt x="6096000" y="935337"/>
                </a:lnTo>
                <a:lnTo>
                  <a:pt x="4572000" y="935337"/>
                </a:lnTo>
                <a:lnTo>
                  <a:pt x="4572000" y="0"/>
                </a:lnTo>
                <a:close/>
              </a:path>
              <a:path w="7620000" h="935355">
                <a:moveTo>
                  <a:pt x="6096000" y="0"/>
                </a:moveTo>
                <a:lnTo>
                  <a:pt x="7620000" y="0"/>
                </a:lnTo>
                <a:lnTo>
                  <a:pt x="7620000" y="935337"/>
                </a:lnTo>
                <a:lnTo>
                  <a:pt x="6096000" y="935337"/>
                </a:lnTo>
                <a:lnTo>
                  <a:pt x="6096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6094" y="3734680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4094" y="3734680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40214"/>
            <a:ext cx="4566285" cy="935355"/>
          </a:xfrm>
          <a:custGeom>
            <a:avLst/>
            <a:gdLst/>
            <a:ahLst/>
            <a:cxnLst/>
            <a:rect l="l" t="t" r="r" b="b"/>
            <a:pathLst>
              <a:path w="4566285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4566285" h="935354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4566285" h="935354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0094" y="5605068"/>
            <a:ext cx="4572000" cy="1870710"/>
          </a:xfrm>
          <a:custGeom>
            <a:avLst/>
            <a:gdLst/>
            <a:ahLst/>
            <a:cxnLst/>
            <a:rect l="l" t="t" r="r" b="b"/>
            <a:pathLst>
              <a:path w="4572000" h="1870709">
                <a:moveTo>
                  <a:pt x="0" y="935146"/>
                </a:moveTo>
                <a:lnTo>
                  <a:pt x="1524000" y="935146"/>
                </a:lnTo>
                <a:lnTo>
                  <a:pt x="1524000" y="1870483"/>
                </a:lnTo>
                <a:lnTo>
                  <a:pt x="0" y="1870483"/>
                </a:lnTo>
                <a:lnTo>
                  <a:pt x="0" y="935146"/>
                </a:lnTo>
                <a:close/>
              </a:path>
              <a:path w="4572000" h="1870709">
                <a:moveTo>
                  <a:pt x="1524000" y="935146"/>
                </a:moveTo>
                <a:lnTo>
                  <a:pt x="3048000" y="935146"/>
                </a:lnTo>
                <a:lnTo>
                  <a:pt x="3048000" y="1870483"/>
                </a:lnTo>
                <a:lnTo>
                  <a:pt x="1524000" y="1870483"/>
                </a:lnTo>
                <a:lnTo>
                  <a:pt x="1524000" y="935146"/>
                </a:lnTo>
                <a:close/>
              </a:path>
              <a:path w="4572000" h="1870709">
                <a:moveTo>
                  <a:pt x="3048000" y="935146"/>
                </a:moveTo>
                <a:lnTo>
                  <a:pt x="4572000" y="935146"/>
                </a:lnTo>
                <a:lnTo>
                  <a:pt x="4572000" y="1870483"/>
                </a:lnTo>
                <a:lnTo>
                  <a:pt x="3048000" y="1870483"/>
                </a:lnTo>
                <a:lnTo>
                  <a:pt x="3048000" y="935146"/>
                </a:lnTo>
                <a:close/>
              </a:path>
              <a:path w="4572000" h="1870709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  <a:path w="4572000" h="1870709">
                <a:moveTo>
                  <a:pt x="3048000" y="0"/>
                </a:moveTo>
                <a:lnTo>
                  <a:pt x="4572000" y="0"/>
                </a:lnTo>
                <a:lnTo>
                  <a:pt x="4572000" y="935337"/>
                </a:lnTo>
                <a:lnTo>
                  <a:pt x="3048000" y="935337"/>
                </a:lnTo>
                <a:lnTo>
                  <a:pt x="3048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799533"/>
            <a:ext cx="1518285" cy="935355"/>
          </a:xfrm>
          <a:custGeom>
            <a:avLst/>
            <a:gdLst/>
            <a:ahLst/>
            <a:cxnLst/>
            <a:rect l="l" t="t" r="r" b="b"/>
            <a:pathLst>
              <a:path w="1518285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66094" y="2799533"/>
            <a:ext cx="3048000" cy="935355"/>
          </a:xfrm>
          <a:custGeom>
            <a:avLst/>
            <a:gdLst/>
            <a:ahLst/>
            <a:cxnLst/>
            <a:rect l="l" t="t" r="r" b="b"/>
            <a:pathLst>
              <a:path w="3048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935354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864387"/>
            <a:ext cx="1518285" cy="935355"/>
          </a:xfrm>
          <a:custGeom>
            <a:avLst/>
            <a:gdLst/>
            <a:ahLst/>
            <a:cxnLst/>
            <a:rect l="l" t="t" r="r" b="b"/>
            <a:pathLst>
              <a:path w="1518285" h="935355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38094" y="1864387"/>
            <a:ext cx="3048000" cy="1870710"/>
          </a:xfrm>
          <a:custGeom>
            <a:avLst/>
            <a:gdLst/>
            <a:ahLst/>
            <a:cxnLst/>
            <a:rect l="l" t="t" r="r" b="b"/>
            <a:pathLst>
              <a:path w="3048000" h="1870710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1870710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  <a:path w="3048000" h="1870710">
                <a:moveTo>
                  <a:pt x="0" y="935146"/>
                </a:moveTo>
                <a:lnTo>
                  <a:pt x="1524000" y="935146"/>
                </a:lnTo>
                <a:lnTo>
                  <a:pt x="1524000" y="1870483"/>
                </a:lnTo>
                <a:lnTo>
                  <a:pt x="0" y="1870483"/>
                </a:lnTo>
                <a:lnTo>
                  <a:pt x="0" y="935146"/>
                </a:lnTo>
                <a:close/>
              </a:path>
              <a:path w="3048000" h="1870710">
                <a:moveTo>
                  <a:pt x="1524000" y="935146"/>
                </a:moveTo>
                <a:lnTo>
                  <a:pt x="3048000" y="935146"/>
                </a:lnTo>
                <a:lnTo>
                  <a:pt x="3048000" y="1870483"/>
                </a:lnTo>
                <a:lnTo>
                  <a:pt x="1524000" y="1870483"/>
                </a:lnTo>
                <a:lnTo>
                  <a:pt x="1524000" y="935146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734680"/>
            <a:ext cx="4566285" cy="935355"/>
          </a:xfrm>
          <a:custGeom>
            <a:avLst/>
            <a:gdLst/>
            <a:ahLst/>
            <a:cxnLst/>
            <a:rect l="l" t="t" r="r" b="b"/>
            <a:pathLst>
              <a:path w="4566285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4566285" h="935354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4566285" h="935354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0094" y="3734680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38094" y="3734680"/>
            <a:ext cx="3048000" cy="935355"/>
          </a:xfrm>
          <a:custGeom>
            <a:avLst/>
            <a:gdLst/>
            <a:ahLst/>
            <a:cxnLst/>
            <a:rect l="l" t="t" r="r" b="b"/>
            <a:pathLst>
              <a:path w="3048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935354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4669826"/>
            <a:ext cx="12186285" cy="1870710"/>
          </a:xfrm>
          <a:custGeom>
            <a:avLst/>
            <a:gdLst/>
            <a:ahLst/>
            <a:cxnLst/>
            <a:rect l="l" t="t" r="r" b="b"/>
            <a:pathLst>
              <a:path w="12186285" h="1870709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12186285" h="1870709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12186285" h="1870709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  <a:path w="12186285" h="1870709">
                <a:moveTo>
                  <a:pt x="4566094" y="0"/>
                </a:moveTo>
                <a:lnTo>
                  <a:pt x="6090094" y="0"/>
                </a:lnTo>
                <a:lnTo>
                  <a:pt x="6090094" y="935337"/>
                </a:lnTo>
                <a:lnTo>
                  <a:pt x="4566094" y="935337"/>
                </a:lnTo>
                <a:lnTo>
                  <a:pt x="4566094" y="0"/>
                </a:lnTo>
                <a:close/>
              </a:path>
              <a:path w="12186285" h="1870709">
                <a:moveTo>
                  <a:pt x="6090094" y="0"/>
                </a:moveTo>
                <a:lnTo>
                  <a:pt x="7614094" y="0"/>
                </a:lnTo>
                <a:lnTo>
                  <a:pt x="7614094" y="935337"/>
                </a:lnTo>
                <a:lnTo>
                  <a:pt x="6090094" y="935337"/>
                </a:lnTo>
                <a:lnTo>
                  <a:pt x="6090094" y="0"/>
                </a:lnTo>
                <a:close/>
              </a:path>
              <a:path w="12186285" h="1870709">
                <a:moveTo>
                  <a:pt x="7614094" y="0"/>
                </a:moveTo>
                <a:lnTo>
                  <a:pt x="9138094" y="0"/>
                </a:lnTo>
                <a:lnTo>
                  <a:pt x="9138094" y="935337"/>
                </a:lnTo>
                <a:lnTo>
                  <a:pt x="7614094" y="935337"/>
                </a:lnTo>
                <a:lnTo>
                  <a:pt x="7614094" y="0"/>
                </a:lnTo>
                <a:close/>
              </a:path>
              <a:path w="12186285" h="1870709">
                <a:moveTo>
                  <a:pt x="9138094" y="0"/>
                </a:moveTo>
                <a:lnTo>
                  <a:pt x="10662094" y="0"/>
                </a:lnTo>
                <a:lnTo>
                  <a:pt x="10662094" y="935337"/>
                </a:lnTo>
                <a:lnTo>
                  <a:pt x="9138094" y="935337"/>
                </a:lnTo>
                <a:lnTo>
                  <a:pt x="9138094" y="0"/>
                </a:lnTo>
                <a:close/>
              </a:path>
              <a:path w="12186285" h="1870709">
                <a:moveTo>
                  <a:pt x="10662094" y="0"/>
                </a:moveTo>
                <a:lnTo>
                  <a:pt x="12186094" y="0"/>
                </a:lnTo>
                <a:lnTo>
                  <a:pt x="12186094" y="935337"/>
                </a:lnTo>
                <a:lnTo>
                  <a:pt x="10662094" y="935337"/>
                </a:lnTo>
                <a:lnTo>
                  <a:pt x="10662094" y="0"/>
                </a:lnTo>
                <a:close/>
              </a:path>
              <a:path w="12186285" h="1870709">
                <a:moveTo>
                  <a:pt x="10662094" y="935241"/>
                </a:moveTo>
                <a:lnTo>
                  <a:pt x="12186094" y="935241"/>
                </a:lnTo>
                <a:lnTo>
                  <a:pt x="12186094" y="1870578"/>
                </a:lnTo>
                <a:lnTo>
                  <a:pt x="10662094" y="1870578"/>
                </a:lnTo>
                <a:lnTo>
                  <a:pt x="10662094" y="935241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-4762" y="0"/>
            <a:ext cx="18291810" cy="10290810"/>
            <a:chOff x="-4762" y="0"/>
            <a:chExt cx="18291810" cy="10290810"/>
          </a:xfrm>
        </p:grpSpPr>
        <p:sp>
          <p:nvSpPr>
            <p:cNvPr id="20" name="object 20"/>
            <p:cNvSpPr/>
            <p:nvPr/>
          </p:nvSpPr>
          <p:spPr>
            <a:xfrm>
              <a:off x="0" y="0"/>
              <a:ext cx="18282285" cy="10281285"/>
            </a:xfrm>
            <a:custGeom>
              <a:avLst/>
              <a:gdLst/>
              <a:ahLst/>
              <a:cxnLst/>
              <a:rect l="l" t="t" r="r" b="b"/>
              <a:pathLst>
                <a:path w="18282285" h="10281285">
                  <a:moveTo>
                    <a:pt x="1518094" y="0"/>
                  </a:moveTo>
                  <a:lnTo>
                    <a:pt x="1518094" y="929430"/>
                  </a:lnTo>
                  <a:lnTo>
                    <a:pt x="0" y="929430"/>
                  </a:lnTo>
                </a:path>
                <a:path w="18282285" h="10281285">
                  <a:moveTo>
                    <a:pt x="3042094" y="0"/>
                  </a:moveTo>
                  <a:lnTo>
                    <a:pt x="3042094" y="929430"/>
                  </a:lnTo>
                  <a:lnTo>
                    <a:pt x="1518094" y="929430"/>
                  </a:lnTo>
                  <a:lnTo>
                    <a:pt x="1518094" y="0"/>
                  </a:lnTo>
                </a:path>
                <a:path w="18282285" h="10281285">
                  <a:moveTo>
                    <a:pt x="4566094" y="0"/>
                  </a:moveTo>
                  <a:lnTo>
                    <a:pt x="4566094" y="929430"/>
                  </a:lnTo>
                  <a:lnTo>
                    <a:pt x="3042094" y="929430"/>
                  </a:lnTo>
                  <a:lnTo>
                    <a:pt x="3042094" y="0"/>
                  </a:lnTo>
                </a:path>
                <a:path w="18282285" h="10281285">
                  <a:moveTo>
                    <a:pt x="6090094" y="0"/>
                  </a:moveTo>
                  <a:lnTo>
                    <a:pt x="6090094" y="929430"/>
                  </a:lnTo>
                  <a:lnTo>
                    <a:pt x="4566094" y="929430"/>
                  </a:lnTo>
                  <a:lnTo>
                    <a:pt x="4566094" y="0"/>
                  </a:lnTo>
                </a:path>
                <a:path w="18282285" h="10281285">
                  <a:moveTo>
                    <a:pt x="7614094" y="0"/>
                  </a:moveTo>
                  <a:lnTo>
                    <a:pt x="7614094" y="929430"/>
                  </a:lnTo>
                  <a:lnTo>
                    <a:pt x="6090094" y="929430"/>
                  </a:lnTo>
                  <a:lnTo>
                    <a:pt x="6090094" y="0"/>
                  </a:lnTo>
                </a:path>
                <a:path w="18282285" h="10281285">
                  <a:moveTo>
                    <a:pt x="9138094" y="0"/>
                  </a:moveTo>
                  <a:lnTo>
                    <a:pt x="9138094" y="929430"/>
                  </a:lnTo>
                  <a:lnTo>
                    <a:pt x="7614094" y="929430"/>
                  </a:lnTo>
                  <a:lnTo>
                    <a:pt x="7614094" y="0"/>
                  </a:lnTo>
                </a:path>
                <a:path w="18282285" h="10281285">
                  <a:moveTo>
                    <a:pt x="10662094" y="0"/>
                  </a:moveTo>
                  <a:lnTo>
                    <a:pt x="10662094" y="929430"/>
                  </a:lnTo>
                  <a:lnTo>
                    <a:pt x="9138094" y="929430"/>
                  </a:lnTo>
                  <a:lnTo>
                    <a:pt x="9138094" y="0"/>
                  </a:lnTo>
                </a:path>
                <a:path w="18282285" h="10281285">
                  <a:moveTo>
                    <a:pt x="12186094" y="0"/>
                  </a:moveTo>
                  <a:lnTo>
                    <a:pt x="12186094" y="929430"/>
                  </a:lnTo>
                  <a:lnTo>
                    <a:pt x="10662094" y="929430"/>
                  </a:lnTo>
                  <a:lnTo>
                    <a:pt x="10662094" y="0"/>
                  </a:lnTo>
                </a:path>
                <a:path w="18282285" h="10281285">
                  <a:moveTo>
                    <a:pt x="13710094" y="0"/>
                  </a:moveTo>
                  <a:lnTo>
                    <a:pt x="13710094" y="929430"/>
                  </a:lnTo>
                  <a:lnTo>
                    <a:pt x="12186094" y="929430"/>
                  </a:lnTo>
                  <a:lnTo>
                    <a:pt x="12186094" y="0"/>
                  </a:lnTo>
                </a:path>
                <a:path w="18282285" h="10281285">
                  <a:moveTo>
                    <a:pt x="15234094" y="0"/>
                  </a:moveTo>
                  <a:lnTo>
                    <a:pt x="15234094" y="929430"/>
                  </a:lnTo>
                  <a:lnTo>
                    <a:pt x="13710094" y="929430"/>
                  </a:lnTo>
                  <a:lnTo>
                    <a:pt x="13710094" y="0"/>
                  </a:lnTo>
                </a:path>
                <a:path w="18282285" h="10281285">
                  <a:moveTo>
                    <a:pt x="16758094" y="0"/>
                  </a:moveTo>
                  <a:lnTo>
                    <a:pt x="16758094" y="929430"/>
                  </a:lnTo>
                  <a:lnTo>
                    <a:pt x="15234094" y="929430"/>
                  </a:lnTo>
                  <a:lnTo>
                    <a:pt x="15234094" y="0"/>
                  </a:lnTo>
                </a:path>
                <a:path w="18282285" h="10281285">
                  <a:moveTo>
                    <a:pt x="18282094" y="0"/>
                  </a:moveTo>
                  <a:lnTo>
                    <a:pt x="18282094" y="929430"/>
                  </a:lnTo>
                  <a:lnTo>
                    <a:pt x="16758094" y="929430"/>
                  </a:lnTo>
                  <a:lnTo>
                    <a:pt x="16758094" y="0"/>
                  </a:lnTo>
                </a:path>
                <a:path w="18282285" h="10281285">
                  <a:moveTo>
                    <a:pt x="0" y="929240"/>
                  </a:moveTo>
                  <a:lnTo>
                    <a:pt x="1518094" y="929240"/>
                  </a:lnTo>
                  <a:lnTo>
                    <a:pt x="1518094" y="1864577"/>
                  </a:lnTo>
                  <a:lnTo>
                    <a:pt x="0" y="1864577"/>
                  </a:lnTo>
                </a:path>
                <a:path w="18282285" h="10281285">
                  <a:moveTo>
                    <a:pt x="1518094" y="929240"/>
                  </a:moveTo>
                  <a:lnTo>
                    <a:pt x="3042094" y="929240"/>
                  </a:lnTo>
                  <a:lnTo>
                    <a:pt x="3042094" y="1864577"/>
                  </a:lnTo>
                  <a:lnTo>
                    <a:pt x="1518094" y="1864577"/>
                  </a:lnTo>
                  <a:lnTo>
                    <a:pt x="1518094" y="929240"/>
                  </a:lnTo>
                  <a:close/>
                </a:path>
                <a:path w="18282285" h="10281285">
                  <a:moveTo>
                    <a:pt x="3042094" y="929240"/>
                  </a:moveTo>
                  <a:lnTo>
                    <a:pt x="4566094" y="929240"/>
                  </a:lnTo>
                  <a:lnTo>
                    <a:pt x="4566094" y="1864577"/>
                  </a:lnTo>
                  <a:lnTo>
                    <a:pt x="3042094" y="1864577"/>
                  </a:lnTo>
                  <a:lnTo>
                    <a:pt x="3042094" y="929240"/>
                  </a:lnTo>
                  <a:close/>
                </a:path>
                <a:path w="18282285" h="10281285">
                  <a:moveTo>
                    <a:pt x="4566094" y="929240"/>
                  </a:moveTo>
                  <a:lnTo>
                    <a:pt x="6090094" y="929240"/>
                  </a:lnTo>
                  <a:lnTo>
                    <a:pt x="6090094" y="1864577"/>
                  </a:lnTo>
                  <a:lnTo>
                    <a:pt x="4566094" y="1864577"/>
                  </a:lnTo>
                  <a:lnTo>
                    <a:pt x="4566094" y="929240"/>
                  </a:lnTo>
                  <a:close/>
                </a:path>
                <a:path w="18282285" h="10281285">
                  <a:moveTo>
                    <a:pt x="6090094" y="929240"/>
                  </a:moveTo>
                  <a:lnTo>
                    <a:pt x="7614094" y="929240"/>
                  </a:lnTo>
                  <a:lnTo>
                    <a:pt x="7614094" y="1864577"/>
                  </a:lnTo>
                  <a:lnTo>
                    <a:pt x="6090094" y="1864577"/>
                  </a:lnTo>
                  <a:lnTo>
                    <a:pt x="6090094" y="929240"/>
                  </a:lnTo>
                  <a:close/>
                </a:path>
                <a:path w="18282285" h="10281285">
                  <a:moveTo>
                    <a:pt x="7614094" y="929240"/>
                  </a:moveTo>
                  <a:lnTo>
                    <a:pt x="9138094" y="929240"/>
                  </a:lnTo>
                  <a:lnTo>
                    <a:pt x="9138094" y="1864577"/>
                  </a:lnTo>
                  <a:lnTo>
                    <a:pt x="7614094" y="1864577"/>
                  </a:lnTo>
                  <a:lnTo>
                    <a:pt x="7614094" y="929240"/>
                  </a:lnTo>
                  <a:close/>
                </a:path>
                <a:path w="18282285" h="10281285">
                  <a:moveTo>
                    <a:pt x="9138094" y="929240"/>
                  </a:moveTo>
                  <a:lnTo>
                    <a:pt x="10662094" y="929240"/>
                  </a:lnTo>
                  <a:lnTo>
                    <a:pt x="10662094" y="1864577"/>
                  </a:lnTo>
                  <a:lnTo>
                    <a:pt x="9138094" y="1864577"/>
                  </a:lnTo>
                  <a:lnTo>
                    <a:pt x="9138094" y="929240"/>
                  </a:lnTo>
                  <a:close/>
                </a:path>
                <a:path w="18282285" h="10281285">
                  <a:moveTo>
                    <a:pt x="10662094" y="929240"/>
                  </a:moveTo>
                  <a:lnTo>
                    <a:pt x="12186094" y="929240"/>
                  </a:lnTo>
                  <a:lnTo>
                    <a:pt x="12186094" y="1864577"/>
                  </a:lnTo>
                  <a:lnTo>
                    <a:pt x="10662094" y="1864577"/>
                  </a:lnTo>
                  <a:lnTo>
                    <a:pt x="10662094" y="929240"/>
                  </a:lnTo>
                  <a:close/>
                </a:path>
                <a:path w="18282285" h="10281285">
                  <a:moveTo>
                    <a:pt x="12186094" y="929240"/>
                  </a:moveTo>
                  <a:lnTo>
                    <a:pt x="13710094" y="929240"/>
                  </a:lnTo>
                  <a:lnTo>
                    <a:pt x="13710094" y="1864577"/>
                  </a:lnTo>
                  <a:lnTo>
                    <a:pt x="12186094" y="1864577"/>
                  </a:lnTo>
                  <a:lnTo>
                    <a:pt x="12186094" y="929240"/>
                  </a:lnTo>
                  <a:close/>
                </a:path>
                <a:path w="18282285" h="10281285">
                  <a:moveTo>
                    <a:pt x="13710094" y="929240"/>
                  </a:moveTo>
                  <a:lnTo>
                    <a:pt x="15234094" y="929240"/>
                  </a:lnTo>
                  <a:lnTo>
                    <a:pt x="15234094" y="1864577"/>
                  </a:lnTo>
                  <a:lnTo>
                    <a:pt x="13710094" y="1864577"/>
                  </a:lnTo>
                  <a:lnTo>
                    <a:pt x="13710094" y="929240"/>
                  </a:lnTo>
                  <a:close/>
                </a:path>
                <a:path w="18282285" h="10281285">
                  <a:moveTo>
                    <a:pt x="15234094" y="929240"/>
                  </a:moveTo>
                  <a:lnTo>
                    <a:pt x="16758094" y="929240"/>
                  </a:lnTo>
                  <a:lnTo>
                    <a:pt x="16758094" y="1864577"/>
                  </a:lnTo>
                  <a:lnTo>
                    <a:pt x="15234094" y="1864577"/>
                  </a:lnTo>
                  <a:lnTo>
                    <a:pt x="15234094" y="929240"/>
                  </a:lnTo>
                  <a:close/>
                </a:path>
                <a:path w="18282285" h="10281285">
                  <a:moveTo>
                    <a:pt x="16758094" y="929240"/>
                  </a:moveTo>
                  <a:lnTo>
                    <a:pt x="18282094" y="929240"/>
                  </a:lnTo>
                  <a:lnTo>
                    <a:pt x="18282094" y="1864577"/>
                  </a:lnTo>
                  <a:lnTo>
                    <a:pt x="16758094" y="1864577"/>
                  </a:lnTo>
                  <a:lnTo>
                    <a:pt x="16758094" y="929240"/>
                  </a:lnTo>
                  <a:close/>
                </a:path>
                <a:path w="18282285" h="10281285">
                  <a:moveTo>
                    <a:pt x="12186094" y="1864386"/>
                  </a:moveTo>
                  <a:lnTo>
                    <a:pt x="13710094" y="1864386"/>
                  </a:lnTo>
                  <a:lnTo>
                    <a:pt x="13710094" y="2799723"/>
                  </a:lnTo>
                  <a:lnTo>
                    <a:pt x="12186094" y="2799723"/>
                  </a:lnTo>
                  <a:lnTo>
                    <a:pt x="12186094" y="1864386"/>
                  </a:lnTo>
                  <a:close/>
                </a:path>
                <a:path w="18282285" h="10281285">
                  <a:moveTo>
                    <a:pt x="13710094" y="1864386"/>
                  </a:moveTo>
                  <a:lnTo>
                    <a:pt x="15234094" y="1864386"/>
                  </a:lnTo>
                  <a:lnTo>
                    <a:pt x="15234094" y="2799723"/>
                  </a:lnTo>
                  <a:lnTo>
                    <a:pt x="13710094" y="2799723"/>
                  </a:lnTo>
                  <a:lnTo>
                    <a:pt x="13710094" y="1864386"/>
                  </a:lnTo>
                  <a:close/>
                </a:path>
                <a:path w="18282285" h="10281285">
                  <a:moveTo>
                    <a:pt x="15234094" y="1864386"/>
                  </a:moveTo>
                  <a:lnTo>
                    <a:pt x="16758094" y="1864386"/>
                  </a:lnTo>
                  <a:lnTo>
                    <a:pt x="16758094" y="2799723"/>
                  </a:lnTo>
                  <a:lnTo>
                    <a:pt x="15234094" y="2799723"/>
                  </a:lnTo>
                  <a:lnTo>
                    <a:pt x="15234094" y="1864386"/>
                  </a:lnTo>
                  <a:close/>
                </a:path>
                <a:path w="18282285" h="10281285">
                  <a:moveTo>
                    <a:pt x="16758094" y="1864386"/>
                  </a:moveTo>
                  <a:lnTo>
                    <a:pt x="18282094" y="1864386"/>
                  </a:lnTo>
                  <a:lnTo>
                    <a:pt x="18282094" y="2799723"/>
                  </a:lnTo>
                  <a:lnTo>
                    <a:pt x="16758094" y="2799723"/>
                  </a:lnTo>
                  <a:lnTo>
                    <a:pt x="16758094" y="1864386"/>
                  </a:lnTo>
                  <a:close/>
                </a:path>
                <a:path w="18282285" h="10281285">
                  <a:moveTo>
                    <a:pt x="12186094" y="2799533"/>
                  </a:moveTo>
                  <a:lnTo>
                    <a:pt x="13710094" y="2799533"/>
                  </a:lnTo>
                  <a:lnTo>
                    <a:pt x="13710094" y="3734870"/>
                  </a:lnTo>
                  <a:lnTo>
                    <a:pt x="12186094" y="3734870"/>
                  </a:lnTo>
                  <a:lnTo>
                    <a:pt x="12186094" y="2799533"/>
                  </a:lnTo>
                  <a:close/>
                </a:path>
                <a:path w="18282285" h="10281285">
                  <a:moveTo>
                    <a:pt x="13710094" y="2799533"/>
                  </a:moveTo>
                  <a:lnTo>
                    <a:pt x="15234094" y="2799533"/>
                  </a:lnTo>
                  <a:lnTo>
                    <a:pt x="15234094" y="3734870"/>
                  </a:lnTo>
                  <a:lnTo>
                    <a:pt x="13710094" y="3734870"/>
                  </a:lnTo>
                  <a:lnTo>
                    <a:pt x="13710094" y="2799533"/>
                  </a:lnTo>
                  <a:close/>
                </a:path>
                <a:path w="18282285" h="10281285">
                  <a:moveTo>
                    <a:pt x="15234094" y="2799533"/>
                  </a:moveTo>
                  <a:lnTo>
                    <a:pt x="16758094" y="2799533"/>
                  </a:lnTo>
                  <a:lnTo>
                    <a:pt x="16758094" y="3734870"/>
                  </a:lnTo>
                  <a:lnTo>
                    <a:pt x="15234094" y="3734870"/>
                  </a:lnTo>
                  <a:lnTo>
                    <a:pt x="15234094" y="2799533"/>
                  </a:lnTo>
                  <a:close/>
                </a:path>
                <a:path w="18282285" h="10281285">
                  <a:moveTo>
                    <a:pt x="16758094" y="2799533"/>
                  </a:moveTo>
                  <a:lnTo>
                    <a:pt x="18282094" y="2799533"/>
                  </a:lnTo>
                  <a:lnTo>
                    <a:pt x="18282094" y="3734870"/>
                  </a:lnTo>
                  <a:lnTo>
                    <a:pt x="16758094" y="3734870"/>
                  </a:lnTo>
                  <a:lnTo>
                    <a:pt x="16758094" y="2799533"/>
                  </a:lnTo>
                  <a:close/>
                </a:path>
                <a:path w="18282285" h="10281285">
                  <a:moveTo>
                    <a:pt x="12186094" y="3734679"/>
                  </a:moveTo>
                  <a:lnTo>
                    <a:pt x="13710094" y="3734679"/>
                  </a:lnTo>
                  <a:lnTo>
                    <a:pt x="13710094" y="4670016"/>
                  </a:lnTo>
                  <a:lnTo>
                    <a:pt x="12186094" y="4670016"/>
                  </a:lnTo>
                  <a:lnTo>
                    <a:pt x="12186094" y="3734679"/>
                  </a:lnTo>
                  <a:close/>
                </a:path>
                <a:path w="18282285" h="10281285">
                  <a:moveTo>
                    <a:pt x="13710094" y="3734679"/>
                  </a:moveTo>
                  <a:lnTo>
                    <a:pt x="15234094" y="3734679"/>
                  </a:lnTo>
                  <a:lnTo>
                    <a:pt x="15234094" y="4670016"/>
                  </a:lnTo>
                  <a:lnTo>
                    <a:pt x="13710094" y="4670016"/>
                  </a:lnTo>
                  <a:lnTo>
                    <a:pt x="13710094" y="3734679"/>
                  </a:lnTo>
                  <a:close/>
                </a:path>
                <a:path w="18282285" h="10281285">
                  <a:moveTo>
                    <a:pt x="15234094" y="3734679"/>
                  </a:moveTo>
                  <a:lnTo>
                    <a:pt x="16758094" y="3734679"/>
                  </a:lnTo>
                  <a:lnTo>
                    <a:pt x="16758094" y="4670016"/>
                  </a:lnTo>
                  <a:lnTo>
                    <a:pt x="15234094" y="4670016"/>
                  </a:lnTo>
                  <a:lnTo>
                    <a:pt x="15234094" y="3734679"/>
                  </a:lnTo>
                  <a:close/>
                </a:path>
                <a:path w="18282285" h="10281285">
                  <a:moveTo>
                    <a:pt x="16758094" y="3734679"/>
                  </a:moveTo>
                  <a:lnTo>
                    <a:pt x="18282094" y="3734679"/>
                  </a:lnTo>
                  <a:lnTo>
                    <a:pt x="18282094" y="4670016"/>
                  </a:lnTo>
                  <a:lnTo>
                    <a:pt x="16758094" y="4670016"/>
                  </a:lnTo>
                  <a:lnTo>
                    <a:pt x="16758094" y="3734679"/>
                  </a:lnTo>
                  <a:close/>
                </a:path>
                <a:path w="18282285" h="10281285">
                  <a:moveTo>
                    <a:pt x="12186094" y="4669826"/>
                  </a:moveTo>
                  <a:lnTo>
                    <a:pt x="13710094" y="4669826"/>
                  </a:lnTo>
                  <a:lnTo>
                    <a:pt x="13710094" y="5605163"/>
                  </a:lnTo>
                  <a:lnTo>
                    <a:pt x="12186094" y="5605163"/>
                  </a:lnTo>
                  <a:lnTo>
                    <a:pt x="12186094" y="4669826"/>
                  </a:lnTo>
                  <a:close/>
                </a:path>
                <a:path w="18282285" h="10281285">
                  <a:moveTo>
                    <a:pt x="13710094" y="4669826"/>
                  </a:moveTo>
                  <a:lnTo>
                    <a:pt x="15234094" y="4669826"/>
                  </a:lnTo>
                  <a:lnTo>
                    <a:pt x="15234094" y="5605163"/>
                  </a:lnTo>
                  <a:lnTo>
                    <a:pt x="13710094" y="5605163"/>
                  </a:lnTo>
                  <a:lnTo>
                    <a:pt x="13710094" y="4669826"/>
                  </a:lnTo>
                  <a:close/>
                </a:path>
                <a:path w="18282285" h="10281285">
                  <a:moveTo>
                    <a:pt x="15234094" y="4669826"/>
                  </a:moveTo>
                  <a:lnTo>
                    <a:pt x="16758094" y="4669826"/>
                  </a:lnTo>
                  <a:lnTo>
                    <a:pt x="16758094" y="5605163"/>
                  </a:lnTo>
                  <a:lnTo>
                    <a:pt x="15234094" y="5605163"/>
                  </a:lnTo>
                  <a:lnTo>
                    <a:pt x="15234094" y="4669826"/>
                  </a:lnTo>
                  <a:close/>
                </a:path>
                <a:path w="18282285" h="10281285">
                  <a:moveTo>
                    <a:pt x="16758094" y="4669826"/>
                  </a:moveTo>
                  <a:lnTo>
                    <a:pt x="18282094" y="4669826"/>
                  </a:lnTo>
                  <a:lnTo>
                    <a:pt x="18282094" y="5605163"/>
                  </a:lnTo>
                  <a:lnTo>
                    <a:pt x="16758094" y="5605163"/>
                  </a:lnTo>
                  <a:lnTo>
                    <a:pt x="16758094" y="4669826"/>
                  </a:lnTo>
                  <a:close/>
                </a:path>
                <a:path w="18282285" h="10281285">
                  <a:moveTo>
                    <a:pt x="12186094" y="5605068"/>
                  </a:moveTo>
                  <a:lnTo>
                    <a:pt x="13710094" y="5605068"/>
                  </a:lnTo>
                  <a:lnTo>
                    <a:pt x="13710094" y="6540405"/>
                  </a:lnTo>
                  <a:lnTo>
                    <a:pt x="12186094" y="6540405"/>
                  </a:lnTo>
                  <a:lnTo>
                    <a:pt x="12186094" y="5605068"/>
                  </a:lnTo>
                  <a:close/>
                </a:path>
                <a:path w="18282285" h="10281285">
                  <a:moveTo>
                    <a:pt x="13710094" y="5605068"/>
                  </a:moveTo>
                  <a:lnTo>
                    <a:pt x="15234094" y="5605068"/>
                  </a:lnTo>
                  <a:lnTo>
                    <a:pt x="15234094" y="6540405"/>
                  </a:lnTo>
                  <a:lnTo>
                    <a:pt x="13710094" y="6540405"/>
                  </a:lnTo>
                  <a:lnTo>
                    <a:pt x="13710094" y="5605068"/>
                  </a:lnTo>
                  <a:close/>
                </a:path>
                <a:path w="18282285" h="10281285">
                  <a:moveTo>
                    <a:pt x="15234094" y="5605068"/>
                  </a:moveTo>
                  <a:lnTo>
                    <a:pt x="16758094" y="5605068"/>
                  </a:lnTo>
                  <a:lnTo>
                    <a:pt x="16758094" y="6540405"/>
                  </a:lnTo>
                  <a:lnTo>
                    <a:pt x="15234094" y="6540405"/>
                  </a:lnTo>
                  <a:lnTo>
                    <a:pt x="15234094" y="5605068"/>
                  </a:lnTo>
                  <a:close/>
                </a:path>
                <a:path w="18282285" h="10281285">
                  <a:moveTo>
                    <a:pt x="16758094" y="5605068"/>
                  </a:moveTo>
                  <a:lnTo>
                    <a:pt x="18282094" y="5605068"/>
                  </a:lnTo>
                  <a:lnTo>
                    <a:pt x="18282094" y="6540405"/>
                  </a:lnTo>
                  <a:lnTo>
                    <a:pt x="16758094" y="6540405"/>
                  </a:lnTo>
                  <a:lnTo>
                    <a:pt x="16758094" y="5605068"/>
                  </a:lnTo>
                  <a:close/>
                </a:path>
                <a:path w="18282285" h="10281285">
                  <a:moveTo>
                    <a:pt x="10662094" y="6540214"/>
                  </a:moveTo>
                  <a:lnTo>
                    <a:pt x="12186094" y="6540214"/>
                  </a:lnTo>
                  <a:lnTo>
                    <a:pt x="12186094" y="7475551"/>
                  </a:lnTo>
                  <a:lnTo>
                    <a:pt x="10662094" y="7475551"/>
                  </a:lnTo>
                  <a:lnTo>
                    <a:pt x="10662094" y="6540214"/>
                  </a:lnTo>
                  <a:close/>
                </a:path>
                <a:path w="18282285" h="10281285">
                  <a:moveTo>
                    <a:pt x="12186094" y="6540214"/>
                  </a:moveTo>
                  <a:lnTo>
                    <a:pt x="13710094" y="6540214"/>
                  </a:lnTo>
                  <a:lnTo>
                    <a:pt x="13710094" y="7475551"/>
                  </a:lnTo>
                  <a:lnTo>
                    <a:pt x="12186094" y="7475551"/>
                  </a:lnTo>
                  <a:lnTo>
                    <a:pt x="12186094" y="6540214"/>
                  </a:lnTo>
                  <a:close/>
                </a:path>
                <a:path w="18282285" h="10281285">
                  <a:moveTo>
                    <a:pt x="13710094" y="6540214"/>
                  </a:moveTo>
                  <a:lnTo>
                    <a:pt x="15234094" y="6540214"/>
                  </a:lnTo>
                  <a:lnTo>
                    <a:pt x="15234094" y="7475551"/>
                  </a:lnTo>
                  <a:lnTo>
                    <a:pt x="13710094" y="7475551"/>
                  </a:lnTo>
                  <a:lnTo>
                    <a:pt x="13710094" y="6540214"/>
                  </a:lnTo>
                  <a:close/>
                </a:path>
                <a:path w="18282285" h="10281285">
                  <a:moveTo>
                    <a:pt x="15234094" y="6540214"/>
                  </a:moveTo>
                  <a:lnTo>
                    <a:pt x="16758094" y="6540214"/>
                  </a:lnTo>
                  <a:lnTo>
                    <a:pt x="16758094" y="7475551"/>
                  </a:lnTo>
                  <a:lnTo>
                    <a:pt x="15234094" y="7475551"/>
                  </a:lnTo>
                  <a:lnTo>
                    <a:pt x="15234094" y="6540214"/>
                  </a:lnTo>
                  <a:close/>
                </a:path>
                <a:path w="18282285" h="10281285">
                  <a:moveTo>
                    <a:pt x="16758094" y="6540214"/>
                  </a:moveTo>
                  <a:lnTo>
                    <a:pt x="18282094" y="6540214"/>
                  </a:lnTo>
                  <a:lnTo>
                    <a:pt x="18282094" y="7475551"/>
                  </a:lnTo>
                  <a:lnTo>
                    <a:pt x="16758094" y="7475551"/>
                  </a:lnTo>
                  <a:lnTo>
                    <a:pt x="16758094" y="6540214"/>
                  </a:lnTo>
                  <a:close/>
                </a:path>
                <a:path w="18282285" h="10281285">
                  <a:moveTo>
                    <a:pt x="0" y="7475361"/>
                  </a:moveTo>
                  <a:lnTo>
                    <a:pt x="1518094" y="7475361"/>
                  </a:lnTo>
                  <a:lnTo>
                    <a:pt x="1518094" y="8410698"/>
                  </a:lnTo>
                  <a:lnTo>
                    <a:pt x="0" y="8410698"/>
                  </a:lnTo>
                </a:path>
                <a:path w="18282285" h="10281285">
                  <a:moveTo>
                    <a:pt x="1518094" y="7475361"/>
                  </a:moveTo>
                  <a:lnTo>
                    <a:pt x="3042094" y="7475361"/>
                  </a:lnTo>
                  <a:lnTo>
                    <a:pt x="3042094" y="8410698"/>
                  </a:lnTo>
                  <a:lnTo>
                    <a:pt x="1518094" y="8410698"/>
                  </a:lnTo>
                  <a:lnTo>
                    <a:pt x="1518094" y="7475361"/>
                  </a:lnTo>
                  <a:close/>
                </a:path>
                <a:path w="18282285" h="10281285">
                  <a:moveTo>
                    <a:pt x="3042094" y="7475361"/>
                  </a:moveTo>
                  <a:lnTo>
                    <a:pt x="4566094" y="7475361"/>
                  </a:lnTo>
                  <a:lnTo>
                    <a:pt x="4566094" y="8410698"/>
                  </a:lnTo>
                  <a:lnTo>
                    <a:pt x="3042094" y="8410698"/>
                  </a:lnTo>
                  <a:lnTo>
                    <a:pt x="3042094" y="7475361"/>
                  </a:lnTo>
                  <a:close/>
                </a:path>
                <a:path w="18282285" h="10281285">
                  <a:moveTo>
                    <a:pt x="4566094" y="7475361"/>
                  </a:moveTo>
                  <a:lnTo>
                    <a:pt x="6090094" y="7475361"/>
                  </a:lnTo>
                  <a:lnTo>
                    <a:pt x="6090094" y="8410698"/>
                  </a:lnTo>
                  <a:lnTo>
                    <a:pt x="4566094" y="8410698"/>
                  </a:lnTo>
                  <a:lnTo>
                    <a:pt x="4566094" y="7475361"/>
                  </a:lnTo>
                  <a:close/>
                </a:path>
                <a:path w="18282285" h="10281285">
                  <a:moveTo>
                    <a:pt x="6090094" y="7475361"/>
                  </a:moveTo>
                  <a:lnTo>
                    <a:pt x="7614094" y="7475361"/>
                  </a:lnTo>
                  <a:lnTo>
                    <a:pt x="7614094" y="8410698"/>
                  </a:lnTo>
                  <a:lnTo>
                    <a:pt x="6090094" y="8410698"/>
                  </a:lnTo>
                  <a:lnTo>
                    <a:pt x="6090094" y="7475361"/>
                  </a:lnTo>
                  <a:close/>
                </a:path>
                <a:path w="18282285" h="10281285">
                  <a:moveTo>
                    <a:pt x="7614094" y="7475361"/>
                  </a:moveTo>
                  <a:lnTo>
                    <a:pt x="9138094" y="7475361"/>
                  </a:lnTo>
                  <a:lnTo>
                    <a:pt x="9138094" y="8410698"/>
                  </a:lnTo>
                  <a:lnTo>
                    <a:pt x="7614094" y="8410698"/>
                  </a:lnTo>
                  <a:lnTo>
                    <a:pt x="7614094" y="7475361"/>
                  </a:lnTo>
                  <a:close/>
                </a:path>
                <a:path w="18282285" h="10281285">
                  <a:moveTo>
                    <a:pt x="9138094" y="7475361"/>
                  </a:moveTo>
                  <a:lnTo>
                    <a:pt x="10662094" y="7475361"/>
                  </a:lnTo>
                  <a:lnTo>
                    <a:pt x="10662094" y="8410698"/>
                  </a:lnTo>
                  <a:lnTo>
                    <a:pt x="9138094" y="8410698"/>
                  </a:lnTo>
                  <a:lnTo>
                    <a:pt x="9138094" y="7475361"/>
                  </a:lnTo>
                  <a:close/>
                </a:path>
                <a:path w="18282285" h="10281285">
                  <a:moveTo>
                    <a:pt x="10662094" y="7475361"/>
                  </a:moveTo>
                  <a:lnTo>
                    <a:pt x="12186094" y="7475361"/>
                  </a:lnTo>
                  <a:lnTo>
                    <a:pt x="12186094" y="8410698"/>
                  </a:lnTo>
                  <a:lnTo>
                    <a:pt x="10662094" y="8410698"/>
                  </a:lnTo>
                  <a:lnTo>
                    <a:pt x="10662094" y="7475361"/>
                  </a:lnTo>
                  <a:close/>
                </a:path>
                <a:path w="18282285" h="10281285">
                  <a:moveTo>
                    <a:pt x="12186094" y="7475361"/>
                  </a:moveTo>
                  <a:lnTo>
                    <a:pt x="13710094" y="7475361"/>
                  </a:lnTo>
                  <a:lnTo>
                    <a:pt x="13710094" y="8410698"/>
                  </a:lnTo>
                  <a:lnTo>
                    <a:pt x="12186094" y="8410698"/>
                  </a:lnTo>
                  <a:lnTo>
                    <a:pt x="12186094" y="7475361"/>
                  </a:lnTo>
                  <a:close/>
                </a:path>
                <a:path w="18282285" h="10281285">
                  <a:moveTo>
                    <a:pt x="13710094" y="7475361"/>
                  </a:moveTo>
                  <a:lnTo>
                    <a:pt x="15234094" y="7475361"/>
                  </a:lnTo>
                  <a:lnTo>
                    <a:pt x="15234094" y="8410698"/>
                  </a:lnTo>
                  <a:lnTo>
                    <a:pt x="13710094" y="8410698"/>
                  </a:lnTo>
                  <a:lnTo>
                    <a:pt x="13710094" y="7475361"/>
                  </a:lnTo>
                  <a:close/>
                </a:path>
                <a:path w="18282285" h="10281285">
                  <a:moveTo>
                    <a:pt x="15234094" y="7475361"/>
                  </a:moveTo>
                  <a:lnTo>
                    <a:pt x="16758094" y="7475361"/>
                  </a:lnTo>
                  <a:lnTo>
                    <a:pt x="16758094" y="8410698"/>
                  </a:lnTo>
                  <a:lnTo>
                    <a:pt x="15234094" y="8410698"/>
                  </a:lnTo>
                  <a:lnTo>
                    <a:pt x="15234094" y="7475361"/>
                  </a:lnTo>
                  <a:close/>
                </a:path>
                <a:path w="18282285" h="10281285">
                  <a:moveTo>
                    <a:pt x="16758094" y="7475361"/>
                  </a:moveTo>
                  <a:lnTo>
                    <a:pt x="18282094" y="7475361"/>
                  </a:lnTo>
                  <a:lnTo>
                    <a:pt x="18282094" y="8410698"/>
                  </a:lnTo>
                  <a:lnTo>
                    <a:pt x="16758094" y="8410698"/>
                  </a:lnTo>
                  <a:lnTo>
                    <a:pt x="16758094" y="7475361"/>
                  </a:lnTo>
                  <a:close/>
                </a:path>
                <a:path w="18282285" h="10281285">
                  <a:moveTo>
                    <a:pt x="0" y="8410507"/>
                  </a:moveTo>
                  <a:lnTo>
                    <a:pt x="1518094" y="8410507"/>
                  </a:lnTo>
                  <a:lnTo>
                    <a:pt x="1518094" y="9345844"/>
                  </a:lnTo>
                  <a:lnTo>
                    <a:pt x="0" y="9345844"/>
                  </a:lnTo>
                </a:path>
                <a:path w="18282285" h="10281285">
                  <a:moveTo>
                    <a:pt x="1518094" y="8410507"/>
                  </a:moveTo>
                  <a:lnTo>
                    <a:pt x="3042094" y="8410507"/>
                  </a:lnTo>
                  <a:lnTo>
                    <a:pt x="3042094" y="9345844"/>
                  </a:lnTo>
                  <a:lnTo>
                    <a:pt x="1518094" y="9345844"/>
                  </a:lnTo>
                  <a:lnTo>
                    <a:pt x="1518094" y="8410507"/>
                  </a:lnTo>
                  <a:close/>
                </a:path>
                <a:path w="18282285" h="10281285">
                  <a:moveTo>
                    <a:pt x="3042094" y="8410507"/>
                  </a:moveTo>
                  <a:lnTo>
                    <a:pt x="4566094" y="8410507"/>
                  </a:lnTo>
                  <a:lnTo>
                    <a:pt x="4566094" y="9345844"/>
                  </a:lnTo>
                  <a:lnTo>
                    <a:pt x="3042094" y="9345844"/>
                  </a:lnTo>
                  <a:lnTo>
                    <a:pt x="3042094" y="8410507"/>
                  </a:lnTo>
                  <a:close/>
                </a:path>
                <a:path w="18282285" h="10281285">
                  <a:moveTo>
                    <a:pt x="4566094" y="8410507"/>
                  </a:moveTo>
                  <a:lnTo>
                    <a:pt x="6090094" y="8410507"/>
                  </a:lnTo>
                  <a:lnTo>
                    <a:pt x="6090094" y="9345844"/>
                  </a:lnTo>
                  <a:lnTo>
                    <a:pt x="4566094" y="9345844"/>
                  </a:lnTo>
                  <a:lnTo>
                    <a:pt x="4566094" y="8410507"/>
                  </a:lnTo>
                  <a:close/>
                </a:path>
                <a:path w="18282285" h="10281285">
                  <a:moveTo>
                    <a:pt x="6090094" y="8410507"/>
                  </a:moveTo>
                  <a:lnTo>
                    <a:pt x="7614094" y="8410507"/>
                  </a:lnTo>
                  <a:lnTo>
                    <a:pt x="7614094" y="9345844"/>
                  </a:lnTo>
                  <a:lnTo>
                    <a:pt x="6090094" y="9345844"/>
                  </a:lnTo>
                  <a:lnTo>
                    <a:pt x="6090094" y="8410507"/>
                  </a:lnTo>
                  <a:close/>
                </a:path>
                <a:path w="18282285" h="10281285">
                  <a:moveTo>
                    <a:pt x="7614094" y="8410507"/>
                  </a:moveTo>
                  <a:lnTo>
                    <a:pt x="9138094" y="8410507"/>
                  </a:lnTo>
                  <a:lnTo>
                    <a:pt x="9138094" y="9345844"/>
                  </a:lnTo>
                  <a:lnTo>
                    <a:pt x="7614094" y="9345844"/>
                  </a:lnTo>
                  <a:lnTo>
                    <a:pt x="7614094" y="8410507"/>
                  </a:lnTo>
                  <a:close/>
                </a:path>
                <a:path w="18282285" h="10281285">
                  <a:moveTo>
                    <a:pt x="9138094" y="8410507"/>
                  </a:moveTo>
                  <a:lnTo>
                    <a:pt x="10662094" y="8410507"/>
                  </a:lnTo>
                  <a:lnTo>
                    <a:pt x="10662094" y="9345844"/>
                  </a:lnTo>
                  <a:lnTo>
                    <a:pt x="9138094" y="9345844"/>
                  </a:lnTo>
                  <a:lnTo>
                    <a:pt x="9138094" y="8410507"/>
                  </a:lnTo>
                  <a:close/>
                </a:path>
                <a:path w="18282285" h="10281285">
                  <a:moveTo>
                    <a:pt x="10662094" y="8410507"/>
                  </a:moveTo>
                  <a:lnTo>
                    <a:pt x="12186094" y="8410507"/>
                  </a:lnTo>
                  <a:lnTo>
                    <a:pt x="12186094" y="9345844"/>
                  </a:lnTo>
                  <a:lnTo>
                    <a:pt x="10662094" y="9345844"/>
                  </a:lnTo>
                  <a:lnTo>
                    <a:pt x="10662094" y="8410507"/>
                  </a:lnTo>
                  <a:close/>
                </a:path>
                <a:path w="18282285" h="10281285">
                  <a:moveTo>
                    <a:pt x="12186094" y="8410507"/>
                  </a:moveTo>
                  <a:lnTo>
                    <a:pt x="13710094" y="8410507"/>
                  </a:lnTo>
                  <a:lnTo>
                    <a:pt x="13710094" y="9345844"/>
                  </a:lnTo>
                  <a:lnTo>
                    <a:pt x="12186094" y="9345844"/>
                  </a:lnTo>
                  <a:lnTo>
                    <a:pt x="12186094" y="8410507"/>
                  </a:lnTo>
                  <a:close/>
                </a:path>
                <a:path w="18282285" h="10281285">
                  <a:moveTo>
                    <a:pt x="13710094" y="8410507"/>
                  </a:moveTo>
                  <a:lnTo>
                    <a:pt x="15234094" y="8410507"/>
                  </a:lnTo>
                  <a:lnTo>
                    <a:pt x="15234094" y="9345844"/>
                  </a:lnTo>
                  <a:lnTo>
                    <a:pt x="13710094" y="9345844"/>
                  </a:lnTo>
                  <a:lnTo>
                    <a:pt x="13710094" y="8410507"/>
                  </a:lnTo>
                  <a:close/>
                </a:path>
                <a:path w="18282285" h="10281285">
                  <a:moveTo>
                    <a:pt x="15234094" y="8410507"/>
                  </a:moveTo>
                  <a:lnTo>
                    <a:pt x="16758094" y="8410507"/>
                  </a:lnTo>
                  <a:lnTo>
                    <a:pt x="16758094" y="9345844"/>
                  </a:lnTo>
                  <a:lnTo>
                    <a:pt x="15234094" y="9345844"/>
                  </a:lnTo>
                  <a:lnTo>
                    <a:pt x="15234094" y="8410507"/>
                  </a:lnTo>
                  <a:close/>
                </a:path>
                <a:path w="18282285" h="10281285">
                  <a:moveTo>
                    <a:pt x="16758094" y="8410507"/>
                  </a:moveTo>
                  <a:lnTo>
                    <a:pt x="18282094" y="8410507"/>
                  </a:lnTo>
                  <a:lnTo>
                    <a:pt x="18282094" y="9345844"/>
                  </a:lnTo>
                  <a:lnTo>
                    <a:pt x="16758094" y="9345844"/>
                  </a:lnTo>
                  <a:lnTo>
                    <a:pt x="16758094" y="8410507"/>
                  </a:lnTo>
                  <a:close/>
                </a:path>
                <a:path w="18282285" h="10281285">
                  <a:moveTo>
                    <a:pt x="0" y="9345654"/>
                  </a:moveTo>
                  <a:lnTo>
                    <a:pt x="1518094" y="9345654"/>
                  </a:lnTo>
                  <a:lnTo>
                    <a:pt x="1518094" y="10280991"/>
                  </a:lnTo>
                  <a:lnTo>
                    <a:pt x="0" y="10280991"/>
                  </a:lnTo>
                </a:path>
                <a:path w="18282285" h="10281285">
                  <a:moveTo>
                    <a:pt x="1518094" y="9345654"/>
                  </a:moveTo>
                  <a:lnTo>
                    <a:pt x="3042094" y="9345654"/>
                  </a:lnTo>
                  <a:lnTo>
                    <a:pt x="3042094" y="10280991"/>
                  </a:lnTo>
                  <a:lnTo>
                    <a:pt x="1518094" y="10280991"/>
                  </a:lnTo>
                  <a:lnTo>
                    <a:pt x="1518094" y="9345654"/>
                  </a:lnTo>
                  <a:close/>
                </a:path>
                <a:path w="18282285" h="10281285">
                  <a:moveTo>
                    <a:pt x="3042094" y="9345654"/>
                  </a:moveTo>
                  <a:lnTo>
                    <a:pt x="4566094" y="9345654"/>
                  </a:lnTo>
                  <a:lnTo>
                    <a:pt x="4566094" y="10280991"/>
                  </a:lnTo>
                  <a:lnTo>
                    <a:pt x="3042094" y="10280991"/>
                  </a:lnTo>
                  <a:lnTo>
                    <a:pt x="3042094" y="9345654"/>
                  </a:lnTo>
                  <a:close/>
                </a:path>
                <a:path w="18282285" h="10281285">
                  <a:moveTo>
                    <a:pt x="4566094" y="9345654"/>
                  </a:moveTo>
                  <a:lnTo>
                    <a:pt x="6090094" y="9345654"/>
                  </a:lnTo>
                  <a:lnTo>
                    <a:pt x="6090094" y="10280991"/>
                  </a:lnTo>
                  <a:lnTo>
                    <a:pt x="4566094" y="10280991"/>
                  </a:lnTo>
                  <a:lnTo>
                    <a:pt x="4566094" y="9345654"/>
                  </a:lnTo>
                  <a:close/>
                </a:path>
                <a:path w="18282285" h="10281285">
                  <a:moveTo>
                    <a:pt x="6090094" y="9345654"/>
                  </a:moveTo>
                  <a:lnTo>
                    <a:pt x="7614094" y="9345654"/>
                  </a:lnTo>
                  <a:lnTo>
                    <a:pt x="7614094" y="10280991"/>
                  </a:lnTo>
                  <a:lnTo>
                    <a:pt x="6090094" y="10280991"/>
                  </a:lnTo>
                  <a:lnTo>
                    <a:pt x="6090094" y="9345654"/>
                  </a:lnTo>
                  <a:close/>
                </a:path>
                <a:path w="18282285" h="10281285">
                  <a:moveTo>
                    <a:pt x="7614094" y="9345654"/>
                  </a:moveTo>
                  <a:lnTo>
                    <a:pt x="9138094" y="9345654"/>
                  </a:lnTo>
                  <a:lnTo>
                    <a:pt x="9138094" y="10280991"/>
                  </a:lnTo>
                  <a:lnTo>
                    <a:pt x="7614094" y="10280991"/>
                  </a:lnTo>
                  <a:lnTo>
                    <a:pt x="7614094" y="9345654"/>
                  </a:lnTo>
                  <a:close/>
                </a:path>
                <a:path w="18282285" h="10281285">
                  <a:moveTo>
                    <a:pt x="9138094" y="9345654"/>
                  </a:moveTo>
                  <a:lnTo>
                    <a:pt x="10662094" y="9345654"/>
                  </a:lnTo>
                  <a:lnTo>
                    <a:pt x="10662094" y="10280991"/>
                  </a:lnTo>
                  <a:lnTo>
                    <a:pt x="9138094" y="10280991"/>
                  </a:lnTo>
                  <a:lnTo>
                    <a:pt x="9138094" y="9345654"/>
                  </a:lnTo>
                  <a:close/>
                </a:path>
                <a:path w="18282285" h="10281285">
                  <a:moveTo>
                    <a:pt x="10662094" y="9345654"/>
                  </a:moveTo>
                  <a:lnTo>
                    <a:pt x="12186094" y="9345654"/>
                  </a:lnTo>
                  <a:lnTo>
                    <a:pt x="12186094" y="10280991"/>
                  </a:lnTo>
                  <a:lnTo>
                    <a:pt x="10662094" y="10280991"/>
                  </a:lnTo>
                  <a:lnTo>
                    <a:pt x="10662094" y="9345654"/>
                  </a:lnTo>
                  <a:close/>
                </a:path>
                <a:path w="18282285" h="10281285">
                  <a:moveTo>
                    <a:pt x="12186094" y="9345654"/>
                  </a:moveTo>
                  <a:lnTo>
                    <a:pt x="13710094" y="9345654"/>
                  </a:lnTo>
                  <a:lnTo>
                    <a:pt x="13710094" y="10280991"/>
                  </a:lnTo>
                  <a:lnTo>
                    <a:pt x="12186094" y="10280991"/>
                  </a:lnTo>
                  <a:lnTo>
                    <a:pt x="12186094" y="9345654"/>
                  </a:lnTo>
                  <a:close/>
                </a:path>
                <a:path w="18282285" h="10281285">
                  <a:moveTo>
                    <a:pt x="13710094" y="9345654"/>
                  </a:moveTo>
                  <a:lnTo>
                    <a:pt x="15234094" y="9345654"/>
                  </a:lnTo>
                  <a:lnTo>
                    <a:pt x="15234094" y="10280991"/>
                  </a:lnTo>
                  <a:lnTo>
                    <a:pt x="13710094" y="10280991"/>
                  </a:lnTo>
                  <a:lnTo>
                    <a:pt x="13710094" y="9345654"/>
                  </a:lnTo>
                  <a:close/>
                </a:path>
                <a:path w="18282285" h="10281285">
                  <a:moveTo>
                    <a:pt x="15234094" y="9345654"/>
                  </a:moveTo>
                  <a:lnTo>
                    <a:pt x="16758094" y="9345654"/>
                  </a:lnTo>
                  <a:lnTo>
                    <a:pt x="16758094" y="10280991"/>
                  </a:lnTo>
                  <a:lnTo>
                    <a:pt x="15234094" y="10280991"/>
                  </a:lnTo>
                  <a:lnTo>
                    <a:pt x="15234094" y="9345654"/>
                  </a:lnTo>
                  <a:close/>
                </a:path>
                <a:path w="18282285" h="10281285">
                  <a:moveTo>
                    <a:pt x="16758094" y="9345654"/>
                  </a:moveTo>
                  <a:lnTo>
                    <a:pt x="18282094" y="9345654"/>
                  </a:lnTo>
                  <a:lnTo>
                    <a:pt x="18282094" y="10280991"/>
                  </a:lnTo>
                  <a:lnTo>
                    <a:pt x="16758094" y="10280991"/>
                  </a:lnTo>
                  <a:lnTo>
                    <a:pt x="16758094" y="9345654"/>
                  </a:lnTo>
                  <a:close/>
                </a:path>
              </a:pathLst>
            </a:custGeom>
            <a:ln w="9524">
              <a:solidFill>
                <a:srgbClr val="1631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3460" y="458814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5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3460" y="9819866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5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3460" y="7947601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5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3460" y="6075336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4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3460" y="4203103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4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3460" y="2330881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4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3403" y="8884023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3403" y="1395206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80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3403" y="3267412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3403" y="5139616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3403" y="7011819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8246" y="462932"/>
              <a:ext cx="19050" cy="9371330"/>
            </a:xfrm>
            <a:custGeom>
              <a:avLst/>
              <a:gdLst/>
              <a:ahLst/>
              <a:cxnLst/>
              <a:rect l="l" t="t" r="r" b="b"/>
              <a:pathLst>
                <a:path w="19050" h="9371330">
                  <a:moveTo>
                    <a:pt x="0" y="0"/>
                  </a:moveTo>
                  <a:lnTo>
                    <a:pt x="19030" y="9370712"/>
                  </a:lnTo>
                </a:path>
              </a:pathLst>
            </a:custGeom>
            <a:ln w="9524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24274" y="9541903"/>
            <a:ext cx="473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0" dirty="0">
                <a:solidFill>
                  <a:srgbClr val="91D9F5"/>
                </a:solidFill>
                <a:latin typeface="Trebuchet MS"/>
                <a:cs typeface="Trebuchet MS"/>
              </a:rPr>
              <a:t>10</a:t>
            </a:r>
            <a:r>
              <a:rPr sz="1400" spc="-50" dirty="0">
                <a:solidFill>
                  <a:srgbClr val="91D9F5"/>
                </a:solidFill>
                <a:latin typeface="Trebuchet MS"/>
                <a:cs typeface="Trebuchet MS"/>
              </a:rPr>
              <a:t>c</a:t>
            </a:r>
            <a:r>
              <a:rPr sz="1400" spc="35" dirty="0">
                <a:solidFill>
                  <a:srgbClr val="91D9F5"/>
                </a:solidFill>
                <a:latin typeface="Trebuchet MS"/>
                <a:cs typeface="Trebuchet MS"/>
              </a:rPr>
              <a:t>m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330591" y="9539495"/>
            <a:ext cx="21050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25" baseline="1388" dirty="0">
                <a:solidFill>
                  <a:srgbClr val="91D9F5"/>
                </a:solidFill>
                <a:latin typeface="Trebuchet MS"/>
                <a:cs typeface="Trebuchet MS"/>
              </a:rPr>
              <a:t>R</a:t>
            </a:r>
            <a:r>
              <a:rPr sz="3000" spc="-67" baseline="1388" dirty="0">
                <a:solidFill>
                  <a:srgbClr val="91D9F5"/>
                </a:solidFill>
                <a:latin typeface="Trebuchet MS"/>
                <a:cs typeface="Trebuchet MS"/>
              </a:rPr>
              <a:t>e</a:t>
            </a:r>
            <a:r>
              <a:rPr sz="3000" spc="-157" baseline="1388" dirty="0">
                <a:solidFill>
                  <a:srgbClr val="91D9F5"/>
                </a:solidFill>
                <a:latin typeface="Trebuchet MS"/>
                <a:cs typeface="Trebuchet MS"/>
              </a:rPr>
              <a:t>f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240" baseline="1388" dirty="0">
                <a:solidFill>
                  <a:srgbClr val="91D9F5"/>
                </a:solidFill>
                <a:latin typeface="Trebuchet MS"/>
                <a:cs typeface="Trebuchet MS"/>
              </a:rPr>
              <a:t>X</a:t>
            </a:r>
            <a:r>
              <a:rPr sz="3000" spc="150" baseline="1388" dirty="0">
                <a:solidFill>
                  <a:srgbClr val="91D9F5"/>
                </a:solidFill>
                <a:latin typeface="Trebuchet MS"/>
                <a:cs typeface="Trebuchet MS"/>
              </a:rPr>
              <a:t>-</a:t>
            </a:r>
            <a:r>
              <a:rPr sz="3000" spc="225" baseline="1388" dirty="0">
                <a:solidFill>
                  <a:srgbClr val="91D9F5"/>
                </a:solidFill>
                <a:latin typeface="Trebuchet MS"/>
                <a:cs typeface="Trebuchet MS"/>
              </a:rPr>
              <a:t>R</a:t>
            </a:r>
            <a:r>
              <a:rPr sz="3000" spc="-22" baseline="1388" dirty="0">
                <a:solidFill>
                  <a:srgbClr val="91D9F5"/>
                </a:solidFill>
                <a:latin typeface="Trebuchet MS"/>
                <a:cs typeface="Trebuchet MS"/>
              </a:rPr>
              <a:t>a</a:t>
            </a:r>
            <a:r>
              <a:rPr sz="3000" spc="44" baseline="1388" dirty="0">
                <a:solidFill>
                  <a:srgbClr val="91D9F5"/>
                </a:solidFill>
                <a:latin typeface="Trebuchet MS"/>
                <a:cs typeface="Trebuchet MS"/>
              </a:rPr>
              <a:t>y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112" baseline="1388" dirty="0">
                <a:solidFill>
                  <a:srgbClr val="91D9F5"/>
                </a:solidFill>
                <a:latin typeface="Trebuchet MS"/>
                <a:cs typeface="Trebuchet MS"/>
              </a:rPr>
              <a:t>E</a:t>
            </a:r>
            <a:r>
              <a:rPr sz="3000" spc="30" baseline="1388" dirty="0">
                <a:solidFill>
                  <a:srgbClr val="91D9F5"/>
                </a:solidFill>
                <a:latin typeface="Trebuchet MS"/>
                <a:cs typeface="Trebuchet MS"/>
              </a:rPr>
              <a:t>x</a:t>
            </a:r>
            <a:r>
              <a:rPr sz="3000" spc="52" baseline="1388" dirty="0">
                <a:solidFill>
                  <a:srgbClr val="91D9F5"/>
                </a:solidFill>
                <a:latin typeface="Trebuchet MS"/>
                <a:cs typeface="Trebuchet MS"/>
              </a:rPr>
              <a:t>p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-772" baseline="1388" dirty="0">
                <a:solidFill>
                  <a:srgbClr val="91D9F5"/>
                </a:solidFill>
                <a:latin typeface="Trebuchet MS"/>
                <a:cs typeface="Trebuchet MS"/>
              </a:rPr>
              <a:t>/</a:t>
            </a:r>
            <a:r>
              <a:rPr sz="3000" spc="-48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2000" spc="-245" dirty="0">
                <a:solidFill>
                  <a:srgbClr val="91D9F5"/>
                </a:solidFill>
                <a:latin typeface="Trebuchet MS"/>
                <a:cs typeface="Trebuchet MS"/>
              </a:rPr>
              <a:t>‹</a:t>
            </a:r>
            <a:r>
              <a:rPr sz="2000" spc="145" dirty="0">
                <a:solidFill>
                  <a:srgbClr val="91D9F5"/>
                </a:solidFill>
                <a:latin typeface="Trebuchet MS"/>
                <a:cs typeface="Trebuchet MS"/>
              </a:rPr>
              <a:t>#</a:t>
            </a:r>
            <a:r>
              <a:rPr sz="2000" spc="-240" dirty="0">
                <a:solidFill>
                  <a:srgbClr val="91D9F5"/>
                </a:solidFill>
                <a:latin typeface="Trebuchet MS"/>
                <a:cs typeface="Trebuchet MS"/>
              </a:rPr>
              <a:t>›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373" y="383529"/>
            <a:ext cx="16916399" cy="950594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6094" y="6540214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605068"/>
            <a:ext cx="7614284" cy="935355"/>
          </a:xfrm>
          <a:custGeom>
            <a:avLst/>
            <a:gdLst/>
            <a:ahLst/>
            <a:cxnLst/>
            <a:rect l="l" t="t" r="r" b="b"/>
            <a:pathLst>
              <a:path w="7614284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7614284" h="935354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7614284" h="935354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  <a:path w="7614284" h="935354">
                <a:moveTo>
                  <a:pt x="4566094" y="0"/>
                </a:moveTo>
                <a:lnTo>
                  <a:pt x="6090094" y="0"/>
                </a:lnTo>
                <a:lnTo>
                  <a:pt x="6090094" y="935337"/>
                </a:lnTo>
                <a:lnTo>
                  <a:pt x="4566094" y="935337"/>
                </a:lnTo>
                <a:lnTo>
                  <a:pt x="4566094" y="0"/>
                </a:lnTo>
                <a:close/>
              </a:path>
              <a:path w="7614284" h="935354">
                <a:moveTo>
                  <a:pt x="6090094" y="0"/>
                </a:moveTo>
                <a:lnTo>
                  <a:pt x="7614094" y="0"/>
                </a:lnTo>
                <a:lnTo>
                  <a:pt x="7614094" y="935337"/>
                </a:lnTo>
                <a:lnTo>
                  <a:pt x="6090094" y="935337"/>
                </a:lnTo>
                <a:lnTo>
                  <a:pt x="6090094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8094" y="2799533"/>
            <a:ext cx="3048000" cy="935355"/>
          </a:xfrm>
          <a:custGeom>
            <a:avLst/>
            <a:gdLst/>
            <a:ahLst/>
            <a:cxnLst/>
            <a:rect l="l" t="t" r="r" b="b"/>
            <a:pathLst>
              <a:path w="3048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935354">
                <a:moveTo>
                  <a:pt x="1524000" y="0"/>
                </a:moveTo>
                <a:lnTo>
                  <a:pt x="3047999" y="0"/>
                </a:lnTo>
                <a:lnTo>
                  <a:pt x="3047999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4094" y="2799533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8094" y="1864387"/>
            <a:ext cx="7620000" cy="935355"/>
          </a:xfrm>
          <a:custGeom>
            <a:avLst/>
            <a:gdLst/>
            <a:ahLst/>
            <a:cxnLst/>
            <a:rect l="l" t="t" r="r" b="b"/>
            <a:pathLst>
              <a:path w="7620000" h="935355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7620000" h="935355">
                <a:moveTo>
                  <a:pt x="1524000" y="0"/>
                </a:moveTo>
                <a:lnTo>
                  <a:pt x="3047999" y="0"/>
                </a:lnTo>
                <a:lnTo>
                  <a:pt x="3047999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  <a:path w="7620000" h="935355">
                <a:moveTo>
                  <a:pt x="3047999" y="0"/>
                </a:moveTo>
                <a:lnTo>
                  <a:pt x="4572000" y="0"/>
                </a:lnTo>
                <a:lnTo>
                  <a:pt x="4572000" y="935337"/>
                </a:lnTo>
                <a:lnTo>
                  <a:pt x="3047999" y="935337"/>
                </a:lnTo>
                <a:lnTo>
                  <a:pt x="3047999" y="0"/>
                </a:lnTo>
                <a:close/>
              </a:path>
              <a:path w="7620000" h="935355">
                <a:moveTo>
                  <a:pt x="4572000" y="0"/>
                </a:moveTo>
                <a:lnTo>
                  <a:pt x="6096000" y="0"/>
                </a:lnTo>
                <a:lnTo>
                  <a:pt x="6096000" y="935337"/>
                </a:lnTo>
                <a:lnTo>
                  <a:pt x="4572000" y="935337"/>
                </a:lnTo>
                <a:lnTo>
                  <a:pt x="4572000" y="0"/>
                </a:lnTo>
                <a:close/>
              </a:path>
              <a:path w="7620000" h="935355">
                <a:moveTo>
                  <a:pt x="6096000" y="0"/>
                </a:moveTo>
                <a:lnTo>
                  <a:pt x="7620000" y="0"/>
                </a:lnTo>
                <a:lnTo>
                  <a:pt x="7620000" y="935337"/>
                </a:lnTo>
                <a:lnTo>
                  <a:pt x="6096000" y="935337"/>
                </a:lnTo>
                <a:lnTo>
                  <a:pt x="6096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6094" y="3734680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4094" y="3734680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40214"/>
            <a:ext cx="4566285" cy="935355"/>
          </a:xfrm>
          <a:custGeom>
            <a:avLst/>
            <a:gdLst/>
            <a:ahLst/>
            <a:cxnLst/>
            <a:rect l="l" t="t" r="r" b="b"/>
            <a:pathLst>
              <a:path w="4566285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4566285" h="935354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4566285" h="935354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0094" y="5605068"/>
            <a:ext cx="4572000" cy="1870710"/>
          </a:xfrm>
          <a:custGeom>
            <a:avLst/>
            <a:gdLst/>
            <a:ahLst/>
            <a:cxnLst/>
            <a:rect l="l" t="t" r="r" b="b"/>
            <a:pathLst>
              <a:path w="4572000" h="1870709">
                <a:moveTo>
                  <a:pt x="0" y="935146"/>
                </a:moveTo>
                <a:lnTo>
                  <a:pt x="1524000" y="935146"/>
                </a:lnTo>
                <a:lnTo>
                  <a:pt x="1524000" y="1870483"/>
                </a:lnTo>
                <a:lnTo>
                  <a:pt x="0" y="1870483"/>
                </a:lnTo>
                <a:lnTo>
                  <a:pt x="0" y="935146"/>
                </a:lnTo>
                <a:close/>
              </a:path>
              <a:path w="4572000" h="1870709">
                <a:moveTo>
                  <a:pt x="1524000" y="935146"/>
                </a:moveTo>
                <a:lnTo>
                  <a:pt x="3048000" y="935146"/>
                </a:lnTo>
                <a:lnTo>
                  <a:pt x="3048000" y="1870483"/>
                </a:lnTo>
                <a:lnTo>
                  <a:pt x="1524000" y="1870483"/>
                </a:lnTo>
                <a:lnTo>
                  <a:pt x="1524000" y="935146"/>
                </a:lnTo>
                <a:close/>
              </a:path>
              <a:path w="4572000" h="1870709">
                <a:moveTo>
                  <a:pt x="3048000" y="935146"/>
                </a:moveTo>
                <a:lnTo>
                  <a:pt x="4572000" y="935146"/>
                </a:lnTo>
                <a:lnTo>
                  <a:pt x="4572000" y="1870483"/>
                </a:lnTo>
                <a:lnTo>
                  <a:pt x="3048000" y="1870483"/>
                </a:lnTo>
                <a:lnTo>
                  <a:pt x="3048000" y="935146"/>
                </a:lnTo>
                <a:close/>
              </a:path>
              <a:path w="4572000" h="1870709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  <a:path w="4572000" h="1870709">
                <a:moveTo>
                  <a:pt x="3048000" y="0"/>
                </a:moveTo>
                <a:lnTo>
                  <a:pt x="4572000" y="0"/>
                </a:lnTo>
                <a:lnTo>
                  <a:pt x="4572000" y="935337"/>
                </a:lnTo>
                <a:lnTo>
                  <a:pt x="3048000" y="935337"/>
                </a:lnTo>
                <a:lnTo>
                  <a:pt x="3048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799533"/>
            <a:ext cx="1518285" cy="935355"/>
          </a:xfrm>
          <a:custGeom>
            <a:avLst/>
            <a:gdLst/>
            <a:ahLst/>
            <a:cxnLst/>
            <a:rect l="l" t="t" r="r" b="b"/>
            <a:pathLst>
              <a:path w="1518285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66094" y="2799533"/>
            <a:ext cx="3048000" cy="935355"/>
          </a:xfrm>
          <a:custGeom>
            <a:avLst/>
            <a:gdLst/>
            <a:ahLst/>
            <a:cxnLst/>
            <a:rect l="l" t="t" r="r" b="b"/>
            <a:pathLst>
              <a:path w="3048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935354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864387"/>
            <a:ext cx="1518285" cy="935355"/>
          </a:xfrm>
          <a:custGeom>
            <a:avLst/>
            <a:gdLst/>
            <a:ahLst/>
            <a:cxnLst/>
            <a:rect l="l" t="t" r="r" b="b"/>
            <a:pathLst>
              <a:path w="1518285" h="935355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38094" y="1864387"/>
            <a:ext cx="3048000" cy="1870710"/>
          </a:xfrm>
          <a:custGeom>
            <a:avLst/>
            <a:gdLst/>
            <a:ahLst/>
            <a:cxnLst/>
            <a:rect l="l" t="t" r="r" b="b"/>
            <a:pathLst>
              <a:path w="3048000" h="1870710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1870710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  <a:path w="3048000" h="1870710">
                <a:moveTo>
                  <a:pt x="0" y="935146"/>
                </a:moveTo>
                <a:lnTo>
                  <a:pt x="1524000" y="935146"/>
                </a:lnTo>
                <a:lnTo>
                  <a:pt x="1524000" y="1870483"/>
                </a:lnTo>
                <a:lnTo>
                  <a:pt x="0" y="1870483"/>
                </a:lnTo>
                <a:lnTo>
                  <a:pt x="0" y="935146"/>
                </a:lnTo>
                <a:close/>
              </a:path>
              <a:path w="3048000" h="1870710">
                <a:moveTo>
                  <a:pt x="1524000" y="935146"/>
                </a:moveTo>
                <a:lnTo>
                  <a:pt x="3048000" y="935146"/>
                </a:lnTo>
                <a:lnTo>
                  <a:pt x="3048000" y="1870483"/>
                </a:lnTo>
                <a:lnTo>
                  <a:pt x="1524000" y="1870483"/>
                </a:lnTo>
                <a:lnTo>
                  <a:pt x="1524000" y="935146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734680"/>
            <a:ext cx="4566285" cy="935355"/>
          </a:xfrm>
          <a:custGeom>
            <a:avLst/>
            <a:gdLst/>
            <a:ahLst/>
            <a:cxnLst/>
            <a:rect l="l" t="t" r="r" b="b"/>
            <a:pathLst>
              <a:path w="4566285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4566285" h="935354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4566285" h="935354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0094" y="3734680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38094" y="3734680"/>
            <a:ext cx="3048000" cy="935355"/>
          </a:xfrm>
          <a:custGeom>
            <a:avLst/>
            <a:gdLst/>
            <a:ahLst/>
            <a:cxnLst/>
            <a:rect l="l" t="t" r="r" b="b"/>
            <a:pathLst>
              <a:path w="3048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935354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4669826"/>
            <a:ext cx="12186285" cy="1870710"/>
          </a:xfrm>
          <a:custGeom>
            <a:avLst/>
            <a:gdLst/>
            <a:ahLst/>
            <a:cxnLst/>
            <a:rect l="l" t="t" r="r" b="b"/>
            <a:pathLst>
              <a:path w="12186285" h="1870709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12186285" h="1870709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12186285" h="1870709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  <a:path w="12186285" h="1870709">
                <a:moveTo>
                  <a:pt x="4566094" y="0"/>
                </a:moveTo>
                <a:lnTo>
                  <a:pt x="6090094" y="0"/>
                </a:lnTo>
                <a:lnTo>
                  <a:pt x="6090094" y="935337"/>
                </a:lnTo>
                <a:lnTo>
                  <a:pt x="4566094" y="935337"/>
                </a:lnTo>
                <a:lnTo>
                  <a:pt x="4566094" y="0"/>
                </a:lnTo>
                <a:close/>
              </a:path>
              <a:path w="12186285" h="1870709">
                <a:moveTo>
                  <a:pt x="6090094" y="0"/>
                </a:moveTo>
                <a:lnTo>
                  <a:pt x="7614094" y="0"/>
                </a:lnTo>
                <a:lnTo>
                  <a:pt x="7614094" y="935337"/>
                </a:lnTo>
                <a:lnTo>
                  <a:pt x="6090094" y="935337"/>
                </a:lnTo>
                <a:lnTo>
                  <a:pt x="6090094" y="0"/>
                </a:lnTo>
                <a:close/>
              </a:path>
              <a:path w="12186285" h="1870709">
                <a:moveTo>
                  <a:pt x="7614094" y="0"/>
                </a:moveTo>
                <a:lnTo>
                  <a:pt x="9138094" y="0"/>
                </a:lnTo>
                <a:lnTo>
                  <a:pt x="9138094" y="935337"/>
                </a:lnTo>
                <a:lnTo>
                  <a:pt x="7614094" y="935337"/>
                </a:lnTo>
                <a:lnTo>
                  <a:pt x="7614094" y="0"/>
                </a:lnTo>
                <a:close/>
              </a:path>
              <a:path w="12186285" h="1870709">
                <a:moveTo>
                  <a:pt x="9138094" y="0"/>
                </a:moveTo>
                <a:lnTo>
                  <a:pt x="10662094" y="0"/>
                </a:lnTo>
                <a:lnTo>
                  <a:pt x="10662094" y="935337"/>
                </a:lnTo>
                <a:lnTo>
                  <a:pt x="9138094" y="935337"/>
                </a:lnTo>
                <a:lnTo>
                  <a:pt x="9138094" y="0"/>
                </a:lnTo>
                <a:close/>
              </a:path>
              <a:path w="12186285" h="1870709">
                <a:moveTo>
                  <a:pt x="10662094" y="0"/>
                </a:moveTo>
                <a:lnTo>
                  <a:pt x="12186094" y="0"/>
                </a:lnTo>
                <a:lnTo>
                  <a:pt x="12186094" y="935337"/>
                </a:lnTo>
                <a:lnTo>
                  <a:pt x="10662094" y="935337"/>
                </a:lnTo>
                <a:lnTo>
                  <a:pt x="10662094" y="0"/>
                </a:lnTo>
                <a:close/>
              </a:path>
              <a:path w="12186285" h="1870709">
                <a:moveTo>
                  <a:pt x="10662094" y="935241"/>
                </a:moveTo>
                <a:lnTo>
                  <a:pt x="12186094" y="935241"/>
                </a:lnTo>
                <a:lnTo>
                  <a:pt x="12186094" y="1870578"/>
                </a:lnTo>
                <a:lnTo>
                  <a:pt x="10662094" y="1870578"/>
                </a:lnTo>
                <a:lnTo>
                  <a:pt x="10662094" y="935241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-4762" y="0"/>
            <a:ext cx="18291810" cy="10290810"/>
            <a:chOff x="-4762" y="0"/>
            <a:chExt cx="18291810" cy="10290810"/>
          </a:xfrm>
        </p:grpSpPr>
        <p:sp>
          <p:nvSpPr>
            <p:cNvPr id="20" name="object 20"/>
            <p:cNvSpPr/>
            <p:nvPr/>
          </p:nvSpPr>
          <p:spPr>
            <a:xfrm>
              <a:off x="0" y="0"/>
              <a:ext cx="18282285" cy="10281285"/>
            </a:xfrm>
            <a:custGeom>
              <a:avLst/>
              <a:gdLst/>
              <a:ahLst/>
              <a:cxnLst/>
              <a:rect l="l" t="t" r="r" b="b"/>
              <a:pathLst>
                <a:path w="18282285" h="10281285">
                  <a:moveTo>
                    <a:pt x="1518094" y="0"/>
                  </a:moveTo>
                  <a:lnTo>
                    <a:pt x="1518094" y="929430"/>
                  </a:lnTo>
                  <a:lnTo>
                    <a:pt x="0" y="929430"/>
                  </a:lnTo>
                </a:path>
                <a:path w="18282285" h="10281285">
                  <a:moveTo>
                    <a:pt x="3042094" y="0"/>
                  </a:moveTo>
                  <a:lnTo>
                    <a:pt x="3042094" y="929430"/>
                  </a:lnTo>
                  <a:lnTo>
                    <a:pt x="1518094" y="929430"/>
                  </a:lnTo>
                  <a:lnTo>
                    <a:pt x="1518094" y="0"/>
                  </a:lnTo>
                </a:path>
                <a:path w="18282285" h="10281285">
                  <a:moveTo>
                    <a:pt x="4566094" y="0"/>
                  </a:moveTo>
                  <a:lnTo>
                    <a:pt x="4566094" y="929430"/>
                  </a:lnTo>
                  <a:lnTo>
                    <a:pt x="3042094" y="929430"/>
                  </a:lnTo>
                  <a:lnTo>
                    <a:pt x="3042094" y="0"/>
                  </a:lnTo>
                </a:path>
                <a:path w="18282285" h="10281285">
                  <a:moveTo>
                    <a:pt x="6090094" y="0"/>
                  </a:moveTo>
                  <a:lnTo>
                    <a:pt x="6090094" y="929430"/>
                  </a:lnTo>
                  <a:lnTo>
                    <a:pt x="4566094" y="929430"/>
                  </a:lnTo>
                  <a:lnTo>
                    <a:pt x="4566094" y="0"/>
                  </a:lnTo>
                </a:path>
                <a:path w="18282285" h="10281285">
                  <a:moveTo>
                    <a:pt x="7614094" y="0"/>
                  </a:moveTo>
                  <a:lnTo>
                    <a:pt x="7614094" y="929430"/>
                  </a:lnTo>
                  <a:lnTo>
                    <a:pt x="6090094" y="929430"/>
                  </a:lnTo>
                  <a:lnTo>
                    <a:pt x="6090094" y="0"/>
                  </a:lnTo>
                </a:path>
                <a:path w="18282285" h="10281285">
                  <a:moveTo>
                    <a:pt x="9138094" y="0"/>
                  </a:moveTo>
                  <a:lnTo>
                    <a:pt x="9138094" y="929430"/>
                  </a:lnTo>
                  <a:lnTo>
                    <a:pt x="7614094" y="929430"/>
                  </a:lnTo>
                  <a:lnTo>
                    <a:pt x="7614094" y="0"/>
                  </a:lnTo>
                </a:path>
                <a:path w="18282285" h="10281285">
                  <a:moveTo>
                    <a:pt x="10662094" y="0"/>
                  </a:moveTo>
                  <a:lnTo>
                    <a:pt x="10662094" y="929430"/>
                  </a:lnTo>
                  <a:lnTo>
                    <a:pt x="9138094" y="929430"/>
                  </a:lnTo>
                  <a:lnTo>
                    <a:pt x="9138094" y="0"/>
                  </a:lnTo>
                </a:path>
                <a:path w="18282285" h="10281285">
                  <a:moveTo>
                    <a:pt x="12186094" y="0"/>
                  </a:moveTo>
                  <a:lnTo>
                    <a:pt x="12186094" y="929430"/>
                  </a:lnTo>
                  <a:lnTo>
                    <a:pt x="10662094" y="929430"/>
                  </a:lnTo>
                  <a:lnTo>
                    <a:pt x="10662094" y="0"/>
                  </a:lnTo>
                </a:path>
                <a:path w="18282285" h="10281285">
                  <a:moveTo>
                    <a:pt x="13710094" y="0"/>
                  </a:moveTo>
                  <a:lnTo>
                    <a:pt x="13710094" y="929430"/>
                  </a:lnTo>
                  <a:lnTo>
                    <a:pt x="12186094" y="929430"/>
                  </a:lnTo>
                  <a:lnTo>
                    <a:pt x="12186094" y="0"/>
                  </a:lnTo>
                </a:path>
                <a:path w="18282285" h="10281285">
                  <a:moveTo>
                    <a:pt x="15234094" y="0"/>
                  </a:moveTo>
                  <a:lnTo>
                    <a:pt x="15234094" y="929430"/>
                  </a:lnTo>
                  <a:lnTo>
                    <a:pt x="13710094" y="929430"/>
                  </a:lnTo>
                  <a:lnTo>
                    <a:pt x="13710094" y="0"/>
                  </a:lnTo>
                </a:path>
                <a:path w="18282285" h="10281285">
                  <a:moveTo>
                    <a:pt x="16758094" y="0"/>
                  </a:moveTo>
                  <a:lnTo>
                    <a:pt x="16758094" y="929430"/>
                  </a:lnTo>
                  <a:lnTo>
                    <a:pt x="15234094" y="929430"/>
                  </a:lnTo>
                  <a:lnTo>
                    <a:pt x="15234094" y="0"/>
                  </a:lnTo>
                </a:path>
                <a:path w="18282285" h="10281285">
                  <a:moveTo>
                    <a:pt x="18282094" y="0"/>
                  </a:moveTo>
                  <a:lnTo>
                    <a:pt x="18282094" y="929430"/>
                  </a:lnTo>
                  <a:lnTo>
                    <a:pt x="16758094" y="929430"/>
                  </a:lnTo>
                  <a:lnTo>
                    <a:pt x="16758094" y="0"/>
                  </a:lnTo>
                </a:path>
                <a:path w="18282285" h="10281285">
                  <a:moveTo>
                    <a:pt x="0" y="929240"/>
                  </a:moveTo>
                  <a:lnTo>
                    <a:pt x="1518094" y="929240"/>
                  </a:lnTo>
                  <a:lnTo>
                    <a:pt x="1518094" y="1864577"/>
                  </a:lnTo>
                  <a:lnTo>
                    <a:pt x="0" y="1864577"/>
                  </a:lnTo>
                </a:path>
                <a:path w="18282285" h="10281285">
                  <a:moveTo>
                    <a:pt x="1518094" y="929240"/>
                  </a:moveTo>
                  <a:lnTo>
                    <a:pt x="3042094" y="929240"/>
                  </a:lnTo>
                  <a:lnTo>
                    <a:pt x="3042094" y="1864577"/>
                  </a:lnTo>
                  <a:lnTo>
                    <a:pt x="1518094" y="1864577"/>
                  </a:lnTo>
                  <a:lnTo>
                    <a:pt x="1518094" y="929240"/>
                  </a:lnTo>
                  <a:close/>
                </a:path>
                <a:path w="18282285" h="10281285">
                  <a:moveTo>
                    <a:pt x="3042094" y="929240"/>
                  </a:moveTo>
                  <a:lnTo>
                    <a:pt x="4566094" y="929240"/>
                  </a:lnTo>
                  <a:lnTo>
                    <a:pt x="4566094" y="1864577"/>
                  </a:lnTo>
                  <a:lnTo>
                    <a:pt x="3042094" y="1864577"/>
                  </a:lnTo>
                  <a:lnTo>
                    <a:pt x="3042094" y="929240"/>
                  </a:lnTo>
                  <a:close/>
                </a:path>
                <a:path w="18282285" h="10281285">
                  <a:moveTo>
                    <a:pt x="4566094" y="929240"/>
                  </a:moveTo>
                  <a:lnTo>
                    <a:pt x="6090094" y="929240"/>
                  </a:lnTo>
                  <a:lnTo>
                    <a:pt x="6090094" y="1864577"/>
                  </a:lnTo>
                  <a:lnTo>
                    <a:pt x="4566094" y="1864577"/>
                  </a:lnTo>
                  <a:lnTo>
                    <a:pt x="4566094" y="929240"/>
                  </a:lnTo>
                  <a:close/>
                </a:path>
                <a:path w="18282285" h="10281285">
                  <a:moveTo>
                    <a:pt x="6090094" y="929240"/>
                  </a:moveTo>
                  <a:lnTo>
                    <a:pt x="7614094" y="929240"/>
                  </a:lnTo>
                  <a:lnTo>
                    <a:pt x="7614094" y="1864577"/>
                  </a:lnTo>
                  <a:lnTo>
                    <a:pt x="6090094" y="1864577"/>
                  </a:lnTo>
                  <a:lnTo>
                    <a:pt x="6090094" y="929240"/>
                  </a:lnTo>
                  <a:close/>
                </a:path>
                <a:path w="18282285" h="10281285">
                  <a:moveTo>
                    <a:pt x="7614094" y="929240"/>
                  </a:moveTo>
                  <a:lnTo>
                    <a:pt x="9138094" y="929240"/>
                  </a:lnTo>
                  <a:lnTo>
                    <a:pt x="9138094" y="1864577"/>
                  </a:lnTo>
                  <a:lnTo>
                    <a:pt x="7614094" y="1864577"/>
                  </a:lnTo>
                  <a:lnTo>
                    <a:pt x="7614094" y="929240"/>
                  </a:lnTo>
                  <a:close/>
                </a:path>
                <a:path w="18282285" h="10281285">
                  <a:moveTo>
                    <a:pt x="9138094" y="929240"/>
                  </a:moveTo>
                  <a:lnTo>
                    <a:pt x="10662094" y="929240"/>
                  </a:lnTo>
                  <a:lnTo>
                    <a:pt x="10662094" y="1864577"/>
                  </a:lnTo>
                  <a:lnTo>
                    <a:pt x="9138094" y="1864577"/>
                  </a:lnTo>
                  <a:lnTo>
                    <a:pt x="9138094" y="929240"/>
                  </a:lnTo>
                  <a:close/>
                </a:path>
                <a:path w="18282285" h="10281285">
                  <a:moveTo>
                    <a:pt x="10662094" y="929240"/>
                  </a:moveTo>
                  <a:lnTo>
                    <a:pt x="12186094" y="929240"/>
                  </a:lnTo>
                  <a:lnTo>
                    <a:pt x="12186094" y="1864577"/>
                  </a:lnTo>
                  <a:lnTo>
                    <a:pt x="10662094" y="1864577"/>
                  </a:lnTo>
                  <a:lnTo>
                    <a:pt x="10662094" y="929240"/>
                  </a:lnTo>
                  <a:close/>
                </a:path>
                <a:path w="18282285" h="10281285">
                  <a:moveTo>
                    <a:pt x="12186094" y="929240"/>
                  </a:moveTo>
                  <a:lnTo>
                    <a:pt x="13710094" y="929240"/>
                  </a:lnTo>
                  <a:lnTo>
                    <a:pt x="13710094" y="1864577"/>
                  </a:lnTo>
                  <a:lnTo>
                    <a:pt x="12186094" y="1864577"/>
                  </a:lnTo>
                  <a:lnTo>
                    <a:pt x="12186094" y="929240"/>
                  </a:lnTo>
                  <a:close/>
                </a:path>
                <a:path w="18282285" h="10281285">
                  <a:moveTo>
                    <a:pt x="13710094" y="929240"/>
                  </a:moveTo>
                  <a:lnTo>
                    <a:pt x="15234094" y="929240"/>
                  </a:lnTo>
                  <a:lnTo>
                    <a:pt x="15234094" y="1864577"/>
                  </a:lnTo>
                  <a:lnTo>
                    <a:pt x="13710094" y="1864577"/>
                  </a:lnTo>
                  <a:lnTo>
                    <a:pt x="13710094" y="929240"/>
                  </a:lnTo>
                  <a:close/>
                </a:path>
                <a:path w="18282285" h="10281285">
                  <a:moveTo>
                    <a:pt x="15234094" y="929240"/>
                  </a:moveTo>
                  <a:lnTo>
                    <a:pt x="16758094" y="929240"/>
                  </a:lnTo>
                  <a:lnTo>
                    <a:pt x="16758094" y="1864577"/>
                  </a:lnTo>
                  <a:lnTo>
                    <a:pt x="15234094" y="1864577"/>
                  </a:lnTo>
                  <a:lnTo>
                    <a:pt x="15234094" y="929240"/>
                  </a:lnTo>
                  <a:close/>
                </a:path>
                <a:path w="18282285" h="10281285">
                  <a:moveTo>
                    <a:pt x="16758094" y="929240"/>
                  </a:moveTo>
                  <a:lnTo>
                    <a:pt x="18282094" y="929240"/>
                  </a:lnTo>
                  <a:lnTo>
                    <a:pt x="18282094" y="1864577"/>
                  </a:lnTo>
                  <a:lnTo>
                    <a:pt x="16758094" y="1864577"/>
                  </a:lnTo>
                  <a:lnTo>
                    <a:pt x="16758094" y="929240"/>
                  </a:lnTo>
                  <a:close/>
                </a:path>
                <a:path w="18282285" h="10281285">
                  <a:moveTo>
                    <a:pt x="12186094" y="1864386"/>
                  </a:moveTo>
                  <a:lnTo>
                    <a:pt x="13710094" y="1864386"/>
                  </a:lnTo>
                  <a:lnTo>
                    <a:pt x="13710094" y="2799723"/>
                  </a:lnTo>
                  <a:lnTo>
                    <a:pt x="12186094" y="2799723"/>
                  </a:lnTo>
                  <a:lnTo>
                    <a:pt x="12186094" y="1864386"/>
                  </a:lnTo>
                  <a:close/>
                </a:path>
                <a:path w="18282285" h="10281285">
                  <a:moveTo>
                    <a:pt x="13710094" y="1864386"/>
                  </a:moveTo>
                  <a:lnTo>
                    <a:pt x="15234094" y="1864386"/>
                  </a:lnTo>
                  <a:lnTo>
                    <a:pt x="15234094" y="2799723"/>
                  </a:lnTo>
                  <a:lnTo>
                    <a:pt x="13710094" y="2799723"/>
                  </a:lnTo>
                  <a:lnTo>
                    <a:pt x="13710094" y="1864386"/>
                  </a:lnTo>
                  <a:close/>
                </a:path>
                <a:path w="18282285" h="10281285">
                  <a:moveTo>
                    <a:pt x="15234094" y="1864386"/>
                  </a:moveTo>
                  <a:lnTo>
                    <a:pt x="16758094" y="1864386"/>
                  </a:lnTo>
                  <a:lnTo>
                    <a:pt x="16758094" y="2799723"/>
                  </a:lnTo>
                  <a:lnTo>
                    <a:pt x="15234094" y="2799723"/>
                  </a:lnTo>
                  <a:lnTo>
                    <a:pt x="15234094" y="1864386"/>
                  </a:lnTo>
                  <a:close/>
                </a:path>
                <a:path w="18282285" h="10281285">
                  <a:moveTo>
                    <a:pt x="16758094" y="1864386"/>
                  </a:moveTo>
                  <a:lnTo>
                    <a:pt x="18282094" y="1864386"/>
                  </a:lnTo>
                  <a:lnTo>
                    <a:pt x="18282094" y="2799723"/>
                  </a:lnTo>
                  <a:lnTo>
                    <a:pt x="16758094" y="2799723"/>
                  </a:lnTo>
                  <a:lnTo>
                    <a:pt x="16758094" y="1864386"/>
                  </a:lnTo>
                  <a:close/>
                </a:path>
                <a:path w="18282285" h="10281285">
                  <a:moveTo>
                    <a:pt x="12186094" y="2799533"/>
                  </a:moveTo>
                  <a:lnTo>
                    <a:pt x="13710094" y="2799533"/>
                  </a:lnTo>
                  <a:lnTo>
                    <a:pt x="13710094" y="3734870"/>
                  </a:lnTo>
                  <a:lnTo>
                    <a:pt x="12186094" y="3734870"/>
                  </a:lnTo>
                  <a:lnTo>
                    <a:pt x="12186094" y="2799533"/>
                  </a:lnTo>
                  <a:close/>
                </a:path>
                <a:path w="18282285" h="10281285">
                  <a:moveTo>
                    <a:pt x="13710094" y="2799533"/>
                  </a:moveTo>
                  <a:lnTo>
                    <a:pt x="15234094" y="2799533"/>
                  </a:lnTo>
                  <a:lnTo>
                    <a:pt x="15234094" y="3734870"/>
                  </a:lnTo>
                  <a:lnTo>
                    <a:pt x="13710094" y="3734870"/>
                  </a:lnTo>
                  <a:lnTo>
                    <a:pt x="13710094" y="2799533"/>
                  </a:lnTo>
                  <a:close/>
                </a:path>
                <a:path w="18282285" h="10281285">
                  <a:moveTo>
                    <a:pt x="15234094" y="2799533"/>
                  </a:moveTo>
                  <a:lnTo>
                    <a:pt x="16758094" y="2799533"/>
                  </a:lnTo>
                  <a:lnTo>
                    <a:pt x="16758094" y="3734870"/>
                  </a:lnTo>
                  <a:lnTo>
                    <a:pt x="15234094" y="3734870"/>
                  </a:lnTo>
                  <a:lnTo>
                    <a:pt x="15234094" y="2799533"/>
                  </a:lnTo>
                  <a:close/>
                </a:path>
                <a:path w="18282285" h="10281285">
                  <a:moveTo>
                    <a:pt x="16758094" y="2799533"/>
                  </a:moveTo>
                  <a:lnTo>
                    <a:pt x="18282094" y="2799533"/>
                  </a:lnTo>
                  <a:lnTo>
                    <a:pt x="18282094" y="3734870"/>
                  </a:lnTo>
                  <a:lnTo>
                    <a:pt x="16758094" y="3734870"/>
                  </a:lnTo>
                  <a:lnTo>
                    <a:pt x="16758094" y="2799533"/>
                  </a:lnTo>
                  <a:close/>
                </a:path>
                <a:path w="18282285" h="10281285">
                  <a:moveTo>
                    <a:pt x="12186094" y="3734679"/>
                  </a:moveTo>
                  <a:lnTo>
                    <a:pt x="13710094" y="3734679"/>
                  </a:lnTo>
                  <a:lnTo>
                    <a:pt x="13710094" y="4670016"/>
                  </a:lnTo>
                  <a:lnTo>
                    <a:pt x="12186094" y="4670016"/>
                  </a:lnTo>
                  <a:lnTo>
                    <a:pt x="12186094" y="3734679"/>
                  </a:lnTo>
                  <a:close/>
                </a:path>
                <a:path w="18282285" h="10281285">
                  <a:moveTo>
                    <a:pt x="13710094" y="3734679"/>
                  </a:moveTo>
                  <a:lnTo>
                    <a:pt x="15234094" y="3734679"/>
                  </a:lnTo>
                  <a:lnTo>
                    <a:pt x="15234094" y="4670016"/>
                  </a:lnTo>
                  <a:lnTo>
                    <a:pt x="13710094" y="4670016"/>
                  </a:lnTo>
                  <a:lnTo>
                    <a:pt x="13710094" y="3734679"/>
                  </a:lnTo>
                  <a:close/>
                </a:path>
                <a:path w="18282285" h="10281285">
                  <a:moveTo>
                    <a:pt x="15234094" y="3734679"/>
                  </a:moveTo>
                  <a:lnTo>
                    <a:pt x="16758094" y="3734679"/>
                  </a:lnTo>
                  <a:lnTo>
                    <a:pt x="16758094" y="4670016"/>
                  </a:lnTo>
                  <a:lnTo>
                    <a:pt x="15234094" y="4670016"/>
                  </a:lnTo>
                  <a:lnTo>
                    <a:pt x="15234094" y="3734679"/>
                  </a:lnTo>
                  <a:close/>
                </a:path>
                <a:path w="18282285" h="10281285">
                  <a:moveTo>
                    <a:pt x="16758094" y="3734679"/>
                  </a:moveTo>
                  <a:lnTo>
                    <a:pt x="18282094" y="3734679"/>
                  </a:lnTo>
                  <a:lnTo>
                    <a:pt x="18282094" y="4670016"/>
                  </a:lnTo>
                  <a:lnTo>
                    <a:pt x="16758094" y="4670016"/>
                  </a:lnTo>
                  <a:lnTo>
                    <a:pt x="16758094" y="3734679"/>
                  </a:lnTo>
                  <a:close/>
                </a:path>
                <a:path w="18282285" h="10281285">
                  <a:moveTo>
                    <a:pt x="12186094" y="4669826"/>
                  </a:moveTo>
                  <a:lnTo>
                    <a:pt x="13710094" y="4669826"/>
                  </a:lnTo>
                  <a:lnTo>
                    <a:pt x="13710094" y="5605163"/>
                  </a:lnTo>
                  <a:lnTo>
                    <a:pt x="12186094" y="5605163"/>
                  </a:lnTo>
                  <a:lnTo>
                    <a:pt x="12186094" y="4669826"/>
                  </a:lnTo>
                  <a:close/>
                </a:path>
                <a:path w="18282285" h="10281285">
                  <a:moveTo>
                    <a:pt x="13710094" y="4669826"/>
                  </a:moveTo>
                  <a:lnTo>
                    <a:pt x="15234094" y="4669826"/>
                  </a:lnTo>
                  <a:lnTo>
                    <a:pt x="15234094" y="5605163"/>
                  </a:lnTo>
                  <a:lnTo>
                    <a:pt x="13710094" y="5605163"/>
                  </a:lnTo>
                  <a:lnTo>
                    <a:pt x="13710094" y="4669826"/>
                  </a:lnTo>
                  <a:close/>
                </a:path>
                <a:path w="18282285" h="10281285">
                  <a:moveTo>
                    <a:pt x="15234094" y="4669826"/>
                  </a:moveTo>
                  <a:lnTo>
                    <a:pt x="16758094" y="4669826"/>
                  </a:lnTo>
                  <a:lnTo>
                    <a:pt x="16758094" y="5605163"/>
                  </a:lnTo>
                  <a:lnTo>
                    <a:pt x="15234094" y="5605163"/>
                  </a:lnTo>
                  <a:lnTo>
                    <a:pt x="15234094" y="4669826"/>
                  </a:lnTo>
                  <a:close/>
                </a:path>
                <a:path w="18282285" h="10281285">
                  <a:moveTo>
                    <a:pt x="16758094" y="4669826"/>
                  </a:moveTo>
                  <a:lnTo>
                    <a:pt x="18282094" y="4669826"/>
                  </a:lnTo>
                  <a:lnTo>
                    <a:pt x="18282094" y="5605163"/>
                  </a:lnTo>
                  <a:lnTo>
                    <a:pt x="16758094" y="5605163"/>
                  </a:lnTo>
                  <a:lnTo>
                    <a:pt x="16758094" y="4669826"/>
                  </a:lnTo>
                  <a:close/>
                </a:path>
                <a:path w="18282285" h="10281285">
                  <a:moveTo>
                    <a:pt x="12186094" y="5605068"/>
                  </a:moveTo>
                  <a:lnTo>
                    <a:pt x="13710094" y="5605068"/>
                  </a:lnTo>
                  <a:lnTo>
                    <a:pt x="13710094" y="6540405"/>
                  </a:lnTo>
                  <a:lnTo>
                    <a:pt x="12186094" y="6540405"/>
                  </a:lnTo>
                  <a:lnTo>
                    <a:pt x="12186094" y="5605068"/>
                  </a:lnTo>
                  <a:close/>
                </a:path>
                <a:path w="18282285" h="10281285">
                  <a:moveTo>
                    <a:pt x="13710094" y="5605068"/>
                  </a:moveTo>
                  <a:lnTo>
                    <a:pt x="15234094" y="5605068"/>
                  </a:lnTo>
                  <a:lnTo>
                    <a:pt x="15234094" y="6540405"/>
                  </a:lnTo>
                  <a:lnTo>
                    <a:pt x="13710094" y="6540405"/>
                  </a:lnTo>
                  <a:lnTo>
                    <a:pt x="13710094" y="5605068"/>
                  </a:lnTo>
                  <a:close/>
                </a:path>
                <a:path w="18282285" h="10281285">
                  <a:moveTo>
                    <a:pt x="15234094" y="5605068"/>
                  </a:moveTo>
                  <a:lnTo>
                    <a:pt x="16758094" y="5605068"/>
                  </a:lnTo>
                  <a:lnTo>
                    <a:pt x="16758094" y="6540405"/>
                  </a:lnTo>
                  <a:lnTo>
                    <a:pt x="15234094" y="6540405"/>
                  </a:lnTo>
                  <a:lnTo>
                    <a:pt x="15234094" y="5605068"/>
                  </a:lnTo>
                  <a:close/>
                </a:path>
                <a:path w="18282285" h="10281285">
                  <a:moveTo>
                    <a:pt x="16758094" y="5605068"/>
                  </a:moveTo>
                  <a:lnTo>
                    <a:pt x="18282094" y="5605068"/>
                  </a:lnTo>
                  <a:lnTo>
                    <a:pt x="18282094" y="6540405"/>
                  </a:lnTo>
                  <a:lnTo>
                    <a:pt x="16758094" y="6540405"/>
                  </a:lnTo>
                  <a:lnTo>
                    <a:pt x="16758094" y="5605068"/>
                  </a:lnTo>
                  <a:close/>
                </a:path>
                <a:path w="18282285" h="10281285">
                  <a:moveTo>
                    <a:pt x="10662094" y="6540214"/>
                  </a:moveTo>
                  <a:lnTo>
                    <a:pt x="12186094" y="6540214"/>
                  </a:lnTo>
                  <a:lnTo>
                    <a:pt x="12186094" y="7475551"/>
                  </a:lnTo>
                  <a:lnTo>
                    <a:pt x="10662094" y="7475551"/>
                  </a:lnTo>
                  <a:lnTo>
                    <a:pt x="10662094" y="6540214"/>
                  </a:lnTo>
                  <a:close/>
                </a:path>
                <a:path w="18282285" h="10281285">
                  <a:moveTo>
                    <a:pt x="12186094" y="6540214"/>
                  </a:moveTo>
                  <a:lnTo>
                    <a:pt x="13710094" y="6540214"/>
                  </a:lnTo>
                  <a:lnTo>
                    <a:pt x="13710094" y="7475551"/>
                  </a:lnTo>
                  <a:lnTo>
                    <a:pt x="12186094" y="7475551"/>
                  </a:lnTo>
                  <a:lnTo>
                    <a:pt x="12186094" y="6540214"/>
                  </a:lnTo>
                  <a:close/>
                </a:path>
                <a:path w="18282285" h="10281285">
                  <a:moveTo>
                    <a:pt x="13710094" y="6540214"/>
                  </a:moveTo>
                  <a:lnTo>
                    <a:pt x="15234094" y="6540214"/>
                  </a:lnTo>
                  <a:lnTo>
                    <a:pt x="15234094" y="7475551"/>
                  </a:lnTo>
                  <a:lnTo>
                    <a:pt x="13710094" y="7475551"/>
                  </a:lnTo>
                  <a:lnTo>
                    <a:pt x="13710094" y="6540214"/>
                  </a:lnTo>
                  <a:close/>
                </a:path>
                <a:path w="18282285" h="10281285">
                  <a:moveTo>
                    <a:pt x="15234094" y="6540214"/>
                  </a:moveTo>
                  <a:lnTo>
                    <a:pt x="16758094" y="6540214"/>
                  </a:lnTo>
                  <a:lnTo>
                    <a:pt x="16758094" y="7475551"/>
                  </a:lnTo>
                  <a:lnTo>
                    <a:pt x="15234094" y="7475551"/>
                  </a:lnTo>
                  <a:lnTo>
                    <a:pt x="15234094" y="6540214"/>
                  </a:lnTo>
                  <a:close/>
                </a:path>
                <a:path w="18282285" h="10281285">
                  <a:moveTo>
                    <a:pt x="16758094" y="6540214"/>
                  </a:moveTo>
                  <a:lnTo>
                    <a:pt x="18282094" y="6540214"/>
                  </a:lnTo>
                  <a:lnTo>
                    <a:pt x="18282094" y="7475551"/>
                  </a:lnTo>
                  <a:lnTo>
                    <a:pt x="16758094" y="7475551"/>
                  </a:lnTo>
                  <a:lnTo>
                    <a:pt x="16758094" y="6540214"/>
                  </a:lnTo>
                  <a:close/>
                </a:path>
                <a:path w="18282285" h="10281285">
                  <a:moveTo>
                    <a:pt x="0" y="7475361"/>
                  </a:moveTo>
                  <a:lnTo>
                    <a:pt x="1518094" y="7475361"/>
                  </a:lnTo>
                  <a:lnTo>
                    <a:pt x="1518094" y="8410698"/>
                  </a:lnTo>
                  <a:lnTo>
                    <a:pt x="0" y="8410698"/>
                  </a:lnTo>
                </a:path>
                <a:path w="18282285" h="10281285">
                  <a:moveTo>
                    <a:pt x="1518094" y="7475361"/>
                  </a:moveTo>
                  <a:lnTo>
                    <a:pt x="3042094" y="7475361"/>
                  </a:lnTo>
                  <a:lnTo>
                    <a:pt x="3042094" y="8410698"/>
                  </a:lnTo>
                  <a:lnTo>
                    <a:pt x="1518094" y="8410698"/>
                  </a:lnTo>
                  <a:lnTo>
                    <a:pt x="1518094" y="7475361"/>
                  </a:lnTo>
                  <a:close/>
                </a:path>
                <a:path w="18282285" h="10281285">
                  <a:moveTo>
                    <a:pt x="3042094" y="7475361"/>
                  </a:moveTo>
                  <a:lnTo>
                    <a:pt x="4566094" y="7475361"/>
                  </a:lnTo>
                  <a:lnTo>
                    <a:pt x="4566094" y="8410698"/>
                  </a:lnTo>
                  <a:lnTo>
                    <a:pt x="3042094" y="8410698"/>
                  </a:lnTo>
                  <a:lnTo>
                    <a:pt x="3042094" y="7475361"/>
                  </a:lnTo>
                  <a:close/>
                </a:path>
                <a:path w="18282285" h="10281285">
                  <a:moveTo>
                    <a:pt x="4566094" y="7475361"/>
                  </a:moveTo>
                  <a:lnTo>
                    <a:pt x="6090094" y="7475361"/>
                  </a:lnTo>
                  <a:lnTo>
                    <a:pt x="6090094" y="8410698"/>
                  </a:lnTo>
                  <a:lnTo>
                    <a:pt x="4566094" y="8410698"/>
                  </a:lnTo>
                  <a:lnTo>
                    <a:pt x="4566094" y="7475361"/>
                  </a:lnTo>
                  <a:close/>
                </a:path>
                <a:path w="18282285" h="10281285">
                  <a:moveTo>
                    <a:pt x="6090094" y="7475361"/>
                  </a:moveTo>
                  <a:lnTo>
                    <a:pt x="7614094" y="7475361"/>
                  </a:lnTo>
                  <a:lnTo>
                    <a:pt x="7614094" y="8410698"/>
                  </a:lnTo>
                  <a:lnTo>
                    <a:pt x="6090094" y="8410698"/>
                  </a:lnTo>
                  <a:lnTo>
                    <a:pt x="6090094" y="7475361"/>
                  </a:lnTo>
                  <a:close/>
                </a:path>
                <a:path w="18282285" h="10281285">
                  <a:moveTo>
                    <a:pt x="7614094" y="7475361"/>
                  </a:moveTo>
                  <a:lnTo>
                    <a:pt x="9138094" y="7475361"/>
                  </a:lnTo>
                  <a:lnTo>
                    <a:pt x="9138094" y="8410698"/>
                  </a:lnTo>
                  <a:lnTo>
                    <a:pt x="7614094" y="8410698"/>
                  </a:lnTo>
                  <a:lnTo>
                    <a:pt x="7614094" y="7475361"/>
                  </a:lnTo>
                  <a:close/>
                </a:path>
                <a:path w="18282285" h="10281285">
                  <a:moveTo>
                    <a:pt x="9138094" y="7475361"/>
                  </a:moveTo>
                  <a:lnTo>
                    <a:pt x="10662094" y="7475361"/>
                  </a:lnTo>
                  <a:lnTo>
                    <a:pt x="10662094" y="8410698"/>
                  </a:lnTo>
                  <a:lnTo>
                    <a:pt x="9138094" y="8410698"/>
                  </a:lnTo>
                  <a:lnTo>
                    <a:pt x="9138094" y="7475361"/>
                  </a:lnTo>
                  <a:close/>
                </a:path>
                <a:path w="18282285" h="10281285">
                  <a:moveTo>
                    <a:pt x="10662094" y="7475361"/>
                  </a:moveTo>
                  <a:lnTo>
                    <a:pt x="12186094" y="7475361"/>
                  </a:lnTo>
                  <a:lnTo>
                    <a:pt x="12186094" y="8410698"/>
                  </a:lnTo>
                  <a:lnTo>
                    <a:pt x="10662094" y="8410698"/>
                  </a:lnTo>
                  <a:lnTo>
                    <a:pt x="10662094" y="7475361"/>
                  </a:lnTo>
                  <a:close/>
                </a:path>
                <a:path w="18282285" h="10281285">
                  <a:moveTo>
                    <a:pt x="12186094" y="7475361"/>
                  </a:moveTo>
                  <a:lnTo>
                    <a:pt x="13710094" y="7475361"/>
                  </a:lnTo>
                  <a:lnTo>
                    <a:pt x="13710094" y="8410698"/>
                  </a:lnTo>
                  <a:lnTo>
                    <a:pt x="12186094" y="8410698"/>
                  </a:lnTo>
                  <a:lnTo>
                    <a:pt x="12186094" y="7475361"/>
                  </a:lnTo>
                  <a:close/>
                </a:path>
                <a:path w="18282285" h="10281285">
                  <a:moveTo>
                    <a:pt x="13710094" y="7475361"/>
                  </a:moveTo>
                  <a:lnTo>
                    <a:pt x="15234094" y="7475361"/>
                  </a:lnTo>
                  <a:lnTo>
                    <a:pt x="15234094" y="8410698"/>
                  </a:lnTo>
                  <a:lnTo>
                    <a:pt x="13710094" y="8410698"/>
                  </a:lnTo>
                  <a:lnTo>
                    <a:pt x="13710094" y="7475361"/>
                  </a:lnTo>
                  <a:close/>
                </a:path>
                <a:path w="18282285" h="10281285">
                  <a:moveTo>
                    <a:pt x="15234094" y="7475361"/>
                  </a:moveTo>
                  <a:lnTo>
                    <a:pt x="16758094" y="7475361"/>
                  </a:lnTo>
                  <a:lnTo>
                    <a:pt x="16758094" y="8410698"/>
                  </a:lnTo>
                  <a:lnTo>
                    <a:pt x="15234094" y="8410698"/>
                  </a:lnTo>
                  <a:lnTo>
                    <a:pt x="15234094" y="7475361"/>
                  </a:lnTo>
                  <a:close/>
                </a:path>
                <a:path w="18282285" h="10281285">
                  <a:moveTo>
                    <a:pt x="16758094" y="7475361"/>
                  </a:moveTo>
                  <a:lnTo>
                    <a:pt x="18282094" y="7475361"/>
                  </a:lnTo>
                  <a:lnTo>
                    <a:pt x="18282094" y="8410698"/>
                  </a:lnTo>
                  <a:lnTo>
                    <a:pt x="16758094" y="8410698"/>
                  </a:lnTo>
                  <a:lnTo>
                    <a:pt x="16758094" y="7475361"/>
                  </a:lnTo>
                  <a:close/>
                </a:path>
                <a:path w="18282285" h="10281285">
                  <a:moveTo>
                    <a:pt x="0" y="8410507"/>
                  </a:moveTo>
                  <a:lnTo>
                    <a:pt x="1518094" y="8410507"/>
                  </a:lnTo>
                  <a:lnTo>
                    <a:pt x="1518094" y="9345844"/>
                  </a:lnTo>
                  <a:lnTo>
                    <a:pt x="0" y="9345844"/>
                  </a:lnTo>
                </a:path>
                <a:path w="18282285" h="10281285">
                  <a:moveTo>
                    <a:pt x="1518094" y="8410507"/>
                  </a:moveTo>
                  <a:lnTo>
                    <a:pt x="3042094" y="8410507"/>
                  </a:lnTo>
                  <a:lnTo>
                    <a:pt x="3042094" y="9345844"/>
                  </a:lnTo>
                  <a:lnTo>
                    <a:pt x="1518094" y="9345844"/>
                  </a:lnTo>
                  <a:lnTo>
                    <a:pt x="1518094" y="8410507"/>
                  </a:lnTo>
                  <a:close/>
                </a:path>
                <a:path w="18282285" h="10281285">
                  <a:moveTo>
                    <a:pt x="3042094" y="8410507"/>
                  </a:moveTo>
                  <a:lnTo>
                    <a:pt x="4566094" y="8410507"/>
                  </a:lnTo>
                  <a:lnTo>
                    <a:pt x="4566094" y="9345844"/>
                  </a:lnTo>
                  <a:lnTo>
                    <a:pt x="3042094" y="9345844"/>
                  </a:lnTo>
                  <a:lnTo>
                    <a:pt x="3042094" y="8410507"/>
                  </a:lnTo>
                  <a:close/>
                </a:path>
                <a:path w="18282285" h="10281285">
                  <a:moveTo>
                    <a:pt x="4566094" y="8410507"/>
                  </a:moveTo>
                  <a:lnTo>
                    <a:pt x="6090094" y="8410507"/>
                  </a:lnTo>
                  <a:lnTo>
                    <a:pt x="6090094" y="9345844"/>
                  </a:lnTo>
                  <a:lnTo>
                    <a:pt x="4566094" y="9345844"/>
                  </a:lnTo>
                  <a:lnTo>
                    <a:pt x="4566094" y="8410507"/>
                  </a:lnTo>
                  <a:close/>
                </a:path>
                <a:path w="18282285" h="10281285">
                  <a:moveTo>
                    <a:pt x="6090094" y="8410507"/>
                  </a:moveTo>
                  <a:lnTo>
                    <a:pt x="7614094" y="8410507"/>
                  </a:lnTo>
                  <a:lnTo>
                    <a:pt x="7614094" y="9345844"/>
                  </a:lnTo>
                  <a:lnTo>
                    <a:pt x="6090094" y="9345844"/>
                  </a:lnTo>
                  <a:lnTo>
                    <a:pt x="6090094" y="8410507"/>
                  </a:lnTo>
                  <a:close/>
                </a:path>
                <a:path w="18282285" h="10281285">
                  <a:moveTo>
                    <a:pt x="7614094" y="8410507"/>
                  </a:moveTo>
                  <a:lnTo>
                    <a:pt x="9138094" y="8410507"/>
                  </a:lnTo>
                  <a:lnTo>
                    <a:pt x="9138094" y="9345844"/>
                  </a:lnTo>
                  <a:lnTo>
                    <a:pt x="7614094" y="9345844"/>
                  </a:lnTo>
                  <a:lnTo>
                    <a:pt x="7614094" y="8410507"/>
                  </a:lnTo>
                  <a:close/>
                </a:path>
                <a:path w="18282285" h="10281285">
                  <a:moveTo>
                    <a:pt x="9138094" y="8410507"/>
                  </a:moveTo>
                  <a:lnTo>
                    <a:pt x="10662094" y="8410507"/>
                  </a:lnTo>
                  <a:lnTo>
                    <a:pt x="10662094" y="9345844"/>
                  </a:lnTo>
                  <a:lnTo>
                    <a:pt x="9138094" y="9345844"/>
                  </a:lnTo>
                  <a:lnTo>
                    <a:pt x="9138094" y="8410507"/>
                  </a:lnTo>
                  <a:close/>
                </a:path>
                <a:path w="18282285" h="10281285">
                  <a:moveTo>
                    <a:pt x="10662094" y="8410507"/>
                  </a:moveTo>
                  <a:lnTo>
                    <a:pt x="12186094" y="8410507"/>
                  </a:lnTo>
                  <a:lnTo>
                    <a:pt x="12186094" y="9345844"/>
                  </a:lnTo>
                  <a:lnTo>
                    <a:pt x="10662094" y="9345844"/>
                  </a:lnTo>
                  <a:lnTo>
                    <a:pt x="10662094" y="8410507"/>
                  </a:lnTo>
                  <a:close/>
                </a:path>
                <a:path w="18282285" h="10281285">
                  <a:moveTo>
                    <a:pt x="12186094" y="8410507"/>
                  </a:moveTo>
                  <a:lnTo>
                    <a:pt x="13710094" y="8410507"/>
                  </a:lnTo>
                  <a:lnTo>
                    <a:pt x="13710094" y="9345844"/>
                  </a:lnTo>
                  <a:lnTo>
                    <a:pt x="12186094" y="9345844"/>
                  </a:lnTo>
                  <a:lnTo>
                    <a:pt x="12186094" y="8410507"/>
                  </a:lnTo>
                  <a:close/>
                </a:path>
                <a:path w="18282285" h="10281285">
                  <a:moveTo>
                    <a:pt x="13710094" y="8410507"/>
                  </a:moveTo>
                  <a:lnTo>
                    <a:pt x="15234094" y="8410507"/>
                  </a:lnTo>
                  <a:lnTo>
                    <a:pt x="15234094" y="9345844"/>
                  </a:lnTo>
                  <a:lnTo>
                    <a:pt x="13710094" y="9345844"/>
                  </a:lnTo>
                  <a:lnTo>
                    <a:pt x="13710094" y="8410507"/>
                  </a:lnTo>
                  <a:close/>
                </a:path>
                <a:path w="18282285" h="10281285">
                  <a:moveTo>
                    <a:pt x="15234094" y="8410507"/>
                  </a:moveTo>
                  <a:lnTo>
                    <a:pt x="16758094" y="8410507"/>
                  </a:lnTo>
                  <a:lnTo>
                    <a:pt x="16758094" y="9345844"/>
                  </a:lnTo>
                  <a:lnTo>
                    <a:pt x="15234094" y="9345844"/>
                  </a:lnTo>
                  <a:lnTo>
                    <a:pt x="15234094" y="8410507"/>
                  </a:lnTo>
                  <a:close/>
                </a:path>
                <a:path w="18282285" h="10281285">
                  <a:moveTo>
                    <a:pt x="16758094" y="8410507"/>
                  </a:moveTo>
                  <a:lnTo>
                    <a:pt x="18282094" y="8410507"/>
                  </a:lnTo>
                  <a:lnTo>
                    <a:pt x="18282094" y="9345844"/>
                  </a:lnTo>
                  <a:lnTo>
                    <a:pt x="16758094" y="9345844"/>
                  </a:lnTo>
                  <a:lnTo>
                    <a:pt x="16758094" y="8410507"/>
                  </a:lnTo>
                  <a:close/>
                </a:path>
                <a:path w="18282285" h="10281285">
                  <a:moveTo>
                    <a:pt x="0" y="9345654"/>
                  </a:moveTo>
                  <a:lnTo>
                    <a:pt x="1518094" y="9345654"/>
                  </a:lnTo>
                  <a:lnTo>
                    <a:pt x="1518094" y="10280991"/>
                  </a:lnTo>
                  <a:lnTo>
                    <a:pt x="0" y="10280991"/>
                  </a:lnTo>
                </a:path>
                <a:path w="18282285" h="10281285">
                  <a:moveTo>
                    <a:pt x="1518094" y="9345654"/>
                  </a:moveTo>
                  <a:lnTo>
                    <a:pt x="3042094" y="9345654"/>
                  </a:lnTo>
                  <a:lnTo>
                    <a:pt x="3042094" y="10280991"/>
                  </a:lnTo>
                  <a:lnTo>
                    <a:pt x="1518094" y="10280991"/>
                  </a:lnTo>
                  <a:lnTo>
                    <a:pt x="1518094" y="9345654"/>
                  </a:lnTo>
                  <a:close/>
                </a:path>
                <a:path w="18282285" h="10281285">
                  <a:moveTo>
                    <a:pt x="3042094" y="9345654"/>
                  </a:moveTo>
                  <a:lnTo>
                    <a:pt x="4566094" y="9345654"/>
                  </a:lnTo>
                  <a:lnTo>
                    <a:pt x="4566094" y="10280991"/>
                  </a:lnTo>
                  <a:lnTo>
                    <a:pt x="3042094" y="10280991"/>
                  </a:lnTo>
                  <a:lnTo>
                    <a:pt x="3042094" y="9345654"/>
                  </a:lnTo>
                  <a:close/>
                </a:path>
                <a:path w="18282285" h="10281285">
                  <a:moveTo>
                    <a:pt x="4566094" y="9345654"/>
                  </a:moveTo>
                  <a:lnTo>
                    <a:pt x="6090094" y="9345654"/>
                  </a:lnTo>
                  <a:lnTo>
                    <a:pt x="6090094" y="10280991"/>
                  </a:lnTo>
                  <a:lnTo>
                    <a:pt x="4566094" y="10280991"/>
                  </a:lnTo>
                  <a:lnTo>
                    <a:pt x="4566094" y="9345654"/>
                  </a:lnTo>
                  <a:close/>
                </a:path>
                <a:path w="18282285" h="10281285">
                  <a:moveTo>
                    <a:pt x="6090094" y="9345654"/>
                  </a:moveTo>
                  <a:lnTo>
                    <a:pt x="7614094" y="9345654"/>
                  </a:lnTo>
                  <a:lnTo>
                    <a:pt x="7614094" y="10280991"/>
                  </a:lnTo>
                  <a:lnTo>
                    <a:pt x="6090094" y="10280991"/>
                  </a:lnTo>
                  <a:lnTo>
                    <a:pt x="6090094" y="9345654"/>
                  </a:lnTo>
                  <a:close/>
                </a:path>
                <a:path w="18282285" h="10281285">
                  <a:moveTo>
                    <a:pt x="7614094" y="9345654"/>
                  </a:moveTo>
                  <a:lnTo>
                    <a:pt x="9138094" y="9345654"/>
                  </a:lnTo>
                  <a:lnTo>
                    <a:pt x="9138094" y="10280991"/>
                  </a:lnTo>
                  <a:lnTo>
                    <a:pt x="7614094" y="10280991"/>
                  </a:lnTo>
                  <a:lnTo>
                    <a:pt x="7614094" y="9345654"/>
                  </a:lnTo>
                  <a:close/>
                </a:path>
                <a:path w="18282285" h="10281285">
                  <a:moveTo>
                    <a:pt x="9138094" y="9345654"/>
                  </a:moveTo>
                  <a:lnTo>
                    <a:pt x="10662094" y="9345654"/>
                  </a:lnTo>
                  <a:lnTo>
                    <a:pt x="10662094" y="10280991"/>
                  </a:lnTo>
                  <a:lnTo>
                    <a:pt x="9138094" y="10280991"/>
                  </a:lnTo>
                  <a:lnTo>
                    <a:pt x="9138094" y="9345654"/>
                  </a:lnTo>
                  <a:close/>
                </a:path>
                <a:path w="18282285" h="10281285">
                  <a:moveTo>
                    <a:pt x="10662094" y="9345654"/>
                  </a:moveTo>
                  <a:lnTo>
                    <a:pt x="12186094" y="9345654"/>
                  </a:lnTo>
                  <a:lnTo>
                    <a:pt x="12186094" y="10280991"/>
                  </a:lnTo>
                  <a:lnTo>
                    <a:pt x="10662094" y="10280991"/>
                  </a:lnTo>
                  <a:lnTo>
                    <a:pt x="10662094" y="9345654"/>
                  </a:lnTo>
                  <a:close/>
                </a:path>
                <a:path w="18282285" h="10281285">
                  <a:moveTo>
                    <a:pt x="12186094" y="9345654"/>
                  </a:moveTo>
                  <a:lnTo>
                    <a:pt x="13710094" y="9345654"/>
                  </a:lnTo>
                  <a:lnTo>
                    <a:pt x="13710094" y="10280991"/>
                  </a:lnTo>
                  <a:lnTo>
                    <a:pt x="12186094" y="10280991"/>
                  </a:lnTo>
                  <a:lnTo>
                    <a:pt x="12186094" y="9345654"/>
                  </a:lnTo>
                  <a:close/>
                </a:path>
                <a:path w="18282285" h="10281285">
                  <a:moveTo>
                    <a:pt x="13710094" y="9345654"/>
                  </a:moveTo>
                  <a:lnTo>
                    <a:pt x="15234094" y="9345654"/>
                  </a:lnTo>
                  <a:lnTo>
                    <a:pt x="15234094" y="10280991"/>
                  </a:lnTo>
                  <a:lnTo>
                    <a:pt x="13710094" y="10280991"/>
                  </a:lnTo>
                  <a:lnTo>
                    <a:pt x="13710094" y="9345654"/>
                  </a:lnTo>
                  <a:close/>
                </a:path>
                <a:path w="18282285" h="10281285">
                  <a:moveTo>
                    <a:pt x="15234094" y="9345654"/>
                  </a:moveTo>
                  <a:lnTo>
                    <a:pt x="16758094" y="9345654"/>
                  </a:lnTo>
                  <a:lnTo>
                    <a:pt x="16758094" y="10280991"/>
                  </a:lnTo>
                  <a:lnTo>
                    <a:pt x="15234094" y="10280991"/>
                  </a:lnTo>
                  <a:lnTo>
                    <a:pt x="15234094" y="9345654"/>
                  </a:lnTo>
                  <a:close/>
                </a:path>
                <a:path w="18282285" h="10281285">
                  <a:moveTo>
                    <a:pt x="16758094" y="9345654"/>
                  </a:moveTo>
                  <a:lnTo>
                    <a:pt x="18282094" y="9345654"/>
                  </a:lnTo>
                  <a:lnTo>
                    <a:pt x="18282094" y="10280991"/>
                  </a:lnTo>
                  <a:lnTo>
                    <a:pt x="16758094" y="10280991"/>
                  </a:lnTo>
                  <a:lnTo>
                    <a:pt x="16758094" y="9345654"/>
                  </a:lnTo>
                  <a:close/>
                </a:path>
              </a:pathLst>
            </a:custGeom>
            <a:ln w="9524">
              <a:solidFill>
                <a:srgbClr val="1631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3460" y="458811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5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3460" y="9819866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5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3460" y="7947601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5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3460" y="6075336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4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3460" y="4203103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4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3460" y="2330878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4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3403" y="8884023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3403" y="1395206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80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3403" y="3267412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3403" y="5139616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3403" y="7011819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8246" y="462932"/>
              <a:ext cx="19050" cy="9371330"/>
            </a:xfrm>
            <a:custGeom>
              <a:avLst/>
              <a:gdLst/>
              <a:ahLst/>
              <a:cxnLst/>
              <a:rect l="l" t="t" r="r" b="b"/>
              <a:pathLst>
                <a:path w="19050" h="9371330">
                  <a:moveTo>
                    <a:pt x="0" y="0"/>
                  </a:moveTo>
                  <a:lnTo>
                    <a:pt x="19030" y="9370712"/>
                  </a:lnTo>
                </a:path>
              </a:pathLst>
            </a:custGeom>
            <a:ln w="9524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24274" y="9541903"/>
            <a:ext cx="473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0" dirty="0">
                <a:solidFill>
                  <a:srgbClr val="91D9F5"/>
                </a:solidFill>
                <a:latin typeface="Trebuchet MS"/>
                <a:cs typeface="Trebuchet MS"/>
              </a:rPr>
              <a:t>10</a:t>
            </a:r>
            <a:r>
              <a:rPr sz="1400" spc="-50" dirty="0">
                <a:solidFill>
                  <a:srgbClr val="91D9F5"/>
                </a:solidFill>
                <a:latin typeface="Trebuchet MS"/>
                <a:cs typeface="Trebuchet MS"/>
              </a:rPr>
              <a:t>c</a:t>
            </a:r>
            <a:r>
              <a:rPr sz="1400" spc="35" dirty="0">
                <a:solidFill>
                  <a:srgbClr val="91D9F5"/>
                </a:solidFill>
                <a:latin typeface="Trebuchet MS"/>
                <a:cs typeface="Trebuchet MS"/>
              </a:rPr>
              <a:t>m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330591" y="9539495"/>
            <a:ext cx="21050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25" baseline="1388" dirty="0">
                <a:solidFill>
                  <a:srgbClr val="91D9F5"/>
                </a:solidFill>
                <a:latin typeface="Trebuchet MS"/>
                <a:cs typeface="Trebuchet MS"/>
              </a:rPr>
              <a:t>R</a:t>
            </a:r>
            <a:r>
              <a:rPr sz="3000" spc="-67" baseline="1388" dirty="0">
                <a:solidFill>
                  <a:srgbClr val="91D9F5"/>
                </a:solidFill>
                <a:latin typeface="Trebuchet MS"/>
                <a:cs typeface="Trebuchet MS"/>
              </a:rPr>
              <a:t>e</a:t>
            </a:r>
            <a:r>
              <a:rPr sz="3000" spc="-157" baseline="1388" dirty="0">
                <a:solidFill>
                  <a:srgbClr val="91D9F5"/>
                </a:solidFill>
                <a:latin typeface="Trebuchet MS"/>
                <a:cs typeface="Trebuchet MS"/>
              </a:rPr>
              <a:t>f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240" baseline="1388" dirty="0">
                <a:solidFill>
                  <a:srgbClr val="91D9F5"/>
                </a:solidFill>
                <a:latin typeface="Trebuchet MS"/>
                <a:cs typeface="Trebuchet MS"/>
              </a:rPr>
              <a:t>X</a:t>
            </a:r>
            <a:r>
              <a:rPr sz="3000" spc="150" baseline="1388" dirty="0">
                <a:solidFill>
                  <a:srgbClr val="91D9F5"/>
                </a:solidFill>
                <a:latin typeface="Trebuchet MS"/>
                <a:cs typeface="Trebuchet MS"/>
              </a:rPr>
              <a:t>-</a:t>
            </a:r>
            <a:r>
              <a:rPr sz="3000" spc="225" baseline="1388" dirty="0">
                <a:solidFill>
                  <a:srgbClr val="91D9F5"/>
                </a:solidFill>
                <a:latin typeface="Trebuchet MS"/>
                <a:cs typeface="Trebuchet MS"/>
              </a:rPr>
              <a:t>R</a:t>
            </a:r>
            <a:r>
              <a:rPr sz="3000" spc="-22" baseline="1388" dirty="0">
                <a:solidFill>
                  <a:srgbClr val="91D9F5"/>
                </a:solidFill>
                <a:latin typeface="Trebuchet MS"/>
                <a:cs typeface="Trebuchet MS"/>
              </a:rPr>
              <a:t>a</a:t>
            </a:r>
            <a:r>
              <a:rPr sz="3000" spc="44" baseline="1388" dirty="0">
                <a:solidFill>
                  <a:srgbClr val="91D9F5"/>
                </a:solidFill>
                <a:latin typeface="Trebuchet MS"/>
                <a:cs typeface="Trebuchet MS"/>
              </a:rPr>
              <a:t>y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112" baseline="1388" dirty="0">
                <a:solidFill>
                  <a:srgbClr val="91D9F5"/>
                </a:solidFill>
                <a:latin typeface="Trebuchet MS"/>
                <a:cs typeface="Trebuchet MS"/>
              </a:rPr>
              <a:t>E</a:t>
            </a:r>
            <a:r>
              <a:rPr sz="3000" spc="30" baseline="1388" dirty="0">
                <a:solidFill>
                  <a:srgbClr val="91D9F5"/>
                </a:solidFill>
                <a:latin typeface="Trebuchet MS"/>
                <a:cs typeface="Trebuchet MS"/>
              </a:rPr>
              <a:t>x</a:t>
            </a:r>
            <a:r>
              <a:rPr sz="3000" spc="52" baseline="1388" dirty="0">
                <a:solidFill>
                  <a:srgbClr val="91D9F5"/>
                </a:solidFill>
                <a:latin typeface="Trebuchet MS"/>
                <a:cs typeface="Trebuchet MS"/>
              </a:rPr>
              <a:t>p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-772" baseline="1388" dirty="0">
                <a:solidFill>
                  <a:srgbClr val="91D9F5"/>
                </a:solidFill>
                <a:latin typeface="Trebuchet MS"/>
                <a:cs typeface="Trebuchet MS"/>
              </a:rPr>
              <a:t>/</a:t>
            </a:r>
            <a:r>
              <a:rPr sz="3000" spc="-48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2000" spc="-245" dirty="0">
                <a:solidFill>
                  <a:srgbClr val="91D9F5"/>
                </a:solidFill>
                <a:latin typeface="Trebuchet MS"/>
                <a:cs typeface="Trebuchet MS"/>
              </a:rPr>
              <a:t>‹</a:t>
            </a:r>
            <a:r>
              <a:rPr sz="2000" spc="145" dirty="0">
                <a:solidFill>
                  <a:srgbClr val="91D9F5"/>
                </a:solidFill>
                <a:latin typeface="Trebuchet MS"/>
                <a:cs typeface="Trebuchet MS"/>
              </a:rPr>
              <a:t>#</a:t>
            </a:r>
            <a:r>
              <a:rPr sz="2000" spc="-240" dirty="0">
                <a:solidFill>
                  <a:srgbClr val="91D9F5"/>
                </a:solidFill>
                <a:latin typeface="Trebuchet MS"/>
                <a:cs typeface="Trebuchet MS"/>
              </a:rPr>
              <a:t>›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467" y="347749"/>
            <a:ext cx="17545049" cy="947739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0D2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79757" y="9278162"/>
            <a:ext cx="2447290" cy="19050"/>
          </a:xfrm>
          <a:custGeom>
            <a:avLst/>
            <a:gdLst/>
            <a:ahLst/>
            <a:cxnLst/>
            <a:rect l="l" t="t" r="r" b="b"/>
            <a:pathLst>
              <a:path w="2447290" h="19050">
                <a:moveTo>
                  <a:pt x="2446909" y="0"/>
                </a:moveTo>
                <a:lnTo>
                  <a:pt x="2327795" y="0"/>
                </a:lnTo>
                <a:lnTo>
                  <a:pt x="1208112" y="0"/>
                </a:lnTo>
                <a:lnTo>
                  <a:pt x="0" y="0"/>
                </a:lnTo>
                <a:lnTo>
                  <a:pt x="0" y="19050"/>
                </a:lnTo>
                <a:lnTo>
                  <a:pt x="1208112" y="19050"/>
                </a:lnTo>
                <a:lnTo>
                  <a:pt x="2327795" y="19050"/>
                </a:lnTo>
                <a:lnTo>
                  <a:pt x="2446909" y="19050"/>
                </a:lnTo>
                <a:lnTo>
                  <a:pt x="2446909" y="0"/>
                </a:lnTo>
                <a:close/>
              </a:path>
            </a:pathLst>
          </a:custGeom>
          <a:solidFill>
            <a:srgbClr val="869E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38818" y="9278162"/>
            <a:ext cx="3717290" cy="19050"/>
          </a:xfrm>
          <a:custGeom>
            <a:avLst/>
            <a:gdLst/>
            <a:ahLst/>
            <a:cxnLst/>
            <a:rect l="l" t="t" r="r" b="b"/>
            <a:pathLst>
              <a:path w="3717290" h="19050">
                <a:moveTo>
                  <a:pt x="3716705" y="0"/>
                </a:moveTo>
                <a:lnTo>
                  <a:pt x="2760205" y="0"/>
                </a:lnTo>
                <a:lnTo>
                  <a:pt x="1208100" y="0"/>
                </a:lnTo>
                <a:lnTo>
                  <a:pt x="0" y="0"/>
                </a:lnTo>
                <a:lnTo>
                  <a:pt x="0" y="19050"/>
                </a:lnTo>
                <a:lnTo>
                  <a:pt x="1208100" y="19050"/>
                </a:lnTo>
                <a:lnTo>
                  <a:pt x="2760205" y="19050"/>
                </a:lnTo>
                <a:lnTo>
                  <a:pt x="3716705" y="19050"/>
                </a:lnTo>
                <a:lnTo>
                  <a:pt x="3716705" y="0"/>
                </a:lnTo>
                <a:close/>
              </a:path>
            </a:pathLst>
          </a:custGeom>
          <a:solidFill>
            <a:srgbClr val="869E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35785" y="8611394"/>
            <a:ext cx="1001649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6035" marR="5080" indent="-1283970">
              <a:lnSpc>
                <a:spcPct val="1125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For more information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about editing slides,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please read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our FAQs or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visit Slidesgo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School: </a:t>
            </a:r>
            <a:r>
              <a:rPr sz="2000" spc="-5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u="heavy" spc="-5" dirty="0">
                <a:solidFill>
                  <a:srgbClr val="869EB1"/>
                </a:solidFill>
                <a:uFill>
                  <a:solidFill>
                    <a:srgbClr val="869EB1"/>
                  </a:solidFill>
                </a:uFill>
                <a:latin typeface="Arial MT"/>
                <a:cs typeface="Arial MT"/>
                <a:hlinkClick r:id="rId2"/>
              </a:rPr>
              <a:t>htt</a:t>
            </a:r>
            <a:r>
              <a:rPr sz="2000" spc="-5" dirty="0">
                <a:solidFill>
                  <a:srgbClr val="869EB1"/>
                </a:solidFill>
                <a:latin typeface="Arial MT"/>
                <a:cs typeface="Arial MT"/>
                <a:hlinkClick r:id="rId2"/>
              </a:rPr>
              <a:t>ps://slidesgo.com/faqs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sz="2000" u="heavy" spc="-5" dirty="0">
                <a:solidFill>
                  <a:srgbClr val="869EB1"/>
                </a:solidFill>
                <a:uFill>
                  <a:solidFill>
                    <a:srgbClr val="869EB1"/>
                  </a:solidFill>
                </a:uFill>
                <a:latin typeface="Arial MT"/>
                <a:cs typeface="Arial MT"/>
                <a:hlinkClick r:id="rId3"/>
              </a:rPr>
              <a:t>htt</a:t>
            </a:r>
            <a:r>
              <a:rPr sz="2000" spc="-5" dirty="0">
                <a:solidFill>
                  <a:srgbClr val="869EB1"/>
                </a:solidFill>
                <a:latin typeface="Arial MT"/>
                <a:cs typeface="Arial MT"/>
                <a:hlinkClick r:id="rId3"/>
              </a:rPr>
              <a:t>ps://slidesgo.com/slidesgo-school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178" y="467380"/>
            <a:ext cx="17135459" cy="963928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460" y="458811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5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3460" y="9819865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5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460" y="7947601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5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460" y="6075336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4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460" y="4203103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4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460" y="2330878"/>
            <a:ext cx="167640" cy="18415"/>
          </a:xfrm>
          <a:custGeom>
            <a:avLst/>
            <a:gdLst/>
            <a:ahLst/>
            <a:cxnLst/>
            <a:rect l="l" t="t" r="r" b="b"/>
            <a:pathLst>
              <a:path w="167640" h="18414">
                <a:moveTo>
                  <a:pt x="0" y="0"/>
                </a:moveTo>
                <a:lnTo>
                  <a:pt x="167379" y="18029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3403" y="8884022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79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403" y="1395206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80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403" y="3267412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79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3403" y="5139616"/>
            <a:ext cx="91440" cy="17780"/>
          </a:xfrm>
          <a:custGeom>
            <a:avLst/>
            <a:gdLst/>
            <a:ahLst/>
            <a:cxnLst/>
            <a:rect l="l" t="t" r="r" b="b"/>
            <a:pathLst>
              <a:path w="91440" h="17779">
                <a:moveTo>
                  <a:pt x="0" y="0"/>
                </a:moveTo>
                <a:lnTo>
                  <a:pt x="91290" y="17278"/>
                </a:lnTo>
              </a:path>
            </a:pathLst>
          </a:custGeom>
          <a:ln w="9525">
            <a:solidFill>
              <a:srgbClr val="91D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93483" y="458169"/>
            <a:ext cx="106045" cy="9380855"/>
            <a:chOff x="493483" y="458169"/>
            <a:chExt cx="106045" cy="9380855"/>
          </a:xfrm>
        </p:grpSpPr>
        <p:sp>
          <p:nvSpPr>
            <p:cNvPr id="13" name="object 13"/>
            <p:cNvSpPr/>
            <p:nvPr/>
          </p:nvSpPr>
          <p:spPr>
            <a:xfrm>
              <a:off x="503403" y="7011819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8246" y="462932"/>
              <a:ext cx="19050" cy="9371330"/>
            </a:xfrm>
            <a:custGeom>
              <a:avLst/>
              <a:gdLst/>
              <a:ahLst/>
              <a:cxnLst/>
              <a:rect l="l" t="t" r="r" b="b"/>
              <a:pathLst>
                <a:path w="19050" h="9371330">
                  <a:moveTo>
                    <a:pt x="0" y="0"/>
                  </a:moveTo>
                  <a:lnTo>
                    <a:pt x="19030" y="9370712"/>
                  </a:lnTo>
                </a:path>
              </a:pathLst>
            </a:custGeom>
            <a:ln w="9524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24274" y="9541903"/>
            <a:ext cx="473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0" dirty="0">
                <a:solidFill>
                  <a:srgbClr val="91D9F5"/>
                </a:solidFill>
                <a:latin typeface="Trebuchet MS"/>
                <a:cs typeface="Trebuchet MS"/>
              </a:rPr>
              <a:t>10</a:t>
            </a:r>
            <a:r>
              <a:rPr sz="1400" spc="-50" dirty="0">
                <a:solidFill>
                  <a:srgbClr val="91D9F5"/>
                </a:solidFill>
                <a:latin typeface="Trebuchet MS"/>
                <a:cs typeface="Trebuchet MS"/>
              </a:rPr>
              <a:t>c</a:t>
            </a:r>
            <a:r>
              <a:rPr sz="1400" spc="35" dirty="0">
                <a:solidFill>
                  <a:srgbClr val="91D9F5"/>
                </a:solidFill>
                <a:latin typeface="Trebuchet MS"/>
                <a:cs typeface="Trebuchet MS"/>
              </a:rPr>
              <a:t>m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133788" y="3251525"/>
            <a:ext cx="8585200" cy="27260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700" spc="-291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7700" spc="-132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7700" spc="4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700" spc="-107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7700" spc="-27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700" spc="4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700" spc="-138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7700" spc="-315" dirty="0">
                <a:solidFill>
                  <a:srgbClr val="FFFFFF"/>
                </a:solidFill>
                <a:latin typeface="Tahoma"/>
                <a:cs typeface="Tahoma"/>
              </a:rPr>
              <a:t>!</a:t>
            </a:r>
            <a:endParaRPr sz="177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745486" y="14273"/>
            <a:ext cx="8479155" cy="10273030"/>
          </a:xfrm>
          <a:custGeom>
            <a:avLst/>
            <a:gdLst/>
            <a:ahLst/>
            <a:cxnLst/>
            <a:rect l="l" t="t" r="r" b="b"/>
            <a:pathLst>
              <a:path w="8479155" h="10273030">
                <a:moveTo>
                  <a:pt x="1553724" y="0"/>
                </a:moveTo>
                <a:lnTo>
                  <a:pt x="8478719" y="0"/>
                </a:lnTo>
                <a:lnTo>
                  <a:pt x="6924994" y="10272726"/>
                </a:lnTo>
                <a:lnTo>
                  <a:pt x="0" y="10272726"/>
                </a:lnTo>
                <a:lnTo>
                  <a:pt x="1553724" y="0"/>
                </a:lnTo>
                <a:close/>
              </a:path>
            </a:pathLst>
          </a:custGeom>
          <a:solidFill>
            <a:srgbClr val="205672">
              <a:alpha val="7246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330591" y="9539495"/>
            <a:ext cx="21050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25" baseline="1388" dirty="0">
                <a:solidFill>
                  <a:srgbClr val="91D9F5"/>
                </a:solidFill>
                <a:latin typeface="Trebuchet MS"/>
                <a:cs typeface="Trebuchet MS"/>
              </a:rPr>
              <a:t>R</a:t>
            </a:r>
            <a:r>
              <a:rPr sz="3000" spc="-67" baseline="1388" dirty="0">
                <a:solidFill>
                  <a:srgbClr val="91D9F5"/>
                </a:solidFill>
                <a:latin typeface="Trebuchet MS"/>
                <a:cs typeface="Trebuchet MS"/>
              </a:rPr>
              <a:t>e</a:t>
            </a:r>
            <a:r>
              <a:rPr sz="3000" spc="-157" baseline="1388" dirty="0">
                <a:solidFill>
                  <a:srgbClr val="91D9F5"/>
                </a:solidFill>
                <a:latin typeface="Trebuchet MS"/>
                <a:cs typeface="Trebuchet MS"/>
              </a:rPr>
              <a:t>f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240" baseline="1388" dirty="0">
                <a:solidFill>
                  <a:srgbClr val="91D9F5"/>
                </a:solidFill>
                <a:latin typeface="Trebuchet MS"/>
                <a:cs typeface="Trebuchet MS"/>
              </a:rPr>
              <a:t>X</a:t>
            </a:r>
            <a:r>
              <a:rPr sz="3000" spc="150" baseline="1388" dirty="0">
                <a:solidFill>
                  <a:srgbClr val="91D9F5"/>
                </a:solidFill>
                <a:latin typeface="Trebuchet MS"/>
                <a:cs typeface="Trebuchet MS"/>
              </a:rPr>
              <a:t>-</a:t>
            </a:r>
            <a:r>
              <a:rPr sz="3000" spc="225" baseline="1388" dirty="0">
                <a:solidFill>
                  <a:srgbClr val="91D9F5"/>
                </a:solidFill>
                <a:latin typeface="Trebuchet MS"/>
                <a:cs typeface="Trebuchet MS"/>
              </a:rPr>
              <a:t>R</a:t>
            </a:r>
            <a:r>
              <a:rPr sz="3000" spc="-22" baseline="1388" dirty="0">
                <a:solidFill>
                  <a:srgbClr val="91D9F5"/>
                </a:solidFill>
                <a:latin typeface="Trebuchet MS"/>
                <a:cs typeface="Trebuchet MS"/>
              </a:rPr>
              <a:t>a</a:t>
            </a:r>
            <a:r>
              <a:rPr sz="3000" spc="44" baseline="1388" dirty="0">
                <a:solidFill>
                  <a:srgbClr val="91D9F5"/>
                </a:solidFill>
                <a:latin typeface="Trebuchet MS"/>
                <a:cs typeface="Trebuchet MS"/>
              </a:rPr>
              <a:t>y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112" baseline="1388" dirty="0">
                <a:solidFill>
                  <a:srgbClr val="91D9F5"/>
                </a:solidFill>
                <a:latin typeface="Trebuchet MS"/>
                <a:cs typeface="Trebuchet MS"/>
              </a:rPr>
              <a:t>E</a:t>
            </a:r>
            <a:r>
              <a:rPr sz="3000" spc="30" baseline="1388" dirty="0">
                <a:solidFill>
                  <a:srgbClr val="91D9F5"/>
                </a:solidFill>
                <a:latin typeface="Trebuchet MS"/>
                <a:cs typeface="Trebuchet MS"/>
              </a:rPr>
              <a:t>x</a:t>
            </a:r>
            <a:r>
              <a:rPr sz="3000" spc="52" baseline="1388" dirty="0">
                <a:solidFill>
                  <a:srgbClr val="91D9F5"/>
                </a:solidFill>
                <a:latin typeface="Trebuchet MS"/>
                <a:cs typeface="Trebuchet MS"/>
              </a:rPr>
              <a:t>p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-772" baseline="1388" dirty="0">
                <a:solidFill>
                  <a:srgbClr val="91D9F5"/>
                </a:solidFill>
                <a:latin typeface="Trebuchet MS"/>
                <a:cs typeface="Trebuchet MS"/>
              </a:rPr>
              <a:t>/</a:t>
            </a:r>
            <a:r>
              <a:rPr sz="3000" spc="-48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2000" spc="-245" dirty="0">
                <a:solidFill>
                  <a:srgbClr val="91D9F5"/>
                </a:solidFill>
                <a:latin typeface="Trebuchet MS"/>
                <a:cs typeface="Trebuchet MS"/>
              </a:rPr>
              <a:t>‹</a:t>
            </a:r>
            <a:r>
              <a:rPr sz="2000" spc="145" dirty="0">
                <a:solidFill>
                  <a:srgbClr val="91D9F5"/>
                </a:solidFill>
                <a:latin typeface="Trebuchet MS"/>
                <a:cs typeface="Trebuchet MS"/>
              </a:rPr>
              <a:t>#</a:t>
            </a:r>
            <a:r>
              <a:rPr sz="2000" spc="-240" dirty="0">
                <a:solidFill>
                  <a:srgbClr val="91D9F5"/>
                </a:solidFill>
                <a:latin typeface="Trebuchet MS"/>
                <a:cs typeface="Trebuchet MS"/>
              </a:rPr>
              <a:t>›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931855" y="1151196"/>
            <a:ext cx="4577080" cy="7973059"/>
            <a:chOff x="10931855" y="1151196"/>
            <a:chExt cx="4577080" cy="7973059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31855" y="1161417"/>
              <a:ext cx="2067220" cy="796222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91725" y="1151196"/>
              <a:ext cx="1316878" cy="79711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0140" y="2319619"/>
            <a:ext cx="10515599" cy="72675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97440" y="202600"/>
            <a:ext cx="369316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b="1" spc="250" dirty="0">
                <a:solidFill>
                  <a:srgbClr val="000000"/>
                </a:solidFill>
                <a:latin typeface="Tahoma"/>
                <a:cs typeface="Tahoma"/>
              </a:rPr>
              <a:t>M</a:t>
            </a:r>
            <a:r>
              <a:rPr sz="5200" b="1" spc="80" dirty="0">
                <a:solidFill>
                  <a:srgbClr val="000000"/>
                </a:solidFill>
                <a:latin typeface="Tahoma"/>
                <a:cs typeface="Tahoma"/>
              </a:rPr>
              <a:t>U</a:t>
            </a:r>
            <a:r>
              <a:rPr sz="5200" b="1" spc="-434" dirty="0">
                <a:solidFill>
                  <a:srgbClr val="000000"/>
                </a:solidFill>
                <a:latin typeface="Tahoma"/>
                <a:cs typeface="Tahoma"/>
              </a:rPr>
              <a:t>S</a:t>
            </a:r>
            <a:r>
              <a:rPr sz="5200" b="1" spc="-165" dirty="0">
                <a:solidFill>
                  <a:srgbClr val="000000"/>
                </a:solidFill>
                <a:latin typeface="Tahoma"/>
                <a:cs typeface="Tahoma"/>
              </a:rPr>
              <a:t>C</a:t>
            </a:r>
            <a:r>
              <a:rPr sz="5200" b="1" spc="80" dirty="0">
                <a:solidFill>
                  <a:srgbClr val="000000"/>
                </a:solidFill>
                <a:latin typeface="Tahoma"/>
                <a:cs typeface="Tahoma"/>
              </a:rPr>
              <a:t>U</a:t>
            </a:r>
            <a:r>
              <a:rPr sz="5200" b="1" spc="-45" dirty="0">
                <a:solidFill>
                  <a:srgbClr val="000000"/>
                </a:solidFill>
                <a:latin typeface="Tahoma"/>
                <a:cs typeface="Tahoma"/>
              </a:rPr>
              <a:t>L</a:t>
            </a:r>
            <a:r>
              <a:rPr sz="5200" b="1" spc="125" dirty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sz="5200" b="1" spc="-430" dirty="0">
                <a:solidFill>
                  <a:srgbClr val="000000"/>
                </a:solidFill>
                <a:latin typeface="Tahoma"/>
                <a:cs typeface="Tahoma"/>
              </a:rPr>
              <a:t>S</a:t>
            </a:r>
            <a:endParaRPr sz="5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5006" y="2725580"/>
            <a:ext cx="6210300" cy="20828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1950" b="1" dirty="0">
                <a:latin typeface="Tahoma"/>
                <a:cs typeface="Tahoma"/>
              </a:rPr>
              <a:t>Músculos</a:t>
            </a:r>
            <a:r>
              <a:rPr sz="1950" b="1" spc="-95" dirty="0">
                <a:latin typeface="Tahoma"/>
                <a:cs typeface="Tahoma"/>
              </a:rPr>
              <a:t> </a:t>
            </a:r>
            <a:r>
              <a:rPr sz="1950" b="1" spc="-5" dirty="0">
                <a:latin typeface="Tahoma"/>
                <a:cs typeface="Tahoma"/>
              </a:rPr>
              <a:t>intrínsecos</a:t>
            </a:r>
            <a:endParaRPr sz="1950">
              <a:latin typeface="Tahoma"/>
              <a:cs typeface="Tahoma"/>
            </a:endParaRPr>
          </a:p>
          <a:p>
            <a:pPr marL="12700" marR="5080" algn="ctr">
              <a:lnSpc>
                <a:spcPct val="115399"/>
              </a:lnSpc>
            </a:pPr>
            <a:r>
              <a:rPr sz="1950" b="1" spc="-70" dirty="0">
                <a:latin typeface="Tahoma"/>
                <a:cs typeface="Tahoma"/>
              </a:rPr>
              <a:t>T</a:t>
            </a:r>
            <a:r>
              <a:rPr sz="1950" b="1" spc="-15" dirty="0">
                <a:latin typeface="Tahoma"/>
                <a:cs typeface="Tahoma"/>
              </a:rPr>
              <a:t>e</a:t>
            </a:r>
            <a:r>
              <a:rPr sz="1950" b="1" spc="20" dirty="0">
                <a:latin typeface="Tahoma"/>
                <a:cs typeface="Tahoma"/>
              </a:rPr>
              <a:t>n</a:t>
            </a:r>
            <a:r>
              <a:rPr sz="1950" b="1" dirty="0">
                <a:latin typeface="Tahoma"/>
                <a:cs typeface="Tahoma"/>
              </a:rPr>
              <a:t>a</a:t>
            </a:r>
            <a:r>
              <a:rPr sz="1950" b="1" spc="30" dirty="0">
                <a:latin typeface="Tahoma"/>
                <a:cs typeface="Tahoma"/>
              </a:rPr>
              <a:t>r</a:t>
            </a:r>
            <a:r>
              <a:rPr sz="1950" b="1" spc="-15" dirty="0">
                <a:latin typeface="Tahoma"/>
                <a:cs typeface="Tahoma"/>
              </a:rPr>
              <a:t>e</a:t>
            </a:r>
            <a:r>
              <a:rPr sz="1950" b="1" spc="-45" dirty="0">
                <a:latin typeface="Tahoma"/>
                <a:cs typeface="Tahoma"/>
              </a:rPr>
              <a:t>s</a:t>
            </a:r>
            <a:r>
              <a:rPr sz="1950" b="1" spc="-155" dirty="0">
                <a:latin typeface="Tahoma"/>
                <a:cs typeface="Tahoma"/>
              </a:rPr>
              <a:t>:</a:t>
            </a:r>
            <a:r>
              <a:rPr sz="1950" b="1" spc="-70" dirty="0">
                <a:latin typeface="Tahoma"/>
                <a:cs typeface="Tahoma"/>
              </a:rPr>
              <a:t> </a:t>
            </a:r>
            <a:r>
              <a:rPr sz="1950" spc="-30" dirty="0">
                <a:latin typeface="Lucida Sans Unicode"/>
                <a:cs typeface="Lucida Sans Unicode"/>
              </a:rPr>
              <a:t>o</a:t>
            </a:r>
            <a:r>
              <a:rPr sz="1950" spc="-45" dirty="0">
                <a:latin typeface="Lucida Sans Unicode"/>
                <a:cs typeface="Lucida Sans Unicode"/>
              </a:rPr>
              <a:t>p</a:t>
            </a:r>
            <a:r>
              <a:rPr sz="1950" spc="-30" dirty="0">
                <a:latin typeface="Lucida Sans Unicode"/>
                <a:cs typeface="Lucida Sans Unicode"/>
              </a:rPr>
              <a:t>o</a:t>
            </a:r>
            <a:r>
              <a:rPr sz="1950" spc="-25" dirty="0">
                <a:latin typeface="Lucida Sans Unicode"/>
                <a:cs typeface="Lucida Sans Unicode"/>
              </a:rPr>
              <a:t>n</a:t>
            </a:r>
            <a:r>
              <a:rPr sz="1950" spc="-5" dirty="0">
                <a:latin typeface="Lucida Sans Unicode"/>
                <a:cs typeface="Lucida Sans Unicode"/>
              </a:rPr>
              <a:t>e</a:t>
            </a:r>
            <a:r>
              <a:rPr sz="1950" spc="-25" dirty="0">
                <a:latin typeface="Lucida Sans Unicode"/>
                <a:cs typeface="Lucida Sans Unicode"/>
              </a:rPr>
              <a:t>n</a:t>
            </a:r>
            <a:r>
              <a:rPr sz="1950" spc="-50" dirty="0">
                <a:latin typeface="Lucida Sans Unicode"/>
                <a:cs typeface="Lucida Sans Unicode"/>
              </a:rPr>
              <a:t>t</a:t>
            </a:r>
            <a:r>
              <a:rPr sz="1950" dirty="0">
                <a:latin typeface="Lucida Sans Unicode"/>
                <a:cs typeface="Lucida Sans Unicode"/>
              </a:rPr>
              <a:t>e</a:t>
            </a:r>
            <a:r>
              <a:rPr sz="1950" spc="-114" dirty="0">
                <a:latin typeface="Lucida Sans Unicode"/>
                <a:cs typeface="Lucida Sans Unicode"/>
              </a:rPr>
              <a:t> </a:t>
            </a:r>
            <a:r>
              <a:rPr sz="1950" spc="-45" dirty="0">
                <a:latin typeface="Lucida Sans Unicode"/>
                <a:cs typeface="Lucida Sans Unicode"/>
              </a:rPr>
              <a:t>d</a:t>
            </a:r>
            <a:r>
              <a:rPr sz="1950" spc="-5" dirty="0">
                <a:latin typeface="Lucida Sans Unicode"/>
                <a:cs typeface="Lucida Sans Unicode"/>
              </a:rPr>
              <a:t>e</a:t>
            </a:r>
            <a:r>
              <a:rPr sz="1950" spc="-75" dirty="0">
                <a:latin typeface="Lucida Sans Unicode"/>
                <a:cs typeface="Lucida Sans Unicode"/>
              </a:rPr>
              <a:t>l</a:t>
            </a:r>
            <a:r>
              <a:rPr sz="1950" spc="-114" dirty="0">
                <a:latin typeface="Lucida Sans Unicode"/>
                <a:cs typeface="Lucida Sans Unicode"/>
              </a:rPr>
              <a:t> </a:t>
            </a:r>
            <a:r>
              <a:rPr sz="1950" spc="-45" dirty="0">
                <a:latin typeface="Lucida Sans Unicode"/>
                <a:cs typeface="Lucida Sans Unicode"/>
              </a:rPr>
              <a:t>p</a:t>
            </a:r>
            <a:r>
              <a:rPr sz="1950" spc="-25" dirty="0">
                <a:latin typeface="Lucida Sans Unicode"/>
                <a:cs typeface="Lucida Sans Unicode"/>
              </a:rPr>
              <a:t>u</a:t>
            </a:r>
            <a:r>
              <a:rPr sz="1950" spc="-80" dirty="0">
                <a:latin typeface="Lucida Sans Unicode"/>
                <a:cs typeface="Lucida Sans Unicode"/>
              </a:rPr>
              <a:t>l</a:t>
            </a:r>
            <a:r>
              <a:rPr sz="1950" spc="-160" dirty="0">
                <a:latin typeface="Lucida Sans Unicode"/>
                <a:cs typeface="Lucida Sans Unicode"/>
              </a:rPr>
              <a:t>g</a:t>
            </a:r>
            <a:r>
              <a:rPr sz="1950" spc="-5" dirty="0">
                <a:latin typeface="Lucida Sans Unicode"/>
                <a:cs typeface="Lucida Sans Unicode"/>
              </a:rPr>
              <a:t>a</a:t>
            </a:r>
            <a:r>
              <a:rPr sz="1950" spc="-10" dirty="0">
                <a:latin typeface="Lucida Sans Unicode"/>
                <a:cs typeface="Lucida Sans Unicode"/>
              </a:rPr>
              <a:t>r</a:t>
            </a:r>
            <a:r>
              <a:rPr sz="1950" spc="-145" dirty="0">
                <a:latin typeface="Lucida Sans Unicode"/>
                <a:cs typeface="Lucida Sans Unicode"/>
              </a:rPr>
              <a:t>,</a:t>
            </a:r>
            <a:r>
              <a:rPr sz="1950" spc="-114" dirty="0">
                <a:latin typeface="Lucida Sans Unicode"/>
                <a:cs typeface="Lucida Sans Unicode"/>
              </a:rPr>
              <a:t> </a:t>
            </a:r>
            <a:r>
              <a:rPr sz="1950" spc="-65" dirty="0">
                <a:latin typeface="Lucida Sans Unicode"/>
                <a:cs typeface="Lucida Sans Unicode"/>
              </a:rPr>
              <a:t>f</a:t>
            </a:r>
            <a:r>
              <a:rPr sz="1950" spc="-80" dirty="0">
                <a:latin typeface="Lucida Sans Unicode"/>
                <a:cs typeface="Lucida Sans Unicode"/>
              </a:rPr>
              <a:t>l</a:t>
            </a:r>
            <a:r>
              <a:rPr sz="1950" spc="-5" dirty="0">
                <a:latin typeface="Lucida Sans Unicode"/>
                <a:cs typeface="Lucida Sans Unicode"/>
              </a:rPr>
              <a:t>e</a:t>
            </a:r>
            <a:r>
              <a:rPr sz="1950" spc="-185" dirty="0">
                <a:latin typeface="Lucida Sans Unicode"/>
                <a:cs typeface="Lucida Sans Unicode"/>
              </a:rPr>
              <a:t>x</a:t>
            </a:r>
            <a:r>
              <a:rPr sz="1950" spc="-30" dirty="0">
                <a:latin typeface="Lucida Sans Unicode"/>
                <a:cs typeface="Lucida Sans Unicode"/>
              </a:rPr>
              <a:t>o</a:t>
            </a:r>
            <a:r>
              <a:rPr sz="1950" spc="-5" dirty="0">
                <a:latin typeface="Lucida Sans Unicode"/>
                <a:cs typeface="Lucida Sans Unicode"/>
              </a:rPr>
              <a:t>r</a:t>
            </a:r>
            <a:r>
              <a:rPr sz="1950" spc="-114" dirty="0">
                <a:latin typeface="Lucida Sans Unicode"/>
                <a:cs typeface="Lucida Sans Unicode"/>
              </a:rPr>
              <a:t> </a:t>
            </a:r>
            <a:r>
              <a:rPr sz="1950" spc="-80" dirty="0">
                <a:latin typeface="Lucida Sans Unicode"/>
                <a:cs typeface="Lucida Sans Unicode"/>
              </a:rPr>
              <a:t>c</a:t>
            </a:r>
            <a:r>
              <a:rPr sz="1950" spc="-30" dirty="0">
                <a:latin typeface="Lucida Sans Unicode"/>
                <a:cs typeface="Lucida Sans Unicode"/>
              </a:rPr>
              <a:t>o</a:t>
            </a:r>
            <a:r>
              <a:rPr sz="1950" spc="-10" dirty="0">
                <a:latin typeface="Lucida Sans Unicode"/>
                <a:cs typeface="Lucida Sans Unicode"/>
              </a:rPr>
              <a:t>r</a:t>
            </a:r>
            <a:r>
              <a:rPr sz="1950" spc="-50" dirty="0">
                <a:latin typeface="Lucida Sans Unicode"/>
                <a:cs typeface="Lucida Sans Unicode"/>
              </a:rPr>
              <a:t>t</a:t>
            </a:r>
            <a:r>
              <a:rPr sz="1950" spc="-25" dirty="0">
                <a:latin typeface="Lucida Sans Unicode"/>
                <a:cs typeface="Lucida Sans Unicode"/>
              </a:rPr>
              <a:t>o</a:t>
            </a:r>
            <a:r>
              <a:rPr sz="1950" spc="-114" dirty="0">
                <a:latin typeface="Lucida Sans Unicode"/>
                <a:cs typeface="Lucida Sans Unicode"/>
              </a:rPr>
              <a:t> </a:t>
            </a:r>
            <a:r>
              <a:rPr sz="1950" spc="-45" dirty="0">
                <a:latin typeface="Lucida Sans Unicode"/>
                <a:cs typeface="Lucida Sans Unicode"/>
              </a:rPr>
              <a:t>d</a:t>
            </a:r>
            <a:r>
              <a:rPr sz="1950" spc="-5" dirty="0">
                <a:latin typeface="Lucida Sans Unicode"/>
                <a:cs typeface="Lucida Sans Unicode"/>
              </a:rPr>
              <a:t>e</a:t>
            </a:r>
            <a:r>
              <a:rPr sz="1950" spc="-75" dirty="0">
                <a:latin typeface="Lucida Sans Unicode"/>
                <a:cs typeface="Lucida Sans Unicode"/>
              </a:rPr>
              <a:t>l</a:t>
            </a:r>
            <a:r>
              <a:rPr sz="1950" spc="-114" dirty="0">
                <a:latin typeface="Lucida Sans Unicode"/>
                <a:cs typeface="Lucida Sans Unicode"/>
              </a:rPr>
              <a:t> </a:t>
            </a:r>
            <a:r>
              <a:rPr sz="1950" spc="-45" dirty="0">
                <a:latin typeface="Lucida Sans Unicode"/>
                <a:cs typeface="Lucida Sans Unicode"/>
              </a:rPr>
              <a:t>p</a:t>
            </a:r>
            <a:r>
              <a:rPr sz="1950" spc="-25" dirty="0">
                <a:latin typeface="Lucida Sans Unicode"/>
                <a:cs typeface="Lucida Sans Unicode"/>
              </a:rPr>
              <a:t>u</a:t>
            </a:r>
            <a:r>
              <a:rPr sz="1950" spc="-80" dirty="0">
                <a:latin typeface="Lucida Sans Unicode"/>
                <a:cs typeface="Lucida Sans Unicode"/>
              </a:rPr>
              <a:t>l</a:t>
            </a:r>
            <a:r>
              <a:rPr sz="1950" spc="-160" dirty="0">
                <a:latin typeface="Lucida Sans Unicode"/>
                <a:cs typeface="Lucida Sans Unicode"/>
              </a:rPr>
              <a:t>g</a:t>
            </a:r>
            <a:r>
              <a:rPr sz="1950" spc="-5" dirty="0">
                <a:latin typeface="Lucida Sans Unicode"/>
                <a:cs typeface="Lucida Sans Unicode"/>
              </a:rPr>
              <a:t>a</a:t>
            </a:r>
            <a:r>
              <a:rPr sz="1950" spc="-10" dirty="0">
                <a:latin typeface="Lucida Sans Unicode"/>
                <a:cs typeface="Lucida Sans Unicode"/>
              </a:rPr>
              <a:t>r</a:t>
            </a:r>
            <a:r>
              <a:rPr sz="1950" spc="-145" dirty="0">
                <a:latin typeface="Lucida Sans Unicode"/>
                <a:cs typeface="Lucida Sans Unicode"/>
              </a:rPr>
              <a:t>,  </a:t>
            </a:r>
            <a:r>
              <a:rPr sz="1950" spc="-35" dirty="0">
                <a:latin typeface="Lucida Sans Unicode"/>
                <a:cs typeface="Lucida Sans Unicode"/>
              </a:rPr>
              <a:t>abductor </a:t>
            </a:r>
            <a:r>
              <a:rPr sz="1950" spc="-40" dirty="0">
                <a:latin typeface="Lucida Sans Unicode"/>
                <a:cs typeface="Lucida Sans Unicode"/>
              </a:rPr>
              <a:t>corto del </a:t>
            </a:r>
            <a:r>
              <a:rPr sz="1950" spc="-65" dirty="0">
                <a:latin typeface="Lucida Sans Unicode"/>
                <a:cs typeface="Lucida Sans Unicode"/>
              </a:rPr>
              <a:t>pulgar, </a:t>
            </a:r>
            <a:r>
              <a:rPr sz="1950" spc="-25" dirty="0">
                <a:latin typeface="Lucida Sans Unicode"/>
                <a:cs typeface="Lucida Sans Unicode"/>
              </a:rPr>
              <a:t>oponente </a:t>
            </a:r>
            <a:r>
              <a:rPr sz="1950" spc="-40" dirty="0">
                <a:latin typeface="Lucida Sans Unicode"/>
                <a:cs typeface="Lucida Sans Unicode"/>
              </a:rPr>
              <a:t>del </a:t>
            </a:r>
            <a:r>
              <a:rPr sz="1950" spc="-45" dirty="0">
                <a:latin typeface="Lucida Sans Unicode"/>
                <a:cs typeface="Lucida Sans Unicode"/>
              </a:rPr>
              <a:t>meñique, </a:t>
            </a:r>
            <a:r>
              <a:rPr sz="1950" spc="-40" dirty="0">
                <a:latin typeface="Lucida Sans Unicode"/>
                <a:cs typeface="Lucida Sans Unicode"/>
              </a:rPr>
              <a:t> </a:t>
            </a:r>
            <a:r>
              <a:rPr sz="1950" spc="-35" dirty="0">
                <a:latin typeface="Lucida Sans Unicode"/>
                <a:cs typeface="Lucida Sans Unicode"/>
              </a:rPr>
              <a:t>aductor</a:t>
            </a:r>
            <a:r>
              <a:rPr sz="1950" spc="-114" dirty="0">
                <a:latin typeface="Lucida Sans Unicode"/>
                <a:cs typeface="Lucida Sans Unicode"/>
              </a:rPr>
              <a:t> </a:t>
            </a:r>
            <a:r>
              <a:rPr sz="1950" spc="-40" dirty="0">
                <a:latin typeface="Lucida Sans Unicode"/>
                <a:cs typeface="Lucida Sans Unicode"/>
              </a:rPr>
              <a:t>del</a:t>
            </a:r>
            <a:r>
              <a:rPr sz="1950" spc="-114" dirty="0">
                <a:latin typeface="Lucida Sans Unicode"/>
                <a:cs typeface="Lucida Sans Unicode"/>
              </a:rPr>
              <a:t> </a:t>
            </a:r>
            <a:r>
              <a:rPr sz="1950" spc="-65" dirty="0">
                <a:latin typeface="Lucida Sans Unicode"/>
                <a:cs typeface="Lucida Sans Unicode"/>
              </a:rPr>
              <a:t>pulgar,</a:t>
            </a:r>
            <a:r>
              <a:rPr sz="1950" spc="-114" dirty="0">
                <a:latin typeface="Lucida Sans Unicode"/>
                <a:cs typeface="Lucida Sans Unicode"/>
              </a:rPr>
              <a:t> </a:t>
            </a:r>
            <a:r>
              <a:rPr sz="1950" spc="-60" dirty="0">
                <a:latin typeface="Lucida Sans Unicode"/>
                <a:cs typeface="Lucida Sans Unicode"/>
              </a:rPr>
              <a:t>flexor</a:t>
            </a:r>
            <a:r>
              <a:rPr sz="1950" spc="-114" dirty="0">
                <a:latin typeface="Lucida Sans Unicode"/>
                <a:cs typeface="Lucida Sans Unicode"/>
              </a:rPr>
              <a:t> </a:t>
            </a:r>
            <a:r>
              <a:rPr sz="1950" spc="-35" dirty="0">
                <a:latin typeface="Lucida Sans Unicode"/>
                <a:cs typeface="Lucida Sans Unicode"/>
              </a:rPr>
              <a:t>profundo</a:t>
            </a:r>
            <a:r>
              <a:rPr sz="1950" spc="-110" dirty="0">
                <a:latin typeface="Lucida Sans Unicode"/>
                <a:cs typeface="Lucida Sans Unicode"/>
              </a:rPr>
              <a:t> </a:t>
            </a:r>
            <a:r>
              <a:rPr sz="1950" spc="-40" dirty="0">
                <a:latin typeface="Lucida Sans Unicode"/>
                <a:cs typeface="Lucida Sans Unicode"/>
              </a:rPr>
              <a:t>del</a:t>
            </a:r>
            <a:r>
              <a:rPr sz="1950" spc="-114" dirty="0">
                <a:latin typeface="Lucida Sans Unicode"/>
                <a:cs typeface="Lucida Sans Unicode"/>
              </a:rPr>
              <a:t> </a:t>
            </a:r>
            <a:r>
              <a:rPr sz="1950" spc="-40" dirty="0">
                <a:latin typeface="Lucida Sans Unicode"/>
                <a:cs typeface="Lucida Sans Unicode"/>
              </a:rPr>
              <a:t>meñique.</a:t>
            </a:r>
            <a:endParaRPr sz="1950">
              <a:latin typeface="Lucida Sans Unicode"/>
              <a:cs typeface="Lucida Sans Unicode"/>
            </a:endParaRPr>
          </a:p>
          <a:p>
            <a:pPr marL="67945" marR="60325" algn="ctr">
              <a:lnSpc>
                <a:spcPct val="115399"/>
              </a:lnSpc>
            </a:pPr>
            <a:r>
              <a:rPr sz="1950" b="1" spc="-15" dirty="0">
                <a:latin typeface="Tahoma"/>
                <a:cs typeface="Tahoma"/>
              </a:rPr>
              <a:t>Hipotenares:</a:t>
            </a:r>
            <a:r>
              <a:rPr sz="1950" b="1" spc="-70" dirty="0">
                <a:latin typeface="Tahoma"/>
                <a:cs typeface="Tahoma"/>
              </a:rPr>
              <a:t> </a:t>
            </a:r>
            <a:r>
              <a:rPr sz="1950" spc="-35" dirty="0">
                <a:latin typeface="Lucida Sans Unicode"/>
                <a:cs typeface="Lucida Sans Unicode"/>
              </a:rPr>
              <a:t>abductor</a:t>
            </a:r>
            <a:r>
              <a:rPr sz="1950" spc="-114" dirty="0">
                <a:latin typeface="Lucida Sans Unicode"/>
                <a:cs typeface="Lucida Sans Unicode"/>
              </a:rPr>
              <a:t> </a:t>
            </a:r>
            <a:r>
              <a:rPr sz="1950" spc="-40" dirty="0">
                <a:latin typeface="Lucida Sans Unicode"/>
                <a:cs typeface="Lucida Sans Unicode"/>
              </a:rPr>
              <a:t>del</a:t>
            </a:r>
            <a:r>
              <a:rPr sz="1950" spc="-114" dirty="0">
                <a:latin typeface="Lucida Sans Unicode"/>
                <a:cs typeface="Lucida Sans Unicode"/>
              </a:rPr>
              <a:t> </a:t>
            </a:r>
            <a:r>
              <a:rPr sz="1950" spc="-45" dirty="0">
                <a:latin typeface="Lucida Sans Unicode"/>
                <a:cs typeface="Lucida Sans Unicode"/>
              </a:rPr>
              <a:t>meñique,</a:t>
            </a:r>
            <a:r>
              <a:rPr sz="1950" spc="-110" dirty="0">
                <a:latin typeface="Lucida Sans Unicode"/>
                <a:cs typeface="Lucida Sans Unicode"/>
              </a:rPr>
              <a:t> </a:t>
            </a:r>
            <a:r>
              <a:rPr sz="1950" spc="-60" dirty="0">
                <a:latin typeface="Lucida Sans Unicode"/>
                <a:cs typeface="Lucida Sans Unicode"/>
              </a:rPr>
              <a:t>flexor</a:t>
            </a:r>
            <a:r>
              <a:rPr sz="1950" spc="-114" dirty="0">
                <a:latin typeface="Lucida Sans Unicode"/>
                <a:cs typeface="Lucida Sans Unicode"/>
              </a:rPr>
              <a:t> </a:t>
            </a:r>
            <a:r>
              <a:rPr sz="1950" spc="-40" dirty="0">
                <a:latin typeface="Lucida Sans Unicode"/>
                <a:cs typeface="Lucida Sans Unicode"/>
              </a:rPr>
              <a:t>corto</a:t>
            </a:r>
            <a:r>
              <a:rPr sz="1950" spc="-114" dirty="0">
                <a:latin typeface="Lucida Sans Unicode"/>
                <a:cs typeface="Lucida Sans Unicode"/>
              </a:rPr>
              <a:t> </a:t>
            </a:r>
            <a:r>
              <a:rPr sz="1950" spc="-40" dirty="0">
                <a:latin typeface="Lucida Sans Unicode"/>
                <a:cs typeface="Lucida Sans Unicode"/>
              </a:rPr>
              <a:t>del </a:t>
            </a:r>
            <a:r>
              <a:rPr sz="1950" spc="-600" dirty="0">
                <a:latin typeface="Lucida Sans Unicode"/>
                <a:cs typeface="Lucida Sans Unicode"/>
              </a:rPr>
              <a:t> </a:t>
            </a:r>
            <a:r>
              <a:rPr sz="1950" spc="-20" dirty="0">
                <a:latin typeface="Lucida Sans Unicode"/>
                <a:cs typeface="Lucida Sans Unicode"/>
              </a:rPr>
              <a:t>m</a:t>
            </a:r>
            <a:r>
              <a:rPr sz="1950" spc="-5" dirty="0">
                <a:latin typeface="Lucida Sans Unicode"/>
                <a:cs typeface="Lucida Sans Unicode"/>
              </a:rPr>
              <a:t>e</a:t>
            </a:r>
            <a:r>
              <a:rPr sz="1950" spc="-25" dirty="0">
                <a:latin typeface="Lucida Sans Unicode"/>
                <a:cs typeface="Lucida Sans Unicode"/>
              </a:rPr>
              <a:t>ñ</a:t>
            </a:r>
            <a:r>
              <a:rPr sz="1950" spc="-80" dirty="0">
                <a:latin typeface="Lucida Sans Unicode"/>
                <a:cs typeface="Lucida Sans Unicode"/>
              </a:rPr>
              <a:t>i</a:t>
            </a:r>
            <a:r>
              <a:rPr sz="1950" spc="-45" dirty="0">
                <a:latin typeface="Lucida Sans Unicode"/>
                <a:cs typeface="Lucida Sans Unicode"/>
              </a:rPr>
              <a:t>q</a:t>
            </a:r>
            <a:r>
              <a:rPr sz="1950" spc="-25" dirty="0">
                <a:latin typeface="Lucida Sans Unicode"/>
                <a:cs typeface="Lucida Sans Unicode"/>
              </a:rPr>
              <a:t>u</a:t>
            </a:r>
            <a:r>
              <a:rPr sz="1950" spc="-5" dirty="0">
                <a:latin typeface="Lucida Sans Unicode"/>
                <a:cs typeface="Lucida Sans Unicode"/>
              </a:rPr>
              <a:t>e</a:t>
            </a:r>
            <a:r>
              <a:rPr sz="1950" spc="-145" dirty="0">
                <a:latin typeface="Lucida Sans Unicode"/>
                <a:cs typeface="Lucida Sans Unicode"/>
              </a:rPr>
              <a:t>,</a:t>
            </a:r>
            <a:r>
              <a:rPr sz="1950" spc="-114" dirty="0">
                <a:latin typeface="Lucida Sans Unicode"/>
                <a:cs typeface="Lucida Sans Unicode"/>
              </a:rPr>
              <a:t> </a:t>
            </a:r>
            <a:r>
              <a:rPr sz="1950" spc="-30" dirty="0">
                <a:latin typeface="Lucida Sans Unicode"/>
                <a:cs typeface="Lucida Sans Unicode"/>
              </a:rPr>
              <a:t>o</a:t>
            </a:r>
            <a:r>
              <a:rPr sz="1950" spc="-45" dirty="0">
                <a:latin typeface="Lucida Sans Unicode"/>
                <a:cs typeface="Lucida Sans Unicode"/>
              </a:rPr>
              <a:t>p</a:t>
            </a:r>
            <a:r>
              <a:rPr sz="1950" spc="-30" dirty="0">
                <a:latin typeface="Lucida Sans Unicode"/>
                <a:cs typeface="Lucida Sans Unicode"/>
              </a:rPr>
              <a:t>o</a:t>
            </a:r>
            <a:r>
              <a:rPr sz="1950" spc="-25" dirty="0">
                <a:latin typeface="Lucida Sans Unicode"/>
                <a:cs typeface="Lucida Sans Unicode"/>
              </a:rPr>
              <a:t>n</a:t>
            </a:r>
            <a:r>
              <a:rPr sz="1950" spc="-5" dirty="0">
                <a:latin typeface="Lucida Sans Unicode"/>
                <a:cs typeface="Lucida Sans Unicode"/>
              </a:rPr>
              <a:t>e</a:t>
            </a:r>
            <a:r>
              <a:rPr sz="1950" spc="-25" dirty="0">
                <a:latin typeface="Lucida Sans Unicode"/>
                <a:cs typeface="Lucida Sans Unicode"/>
              </a:rPr>
              <a:t>n</a:t>
            </a:r>
            <a:r>
              <a:rPr sz="1950" spc="-50" dirty="0">
                <a:latin typeface="Lucida Sans Unicode"/>
                <a:cs typeface="Lucida Sans Unicode"/>
              </a:rPr>
              <a:t>t</a:t>
            </a:r>
            <a:r>
              <a:rPr sz="1950" dirty="0">
                <a:latin typeface="Lucida Sans Unicode"/>
                <a:cs typeface="Lucida Sans Unicode"/>
              </a:rPr>
              <a:t>e</a:t>
            </a:r>
            <a:r>
              <a:rPr sz="1950" spc="-114" dirty="0">
                <a:latin typeface="Lucida Sans Unicode"/>
                <a:cs typeface="Lucida Sans Unicode"/>
              </a:rPr>
              <a:t> </a:t>
            </a:r>
            <a:r>
              <a:rPr sz="1950" spc="-45" dirty="0">
                <a:latin typeface="Lucida Sans Unicode"/>
                <a:cs typeface="Lucida Sans Unicode"/>
              </a:rPr>
              <a:t>d</a:t>
            </a:r>
            <a:r>
              <a:rPr sz="1950" spc="-5" dirty="0">
                <a:latin typeface="Lucida Sans Unicode"/>
                <a:cs typeface="Lucida Sans Unicode"/>
              </a:rPr>
              <a:t>e</a:t>
            </a:r>
            <a:r>
              <a:rPr sz="1950" spc="-75" dirty="0">
                <a:latin typeface="Lucida Sans Unicode"/>
                <a:cs typeface="Lucida Sans Unicode"/>
              </a:rPr>
              <a:t>l</a:t>
            </a:r>
            <a:r>
              <a:rPr sz="1950" spc="-114" dirty="0">
                <a:latin typeface="Lucida Sans Unicode"/>
                <a:cs typeface="Lucida Sans Unicode"/>
              </a:rPr>
              <a:t> </a:t>
            </a:r>
            <a:r>
              <a:rPr sz="1950" spc="-20" dirty="0">
                <a:latin typeface="Lucida Sans Unicode"/>
                <a:cs typeface="Lucida Sans Unicode"/>
              </a:rPr>
              <a:t>m</a:t>
            </a:r>
            <a:r>
              <a:rPr sz="1950" spc="-5" dirty="0">
                <a:latin typeface="Lucida Sans Unicode"/>
                <a:cs typeface="Lucida Sans Unicode"/>
              </a:rPr>
              <a:t>e</a:t>
            </a:r>
            <a:r>
              <a:rPr sz="1950" spc="-25" dirty="0">
                <a:latin typeface="Lucida Sans Unicode"/>
                <a:cs typeface="Lucida Sans Unicode"/>
              </a:rPr>
              <a:t>ñ</a:t>
            </a:r>
            <a:r>
              <a:rPr sz="1950" spc="-80" dirty="0">
                <a:latin typeface="Lucida Sans Unicode"/>
                <a:cs typeface="Lucida Sans Unicode"/>
              </a:rPr>
              <a:t>i</a:t>
            </a:r>
            <a:r>
              <a:rPr sz="1950" spc="-45" dirty="0">
                <a:latin typeface="Lucida Sans Unicode"/>
                <a:cs typeface="Lucida Sans Unicode"/>
              </a:rPr>
              <a:t>q</a:t>
            </a:r>
            <a:r>
              <a:rPr sz="1950" spc="-25" dirty="0">
                <a:latin typeface="Lucida Sans Unicode"/>
                <a:cs typeface="Lucida Sans Unicode"/>
              </a:rPr>
              <a:t>u</a:t>
            </a:r>
            <a:r>
              <a:rPr sz="1950" spc="-5" dirty="0">
                <a:latin typeface="Lucida Sans Unicode"/>
                <a:cs typeface="Lucida Sans Unicode"/>
              </a:rPr>
              <a:t>e</a:t>
            </a:r>
            <a:r>
              <a:rPr sz="1950" spc="-100" dirty="0">
                <a:latin typeface="Lucida Sans Unicode"/>
                <a:cs typeface="Lucida Sans Unicode"/>
              </a:rPr>
              <a:t>.</a:t>
            </a:r>
            <a:endParaRPr sz="19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164" y="6601018"/>
            <a:ext cx="5249545" cy="21399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R="123825" algn="ctr">
              <a:lnSpc>
                <a:spcPct val="100000"/>
              </a:lnSpc>
              <a:spcBef>
                <a:spcPts val="475"/>
              </a:spcBef>
            </a:pPr>
            <a:r>
              <a:rPr sz="2000" b="1" dirty="0">
                <a:latin typeface="Tahoma"/>
                <a:cs typeface="Tahoma"/>
              </a:rPr>
              <a:t>Músculos</a:t>
            </a:r>
            <a:r>
              <a:rPr sz="2000" b="1" spc="-100" dirty="0">
                <a:latin typeface="Tahoma"/>
                <a:cs typeface="Tahoma"/>
              </a:rPr>
              <a:t> </a:t>
            </a:r>
            <a:r>
              <a:rPr sz="2000" b="1" spc="-15" dirty="0">
                <a:latin typeface="Tahoma"/>
                <a:cs typeface="Tahoma"/>
              </a:rPr>
              <a:t>extrínsecos</a:t>
            </a:r>
            <a:endParaRPr sz="2000">
              <a:latin typeface="Tahoma"/>
              <a:cs typeface="Tahoma"/>
            </a:endParaRPr>
          </a:p>
          <a:p>
            <a:pPr marL="12700" marR="5080" algn="ctr">
              <a:lnSpc>
                <a:spcPct val="115599"/>
              </a:lnSpc>
            </a:pPr>
            <a:r>
              <a:rPr sz="2000" spc="70" dirty="0">
                <a:latin typeface="Lucida Sans Unicode"/>
                <a:cs typeface="Lucida Sans Unicode"/>
              </a:rPr>
              <a:t>M</a:t>
            </a:r>
            <a:r>
              <a:rPr sz="2000" spc="-25" dirty="0">
                <a:latin typeface="Lucida Sans Unicode"/>
                <a:cs typeface="Lucida Sans Unicode"/>
              </a:rPr>
              <a:t>ú</a:t>
            </a:r>
            <a:r>
              <a:rPr sz="2000" spc="-75" dirty="0">
                <a:latin typeface="Lucida Sans Unicode"/>
                <a:cs typeface="Lucida Sans Unicode"/>
              </a:rPr>
              <a:t>s</a:t>
            </a:r>
            <a:r>
              <a:rPr sz="2000" spc="-85" dirty="0">
                <a:latin typeface="Lucida Sans Unicode"/>
                <a:cs typeface="Lucida Sans Unicode"/>
              </a:rPr>
              <a:t>c</a:t>
            </a:r>
            <a:r>
              <a:rPr sz="2000" spc="-25" dirty="0">
                <a:latin typeface="Lucida Sans Unicode"/>
                <a:cs typeface="Lucida Sans Unicode"/>
              </a:rPr>
              <a:t>u</a:t>
            </a:r>
            <a:r>
              <a:rPr sz="2000" spc="-80" dirty="0">
                <a:latin typeface="Lucida Sans Unicode"/>
                <a:cs typeface="Lucida Sans Unicode"/>
              </a:rPr>
              <a:t>l</a:t>
            </a:r>
            <a:r>
              <a:rPr sz="2000" spc="-35" dirty="0">
                <a:latin typeface="Lucida Sans Unicode"/>
                <a:cs typeface="Lucida Sans Unicode"/>
              </a:rPr>
              <a:t>o</a:t>
            </a:r>
            <a:r>
              <a:rPr sz="2000" spc="-70" dirty="0">
                <a:latin typeface="Lucida Sans Unicode"/>
                <a:cs typeface="Lucida Sans Unicode"/>
              </a:rPr>
              <a:t>s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70" dirty="0">
                <a:latin typeface="Lucida Sans Unicode"/>
                <a:cs typeface="Lucida Sans Unicode"/>
              </a:rPr>
              <a:t>f</a:t>
            </a:r>
            <a:r>
              <a:rPr sz="2000" spc="-80" dirty="0">
                <a:latin typeface="Lucida Sans Unicode"/>
                <a:cs typeface="Lucida Sans Unicode"/>
              </a:rPr>
              <a:t>l</a:t>
            </a:r>
            <a:r>
              <a:rPr sz="2000" spc="-5" dirty="0">
                <a:latin typeface="Lucida Sans Unicode"/>
                <a:cs typeface="Lucida Sans Unicode"/>
              </a:rPr>
              <a:t>e</a:t>
            </a:r>
            <a:r>
              <a:rPr sz="2000" spc="-190" dirty="0">
                <a:latin typeface="Lucida Sans Unicode"/>
                <a:cs typeface="Lucida Sans Unicode"/>
              </a:rPr>
              <a:t>x</a:t>
            </a:r>
            <a:r>
              <a:rPr sz="2000" spc="-35" dirty="0">
                <a:latin typeface="Lucida Sans Unicode"/>
                <a:cs typeface="Lucida Sans Unicode"/>
              </a:rPr>
              <a:t>o</a:t>
            </a:r>
            <a:r>
              <a:rPr sz="2000" spc="-15" dirty="0">
                <a:latin typeface="Lucida Sans Unicode"/>
                <a:cs typeface="Lucida Sans Unicode"/>
              </a:rPr>
              <a:t>r</a:t>
            </a:r>
            <a:r>
              <a:rPr sz="2000" spc="-5" dirty="0">
                <a:latin typeface="Lucida Sans Unicode"/>
                <a:cs typeface="Lucida Sans Unicode"/>
              </a:rPr>
              <a:t>e</a:t>
            </a:r>
            <a:r>
              <a:rPr sz="2000" spc="-70" dirty="0">
                <a:latin typeface="Lucida Sans Unicode"/>
                <a:cs typeface="Lucida Sans Unicode"/>
              </a:rPr>
              <a:t>s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75" dirty="0">
                <a:latin typeface="Lucida Sans Unicode"/>
                <a:cs typeface="Lucida Sans Unicode"/>
              </a:rPr>
              <a:t>s</a:t>
            </a:r>
            <a:r>
              <a:rPr sz="2000" spc="-25" dirty="0">
                <a:latin typeface="Lucida Sans Unicode"/>
                <a:cs typeface="Lucida Sans Unicode"/>
              </a:rPr>
              <a:t>u</a:t>
            </a:r>
            <a:r>
              <a:rPr sz="2000" spc="-45" dirty="0">
                <a:latin typeface="Lucida Sans Unicode"/>
                <a:cs typeface="Lucida Sans Unicode"/>
              </a:rPr>
              <a:t>p</a:t>
            </a:r>
            <a:r>
              <a:rPr sz="2000" spc="-5" dirty="0">
                <a:latin typeface="Lucida Sans Unicode"/>
                <a:cs typeface="Lucida Sans Unicode"/>
              </a:rPr>
              <a:t>e</a:t>
            </a:r>
            <a:r>
              <a:rPr sz="2000" spc="-15" dirty="0">
                <a:latin typeface="Lucida Sans Unicode"/>
                <a:cs typeface="Lucida Sans Unicode"/>
              </a:rPr>
              <a:t>r</a:t>
            </a:r>
            <a:r>
              <a:rPr sz="2000" spc="-70" dirty="0">
                <a:latin typeface="Lucida Sans Unicode"/>
                <a:cs typeface="Lucida Sans Unicode"/>
              </a:rPr>
              <a:t>f</a:t>
            </a:r>
            <a:r>
              <a:rPr sz="2000" spc="-80" dirty="0">
                <a:latin typeface="Lucida Sans Unicode"/>
                <a:cs typeface="Lucida Sans Unicode"/>
              </a:rPr>
              <a:t>i</a:t>
            </a:r>
            <a:r>
              <a:rPr sz="2000" spc="-85" dirty="0">
                <a:latin typeface="Lucida Sans Unicode"/>
                <a:cs typeface="Lucida Sans Unicode"/>
              </a:rPr>
              <a:t>c</a:t>
            </a:r>
            <a:r>
              <a:rPr sz="2000" spc="-80" dirty="0">
                <a:latin typeface="Lucida Sans Unicode"/>
                <a:cs typeface="Lucida Sans Unicode"/>
              </a:rPr>
              <a:t>i</a:t>
            </a:r>
            <a:r>
              <a:rPr sz="2000" spc="-5" dirty="0">
                <a:latin typeface="Lucida Sans Unicode"/>
                <a:cs typeface="Lucida Sans Unicode"/>
              </a:rPr>
              <a:t>a</a:t>
            </a:r>
            <a:r>
              <a:rPr sz="2000" spc="-80" dirty="0">
                <a:latin typeface="Lucida Sans Unicode"/>
                <a:cs typeface="Lucida Sans Unicode"/>
              </a:rPr>
              <a:t>l</a:t>
            </a:r>
            <a:r>
              <a:rPr sz="2000" spc="-5" dirty="0">
                <a:latin typeface="Lucida Sans Unicode"/>
                <a:cs typeface="Lucida Sans Unicode"/>
              </a:rPr>
              <a:t>e</a:t>
            </a:r>
            <a:r>
              <a:rPr sz="2000" spc="-70" dirty="0">
                <a:latin typeface="Lucida Sans Unicode"/>
                <a:cs typeface="Lucida Sans Unicode"/>
              </a:rPr>
              <a:t>s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45" dirty="0">
                <a:latin typeface="Lucida Sans Unicode"/>
                <a:cs typeface="Lucida Sans Unicode"/>
              </a:rPr>
              <a:t>d</a:t>
            </a:r>
            <a:r>
              <a:rPr sz="2000" dirty="0">
                <a:latin typeface="Lucida Sans Unicode"/>
                <a:cs typeface="Lucida Sans Unicode"/>
              </a:rPr>
              <a:t>e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80" dirty="0">
                <a:latin typeface="Lucida Sans Unicode"/>
                <a:cs typeface="Lucida Sans Unicode"/>
              </a:rPr>
              <a:t>l</a:t>
            </a:r>
            <a:r>
              <a:rPr sz="2000" spc="-35" dirty="0">
                <a:latin typeface="Lucida Sans Unicode"/>
                <a:cs typeface="Lucida Sans Unicode"/>
              </a:rPr>
              <a:t>o</a:t>
            </a:r>
            <a:r>
              <a:rPr sz="2000" spc="-70" dirty="0">
                <a:latin typeface="Lucida Sans Unicode"/>
                <a:cs typeface="Lucida Sans Unicode"/>
              </a:rPr>
              <a:t>s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45" dirty="0">
                <a:latin typeface="Lucida Sans Unicode"/>
                <a:cs typeface="Lucida Sans Unicode"/>
              </a:rPr>
              <a:t>d</a:t>
            </a:r>
            <a:r>
              <a:rPr sz="2000" spc="-5" dirty="0">
                <a:latin typeface="Lucida Sans Unicode"/>
                <a:cs typeface="Lucida Sans Unicode"/>
              </a:rPr>
              <a:t>e</a:t>
            </a:r>
            <a:r>
              <a:rPr sz="2000" spc="-45" dirty="0">
                <a:latin typeface="Lucida Sans Unicode"/>
                <a:cs typeface="Lucida Sans Unicode"/>
              </a:rPr>
              <a:t>d</a:t>
            </a:r>
            <a:r>
              <a:rPr sz="2000" spc="-35" dirty="0">
                <a:latin typeface="Lucida Sans Unicode"/>
                <a:cs typeface="Lucida Sans Unicode"/>
              </a:rPr>
              <a:t>o</a:t>
            </a:r>
            <a:r>
              <a:rPr sz="2000" spc="-55" dirty="0">
                <a:latin typeface="Lucida Sans Unicode"/>
                <a:cs typeface="Lucida Sans Unicode"/>
              </a:rPr>
              <a:t>s  </a:t>
            </a:r>
            <a:r>
              <a:rPr sz="2000" spc="70" dirty="0">
                <a:latin typeface="Lucida Sans Unicode"/>
                <a:cs typeface="Lucida Sans Unicode"/>
              </a:rPr>
              <a:t>M</a:t>
            </a:r>
            <a:r>
              <a:rPr sz="2000" spc="-25" dirty="0">
                <a:latin typeface="Lucida Sans Unicode"/>
                <a:cs typeface="Lucida Sans Unicode"/>
              </a:rPr>
              <a:t>ú</a:t>
            </a:r>
            <a:r>
              <a:rPr sz="2000" spc="-75" dirty="0">
                <a:latin typeface="Lucida Sans Unicode"/>
                <a:cs typeface="Lucida Sans Unicode"/>
              </a:rPr>
              <a:t>s</a:t>
            </a:r>
            <a:r>
              <a:rPr sz="2000" spc="-85" dirty="0">
                <a:latin typeface="Lucida Sans Unicode"/>
                <a:cs typeface="Lucida Sans Unicode"/>
              </a:rPr>
              <a:t>c</a:t>
            </a:r>
            <a:r>
              <a:rPr sz="2000" spc="-25" dirty="0">
                <a:latin typeface="Lucida Sans Unicode"/>
                <a:cs typeface="Lucida Sans Unicode"/>
              </a:rPr>
              <a:t>u</a:t>
            </a:r>
            <a:r>
              <a:rPr sz="2000" spc="-80" dirty="0">
                <a:latin typeface="Lucida Sans Unicode"/>
                <a:cs typeface="Lucida Sans Unicode"/>
              </a:rPr>
              <a:t>l</a:t>
            </a:r>
            <a:r>
              <a:rPr sz="2000" spc="-35" dirty="0">
                <a:latin typeface="Lucida Sans Unicode"/>
                <a:cs typeface="Lucida Sans Unicode"/>
              </a:rPr>
              <a:t>o</a:t>
            </a:r>
            <a:r>
              <a:rPr sz="2000" spc="-70" dirty="0">
                <a:latin typeface="Lucida Sans Unicode"/>
                <a:cs typeface="Lucida Sans Unicode"/>
              </a:rPr>
              <a:t>s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70" dirty="0">
                <a:latin typeface="Lucida Sans Unicode"/>
                <a:cs typeface="Lucida Sans Unicode"/>
              </a:rPr>
              <a:t>f</a:t>
            </a:r>
            <a:r>
              <a:rPr sz="2000" spc="-80" dirty="0">
                <a:latin typeface="Lucida Sans Unicode"/>
                <a:cs typeface="Lucida Sans Unicode"/>
              </a:rPr>
              <a:t>l</a:t>
            </a:r>
            <a:r>
              <a:rPr sz="2000" spc="-5" dirty="0">
                <a:latin typeface="Lucida Sans Unicode"/>
                <a:cs typeface="Lucida Sans Unicode"/>
              </a:rPr>
              <a:t>e</a:t>
            </a:r>
            <a:r>
              <a:rPr sz="2000" spc="-190" dirty="0">
                <a:latin typeface="Lucida Sans Unicode"/>
                <a:cs typeface="Lucida Sans Unicode"/>
              </a:rPr>
              <a:t>x</a:t>
            </a:r>
            <a:r>
              <a:rPr sz="2000" spc="-35" dirty="0">
                <a:latin typeface="Lucida Sans Unicode"/>
                <a:cs typeface="Lucida Sans Unicode"/>
              </a:rPr>
              <a:t>o</a:t>
            </a:r>
            <a:r>
              <a:rPr sz="2000" spc="-15" dirty="0">
                <a:latin typeface="Lucida Sans Unicode"/>
                <a:cs typeface="Lucida Sans Unicode"/>
              </a:rPr>
              <a:t>r</a:t>
            </a:r>
            <a:r>
              <a:rPr sz="2000" spc="-5" dirty="0">
                <a:latin typeface="Lucida Sans Unicode"/>
                <a:cs typeface="Lucida Sans Unicode"/>
              </a:rPr>
              <a:t>e</a:t>
            </a:r>
            <a:r>
              <a:rPr sz="2000" spc="-70" dirty="0">
                <a:latin typeface="Lucida Sans Unicode"/>
                <a:cs typeface="Lucida Sans Unicode"/>
              </a:rPr>
              <a:t>s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45" dirty="0">
                <a:latin typeface="Lucida Sans Unicode"/>
                <a:cs typeface="Lucida Sans Unicode"/>
              </a:rPr>
              <a:t>p</a:t>
            </a:r>
            <a:r>
              <a:rPr sz="2000" spc="-15" dirty="0">
                <a:latin typeface="Lucida Sans Unicode"/>
                <a:cs typeface="Lucida Sans Unicode"/>
              </a:rPr>
              <a:t>r</a:t>
            </a:r>
            <a:r>
              <a:rPr sz="2000" spc="-35" dirty="0">
                <a:latin typeface="Lucida Sans Unicode"/>
                <a:cs typeface="Lucida Sans Unicode"/>
              </a:rPr>
              <a:t>o</a:t>
            </a:r>
            <a:r>
              <a:rPr sz="2000" spc="-70" dirty="0">
                <a:latin typeface="Lucida Sans Unicode"/>
                <a:cs typeface="Lucida Sans Unicode"/>
              </a:rPr>
              <a:t>f</a:t>
            </a:r>
            <a:r>
              <a:rPr sz="2000" spc="-25" dirty="0">
                <a:latin typeface="Lucida Sans Unicode"/>
                <a:cs typeface="Lucida Sans Unicode"/>
              </a:rPr>
              <a:t>un</a:t>
            </a:r>
            <a:r>
              <a:rPr sz="2000" spc="-45" dirty="0">
                <a:latin typeface="Lucida Sans Unicode"/>
                <a:cs typeface="Lucida Sans Unicode"/>
              </a:rPr>
              <a:t>d</a:t>
            </a:r>
            <a:r>
              <a:rPr sz="2000" spc="-35" dirty="0">
                <a:latin typeface="Lucida Sans Unicode"/>
                <a:cs typeface="Lucida Sans Unicode"/>
              </a:rPr>
              <a:t>o</a:t>
            </a:r>
            <a:r>
              <a:rPr sz="2000" spc="-70" dirty="0">
                <a:latin typeface="Lucida Sans Unicode"/>
                <a:cs typeface="Lucida Sans Unicode"/>
              </a:rPr>
              <a:t>s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45" dirty="0">
                <a:latin typeface="Lucida Sans Unicode"/>
                <a:cs typeface="Lucida Sans Unicode"/>
              </a:rPr>
              <a:t>d</a:t>
            </a:r>
            <a:r>
              <a:rPr sz="2000" dirty="0">
                <a:latin typeface="Lucida Sans Unicode"/>
                <a:cs typeface="Lucida Sans Unicode"/>
              </a:rPr>
              <a:t>e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80" dirty="0">
                <a:latin typeface="Lucida Sans Unicode"/>
                <a:cs typeface="Lucida Sans Unicode"/>
              </a:rPr>
              <a:t>l</a:t>
            </a:r>
            <a:r>
              <a:rPr sz="2000" spc="-35" dirty="0">
                <a:latin typeface="Lucida Sans Unicode"/>
                <a:cs typeface="Lucida Sans Unicode"/>
              </a:rPr>
              <a:t>o</a:t>
            </a:r>
            <a:r>
              <a:rPr sz="2000" spc="-70" dirty="0">
                <a:latin typeface="Lucida Sans Unicode"/>
                <a:cs typeface="Lucida Sans Unicode"/>
              </a:rPr>
              <a:t>s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45" dirty="0">
                <a:latin typeface="Lucida Sans Unicode"/>
                <a:cs typeface="Lucida Sans Unicode"/>
              </a:rPr>
              <a:t>d</a:t>
            </a:r>
            <a:r>
              <a:rPr sz="2000" spc="-5" dirty="0">
                <a:latin typeface="Lucida Sans Unicode"/>
                <a:cs typeface="Lucida Sans Unicode"/>
              </a:rPr>
              <a:t>e</a:t>
            </a:r>
            <a:r>
              <a:rPr sz="2000" spc="-45" dirty="0">
                <a:latin typeface="Lucida Sans Unicode"/>
                <a:cs typeface="Lucida Sans Unicode"/>
              </a:rPr>
              <a:t>d</a:t>
            </a:r>
            <a:r>
              <a:rPr sz="2000" spc="-35" dirty="0">
                <a:latin typeface="Lucida Sans Unicode"/>
                <a:cs typeface="Lucida Sans Unicode"/>
              </a:rPr>
              <a:t>o</a:t>
            </a:r>
            <a:r>
              <a:rPr sz="2000" spc="-55" dirty="0">
                <a:latin typeface="Lucida Sans Unicode"/>
                <a:cs typeface="Lucida Sans Unicode"/>
              </a:rPr>
              <a:t>s  </a:t>
            </a:r>
            <a:r>
              <a:rPr sz="2000" spc="70" dirty="0">
                <a:latin typeface="Lucida Sans Unicode"/>
                <a:cs typeface="Lucida Sans Unicode"/>
              </a:rPr>
              <a:t>M</a:t>
            </a:r>
            <a:r>
              <a:rPr sz="2000" spc="-25" dirty="0">
                <a:latin typeface="Lucida Sans Unicode"/>
                <a:cs typeface="Lucida Sans Unicode"/>
              </a:rPr>
              <a:t>ú</a:t>
            </a:r>
            <a:r>
              <a:rPr sz="2000" spc="-75" dirty="0">
                <a:latin typeface="Lucida Sans Unicode"/>
                <a:cs typeface="Lucida Sans Unicode"/>
              </a:rPr>
              <a:t>s</a:t>
            </a:r>
            <a:r>
              <a:rPr sz="2000" spc="-85" dirty="0">
                <a:latin typeface="Lucida Sans Unicode"/>
                <a:cs typeface="Lucida Sans Unicode"/>
              </a:rPr>
              <a:t>c</a:t>
            </a:r>
            <a:r>
              <a:rPr sz="2000" spc="-25" dirty="0">
                <a:latin typeface="Lucida Sans Unicode"/>
                <a:cs typeface="Lucida Sans Unicode"/>
              </a:rPr>
              <a:t>u</a:t>
            </a:r>
            <a:r>
              <a:rPr sz="2000" spc="-80" dirty="0">
                <a:latin typeface="Lucida Sans Unicode"/>
                <a:cs typeface="Lucida Sans Unicode"/>
              </a:rPr>
              <a:t>l</a:t>
            </a:r>
            <a:r>
              <a:rPr sz="2000" spc="-30" dirty="0">
                <a:latin typeface="Lucida Sans Unicode"/>
                <a:cs typeface="Lucida Sans Unicode"/>
              </a:rPr>
              <a:t>o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70" dirty="0">
                <a:latin typeface="Lucida Sans Unicode"/>
                <a:cs typeface="Lucida Sans Unicode"/>
              </a:rPr>
              <a:t>f</a:t>
            </a:r>
            <a:r>
              <a:rPr sz="2000" spc="-80" dirty="0">
                <a:latin typeface="Lucida Sans Unicode"/>
                <a:cs typeface="Lucida Sans Unicode"/>
              </a:rPr>
              <a:t>l</a:t>
            </a:r>
            <a:r>
              <a:rPr sz="2000" spc="-5" dirty="0">
                <a:latin typeface="Lucida Sans Unicode"/>
                <a:cs typeface="Lucida Sans Unicode"/>
              </a:rPr>
              <a:t>e</a:t>
            </a:r>
            <a:r>
              <a:rPr sz="2000" spc="-190" dirty="0">
                <a:latin typeface="Lucida Sans Unicode"/>
                <a:cs typeface="Lucida Sans Unicode"/>
              </a:rPr>
              <a:t>x</a:t>
            </a:r>
            <a:r>
              <a:rPr sz="2000" spc="-35" dirty="0">
                <a:latin typeface="Lucida Sans Unicode"/>
                <a:cs typeface="Lucida Sans Unicode"/>
              </a:rPr>
              <a:t>o</a:t>
            </a:r>
            <a:r>
              <a:rPr sz="2000" spc="-10" dirty="0">
                <a:latin typeface="Lucida Sans Unicode"/>
                <a:cs typeface="Lucida Sans Unicode"/>
              </a:rPr>
              <a:t>r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80" dirty="0">
                <a:latin typeface="Lucida Sans Unicode"/>
                <a:cs typeface="Lucida Sans Unicode"/>
              </a:rPr>
              <a:t>l</a:t>
            </a:r>
            <a:r>
              <a:rPr sz="2000" spc="-5" dirty="0">
                <a:latin typeface="Lucida Sans Unicode"/>
                <a:cs typeface="Lucida Sans Unicode"/>
              </a:rPr>
              <a:t>a</a:t>
            </a:r>
            <a:r>
              <a:rPr sz="2000" spc="-15" dirty="0">
                <a:latin typeface="Lucida Sans Unicode"/>
                <a:cs typeface="Lucida Sans Unicode"/>
              </a:rPr>
              <a:t>r</a:t>
            </a:r>
            <a:r>
              <a:rPr sz="2000" spc="-165" dirty="0">
                <a:latin typeface="Lucida Sans Unicode"/>
                <a:cs typeface="Lucida Sans Unicode"/>
              </a:rPr>
              <a:t>g</a:t>
            </a:r>
            <a:r>
              <a:rPr sz="2000" spc="-30" dirty="0">
                <a:latin typeface="Lucida Sans Unicode"/>
                <a:cs typeface="Lucida Sans Unicode"/>
              </a:rPr>
              <a:t>o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45" dirty="0">
                <a:latin typeface="Lucida Sans Unicode"/>
                <a:cs typeface="Lucida Sans Unicode"/>
              </a:rPr>
              <a:t>d</a:t>
            </a:r>
            <a:r>
              <a:rPr sz="2000" spc="-5" dirty="0">
                <a:latin typeface="Lucida Sans Unicode"/>
                <a:cs typeface="Lucida Sans Unicode"/>
              </a:rPr>
              <a:t>e</a:t>
            </a:r>
            <a:r>
              <a:rPr sz="2000" spc="-75" dirty="0">
                <a:latin typeface="Lucida Sans Unicode"/>
                <a:cs typeface="Lucida Sans Unicode"/>
              </a:rPr>
              <a:t>l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45" dirty="0">
                <a:latin typeface="Lucida Sans Unicode"/>
                <a:cs typeface="Lucida Sans Unicode"/>
              </a:rPr>
              <a:t>p</a:t>
            </a:r>
            <a:r>
              <a:rPr sz="2000" spc="-25" dirty="0">
                <a:latin typeface="Lucida Sans Unicode"/>
                <a:cs typeface="Lucida Sans Unicode"/>
              </a:rPr>
              <a:t>u</a:t>
            </a:r>
            <a:r>
              <a:rPr sz="2000" spc="-80" dirty="0">
                <a:latin typeface="Lucida Sans Unicode"/>
                <a:cs typeface="Lucida Sans Unicode"/>
              </a:rPr>
              <a:t>l</a:t>
            </a:r>
            <a:r>
              <a:rPr sz="2000" spc="-165" dirty="0">
                <a:latin typeface="Lucida Sans Unicode"/>
                <a:cs typeface="Lucida Sans Unicode"/>
              </a:rPr>
              <a:t>g</a:t>
            </a:r>
            <a:r>
              <a:rPr sz="2000" spc="-5" dirty="0">
                <a:latin typeface="Lucida Sans Unicode"/>
                <a:cs typeface="Lucida Sans Unicode"/>
              </a:rPr>
              <a:t>a</a:t>
            </a:r>
            <a:r>
              <a:rPr sz="2000" spc="-10" dirty="0">
                <a:latin typeface="Lucida Sans Unicode"/>
                <a:cs typeface="Lucida Sans Unicode"/>
              </a:rPr>
              <a:t>r</a:t>
            </a:r>
            <a:endParaRPr sz="2000">
              <a:latin typeface="Lucida Sans Unicode"/>
              <a:cs typeface="Lucida Sans Unicode"/>
            </a:endParaRPr>
          </a:p>
          <a:p>
            <a:pPr marL="288925" marR="412750" algn="ctr">
              <a:lnSpc>
                <a:spcPct val="115599"/>
              </a:lnSpc>
            </a:pPr>
            <a:r>
              <a:rPr sz="2000" spc="70" dirty="0">
                <a:latin typeface="Lucida Sans Unicode"/>
                <a:cs typeface="Lucida Sans Unicode"/>
              </a:rPr>
              <a:t>M</a:t>
            </a:r>
            <a:r>
              <a:rPr sz="2000" spc="-25" dirty="0">
                <a:latin typeface="Lucida Sans Unicode"/>
                <a:cs typeface="Lucida Sans Unicode"/>
              </a:rPr>
              <a:t>ú</a:t>
            </a:r>
            <a:r>
              <a:rPr sz="2000" spc="-75" dirty="0">
                <a:latin typeface="Lucida Sans Unicode"/>
                <a:cs typeface="Lucida Sans Unicode"/>
              </a:rPr>
              <a:t>s</a:t>
            </a:r>
            <a:r>
              <a:rPr sz="2000" spc="-85" dirty="0">
                <a:latin typeface="Lucida Sans Unicode"/>
                <a:cs typeface="Lucida Sans Unicode"/>
              </a:rPr>
              <a:t>c</a:t>
            </a:r>
            <a:r>
              <a:rPr sz="2000" spc="-25" dirty="0">
                <a:latin typeface="Lucida Sans Unicode"/>
                <a:cs typeface="Lucida Sans Unicode"/>
              </a:rPr>
              <a:t>u</a:t>
            </a:r>
            <a:r>
              <a:rPr sz="2000" spc="-80" dirty="0">
                <a:latin typeface="Lucida Sans Unicode"/>
                <a:cs typeface="Lucida Sans Unicode"/>
              </a:rPr>
              <a:t>l</a:t>
            </a:r>
            <a:r>
              <a:rPr sz="2000" spc="-30" dirty="0">
                <a:latin typeface="Lucida Sans Unicode"/>
                <a:cs typeface="Lucida Sans Unicode"/>
              </a:rPr>
              <a:t>o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e</a:t>
            </a:r>
            <a:r>
              <a:rPr sz="2000" spc="-190" dirty="0">
                <a:latin typeface="Lucida Sans Unicode"/>
                <a:cs typeface="Lucida Sans Unicode"/>
              </a:rPr>
              <a:t>x</a:t>
            </a:r>
            <a:r>
              <a:rPr sz="2000" spc="-50" dirty="0">
                <a:latin typeface="Lucida Sans Unicode"/>
                <a:cs typeface="Lucida Sans Unicode"/>
              </a:rPr>
              <a:t>t</a:t>
            </a:r>
            <a:r>
              <a:rPr sz="2000" spc="-5" dirty="0">
                <a:latin typeface="Lucida Sans Unicode"/>
                <a:cs typeface="Lucida Sans Unicode"/>
              </a:rPr>
              <a:t>e</a:t>
            </a:r>
            <a:r>
              <a:rPr sz="2000" spc="-25" dirty="0">
                <a:latin typeface="Lucida Sans Unicode"/>
                <a:cs typeface="Lucida Sans Unicode"/>
              </a:rPr>
              <a:t>n</a:t>
            </a:r>
            <a:r>
              <a:rPr sz="2000" spc="-75" dirty="0">
                <a:latin typeface="Lucida Sans Unicode"/>
                <a:cs typeface="Lucida Sans Unicode"/>
              </a:rPr>
              <a:t>s</a:t>
            </a:r>
            <a:r>
              <a:rPr sz="2000" spc="-35" dirty="0">
                <a:latin typeface="Lucida Sans Unicode"/>
                <a:cs typeface="Lucida Sans Unicode"/>
              </a:rPr>
              <a:t>o</a:t>
            </a:r>
            <a:r>
              <a:rPr sz="2000" spc="-10" dirty="0">
                <a:latin typeface="Lucida Sans Unicode"/>
                <a:cs typeface="Lucida Sans Unicode"/>
              </a:rPr>
              <a:t>r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85" dirty="0">
                <a:latin typeface="Lucida Sans Unicode"/>
                <a:cs typeface="Lucida Sans Unicode"/>
              </a:rPr>
              <a:t>c</a:t>
            </a:r>
            <a:r>
              <a:rPr sz="2000" spc="-35" dirty="0">
                <a:latin typeface="Lucida Sans Unicode"/>
                <a:cs typeface="Lucida Sans Unicode"/>
              </a:rPr>
              <a:t>o</a:t>
            </a:r>
            <a:r>
              <a:rPr sz="2000" spc="-20" dirty="0">
                <a:latin typeface="Lucida Sans Unicode"/>
                <a:cs typeface="Lucida Sans Unicode"/>
              </a:rPr>
              <a:t>m</a:t>
            </a:r>
            <a:r>
              <a:rPr sz="2000" spc="-25" dirty="0">
                <a:latin typeface="Lucida Sans Unicode"/>
                <a:cs typeface="Lucida Sans Unicode"/>
              </a:rPr>
              <a:t>ú</a:t>
            </a:r>
            <a:r>
              <a:rPr sz="2000" spc="-20" dirty="0">
                <a:latin typeface="Lucida Sans Unicode"/>
                <a:cs typeface="Lucida Sans Unicode"/>
              </a:rPr>
              <a:t>n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45" dirty="0">
                <a:latin typeface="Lucida Sans Unicode"/>
                <a:cs typeface="Lucida Sans Unicode"/>
              </a:rPr>
              <a:t>d</a:t>
            </a:r>
            <a:r>
              <a:rPr sz="2000" dirty="0">
                <a:latin typeface="Lucida Sans Unicode"/>
                <a:cs typeface="Lucida Sans Unicode"/>
              </a:rPr>
              <a:t>e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80" dirty="0">
                <a:latin typeface="Lucida Sans Unicode"/>
                <a:cs typeface="Lucida Sans Unicode"/>
              </a:rPr>
              <a:t>l</a:t>
            </a:r>
            <a:r>
              <a:rPr sz="2000" spc="-35" dirty="0">
                <a:latin typeface="Lucida Sans Unicode"/>
                <a:cs typeface="Lucida Sans Unicode"/>
              </a:rPr>
              <a:t>o</a:t>
            </a:r>
            <a:r>
              <a:rPr sz="2000" spc="-70" dirty="0">
                <a:latin typeface="Lucida Sans Unicode"/>
                <a:cs typeface="Lucida Sans Unicode"/>
              </a:rPr>
              <a:t>s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45" dirty="0">
                <a:latin typeface="Lucida Sans Unicode"/>
                <a:cs typeface="Lucida Sans Unicode"/>
              </a:rPr>
              <a:t>d</a:t>
            </a:r>
            <a:r>
              <a:rPr sz="2000" spc="-5" dirty="0">
                <a:latin typeface="Lucida Sans Unicode"/>
                <a:cs typeface="Lucida Sans Unicode"/>
              </a:rPr>
              <a:t>e</a:t>
            </a:r>
            <a:r>
              <a:rPr sz="2000" spc="-45" dirty="0">
                <a:latin typeface="Lucida Sans Unicode"/>
                <a:cs typeface="Lucida Sans Unicode"/>
              </a:rPr>
              <a:t>d</a:t>
            </a:r>
            <a:r>
              <a:rPr sz="2000" spc="-35" dirty="0">
                <a:latin typeface="Lucida Sans Unicode"/>
                <a:cs typeface="Lucida Sans Unicode"/>
              </a:rPr>
              <a:t>o</a:t>
            </a:r>
            <a:r>
              <a:rPr sz="2000" spc="-55" dirty="0">
                <a:latin typeface="Lucida Sans Unicode"/>
                <a:cs typeface="Lucida Sans Unicode"/>
              </a:rPr>
              <a:t>s  </a:t>
            </a:r>
            <a:r>
              <a:rPr sz="2000" spc="70" dirty="0">
                <a:latin typeface="Lucida Sans Unicode"/>
                <a:cs typeface="Lucida Sans Unicode"/>
              </a:rPr>
              <a:t>M</a:t>
            </a:r>
            <a:r>
              <a:rPr sz="2000" spc="-25" dirty="0">
                <a:latin typeface="Lucida Sans Unicode"/>
                <a:cs typeface="Lucida Sans Unicode"/>
              </a:rPr>
              <a:t>ú</a:t>
            </a:r>
            <a:r>
              <a:rPr sz="2000" spc="-75" dirty="0">
                <a:latin typeface="Lucida Sans Unicode"/>
                <a:cs typeface="Lucida Sans Unicode"/>
              </a:rPr>
              <a:t>s</a:t>
            </a:r>
            <a:r>
              <a:rPr sz="2000" spc="-85" dirty="0">
                <a:latin typeface="Lucida Sans Unicode"/>
                <a:cs typeface="Lucida Sans Unicode"/>
              </a:rPr>
              <a:t>c</a:t>
            </a:r>
            <a:r>
              <a:rPr sz="2000" spc="-25" dirty="0">
                <a:latin typeface="Lucida Sans Unicode"/>
                <a:cs typeface="Lucida Sans Unicode"/>
              </a:rPr>
              <a:t>u</a:t>
            </a:r>
            <a:r>
              <a:rPr sz="2000" spc="-80" dirty="0">
                <a:latin typeface="Lucida Sans Unicode"/>
                <a:cs typeface="Lucida Sans Unicode"/>
              </a:rPr>
              <a:t>l</a:t>
            </a:r>
            <a:r>
              <a:rPr sz="2000" spc="-30" dirty="0">
                <a:latin typeface="Lucida Sans Unicode"/>
                <a:cs typeface="Lucida Sans Unicode"/>
              </a:rPr>
              <a:t>o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e</a:t>
            </a:r>
            <a:r>
              <a:rPr sz="2000" spc="-190" dirty="0">
                <a:latin typeface="Lucida Sans Unicode"/>
                <a:cs typeface="Lucida Sans Unicode"/>
              </a:rPr>
              <a:t>x</a:t>
            </a:r>
            <a:r>
              <a:rPr sz="2000" spc="-50" dirty="0">
                <a:latin typeface="Lucida Sans Unicode"/>
                <a:cs typeface="Lucida Sans Unicode"/>
              </a:rPr>
              <a:t>t</a:t>
            </a:r>
            <a:r>
              <a:rPr sz="2000" spc="-5" dirty="0">
                <a:latin typeface="Lucida Sans Unicode"/>
                <a:cs typeface="Lucida Sans Unicode"/>
              </a:rPr>
              <a:t>e</a:t>
            </a:r>
            <a:r>
              <a:rPr sz="2000" spc="-25" dirty="0">
                <a:latin typeface="Lucida Sans Unicode"/>
                <a:cs typeface="Lucida Sans Unicode"/>
              </a:rPr>
              <a:t>n</a:t>
            </a:r>
            <a:r>
              <a:rPr sz="2000" spc="-75" dirty="0">
                <a:latin typeface="Lucida Sans Unicode"/>
                <a:cs typeface="Lucida Sans Unicode"/>
              </a:rPr>
              <a:t>s</a:t>
            </a:r>
            <a:r>
              <a:rPr sz="2000" spc="-35" dirty="0">
                <a:latin typeface="Lucida Sans Unicode"/>
                <a:cs typeface="Lucida Sans Unicode"/>
              </a:rPr>
              <a:t>o</a:t>
            </a:r>
            <a:r>
              <a:rPr sz="2000" spc="-10" dirty="0">
                <a:latin typeface="Lucida Sans Unicode"/>
                <a:cs typeface="Lucida Sans Unicode"/>
              </a:rPr>
              <a:t>r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45" dirty="0">
                <a:latin typeface="Lucida Sans Unicode"/>
                <a:cs typeface="Lucida Sans Unicode"/>
              </a:rPr>
              <a:t>p</a:t>
            </a:r>
            <a:r>
              <a:rPr sz="2000" spc="-15" dirty="0">
                <a:latin typeface="Lucida Sans Unicode"/>
                <a:cs typeface="Lucida Sans Unicode"/>
              </a:rPr>
              <a:t>r</a:t>
            </a:r>
            <a:r>
              <a:rPr sz="2000" spc="-35" dirty="0">
                <a:latin typeface="Lucida Sans Unicode"/>
                <a:cs typeface="Lucida Sans Unicode"/>
              </a:rPr>
              <a:t>o</a:t>
            </a:r>
            <a:r>
              <a:rPr sz="2000" spc="-45" dirty="0">
                <a:latin typeface="Lucida Sans Unicode"/>
                <a:cs typeface="Lucida Sans Unicode"/>
              </a:rPr>
              <a:t>p</a:t>
            </a:r>
            <a:r>
              <a:rPr sz="2000" spc="-80" dirty="0">
                <a:latin typeface="Lucida Sans Unicode"/>
                <a:cs typeface="Lucida Sans Unicode"/>
              </a:rPr>
              <a:t>i</a:t>
            </a:r>
            <a:r>
              <a:rPr sz="2000" spc="-30" dirty="0">
                <a:latin typeface="Lucida Sans Unicode"/>
                <a:cs typeface="Lucida Sans Unicode"/>
              </a:rPr>
              <a:t>o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45" dirty="0">
                <a:latin typeface="Lucida Sans Unicode"/>
                <a:cs typeface="Lucida Sans Unicode"/>
              </a:rPr>
              <a:t>d</a:t>
            </a:r>
            <a:r>
              <a:rPr sz="2000" spc="-5" dirty="0">
                <a:latin typeface="Lucida Sans Unicode"/>
                <a:cs typeface="Lucida Sans Unicode"/>
              </a:rPr>
              <a:t>e</a:t>
            </a:r>
            <a:r>
              <a:rPr sz="2000" spc="-75" dirty="0">
                <a:latin typeface="Lucida Sans Unicode"/>
                <a:cs typeface="Lucida Sans Unicode"/>
              </a:rPr>
              <a:t>l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m</a:t>
            </a:r>
            <a:r>
              <a:rPr sz="2000" spc="-5" dirty="0">
                <a:latin typeface="Lucida Sans Unicode"/>
                <a:cs typeface="Lucida Sans Unicode"/>
              </a:rPr>
              <a:t>e</a:t>
            </a:r>
            <a:r>
              <a:rPr sz="2000" spc="-25" dirty="0">
                <a:latin typeface="Lucida Sans Unicode"/>
                <a:cs typeface="Lucida Sans Unicode"/>
              </a:rPr>
              <a:t>ñ</a:t>
            </a:r>
            <a:r>
              <a:rPr sz="2000" spc="-80" dirty="0">
                <a:latin typeface="Lucida Sans Unicode"/>
                <a:cs typeface="Lucida Sans Unicode"/>
              </a:rPr>
              <a:t>i</a:t>
            </a:r>
            <a:r>
              <a:rPr sz="2000" spc="-45" dirty="0">
                <a:latin typeface="Lucida Sans Unicode"/>
                <a:cs typeface="Lucida Sans Unicode"/>
              </a:rPr>
              <a:t>q</a:t>
            </a:r>
            <a:r>
              <a:rPr sz="2000" spc="-25" dirty="0">
                <a:latin typeface="Lucida Sans Unicode"/>
                <a:cs typeface="Lucida Sans Unicode"/>
              </a:rPr>
              <a:t>u</a:t>
            </a:r>
            <a:r>
              <a:rPr sz="2000" dirty="0">
                <a:latin typeface="Lucida Sans Unicode"/>
                <a:cs typeface="Lucida Sans Unicode"/>
              </a:rPr>
              <a:t>e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30901" y="1498470"/>
            <a:ext cx="13611860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spc="-20" dirty="0">
                <a:latin typeface="Lucida Sans Unicode"/>
                <a:cs typeface="Lucida Sans Unicode"/>
              </a:rPr>
              <a:t>Los</a:t>
            </a:r>
            <a:r>
              <a:rPr sz="1950" spc="-105" dirty="0">
                <a:latin typeface="Lucida Sans Unicode"/>
                <a:cs typeface="Lucida Sans Unicode"/>
              </a:rPr>
              <a:t> </a:t>
            </a:r>
            <a:r>
              <a:rPr sz="1950" spc="-25" dirty="0">
                <a:latin typeface="Lucida Sans Unicode"/>
                <a:cs typeface="Lucida Sans Unicode"/>
              </a:rPr>
              <a:t>músculos</a:t>
            </a:r>
            <a:r>
              <a:rPr sz="1950" spc="-100" dirty="0">
                <a:latin typeface="Lucida Sans Unicode"/>
                <a:cs typeface="Lucida Sans Unicode"/>
              </a:rPr>
              <a:t> </a:t>
            </a:r>
            <a:r>
              <a:rPr sz="1950" spc="5" dirty="0">
                <a:latin typeface="Lucida Sans Unicode"/>
                <a:cs typeface="Lucida Sans Unicode"/>
              </a:rPr>
              <a:t>de</a:t>
            </a:r>
            <a:r>
              <a:rPr sz="1950" spc="-100" dirty="0">
                <a:latin typeface="Lucida Sans Unicode"/>
                <a:cs typeface="Lucida Sans Unicode"/>
              </a:rPr>
              <a:t> </a:t>
            </a:r>
            <a:r>
              <a:rPr sz="1950" spc="-20" dirty="0">
                <a:latin typeface="Lucida Sans Unicode"/>
                <a:cs typeface="Lucida Sans Unicode"/>
              </a:rPr>
              <a:t>la</a:t>
            </a:r>
            <a:r>
              <a:rPr sz="1950" spc="-100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mano</a:t>
            </a:r>
            <a:r>
              <a:rPr sz="1950" spc="-105" dirty="0">
                <a:latin typeface="Lucida Sans Unicode"/>
                <a:cs typeface="Lucida Sans Unicode"/>
              </a:rPr>
              <a:t> </a:t>
            </a:r>
            <a:r>
              <a:rPr sz="1950" spc="-10" dirty="0">
                <a:latin typeface="Lucida Sans Unicode"/>
                <a:cs typeface="Lucida Sans Unicode"/>
              </a:rPr>
              <a:t>se</a:t>
            </a:r>
            <a:r>
              <a:rPr sz="1950" spc="-100" dirty="0">
                <a:latin typeface="Lucida Sans Unicode"/>
                <a:cs typeface="Lucida Sans Unicode"/>
              </a:rPr>
              <a:t> </a:t>
            </a:r>
            <a:r>
              <a:rPr sz="1950" spc="-20" dirty="0">
                <a:latin typeface="Lucida Sans Unicode"/>
                <a:cs typeface="Lucida Sans Unicode"/>
              </a:rPr>
              <a:t>dividen</a:t>
            </a:r>
            <a:r>
              <a:rPr sz="1950" spc="-100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en</a:t>
            </a:r>
            <a:r>
              <a:rPr sz="1950" spc="-100" dirty="0">
                <a:latin typeface="Lucida Sans Unicode"/>
                <a:cs typeface="Lucida Sans Unicode"/>
              </a:rPr>
              <a:t> </a:t>
            </a:r>
            <a:r>
              <a:rPr sz="1950" spc="-20" dirty="0">
                <a:latin typeface="Lucida Sans Unicode"/>
                <a:cs typeface="Lucida Sans Unicode"/>
              </a:rPr>
              <a:t>dos</a:t>
            </a:r>
            <a:r>
              <a:rPr sz="1950" spc="-105" dirty="0">
                <a:latin typeface="Lucida Sans Unicode"/>
                <a:cs typeface="Lucida Sans Unicode"/>
              </a:rPr>
              <a:t> </a:t>
            </a:r>
            <a:r>
              <a:rPr sz="1950" spc="-30" dirty="0">
                <a:latin typeface="Lucida Sans Unicode"/>
                <a:cs typeface="Lucida Sans Unicode"/>
              </a:rPr>
              <a:t>grupos</a:t>
            </a:r>
            <a:r>
              <a:rPr sz="1950" spc="-100" dirty="0">
                <a:latin typeface="Lucida Sans Unicode"/>
                <a:cs typeface="Lucida Sans Unicode"/>
              </a:rPr>
              <a:t> </a:t>
            </a:r>
            <a:r>
              <a:rPr sz="1950" spc="-30" dirty="0">
                <a:latin typeface="Lucida Sans Unicode"/>
                <a:cs typeface="Lucida Sans Unicode"/>
              </a:rPr>
              <a:t>principales:</a:t>
            </a:r>
            <a:r>
              <a:rPr sz="1950" spc="-100" dirty="0">
                <a:latin typeface="Lucida Sans Unicode"/>
                <a:cs typeface="Lucida Sans Unicode"/>
              </a:rPr>
              <a:t> </a:t>
            </a:r>
            <a:r>
              <a:rPr sz="1950" spc="-40" dirty="0">
                <a:latin typeface="Lucida Sans Unicode"/>
                <a:cs typeface="Lucida Sans Unicode"/>
              </a:rPr>
              <a:t>los</a:t>
            </a:r>
            <a:r>
              <a:rPr sz="1950" spc="-100" dirty="0">
                <a:latin typeface="Lucida Sans Unicode"/>
                <a:cs typeface="Lucida Sans Unicode"/>
              </a:rPr>
              <a:t> </a:t>
            </a:r>
            <a:r>
              <a:rPr sz="1950" spc="-25" dirty="0">
                <a:latin typeface="Lucida Sans Unicode"/>
                <a:cs typeface="Lucida Sans Unicode"/>
              </a:rPr>
              <a:t>músculos</a:t>
            </a:r>
            <a:r>
              <a:rPr sz="1950" spc="-100" dirty="0">
                <a:latin typeface="Lucida Sans Unicode"/>
                <a:cs typeface="Lucida Sans Unicode"/>
              </a:rPr>
              <a:t> </a:t>
            </a:r>
            <a:r>
              <a:rPr sz="1950" spc="-25" dirty="0">
                <a:latin typeface="Lucida Sans Unicode"/>
                <a:cs typeface="Lucida Sans Unicode"/>
              </a:rPr>
              <a:t>intrínsecos</a:t>
            </a:r>
            <a:r>
              <a:rPr sz="1950" spc="-105" dirty="0">
                <a:latin typeface="Lucida Sans Unicode"/>
                <a:cs typeface="Lucida Sans Unicode"/>
              </a:rPr>
              <a:t> </a:t>
            </a:r>
            <a:r>
              <a:rPr sz="1950" spc="-20" dirty="0">
                <a:latin typeface="Lucida Sans Unicode"/>
                <a:cs typeface="Lucida Sans Unicode"/>
              </a:rPr>
              <a:t>y</a:t>
            </a:r>
            <a:r>
              <a:rPr sz="1950" spc="-100" dirty="0">
                <a:latin typeface="Lucida Sans Unicode"/>
                <a:cs typeface="Lucida Sans Unicode"/>
              </a:rPr>
              <a:t> </a:t>
            </a:r>
            <a:r>
              <a:rPr sz="1950" spc="-40" dirty="0">
                <a:latin typeface="Lucida Sans Unicode"/>
                <a:cs typeface="Lucida Sans Unicode"/>
              </a:rPr>
              <a:t>los</a:t>
            </a:r>
            <a:r>
              <a:rPr sz="1950" spc="-100" dirty="0">
                <a:latin typeface="Lucida Sans Unicode"/>
                <a:cs typeface="Lucida Sans Unicode"/>
              </a:rPr>
              <a:t> </a:t>
            </a:r>
            <a:r>
              <a:rPr sz="1950" spc="-25" dirty="0">
                <a:latin typeface="Lucida Sans Unicode"/>
                <a:cs typeface="Lucida Sans Unicode"/>
              </a:rPr>
              <a:t>músculos</a:t>
            </a:r>
            <a:r>
              <a:rPr sz="1950" spc="-100" dirty="0">
                <a:latin typeface="Lucida Sans Unicode"/>
                <a:cs typeface="Lucida Sans Unicode"/>
              </a:rPr>
              <a:t> </a:t>
            </a:r>
            <a:r>
              <a:rPr sz="1950" spc="-40" dirty="0">
                <a:latin typeface="Lucida Sans Unicode"/>
                <a:cs typeface="Lucida Sans Unicode"/>
              </a:rPr>
              <a:t>extrínsecos.</a:t>
            </a:r>
            <a:endParaRPr sz="19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1070" y="591302"/>
            <a:ext cx="2819399" cy="18954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13437" y="182720"/>
            <a:ext cx="4309110" cy="414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50" b="1" spc="-5" dirty="0">
                <a:latin typeface="Tahoma"/>
                <a:cs typeface="Tahoma"/>
              </a:rPr>
              <a:t>Líquidos</a:t>
            </a:r>
            <a:r>
              <a:rPr sz="2550" b="1" spc="-114" dirty="0">
                <a:latin typeface="Tahoma"/>
                <a:cs typeface="Tahoma"/>
              </a:rPr>
              <a:t> </a:t>
            </a:r>
            <a:r>
              <a:rPr sz="2550" b="1" spc="-35" dirty="0">
                <a:latin typeface="Tahoma"/>
                <a:cs typeface="Tahoma"/>
              </a:rPr>
              <a:t>Vasos</a:t>
            </a:r>
            <a:r>
              <a:rPr sz="2550" b="1" spc="-110" dirty="0">
                <a:latin typeface="Tahoma"/>
                <a:cs typeface="Tahoma"/>
              </a:rPr>
              <a:t> </a:t>
            </a:r>
            <a:r>
              <a:rPr sz="2550" b="1" spc="-20" dirty="0">
                <a:latin typeface="Tahoma"/>
                <a:cs typeface="Tahoma"/>
              </a:rPr>
              <a:t>sanguíneos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0001" y="2457557"/>
            <a:ext cx="2479675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10" dirty="0">
                <a:latin typeface="Tahoma"/>
                <a:cs typeface="Tahoma"/>
              </a:rPr>
              <a:t>Músculo</a:t>
            </a:r>
            <a:r>
              <a:rPr sz="2400" b="1" spc="-140" dirty="0">
                <a:latin typeface="Tahoma"/>
                <a:cs typeface="Tahoma"/>
              </a:rPr>
              <a:t> </a:t>
            </a:r>
            <a:r>
              <a:rPr sz="2400" b="1" spc="20" dirty="0">
                <a:latin typeface="Tahoma"/>
                <a:cs typeface="Tahoma"/>
              </a:rPr>
              <a:t>normal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3193" y="7670126"/>
            <a:ext cx="3253740" cy="4318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50" b="1" spc="5" dirty="0">
                <a:latin typeface="Tahoma"/>
                <a:cs typeface="Tahoma"/>
              </a:rPr>
              <a:t>Hueso</a:t>
            </a:r>
            <a:r>
              <a:rPr sz="2650" b="1" spc="-145" dirty="0">
                <a:latin typeface="Tahoma"/>
                <a:cs typeface="Tahoma"/>
              </a:rPr>
              <a:t> </a:t>
            </a:r>
            <a:r>
              <a:rPr sz="2650" b="1" dirty="0">
                <a:latin typeface="Tahoma"/>
                <a:cs typeface="Tahoma"/>
              </a:rPr>
              <a:t>calcificación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9285" y="5038091"/>
            <a:ext cx="1801495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b="1" spc="-15" dirty="0">
                <a:latin typeface="Tahoma"/>
                <a:cs typeface="Tahoma"/>
              </a:rPr>
              <a:t>Tendones</a:t>
            </a:r>
            <a:endParaRPr sz="29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84850" y="1056162"/>
            <a:ext cx="5124449" cy="847723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79449" y="318327"/>
            <a:ext cx="38106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60" dirty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2800" b="1" spc="-41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262626"/>
                </a:solidFill>
                <a:latin typeface="Arial"/>
                <a:cs typeface="Arial"/>
              </a:rPr>
              <a:t>R</a:t>
            </a:r>
            <a:r>
              <a:rPr sz="2800" b="1" spc="-41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262626"/>
                </a:solidFill>
                <a:latin typeface="Arial"/>
                <a:cs typeface="Arial"/>
              </a:rPr>
              <a:t>A</a:t>
            </a:r>
            <a:r>
              <a:rPr sz="2800" b="1" spc="-41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800" b="1" spc="590" dirty="0">
                <a:solidFill>
                  <a:srgbClr val="262626"/>
                </a:solidFill>
                <a:latin typeface="Arial"/>
                <a:cs typeface="Arial"/>
              </a:rPr>
              <a:t>N</a:t>
            </a:r>
            <a:r>
              <a:rPr sz="2800" b="1" spc="-229" dirty="0">
                <a:solidFill>
                  <a:srgbClr val="262626"/>
                </a:solidFill>
                <a:latin typeface="Arial"/>
                <a:cs typeface="Arial"/>
              </a:rPr>
              <a:t>S</a:t>
            </a:r>
            <a:r>
              <a:rPr sz="2800" b="1" spc="-41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800" b="1" spc="465" dirty="0">
                <a:solidFill>
                  <a:srgbClr val="262626"/>
                </a:solidFill>
                <a:latin typeface="Arial"/>
                <a:cs typeface="Arial"/>
              </a:rPr>
              <a:t>D</a:t>
            </a:r>
            <a:r>
              <a:rPr sz="2800" b="1" spc="520" dirty="0">
                <a:solidFill>
                  <a:srgbClr val="262626"/>
                </a:solidFill>
                <a:latin typeface="Arial"/>
                <a:cs typeface="Arial"/>
              </a:rPr>
              <a:t>U</a:t>
            </a:r>
            <a:r>
              <a:rPr sz="2800" b="1" spc="60" dirty="0">
                <a:solidFill>
                  <a:srgbClr val="262626"/>
                </a:solidFill>
                <a:latin typeface="Arial"/>
                <a:cs typeface="Arial"/>
              </a:rPr>
              <a:t>C</a:t>
            </a:r>
            <a:r>
              <a:rPr sz="2800" b="1" spc="-41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800" b="1" spc="-60" dirty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2800" b="1" spc="-41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800" b="1" spc="560" dirty="0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sz="2800" b="1" spc="-50" dirty="0">
                <a:solidFill>
                  <a:srgbClr val="262626"/>
                </a:solidFill>
                <a:latin typeface="Arial"/>
                <a:cs typeface="Arial"/>
              </a:rPr>
              <a:t>R</a:t>
            </a:r>
            <a:r>
              <a:rPr sz="2800" b="1" spc="-41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262626"/>
                </a:solidFill>
                <a:latin typeface="Arial"/>
                <a:cs typeface="Arial"/>
              </a:rPr>
              <a:t>E</a:t>
            </a:r>
            <a:r>
              <a:rPr sz="2800" b="1" spc="-41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800" b="1" spc="-229" dirty="0">
                <a:solidFill>
                  <a:srgbClr val="262626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8497" y="2931910"/>
            <a:ext cx="2905124" cy="18478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1070" y="5588568"/>
            <a:ext cx="3086099" cy="20478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34453" y="8168578"/>
            <a:ext cx="2952749" cy="18764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6094" y="6540214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605068"/>
            <a:ext cx="7614284" cy="935355"/>
          </a:xfrm>
          <a:custGeom>
            <a:avLst/>
            <a:gdLst/>
            <a:ahLst/>
            <a:cxnLst/>
            <a:rect l="l" t="t" r="r" b="b"/>
            <a:pathLst>
              <a:path w="7614284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7614284" h="935354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7614284" h="935354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  <a:path w="7614284" h="935354">
                <a:moveTo>
                  <a:pt x="4566094" y="0"/>
                </a:moveTo>
                <a:lnTo>
                  <a:pt x="6090094" y="0"/>
                </a:lnTo>
                <a:lnTo>
                  <a:pt x="6090094" y="935337"/>
                </a:lnTo>
                <a:lnTo>
                  <a:pt x="4566094" y="935337"/>
                </a:lnTo>
                <a:lnTo>
                  <a:pt x="4566094" y="0"/>
                </a:lnTo>
                <a:close/>
              </a:path>
              <a:path w="7614284" h="935354">
                <a:moveTo>
                  <a:pt x="6090094" y="0"/>
                </a:moveTo>
                <a:lnTo>
                  <a:pt x="7614094" y="0"/>
                </a:lnTo>
                <a:lnTo>
                  <a:pt x="7614094" y="935337"/>
                </a:lnTo>
                <a:lnTo>
                  <a:pt x="6090094" y="935337"/>
                </a:lnTo>
                <a:lnTo>
                  <a:pt x="6090094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8094" y="2799533"/>
            <a:ext cx="3048000" cy="935355"/>
          </a:xfrm>
          <a:custGeom>
            <a:avLst/>
            <a:gdLst/>
            <a:ahLst/>
            <a:cxnLst/>
            <a:rect l="l" t="t" r="r" b="b"/>
            <a:pathLst>
              <a:path w="3048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935354">
                <a:moveTo>
                  <a:pt x="1524000" y="0"/>
                </a:moveTo>
                <a:lnTo>
                  <a:pt x="3047999" y="0"/>
                </a:lnTo>
                <a:lnTo>
                  <a:pt x="3047999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4094" y="2799533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8094" y="1864387"/>
            <a:ext cx="7620000" cy="935355"/>
          </a:xfrm>
          <a:custGeom>
            <a:avLst/>
            <a:gdLst/>
            <a:ahLst/>
            <a:cxnLst/>
            <a:rect l="l" t="t" r="r" b="b"/>
            <a:pathLst>
              <a:path w="7620000" h="935355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7620000" h="935355">
                <a:moveTo>
                  <a:pt x="1524000" y="0"/>
                </a:moveTo>
                <a:lnTo>
                  <a:pt x="3047999" y="0"/>
                </a:lnTo>
                <a:lnTo>
                  <a:pt x="3047999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  <a:path w="7620000" h="935355">
                <a:moveTo>
                  <a:pt x="3047999" y="0"/>
                </a:moveTo>
                <a:lnTo>
                  <a:pt x="4572000" y="0"/>
                </a:lnTo>
                <a:lnTo>
                  <a:pt x="4572000" y="935337"/>
                </a:lnTo>
                <a:lnTo>
                  <a:pt x="3047999" y="935337"/>
                </a:lnTo>
                <a:lnTo>
                  <a:pt x="3047999" y="0"/>
                </a:lnTo>
                <a:close/>
              </a:path>
              <a:path w="7620000" h="935355">
                <a:moveTo>
                  <a:pt x="4572000" y="0"/>
                </a:moveTo>
                <a:lnTo>
                  <a:pt x="6096000" y="0"/>
                </a:lnTo>
                <a:lnTo>
                  <a:pt x="6096000" y="935337"/>
                </a:lnTo>
                <a:lnTo>
                  <a:pt x="4572000" y="935337"/>
                </a:lnTo>
                <a:lnTo>
                  <a:pt x="4572000" y="0"/>
                </a:lnTo>
                <a:close/>
              </a:path>
              <a:path w="7620000" h="935355">
                <a:moveTo>
                  <a:pt x="6096000" y="0"/>
                </a:moveTo>
                <a:lnTo>
                  <a:pt x="7620000" y="0"/>
                </a:lnTo>
                <a:lnTo>
                  <a:pt x="7620000" y="935337"/>
                </a:lnTo>
                <a:lnTo>
                  <a:pt x="6096000" y="935337"/>
                </a:lnTo>
                <a:lnTo>
                  <a:pt x="6096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6094" y="3734680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4094" y="3734680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40214"/>
            <a:ext cx="4566285" cy="935355"/>
          </a:xfrm>
          <a:custGeom>
            <a:avLst/>
            <a:gdLst/>
            <a:ahLst/>
            <a:cxnLst/>
            <a:rect l="l" t="t" r="r" b="b"/>
            <a:pathLst>
              <a:path w="4566285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4566285" h="935354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4566285" h="935354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0094" y="5605068"/>
            <a:ext cx="4572000" cy="1870710"/>
          </a:xfrm>
          <a:custGeom>
            <a:avLst/>
            <a:gdLst/>
            <a:ahLst/>
            <a:cxnLst/>
            <a:rect l="l" t="t" r="r" b="b"/>
            <a:pathLst>
              <a:path w="4572000" h="1870709">
                <a:moveTo>
                  <a:pt x="0" y="935146"/>
                </a:moveTo>
                <a:lnTo>
                  <a:pt x="1524000" y="935146"/>
                </a:lnTo>
                <a:lnTo>
                  <a:pt x="1524000" y="1870483"/>
                </a:lnTo>
                <a:lnTo>
                  <a:pt x="0" y="1870483"/>
                </a:lnTo>
                <a:lnTo>
                  <a:pt x="0" y="935146"/>
                </a:lnTo>
                <a:close/>
              </a:path>
              <a:path w="4572000" h="1870709">
                <a:moveTo>
                  <a:pt x="1524000" y="935146"/>
                </a:moveTo>
                <a:lnTo>
                  <a:pt x="3048000" y="935146"/>
                </a:lnTo>
                <a:lnTo>
                  <a:pt x="3048000" y="1870483"/>
                </a:lnTo>
                <a:lnTo>
                  <a:pt x="1524000" y="1870483"/>
                </a:lnTo>
                <a:lnTo>
                  <a:pt x="1524000" y="935146"/>
                </a:lnTo>
                <a:close/>
              </a:path>
              <a:path w="4572000" h="1870709">
                <a:moveTo>
                  <a:pt x="3048000" y="935146"/>
                </a:moveTo>
                <a:lnTo>
                  <a:pt x="4572000" y="935146"/>
                </a:lnTo>
                <a:lnTo>
                  <a:pt x="4572000" y="1870483"/>
                </a:lnTo>
                <a:lnTo>
                  <a:pt x="3048000" y="1870483"/>
                </a:lnTo>
                <a:lnTo>
                  <a:pt x="3048000" y="935146"/>
                </a:lnTo>
                <a:close/>
              </a:path>
              <a:path w="4572000" h="1870709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  <a:path w="4572000" h="1870709">
                <a:moveTo>
                  <a:pt x="3048000" y="0"/>
                </a:moveTo>
                <a:lnTo>
                  <a:pt x="4572000" y="0"/>
                </a:lnTo>
                <a:lnTo>
                  <a:pt x="4572000" y="935337"/>
                </a:lnTo>
                <a:lnTo>
                  <a:pt x="3048000" y="935337"/>
                </a:lnTo>
                <a:lnTo>
                  <a:pt x="3048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799533"/>
            <a:ext cx="1518285" cy="935355"/>
          </a:xfrm>
          <a:custGeom>
            <a:avLst/>
            <a:gdLst/>
            <a:ahLst/>
            <a:cxnLst/>
            <a:rect l="l" t="t" r="r" b="b"/>
            <a:pathLst>
              <a:path w="1518285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66094" y="2799533"/>
            <a:ext cx="3048000" cy="935355"/>
          </a:xfrm>
          <a:custGeom>
            <a:avLst/>
            <a:gdLst/>
            <a:ahLst/>
            <a:cxnLst/>
            <a:rect l="l" t="t" r="r" b="b"/>
            <a:pathLst>
              <a:path w="3048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935354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864387"/>
            <a:ext cx="1518285" cy="935355"/>
          </a:xfrm>
          <a:custGeom>
            <a:avLst/>
            <a:gdLst/>
            <a:ahLst/>
            <a:cxnLst/>
            <a:rect l="l" t="t" r="r" b="b"/>
            <a:pathLst>
              <a:path w="1518285" h="935355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38094" y="1864387"/>
            <a:ext cx="3048000" cy="1870710"/>
          </a:xfrm>
          <a:custGeom>
            <a:avLst/>
            <a:gdLst/>
            <a:ahLst/>
            <a:cxnLst/>
            <a:rect l="l" t="t" r="r" b="b"/>
            <a:pathLst>
              <a:path w="3048000" h="1870710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1870710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  <a:path w="3048000" h="1870710">
                <a:moveTo>
                  <a:pt x="0" y="935146"/>
                </a:moveTo>
                <a:lnTo>
                  <a:pt x="1524000" y="935146"/>
                </a:lnTo>
                <a:lnTo>
                  <a:pt x="1524000" y="1870483"/>
                </a:lnTo>
                <a:lnTo>
                  <a:pt x="0" y="1870483"/>
                </a:lnTo>
                <a:lnTo>
                  <a:pt x="0" y="935146"/>
                </a:lnTo>
                <a:close/>
              </a:path>
              <a:path w="3048000" h="1870710">
                <a:moveTo>
                  <a:pt x="1524000" y="935146"/>
                </a:moveTo>
                <a:lnTo>
                  <a:pt x="3048000" y="935146"/>
                </a:lnTo>
                <a:lnTo>
                  <a:pt x="3048000" y="1870483"/>
                </a:lnTo>
                <a:lnTo>
                  <a:pt x="1524000" y="1870483"/>
                </a:lnTo>
                <a:lnTo>
                  <a:pt x="1524000" y="935146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734680"/>
            <a:ext cx="4566285" cy="935355"/>
          </a:xfrm>
          <a:custGeom>
            <a:avLst/>
            <a:gdLst/>
            <a:ahLst/>
            <a:cxnLst/>
            <a:rect l="l" t="t" r="r" b="b"/>
            <a:pathLst>
              <a:path w="4566285" h="935354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4566285" h="935354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4566285" h="935354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0094" y="3734680"/>
            <a:ext cx="1524000" cy="935355"/>
          </a:xfrm>
          <a:custGeom>
            <a:avLst/>
            <a:gdLst/>
            <a:ahLst/>
            <a:cxnLst/>
            <a:rect l="l" t="t" r="r" b="b"/>
            <a:pathLst>
              <a:path w="1524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38094" y="3734680"/>
            <a:ext cx="3048000" cy="935355"/>
          </a:xfrm>
          <a:custGeom>
            <a:avLst/>
            <a:gdLst/>
            <a:ahLst/>
            <a:cxnLst/>
            <a:rect l="l" t="t" r="r" b="b"/>
            <a:pathLst>
              <a:path w="3048000" h="935354">
                <a:moveTo>
                  <a:pt x="0" y="0"/>
                </a:moveTo>
                <a:lnTo>
                  <a:pt x="1524000" y="0"/>
                </a:lnTo>
                <a:lnTo>
                  <a:pt x="1524000" y="935337"/>
                </a:lnTo>
                <a:lnTo>
                  <a:pt x="0" y="935337"/>
                </a:lnTo>
                <a:lnTo>
                  <a:pt x="0" y="0"/>
                </a:lnTo>
                <a:close/>
              </a:path>
              <a:path w="3048000" h="935354">
                <a:moveTo>
                  <a:pt x="1524000" y="0"/>
                </a:moveTo>
                <a:lnTo>
                  <a:pt x="3048000" y="0"/>
                </a:lnTo>
                <a:lnTo>
                  <a:pt x="3048000" y="935337"/>
                </a:lnTo>
                <a:lnTo>
                  <a:pt x="1524000" y="935337"/>
                </a:lnTo>
                <a:lnTo>
                  <a:pt x="1524000" y="0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4669826"/>
            <a:ext cx="12186285" cy="1870710"/>
          </a:xfrm>
          <a:custGeom>
            <a:avLst/>
            <a:gdLst/>
            <a:ahLst/>
            <a:cxnLst/>
            <a:rect l="l" t="t" r="r" b="b"/>
            <a:pathLst>
              <a:path w="12186285" h="1870709">
                <a:moveTo>
                  <a:pt x="0" y="0"/>
                </a:moveTo>
                <a:lnTo>
                  <a:pt x="1518094" y="0"/>
                </a:lnTo>
                <a:lnTo>
                  <a:pt x="1518094" y="935337"/>
                </a:lnTo>
                <a:lnTo>
                  <a:pt x="0" y="935337"/>
                </a:lnTo>
              </a:path>
              <a:path w="12186285" h="1870709">
                <a:moveTo>
                  <a:pt x="1518094" y="0"/>
                </a:moveTo>
                <a:lnTo>
                  <a:pt x="3042094" y="0"/>
                </a:lnTo>
                <a:lnTo>
                  <a:pt x="3042094" y="935337"/>
                </a:lnTo>
                <a:lnTo>
                  <a:pt x="1518094" y="935337"/>
                </a:lnTo>
                <a:lnTo>
                  <a:pt x="1518094" y="0"/>
                </a:lnTo>
                <a:close/>
              </a:path>
              <a:path w="12186285" h="1870709">
                <a:moveTo>
                  <a:pt x="3042094" y="0"/>
                </a:moveTo>
                <a:lnTo>
                  <a:pt x="4566094" y="0"/>
                </a:lnTo>
                <a:lnTo>
                  <a:pt x="4566094" y="935337"/>
                </a:lnTo>
                <a:lnTo>
                  <a:pt x="3042094" y="935337"/>
                </a:lnTo>
                <a:lnTo>
                  <a:pt x="3042094" y="0"/>
                </a:lnTo>
                <a:close/>
              </a:path>
              <a:path w="12186285" h="1870709">
                <a:moveTo>
                  <a:pt x="4566094" y="0"/>
                </a:moveTo>
                <a:lnTo>
                  <a:pt x="6090094" y="0"/>
                </a:lnTo>
                <a:lnTo>
                  <a:pt x="6090094" y="935337"/>
                </a:lnTo>
                <a:lnTo>
                  <a:pt x="4566094" y="935337"/>
                </a:lnTo>
                <a:lnTo>
                  <a:pt x="4566094" y="0"/>
                </a:lnTo>
                <a:close/>
              </a:path>
              <a:path w="12186285" h="1870709">
                <a:moveTo>
                  <a:pt x="6090094" y="0"/>
                </a:moveTo>
                <a:lnTo>
                  <a:pt x="7614094" y="0"/>
                </a:lnTo>
                <a:lnTo>
                  <a:pt x="7614094" y="935337"/>
                </a:lnTo>
                <a:lnTo>
                  <a:pt x="6090094" y="935337"/>
                </a:lnTo>
                <a:lnTo>
                  <a:pt x="6090094" y="0"/>
                </a:lnTo>
                <a:close/>
              </a:path>
              <a:path w="12186285" h="1870709">
                <a:moveTo>
                  <a:pt x="7614094" y="0"/>
                </a:moveTo>
                <a:lnTo>
                  <a:pt x="9138094" y="0"/>
                </a:lnTo>
                <a:lnTo>
                  <a:pt x="9138094" y="935337"/>
                </a:lnTo>
                <a:lnTo>
                  <a:pt x="7614094" y="935337"/>
                </a:lnTo>
                <a:lnTo>
                  <a:pt x="7614094" y="0"/>
                </a:lnTo>
                <a:close/>
              </a:path>
              <a:path w="12186285" h="1870709">
                <a:moveTo>
                  <a:pt x="9138094" y="0"/>
                </a:moveTo>
                <a:lnTo>
                  <a:pt x="10662094" y="0"/>
                </a:lnTo>
                <a:lnTo>
                  <a:pt x="10662094" y="935337"/>
                </a:lnTo>
                <a:lnTo>
                  <a:pt x="9138094" y="935337"/>
                </a:lnTo>
                <a:lnTo>
                  <a:pt x="9138094" y="0"/>
                </a:lnTo>
                <a:close/>
              </a:path>
              <a:path w="12186285" h="1870709">
                <a:moveTo>
                  <a:pt x="10662094" y="0"/>
                </a:moveTo>
                <a:lnTo>
                  <a:pt x="12186094" y="0"/>
                </a:lnTo>
                <a:lnTo>
                  <a:pt x="12186094" y="935337"/>
                </a:lnTo>
                <a:lnTo>
                  <a:pt x="10662094" y="935337"/>
                </a:lnTo>
                <a:lnTo>
                  <a:pt x="10662094" y="0"/>
                </a:lnTo>
                <a:close/>
              </a:path>
              <a:path w="12186285" h="1870709">
                <a:moveTo>
                  <a:pt x="10662094" y="935241"/>
                </a:moveTo>
                <a:lnTo>
                  <a:pt x="12186094" y="935241"/>
                </a:lnTo>
                <a:lnTo>
                  <a:pt x="12186094" y="1870578"/>
                </a:lnTo>
                <a:lnTo>
                  <a:pt x="10662094" y="1870578"/>
                </a:lnTo>
                <a:lnTo>
                  <a:pt x="10662094" y="935241"/>
                </a:lnTo>
                <a:close/>
              </a:path>
            </a:pathLst>
          </a:custGeom>
          <a:ln w="9524">
            <a:solidFill>
              <a:srgbClr val="163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-4762" y="0"/>
            <a:ext cx="18293080" cy="10290810"/>
            <a:chOff x="-4762" y="0"/>
            <a:chExt cx="18293080" cy="10290810"/>
          </a:xfrm>
        </p:grpSpPr>
        <p:sp>
          <p:nvSpPr>
            <p:cNvPr id="20" name="object 20"/>
            <p:cNvSpPr/>
            <p:nvPr/>
          </p:nvSpPr>
          <p:spPr>
            <a:xfrm>
              <a:off x="0" y="0"/>
              <a:ext cx="18282285" cy="10281285"/>
            </a:xfrm>
            <a:custGeom>
              <a:avLst/>
              <a:gdLst/>
              <a:ahLst/>
              <a:cxnLst/>
              <a:rect l="l" t="t" r="r" b="b"/>
              <a:pathLst>
                <a:path w="18282285" h="10281285">
                  <a:moveTo>
                    <a:pt x="1518094" y="0"/>
                  </a:moveTo>
                  <a:lnTo>
                    <a:pt x="1518094" y="929430"/>
                  </a:lnTo>
                  <a:lnTo>
                    <a:pt x="0" y="929430"/>
                  </a:lnTo>
                </a:path>
                <a:path w="18282285" h="10281285">
                  <a:moveTo>
                    <a:pt x="3042094" y="0"/>
                  </a:moveTo>
                  <a:lnTo>
                    <a:pt x="3042094" y="929430"/>
                  </a:lnTo>
                  <a:lnTo>
                    <a:pt x="1518094" y="929430"/>
                  </a:lnTo>
                  <a:lnTo>
                    <a:pt x="1518094" y="0"/>
                  </a:lnTo>
                </a:path>
                <a:path w="18282285" h="10281285">
                  <a:moveTo>
                    <a:pt x="4566094" y="0"/>
                  </a:moveTo>
                  <a:lnTo>
                    <a:pt x="4566094" y="929430"/>
                  </a:lnTo>
                  <a:lnTo>
                    <a:pt x="3042094" y="929430"/>
                  </a:lnTo>
                  <a:lnTo>
                    <a:pt x="3042094" y="0"/>
                  </a:lnTo>
                </a:path>
                <a:path w="18282285" h="10281285">
                  <a:moveTo>
                    <a:pt x="6090094" y="0"/>
                  </a:moveTo>
                  <a:lnTo>
                    <a:pt x="6090094" y="929430"/>
                  </a:lnTo>
                  <a:lnTo>
                    <a:pt x="4566094" y="929430"/>
                  </a:lnTo>
                  <a:lnTo>
                    <a:pt x="4566094" y="0"/>
                  </a:lnTo>
                </a:path>
                <a:path w="18282285" h="10281285">
                  <a:moveTo>
                    <a:pt x="7614094" y="0"/>
                  </a:moveTo>
                  <a:lnTo>
                    <a:pt x="7614094" y="929430"/>
                  </a:lnTo>
                  <a:lnTo>
                    <a:pt x="6090094" y="929430"/>
                  </a:lnTo>
                  <a:lnTo>
                    <a:pt x="6090094" y="0"/>
                  </a:lnTo>
                </a:path>
                <a:path w="18282285" h="10281285">
                  <a:moveTo>
                    <a:pt x="9138094" y="0"/>
                  </a:moveTo>
                  <a:lnTo>
                    <a:pt x="9138094" y="929430"/>
                  </a:lnTo>
                  <a:lnTo>
                    <a:pt x="7614094" y="929430"/>
                  </a:lnTo>
                  <a:lnTo>
                    <a:pt x="7614094" y="0"/>
                  </a:lnTo>
                </a:path>
                <a:path w="18282285" h="10281285">
                  <a:moveTo>
                    <a:pt x="10662094" y="0"/>
                  </a:moveTo>
                  <a:lnTo>
                    <a:pt x="10662094" y="929430"/>
                  </a:lnTo>
                  <a:lnTo>
                    <a:pt x="9138094" y="929430"/>
                  </a:lnTo>
                  <a:lnTo>
                    <a:pt x="9138094" y="0"/>
                  </a:lnTo>
                </a:path>
                <a:path w="18282285" h="10281285">
                  <a:moveTo>
                    <a:pt x="12186094" y="0"/>
                  </a:moveTo>
                  <a:lnTo>
                    <a:pt x="12186094" y="929430"/>
                  </a:lnTo>
                  <a:lnTo>
                    <a:pt x="10662094" y="929430"/>
                  </a:lnTo>
                  <a:lnTo>
                    <a:pt x="10662094" y="0"/>
                  </a:lnTo>
                </a:path>
                <a:path w="18282285" h="10281285">
                  <a:moveTo>
                    <a:pt x="13710094" y="0"/>
                  </a:moveTo>
                  <a:lnTo>
                    <a:pt x="13710094" y="929430"/>
                  </a:lnTo>
                  <a:lnTo>
                    <a:pt x="12186094" y="929430"/>
                  </a:lnTo>
                  <a:lnTo>
                    <a:pt x="12186094" y="0"/>
                  </a:lnTo>
                </a:path>
                <a:path w="18282285" h="10281285">
                  <a:moveTo>
                    <a:pt x="15234094" y="0"/>
                  </a:moveTo>
                  <a:lnTo>
                    <a:pt x="15234094" y="929430"/>
                  </a:lnTo>
                  <a:lnTo>
                    <a:pt x="13710094" y="929430"/>
                  </a:lnTo>
                  <a:lnTo>
                    <a:pt x="13710094" y="0"/>
                  </a:lnTo>
                </a:path>
                <a:path w="18282285" h="10281285">
                  <a:moveTo>
                    <a:pt x="16758094" y="0"/>
                  </a:moveTo>
                  <a:lnTo>
                    <a:pt x="16758094" y="929430"/>
                  </a:lnTo>
                  <a:lnTo>
                    <a:pt x="15234094" y="929430"/>
                  </a:lnTo>
                  <a:lnTo>
                    <a:pt x="15234094" y="0"/>
                  </a:lnTo>
                </a:path>
                <a:path w="18282285" h="10281285">
                  <a:moveTo>
                    <a:pt x="18282094" y="0"/>
                  </a:moveTo>
                  <a:lnTo>
                    <a:pt x="18282094" y="929430"/>
                  </a:lnTo>
                  <a:lnTo>
                    <a:pt x="16758094" y="929430"/>
                  </a:lnTo>
                  <a:lnTo>
                    <a:pt x="16758094" y="0"/>
                  </a:lnTo>
                </a:path>
                <a:path w="18282285" h="10281285">
                  <a:moveTo>
                    <a:pt x="0" y="929240"/>
                  </a:moveTo>
                  <a:lnTo>
                    <a:pt x="1518094" y="929240"/>
                  </a:lnTo>
                  <a:lnTo>
                    <a:pt x="1518094" y="1864577"/>
                  </a:lnTo>
                  <a:lnTo>
                    <a:pt x="0" y="1864577"/>
                  </a:lnTo>
                </a:path>
                <a:path w="18282285" h="10281285">
                  <a:moveTo>
                    <a:pt x="1518094" y="929240"/>
                  </a:moveTo>
                  <a:lnTo>
                    <a:pt x="3042094" y="929240"/>
                  </a:lnTo>
                  <a:lnTo>
                    <a:pt x="3042094" y="1864577"/>
                  </a:lnTo>
                  <a:lnTo>
                    <a:pt x="1518094" y="1864577"/>
                  </a:lnTo>
                  <a:lnTo>
                    <a:pt x="1518094" y="929240"/>
                  </a:lnTo>
                  <a:close/>
                </a:path>
                <a:path w="18282285" h="10281285">
                  <a:moveTo>
                    <a:pt x="3042094" y="929240"/>
                  </a:moveTo>
                  <a:lnTo>
                    <a:pt x="4566094" y="929240"/>
                  </a:lnTo>
                  <a:lnTo>
                    <a:pt x="4566094" y="1864577"/>
                  </a:lnTo>
                  <a:lnTo>
                    <a:pt x="3042094" y="1864577"/>
                  </a:lnTo>
                  <a:lnTo>
                    <a:pt x="3042094" y="929240"/>
                  </a:lnTo>
                  <a:close/>
                </a:path>
                <a:path w="18282285" h="10281285">
                  <a:moveTo>
                    <a:pt x="4566094" y="929240"/>
                  </a:moveTo>
                  <a:lnTo>
                    <a:pt x="6090094" y="929240"/>
                  </a:lnTo>
                  <a:lnTo>
                    <a:pt x="6090094" y="1864577"/>
                  </a:lnTo>
                  <a:lnTo>
                    <a:pt x="4566094" y="1864577"/>
                  </a:lnTo>
                  <a:lnTo>
                    <a:pt x="4566094" y="929240"/>
                  </a:lnTo>
                  <a:close/>
                </a:path>
                <a:path w="18282285" h="10281285">
                  <a:moveTo>
                    <a:pt x="6090094" y="929240"/>
                  </a:moveTo>
                  <a:lnTo>
                    <a:pt x="7614094" y="929240"/>
                  </a:lnTo>
                  <a:lnTo>
                    <a:pt x="7614094" y="1864577"/>
                  </a:lnTo>
                  <a:lnTo>
                    <a:pt x="6090094" y="1864577"/>
                  </a:lnTo>
                  <a:lnTo>
                    <a:pt x="6090094" y="929240"/>
                  </a:lnTo>
                  <a:close/>
                </a:path>
                <a:path w="18282285" h="10281285">
                  <a:moveTo>
                    <a:pt x="7614094" y="929240"/>
                  </a:moveTo>
                  <a:lnTo>
                    <a:pt x="9138094" y="929240"/>
                  </a:lnTo>
                  <a:lnTo>
                    <a:pt x="9138094" y="1864577"/>
                  </a:lnTo>
                  <a:lnTo>
                    <a:pt x="7614094" y="1864577"/>
                  </a:lnTo>
                  <a:lnTo>
                    <a:pt x="7614094" y="929240"/>
                  </a:lnTo>
                  <a:close/>
                </a:path>
                <a:path w="18282285" h="10281285">
                  <a:moveTo>
                    <a:pt x="9138094" y="929240"/>
                  </a:moveTo>
                  <a:lnTo>
                    <a:pt x="10662094" y="929240"/>
                  </a:lnTo>
                  <a:lnTo>
                    <a:pt x="10662094" y="1864577"/>
                  </a:lnTo>
                  <a:lnTo>
                    <a:pt x="9138094" y="1864577"/>
                  </a:lnTo>
                  <a:lnTo>
                    <a:pt x="9138094" y="929240"/>
                  </a:lnTo>
                  <a:close/>
                </a:path>
                <a:path w="18282285" h="10281285">
                  <a:moveTo>
                    <a:pt x="10662094" y="929240"/>
                  </a:moveTo>
                  <a:lnTo>
                    <a:pt x="12186094" y="929240"/>
                  </a:lnTo>
                  <a:lnTo>
                    <a:pt x="12186094" y="1864577"/>
                  </a:lnTo>
                  <a:lnTo>
                    <a:pt x="10662094" y="1864577"/>
                  </a:lnTo>
                  <a:lnTo>
                    <a:pt x="10662094" y="929240"/>
                  </a:lnTo>
                  <a:close/>
                </a:path>
                <a:path w="18282285" h="10281285">
                  <a:moveTo>
                    <a:pt x="12186094" y="929240"/>
                  </a:moveTo>
                  <a:lnTo>
                    <a:pt x="13710094" y="929240"/>
                  </a:lnTo>
                  <a:lnTo>
                    <a:pt x="13710094" y="1864577"/>
                  </a:lnTo>
                  <a:lnTo>
                    <a:pt x="12186094" y="1864577"/>
                  </a:lnTo>
                  <a:lnTo>
                    <a:pt x="12186094" y="929240"/>
                  </a:lnTo>
                  <a:close/>
                </a:path>
                <a:path w="18282285" h="10281285">
                  <a:moveTo>
                    <a:pt x="13710094" y="929240"/>
                  </a:moveTo>
                  <a:lnTo>
                    <a:pt x="15234094" y="929240"/>
                  </a:lnTo>
                  <a:lnTo>
                    <a:pt x="15234094" y="1864577"/>
                  </a:lnTo>
                  <a:lnTo>
                    <a:pt x="13710094" y="1864577"/>
                  </a:lnTo>
                  <a:lnTo>
                    <a:pt x="13710094" y="929240"/>
                  </a:lnTo>
                  <a:close/>
                </a:path>
                <a:path w="18282285" h="10281285">
                  <a:moveTo>
                    <a:pt x="15234094" y="929240"/>
                  </a:moveTo>
                  <a:lnTo>
                    <a:pt x="16758094" y="929240"/>
                  </a:lnTo>
                  <a:lnTo>
                    <a:pt x="16758094" y="1864577"/>
                  </a:lnTo>
                  <a:lnTo>
                    <a:pt x="15234094" y="1864577"/>
                  </a:lnTo>
                  <a:lnTo>
                    <a:pt x="15234094" y="929240"/>
                  </a:lnTo>
                  <a:close/>
                </a:path>
                <a:path w="18282285" h="10281285">
                  <a:moveTo>
                    <a:pt x="16758094" y="929240"/>
                  </a:moveTo>
                  <a:lnTo>
                    <a:pt x="18282094" y="929240"/>
                  </a:lnTo>
                  <a:lnTo>
                    <a:pt x="18282094" y="1864577"/>
                  </a:lnTo>
                  <a:lnTo>
                    <a:pt x="16758094" y="1864577"/>
                  </a:lnTo>
                  <a:lnTo>
                    <a:pt x="16758094" y="929240"/>
                  </a:lnTo>
                  <a:close/>
                </a:path>
                <a:path w="18282285" h="10281285">
                  <a:moveTo>
                    <a:pt x="12186094" y="1864386"/>
                  </a:moveTo>
                  <a:lnTo>
                    <a:pt x="13710094" y="1864386"/>
                  </a:lnTo>
                  <a:lnTo>
                    <a:pt x="13710094" y="2799723"/>
                  </a:lnTo>
                  <a:lnTo>
                    <a:pt x="12186094" y="2799723"/>
                  </a:lnTo>
                  <a:lnTo>
                    <a:pt x="12186094" y="1864386"/>
                  </a:lnTo>
                  <a:close/>
                </a:path>
                <a:path w="18282285" h="10281285">
                  <a:moveTo>
                    <a:pt x="13710094" y="1864386"/>
                  </a:moveTo>
                  <a:lnTo>
                    <a:pt x="15234094" y="1864386"/>
                  </a:lnTo>
                  <a:lnTo>
                    <a:pt x="15234094" y="2799723"/>
                  </a:lnTo>
                  <a:lnTo>
                    <a:pt x="13710094" y="2799723"/>
                  </a:lnTo>
                  <a:lnTo>
                    <a:pt x="13710094" y="1864386"/>
                  </a:lnTo>
                  <a:close/>
                </a:path>
                <a:path w="18282285" h="10281285">
                  <a:moveTo>
                    <a:pt x="15234094" y="1864386"/>
                  </a:moveTo>
                  <a:lnTo>
                    <a:pt x="16758094" y="1864386"/>
                  </a:lnTo>
                  <a:lnTo>
                    <a:pt x="16758094" y="2799723"/>
                  </a:lnTo>
                  <a:lnTo>
                    <a:pt x="15234094" y="2799723"/>
                  </a:lnTo>
                  <a:lnTo>
                    <a:pt x="15234094" y="1864386"/>
                  </a:lnTo>
                  <a:close/>
                </a:path>
                <a:path w="18282285" h="10281285">
                  <a:moveTo>
                    <a:pt x="16758094" y="1864386"/>
                  </a:moveTo>
                  <a:lnTo>
                    <a:pt x="18282094" y="1864386"/>
                  </a:lnTo>
                  <a:lnTo>
                    <a:pt x="18282094" y="2799723"/>
                  </a:lnTo>
                  <a:lnTo>
                    <a:pt x="16758094" y="2799723"/>
                  </a:lnTo>
                  <a:lnTo>
                    <a:pt x="16758094" y="1864386"/>
                  </a:lnTo>
                  <a:close/>
                </a:path>
                <a:path w="18282285" h="10281285">
                  <a:moveTo>
                    <a:pt x="12186094" y="2799533"/>
                  </a:moveTo>
                  <a:lnTo>
                    <a:pt x="13710094" y="2799533"/>
                  </a:lnTo>
                  <a:lnTo>
                    <a:pt x="13710094" y="3734870"/>
                  </a:lnTo>
                  <a:lnTo>
                    <a:pt x="12186094" y="3734870"/>
                  </a:lnTo>
                  <a:lnTo>
                    <a:pt x="12186094" y="2799533"/>
                  </a:lnTo>
                  <a:close/>
                </a:path>
                <a:path w="18282285" h="10281285">
                  <a:moveTo>
                    <a:pt x="13710094" y="2799533"/>
                  </a:moveTo>
                  <a:lnTo>
                    <a:pt x="15234094" y="2799533"/>
                  </a:lnTo>
                  <a:lnTo>
                    <a:pt x="15234094" y="3734870"/>
                  </a:lnTo>
                  <a:lnTo>
                    <a:pt x="13710094" y="3734870"/>
                  </a:lnTo>
                  <a:lnTo>
                    <a:pt x="13710094" y="2799533"/>
                  </a:lnTo>
                  <a:close/>
                </a:path>
                <a:path w="18282285" h="10281285">
                  <a:moveTo>
                    <a:pt x="15234094" y="2799533"/>
                  </a:moveTo>
                  <a:lnTo>
                    <a:pt x="16758094" y="2799533"/>
                  </a:lnTo>
                  <a:lnTo>
                    <a:pt x="16758094" y="3734870"/>
                  </a:lnTo>
                  <a:lnTo>
                    <a:pt x="15234094" y="3734870"/>
                  </a:lnTo>
                  <a:lnTo>
                    <a:pt x="15234094" y="2799533"/>
                  </a:lnTo>
                  <a:close/>
                </a:path>
                <a:path w="18282285" h="10281285">
                  <a:moveTo>
                    <a:pt x="16758094" y="2799533"/>
                  </a:moveTo>
                  <a:lnTo>
                    <a:pt x="18282094" y="2799533"/>
                  </a:lnTo>
                  <a:lnTo>
                    <a:pt x="18282094" y="3734870"/>
                  </a:lnTo>
                  <a:lnTo>
                    <a:pt x="16758094" y="3734870"/>
                  </a:lnTo>
                  <a:lnTo>
                    <a:pt x="16758094" y="2799533"/>
                  </a:lnTo>
                  <a:close/>
                </a:path>
                <a:path w="18282285" h="10281285">
                  <a:moveTo>
                    <a:pt x="12186094" y="3734679"/>
                  </a:moveTo>
                  <a:lnTo>
                    <a:pt x="13710094" y="3734679"/>
                  </a:lnTo>
                  <a:lnTo>
                    <a:pt x="13710094" y="4670016"/>
                  </a:lnTo>
                  <a:lnTo>
                    <a:pt x="12186094" y="4670016"/>
                  </a:lnTo>
                  <a:lnTo>
                    <a:pt x="12186094" y="3734679"/>
                  </a:lnTo>
                  <a:close/>
                </a:path>
                <a:path w="18282285" h="10281285">
                  <a:moveTo>
                    <a:pt x="13710094" y="3734679"/>
                  </a:moveTo>
                  <a:lnTo>
                    <a:pt x="15234094" y="3734679"/>
                  </a:lnTo>
                  <a:lnTo>
                    <a:pt x="15234094" y="4670016"/>
                  </a:lnTo>
                  <a:lnTo>
                    <a:pt x="13710094" y="4670016"/>
                  </a:lnTo>
                  <a:lnTo>
                    <a:pt x="13710094" y="3734679"/>
                  </a:lnTo>
                  <a:close/>
                </a:path>
                <a:path w="18282285" h="10281285">
                  <a:moveTo>
                    <a:pt x="15234094" y="3734679"/>
                  </a:moveTo>
                  <a:lnTo>
                    <a:pt x="16758094" y="3734679"/>
                  </a:lnTo>
                  <a:lnTo>
                    <a:pt x="16758094" y="4670016"/>
                  </a:lnTo>
                  <a:lnTo>
                    <a:pt x="15234094" y="4670016"/>
                  </a:lnTo>
                  <a:lnTo>
                    <a:pt x="15234094" y="3734679"/>
                  </a:lnTo>
                  <a:close/>
                </a:path>
                <a:path w="18282285" h="10281285">
                  <a:moveTo>
                    <a:pt x="16758094" y="3734679"/>
                  </a:moveTo>
                  <a:lnTo>
                    <a:pt x="18282094" y="3734679"/>
                  </a:lnTo>
                  <a:lnTo>
                    <a:pt x="18282094" y="4670016"/>
                  </a:lnTo>
                  <a:lnTo>
                    <a:pt x="16758094" y="4670016"/>
                  </a:lnTo>
                  <a:lnTo>
                    <a:pt x="16758094" y="3734679"/>
                  </a:lnTo>
                  <a:close/>
                </a:path>
                <a:path w="18282285" h="10281285">
                  <a:moveTo>
                    <a:pt x="12186094" y="4669826"/>
                  </a:moveTo>
                  <a:lnTo>
                    <a:pt x="13710094" y="4669826"/>
                  </a:lnTo>
                  <a:lnTo>
                    <a:pt x="13710094" y="5605163"/>
                  </a:lnTo>
                  <a:lnTo>
                    <a:pt x="12186094" y="5605163"/>
                  </a:lnTo>
                  <a:lnTo>
                    <a:pt x="12186094" y="4669826"/>
                  </a:lnTo>
                  <a:close/>
                </a:path>
                <a:path w="18282285" h="10281285">
                  <a:moveTo>
                    <a:pt x="13710094" y="4669826"/>
                  </a:moveTo>
                  <a:lnTo>
                    <a:pt x="15234094" y="4669826"/>
                  </a:lnTo>
                  <a:lnTo>
                    <a:pt x="15234094" y="5605163"/>
                  </a:lnTo>
                  <a:lnTo>
                    <a:pt x="13710094" y="5605163"/>
                  </a:lnTo>
                  <a:lnTo>
                    <a:pt x="13710094" y="4669826"/>
                  </a:lnTo>
                  <a:close/>
                </a:path>
                <a:path w="18282285" h="10281285">
                  <a:moveTo>
                    <a:pt x="15234094" y="4669826"/>
                  </a:moveTo>
                  <a:lnTo>
                    <a:pt x="16758094" y="4669826"/>
                  </a:lnTo>
                  <a:lnTo>
                    <a:pt x="16758094" y="5605163"/>
                  </a:lnTo>
                  <a:lnTo>
                    <a:pt x="15234094" y="5605163"/>
                  </a:lnTo>
                  <a:lnTo>
                    <a:pt x="15234094" y="4669826"/>
                  </a:lnTo>
                  <a:close/>
                </a:path>
                <a:path w="18282285" h="10281285">
                  <a:moveTo>
                    <a:pt x="16758094" y="4669826"/>
                  </a:moveTo>
                  <a:lnTo>
                    <a:pt x="18282094" y="4669826"/>
                  </a:lnTo>
                  <a:lnTo>
                    <a:pt x="18282094" y="5605163"/>
                  </a:lnTo>
                  <a:lnTo>
                    <a:pt x="16758094" y="5605163"/>
                  </a:lnTo>
                  <a:lnTo>
                    <a:pt x="16758094" y="4669826"/>
                  </a:lnTo>
                  <a:close/>
                </a:path>
                <a:path w="18282285" h="10281285">
                  <a:moveTo>
                    <a:pt x="12186094" y="5605068"/>
                  </a:moveTo>
                  <a:lnTo>
                    <a:pt x="13710094" y="5605068"/>
                  </a:lnTo>
                  <a:lnTo>
                    <a:pt x="13710094" y="6540405"/>
                  </a:lnTo>
                  <a:lnTo>
                    <a:pt x="12186094" y="6540405"/>
                  </a:lnTo>
                  <a:lnTo>
                    <a:pt x="12186094" y="5605068"/>
                  </a:lnTo>
                  <a:close/>
                </a:path>
                <a:path w="18282285" h="10281285">
                  <a:moveTo>
                    <a:pt x="13710094" y="5605068"/>
                  </a:moveTo>
                  <a:lnTo>
                    <a:pt x="15234094" y="5605068"/>
                  </a:lnTo>
                  <a:lnTo>
                    <a:pt x="15234094" y="6540405"/>
                  </a:lnTo>
                  <a:lnTo>
                    <a:pt x="13710094" y="6540405"/>
                  </a:lnTo>
                  <a:lnTo>
                    <a:pt x="13710094" y="5605068"/>
                  </a:lnTo>
                  <a:close/>
                </a:path>
                <a:path w="18282285" h="10281285">
                  <a:moveTo>
                    <a:pt x="15234094" y="5605068"/>
                  </a:moveTo>
                  <a:lnTo>
                    <a:pt x="16758094" y="5605068"/>
                  </a:lnTo>
                  <a:lnTo>
                    <a:pt x="16758094" y="6540405"/>
                  </a:lnTo>
                  <a:lnTo>
                    <a:pt x="15234094" y="6540405"/>
                  </a:lnTo>
                  <a:lnTo>
                    <a:pt x="15234094" y="5605068"/>
                  </a:lnTo>
                  <a:close/>
                </a:path>
                <a:path w="18282285" h="10281285">
                  <a:moveTo>
                    <a:pt x="16758094" y="5605068"/>
                  </a:moveTo>
                  <a:lnTo>
                    <a:pt x="18282094" y="5605068"/>
                  </a:lnTo>
                  <a:lnTo>
                    <a:pt x="18282094" y="6540405"/>
                  </a:lnTo>
                  <a:lnTo>
                    <a:pt x="16758094" y="6540405"/>
                  </a:lnTo>
                  <a:lnTo>
                    <a:pt x="16758094" y="5605068"/>
                  </a:lnTo>
                  <a:close/>
                </a:path>
                <a:path w="18282285" h="10281285">
                  <a:moveTo>
                    <a:pt x="10662094" y="6540214"/>
                  </a:moveTo>
                  <a:lnTo>
                    <a:pt x="12186094" y="6540214"/>
                  </a:lnTo>
                  <a:lnTo>
                    <a:pt x="12186094" y="7475551"/>
                  </a:lnTo>
                  <a:lnTo>
                    <a:pt x="10662094" y="7475551"/>
                  </a:lnTo>
                  <a:lnTo>
                    <a:pt x="10662094" y="6540214"/>
                  </a:lnTo>
                  <a:close/>
                </a:path>
                <a:path w="18282285" h="10281285">
                  <a:moveTo>
                    <a:pt x="12186094" y="6540214"/>
                  </a:moveTo>
                  <a:lnTo>
                    <a:pt x="13710094" y="6540214"/>
                  </a:lnTo>
                  <a:lnTo>
                    <a:pt x="13710094" y="7475551"/>
                  </a:lnTo>
                  <a:lnTo>
                    <a:pt x="12186094" y="7475551"/>
                  </a:lnTo>
                  <a:lnTo>
                    <a:pt x="12186094" y="6540214"/>
                  </a:lnTo>
                  <a:close/>
                </a:path>
                <a:path w="18282285" h="10281285">
                  <a:moveTo>
                    <a:pt x="13710094" y="6540214"/>
                  </a:moveTo>
                  <a:lnTo>
                    <a:pt x="15234094" y="6540214"/>
                  </a:lnTo>
                  <a:lnTo>
                    <a:pt x="15234094" y="7475551"/>
                  </a:lnTo>
                  <a:lnTo>
                    <a:pt x="13710094" y="7475551"/>
                  </a:lnTo>
                  <a:lnTo>
                    <a:pt x="13710094" y="6540214"/>
                  </a:lnTo>
                  <a:close/>
                </a:path>
                <a:path w="18282285" h="10281285">
                  <a:moveTo>
                    <a:pt x="15234094" y="6540214"/>
                  </a:moveTo>
                  <a:lnTo>
                    <a:pt x="16758094" y="6540214"/>
                  </a:lnTo>
                  <a:lnTo>
                    <a:pt x="16758094" y="7475551"/>
                  </a:lnTo>
                  <a:lnTo>
                    <a:pt x="15234094" y="7475551"/>
                  </a:lnTo>
                  <a:lnTo>
                    <a:pt x="15234094" y="6540214"/>
                  </a:lnTo>
                  <a:close/>
                </a:path>
                <a:path w="18282285" h="10281285">
                  <a:moveTo>
                    <a:pt x="16758094" y="6540214"/>
                  </a:moveTo>
                  <a:lnTo>
                    <a:pt x="18282094" y="6540214"/>
                  </a:lnTo>
                  <a:lnTo>
                    <a:pt x="18282094" y="7475551"/>
                  </a:lnTo>
                  <a:lnTo>
                    <a:pt x="16758094" y="7475551"/>
                  </a:lnTo>
                  <a:lnTo>
                    <a:pt x="16758094" y="6540214"/>
                  </a:lnTo>
                  <a:close/>
                </a:path>
                <a:path w="18282285" h="10281285">
                  <a:moveTo>
                    <a:pt x="0" y="7475361"/>
                  </a:moveTo>
                  <a:lnTo>
                    <a:pt x="1518094" y="7475361"/>
                  </a:lnTo>
                  <a:lnTo>
                    <a:pt x="1518094" y="8410698"/>
                  </a:lnTo>
                  <a:lnTo>
                    <a:pt x="0" y="8410698"/>
                  </a:lnTo>
                </a:path>
                <a:path w="18282285" h="10281285">
                  <a:moveTo>
                    <a:pt x="1518094" y="7475361"/>
                  </a:moveTo>
                  <a:lnTo>
                    <a:pt x="3042094" y="7475361"/>
                  </a:lnTo>
                  <a:lnTo>
                    <a:pt x="3042094" y="8410698"/>
                  </a:lnTo>
                  <a:lnTo>
                    <a:pt x="1518094" y="8410698"/>
                  </a:lnTo>
                  <a:lnTo>
                    <a:pt x="1518094" y="7475361"/>
                  </a:lnTo>
                  <a:close/>
                </a:path>
                <a:path w="18282285" h="10281285">
                  <a:moveTo>
                    <a:pt x="3042094" y="7475361"/>
                  </a:moveTo>
                  <a:lnTo>
                    <a:pt x="4566094" y="7475361"/>
                  </a:lnTo>
                  <a:lnTo>
                    <a:pt x="4566094" y="8410698"/>
                  </a:lnTo>
                  <a:lnTo>
                    <a:pt x="3042094" y="8410698"/>
                  </a:lnTo>
                  <a:lnTo>
                    <a:pt x="3042094" y="7475361"/>
                  </a:lnTo>
                  <a:close/>
                </a:path>
                <a:path w="18282285" h="10281285">
                  <a:moveTo>
                    <a:pt x="4566094" y="7475361"/>
                  </a:moveTo>
                  <a:lnTo>
                    <a:pt x="6090094" y="7475361"/>
                  </a:lnTo>
                  <a:lnTo>
                    <a:pt x="6090094" y="8410698"/>
                  </a:lnTo>
                  <a:lnTo>
                    <a:pt x="4566094" y="8410698"/>
                  </a:lnTo>
                  <a:lnTo>
                    <a:pt x="4566094" y="7475361"/>
                  </a:lnTo>
                  <a:close/>
                </a:path>
                <a:path w="18282285" h="10281285">
                  <a:moveTo>
                    <a:pt x="6090094" y="7475361"/>
                  </a:moveTo>
                  <a:lnTo>
                    <a:pt x="7614094" y="7475361"/>
                  </a:lnTo>
                  <a:lnTo>
                    <a:pt x="7614094" y="8410698"/>
                  </a:lnTo>
                  <a:lnTo>
                    <a:pt x="6090094" y="8410698"/>
                  </a:lnTo>
                  <a:lnTo>
                    <a:pt x="6090094" y="7475361"/>
                  </a:lnTo>
                  <a:close/>
                </a:path>
                <a:path w="18282285" h="10281285">
                  <a:moveTo>
                    <a:pt x="7614094" y="7475361"/>
                  </a:moveTo>
                  <a:lnTo>
                    <a:pt x="9138094" y="7475361"/>
                  </a:lnTo>
                  <a:lnTo>
                    <a:pt x="9138094" y="8410698"/>
                  </a:lnTo>
                  <a:lnTo>
                    <a:pt x="7614094" y="8410698"/>
                  </a:lnTo>
                  <a:lnTo>
                    <a:pt x="7614094" y="7475361"/>
                  </a:lnTo>
                  <a:close/>
                </a:path>
                <a:path w="18282285" h="10281285">
                  <a:moveTo>
                    <a:pt x="9138094" y="7475361"/>
                  </a:moveTo>
                  <a:lnTo>
                    <a:pt x="10662094" y="7475361"/>
                  </a:lnTo>
                  <a:lnTo>
                    <a:pt x="10662094" y="8410698"/>
                  </a:lnTo>
                  <a:lnTo>
                    <a:pt x="9138094" y="8410698"/>
                  </a:lnTo>
                  <a:lnTo>
                    <a:pt x="9138094" y="7475361"/>
                  </a:lnTo>
                  <a:close/>
                </a:path>
                <a:path w="18282285" h="10281285">
                  <a:moveTo>
                    <a:pt x="10662094" y="7475361"/>
                  </a:moveTo>
                  <a:lnTo>
                    <a:pt x="12186094" y="7475361"/>
                  </a:lnTo>
                  <a:lnTo>
                    <a:pt x="12186094" y="8410698"/>
                  </a:lnTo>
                  <a:lnTo>
                    <a:pt x="10662094" y="8410698"/>
                  </a:lnTo>
                  <a:lnTo>
                    <a:pt x="10662094" y="7475361"/>
                  </a:lnTo>
                  <a:close/>
                </a:path>
                <a:path w="18282285" h="10281285">
                  <a:moveTo>
                    <a:pt x="12186094" y="7475361"/>
                  </a:moveTo>
                  <a:lnTo>
                    <a:pt x="13710094" y="7475361"/>
                  </a:lnTo>
                  <a:lnTo>
                    <a:pt x="13710094" y="8410698"/>
                  </a:lnTo>
                  <a:lnTo>
                    <a:pt x="12186094" y="8410698"/>
                  </a:lnTo>
                  <a:lnTo>
                    <a:pt x="12186094" y="7475361"/>
                  </a:lnTo>
                  <a:close/>
                </a:path>
                <a:path w="18282285" h="10281285">
                  <a:moveTo>
                    <a:pt x="13710094" y="7475361"/>
                  </a:moveTo>
                  <a:lnTo>
                    <a:pt x="15234094" y="7475361"/>
                  </a:lnTo>
                  <a:lnTo>
                    <a:pt x="15234094" y="8410698"/>
                  </a:lnTo>
                  <a:lnTo>
                    <a:pt x="13710094" y="8410698"/>
                  </a:lnTo>
                  <a:lnTo>
                    <a:pt x="13710094" y="7475361"/>
                  </a:lnTo>
                  <a:close/>
                </a:path>
                <a:path w="18282285" h="10281285">
                  <a:moveTo>
                    <a:pt x="15234094" y="7475361"/>
                  </a:moveTo>
                  <a:lnTo>
                    <a:pt x="16758094" y="7475361"/>
                  </a:lnTo>
                  <a:lnTo>
                    <a:pt x="16758094" y="8410698"/>
                  </a:lnTo>
                  <a:lnTo>
                    <a:pt x="15234094" y="8410698"/>
                  </a:lnTo>
                  <a:lnTo>
                    <a:pt x="15234094" y="7475361"/>
                  </a:lnTo>
                  <a:close/>
                </a:path>
                <a:path w="18282285" h="10281285">
                  <a:moveTo>
                    <a:pt x="16758094" y="7475361"/>
                  </a:moveTo>
                  <a:lnTo>
                    <a:pt x="18282094" y="7475361"/>
                  </a:lnTo>
                  <a:lnTo>
                    <a:pt x="18282094" y="8410698"/>
                  </a:lnTo>
                  <a:lnTo>
                    <a:pt x="16758094" y="8410698"/>
                  </a:lnTo>
                  <a:lnTo>
                    <a:pt x="16758094" y="7475361"/>
                  </a:lnTo>
                  <a:close/>
                </a:path>
                <a:path w="18282285" h="10281285">
                  <a:moveTo>
                    <a:pt x="0" y="8410507"/>
                  </a:moveTo>
                  <a:lnTo>
                    <a:pt x="1518094" y="8410507"/>
                  </a:lnTo>
                  <a:lnTo>
                    <a:pt x="1518094" y="9345844"/>
                  </a:lnTo>
                  <a:lnTo>
                    <a:pt x="0" y="9345844"/>
                  </a:lnTo>
                </a:path>
                <a:path w="18282285" h="10281285">
                  <a:moveTo>
                    <a:pt x="1518094" y="8410507"/>
                  </a:moveTo>
                  <a:lnTo>
                    <a:pt x="3042094" y="8410507"/>
                  </a:lnTo>
                  <a:lnTo>
                    <a:pt x="3042094" y="9345844"/>
                  </a:lnTo>
                  <a:lnTo>
                    <a:pt x="1518094" y="9345844"/>
                  </a:lnTo>
                  <a:lnTo>
                    <a:pt x="1518094" y="8410507"/>
                  </a:lnTo>
                  <a:close/>
                </a:path>
                <a:path w="18282285" h="10281285">
                  <a:moveTo>
                    <a:pt x="3042094" y="8410507"/>
                  </a:moveTo>
                  <a:lnTo>
                    <a:pt x="4566094" y="8410507"/>
                  </a:lnTo>
                  <a:lnTo>
                    <a:pt x="4566094" y="9345844"/>
                  </a:lnTo>
                  <a:lnTo>
                    <a:pt x="3042094" y="9345844"/>
                  </a:lnTo>
                  <a:lnTo>
                    <a:pt x="3042094" y="8410507"/>
                  </a:lnTo>
                  <a:close/>
                </a:path>
                <a:path w="18282285" h="10281285">
                  <a:moveTo>
                    <a:pt x="4566094" y="8410507"/>
                  </a:moveTo>
                  <a:lnTo>
                    <a:pt x="6090094" y="8410507"/>
                  </a:lnTo>
                  <a:lnTo>
                    <a:pt x="6090094" y="9345844"/>
                  </a:lnTo>
                  <a:lnTo>
                    <a:pt x="4566094" y="9345844"/>
                  </a:lnTo>
                  <a:lnTo>
                    <a:pt x="4566094" y="8410507"/>
                  </a:lnTo>
                  <a:close/>
                </a:path>
                <a:path w="18282285" h="10281285">
                  <a:moveTo>
                    <a:pt x="6090094" y="8410507"/>
                  </a:moveTo>
                  <a:lnTo>
                    <a:pt x="7614094" y="8410507"/>
                  </a:lnTo>
                  <a:lnTo>
                    <a:pt x="7614094" y="9345844"/>
                  </a:lnTo>
                  <a:lnTo>
                    <a:pt x="6090094" y="9345844"/>
                  </a:lnTo>
                  <a:lnTo>
                    <a:pt x="6090094" y="8410507"/>
                  </a:lnTo>
                  <a:close/>
                </a:path>
                <a:path w="18282285" h="10281285">
                  <a:moveTo>
                    <a:pt x="7614094" y="8410507"/>
                  </a:moveTo>
                  <a:lnTo>
                    <a:pt x="9138094" y="8410507"/>
                  </a:lnTo>
                  <a:lnTo>
                    <a:pt x="9138094" y="9345844"/>
                  </a:lnTo>
                  <a:lnTo>
                    <a:pt x="7614094" y="9345844"/>
                  </a:lnTo>
                  <a:lnTo>
                    <a:pt x="7614094" y="8410507"/>
                  </a:lnTo>
                  <a:close/>
                </a:path>
                <a:path w="18282285" h="10281285">
                  <a:moveTo>
                    <a:pt x="9138094" y="8410507"/>
                  </a:moveTo>
                  <a:lnTo>
                    <a:pt x="10662094" y="8410507"/>
                  </a:lnTo>
                  <a:lnTo>
                    <a:pt x="10662094" y="9345844"/>
                  </a:lnTo>
                  <a:lnTo>
                    <a:pt x="9138094" y="9345844"/>
                  </a:lnTo>
                  <a:lnTo>
                    <a:pt x="9138094" y="8410507"/>
                  </a:lnTo>
                  <a:close/>
                </a:path>
                <a:path w="18282285" h="10281285">
                  <a:moveTo>
                    <a:pt x="10662094" y="8410507"/>
                  </a:moveTo>
                  <a:lnTo>
                    <a:pt x="12186094" y="8410507"/>
                  </a:lnTo>
                  <a:lnTo>
                    <a:pt x="12186094" y="9345844"/>
                  </a:lnTo>
                  <a:lnTo>
                    <a:pt x="10662094" y="9345844"/>
                  </a:lnTo>
                  <a:lnTo>
                    <a:pt x="10662094" y="8410507"/>
                  </a:lnTo>
                  <a:close/>
                </a:path>
                <a:path w="18282285" h="10281285">
                  <a:moveTo>
                    <a:pt x="12186094" y="8410507"/>
                  </a:moveTo>
                  <a:lnTo>
                    <a:pt x="13710094" y="8410507"/>
                  </a:lnTo>
                  <a:lnTo>
                    <a:pt x="13710094" y="9345844"/>
                  </a:lnTo>
                  <a:lnTo>
                    <a:pt x="12186094" y="9345844"/>
                  </a:lnTo>
                  <a:lnTo>
                    <a:pt x="12186094" y="8410507"/>
                  </a:lnTo>
                  <a:close/>
                </a:path>
                <a:path w="18282285" h="10281285">
                  <a:moveTo>
                    <a:pt x="13710094" y="8410507"/>
                  </a:moveTo>
                  <a:lnTo>
                    <a:pt x="15234094" y="8410507"/>
                  </a:lnTo>
                  <a:lnTo>
                    <a:pt x="15234094" y="9345844"/>
                  </a:lnTo>
                  <a:lnTo>
                    <a:pt x="13710094" y="9345844"/>
                  </a:lnTo>
                  <a:lnTo>
                    <a:pt x="13710094" y="8410507"/>
                  </a:lnTo>
                  <a:close/>
                </a:path>
                <a:path w="18282285" h="10281285">
                  <a:moveTo>
                    <a:pt x="15234094" y="8410507"/>
                  </a:moveTo>
                  <a:lnTo>
                    <a:pt x="16758094" y="8410507"/>
                  </a:lnTo>
                  <a:lnTo>
                    <a:pt x="16758094" y="9345844"/>
                  </a:lnTo>
                  <a:lnTo>
                    <a:pt x="15234094" y="9345844"/>
                  </a:lnTo>
                  <a:lnTo>
                    <a:pt x="15234094" y="8410507"/>
                  </a:lnTo>
                  <a:close/>
                </a:path>
                <a:path w="18282285" h="10281285">
                  <a:moveTo>
                    <a:pt x="16758094" y="8410507"/>
                  </a:moveTo>
                  <a:lnTo>
                    <a:pt x="18282094" y="8410507"/>
                  </a:lnTo>
                  <a:lnTo>
                    <a:pt x="18282094" y="9345844"/>
                  </a:lnTo>
                  <a:lnTo>
                    <a:pt x="16758094" y="9345844"/>
                  </a:lnTo>
                  <a:lnTo>
                    <a:pt x="16758094" y="8410507"/>
                  </a:lnTo>
                  <a:close/>
                </a:path>
                <a:path w="18282285" h="10281285">
                  <a:moveTo>
                    <a:pt x="0" y="9345654"/>
                  </a:moveTo>
                  <a:lnTo>
                    <a:pt x="1518094" y="9345654"/>
                  </a:lnTo>
                  <a:lnTo>
                    <a:pt x="1518094" y="10280991"/>
                  </a:lnTo>
                  <a:lnTo>
                    <a:pt x="0" y="10280991"/>
                  </a:lnTo>
                </a:path>
                <a:path w="18282285" h="10281285">
                  <a:moveTo>
                    <a:pt x="1518094" y="9345654"/>
                  </a:moveTo>
                  <a:lnTo>
                    <a:pt x="3042094" y="9345654"/>
                  </a:lnTo>
                  <a:lnTo>
                    <a:pt x="3042094" y="10280991"/>
                  </a:lnTo>
                  <a:lnTo>
                    <a:pt x="1518094" y="10280991"/>
                  </a:lnTo>
                  <a:lnTo>
                    <a:pt x="1518094" y="9345654"/>
                  </a:lnTo>
                  <a:close/>
                </a:path>
                <a:path w="18282285" h="10281285">
                  <a:moveTo>
                    <a:pt x="3042094" y="9345654"/>
                  </a:moveTo>
                  <a:lnTo>
                    <a:pt x="4566094" y="9345654"/>
                  </a:lnTo>
                  <a:lnTo>
                    <a:pt x="4566094" y="10280991"/>
                  </a:lnTo>
                  <a:lnTo>
                    <a:pt x="3042094" y="10280991"/>
                  </a:lnTo>
                  <a:lnTo>
                    <a:pt x="3042094" y="9345654"/>
                  </a:lnTo>
                  <a:close/>
                </a:path>
                <a:path w="18282285" h="10281285">
                  <a:moveTo>
                    <a:pt x="4566094" y="9345654"/>
                  </a:moveTo>
                  <a:lnTo>
                    <a:pt x="6090094" y="9345654"/>
                  </a:lnTo>
                  <a:lnTo>
                    <a:pt x="6090094" y="10280991"/>
                  </a:lnTo>
                  <a:lnTo>
                    <a:pt x="4566094" y="10280991"/>
                  </a:lnTo>
                  <a:lnTo>
                    <a:pt x="4566094" y="9345654"/>
                  </a:lnTo>
                  <a:close/>
                </a:path>
                <a:path w="18282285" h="10281285">
                  <a:moveTo>
                    <a:pt x="6090094" y="9345654"/>
                  </a:moveTo>
                  <a:lnTo>
                    <a:pt x="7614094" y="9345654"/>
                  </a:lnTo>
                  <a:lnTo>
                    <a:pt x="7614094" y="10280991"/>
                  </a:lnTo>
                  <a:lnTo>
                    <a:pt x="6090094" y="10280991"/>
                  </a:lnTo>
                  <a:lnTo>
                    <a:pt x="6090094" y="9345654"/>
                  </a:lnTo>
                  <a:close/>
                </a:path>
                <a:path w="18282285" h="10281285">
                  <a:moveTo>
                    <a:pt x="7614094" y="9345654"/>
                  </a:moveTo>
                  <a:lnTo>
                    <a:pt x="9138094" y="9345654"/>
                  </a:lnTo>
                  <a:lnTo>
                    <a:pt x="9138094" y="10280991"/>
                  </a:lnTo>
                  <a:lnTo>
                    <a:pt x="7614094" y="10280991"/>
                  </a:lnTo>
                  <a:lnTo>
                    <a:pt x="7614094" y="9345654"/>
                  </a:lnTo>
                  <a:close/>
                </a:path>
                <a:path w="18282285" h="10281285">
                  <a:moveTo>
                    <a:pt x="9138094" y="9345654"/>
                  </a:moveTo>
                  <a:lnTo>
                    <a:pt x="10662094" y="9345654"/>
                  </a:lnTo>
                  <a:lnTo>
                    <a:pt x="10662094" y="10280991"/>
                  </a:lnTo>
                  <a:lnTo>
                    <a:pt x="9138094" y="10280991"/>
                  </a:lnTo>
                  <a:lnTo>
                    <a:pt x="9138094" y="9345654"/>
                  </a:lnTo>
                  <a:close/>
                </a:path>
                <a:path w="18282285" h="10281285">
                  <a:moveTo>
                    <a:pt x="10662094" y="9345654"/>
                  </a:moveTo>
                  <a:lnTo>
                    <a:pt x="12186094" y="9345654"/>
                  </a:lnTo>
                  <a:lnTo>
                    <a:pt x="12186094" y="10280991"/>
                  </a:lnTo>
                  <a:lnTo>
                    <a:pt x="10662094" y="10280991"/>
                  </a:lnTo>
                  <a:lnTo>
                    <a:pt x="10662094" y="9345654"/>
                  </a:lnTo>
                  <a:close/>
                </a:path>
                <a:path w="18282285" h="10281285">
                  <a:moveTo>
                    <a:pt x="12186094" y="9345654"/>
                  </a:moveTo>
                  <a:lnTo>
                    <a:pt x="13710094" y="9345654"/>
                  </a:lnTo>
                  <a:lnTo>
                    <a:pt x="13710094" y="10280991"/>
                  </a:lnTo>
                  <a:lnTo>
                    <a:pt x="12186094" y="10280991"/>
                  </a:lnTo>
                  <a:lnTo>
                    <a:pt x="12186094" y="9345654"/>
                  </a:lnTo>
                  <a:close/>
                </a:path>
                <a:path w="18282285" h="10281285">
                  <a:moveTo>
                    <a:pt x="13710094" y="9345654"/>
                  </a:moveTo>
                  <a:lnTo>
                    <a:pt x="15234094" y="9345654"/>
                  </a:lnTo>
                  <a:lnTo>
                    <a:pt x="15234094" y="10280991"/>
                  </a:lnTo>
                  <a:lnTo>
                    <a:pt x="13710094" y="10280991"/>
                  </a:lnTo>
                  <a:lnTo>
                    <a:pt x="13710094" y="9345654"/>
                  </a:lnTo>
                  <a:close/>
                </a:path>
                <a:path w="18282285" h="10281285">
                  <a:moveTo>
                    <a:pt x="15234094" y="9345654"/>
                  </a:moveTo>
                  <a:lnTo>
                    <a:pt x="16758094" y="9345654"/>
                  </a:lnTo>
                  <a:lnTo>
                    <a:pt x="16758094" y="10280991"/>
                  </a:lnTo>
                  <a:lnTo>
                    <a:pt x="15234094" y="10280991"/>
                  </a:lnTo>
                  <a:lnTo>
                    <a:pt x="15234094" y="9345654"/>
                  </a:lnTo>
                  <a:close/>
                </a:path>
                <a:path w="18282285" h="10281285">
                  <a:moveTo>
                    <a:pt x="16758094" y="9345654"/>
                  </a:moveTo>
                  <a:lnTo>
                    <a:pt x="18282094" y="9345654"/>
                  </a:lnTo>
                  <a:lnTo>
                    <a:pt x="18282094" y="10280991"/>
                  </a:lnTo>
                  <a:lnTo>
                    <a:pt x="16758094" y="10280991"/>
                  </a:lnTo>
                  <a:lnTo>
                    <a:pt x="16758094" y="9345654"/>
                  </a:lnTo>
                  <a:close/>
                </a:path>
              </a:pathLst>
            </a:custGeom>
            <a:ln w="9524">
              <a:solidFill>
                <a:srgbClr val="1631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323" y="1559200"/>
              <a:ext cx="18268950" cy="7371080"/>
            </a:xfrm>
            <a:custGeom>
              <a:avLst/>
              <a:gdLst/>
              <a:ahLst/>
              <a:cxnLst/>
              <a:rect l="l" t="t" r="r" b="b"/>
              <a:pathLst>
                <a:path w="18268950" h="7371080">
                  <a:moveTo>
                    <a:pt x="0" y="4850023"/>
                  </a:moveTo>
                  <a:lnTo>
                    <a:pt x="0" y="0"/>
                  </a:lnTo>
                  <a:lnTo>
                    <a:pt x="18268675" y="2520778"/>
                  </a:lnTo>
                  <a:lnTo>
                    <a:pt x="18268675" y="7370816"/>
                  </a:lnTo>
                  <a:lnTo>
                    <a:pt x="0" y="4850023"/>
                  </a:lnTo>
                  <a:close/>
                </a:path>
              </a:pathLst>
            </a:custGeom>
            <a:solidFill>
              <a:srgbClr val="205672">
                <a:alpha val="7246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3460" y="458811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5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3460" y="9819866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5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3460" y="7947601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5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3460" y="6075336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4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3460" y="4203103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4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3460" y="2330878"/>
              <a:ext cx="167640" cy="18415"/>
            </a:xfrm>
            <a:custGeom>
              <a:avLst/>
              <a:gdLst/>
              <a:ahLst/>
              <a:cxnLst/>
              <a:rect l="l" t="t" r="r" b="b"/>
              <a:pathLst>
                <a:path w="167640" h="18414">
                  <a:moveTo>
                    <a:pt x="0" y="0"/>
                  </a:moveTo>
                  <a:lnTo>
                    <a:pt x="167379" y="18029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3403" y="8884023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3403" y="1395202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80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3403" y="3267412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3403" y="5139616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3403" y="7011819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40" h="17779">
                  <a:moveTo>
                    <a:pt x="0" y="0"/>
                  </a:moveTo>
                  <a:lnTo>
                    <a:pt x="91290" y="17278"/>
                  </a:lnTo>
                </a:path>
              </a:pathLst>
            </a:custGeom>
            <a:ln w="9525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8246" y="462932"/>
              <a:ext cx="19050" cy="9371330"/>
            </a:xfrm>
            <a:custGeom>
              <a:avLst/>
              <a:gdLst/>
              <a:ahLst/>
              <a:cxnLst/>
              <a:rect l="l" t="t" r="r" b="b"/>
              <a:pathLst>
                <a:path w="19050" h="9371330">
                  <a:moveTo>
                    <a:pt x="0" y="0"/>
                  </a:moveTo>
                  <a:lnTo>
                    <a:pt x="19030" y="9370712"/>
                  </a:lnTo>
                </a:path>
              </a:pathLst>
            </a:custGeom>
            <a:ln w="9524">
              <a:solidFill>
                <a:srgbClr val="91D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274" y="900324"/>
              <a:ext cx="17173589" cy="8248643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24274" y="9541903"/>
            <a:ext cx="473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0" dirty="0">
                <a:solidFill>
                  <a:srgbClr val="91D9F5"/>
                </a:solidFill>
                <a:latin typeface="Trebuchet MS"/>
                <a:cs typeface="Trebuchet MS"/>
              </a:rPr>
              <a:t>10</a:t>
            </a:r>
            <a:r>
              <a:rPr sz="1400" spc="-50" dirty="0">
                <a:solidFill>
                  <a:srgbClr val="91D9F5"/>
                </a:solidFill>
                <a:latin typeface="Trebuchet MS"/>
                <a:cs typeface="Trebuchet MS"/>
              </a:rPr>
              <a:t>c</a:t>
            </a:r>
            <a:r>
              <a:rPr sz="1400" spc="35" dirty="0">
                <a:solidFill>
                  <a:srgbClr val="91D9F5"/>
                </a:solidFill>
                <a:latin typeface="Trebuchet MS"/>
                <a:cs typeface="Trebuchet MS"/>
              </a:rPr>
              <a:t>m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330591" y="9539495"/>
            <a:ext cx="21050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25" baseline="1388" dirty="0">
                <a:solidFill>
                  <a:srgbClr val="91D9F5"/>
                </a:solidFill>
                <a:latin typeface="Trebuchet MS"/>
                <a:cs typeface="Trebuchet MS"/>
              </a:rPr>
              <a:t>R</a:t>
            </a:r>
            <a:r>
              <a:rPr sz="3000" spc="-67" baseline="1388" dirty="0">
                <a:solidFill>
                  <a:srgbClr val="91D9F5"/>
                </a:solidFill>
                <a:latin typeface="Trebuchet MS"/>
                <a:cs typeface="Trebuchet MS"/>
              </a:rPr>
              <a:t>e</a:t>
            </a:r>
            <a:r>
              <a:rPr sz="3000" spc="-157" baseline="1388" dirty="0">
                <a:solidFill>
                  <a:srgbClr val="91D9F5"/>
                </a:solidFill>
                <a:latin typeface="Trebuchet MS"/>
                <a:cs typeface="Trebuchet MS"/>
              </a:rPr>
              <a:t>f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240" baseline="1388" dirty="0">
                <a:solidFill>
                  <a:srgbClr val="91D9F5"/>
                </a:solidFill>
                <a:latin typeface="Trebuchet MS"/>
                <a:cs typeface="Trebuchet MS"/>
              </a:rPr>
              <a:t>X</a:t>
            </a:r>
            <a:r>
              <a:rPr sz="3000" spc="150" baseline="1388" dirty="0">
                <a:solidFill>
                  <a:srgbClr val="91D9F5"/>
                </a:solidFill>
                <a:latin typeface="Trebuchet MS"/>
                <a:cs typeface="Trebuchet MS"/>
              </a:rPr>
              <a:t>-</a:t>
            </a:r>
            <a:r>
              <a:rPr sz="3000" spc="225" baseline="1388" dirty="0">
                <a:solidFill>
                  <a:srgbClr val="91D9F5"/>
                </a:solidFill>
                <a:latin typeface="Trebuchet MS"/>
                <a:cs typeface="Trebuchet MS"/>
              </a:rPr>
              <a:t>R</a:t>
            </a:r>
            <a:r>
              <a:rPr sz="3000" spc="-22" baseline="1388" dirty="0">
                <a:solidFill>
                  <a:srgbClr val="91D9F5"/>
                </a:solidFill>
                <a:latin typeface="Trebuchet MS"/>
                <a:cs typeface="Trebuchet MS"/>
              </a:rPr>
              <a:t>a</a:t>
            </a:r>
            <a:r>
              <a:rPr sz="3000" spc="44" baseline="1388" dirty="0">
                <a:solidFill>
                  <a:srgbClr val="91D9F5"/>
                </a:solidFill>
                <a:latin typeface="Trebuchet MS"/>
                <a:cs typeface="Trebuchet MS"/>
              </a:rPr>
              <a:t>y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112" baseline="1388" dirty="0">
                <a:solidFill>
                  <a:srgbClr val="91D9F5"/>
                </a:solidFill>
                <a:latin typeface="Trebuchet MS"/>
                <a:cs typeface="Trebuchet MS"/>
              </a:rPr>
              <a:t>E</a:t>
            </a:r>
            <a:r>
              <a:rPr sz="3000" spc="30" baseline="1388" dirty="0">
                <a:solidFill>
                  <a:srgbClr val="91D9F5"/>
                </a:solidFill>
                <a:latin typeface="Trebuchet MS"/>
                <a:cs typeface="Trebuchet MS"/>
              </a:rPr>
              <a:t>x</a:t>
            </a:r>
            <a:r>
              <a:rPr sz="3000" spc="52" baseline="1388" dirty="0">
                <a:solidFill>
                  <a:srgbClr val="91D9F5"/>
                </a:solidFill>
                <a:latin typeface="Trebuchet MS"/>
                <a:cs typeface="Trebuchet MS"/>
              </a:rPr>
              <a:t>p</a:t>
            </a:r>
            <a:r>
              <a:rPr sz="3000" spc="-15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3000" spc="-772" baseline="1388" dirty="0">
                <a:solidFill>
                  <a:srgbClr val="91D9F5"/>
                </a:solidFill>
                <a:latin typeface="Trebuchet MS"/>
                <a:cs typeface="Trebuchet MS"/>
              </a:rPr>
              <a:t>/</a:t>
            </a:r>
            <a:r>
              <a:rPr sz="3000" spc="-480" baseline="1388" dirty="0">
                <a:solidFill>
                  <a:srgbClr val="91D9F5"/>
                </a:solidFill>
                <a:latin typeface="Trebuchet MS"/>
                <a:cs typeface="Trebuchet MS"/>
              </a:rPr>
              <a:t> </a:t>
            </a:r>
            <a:r>
              <a:rPr sz="2000" spc="-245" dirty="0">
                <a:solidFill>
                  <a:srgbClr val="91D9F5"/>
                </a:solidFill>
                <a:latin typeface="Trebuchet MS"/>
                <a:cs typeface="Trebuchet MS"/>
              </a:rPr>
              <a:t>‹</a:t>
            </a:r>
            <a:r>
              <a:rPr sz="2000" spc="145" dirty="0">
                <a:solidFill>
                  <a:srgbClr val="91D9F5"/>
                </a:solidFill>
                <a:latin typeface="Trebuchet MS"/>
                <a:cs typeface="Trebuchet MS"/>
              </a:rPr>
              <a:t>#</a:t>
            </a:r>
            <a:r>
              <a:rPr sz="2000" spc="-240" dirty="0">
                <a:solidFill>
                  <a:srgbClr val="91D9F5"/>
                </a:solidFill>
                <a:latin typeface="Trebuchet MS"/>
                <a:cs typeface="Trebuchet MS"/>
              </a:rPr>
              <a:t>›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5174" y="0"/>
            <a:ext cx="13896959" cy="101536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5501" y="514349"/>
            <a:ext cx="13144499" cy="94868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275002" cy="100488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679</Words>
  <Application>Microsoft Office PowerPoint</Application>
  <PresentationFormat>Personalizado</PresentationFormat>
  <Paragraphs>112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50" baseType="lpstr">
      <vt:lpstr>MS UI Gothic</vt:lpstr>
      <vt:lpstr>Arial</vt:lpstr>
      <vt:lpstr>Arial MT</vt:lpstr>
      <vt:lpstr>Calibri</vt:lpstr>
      <vt:lpstr>Cambria</vt:lpstr>
      <vt:lpstr>Georgia</vt:lpstr>
      <vt:lpstr>Lucida Sans Unicode</vt:lpstr>
      <vt:lpstr>Microsoft Sans Serif</vt:lpstr>
      <vt:lpstr>Palatino Linotype</vt:lpstr>
      <vt:lpstr>Tahoma</vt:lpstr>
      <vt:lpstr>Trebuchet MS</vt:lpstr>
      <vt:lpstr>Verdana</vt:lpstr>
      <vt:lpstr>Office Theme</vt:lpstr>
      <vt:lpstr>ANATOMÍA DE LA MANO</vt:lpstr>
      <vt:lpstr>ARTICULACIONES</vt:lpstr>
      <vt:lpstr>TENDONES</vt:lpstr>
      <vt:lpstr>MUSCULOS</vt:lpstr>
      <vt:lpstr>T R A NS DUC T OR E 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Extensor Corto del Pulgar</vt:lpstr>
      <vt:lpstr>Presentación de PowerPoint</vt:lpstr>
      <vt:lpstr>Presentación de PowerPoint</vt:lpstr>
      <vt:lpstr>Extensor Largo del  Carpo</vt:lpstr>
      <vt:lpstr>Compartimento 2</vt:lpstr>
      <vt:lpstr>Presentación de PowerPoint</vt:lpstr>
      <vt:lpstr>Compartimento 3</vt:lpstr>
      <vt:lpstr>3ER COMPARTIMENTO</vt:lpstr>
      <vt:lpstr>Presentación de PowerPoint</vt:lpstr>
      <vt:lpstr>Extensor comun de  los dedos</vt:lpstr>
      <vt:lpstr>4TO COMPARTIMENTO EXTENSOR DE LA MUÑECA</vt:lpstr>
      <vt:lpstr>Compartimento V</vt:lpstr>
      <vt:lpstr>Compartimento V</vt:lpstr>
      <vt:lpstr>Compartimento Vi</vt:lpstr>
      <vt:lpstr>Compartimento Vi</vt:lpstr>
      <vt:lpstr>LIGAMENTO ESCAFOLUNAR</vt:lpstr>
      <vt:lpstr>ARTICULACIÓN RADIOCUBITAL</vt:lpstr>
      <vt:lpstr>ARTICULACIONES RADIOCARPIANAS E INTERCARPIANAS</vt:lpstr>
      <vt:lpstr>Túnel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Style Disease by Slidesgo .pptx</dc:title>
  <dc:creator>Yesly Loayza</dc:creator>
  <cp:keywords>DAF8CqfIpbg,BAEKCEczXgU</cp:keywords>
  <cp:lastModifiedBy>RODRIGO LONDOÑO</cp:lastModifiedBy>
  <cp:revision>1</cp:revision>
  <dcterms:created xsi:type="dcterms:W3CDTF">2024-06-24T21:28:48Z</dcterms:created>
  <dcterms:modified xsi:type="dcterms:W3CDTF">2024-06-24T21:32:08Z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2024-02-15T00:00:00Z</vt:filetime>
  </property>
  <property fmtid="{D5CDD505-2E9C-101B-9397-08002B2CF9AE}" pid="3" name="Creator">
    <vt:lpwstr>Canva</vt:lpwstr>
  </property>
  <property fmtid="{D5CDD505-2E9C-101B-9397-08002B2CF9AE}" pid="4" name="LastSaved">
    <vt:filetime>2024-06-24T00:00:00Z</vt:filetime>
  </property>
</Properties>
</file>