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60" r:id="rId5"/>
    <p:sldId id="263" r:id="rId6"/>
    <p:sldId id="264" r:id="rId7"/>
    <p:sldId id="265" r:id="rId8"/>
    <p:sldId id="257" r:id="rId9"/>
    <p:sldId id="259" r:id="rId10"/>
    <p:sldId id="378" r:id="rId11"/>
    <p:sldId id="262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/>
    <p:restoredTop sz="94679"/>
  </p:normalViewPr>
  <p:slideViewPr>
    <p:cSldViewPr snapToGrid="0">
      <p:cViewPr varScale="1">
        <p:scale>
          <a:sx n="104" d="100"/>
          <a:sy n="104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7C84-5BCC-4D9E-ABA4-5F7F7DF508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A42D65-E332-4100-8042-838814AB2CA9}">
      <dgm:prSet/>
      <dgm:spPr/>
      <dgm:t>
        <a:bodyPr/>
        <a:lstStyle/>
        <a:p>
          <a:r>
            <a:rPr lang="es-EC" dirty="0"/>
            <a:t>Los trabajos experimentales y autónomos serán evaluados sobre 0,7 puntos, divididos en 0,5 el contenido y 0,2 la creatividad y presentación. (3,5 puntos)</a:t>
          </a:r>
          <a:endParaRPr lang="en-US" dirty="0"/>
        </a:p>
      </dgm:t>
    </dgm:pt>
    <dgm:pt modelId="{C702891B-27E6-4B5D-8453-46B4489EA17F}" type="parTrans" cxnId="{45B444EF-081E-4B57-9C86-0E4D17BE087A}">
      <dgm:prSet/>
      <dgm:spPr/>
      <dgm:t>
        <a:bodyPr/>
        <a:lstStyle/>
        <a:p>
          <a:endParaRPr lang="en-US"/>
        </a:p>
      </dgm:t>
    </dgm:pt>
    <dgm:pt modelId="{84019893-A622-403F-BB45-B4A798033169}" type="sibTrans" cxnId="{45B444EF-081E-4B57-9C86-0E4D17BE087A}">
      <dgm:prSet/>
      <dgm:spPr/>
      <dgm:t>
        <a:bodyPr/>
        <a:lstStyle/>
        <a:p>
          <a:endParaRPr lang="en-US"/>
        </a:p>
      </dgm:t>
    </dgm:pt>
    <dgm:pt modelId="{C9DB7BCD-8CCB-4019-8ABF-F90015915968}">
      <dgm:prSet/>
      <dgm:spPr/>
      <dgm:t>
        <a:bodyPr/>
        <a:lstStyle/>
        <a:p>
          <a:r>
            <a:rPr lang="es-EC" dirty="0"/>
            <a:t>Los trabajos en clase serán evaluados sobre 0,3 puntos, divididos en 0,2 el contenido y 0,1 presentación y creatividad, siempre que sean realizados en el bocetero. (3 puntos)</a:t>
          </a:r>
          <a:endParaRPr lang="en-US" dirty="0"/>
        </a:p>
      </dgm:t>
    </dgm:pt>
    <dgm:pt modelId="{F536E575-0F57-4826-89CF-1552772B27A7}" type="parTrans" cxnId="{C254E67E-AD20-491F-B50F-EE7E2467F55F}">
      <dgm:prSet/>
      <dgm:spPr/>
      <dgm:t>
        <a:bodyPr/>
        <a:lstStyle/>
        <a:p>
          <a:endParaRPr lang="en-US"/>
        </a:p>
      </dgm:t>
    </dgm:pt>
    <dgm:pt modelId="{6FA8970F-FB24-4BD9-BAFC-8388B02138DE}" type="sibTrans" cxnId="{C254E67E-AD20-491F-B50F-EE7E2467F55F}">
      <dgm:prSet/>
      <dgm:spPr/>
      <dgm:t>
        <a:bodyPr/>
        <a:lstStyle/>
        <a:p>
          <a:endParaRPr lang="en-US"/>
        </a:p>
      </dgm:t>
    </dgm:pt>
    <dgm:pt modelId="{E52CB219-9C6F-4069-ACD5-2F2819FC334B}">
      <dgm:prSet/>
      <dgm:spPr/>
      <dgm:t>
        <a:bodyPr/>
        <a:lstStyle/>
        <a:p>
          <a:r>
            <a:rPr lang="es-EC" dirty="0"/>
            <a:t>El trabajo final o trabajo específicos tendrán su propia rúbrica que será ponderada sobre 3,5 puntos, y será una nota individual en el proceso de evaluación final</a:t>
          </a:r>
          <a:endParaRPr lang="en-US" dirty="0"/>
        </a:p>
      </dgm:t>
    </dgm:pt>
    <dgm:pt modelId="{2236C739-BB39-4887-A7D1-7B5E30D3C5EA}" type="parTrans" cxnId="{D2A787C3-70A1-47CC-B62C-C8A1AD57C872}">
      <dgm:prSet/>
      <dgm:spPr/>
      <dgm:t>
        <a:bodyPr/>
        <a:lstStyle/>
        <a:p>
          <a:endParaRPr lang="en-US"/>
        </a:p>
      </dgm:t>
    </dgm:pt>
    <dgm:pt modelId="{88BC23EB-E452-4EB5-9C9E-A9D7981E5A64}" type="sibTrans" cxnId="{D2A787C3-70A1-47CC-B62C-C8A1AD57C872}">
      <dgm:prSet/>
      <dgm:spPr/>
      <dgm:t>
        <a:bodyPr/>
        <a:lstStyle/>
        <a:p>
          <a:endParaRPr lang="en-US"/>
        </a:p>
      </dgm:t>
    </dgm:pt>
    <dgm:pt modelId="{24CDB939-FA55-4000-B6B3-5F874FF5081C}">
      <dgm:prSet/>
      <dgm:spPr/>
      <dgm:t>
        <a:bodyPr/>
        <a:lstStyle/>
        <a:p>
          <a:r>
            <a:rPr lang="es-EC" dirty="0"/>
            <a:t>Se trabajará de manera individual y en  grupo</a:t>
          </a:r>
          <a:endParaRPr lang="en-US" dirty="0"/>
        </a:p>
      </dgm:t>
    </dgm:pt>
    <dgm:pt modelId="{D2CC7EBC-A348-4E3F-8ED4-F50424D1626F}" type="parTrans" cxnId="{6FB7A127-BF5B-47CD-BB1C-35E58F67EDBA}">
      <dgm:prSet/>
      <dgm:spPr/>
      <dgm:t>
        <a:bodyPr/>
        <a:lstStyle/>
        <a:p>
          <a:endParaRPr lang="en-US"/>
        </a:p>
      </dgm:t>
    </dgm:pt>
    <dgm:pt modelId="{95CA1D33-02A0-45B6-A3F6-DE7F4EF98BC8}" type="sibTrans" cxnId="{6FB7A127-BF5B-47CD-BB1C-35E58F67EDBA}">
      <dgm:prSet/>
      <dgm:spPr/>
      <dgm:t>
        <a:bodyPr/>
        <a:lstStyle/>
        <a:p>
          <a:endParaRPr lang="en-US"/>
        </a:p>
      </dgm:t>
    </dgm:pt>
    <dgm:pt modelId="{DA64B258-F3E4-43AA-A173-D4A0CD8694D7}">
      <dgm:prSet/>
      <dgm:spPr/>
      <dgm:t>
        <a:bodyPr/>
        <a:lstStyle/>
        <a:p>
          <a:r>
            <a:rPr lang="es-EC" dirty="0"/>
            <a:t>Los trabajos serán entregados en tiempo y forma especificada puede ser de manera física o dital por medio del aula virtual. (no se recibirá trabajos otros medios)</a:t>
          </a:r>
          <a:endParaRPr lang="en-US" dirty="0"/>
        </a:p>
      </dgm:t>
    </dgm:pt>
    <dgm:pt modelId="{26BF760C-E3C7-4A65-BD6A-9539147D336D}" type="parTrans" cxnId="{192C5AFA-A694-4DDD-94B6-85405FD57021}">
      <dgm:prSet/>
      <dgm:spPr/>
      <dgm:t>
        <a:bodyPr/>
        <a:lstStyle/>
        <a:p>
          <a:endParaRPr lang="en-US"/>
        </a:p>
      </dgm:t>
    </dgm:pt>
    <dgm:pt modelId="{8FEF44D8-3A9C-45EA-83DC-5878B59EA993}" type="sibTrans" cxnId="{192C5AFA-A694-4DDD-94B6-85405FD57021}">
      <dgm:prSet/>
      <dgm:spPr/>
      <dgm:t>
        <a:bodyPr/>
        <a:lstStyle/>
        <a:p>
          <a:endParaRPr lang="en-US"/>
        </a:p>
      </dgm:t>
    </dgm:pt>
    <dgm:pt modelId="{657679BF-CE5A-4222-8DE6-516D14D88F91}">
      <dgm:prSet/>
      <dgm:spPr/>
      <dgm:t>
        <a:bodyPr/>
        <a:lstStyle/>
        <a:p>
          <a:r>
            <a:rPr lang="es-EC" dirty="0"/>
            <a:t>No se recibirán trabajos atrasados, salvo justificación por parte de la autoridad pertinente.</a:t>
          </a:r>
          <a:endParaRPr lang="en-US" dirty="0"/>
        </a:p>
      </dgm:t>
    </dgm:pt>
    <dgm:pt modelId="{81CC4D7D-555E-4A77-8591-12438C45C6A2}" type="parTrans" cxnId="{233D5D12-5712-4DBF-BB86-E6FD1CE71FE6}">
      <dgm:prSet/>
      <dgm:spPr/>
      <dgm:t>
        <a:bodyPr/>
        <a:lstStyle/>
        <a:p>
          <a:endParaRPr lang="en-US"/>
        </a:p>
      </dgm:t>
    </dgm:pt>
    <dgm:pt modelId="{BA9C04AD-A656-4984-AAC8-F1EE151D3461}" type="sibTrans" cxnId="{233D5D12-5712-4DBF-BB86-E6FD1CE71FE6}">
      <dgm:prSet/>
      <dgm:spPr/>
      <dgm:t>
        <a:bodyPr/>
        <a:lstStyle/>
        <a:p>
          <a:endParaRPr lang="en-US"/>
        </a:p>
      </dgm:t>
    </dgm:pt>
    <dgm:pt modelId="{D45133D2-2C29-8C4F-B5DB-D3F3B937892D}" type="pres">
      <dgm:prSet presAssocID="{C1107C84-5BCC-4D9E-ABA4-5F7F7DF508E9}" presName="Name0" presStyleCnt="0">
        <dgm:presLayoutVars>
          <dgm:dir/>
          <dgm:resizeHandles val="exact"/>
        </dgm:presLayoutVars>
      </dgm:prSet>
      <dgm:spPr/>
    </dgm:pt>
    <dgm:pt modelId="{CC22EEFB-935F-054B-85C7-6F90D9B44823}" type="pres">
      <dgm:prSet presAssocID="{1FA42D65-E332-4100-8042-838814AB2CA9}" presName="node" presStyleLbl="node1" presStyleIdx="0" presStyleCnt="6">
        <dgm:presLayoutVars>
          <dgm:bulletEnabled val="1"/>
        </dgm:presLayoutVars>
      </dgm:prSet>
      <dgm:spPr/>
    </dgm:pt>
    <dgm:pt modelId="{A9C367DA-CA3F-884B-9752-C0E1113B0FD4}" type="pres">
      <dgm:prSet presAssocID="{84019893-A622-403F-BB45-B4A798033169}" presName="sibTrans" presStyleLbl="sibTrans1D1" presStyleIdx="0" presStyleCnt="5"/>
      <dgm:spPr/>
    </dgm:pt>
    <dgm:pt modelId="{00F7A82C-0FC7-0D4D-ADC1-15699C1AAD93}" type="pres">
      <dgm:prSet presAssocID="{84019893-A622-403F-BB45-B4A798033169}" presName="connectorText" presStyleLbl="sibTrans1D1" presStyleIdx="0" presStyleCnt="5"/>
      <dgm:spPr/>
    </dgm:pt>
    <dgm:pt modelId="{35A7912E-0517-EE46-B529-625A4C527B0E}" type="pres">
      <dgm:prSet presAssocID="{C9DB7BCD-8CCB-4019-8ABF-F90015915968}" presName="node" presStyleLbl="node1" presStyleIdx="1" presStyleCnt="6">
        <dgm:presLayoutVars>
          <dgm:bulletEnabled val="1"/>
        </dgm:presLayoutVars>
      </dgm:prSet>
      <dgm:spPr/>
    </dgm:pt>
    <dgm:pt modelId="{CE3B16B0-2081-0144-9CAA-9768E5530644}" type="pres">
      <dgm:prSet presAssocID="{6FA8970F-FB24-4BD9-BAFC-8388B02138DE}" presName="sibTrans" presStyleLbl="sibTrans1D1" presStyleIdx="1" presStyleCnt="5"/>
      <dgm:spPr/>
    </dgm:pt>
    <dgm:pt modelId="{26B21DD3-AD90-264F-A48A-0F9EE0DEDDED}" type="pres">
      <dgm:prSet presAssocID="{6FA8970F-FB24-4BD9-BAFC-8388B02138DE}" presName="connectorText" presStyleLbl="sibTrans1D1" presStyleIdx="1" presStyleCnt="5"/>
      <dgm:spPr/>
    </dgm:pt>
    <dgm:pt modelId="{B6218D77-9412-BD48-A495-DB7550681069}" type="pres">
      <dgm:prSet presAssocID="{E52CB219-9C6F-4069-ACD5-2F2819FC334B}" presName="node" presStyleLbl="node1" presStyleIdx="2" presStyleCnt="6">
        <dgm:presLayoutVars>
          <dgm:bulletEnabled val="1"/>
        </dgm:presLayoutVars>
      </dgm:prSet>
      <dgm:spPr/>
    </dgm:pt>
    <dgm:pt modelId="{74B776A8-6C66-3A46-AD59-CA982E82E870}" type="pres">
      <dgm:prSet presAssocID="{88BC23EB-E452-4EB5-9C9E-A9D7981E5A64}" presName="sibTrans" presStyleLbl="sibTrans1D1" presStyleIdx="2" presStyleCnt="5"/>
      <dgm:spPr/>
    </dgm:pt>
    <dgm:pt modelId="{10AB856B-7615-6A4D-BF4A-B71EAACB2FC8}" type="pres">
      <dgm:prSet presAssocID="{88BC23EB-E452-4EB5-9C9E-A9D7981E5A64}" presName="connectorText" presStyleLbl="sibTrans1D1" presStyleIdx="2" presStyleCnt="5"/>
      <dgm:spPr/>
    </dgm:pt>
    <dgm:pt modelId="{A25CBD9C-2993-2B4B-BA2D-0FF0C21F932B}" type="pres">
      <dgm:prSet presAssocID="{24CDB939-FA55-4000-B6B3-5F874FF5081C}" presName="node" presStyleLbl="node1" presStyleIdx="3" presStyleCnt="6">
        <dgm:presLayoutVars>
          <dgm:bulletEnabled val="1"/>
        </dgm:presLayoutVars>
      </dgm:prSet>
      <dgm:spPr/>
    </dgm:pt>
    <dgm:pt modelId="{23D8AA84-D68C-E34A-A873-42F3F243B9D8}" type="pres">
      <dgm:prSet presAssocID="{95CA1D33-02A0-45B6-A3F6-DE7F4EF98BC8}" presName="sibTrans" presStyleLbl="sibTrans1D1" presStyleIdx="3" presStyleCnt="5"/>
      <dgm:spPr/>
    </dgm:pt>
    <dgm:pt modelId="{EF5588A8-01A7-0646-8410-FA968CFCE5A3}" type="pres">
      <dgm:prSet presAssocID="{95CA1D33-02A0-45B6-A3F6-DE7F4EF98BC8}" presName="connectorText" presStyleLbl="sibTrans1D1" presStyleIdx="3" presStyleCnt="5"/>
      <dgm:spPr/>
    </dgm:pt>
    <dgm:pt modelId="{5760EDB9-39C9-0A40-9371-287B0A43FE6F}" type="pres">
      <dgm:prSet presAssocID="{DA64B258-F3E4-43AA-A173-D4A0CD8694D7}" presName="node" presStyleLbl="node1" presStyleIdx="4" presStyleCnt="6">
        <dgm:presLayoutVars>
          <dgm:bulletEnabled val="1"/>
        </dgm:presLayoutVars>
      </dgm:prSet>
      <dgm:spPr/>
    </dgm:pt>
    <dgm:pt modelId="{9C1512E1-D911-3843-8072-145ED66973F7}" type="pres">
      <dgm:prSet presAssocID="{8FEF44D8-3A9C-45EA-83DC-5878B59EA993}" presName="sibTrans" presStyleLbl="sibTrans1D1" presStyleIdx="4" presStyleCnt="5"/>
      <dgm:spPr/>
    </dgm:pt>
    <dgm:pt modelId="{3DAC6F2E-D5CA-C445-A0E1-2DE0EBEE97D8}" type="pres">
      <dgm:prSet presAssocID="{8FEF44D8-3A9C-45EA-83DC-5878B59EA993}" presName="connectorText" presStyleLbl="sibTrans1D1" presStyleIdx="4" presStyleCnt="5"/>
      <dgm:spPr/>
    </dgm:pt>
    <dgm:pt modelId="{9D898406-B4B0-C24C-96FB-3BF2F9700289}" type="pres">
      <dgm:prSet presAssocID="{657679BF-CE5A-4222-8DE6-516D14D88F91}" presName="node" presStyleLbl="node1" presStyleIdx="5" presStyleCnt="6">
        <dgm:presLayoutVars>
          <dgm:bulletEnabled val="1"/>
        </dgm:presLayoutVars>
      </dgm:prSet>
      <dgm:spPr/>
    </dgm:pt>
  </dgm:ptLst>
  <dgm:cxnLst>
    <dgm:cxn modelId="{AC98A60D-7ACC-CC42-ACFA-BD485838AF06}" type="presOf" srcId="{6FA8970F-FB24-4BD9-BAFC-8388B02138DE}" destId="{26B21DD3-AD90-264F-A48A-0F9EE0DEDDED}" srcOrd="1" destOrd="0" presId="urn:microsoft.com/office/officeart/2016/7/layout/RepeatingBendingProcessNew"/>
    <dgm:cxn modelId="{233D5D12-5712-4DBF-BB86-E6FD1CE71FE6}" srcId="{C1107C84-5BCC-4D9E-ABA4-5F7F7DF508E9}" destId="{657679BF-CE5A-4222-8DE6-516D14D88F91}" srcOrd="5" destOrd="0" parTransId="{81CC4D7D-555E-4A77-8591-12438C45C6A2}" sibTransId="{BA9C04AD-A656-4984-AAC8-F1EE151D3461}"/>
    <dgm:cxn modelId="{31CF2017-A77C-774B-8D7C-370C6756E5A6}" type="presOf" srcId="{8FEF44D8-3A9C-45EA-83DC-5878B59EA993}" destId="{3DAC6F2E-D5CA-C445-A0E1-2DE0EBEE97D8}" srcOrd="1" destOrd="0" presId="urn:microsoft.com/office/officeart/2016/7/layout/RepeatingBendingProcessNew"/>
    <dgm:cxn modelId="{7B11FD1A-A1B3-0846-8ED0-E238333C08E3}" type="presOf" srcId="{657679BF-CE5A-4222-8DE6-516D14D88F91}" destId="{9D898406-B4B0-C24C-96FB-3BF2F9700289}" srcOrd="0" destOrd="0" presId="urn:microsoft.com/office/officeart/2016/7/layout/RepeatingBendingProcessNew"/>
    <dgm:cxn modelId="{61B0E81D-30F1-9542-99A5-4732358A9ACF}" type="presOf" srcId="{E52CB219-9C6F-4069-ACD5-2F2819FC334B}" destId="{B6218D77-9412-BD48-A495-DB7550681069}" srcOrd="0" destOrd="0" presId="urn:microsoft.com/office/officeart/2016/7/layout/RepeatingBendingProcessNew"/>
    <dgm:cxn modelId="{6FB7A127-BF5B-47CD-BB1C-35E58F67EDBA}" srcId="{C1107C84-5BCC-4D9E-ABA4-5F7F7DF508E9}" destId="{24CDB939-FA55-4000-B6B3-5F874FF5081C}" srcOrd="3" destOrd="0" parTransId="{D2CC7EBC-A348-4E3F-8ED4-F50424D1626F}" sibTransId="{95CA1D33-02A0-45B6-A3F6-DE7F4EF98BC8}"/>
    <dgm:cxn modelId="{54526E4D-D622-2E4C-8B01-441CB59D4350}" type="presOf" srcId="{84019893-A622-403F-BB45-B4A798033169}" destId="{00F7A82C-0FC7-0D4D-ADC1-15699C1AAD93}" srcOrd="1" destOrd="0" presId="urn:microsoft.com/office/officeart/2016/7/layout/RepeatingBendingProcessNew"/>
    <dgm:cxn modelId="{CD04DD50-B38D-D04C-B5FC-088E3ACC5707}" type="presOf" srcId="{C1107C84-5BCC-4D9E-ABA4-5F7F7DF508E9}" destId="{D45133D2-2C29-8C4F-B5DB-D3F3B937892D}" srcOrd="0" destOrd="0" presId="urn:microsoft.com/office/officeart/2016/7/layout/RepeatingBendingProcessNew"/>
    <dgm:cxn modelId="{0DA67252-F707-2B41-BDE5-F7FC9AEAB77C}" type="presOf" srcId="{95CA1D33-02A0-45B6-A3F6-DE7F4EF98BC8}" destId="{23D8AA84-D68C-E34A-A873-42F3F243B9D8}" srcOrd="0" destOrd="0" presId="urn:microsoft.com/office/officeart/2016/7/layout/RepeatingBendingProcessNew"/>
    <dgm:cxn modelId="{49EBCA54-C824-7D4C-A7D6-B01D34F88432}" type="presOf" srcId="{8FEF44D8-3A9C-45EA-83DC-5878B59EA993}" destId="{9C1512E1-D911-3843-8072-145ED66973F7}" srcOrd="0" destOrd="0" presId="urn:microsoft.com/office/officeart/2016/7/layout/RepeatingBendingProcessNew"/>
    <dgm:cxn modelId="{76BAC362-0DB7-4D41-8793-98176EEF6B6F}" type="presOf" srcId="{24CDB939-FA55-4000-B6B3-5F874FF5081C}" destId="{A25CBD9C-2993-2B4B-BA2D-0FF0C21F932B}" srcOrd="0" destOrd="0" presId="urn:microsoft.com/office/officeart/2016/7/layout/RepeatingBendingProcessNew"/>
    <dgm:cxn modelId="{C254E67E-AD20-491F-B50F-EE7E2467F55F}" srcId="{C1107C84-5BCC-4D9E-ABA4-5F7F7DF508E9}" destId="{C9DB7BCD-8CCB-4019-8ABF-F90015915968}" srcOrd="1" destOrd="0" parTransId="{F536E575-0F57-4826-89CF-1552772B27A7}" sibTransId="{6FA8970F-FB24-4BD9-BAFC-8388B02138DE}"/>
    <dgm:cxn modelId="{AA113C83-A809-DD4B-A017-3E4C75FBD9D3}" type="presOf" srcId="{88BC23EB-E452-4EB5-9C9E-A9D7981E5A64}" destId="{10AB856B-7615-6A4D-BF4A-B71EAACB2FC8}" srcOrd="1" destOrd="0" presId="urn:microsoft.com/office/officeart/2016/7/layout/RepeatingBendingProcessNew"/>
    <dgm:cxn modelId="{4000C093-0ED2-8148-96BB-4554DB287605}" type="presOf" srcId="{1FA42D65-E332-4100-8042-838814AB2CA9}" destId="{CC22EEFB-935F-054B-85C7-6F90D9B44823}" srcOrd="0" destOrd="0" presId="urn:microsoft.com/office/officeart/2016/7/layout/RepeatingBendingProcessNew"/>
    <dgm:cxn modelId="{59496CB9-114A-C347-9200-0206086E6FF2}" type="presOf" srcId="{6FA8970F-FB24-4BD9-BAFC-8388B02138DE}" destId="{CE3B16B0-2081-0144-9CAA-9768E5530644}" srcOrd="0" destOrd="0" presId="urn:microsoft.com/office/officeart/2016/7/layout/RepeatingBendingProcessNew"/>
    <dgm:cxn modelId="{F9A4B3C1-566D-0443-8281-B11CE0F527D1}" type="presOf" srcId="{84019893-A622-403F-BB45-B4A798033169}" destId="{A9C367DA-CA3F-884B-9752-C0E1113B0FD4}" srcOrd="0" destOrd="0" presId="urn:microsoft.com/office/officeart/2016/7/layout/RepeatingBendingProcessNew"/>
    <dgm:cxn modelId="{D2A787C3-70A1-47CC-B62C-C8A1AD57C872}" srcId="{C1107C84-5BCC-4D9E-ABA4-5F7F7DF508E9}" destId="{E52CB219-9C6F-4069-ACD5-2F2819FC334B}" srcOrd="2" destOrd="0" parTransId="{2236C739-BB39-4887-A7D1-7B5E30D3C5EA}" sibTransId="{88BC23EB-E452-4EB5-9C9E-A9D7981E5A64}"/>
    <dgm:cxn modelId="{2F368CE4-B9C1-404C-9FF2-B9219E3BCEEA}" type="presOf" srcId="{C9DB7BCD-8CCB-4019-8ABF-F90015915968}" destId="{35A7912E-0517-EE46-B529-625A4C527B0E}" srcOrd="0" destOrd="0" presId="urn:microsoft.com/office/officeart/2016/7/layout/RepeatingBendingProcessNew"/>
    <dgm:cxn modelId="{29FE77E9-FE70-2344-8BF0-D95E0ACE3658}" type="presOf" srcId="{88BC23EB-E452-4EB5-9C9E-A9D7981E5A64}" destId="{74B776A8-6C66-3A46-AD59-CA982E82E870}" srcOrd="0" destOrd="0" presId="urn:microsoft.com/office/officeart/2016/7/layout/RepeatingBendingProcessNew"/>
    <dgm:cxn modelId="{45B444EF-081E-4B57-9C86-0E4D17BE087A}" srcId="{C1107C84-5BCC-4D9E-ABA4-5F7F7DF508E9}" destId="{1FA42D65-E332-4100-8042-838814AB2CA9}" srcOrd="0" destOrd="0" parTransId="{C702891B-27E6-4B5D-8453-46B4489EA17F}" sibTransId="{84019893-A622-403F-BB45-B4A798033169}"/>
    <dgm:cxn modelId="{7EFA17F4-C6BA-934A-81E5-621853560A0B}" type="presOf" srcId="{DA64B258-F3E4-43AA-A173-D4A0CD8694D7}" destId="{5760EDB9-39C9-0A40-9371-287B0A43FE6F}" srcOrd="0" destOrd="0" presId="urn:microsoft.com/office/officeart/2016/7/layout/RepeatingBendingProcessNew"/>
    <dgm:cxn modelId="{13CC94F6-01AA-AC4A-9CA7-E8ABAE1CBB88}" type="presOf" srcId="{95CA1D33-02A0-45B6-A3F6-DE7F4EF98BC8}" destId="{EF5588A8-01A7-0646-8410-FA968CFCE5A3}" srcOrd="1" destOrd="0" presId="urn:microsoft.com/office/officeart/2016/7/layout/RepeatingBendingProcessNew"/>
    <dgm:cxn modelId="{192C5AFA-A694-4DDD-94B6-85405FD57021}" srcId="{C1107C84-5BCC-4D9E-ABA4-5F7F7DF508E9}" destId="{DA64B258-F3E4-43AA-A173-D4A0CD8694D7}" srcOrd="4" destOrd="0" parTransId="{26BF760C-E3C7-4A65-BD6A-9539147D336D}" sibTransId="{8FEF44D8-3A9C-45EA-83DC-5878B59EA993}"/>
    <dgm:cxn modelId="{93A41190-CA63-F245-9146-F384957F3B8C}" type="presParOf" srcId="{D45133D2-2C29-8C4F-B5DB-D3F3B937892D}" destId="{CC22EEFB-935F-054B-85C7-6F90D9B44823}" srcOrd="0" destOrd="0" presId="urn:microsoft.com/office/officeart/2016/7/layout/RepeatingBendingProcessNew"/>
    <dgm:cxn modelId="{3890CE46-A956-D545-BAB0-20023728FF99}" type="presParOf" srcId="{D45133D2-2C29-8C4F-B5DB-D3F3B937892D}" destId="{A9C367DA-CA3F-884B-9752-C0E1113B0FD4}" srcOrd="1" destOrd="0" presId="urn:microsoft.com/office/officeart/2016/7/layout/RepeatingBendingProcessNew"/>
    <dgm:cxn modelId="{1B81D254-B3B9-464D-AA1E-4E1B0E97A82C}" type="presParOf" srcId="{A9C367DA-CA3F-884B-9752-C0E1113B0FD4}" destId="{00F7A82C-0FC7-0D4D-ADC1-15699C1AAD93}" srcOrd="0" destOrd="0" presId="urn:microsoft.com/office/officeart/2016/7/layout/RepeatingBendingProcessNew"/>
    <dgm:cxn modelId="{51F509F7-6DFD-7D48-A77B-0E88660F76F5}" type="presParOf" srcId="{D45133D2-2C29-8C4F-B5DB-D3F3B937892D}" destId="{35A7912E-0517-EE46-B529-625A4C527B0E}" srcOrd="2" destOrd="0" presId="urn:microsoft.com/office/officeart/2016/7/layout/RepeatingBendingProcessNew"/>
    <dgm:cxn modelId="{29D2BEA8-EA37-1F40-A3A5-C8745F5C99DA}" type="presParOf" srcId="{D45133D2-2C29-8C4F-B5DB-D3F3B937892D}" destId="{CE3B16B0-2081-0144-9CAA-9768E5530644}" srcOrd="3" destOrd="0" presId="urn:microsoft.com/office/officeart/2016/7/layout/RepeatingBendingProcessNew"/>
    <dgm:cxn modelId="{71B104E9-87BA-7549-A042-ED7248D34534}" type="presParOf" srcId="{CE3B16B0-2081-0144-9CAA-9768E5530644}" destId="{26B21DD3-AD90-264F-A48A-0F9EE0DEDDED}" srcOrd="0" destOrd="0" presId="urn:microsoft.com/office/officeart/2016/7/layout/RepeatingBendingProcessNew"/>
    <dgm:cxn modelId="{C64F67D6-139E-794A-84AF-5D0DF24A4239}" type="presParOf" srcId="{D45133D2-2C29-8C4F-B5DB-D3F3B937892D}" destId="{B6218D77-9412-BD48-A495-DB7550681069}" srcOrd="4" destOrd="0" presId="urn:microsoft.com/office/officeart/2016/7/layout/RepeatingBendingProcessNew"/>
    <dgm:cxn modelId="{64F85BAD-72AB-E145-B791-683984B0D1FE}" type="presParOf" srcId="{D45133D2-2C29-8C4F-B5DB-D3F3B937892D}" destId="{74B776A8-6C66-3A46-AD59-CA982E82E870}" srcOrd="5" destOrd="0" presId="urn:microsoft.com/office/officeart/2016/7/layout/RepeatingBendingProcessNew"/>
    <dgm:cxn modelId="{A1F061A2-B384-1445-B7D0-13192F9D4F85}" type="presParOf" srcId="{74B776A8-6C66-3A46-AD59-CA982E82E870}" destId="{10AB856B-7615-6A4D-BF4A-B71EAACB2FC8}" srcOrd="0" destOrd="0" presId="urn:microsoft.com/office/officeart/2016/7/layout/RepeatingBendingProcessNew"/>
    <dgm:cxn modelId="{76088488-CA67-C74A-81A4-439A35C9937C}" type="presParOf" srcId="{D45133D2-2C29-8C4F-B5DB-D3F3B937892D}" destId="{A25CBD9C-2993-2B4B-BA2D-0FF0C21F932B}" srcOrd="6" destOrd="0" presId="urn:microsoft.com/office/officeart/2016/7/layout/RepeatingBendingProcessNew"/>
    <dgm:cxn modelId="{ACC8D258-9221-A148-A6B7-14815253E05F}" type="presParOf" srcId="{D45133D2-2C29-8C4F-B5DB-D3F3B937892D}" destId="{23D8AA84-D68C-E34A-A873-42F3F243B9D8}" srcOrd="7" destOrd="0" presId="urn:microsoft.com/office/officeart/2016/7/layout/RepeatingBendingProcessNew"/>
    <dgm:cxn modelId="{42843D52-3ADC-6245-81D3-620A94A3E17E}" type="presParOf" srcId="{23D8AA84-D68C-E34A-A873-42F3F243B9D8}" destId="{EF5588A8-01A7-0646-8410-FA968CFCE5A3}" srcOrd="0" destOrd="0" presId="urn:microsoft.com/office/officeart/2016/7/layout/RepeatingBendingProcessNew"/>
    <dgm:cxn modelId="{962A85BC-4EE3-914D-8AE4-7DDA70AF4432}" type="presParOf" srcId="{D45133D2-2C29-8C4F-B5DB-D3F3B937892D}" destId="{5760EDB9-39C9-0A40-9371-287B0A43FE6F}" srcOrd="8" destOrd="0" presId="urn:microsoft.com/office/officeart/2016/7/layout/RepeatingBendingProcessNew"/>
    <dgm:cxn modelId="{2744D2C8-462F-4B4E-B841-185AB4CF6F25}" type="presParOf" srcId="{D45133D2-2C29-8C4F-B5DB-D3F3B937892D}" destId="{9C1512E1-D911-3843-8072-145ED66973F7}" srcOrd="9" destOrd="0" presId="urn:microsoft.com/office/officeart/2016/7/layout/RepeatingBendingProcessNew"/>
    <dgm:cxn modelId="{2C00C730-0F36-AA4E-8B78-4DD10B3DC70A}" type="presParOf" srcId="{9C1512E1-D911-3843-8072-145ED66973F7}" destId="{3DAC6F2E-D5CA-C445-A0E1-2DE0EBEE97D8}" srcOrd="0" destOrd="0" presId="urn:microsoft.com/office/officeart/2016/7/layout/RepeatingBendingProcessNew"/>
    <dgm:cxn modelId="{B2511B29-7377-1F41-8854-0A74AD17E33A}" type="presParOf" srcId="{D45133D2-2C29-8C4F-B5DB-D3F3B937892D}" destId="{9D898406-B4B0-C24C-96FB-3BF2F9700289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89A4D-7A0B-40C9-8CDA-1034EA4441D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A634FD-68BB-485D-9CFF-F14D206FBDE5}">
      <dgm:prSet/>
      <dgm:spPr/>
      <dgm:t>
        <a:bodyPr/>
        <a:lstStyle/>
        <a:p>
          <a:r>
            <a:rPr lang="es-EC" dirty="0"/>
            <a:t>El plan de recuperación pedagógica estarán enmarcado en: 0.25 foros y 0.75  la creatividad de presentación del trabajo final por parcial.</a:t>
          </a:r>
          <a:endParaRPr lang="en-US" dirty="0"/>
        </a:p>
      </dgm:t>
    </dgm:pt>
    <dgm:pt modelId="{EB28A6B4-0E18-495C-A4FA-9A7E1FBE9194}" type="parTrans" cxnId="{4C9ADD39-3097-4B5E-ACA2-E5D2B341DB6B}">
      <dgm:prSet/>
      <dgm:spPr/>
      <dgm:t>
        <a:bodyPr/>
        <a:lstStyle/>
        <a:p>
          <a:endParaRPr lang="en-US"/>
        </a:p>
      </dgm:t>
    </dgm:pt>
    <dgm:pt modelId="{4BB2F944-32CE-4AE2-AC37-5185A486AE22}" type="sibTrans" cxnId="{4C9ADD39-3097-4B5E-ACA2-E5D2B341DB6B}">
      <dgm:prSet/>
      <dgm:spPr/>
      <dgm:t>
        <a:bodyPr/>
        <a:lstStyle/>
        <a:p>
          <a:endParaRPr lang="en-US"/>
        </a:p>
      </dgm:t>
    </dgm:pt>
    <dgm:pt modelId="{9EED4D54-930F-4AC1-BCAF-7BACF20A43B0}">
      <dgm:prSet/>
      <dgm:spPr/>
      <dgm:t>
        <a:bodyPr/>
        <a:lstStyle/>
        <a:p>
          <a:r>
            <a:rPr lang="es-EC" dirty="0"/>
            <a:t>Todos los trabajos deberán tener una portada (que incluya todos los nombres), una introducción, conclusiones y bibliografía (Esto va acorde a la presentación de trabajos. </a:t>
          </a:r>
          <a:endParaRPr lang="en-US" dirty="0"/>
        </a:p>
      </dgm:t>
    </dgm:pt>
    <dgm:pt modelId="{D8BC9425-CCB0-4E60-AF77-E34157784BFE}" type="parTrans" cxnId="{F6FBAFD5-9E7A-4F6D-AA68-2307B78EE25C}">
      <dgm:prSet/>
      <dgm:spPr/>
      <dgm:t>
        <a:bodyPr/>
        <a:lstStyle/>
        <a:p>
          <a:endParaRPr lang="en-US"/>
        </a:p>
      </dgm:t>
    </dgm:pt>
    <dgm:pt modelId="{4BDE6145-F59D-48A4-A352-09C51D4A774B}" type="sibTrans" cxnId="{F6FBAFD5-9E7A-4F6D-AA68-2307B78EE25C}">
      <dgm:prSet/>
      <dgm:spPr/>
      <dgm:t>
        <a:bodyPr/>
        <a:lstStyle/>
        <a:p>
          <a:endParaRPr lang="en-US"/>
        </a:p>
      </dgm:t>
    </dgm:pt>
    <dgm:pt modelId="{EA8D9C47-D169-214A-8DF0-6FBCB152F784}" type="pres">
      <dgm:prSet presAssocID="{A7589A4D-7A0B-40C9-8CDA-1034EA4441D6}" presName="outerComposite" presStyleCnt="0">
        <dgm:presLayoutVars>
          <dgm:chMax val="5"/>
          <dgm:dir/>
          <dgm:resizeHandles val="exact"/>
        </dgm:presLayoutVars>
      </dgm:prSet>
      <dgm:spPr/>
    </dgm:pt>
    <dgm:pt modelId="{4288E15E-D70A-4940-BE07-2FD34A5BCC28}" type="pres">
      <dgm:prSet presAssocID="{A7589A4D-7A0B-40C9-8CDA-1034EA4441D6}" presName="dummyMaxCanvas" presStyleCnt="0">
        <dgm:presLayoutVars/>
      </dgm:prSet>
      <dgm:spPr/>
    </dgm:pt>
    <dgm:pt modelId="{141CD876-418B-434C-98B8-71FB2081AB91}" type="pres">
      <dgm:prSet presAssocID="{A7589A4D-7A0B-40C9-8CDA-1034EA4441D6}" presName="TwoNodes_1" presStyleLbl="node1" presStyleIdx="0" presStyleCnt="2">
        <dgm:presLayoutVars>
          <dgm:bulletEnabled val="1"/>
        </dgm:presLayoutVars>
      </dgm:prSet>
      <dgm:spPr/>
    </dgm:pt>
    <dgm:pt modelId="{757F05EE-6567-0F44-B6CE-8F7228B5426D}" type="pres">
      <dgm:prSet presAssocID="{A7589A4D-7A0B-40C9-8CDA-1034EA4441D6}" presName="TwoNodes_2" presStyleLbl="node1" presStyleIdx="1" presStyleCnt="2">
        <dgm:presLayoutVars>
          <dgm:bulletEnabled val="1"/>
        </dgm:presLayoutVars>
      </dgm:prSet>
      <dgm:spPr/>
    </dgm:pt>
    <dgm:pt modelId="{2A7AFFBD-C001-AF42-A6D4-4B00EA79E872}" type="pres">
      <dgm:prSet presAssocID="{A7589A4D-7A0B-40C9-8CDA-1034EA4441D6}" presName="TwoConn_1-2" presStyleLbl="fgAccFollowNode1" presStyleIdx="0" presStyleCnt="1">
        <dgm:presLayoutVars>
          <dgm:bulletEnabled val="1"/>
        </dgm:presLayoutVars>
      </dgm:prSet>
      <dgm:spPr/>
    </dgm:pt>
    <dgm:pt modelId="{58CB0202-4133-C14F-B65F-574CA64AA7BA}" type="pres">
      <dgm:prSet presAssocID="{A7589A4D-7A0B-40C9-8CDA-1034EA4441D6}" presName="TwoNodes_1_text" presStyleLbl="node1" presStyleIdx="1" presStyleCnt="2">
        <dgm:presLayoutVars>
          <dgm:bulletEnabled val="1"/>
        </dgm:presLayoutVars>
      </dgm:prSet>
      <dgm:spPr/>
    </dgm:pt>
    <dgm:pt modelId="{22595207-B0C8-7740-85EB-DDBDA8BA0956}" type="pres">
      <dgm:prSet presAssocID="{A7589A4D-7A0B-40C9-8CDA-1034EA4441D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F86EF21-4DF1-4E4C-B571-949B7150137B}" type="presOf" srcId="{4BB2F944-32CE-4AE2-AC37-5185A486AE22}" destId="{2A7AFFBD-C001-AF42-A6D4-4B00EA79E872}" srcOrd="0" destOrd="0" presId="urn:microsoft.com/office/officeart/2005/8/layout/vProcess5"/>
    <dgm:cxn modelId="{107EB926-A267-C046-A6F5-11046996A24D}" type="presOf" srcId="{C5A634FD-68BB-485D-9CFF-F14D206FBDE5}" destId="{141CD876-418B-434C-98B8-71FB2081AB91}" srcOrd="0" destOrd="0" presId="urn:microsoft.com/office/officeart/2005/8/layout/vProcess5"/>
    <dgm:cxn modelId="{028C0A2F-E3DA-0548-982E-DA0BE3501293}" type="presOf" srcId="{C5A634FD-68BB-485D-9CFF-F14D206FBDE5}" destId="{58CB0202-4133-C14F-B65F-574CA64AA7BA}" srcOrd="1" destOrd="0" presId="urn:microsoft.com/office/officeart/2005/8/layout/vProcess5"/>
    <dgm:cxn modelId="{4C9ADD39-3097-4B5E-ACA2-E5D2B341DB6B}" srcId="{A7589A4D-7A0B-40C9-8CDA-1034EA4441D6}" destId="{C5A634FD-68BB-485D-9CFF-F14D206FBDE5}" srcOrd="0" destOrd="0" parTransId="{EB28A6B4-0E18-495C-A4FA-9A7E1FBE9194}" sibTransId="{4BB2F944-32CE-4AE2-AC37-5185A486AE22}"/>
    <dgm:cxn modelId="{12F66175-C9C2-B249-9E33-E518A17D35B8}" type="presOf" srcId="{9EED4D54-930F-4AC1-BCAF-7BACF20A43B0}" destId="{22595207-B0C8-7740-85EB-DDBDA8BA0956}" srcOrd="1" destOrd="0" presId="urn:microsoft.com/office/officeart/2005/8/layout/vProcess5"/>
    <dgm:cxn modelId="{1CD20B93-0798-3E4D-9296-1CFFD60E3EEB}" type="presOf" srcId="{A7589A4D-7A0B-40C9-8CDA-1034EA4441D6}" destId="{EA8D9C47-D169-214A-8DF0-6FBCB152F784}" srcOrd="0" destOrd="0" presId="urn:microsoft.com/office/officeart/2005/8/layout/vProcess5"/>
    <dgm:cxn modelId="{F6FBAFD5-9E7A-4F6D-AA68-2307B78EE25C}" srcId="{A7589A4D-7A0B-40C9-8CDA-1034EA4441D6}" destId="{9EED4D54-930F-4AC1-BCAF-7BACF20A43B0}" srcOrd="1" destOrd="0" parTransId="{D8BC9425-CCB0-4E60-AF77-E34157784BFE}" sibTransId="{4BDE6145-F59D-48A4-A352-09C51D4A774B}"/>
    <dgm:cxn modelId="{D62A77F7-898E-BB48-B75C-412CB8AB4AB6}" type="presOf" srcId="{9EED4D54-930F-4AC1-BCAF-7BACF20A43B0}" destId="{757F05EE-6567-0F44-B6CE-8F7228B5426D}" srcOrd="0" destOrd="0" presId="urn:microsoft.com/office/officeart/2005/8/layout/vProcess5"/>
    <dgm:cxn modelId="{5E939505-2686-3343-A3C4-1C45BB6C0D57}" type="presParOf" srcId="{EA8D9C47-D169-214A-8DF0-6FBCB152F784}" destId="{4288E15E-D70A-4940-BE07-2FD34A5BCC28}" srcOrd="0" destOrd="0" presId="urn:microsoft.com/office/officeart/2005/8/layout/vProcess5"/>
    <dgm:cxn modelId="{8ABE03BA-4EA1-6C4B-AAE6-1BCBE2172226}" type="presParOf" srcId="{EA8D9C47-D169-214A-8DF0-6FBCB152F784}" destId="{141CD876-418B-434C-98B8-71FB2081AB91}" srcOrd="1" destOrd="0" presId="urn:microsoft.com/office/officeart/2005/8/layout/vProcess5"/>
    <dgm:cxn modelId="{051BFE22-CFC2-6745-ACAF-12DDA42A824E}" type="presParOf" srcId="{EA8D9C47-D169-214A-8DF0-6FBCB152F784}" destId="{757F05EE-6567-0F44-B6CE-8F7228B5426D}" srcOrd="2" destOrd="0" presId="urn:microsoft.com/office/officeart/2005/8/layout/vProcess5"/>
    <dgm:cxn modelId="{66BFEADE-65B2-784B-9D11-E098745F0E82}" type="presParOf" srcId="{EA8D9C47-D169-214A-8DF0-6FBCB152F784}" destId="{2A7AFFBD-C001-AF42-A6D4-4B00EA79E872}" srcOrd="3" destOrd="0" presId="urn:microsoft.com/office/officeart/2005/8/layout/vProcess5"/>
    <dgm:cxn modelId="{3C8818EE-1D64-FA41-89E3-079BCFAA83B4}" type="presParOf" srcId="{EA8D9C47-D169-214A-8DF0-6FBCB152F784}" destId="{58CB0202-4133-C14F-B65F-574CA64AA7BA}" srcOrd="4" destOrd="0" presId="urn:microsoft.com/office/officeart/2005/8/layout/vProcess5"/>
    <dgm:cxn modelId="{B23D363B-77AB-F840-A88A-E2AA9DE41BFE}" type="presParOf" srcId="{EA8D9C47-D169-214A-8DF0-6FBCB152F784}" destId="{22595207-B0C8-7740-85EB-DDBDA8BA095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E8816-17F4-497C-9D0F-22E775E9D32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FCA72A-99B3-45B6-BF37-CC9EE9C01852}">
      <dgm:prSet/>
      <dgm:spPr/>
      <dgm:t>
        <a:bodyPr/>
        <a:lstStyle/>
        <a:p>
          <a:r>
            <a:rPr lang="es-EC" dirty="0"/>
            <a:t>Búsqueda de información</a:t>
          </a:r>
          <a:endParaRPr lang="en-US" dirty="0"/>
        </a:p>
      </dgm:t>
    </dgm:pt>
    <dgm:pt modelId="{EF3211B9-BC77-40B8-9FFF-173B6DF2F877}" type="parTrans" cxnId="{0E9CC3CF-32DC-4C0C-8077-B4329CDA54D9}">
      <dgm:prSet/>
      <dgm:spPr/>
      <dgm:t>
        <a:bodyPr/>
        <a:lstStyle/>
        <a:p>
          <a:endParaRPr lang="en-US"/>
        </a:p>
      </dgm:t>
    </dgm:pt>
    <dgm:pt modelId="{443823FC-2AE4-4A73-B7F5-638493E12FBE}" type="sibTrans" cxnId="{0E9CC3CF-32DC-4C0C-8077-B4329CDA54D9}">
      <dgm:prSet/>
      <dgm:spPr/>
      <dgm:t>
        <a:bodyPr/>
        <a:lstStyle/>
        <a:p>
          <a:endParaRPr lang="en-US"/>
        </a:p>
      </dgm:t>
    </dgm:pt>
    <dgm:pt modelId="{19341C2B-8F1C-4D45-812D-6053AD8174D1}">
      <dgm:prSet/>
      <dgm:spPr/>
      <dgm:t>
        <a:bodyPr/>
        <a:lstStyle/>
        <a:p>
          <a:r>
            <a:rPr lang="es-EC" dirty="0"/>
            <a:t>Diseño de art toy</a:t>
          </a:r>
          <a:endParaRPr lang="en-US" dirty="0"/>
        </a:p>
      </dgm:t>
    </dgm:pt>
    <dgm:pt modelId="{D02CDAE8-6226-494F-A04C-C581F089378B}" type="parTrans" cxnId="{DEF47254-6CF8-424B-8B20-E58DBBCD80A4}">
      <dgm:prSet/>
      <dgm:spPr/>
      <dgm:t>
        <a:bodyPr/>
        <a:lstStyle/>
        <a:p>
          <a:endParaRPr lang="en-US"/>
        </a:p>
      </dgm:t>
    </dgm:pt>
    <dgm:pt modelId="{3277ABA2-C603-47F6-B704-1E317164D771}" type="sibTrans" cxnId="{DEF47254-6CF8-424B-8B20-E58DBBCD80A4}">
      <dgm:prSet/>
      <dgm:spPr/>
      <dgm:t>
        <a:bodyPr/>
        <a:lstStyle/>
        <a:p>
          <a:endParaRPr lang="en-US"/>
        </a:p>
      </dgm:t>
    </dgm:pt>
    <dgm:pt modelId="{C6D8E307-8470-421D-BE0F-85EAAA136D76}">
      <dgm:prSet/>
      <dgm:spPr/>
      <dgm:t>
        <a:bodyPr/>
        <a:lstStyle/>
        <a:p>
          <a:r>
            <a:rPr lang="en-US" dirty="0" err="1"/>
            <a:t>Diseño</a:t>
          </a:r>
          <a:r>
            <a:rPr lang="en-US" dirty="0"/>
            <a:t> de </a:t>
          </a:r>
          <a:r>
            <a:rPr lang="en-US" dirty="0" err="1"/>
            <a:t>objetos</a:t>
          </a:r>
          <a:r>
            <a:rPr lang="en-US" dirty="0"/>
            <a:t>, </a:t>
          </a:r>
          <a:r>
            <a:rPr lang="en-US" dirty="0" err="1"/>
            <a:t>envase</a:t>
          </a:r>
          <a:r>
            <a:rPr lang="en-US" dirty="0"/>
            <a:t> para art toy con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marca</a:t>
          </a:r>
          <a:endParaRPr lang="en-US" dirty="0"/>
        </a:p>
      </dgm:t>
    </dgm:pt>
    <dgm:pt modelId="{6E130AC1-AEAF-40B3-BE19-5B9B052813E7}" type="parTrans" cxnId="{5E66558C-F4E7-4FD3-8C19-3A886569EBDE}">
      <dgm:prSet/>
      <dgm:spPr/>
      <dgm:t>
        <a:bodyPr/>
        <a:lstStyle/>
        <a:p>
          <a:endParaRPr lang="en-US"/>
        </a:p>
      </dgm:t>
    </dgm:pt>
    <dgm:pt modelId="{7FFE016B-A3F6-44BF-84FA-AED388B850FA}" type="sibTrans" cxnId="{5E66558C-F4E7-4FD3-8C19-3A886569EBDE}">
      <dgm:prSet/>
      <dgm:spPr/>
      <dgm:t>
        <a:bodyPr/>
        <a:lstStyle/>
        <a:p>
          <a:endParaRPr lang="en-US"/>
        </a:p>
      </dgm:t>
    </dgm:pt>
    <dgm:pt modelId="{83335F6A-FBED-4FC8-8E50-A5CB34039D94}">
      <dgm:prSet/>
      <dgm:spPr/>
      <dgm:t>
        <a:bodyPr/>
        <a:lstStyle/>
        <a:p>
          <a:r>
            <a:rPr lang="es-EC" dirty="0"/>
            <a:t>Diseño de un vestuario modernizado</a:t>
          </a:r>
          <a:endParaRPr lang="en-US" dirty="0"/>
        </a:p>
      </dgm:t>
    </dgm:pt>
    <dgm:pt modelId="{CA85413D-6F57-4423-BF55-CE004117207B}" type="parTrans" cxnId="{BC3F525F-0D9F-454F-91A4-51FE895D8FA9}">
      <dgm:prSet/>
      <dgm:spPr/>
      <dgm:t>
        <a:bodyPr/>
        <a:lstStyle/>
        <a:p>
          <a:endParaRPr lang="en-US"/>
        </a:p>
      </dgm:t>
    </dgm:pt>
    <dgm:pt modelId="{C95F8285-5FB9-40A5-8459-6B89F4E616A7}" type="sibTrans" cxnId="{BC3F525F-0D9F-454F-91A4-51FE895D8FA9}">
      <dgm:prSet/>
      <dgm:spPr/>
      <dgm:t>
        <a:bodyPr/>
        <a:lstStyle/>
        <a:p>
          <a:endParaRPr lang="en-US"/>
        </a:p>
      </dgm:t>
    </dgm:pt>
    <dgm:pt modelId="{146E6C00-9540-4896-A997-DAD33C3D8213}">
      <dgm:prSet/>
      <dgm:spPr/>
      <dgm:t>
        <a:bodyPr/>
        <a:lstStyle/>
        <a:p>
          <a:r>
            <a:rPr lang="en-US" dirty="0" err="1"/>
            <a:t>Representación</a:t>
          </a:r>
          <a:r>
            <a:rPr lang="en-US" dirty="0"/>
            <a:t> a </a:t>
          </a:r>
          <a:r>
            <a:rPr lang="en-US" dirty="0" err="1"/>
            <a:t>tamaño</a:t>
          </a:r>
          <a:r>
            <a:rPr lang="en-US" dirty="0"/>
            <a:t> real del </a:t>
          </a:r>
          <a:r>
            <a:rPr lang="en-US" dirty="0" err="1"/>
            <a:t>vestuario</a:t>
          </a:r>
          <a:endParaRPr lang="en-US" dirty="0"/>
        </a:p>
      </dgm:t>
    </dgm:pt>
    <dgm:pt modelId="{03BB1955-E9CF-4999-9E97-AF35FD5D4861}" type="parTrans" cxnId="{2DB3DE87-9E3C-440B-A80F-BFB8C6F935B4}">
      <dgm:prSet/>
      <dgm:spPr/>
      <dgm:t>
        <a:bodyPr/>
        <a:lstStyle/>
        <a:p>
          <a:endParaRPr lang="en-US"/>
        </a:p>
      </dgm:t>
    </dgm:pt>
    <dgm:pt modelId="{BFF301B3-E21F-4C4E-A551-15388B273FE5}" type="sibTrans" cxnId="{2DB3DE87-9E3C-440B-A80F-BFB8C6F935B4}">
      <dgm:prSet/>
      <dgm:spPr/>
      <dgm:t>
        <a:bodyPr/>
        <a:lstStyle/>
        <a:p>
          <a:endParaRPr lang="en-US"/>
        </a:p>
      </dgm:t>
    </dgm:pt>
    <dgm:pt modelId="{F5E8EAA5-C175-4742-96CE-DED1BED50A9C}">
      <dgm:prSet/>
      <dgm:spPr/>
      <dgm:t>
        <a:bodyPr/>
        <a:lstStyle/>
        <a:p>
          <a:r>
            <a:rPr lang="es-ES" dirty="0"/>
            <a:t>Informe técnico</a:t>
          </a:r>
        </a:p>
      </dgm:t>
    </dgm:pt>
    <dgm:pt modelId="{8C8F653F-E2E3-2045-BA66-EBD8A9B666E9}" type="parTrans" cxnId="{A56416AC-2E9E-8D48-9232-8649D69186F8}">
      <dgm:prSet/>
      <dgm:spPr/>
      <dgm:t>
        <a:bodyPr/>
        <a:lstStyle/>
        <a:p>
          <a:endParaRPr lang="es-ES"/>
        </a:p>
      </dgm:t>
    </dgm:pt>
    <dgm:pt modelId="{E8D8DD1E-6F24-1E4E-9BFE-DB799959ED76}" type="sibTrans" cxnId="{A56416AC-2E9E-8D48-9232-8649D69186F8}">
      <dgm:prSet/>
      <dgm:spPr/>
      <dgm:t>
        <a:bodyPr/>
        <a:lstStyle/>
        <a:p>
          <a:endParaRPr lang="es-ES"/>
        </a:p>
      </dgm:t>
    </dgm:pt>
    <dgm:pt modelId="{D393758B-F28E-C943-B3AB-A0C8F82DF9AD}" type="pres">
      <dgm:prSet presAssocID="{F75E8816-17F4-497C-9D0F-22E775E9D32F}" presName="diagram" presStyleCnt="0">
        <dgm:presLayoutVars>
          <dgm:dir/>
          <dgm:resizeHandles val="exact"/>
        </dgm:presLayoutVars>
      </dgm:prSet>
      <dgm:spPr/>
    </dgm:pt>
    <dgm:pt modelId="{6DA8E1C8-650A-6244-B5DC-F43B859DCE0D}" type="pres">
      <dgm:prSet presAssocID="{37FCA72A-99B3-45B6-BF37-CC9EE9C01852}" presName="node" presStyleLbl="node1" presStyleIdx="0" presStyleCnt="6">
        <dgm:presLayoutVars>
          <dgm:bulletEnabled val="1"/>
        </dgm:presLayoutVars>
      </dgm:prSet>
      <dgm:spPr/>
    </dgm:pt>
    <dgm:pt modelId="{3916210C-65F4-FE41-BF34-8E87D49E4EB6}" type="pres">
      <dgm:prSet presAssocID="{443823FC-2AE4-4A73-B7F5-638493E12FBE}" presName="sibTrans" presStyleCnt="0"/>
      <dgm:spPr/>
    </dgm:pt>
    <dgm:pt modelId="{7F002752-8DEE-9B40-B676-15D581D02450}" type="pres">
      <dgm:prSet presAssocID="{19341C2B-8F1C-4D45-812D-6053AD8174D1}" presName="node" presStyleLbl="node1" presStyleIdx="1" presStyleCnt="6">
        <dgm:presLayoutVars>
          <dgm:bulletEnabled val="1"/>
        </dgm:presLayoutVars>
      </dgm:prSet>
      <dgm:spPr/>
    </dgm:pt>
    <dgm:pt modelId="{5183C73B-1CF8-B042-A763-975C932E8B2F}" type="pres">
      <dgm:prSet presAssocID="{3277ABA2-C603-47F6-B704-1E317164D771}" presName="sibTrans" presStyleCnt="0"/>
      <dgm:spPr/>
    </dgm:pt>
    <dgm:pt modelId="{27B55DEA-2E48-E549-9BD3-245F0023BB4E}" type="pres">
      <dgm:prSet presAssocID="{C6D8E307-8470-421D-BE0F-85EAAA136D76}" presName="node" presStyleLbl="node1" presStyleIdx="2" presStyleCnt="6">
        <dgm:presLayoutVars>
          <dgm:bulletEnabled val="1"/>
        </dgm:presLayoutVars>
      </dgm:prSet>
      <dgm:spPr/>
    </dgm:pt>
    <dgm:pt modelId="{D244759B-E863-BB4D-A8E0-F17DA747D3E5}" type="pres">
      <dgm:prSet presAssocID="{7FFE016B-A3F6-44BF-84FA-AED388B850FA}" presName="sibTrans" presStyleCnt="0"/>
      <dgm:spPr/>
    </dgm:pt>
    <dgm:pt modelId="{805D2718-B6C9-824E-BA16-5BB4B21E1996}" type="pres">
      <dgm:prSet presAssocID="{83335F6A-FBED-4FC8-8E50-A5CB34039D94}" presName="node" presStyleLbl="node1" presStyleIdx="3" presStyleCnt="6">
        <dgm:presLayoutVars>
          <dgm:bulletEnabled val="1"/>
        </dgm:presLayoutVars>
      </dgm:prSet>
      <dgm:spPr/>
    </dgm:pt>
    <dgm:pt modelId="{98674229-B840-A140-9351-8B2BFD8C84B1}" type="pres">
      <dgm:prSet presAssocID="{C95F8285-5FB9-40A5-8459-6B89F4E616A7}" presName="sibTrans" presStyleCnt="0"/>
      <dgm:spPr/>
    </dgm:pt>
    <dgm:pt modelId="{ADE47A3A-F00D-2D48-A934-E3B009CFEF51}" type="pres">
      <dgm:prSet presAssocID="{146E6C00-9540-4896-A997-DAD33C3D8213}" presName="node" presStyleLbl="node1" presStyleIdx="4" presStyleCnt="6">
        <dgm:presLayoutVars>
          <dgm:bulletEnabled val="1"/>
        </dgm:presLayoutVars>
      </dgm:prSet>
      <dgm:spPr/>
    </dgm:pt>
    <dgm:pt modelId="{6705DDF2-3A42-6844-8D0A-F01EDB3CFFE2}" type="pres">
      <dgm:prSet presAssocID="{BFF301B3-E21F-4C4E-A551-15388B273FE5}" presName="sibTrans" presStyleCnt="0"/>
      <dgm:spPr/>
    </dgm:pt>
    <dgm:pt modelId="{D19A966D-BA1F-9540-B0AB-107D98276107}" type="pres">
      <dgm:prSet presAssocID="{F5E8EAA5-C175-4742-96CE-DED1BED50A9C}" presName="node" presStyleLbl="node1" presStyleIdx="5" presStyleCnt="6">
        <dgm:presLayoutVars>
          <dgm:bulletEnabled val="1"/>
        </dgm:presLayoutVars>
      </dgm:prSet>
      <dgm:spPr/>
    </dgm:pt>
  </dgm:ptLst>
  <dgm:cxnLst>
    <dgm:cxn modelId="{F6658907-533B-F34A-8897-2A0E40E59240}" type="presOf" srcId="{F75E8816-17F4-497C-9D0F-22E775E9D32F}" destId="{D393758B-F28E-C943-B3AB-A0C8F82DF9AD}" srcOrd="0" destOrd="0" presId="urn:microsoft.com/office/officeart/2005/8/layout/default"/>
    <dgm:cxn modelId="{4242BD29-6DCD-2141-B135-221347CC6556}" type="presOf" srcId="{F5E8EAA5-C175-4742-96CE-DED1BED50A9C}" destId="{D19A966D-BA1F-9540-B0AB-107D98276107}" srcOrd="0" destOrd="0" presId="urn:microsoft.com/office/officeart/2005/8/layout/default"/>
    <dgm:cxn modelId="{DEF47254-6CF8-424B-8B20-E58DBBCD80A4}" srcId="{F75E8816-17F4-497C-9D0F-22E775E9D32F}" destId="{19341C2B-8F1C-4D45-812D-6053AD8174D1}" srcOrd="1" destOrd="0" parTransId="{D02CDAE8-6226-494F-A04C-C581F089378B}" sibTransId="{3277ABA2-C603-47F6-B704-1E317164D771}"/>
    <dgm:cxn modelId="{BC3F525F-0D9F-454F-91A4-51FE895D8FA9}" srcId="{F75E8816-17F4-497C-9D0F-22E775E9D32F}" destId="{83335F6A-FBED-4FC8-8E50-A5CB34039D94}" srcOrd="3" destOrd="0" parTransId="{CA85413D-6F57-4423-BF55-CE004117207B}" sibTransId="{C95F8285-5FB9-40A5-8459-6B89F4E616A7}"/>
    <dgm:cxn modelId="{72AE676D-5C87-F24B-966E-27F666F55E1E}" type="presOf" srcId="{146E6C00-9540-4896-A997-DAD33C3D8213}" destId="{ADE47A3A-F00D-2D48-A934-E3B009CFEF51}" srcOrd="0" destOrd="0" presId="urn:microsoft.com/office/officeart/2005/8/layout/default"/>
    <dgm:cxn modelId="{5D01C475-C843-2944-A1D1-E26F10D35204}" type="presOf" srcId="{37FCA72A-99B3-45B6-BF37-CC9EE9C01852}" destId="{6DA8E1C8-650A-6244-B5DC-F43B859DCE0D}" srcOrd="0" destOrd="0" presId="urn:microsoft.com/office/officeart/2005/8/layout/default"/>
    <dgm:cxn modelId="{2DB3DE87-9E3C-440B-A80F-BFB8C6F935B4}" srcId="{F75E8816-17F4-497C-9D0F-22E775E9D32F}" destId="{146E6C00-9540-4896-A997-DAD33C3D8213}" srcOrd="4" destOrd="0" parTransId="{03BB1955-E9CF-4999-9E97-AF35FD5D4861}" sibTransId="{BFF301B3-E21F-4C4E-A551-15388B273FE5}"/>
    <dgm:cxn modelId="{71A39688-B7DF-234B-AF75-CAC86B626410}" type="presOf" srcId="{83335F6A-FBED-4FC8-8E50-A5CB34039D94}" destId="{805D2718-B6C9-824E-BA16-5BB4B21E1996}" srcOrd="0" destOrd="0" presId="urn:microsoft.com/office/officeart/2005/8/layout/default"/>
    <dgm:cxn modelId="{5E66558C-F4E7-4FD3-8C19-3A886569EBDE}" srcId="{F75E8816-17F4-497C-9D0F-22E775E9D32F}" destId="{C6D8E307-8470-421D-BE0F-85EAAA136D76}" srcOrd="2" destOrd="0" parTransId="{6E130AC1-AEAF-40B3-BE19-5B9B052813E7}" sibTransId="{7FFE016B-A3F6-44BF-84FA-AED388B850FA}"/>
    <dgm:cxn modelId="{A56416AC-2E9E-8D48-9232-8649D69186F8}" srcId="{F75E8816-17F4-497C-9D0F-22E775E9D32F}" destId="{F5E8EAA5-C175-4742-96CE-DED1BED50A9C}" srcOrd="5" destOrd="0" parTransId="{8C8F653F-E2E3-2045-BA66-EBD8A9B666E9}" sibTransId="{E8D8DD1E-6F24-1E4E-9BFE-DB799959ED76}"/>
    <dgm:cxn modelId="{0E9CC3CF-32DC-4C0C-8077-B4329CDA54D9}" srcId="{F75E8816-17F4-497C-9D0F-22E775E9D32F}" destId="{37FCA72A-99B3-45B6-BF37-CC9EE9C01852}" srcOrd="0" destOrd="0" parTransId="{EF3211B9-BC77-40B8-9FFF-173B6DF2F877}" sibTransId="{443823FC-2AE4-4A73-B7F5-638493E12FBE}"/>
    <dgm:cxn modelId="{A9A731E1-CC99-CF4D-9035-69894C53EB10}" type="presOf" srcId="{C6D8E307-8470-421D-BE0F-85EAAA136D76}" destId="{27B55DEA-2E48-E549-9BD3-245F0023BB4E}" srcOrd="0" destOrd="0" presId="urn:microsoft.com/office/officeart/2005/8/layout/default"/>
    <dgm:cxn modelId="{C7B1A8F7-E3C9-244B-8CE6-2870F5B82836}" type="presOf" srcId="{19341C2B-8F1C-4D45-812D-6053AD8174D1}" destId="{7F002752-8DEE-9B40-B676-15D581D02450}" srcOrd="0" destOrd="0" presId="urn:microsoft.com/office/officeart/2005/8/layout/default"/>
    <dgm:cxn modelId="{C27E5EAB-144A-B64B-B350-C8133E804B8A}" type="presParOf" srcId="{D393758B-F28E-C943-B3AB-A0C8F82DF9AD}" destId="{6DA8E1C8-650A-6244-B5DC-F43B859DCE0D}" srcOrd="0" destOrd="0" presId="urn:microsoft.com/office/officeart/2005/8/layout/default"/>
    <dgm:cxn modelId="{648D4993-A0F3-7C41-AB4D-84DE99BDA425}" type="presParOf" srcId="{D393758B-F28E-C943-B3AB-A0C8F82DF9AD}" destId="{3916210C-65F4-FE41-BF34-8E87D49E4EB6}" srcOrd="1" destOrd="0" presId="urn:microsoft.com/office/officeart/2005/8/layout/default"/>
    <dgm:cxn modelId="{6117C7BA-8B0A-B74C-B133-0BCEA46E8EE8}" type="presParOf" srcId="{D393758B-F28E-C943-B3AB-A0C8F82DF9AD}" destId="{7F002752-8DEE-9B40-B676-15D581D02450}" srcOrd="2" destOrd="0" presId="urn:microsoft.com/office/officeart/2005/8/layout/default"/>
    <dgm:cxn modelId="{34637C69-9B1A-2C49-B3D6-EC2589CBE2FB}" type="presParOf" srcId="{D393758B-F28E-C943-B3AB-A0C8F82DF9AD}" destId="{5183C73B-1CF8-B042-A763-975C932E8B2F}" srcOrd="3" destOrd="0" presId="urn:microsoft.com/office/officeart/2005/8/layout/default"/>
    <dgm:cxn modelId="{5B9A0796-522D-5742-8118-652AF511BEE9}" type="presParOf" srcId="{D393758B-F28E-C943-B3AB-A0C8F82DF9AD}" destId="{27B55DEA-2E48-E549-9BD3-245F0023BB4E}" srcOrd="4" destOrd="0" presId="urn:microsoft.com/office/officeart/2005/8/layout/default"/>
    <dgm:cxn modelId="{D025BBFE-344B-364D-8DE8-EF6F59D73AEE}" type="presParOf" srcId="{D393758B-F28E-C943-B3AB-A0C8F82DF9AD}" destId="{D244759B-E863-BB4D-A8E0-F17DA747D3E5}" srcOrd="5" destOrd="0" presId="urn:microsoft.com/office/officeart/2005/8/layout/default"/>
    <dgm:cxn modelId="{A7E62BDE-FE4C-3846-AF93-6C83D7C52A6B}" type="presParOf" srcId="{D393758B-F28E-C943-B3AB-A0C8F82DF9AD}" destId="{805D2718-B6C9-824E-BA16-5BB4B21E1996}" srcOrd="6" destOrd="0" presId="urn:microsoft.com/office/officeart/2005/8/layout/default"/>
    <dgm:cxn modelId="{723D6C5B-188E-1748-ADC1-E339BDA31109}" type="presParOf" srcId="{D393758B-F28E-C943-B3AB-A0C8F82DF9AD}" destId="{98674229-B840-A140-9351-8B2BFD8C84B1}" srcOrd="7" destOrd="0" presId="urn:microsoft.com/office/officeart/2005/8/layout/default"/>
    <dgm:cxn modelId="{B7BF30BD-5E47-304F-8A44-41C1E1DCD4E7}" type="presParOf" srcId="{D393758B-F28E-C943-B3AB-A0C8F82DF9AD}" destId="{ADE47A3A-F00D-2D48-A934-E3B009CFEF51}" srcOrd="8" destOrd="0" presId="urn:microsoft.com/office/officeart/2005/8/layout/default"/>
    <dgm:cxn modelId="{3D1685CD-1182-1549-B3D5-6CE76F62C9DB}" type="presParOf" srcId="{D393758B-F28E-C943-B3AB-A0C8F82DF9AD}" destId="{6705DDF2-3A42-6844-8D0A-F01EDB3CFFE2}" srcOrd="9" destOrd="0" presId="urn:microsoft.com/office/officeart/2005/8/layout/default"/>
    <dgm:cxn modelId="{E8CC5422-909C-A643-BCD7-80806066BE81}" type="presParOf" srcId="{D393758B-F28E-C943-B3AB-A0C8F82DF9AD}" destId="{D19A966D-BA1F-9540-B0AB-107D9827610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DE58F-0985-4457-AAB9-619643017D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68659E-0E17-4319-84FB-758BE8B91F0A}">
      <dgm:prSet/>
      <dgm:spPr/>
      <dgm:t>
        <a:bodyPr/>
        <a:lstStyle/>
        <a:p>
          <a:r>
            <a:rPr lang="es-EC"/>
            <a:t>Elabore un bocetero que identifique su estilo, para ello va a utilizar la técnica del collage, un formato A5 mínimo y A4 máximo, dentro de este rango puede tener otras medidas.</a:t>
          </a:r>
          <a:endParaRPr lang="en-US"/>
        </a:p>
      </dgm:t>
    </dgm:pt>
    <dgm:pt modelId="{C6FC6149-E378-4514-9D4F-8374F6151F08}" type="parTrans" cxnId="{30B128C9-D4EC-40E2-A5B8-8F91E2BE2F0C}">
      <dgm:prSet/>
      <dgm:spPr/>
      <dgm:t>
        <a:bodyPr/>
        <a:lstStyle/>
        <a:p>
          <a:endParaRPr lang="en-US"/>
        </a:p>
      </dgm:t>
    </dgm:pt>
    <dgm:pt modelId="{1B42DBA5-CDDC-445F-B3F6-64C79FABEAC1}" type="sibTrans" cxnId="{30B128C9-D4EC-40E2-A5B8-8F91E2BE2F0C}">
      <dgm:prSet/>
      <dgm:spPr/>
      <dgm:t>
        <a:bodyPr/>
        <a:lstStyle/>
        <a:p>
          <a:endParaRPr lang="en-US"/>
        </a:p>
      </dgm:t>
    </dgm:pt>
    <dgm:pt modelId="{51794B4A-4A83-4928-A514-7861D5182145}">
      <dgm:prSet/>
      <dgm:spPr/>
      <dgm:t>
        <a:bodyPr/>
        <a:lstStyle/>
        <a:p>
          <a:r>
            <a:rPr lang="es-EC" dirty="0"/>
            <a:t>Debe tener hojas cuadriculadas dentro del mismo</a:t>
          </a:r>
          <a:endParaRPr lang="en-US" dirty="0"/>
        </a:p>
      </dgm:t>
    </dgm:pt>
    <dgm:pt modelId="{1A67E7E3-709C-4702-8F38-AEB2634300BF}" type="parTrans" cxnId="{AC56632D-8A0F-4F0E-B45A-1D789AF1F926}">
      <dgm:prSet/>
      <dgm:spPr/>
      <dgm:t>
        <a:bodyPr/>
        <a:lstStyle/>
        <a:p>
          <a:endParaRPr lang="en-US"/>
        </a:p>
      </dgm:t>
    </dgm:pt>
    <dgm:pt modelId="{92BFC497-F507-4416-A9ED-67892A8CFF70}" type="sibTrans" cxnId="{AC56632D-8A0F-4F0E-B45A-1D789AF1F926}">
      <dgm:prSet/>
      <dgm:spPr/>
      <dgm:t>
        <a:bodyPr/>
        <a:lstStyle/>
        <a:p>
          <a:endParaRPr lang="en-US"/>
        </a:p>
      </dgm:t>
    </dgm:pt>
    <dgm:pt modelId="{2236B1D2-2F39-BE45-9E88-DE679A382498}" type="pres">
      <dgm:prSet presAssocID="{650DE58F-0985-4457-AAB9-619643017DF1}" presName="linear" presStyleCnt="0">
        <dgm:presLayoutVars>
          <dgm:animLvl val="lvl"/>
          <dgm:resizeHandles val="exact"/>
        </dgm:presLayoutVars>
      </dgm:prSet>
      <dgm:spPr/>
    </dgm:pt>
    <dgm:pt modelId="{AD5B7905-96AD-4040-8846-B51CB97683C1}" type="pres">
      <dgm:prSet presAssocID="{9F68659E-0E17-4319-84FB-758BE8B91F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906D27-89B4-514C-B4CA-401242071D07}" type="pres">
      <dgm:prSet presAssocID="{1B42DBA5-CDDC-445F-B3F6-64C79FABEAC1}" presName="spacer" presStyleCnt="0"/>
      <dgm:spPr/>
    </dgm:pt>
    <dgm:pt modelId="{FCAC7383-EED2-D245-912A-8CE2E0BB0786}" type="pres">
      <dgm:prSet presAssocID="{51794B4A-4A83-4928-A514-7861D51821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DC16F00-A3BD-7441-8E3A-83FFB5354FA4}" type="presOf" srcId="{9F68659E-0E17-4319-84FB-758BE8B91F0A}" destId="{AD5B7905-96AD-4040-8846-B51CB97683C1}" srcOrd="0" destOrd="0" presId="urn:microsoft.com/office/officeart/2005/8/layout/vList2"/>
    <dgm:cxn modelId="{AC56632D-8A0F-4F0E-B45A-1D789AF1F926}" srcId="{650DE58F-0985-4457-AAB9-619643017DF1}" destId="{51794B4A-4A83-4928-A514-7861D5182145}" srcOrd="1" destOrd="0" parTransId="{1A67E7E3-709C-4702-8F38-AEB2634300BF}" sibTransId="{92BFC497-F507-4416-A9ED-67892A8CFF70}"/>
    <dgm:cxn modelId="{5EA7A765-E16F-164D-B536-1B27381660B5}" type="presOf" srcId="{51794B4A-4A83-4928-A514-7861D5182145}" destId="{FCAC7383-EED2-D245-912A-8CE2E0BB0786}" srcOrd="0" destOrd="0" presId="urn:microsoft.com/office/officeart/2005/8/layout/vList2"/>
    <dgm:cxn modelId="{30B128C9-D4EC-40E2-A5B8-8F91E2BE2F0C}" srcId="{650DE58F-0985-4457-AAB9-619643017DF1}" destId="{9F68659E-0E17-4319-84FB-758BE8B91F0A}" srcOrd="0" destOrd="0" parTransId="{C6FC6149-E378-4514-9D4F-8374F6151F08}" sibTransId="{1B42DBA5-CDDC-445F-B3F6-64C79FABEAC1}"/>
    <dgm:cxn modelId="{07CF3BFD-3B25-5A41-BD0F-72B6F19418F5}" type="presOf" srcId="{650DE58F-0985-4457-AAB9-619643017DF1}" destId="{2236B1D2-2F39-BE45-9E88-DE679A382498}" srcOrd="0" destOrd="0" presId="urn:microsoft.com/office/officeart/2005/8/layout/vList2"/>
    <dgm:cxn modelId="{1D213395-2900-244C-AF58-13D4517231B7}" type="presParOf" srcId="{2236B1D2-2F39-BE45-9E88-DE679A382498}" destId="{AD5B7905-96AD-4040-8846-B51CB97683C1}" srcOrd="0" destOrd="0" presId="urn:microsoft.com/office/officeart/2005/8/layout/vList2"/>
    <dgm:cxn modelId="{95D84E32-682A-9644-8AE2-17AD3B048E1B}" type="presParOf" srcId="{2236B1D2-2F39-BE45-9E88-DE679A382498}" destId="{37906D27-89B4-514C-B4CA-401242071D07}" srcOrd="1" destOrd="0" presId="urn:microsoft.com/office/officeart/2005/8/layout/vList2"/>
    <dgm:cxn modelId="{23D901F0-CA92-824C-94D7-61EB3E39E6D4}" type="presParOf" srcId="{2236B1D2-2F39-BE45-9E88-DE679A382498}" destId="{FCAC7383-EED2-D245-912A-8CE2E0BB07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67DA-CA3F-884B-9752-C0E1113B0FD4}">
      <dsp:nvSpPr>
        <dsp:cNvPr id="0" name=""/>
        <dsp:cNvSpPr/>
      </dsp:nvSpPr>
      <dsp:spPr>
        <a:xfrm>
          <a:off x="3040792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3451"/>
        <a:ext cx="34897" cy="6979"/>
      </dsp:txXfrm>
    </dsp:sp>
    <dsp:sp modelId="{CC22EEFB-935F-054B-85C7-6F90D9B44823}">
      <dsp:nvSpPr>
        <dsp:cNvPr id="0" name=""/>
        <dsp:cNvSpPr/>
      </dsp:nvSpPr>
      <dsp:spPr>
        <a:xfrm>
          <a:off x="8061" y="658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Los trabajos experimentales y autónomos serán evaluados sobre 0,7 puntos, divididos en 0,5 el contenido y 0,2 la creatividad y presentación. (3,5 puntos)</a:t>
          </a:r>
          <a:endParaRPr lang="en-US" sz="1700" kern="1200" dirty="0"/>
        </a:p>
      </dsp:txBody>
      <dsp:txXfrm>
        <a:off x="8061" y="6582"/>
        <a:ext cx="3034531" cy="1820718"/>
      </dsp:txXfrm>
    </dsp:sp>
    <dsp:sp modelId="{CE3B16B0-2081-0144-9CAA-9768E5530644}">
      <dsp:nvSpPr>
        <dsp:cNvPr id="0" name=""/>
        <dsp:cNvSpPr/>
      </dsp:nvSpPr>
      <dsp:spPr>
        <a:xfrm>
          <a:off x="6773265" y="87122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3451"/>
        <a:ext cx="34897" cy="6979"/>
      </dsp:txXfrm>
    </dsp:sp>
    <dsp:sp modelId="{35A7912E-0517-EE46-B529-625A4C527B0E}">
      <dsp:nvSpPr>
        <dsp:cNvPr id="0" name=""/>
        <dsp:cNvSpPr/>
      </dsp:nvSpPr>
      <dsp:spPr>
        <a:xfrm>
          <a:off x="3740534" y="6582"/>
          <a:ext cx="3034531" cy="182071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Los trabajos en clase serán evaluados sobre 0,3 puntos, divididos en 0,2 el contenido y 0,1 presentación y creatividad, siempre que sean realizados en el bocetero. (3 puntos)</a:t>
          </a:r>
          <a:endParaRPr lang="en-US" sz="1700" kern="1200" dirty="0"/>
        </a:p>
      </dsp:txBody>
      <dsp:txXfrm>
        <a:off x="3740534" y="6582"/>
        <a:ext cx="3034531" cy="1820718"/>
      </dsp:txXfrm>
    </dsp:sp>
    <dsp:sp modelId="{74B776A8-6C66-3A46-AD59-CA982E82E870}">
      <dsp:nvSpPr>
        <dsp:cNvPr id="0" name=""/>
        <dsp:cNvSpPr/>
      </dsp:nvSpPr>
      <dsp:spPr>
        <a:xfrm>
          <a:off x="1525326" y="182550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682"/>
        <a:ext cx="374875" cy="6979"/>
      </dsp:txXfrm>
    </dsp:sp>
    <dsp:sp modelId="{B6218D77-9412-BD48-A495-DB7550681069}">
      <dsp:nvSpPr>
        <dsp:cNvPr id="0" name=""/>
        <dsp:cNvSpPr/>
      </dsp:nvSpPr>
      <dsp:spPr>
        <a:xfrm>
          <a:off x="7473007" y="6582"/>
          <a:ext cx="3034531" cy="182071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El trabajo final o trabajo específicos tendrán su propia rúbrica que será ponderada sobre 3,5 puntos, y será una nota individual en el proceso de evaluación final</a:t>
          </a:r>
          <a:endParaRPr lang="en-US" sz="1700" kern="1200" dirty="0"/>
        </a:p>
      </dsp:txBody>
      <dsp:txXfrm>
        <a:off x="7473007" y="6582"/>
        <a:ext cx="3034531" cy="1820718"/>
      </dsp:txXfrm>
    </dsp:sp>
    <dsp:sp modelId="{23D8AA84-D68C-E34A-A873-42F3F243B9D8}">
      <dsp:nvSpPr>
        <dsp:cNvPr id="0" name=""/>
        <dsp:cNvSpPr/>
      </dsp:nvSpPr>
      <dsp:spPr>
        <a:xfrm>
          <a:off x="3040792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2112"/>
        <a:ext cx="34897" cy="6979"/>
      </dsp:txXfrm>
    </dsp:sp>
    <dsp:sp modelId="{A25CBD9C-2993-2B4B-BA2D-0FF0C21F932B}">
      <dsp:nvSpPr>
        <dsp:cNvPr id="0" name=""/>
        <dsp:cNvSpPr/>
      </dsp:nvSpPr>
      <dsp:spPr>
        <a:xfrm>
          <a:off x="8061" y="2525243"/>
          <a:ext cx="3034531" cy="182071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Se trabajará de manera individual y en  grupo</a:t>
          </a:r>
          <a:endParaRPr lang="en-US" sz="1700" kern="1200" dirty="0"/>
        </a:p>
      </dsp:txBody>
      <dsp:txXfrm>
        <a:off x="8061" y="2525243"/>
        <a:ext cx="3034531" cy="1820718"/>
      </dsp:txXfrm>
    </dsp:sp>
    <dsp:sp modelId="{9C1512E1-D911-3843-8072-145ED66973F7}">
      <dsp:nvSpPr>
        <dsp:cNvPr id="0" name=""/>
        <dsp:cNvSpPr/>
      </dsp:nvSpPr>
      <dsp:spPr>
        <a:xfrm>
          <a:off x="6773265" y="338988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2112"/>
        <a:ext cx="34897" cy="6979"/>
      </dsp:txXfrm>
    </dsp:sp>
    <dsp:sp modelId="{5760EDB9-39C9-0A40-9371-287B0A43FE6F}">
      <dsp:nvSpPr>
        <dsp:cNvPr id="0" name=""/>
        <dsp:cNvSpPr/>
      </dsp:nvSpPr>
      <dsp:spPr>
        <a:xfrm>
          <a:off x="3740534" y="2525243"/>
          <a:ext cx="3034531" cy="182071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Los trabajos serán entregados en tiempo y forma especificada puede ser de manera física o dital por medio del aula virtual. (no se recibirá trabajos otros medios)</a:t>
          </a:r>
          <a:endParaRPr lang="en-US" sz="1700" kern="1200" dirty="0"/>
        </a:p>
      </dsp:txBody>
      <dsp:txXfrm>
        <a:off x="3740534" y="2525243"/>
        <a:ext cx="3034531" cy="1820718"/>
      </dsp:txXfrm>
    </dsp:sp>
    <dsp:sp modelId="{9D898406-B4B0-C24C-96FB-3BF2F9700289}">
      <dsp:nvSpPr>
        <dsp:cNvPr id="0" name=""/>
        <dsp:cNvSpPr/>
      </dsp:nvSpPr>
      <dsp:spPr>
        <a:xfrm>
          <a:off x="7473007" y="2525243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No se recibirán trabajos atrasados, salvo justificación por parte de la autoridad pertinente.</a:t>
          </a:r>
          <a:endParaRPr lang="en-US" sz="1700" kern="1200" dirty="0"/>
        </a:p>
      </dsp:txBody>
      <dsp:txXfrm>
        <a:off x="7473007" y="2525243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D876-418B-434C-98B8-71FB2081AB91}">
      <dsp:nvSpPr>
        <dsp:cNvPr id="0" name=""/>
        <dsp:cNvSpPr/>
      </dsp:nvSpPr>
      <dsp:spPr>
        <a:xfrm>
          <a:off x="0" y="0"/>
          <a:ext cx="8938260" cy="1776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El plan de recuperación pedagógica estarán enmarcado en: 0.25 foros y 0.75  la creatividad de presentación del trabajo final por parcial.</a:t>
          </a:r>
          <a:endParaRPr lang="en-US" sz="2500" kern="1200" dirty="0"/>
        </a:p>
      </dsp:txBody>
      <dsp:txXfrm>
        <a:off x="52046" y="52046"/>
        <a:ext cx="7101598" cy="1672902"/>
      </dsp:txXfrm>
    </dsp:sp>
    <dsp:sp modelId="{757F05EE-6567-0F44-B6CE-8F7228B5426D}">
      <dsp:nvSpPr>
        <dsp:cNvPr id="0" name=""/>
        <dsp:cNvSpPr/>
      </dsp:nvSpPr>
      <dsp:spPr>
        <a:xfrm>
          <a:off x="1577340" y="2171881"/>
          <a:ext cx="8938260" cy="177699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Todos los trabajos deberán tener una portada (que incluya todos los nombres), una introducción, conclusiones y bibliografía (Esto va acorde a la presentación de trabajos. </a:t>
          </a:r>
          <a:endParaRPr lang="en-US" sz="2500" kern="1200" dirty="0"/>
        </a:p>
      </dsp:txBody>
      <dsp:txXfrm>
        <a:off x="1629386" y="2223927"/>
        <a:ext cx="6101781" cy="1672902"/>
      </dsp:txXfrm>
    </dsp:sp>
    <dsp:sp modelId="{2A7AFFBD-C001-AF42-A6D4-4B00EA79E872}">
      <dsp:nvSpPr>
        <dsp:cNvPr id="0" name=""/>
        <dsp:cNvSpPr/>
      </dsp:nvSpPr>
      <dsp:spPr>
        <a:xfrm>
          <a:off x="7783213" y="1396914"/>
          <a:ext cx="1155046" cy="11550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43098" y="1396914"/>
        <a:ext cx="635276" cy="869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8E1C8-650A-6244-B5DC-F43B859DCE0D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Búsqueda de información</a:t>
          </a:r>
          <a:endParaRPr lang="en-US" sz="2900" kern="1200" dirty="0"/>
        </a:p>
      </dsp:txBody>
      <dsp:txXfrm>
        <a:off x="402550" y="1992"/>
        <a:ext cx="3034531" cy="1820718"/>
      </dsp:txXfrm>
    </dsp:sp>
    <dsp:sp modelId="{7F002752-8DEE-9B40-B676-15D581D02450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Diseño de art toy</a:t>
          </a:r>
          <a:endParaRPr lang="en-US" sz="2900" kern="1200" dirty="0"/>
        </a:p>
      </dsp:txBody>
      <dsp:txXfrm>
        <a:off x="3740534" y="1992"/>
        <a:ext cx="3034531" cy="1820718"/>
      </dsp:txXfrm>
    </dsp:sp>
    <dsp:sp modelId="{27B55DEA-2E48-E549-9BD3-245F0023BB4E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Diseño</a:t>
          </a:r>
          <a:r>
            <a:rPr lang="en-US" sz="2900" kern="1200" dirty="0"/>
            <a:t> de </a:t>
          </a:r>
          <a:r>
            <a:rPr lang="en-US" sz="2900" kern="1200" dirty="0" err="1"/>
            <a:t>objetos</a:t>
          </a:r>
          <a:r>
            <a:rPr lang="en-US" sz="2900" kern="1200" dirty="0"/>
            <a:t>, </a:t>
          </a:r>
          <a:r>
            <a:rPr lang="en-US" sz="2900" kern="1200" dirty="0" err="1"/>
            <a:t>envase</a:t>
          </a:r>
          <a:r>
            <a:rPr lang="en-US" sz="2900" kern="1200" dirty="0"/>
            <a:t> para art toy con </a:t>
          </a:r>
          <a:r>
            <a:rPr lang="en-US" sz="2900" kern="1200" dirty="0" err="1"/>
            <a:t>su</a:t>
          </a:r>
          <a:r>
            <a:rPr lang="en-US" sz="2900" kern="1200" dirty="0"/>
            <a:t> </a:t>
          </a:r>
          <a:r>
            <a:rPr lang="en-US" sz="2900" kern="1200" dirty="0" err="1"/>
            <a:t>marca</a:t>
          </a:r>
          <a:endParaRPr lang="en-US" sz="2900" kern="1200" dirty="0"/>
        </a:p>
      </dsp:txBody>
      <dsp:txXfrm>
        <a:off x="7078518" y="1992"/>
        <a:ext cx="3034531" cy="1820718"/>
      </dsp:txXfrm>
    </dsp:sp>
    <dsp:sp modelId="{805D2718-B6C9-824E-BA16-5BB4B21E1996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Diseño de un vestuario modernizado</a:t>
          </a:r>
          <a:endParaRPr lang="en-US" sz="2900" kern="1200" dirty="0"/>
        </a:p>
      </dsp:txBody>
      <dsp:txXfrm>
        <a:off x="402550" y="2126164"/>
        <a:ext cx="3034531" cy="1820718"/>
      </dsp:txXfrm>
    </dsp:sp>
    <dsp:sp modelId="{ADE47A3A-F00D-2D48-A934-E3B009CFEF51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Representación</a:t>
          </a:r>
          <a:r>
            <a:rPr lang="en-US" sz="2900" kern="1200" dirty="0"/>
            <a:t> a </a:t>
          </a:r>
          <a:r>
            <a:rPr lang="en-US" sz="2900" kern="1200" dirty="0" err="1"/>
            <a:t>tamaño</a:t>
          </a:r>
          <a:r>
            <a:rPr lang="en-US" sz="2900" kern="1200" dirty="0"/>
            <a:t> real del </a:t>
          </a:r>
          <a:r>
            <a:rPr lang="en-US" sz="2900" kern="1200" dirty="0" err="1"/>
            <a:t>vestuario</a:t>
          </a:r>
          <a:endParaRPr lang="en-US" sz="2900" kern="1200" dirty="0"/>
        </a:p>
      </dsp:txBody>
      <dsp:txXfrm>
        <a:off x="3740534" y="2126164"/>
        <a:ext cx="3034531" cy="1820718"/>
      </dsp:txXfrm>
    </dsp:sp>
    <dsp:sp modelId="{D19A966D-BA1F-9540-B0AB-107D98276107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Informe técnico</a:t>
          </a:r>
        </a:p>
      </dsp:txBody>
      <dsp:txXfrm>
        <a:off x="7078518" y="2126164"/>
        <a:ext cx="3034531" cy="1820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B7905-96AD-4040-8846-B51CB97683C1}">
      <dsp:nvSpPr>
        <dsp:cNvPr id="0" name=""/>
        <dsp:cNvSpPr/>
      </dsp:nvSpPr>
      <dsp:spPr>
        <a:xfrm>
          <a:off x="0" y="61948"/>
          <a:ext cx="7559504" cy="3030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/>
            <a:t>Elabore un bocetero que identifique su estilo, para ello va a utilizar la técnica del collage, un formato A5 mínimo y A4 máximo, dentro de este rango puede tener otras medidas.</a:t>
          </a:r>
          <a:endParaRPr lang="en-US" sz="3500" kern="1200"/>
        </a:p>
      </dsp:txBody>
      <dsp:txXfrm>
        <a:off x="147927" y="209875"/>
        <a:ext cx="7263650" cy="2734445"/>
      </dsp:txXfrm>
    </dsp:sp>
    <dsp:sp modelId="{FCAC7383-EED2-D245-912A-8CE2E0BB0786}">
      <dsp:nvSpPr>
        <dsp:cNvPr id="0" name=""/>
        <dsp:cNvSpPr/>
      </dsp:nvSpPr>
      <dsp:spPr>
        <a:xfrm>
          <a:off x="0" y="3193048"/>
          <a:ext cx="7559504" cy="3030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Debe tener hojas cuadriculadas dentro del mismo</a:t>
          </a:r>
          <a:endParaRPr lang="en-US" sz="3500" kern="1200" dirty="0"/>
        </a:p>
      </dsp:txBody>
      <dsp:txXfrm>
        <a:off x="147927" y="3340975"/>
        <a:ext cx="7263650" cy="273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B1F1-2D91-9E4C-B574-E432200D6C9C}" type="datetimeFigureOut">
              <a:rPr lang="es-EC" smtClean="0"/>
              <a:t>31/3/25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B6E5-6C23-0345-9D3B-D7C756B803C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0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B6E5-6C23-0345-9D3B-D7C756B803C3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04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4AA80-D9DA-596D-751A-70DC1301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7BF7C6-45EE-16D4-5D1A-A8200F168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30366A-F601-A38B-AE00-C02BC7F0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EF77C-CC19-2A53-0407-5E9B467C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7CF23-361F-70BC-447E-FEA89F34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70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6127-D2D3-7148-4E15-B6B81A62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0435F5-071F-F18D-17C7-84ABCB26F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853A4-23CA-DA63-6114-83C1E449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0A065-928B-1EED-1436-9D744679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7F4216-9CD1-A5D8-E713-5944E89E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30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B13EF-713F-6361-0E3B-3B960901E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66BA94-D43A-325C-1421-080F46A8D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60DF4-234E-C0A8-AC0E-CBF9897E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216189-8B2E-7BF5-1970-7EF8CA3E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9B981-1B46-BC0B-80E1-882BF15F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1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DAF9D-3E86-9CB4-7D81-5993772F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ECC27-CD1C-C47D-E27A-FD04BC808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9901C-E515-8FEA-6E1D-6EE21EDB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19A1C-D6F2-3B88-0139-ACE0E491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99FDE-ABEC-1E2F-BAE2-3F6710AF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112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94A7-3BC9-D780-7361-D7F9995C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75ACC-706E-1544-926A-E5189FF0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2188E-2019-0B3D-F049-FB9B22B6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56CBE1-4AA7-1DA5-5431-A85BDFD0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B9513D-6727-86D2-2B64-3558F14B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71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97C10-F98B-F530-F9EB-E8961BAD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57521-5AC8-2813-32E3-5A6A726B8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1B5138-FCEE-D16E-366B-8EF48B828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85AAEA-1A41-0245-37D9-41F2986C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0377B0-08DF-418F-A064-A0A7E48F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EB12E-FE24-9418-B353-8476659A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57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C54D5-9957-BE24-6A88-152D87B7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DE2C4-6A5D-A7FB-C5E6-9CF9D2B0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34081C-7BF5-EF31-8C69-B1F987F6E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208186-9776-EBD6-EE22-673024F98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C4559-D1CE-2CFF-C339-4F692F58B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F2980D-2C11-E832-9034-9E62323D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9F6B2-1EFC-4DC0-FA68-B79DA267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D3F4C5-2AA8-1F0A-6EF4-CCD6C6F3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7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D863D-BAF4-2A0B-E0DF-139B895C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275971-CDB1-54F6-78E9-9412D0E3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42304-3678-C55E-88F6-A9A48CF1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B036F2-DC2D-7220-BA9A-0273A7DF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9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BAEA27-45D4-D34C-5B2E-C266E3CF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834E52-D197-38CE-4287-90F4F7D3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F51F00-87D4-B8F0-46D6-52C8645C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8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97321-7ED2-1777-6508-8F75D06E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E95383-59C4-50D1-6671-8A4F1055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A698D4-7063-51D7-6983-94A2A9260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C5CA7B-79C6-336B-F150-7DE46E1D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4FCEB2-8FA2-D4A6-425B-CA9BBCB2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304D5-001B-CD4D-65B7-2CB295DE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06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2C426-C85A-CB89-0C24-2E2EDD56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E74892-2769-CA1C-3E4B-3AE160BC7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764386-FF57-FA68-5A0F-2E0CA0FA2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28ABA6-2EED-EACF-DDAE-0C200585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739126-DE8C-7CAD-3B16-92B0C648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02DDBF-37F0-2951-A3FD-101EF3DA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810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105F56-9257-F690-6693-0033B96E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CB1496-4270-0BB7-A70D-422442E8C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D7771-48DC-43DB-523F-6D904D027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1937-950E-2441-A132-F0C79B65F535}" type="datetimeFigureOut">
              <a:rPr lang="es-EC" smtClean="0"/>
              <a:t>31/3/25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0F951-3EFE-A83A-031F-B0E908B07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E82B7-5B83-EBE4-CE45-DA800DCDB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0543-49CE-7940-A8ED-083E142706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753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hishandmadecards.com/2013_05_01_archive.html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isa82lot.blogspot.com/2016/02/que-es-un-art-journal-que-otros-libros.html" TargetMode="External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ágina 2 | Vectores e ilustraciones de Diseño Tridimensional para descargar  gratis | Freepik">
            <a:extLst>
              <a:ext uri="{FF2B5EF4-FFF2-40B4-BE49-F238E27FC236}">
                <a16:creationId xmlns:a16="http://schemas.microsoft.com/office/drawing/2014/main" id="{352DD27E-D794-C031-1BF1-4D5CB25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571991-2E3E-8F55-152D-00FC683B6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C" sz="4800">
                <a:solidFill>
                  <a:schemeClr val="bg1"/>
                </a:solidFill>
              </a:rPr>
              <a:t>Diseño Tridimensional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60BFE9-4F70-03F5-257A-D39F8F6F2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C" sz="2000">
                <a:solidFill>
                  <a:schemeClr val="bg1"/>
                </a:solidFill>
              </a:rPr>
              <a:t>PhD. Margarita Pomboza Floril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18C799-F07C-8196-C49D-8312816D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Notas informativas_Contenido de clase, formato A6 o A5 pegado en el bocetero</a:t>
            </a:r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ustración de notas adhesivas lindas de diseño plano | Vector Gratis">
            <a:extLst>
              <a:ext uri="{FF2B5EF4-FFF2-40B4-BE49-F238E27FC236}">
                <a16:creationId xmlns:a16="http://schemas.microsoft.com/office/drawing/2014/main" id="{DAA5163F-C70F-A478-00A4-D35FADD1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a persona que busca un papel en una mesa llena de papel y notas adhesivas">
            <a:extLst>
              <a:ext uri="{FF2B5EF4-FFF2-40B4-BE49-F238E27FC236}">
                <a16:creationId xmlns:a16="http://schemas.microsoft.com/office/drawing/2014/main" id="{9D8E92F1-B1D9-E4BC-8EE7-DEA74861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913" b="68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A72D0F-83E1-459B-B3C8-2E53C16A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Presentación del sílabo</a:t>
            </a:r>
          </a:p>
        </p:txBody>
      </p:sp>
    </p:spTree>
    <p:extLst>
      <p:ext uri="{BB962C8B-B14F-4D97-AF65-F5344CB8AC3E}">
        <p14:creationId xmlns:p14="http://schemas.microsoft.com/office/powerpoint/2010/main" val="314006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600B63-0473-A9E4-4901-55C29961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EC">
                <a:solidFill>
                  <a:srgbClr val="FFFFFF"/>
                </a:solidFill>
              </a:rPr>
              <a:t>Resultado de aprendizaje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109EF-2A29-9CF6-5B32-60CC2C77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s-EC" sz="2400"/>
              <a:t>Responde a planteamientos visuales de orden tridimensional, con una serie de habilidades y actitudes tales como razonar ubicar e identificar espacialmente un objeto e interactuar con espacios ya creados y preestablecidos ya sea creando estructuras o desarrollando ambientes integrales que satisfagan las necesidades de sus usuarios potenciales</a:t>
            </a:r>
          </a:p>
        </p:txBody>
      </p:sp>
    </p:spTree>
    <p:extLst>
      <p:ext uri="{BB962C8B-B14F-4D97-AF65-F5344CB8AC3E}">
        <p14:creationId xmlns:p14="http://schemas.microsoft.com/office/powerpoint/2010/main" val="141687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AEC79-1BFA-46BE-FD26-C9F5CA3B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s-EC" sz="5200"/>
              <a:t>Indicaciones generales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0266836-5D3B-C827-5D53-8F693339D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22243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851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EF3CB-7ECE-DBE7-337B-D26279B7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C" sz="5400"/>
              <a:t>Indicaciones generales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A86B453-E656-45AB-C237-65849E5D6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63418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55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AA852B-5352-542B-2B59-32532625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EC" sz="5400"/>
              <a:t>Proyecto final</a:t>
            </a:r>
          </a:p>
        </p:txBody>
      </p:sp>
      <p:pic>
        <p:nvPicPr>
          <p:cNvPr id="1028" name="Picture 4" descr="Trajes De Danza Folklorica Ecuador | TikTok">
            <a:extLst>
              <a:ext uri="{FF2B5EF4-FFF2-40B4-BE49-F238E27FC236}">
                <a16:creationId xmlns:a16="http://schemas.microsoft.com/office/drawing/2014/main" id="{B6700BE6-DE11-A0EF-36E1-C4A46C8F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32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1BD2D-8D81-9B22-1577-765FE33E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EC" sz="2200" dirty="0"/>
              <a:t>Se trabajará entorno a la interpretación semiotica de los pueblos y nacionalidades del Ecuador.</a:t>
            </a:r>
          </a:p>
        </p:txBody>
      </p:sp>
    </p:spTree>
    <p:extLst>
      <p:ext uri="{BB962C8B-B14F-4D97-AF65-F5344CB8AC3E}">
        <p14:creationId xmlns:p14="http://schemas.microsoft.com/office/powerpoint/2010/main" val="221189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196DF7A-5A60-1C98-4C1F-DD06ED8D6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8919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74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47C2F-D5A4-FDB3-3425-84E19EE5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Materiales a utilizar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8B4E6-232F-5DE6-1D74-6ED6FF729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dirty="0">
                <a:solidFill>
                  <a:srgbClr val="FF0000"/>
                </a:solidFill>
              </a:rPr>
              <a:t>Bocetero, Hojas cuadriculadas</a:t>
            </a:r>
          </a:p>
          <a:p>
            <a:r>
              <a:rPr lang="es-EC" dirty="0">
                <a:solidFill>
                  <a:srgbClr val="FF0000"/>
                </a:solidFill>
              </a:rPr>
              <a:t>Papel manteca</a:t>
            </a:r>
          </a:p>
          <a:p>
            <a:r>
              <a:rPr lang="es-EC" dirty="0">
                <a:solidFill>
                  <a:srgbClr val="FF0000"/>
                </a:solidFill>
              </a:rPr>
              <a:t>Lápices de dibujo y de colores</a:t>
            </a:r>
          </a:p>
          <a:p>
            <a:r>
              <a:rPr lang="es-EC" dirty="0">
                <a:solidFill>
                  <a:srgbClr val="FF0000"/>
                </a:solidFill>
              </a:rPr>
              <a:t>Juego Geométrico (tablero)</a:t>
            </a:r>
          </a:p>
          <a:p>
            <a:r>
              <a:rPr lang="es-EC" dirty="0">
                <a:solidFill>
                  <a:srgbClr val="FF0000"/>
                </a:solidFill>
              </a:rPr>
              <a:t>Plancha de corte</a:t>
            </a:r>
          </a:p>
          <a:p>
            <a:r>
              <a:rPr lang="es-EC" dirty="0">
                <a:solidFill>
                  <a:srgbClr val="FF0000"/>
                </a:solidFill>
              </a:rPr>
              <a:t>Cuter o estilete</a:t>
            </a:r>
          </a:p>
          <a:p>
            <a:r>
              <a:rPr lang="es-EC" dirty="0">
                <a:solidFill>
                  <a:srgbClr val="FF0000"/>
                </a:solidFill>
              </a:rPr>
              <a:t>Hojas y cartulinas de colores</a:t>
            </a:r>
          </a:p>
          <a:p>
            <a:r>
              <a:rPr lang="es-EC" dirty="0"/>
              <a:t>Masa porcelanizada, arcilla, oasis</a:t>
            </a:r>
          </a:p>
          <a:p>
            <a:r>
              <a:rPr lang="es-EC" dirty="0"/>
              <a:t>Pintura acrílica</a:t>
            </a:r>
          </a:p>
          <a:p>
            <a:r>
              <a:rPr lang="es-EC" dirty="0"/>
              <a:t>Papel seda</a:t>
            </a:r>
          </a:p>
          <a:p>
            <a:r>
              <a:rPr lang="es-EC" dirty="0"/>
              <a:t>Elementos decarativos</a:t>
            </a:r>
          </a:p>
          <a:p>
            <a:r>
              <a:rPr lang="es-EC" dirty="0"/>
              <a:t>Alambre</a:t>
            </a:r>
          </a:p>
          <a:p>
            <a:r>
              <a:rPr lang="es-EC" dirty="0"/>
              <a:t>Base de madera</a:t>
            </a:r>
          </a:p>
        </p:txBody>
      </p:sp>
    </p:spTree>
    <p:extLst>
      <p:ext uri="{BB962C8B-B14F-4D97-AF65-F5344CB8AC3E}">
        <p14:creationId xmlns:p14="http://schemas.microsoft.com/office/powerpoint/2010/main" val="228979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5CA6C-23CD-7EBF-A4A0-562631FA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s-EC" sz="4800" dirty="0">
                <a:solidFill>
                  <a:srgbClr val="FF0000"/>
                </a:solidFill>
              </a:rPr>
              <a:t>Desarrollo de propuesta creativa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B87784F-3A7D-F557-31F3-2A209D8891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3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breta Libro My Adventure Book Up Disney Carl Russel Peli | Envío gratis">
            <a:extLst>
              <a:ext uri="{FF2B5EF4-FFF2-40B4-BE49-F238E27FC236}">
                <a16:creationId xmlns:a16="http://schemas.microsoft.com/office/drawing/2014/main" id="{96332BEF-5858-A18E-6F41-2971E3A8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63" y="643467"/>
            <a:ext cx="2982715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867B6622-72D6-0B63-A860-E5751786C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13518" y="713763"/>
            <a:ext cx="3252903" cy="2342090"/>
          </a:xfrm>
          <a:prstGeom prst="rect">
            <a:avLst/>
          </a:prstGeom>
        </p:spPr>
      </p:pic>
      <p:pic>
        <p:nvPicPr>
          <p:cNvPr id="1030" name="Picture 6" descr="Amazon.com: Cuaderno de cuero rústico hecho a mano, 5 x 7.8 pulgadas, 160  páginas, bloc de notas diario perfecto para hombres y mujeres para capturar  pensamientos, ideas y creatividad, cuaderno artesanal de">
            <a:extLst>
              <a:ext uri="{FF2B5EF4-FFF2-40B4-BE49-F238E27FC236}">
                <a16:creationId xmlns:a16="http://schemas.microsoft.com/office/drawing/2014/main" id="{E4DA6937-ECD7-3DC7-1803-62C7EF4F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LAPICERA DE SANDRA: Libros/cuadernos, hechos a mano">
            <a:extLst>
              <a:ext uri="{FF2B5EF4-FFF2-40B4-BE49-F238E27FC236}">
                <a16:creationId xmlns:a16="http://schemas.microsoft.com/office/drawing/2014/main" id="{E995F079-B58D-2726-BD42-0E58600B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91909"/>
            <a:ext cx="3252903" cy="48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naranja, caja, joven, sostener&#10;&#10;Descripción generada automáticamente">
            <a:extLst>
              <a:ext uri="{FF2B5EF4-FFF2-40B4-BE49-F238E27FC236}">
                <a16:creationId xmlns:a16="http://schemas.microsoft.com/office/drawing/2014/main" id="{6231C369-6D67-E17D-D133-7F13C28C4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13518" y="4027918"/>
            <a:ext cx="3252903" cy="19192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EF4D7A-1408-B13F-A2A4-E44447C1CBF8}"/>
              </a:ext>
            </a:extLst>
          </p:cNvPr>
          <p:cNvSpPr txBox="1"/>
          <p:nvPr/>
        </p:nvSpPr>
        <p:spPr>
          <a:xfrm>
            <a:off x="9079843" y="2855798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C" sz="700">
                <a:solidFill>
                  <a:srgbClr val="FFFFFF"/>
                </a:solidFill>
                <a:hlinkClick r:id="rId4" tooltip="https://isa82lot.blogspot.com/2016/02/que-es-un-art-journal-que-otros-libr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C" sz="700">
                <a:solidFill>
                  <a:srgbClr val="FFFFFF"/>
                </a:solidFill>
              </a:rPr>
              <a:t> de Autor desconocido está bajo licencia </a:t>
            </a:r>
            <a:r>
              <a:rPr lang="es-EC" sz="70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C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38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426</Words>
  <Application>Microsoft Macintosh PowerPoint</Application>
  <PresentationFormat>Panorámica</PresentationFormat>
  <Paragraphs>43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Diseño Tridimensional</vt:lpstr>
      <vt:lpstr>Resultado de aprendizaje</vt:lpstr>
      <vt:lpstr>Indicaciones generales</vt:lpstr>
      <vt:lpstr>Indicaciones generales</vt:lpstr>
      <vt:lpstr>Proyecto final</vt:lpstr>
      <vt:lpstr>Presentación de PowerPoint</vt:lpstr>
      <vt:lpstr>Materiales a utilizar</vt:lpstr>
      <vt:lpstr>Desarrollo de propuesta creativa</vt:lpstr>
      <vt:lpstr>Presentación de PowerPoint</vt:lpstr>
      <vt:lpstr>Notas informativas_Contenido de clase, formato A6 o A5 pegado en el bocetero</vt:lpstr>
      <vt:lpstr>Presentación del sílabo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Tridimensional</dc:title>
  <dc:creator>Margarita Del Rocio Pomboza Floril</dc:creator>
  <cp:lastModifiedBy>Margarita Del Rocio Pomboza Floril</cp:lastModifiedBy>
  <cp:revision>9</cp:revision>
  <dcterms:created xsi:type="dcterms:W3CDTF">2024-09-18T16:46:13Z</dcterms:created>
  <dcterms:modified xsi:type="dcterms:W3CDTF">2025-04-01T13:14:32Z</dcterms:modified>
</cp:coreProperties>
</file>