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430" r:id="rId2"/>
    <p:sldId id="688" r:id="rId3"/>
    <p:sldId id="522" r:id="rId4"/>
    <p:sldId id="523" r:id="rId5"/>
    <p:sldId id="590" r:id="rId6"/>
    <p:sldId id="702" r:id="rId7"/>
    <p:sldId id="700" r:id="rId8"/>
    <p:sldId id="534" r:id="rId9"/>
    <p:sldId id="527" r:id="rId10"/>
    <p:sldId id="528" r:id="rId11"/>
    <p:sldId id="529" r:id="rId12"/>
    <p:sldId id="536" r:id="rId13"/>
    <p:sldId id="691" r:id="rId14"/>
  </p:sldIdLst>
  <p:sldSz cx="12192000" cy="6858000"/>
  <p:notesSz cx="6858000" cy="9144000"/>
  <p:defaultText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7.xml.rels><?xml version="1.0" encoding="UTF-8" standalone="yes"?>
<Relationships xmlns="http://schemas.openxmlformats.org/package/2006/relationships"><Relationship Id="rId3" Type="http://schemas.openxmlformats.org/officeDocument/2006/relationships/hyperlink" Target="http://www.monografias.com/trabajos11/funpro/funpro.shtml" TargetMode="External"/><Relationship Id="rId2" Type="http://schemas.openxmlformats.org/officeDocument/2006/relationships/hyperlink" Target="http://www.monografias.com/Tecnologia/index.shtml" TargetMode="External"/><Relationship Id="rId1" Type="http://schemas.openxmlformats.org/officeDocument/2006/relationships/hyperlink" Target="http://www.monografias.com/trabajos14/patrimonio/patrimonio.shtml" TargetMode="External"/><Relationship Id="rId4" Type="http://schemas.openxmlformats.org/officeDocument/2006/relationships/hyperlink" Target="http://www.monografias.com/trabajos/adpreclu/adpreclu.shtml" TargetMode="External"/></Relationships>
</file>

<file path=ppt/diagrams/_rels/drawing7.xml.rels><?xml version="1.0" encoding="UTF-8" standalone="yes"?>
<Relationships xmlns="http://schemas.openxmlformats.org/package/2006/relationships"><Relationship Id="rId3" Type="http://schemas.openxmlformats.org/officeDocument/2006/relationships/hyperlink" Target="http://www.monografias.com/trabajos11/funpro/funpro.shtml" TargetMode="External"/><Relationship Id="rId2" Type="http://schemas.openxmlformats.org/officeDocument/2006/relationships/hyperlink" Target="http://www.monografias.com/Tecnologia/index.shtml" TargetMode="External"/><Relationship Id="rId1" Type="http://schemas.openxmlformats.org/officeDocument/2006/relationships/hyperlink" Target="http://www.monografias.com/trabajos14/patrimonio/patrimonio.shtml" TargetMode="External"/><Relationship Id="rId4" Type="http://schemas.openxmlformats.org/officeDocument/2006/relationships/hyperlink" Target="http://www.monografias.com/trabajos/adpreclu/adpreclu.shtml"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0F6BD19-4FA9-4E3C-98D5-54AB0A5A36A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s-EC"/>
        </a:p>
      </dgm:t>
    </dgm:pt>
    <dgm:pt modelId="{1AEDD6FE-25AE-4F8B-B3E6-65E32ECE7EC1}">
      <dgm:prSet/>
      <dgm:spPr/>
      <dgm:t>
        <a:bodyPr/>
        <a:lstStyle/>
        <a:p>
          <a:r>
            <a:rPr lang="es-EC" b="0" i="0" dirty="0"/>
            <a:t>1º. </a:t>
          </a:r>
          <a:r>
            <a:rPr lang="es-EC" b="0" i="0" dirty="0" err="1"/>
            <a:t>ob-jactum</a:t>
          </a:r>
          <a:r>
            <a:rPr lang="es-EC" b="0" i="0" dirty="0"/>
            <a:t>, que significa "a donde se dirigen nuestras acciones."</a:t>
          </a:r>
          <a:br>
            <a:rPr lang="es-EC" b="0" i="0" dirty="0"/>
          </a:br>
          <a:r>
            <a:rPr lang="es-EC" b="0" i="0" dirty="0"/>
            <a:t>2º. Son resultados a ser alcanzados en un periodo determinado.</a:t>
          </a:r>
          <a:br>
            <a:rPr lang="es-EC" b="0" i="0" dirty="0"/>
          </a:br>
          <a:r>
            <a:rPr lang="es-EC" b="0" i="0" dirty="0"/>
            <a:t>3º. Los objetivos son los fines hacia los cuales está encaminada la actividad de una empresa.</a:t>
          </a:r>
          <a:br>
            <a:rPr lang="es-EC" b="0" i="0" dirty="0"/>
          </a:br>
          <a:r>
            <a:rPr lang="es-EC" b="0" i="0" dirty="0"/>
            <a:t>4º. Es considerado como el punto final de un programa administrativo.</a:t>
          </a:r>
          <a:br>
            <a:rPr lang="es-EC" dirty="0"/>
          </a:br>
          <a:endParaRPr lang="es-EC" dirty="0"/>
        </a:p>
      </dgm:t>
    </dgm:pt>
    <dgm:pt modelId="{CEE36D6F-85CE-4EE7-B78F-8ECEE8F3E868}" type="parTrans" cxnId="{78762ADF-D878-43CB-AE40-28DE91FB25D4}">
      <dgm:prSet/>
      <dgm:spPr/>
      <dgm:t>
        <a:bodyPr/>
        <a:lstStyle/>
        <a:p>
          <a:endParaRPr lang="es-EC"/>
        </a:p>
      </dgm:t>
    </dgm:pt>
    <dgm:pt modelId="{43469291-65CE-4F81-ABBB-4C5293BB5126}" type="sibTrans" cxnId="{78762ADF-D878-43CB-AE40-28DE91FB25D4}">
      <dgm:prSet/>
      <dgm:spPr/>
      <dgm:t>
        <a:bodyPr/>
        <a:lstStyle/>
        <a:p>
          <a:endParaRPr lang="es-EC"/>
        </a:p>
      </dgm:t>
    </dgm:pt>
    <dgm:pt modelId="{FB4E6CA6-90EC-4FF7-BD53-FE11D3B1DB34}" type="pres">
      <dgm:prSet presAssocID="{E0F6BD19-4FA9-4E3C-98D5-54AB0A5A36AD}" presName="linear" presStyleCnt="0">
        <dgm:presLayoutVars>
          <dgm:animLvl val="lvl"/>
          <dgm:resizeHandles val="exact"/>
        </dgm:presLayoutVars>
      </dgm:prSet>
      <dgm:spPr/>
    </dgm:pt>
    <dgm:pt modelId="{E05C9E20-33BD-4A5A-92D3-CA841803484D}" type="pres">
      <dgm:prSet presAssocID="{1AEDD6FE-25AE-4F8B-B3E6-65E32ECE7EC1}" presName="parentText" presStyleLbl="node1" presStyleIdx="0" presStyleCnt="1">
        <dgm:presLayoutVars>
          <dgm:chMax val="0"/>
          <dgm:bulletEnabled val="1"/>
        </dgm:presLayoutVars>
      </dgm:prSet>
      <dgm:spPr/>
    </dgm:pt>
  </dgm:ptLst>
  <dgm:cxnLst>
    <dgm:cxn modelId="{63C9415A-351F-4A79-895D-68F6CE1737EA}" type="presOf" srcId="{1AEDD6FE-25AE-4F8B-B3E6-65E32ECE7EC1}" destId="{E05C9E20-33BD-4A5A-92D3-CA841803484D}" srcOrd="0" destOrd="0" presId="urn:microsoft.com/office/officeart/2005/8/layout/vList2"/>
    <dgm:cxn modelId="{78762ADF-D878-43CB-AE40-28DE91FB25D4}" srcId="{E0F6BD19-4FA9-4E3C-98D5-54AB0A5A36AD}" destId="{1AEDD6FE-25AE-4F8B-B3E6-65E32ECE7EC1}" srcOrd="0" destOrd="0" parTransId="{CEE36D6F-85CE-4EE7-B78F-8ECEE8F3E868}" sibTransId="{43469291-65CE-4F81-ABBB-4C5293BB5126}"/>
    <dgm:cxn modelId="{64A3A9EB-7CCA-4168-8213-AF8B9B137304}" type="presOf" srcId="{E0F6BD19-4FA9-4E3C-98D5-54AB0A5A36AD}" destId="{FB4E6CA6-90EC-4FF7-BD53-FE11D3B1DB34}" srcOrd="0" destOrd="0" presId="urn:microsoft.com/office/officeart/2005/8/layout/vList2"/>
    <dgm:cxn modelId="{926323C9-2605-4D21-BC2B-FB296B7F6B9E}" type="presParOf" srcId="{FB4E6CA6-90EC-4FF7-BD53-FE11D3B1DB34}" destId="{E05C9E20-33BD-4A5A-92D3-CA841803484D}"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E0F6BD19-4FA9-4E3C-98D5-54AB0A5A36A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s-EC"/>
        </a:p>
      </dgm:t>
    </dgm:pt>
    <dgm:pt modelId="{CEF97975-B650-438D-89BB-F51BCB71BB84}">
      <dgm:prSet/>
      <dgm:spPr/>
      <dgm:t>
        <a:bodyPr/>
        <a:lstStyle/>
        <a:p>
          <a:r>
            <a:rPr lang="es-EC" dirty="0"/>
            <a:t>1. Incrementar la calidad, calidez y oportunidad en el acceso y  entrega de las prestaciones y servicios institucionales a nivel </a:t>
          </a:r>
          <a:r>
            <a:rPr lang="es-EC" dirty="0" err="1"/>
            <a:t>instituciona</a:t>
          </a:r>
          <a:endParaRPr lang="es-EC" dirty="0"/>
        </a:p>
      </dgm:t>
    </dgm:pt>
    <dgm:pt modelId="{6D81193B-6802-4725-B66C-46B8BFEF05B5}" type="parTrans" cxnId="{87A91789-AE13-489E-8D2D-BC395A3978E9}">
      <dgm:prSet/>
      <dgm:spPr/>
      <dgm:t>
        <a:bodyPr/>
        <a:lstStyle/>
        <a:p>
          <a:endParaRPr lang="es-EC"/>
        </a:p>
      </dgm:t>
    </dgm:pt>
    <dgm:pt modelId="{96FE0EFA-26EB-44B8-B004-58C31EBB673F}" type="sibTrans" cxnId="{87A91789-AE13-489E-8D2D-BC395A3978E9}">
      <dgm:prSet/>
      <dgm:spPr/>
      <dgm:t>
        <a:bodyPr/>
        <a:lstStyle/>
        <a:p>
          <a:endParaRPr lang="es-EC"/>
        </a:p>
      </dgm:t>
    </dgm:pt>
    <dgm:pt modelId="{FB4E6CA6-90EC-4FF7-BD53-FE11D3B1DB34}" type="pres">
      <dgm:prSet presAssocID="{E0F6BD19-4FA9-4E3C-98D5-54AB0A5A36AD}" presName="linear" presStyleCnt="0">
        <dgm:presLayoutVars>
          <dgm:animLvl val="lvl"/>
          <dgm:resizeHandles val="exact"/>
        </dgm:presLayoutVars>
      </dgm:prSet>
      <dgm:spPr/>
    </dgm:pt>
    <dgm:pt modelId="{8BB0C78F-0963-4C1F-99BD-DBC980FD9D8F}" type="pres">
      <dgm:prSet presAssocID="{CEF97975-B650-438D-89BB-F51BCB71BB84}" presName="parentText" presStyleLbl="node1" presStyleIdx="0" presStyleCnt="1">
        <dgm:presLayoutVars>
          <dgm:chMax val="0"/>
          <dgm:bulletEnabled val="1"/>
        </dgm:presLayoutVars>
      </dgm:prSet>
      <dgm:spPr/>
    </dgm:pt>
  </dgm:ptLst>
  <dgm:cxnLst>
    <dgm:cxn modelId="{87A91789-AE13-489E-8D2D-BC395A3978E9}" srcId="{E0F6BD19-4FA9-4E3C-98D5-54AB0A5A36AD}" destId="{CEF97975-B650-438D-89BB-F51BCB71BB84}" srcOrd="0" destOrd="0" parTransId="{6D81193B-6802-4725-B66C-46B8BFEF05B5}" sibTransId="{96FE0EFA-26EB-44B8-B004-58C31EBB673F}"/>
    <dgm:cxn modelId="{9B32C7B4-61DD-4B6B-B411-E8169F2CF1F3}" type="presOf" srcId="{CEF97975-B650-438D-89BB-F51BCB71BB84}" destId="{8BB0C78F-0963-4C1F-99BD-DBC980FD9D8F}" srcOrd="0" destOrd="0" presId="urn:microsoft.com/office/officeart/2005/8/layout/vList2"/>
    <dgm:cxn modelId="{E5705BCB-C798-4B7D-82E3-91E4B7D45451}" type="presOf" srcId="{E0F6BD19-4FA9-4E3C-98D5-54AB0A5A36AD}" destId="{FB4E6CA6-90EC-4FF7-BD53-FE11D3B1DB34}" srcOrd="0" destOrd="0" presId="urn:microsoft.com/office/officeart/2005/8/layout/vList2"/>
    <dgm:cxn modelId="{7C7CD644-E9ED-4F3B-B706-0C9A51091AD4}" type="presParOf" srcId="{FB4E6CA6-90EC-4FF7-BD53-FE11D3B1DB34}" destId="{8BB0C78F-0963-4C1F-99BD-DBC980FD9D8F}"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0F6BD19-4FA9-4E3C-98D5-54AB0A5A36A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s-EC"/>
        </a:p>
      </dgm:t>
    </dgm:pt>
    <dgm:pt modelId="{CEF97975-B650-438D-89BB-F51BCB71BB84}">
      <dgm:prSet/>
      <dgm:spPr/>
      <dgm:t>
        <a:bodyPr/>
        <a:lstStyle/>
        <a:p>
          <a:r>
            <a:rPr lang="es-EC" b="0" i="0" dirty="0"/>
            <a:t>Un objetivo organizacional es una situación deseada que la empresa intenta lograr, es una imagen que la organización pretende para el futuro. </a:t>
          </a:r>
          <a:endParaRPr lang="es-EC" dirty="0"/>
        </a:p>
      </dgm:t>
    </dgm:pt>
    <dgm:pt modelId="{6D81193B-6802-4725-B66C-46B8BFEF05B5}" type="parTrans" cxnId="{87A91789-AE13-489E-8D2D-BC395A3978E9}">
      <dgm:prSet/>
      <dgm:spPr/>
      <dgm:t>
        <a:bodyPr/>
        <a:lstStyle/>
        <a:p>
          <a:endParaRPr lang="es-EC"/>
        </a:p>
      </dgm:t>
    </dgm:pt>
    <dgm:pt modelId="{96FE0EFA-26EB-44B8-B004-58C31EBB673F}" type="sibTrans" cxnId="{87A91789-AE13-489E-8D2D-BC395A3978E9}">
      <dgm:prSet/>
      <dgm:spPr/>
      <dgm:t>
        <a:bodyPr/>
        <a:lstStyle/>
        <a:p>
          <a:endParaRPr lang="es-EC"/>
        </a:p>
      </dgm:t>
    </dgm:pt>
    <dgm:pt modelId="{FB4E6CA6-90EC-4FF7-BD53-FE11D3B1DB34}" type="pres">
      <dgm:prSet presAssocID="{E0F6BD19-4FA9-4E3C-98D5-54AB0A5A36AD}" presName="linear" presStyleCnt="0">
        <dgm:presLayoutVars>
          <dgm:animLvl val="lvl"/>
          <dgm:resizeHandles val="exact"/>
        </dgm:presLayoutVars>
      </dgm:prSet>
      <dgm:spPr/>
    </dgm:pt>
    <dgm:pt modelId="{8BB0C78F-0963-4C1F-99BD-DBC980FD9D8F}" type="pres">
      <dgm:prSet presAssocID="{CEF97975-B650-438D-89BB-F51BCB71BB84}" presName="parentText" presStyleLbl="node1" presStyleIdx="0" presStyleCnt="1">
        <dgm:presLayoutVars>
          <dgm:chMax val="0"/>
          <dgm:bulletEnabled val="1"/>
        </dgm:presLayoutVars>
      </dgm:prSet>
      <dgm:spPr/>
    </dgm:pt>
  </dgm:ptLst>
  <dgm:cxnLst>
    <dgm:cxn modelId="{3AEBC754-6665-4117-A70C-7DDC1F5990C8}" type="presOf" srcId="{E0F6BD19-4FA9-4E3C-98D5-54AB0A5A36AD}" destId="{FB4E6CA6-90EC-4FF7-BD53-FE11D3B1DB34}" srcOrd="0" destOrd="0" presId="urn:microsoft.com/office/officeart/2005/8/layout/vList2"/>
    <dgm:cxn modelId="{87A91789-AE13-489E-8D2D-BC395A3978E9}" srcId="{E0F6BD19-4FA9-4E3C-98D5-54AB0A5A36AD}" destId="{CEF97975-B650-438D-89BB-F51BCB71BB84}" srcOrd="0" destOrd="0" parTransId="{6D81193B-6802-4725-B66C-46B8BFEF05B5}" sibTransId="{96FE0EFA-26EB-44B8-B004-58C31EBB673F}"/>
    <dgm:cxn modelId="{621E71DD-C631-446F-B2C0-ECC516EB5952}" type="presOf" srcId="{CEF97975-B650-438D-89BB-F51BCB71BB84}" destId="{8BB0C78F-0963-4C1F-99BD-DBC980FD9D8F}" srcOrd="0" destOrd="0" presId="urn:microsoft.com/office/officeart/2005/8/layout/vList2"/>
    <dgm:cxn modelId="{D75A2FD6-2084-409B-9322-E40AB56E40BD}" type="presParOf" srcId="{FB4E6CA6-90EC-4FF7-BD53-FE11D3B1DB34}" destId="{8BB0C78F-0963-4C1F-99BD-DBC980FD9D8F}"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0F6BD19-4FA9-4E3C-98D5-54AB0A5A36A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s-EC"/>
        </a:p>
      </dgm:t>
    </dgm:pt>
    <dgm:pt modelId="{CEF97975-B650-438D-89BB-F51BCB71BB84}">
      <dgm:prSet/>
      <dgm:spPr/>
      <dgm:t>
        <a:bodyPr/>
        <a:lstStyle/>
        <a:p>
          <a:r>
            <a:rPr lang="es-EC" dirty="0"/>
            <a:t>Un conocido educador dijo en cierta ocasión: "Si piensa que la educación sale cara, dele una probadita a la ignorancia". Esta idea se puede aplicar al establecimiento de objetivos. Los estrategas deben evitar los siguientes caminos alternativos para “administrar sin objetivos".</a:t>
          </a:r>
        </a:p>
        <a:p>
          <a:r>
            <a:rPr lang="es-MX" b="1" dirty="0"/>
            <a:t>a)      Administrar por extrapolaciones.</a:t>
          </a:r>
        </a:p>
        <a:p>
          <a:r>
            <a:rPr lang="es-EC" dirty="0"/>
            <a:t>Se adhiere al principio "si no está roto, no lo arregle". Esta idea implica seguir haciendo más o menos lo mismo y de la misma manera, porque las cosas marchan bien.</a:t>
          </a:r>
        </a:p>
        <a:p>
          <a:r>
            <a:rPr lang="es-MX" b="1" dirty="0"/>
            <a:t>b)     Administrar por crisis.</a:t>
          </a:r>
        </a:p>
        <a:p>
          <a:r>
            <a:rPr lang="es-EC" dirty="0"/>
            <a:t>Se basa en la idea de que la verdadera medida de un estratega realmente bueno es su capacidad para resolver problemas. </a:t>
          </a:r>
        </a:p>
        <a:p>
          <a:r>
            <a:rPr lang="es-MX" b="1" dirty="0"/>
            <a:t>c)      Administrar por ideas subjetivas.</a:t>
          </a:r>
        </a:p>
        <a:p>
          <a:r>
            <a:rPr lang="es-EC" dirty="0"/>
            <a:t>Se basa en el concepto de que no existe un plan general que indique qué hacer ni qué camino seguir; sólo haga su mejor esfuerzo para hacer lo que usted considera que se debe hacer. En pocas palabras, "ocúpese de lo suyo, haciéndolo lo mejor posible" (en ocasiones se llama "el enfoque misterioso para la toma de decisiones" porque los subalternos tienen que suponer qué está ocurriendo y por qué).</a:t>
          </a:r>
        </a:p>
        <a:p>
          <a:r>
            <a:rPr lang="es-MX" b="1" dirty="0"/>
            <a:t>d)      Administrar por esperanzas.</a:t>
          </a:r>
        </a:p>
        <a:p>
          <a:r>
            <a:rPr lang="es-EC" dirty="0"/>
            <a:t>Se basa en el hecho de que el futuro está lleno de incertidumbres y de que si tratamos de triunfar pero no lo logramos, entonces acariciamos la esperanza de que nuestro segundo (o tercer) intento sí triunfen. Las decisiones se pronostican con la esperanza de que funcionen y de que los buenos tiempos están por llegar, sobre todo si la suerte y la fortuna nos sonríen.</a:t>
          </a:r>
        </a:p>
      </dgm:t>
    </dgm:pt>
    <dgm:pt modelId="{6D81193B-6802-4725-B66C-46B8BFEF05B5}" type="parTrans" cxnId="{87A91789-AE13-489E-8D2D-BC395A3978E9}">
      <dgm:prSet/>
      <dgm:spPr/>
      <dgm:t>
        <a:bodyPr/>
        <a:lstStyle/>
        <a:p>
          <a:endParaRPr lang="es-EC"/>
        </a:p>
      </dgm:t>
    </dgm:pt>
    <dgm:pt modelId="{96FE0EFA-26EB-44B8-B004-58C31EBB673F}" type="sibTrans" cxnId="{87A91789-AE13-489E-8D2D-BC395A3978E9}">
      <dgm:prSet/>
      <dgm:spPr/>
      <dgm:t>
        <a:bodyPr/>
        <a:lstStyle/>
        <a:p>
          <a:endParaRPr lang="es-EC"/>
        </a:p>
      </dgm:t>
    </dgm:pt>
    <dgm:pt modelId="{FB4E6CA6-90EC-4FF7-BD53-FE11D3B1DB34}" type="pres">
      <dgm:prSet presAssocID="{E0F6BD19-4FA9-4E3C-98D5-54AB0A5A36AD}" presName="linear" presStyleCnt="0">
        <dgm:presLayoutVars>
          <dgm:animLvl val="lvl"/>
          <dgm:resizeHandles val="exact"/>
        </dgm:presLayoutVars>
      </dgm:prSet>
      <dgm:spPr/>
    </dgm:pt>
    <dgm:pt modelId="{8BB0C78F-0963-4C1F-99BD-DBC980FD9D8F}" type="pres">
      <dgm:prSet presAssocID="{CEF97975-B650-438D-89BB-F51BCB71BB84}" presName="parentText" presStyleLbl="node1" presStyleIdx="0" presStyleCnt="1">
        <dgm:presLayoutVars>
          <dgm:chMax val="0"/>
          <dgm:bulletEnabled val="1"/>
        </dgm:presLayoutVars>
      </dgm:prSet>
      <dgm:spPr/>
    </dgm:pt>
  </dgm:ptLst>
  <dgm:cxnLst>
    <dgm:cxn modelId="{87A91789-AE13-489E-8D2D-BC395A3978E9}" srcId="{E0F6BD19-4FA9-4E3C-98D5-54AB0A5A36AD}" destId="{CEF97975-B650-438D-89BB-F51BCB71BB84}" srcOrd="0" destOrd="0" parTransId="{6D81193B-6802-4725-B66C-46B8BFEF05B5}" sibTransId="{96FE0EFA-26EB-44B8-B004-58C31EBB673F}"/>
    <dgm:cxn modelId="{19C52DA7-08DB-48BC-806A-6B6F36AEBC71}" type="presOf" srcId="{CEF97975-B650-438D-89BB-F51BCB71BB84}" destId="{8BB0C78F-0963-4C1F-99BD-DBC980FD9D8F}" srcOrd="0" destOrd="0" presId="urn:microsoft.com/office/officeart/2005/8/layout/vList2"/>
    <dgm:cxn modelId="{FE5C9EF6-7DE0-4663-9418-4A44903032E7}" type="presOf" srcId="{E0F6BD19-4FA9-4E3C-98D5-54AB0A5A36AD}" destId="{FB4E6CA6-90EC-4FF7-BD53-FE11D3B1DB34}" srcOrd="0" destOrd="0" presId="urn:microsoft.com/office/officeart/2005/8/layout/vList2"/>
    <dgm:cxn modelId="{437242E1-F55B-49D1-9DEB-6247EE58FB83}" type="presParOf" srcId="{FB4E6CA6-90EC-4FF7-BD53-FE11D3B1DB34}" destId="{8BB0C78F-0963-4C1F-99BD-DBC980FD9D8F}"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0F6BD19-4FA9-4E3C-98D5-54AB0A5A36A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s-EC"/>
        </a:p>
      </dgm:t>
    </dgm:pt>
    <dgm:pt modelId="{CEF97975-B650-438D-89BB-F51BCB71BB84}">
      <dgm:prSet/>
      <dgm:spPr/>
      <dgm:t>
        <a:bodyPr/>
        <a:lstStyle/>
        <a:p>
          <a:r>
            <a:rPr lang="es-EC" dirty="0"/>
            <a:t>Peter Drucker: sugiere cuales </a:t>
          </a:r>
          <a:r>
            <a:rPr lang="es-EC" dirty="0" err="1"/>
            <a:t>deberian</a:t>
          </a:r>
          <a:r>
            <a:rPr lang="es-EC" dirty="0"/>
            <a:t> ser las </a:t>
          </a:r>
          <a:r>
            <a:rPr lang="es-EC" dirty="0" err="1"/>
            <a:t>areas</a:t>
          </a:r>
          <a:r>
            <a:rPr lang="es-EC" dirty="0"/>
            <a:t> de resultado clave de una empresa:</a:t>
          </a:r>
        </a:p>
      </dgm:t>
    </dgm:pt>
    <dgm:pt modelId="{6D81193B-6802-4725-B66C-46B8BFEF05B5}" type="parTrans" cxnId="{87A91789-AE13-489E-8D2D-BC395A3978E9}">
      <dgm:prSet/>
      <dgm:spPr/>
      <dgm:t>
        <a:bodyPr/>
        <a:lstStyle/>
        <a:p>
          <a:endParaRPr lang="es-EC"/>
        </a:p>
      </dgm:t>
    </dgm:pt>
    <dgm:pt modelId="{96FE0EFA-26EB-44B8-B004-58C31EBB673F}" type="sibTrans" cxnId="{87A91789-AE13-489E-8D2D-BC395A3978E9}">
      <dgm:prSet/>
      <dgm:spPr/>
      <dgm:t>
        <a:bodyPr/>
        <a:lstStyle/>
        <a:p>
          <a:endParaRPr lang="es-EC"/>
        </a:p>
      </dgm:t>
    </dgm:pt>
    <dgm:pt modelId="{76D05548-C090-4052-9B06-9F248C9FBD61}">
      <dgm:prSet/>
      <dgm:spPr/>
      <dgm:t>
        <a:bodyPr/>
        <a:lstStyle/>
        <a:p>
          <a:r>
            <a:rPr lang="es-EC" dirty="0" err="1"/>
            <a:t>Posicion</a:t>
          </a:r>
          <a:r>
            <a:rPr lang="es-EC" dirty="0"/>
            <a:t> en el mercado, </a:t>
          </a:r>
          <a:r>
            <a:rPr lang="es-EC" dirty="0" err="1"/>
            <a:t>innovacion</a:t>
          </a:r>
          <a:r>
            <a:rPr lang="es-EC" dirty="0"/>
            <a:t>, productividad, recursos </a:t>
          </a:r>
          <a:r>
            <a:rPr lang="es-EC" dirty="0" err="1"/>
            <a:t>fisicos</a:t>
          </a:r>
          <a:r>
            <a:rPr lang="es-EC" dirty="0"/>
            <a:t> y financieros, rentabilidad, </a:t>
          </a:r>
          <a:r>
            <a:rPr lang="es-EC" dirty="0" err="1"/>
            <a:t>desempeno</a:t>
          </a:r>
          <a:r>
            <a:rPr lang="es-EC" dirty="0"/>
            <a:t> y desarrollo del gerente, </a:t>
          </a:r>
          <a:r>
            <a:rPr lang="es-EC" dirty="0" err="1"/>
            <a:t>desempeno</a:t>
          </a:r>
          <a:r>
            <a:rPr lang="es-EC" dirty="0"/>
            <a:t> y actitud del trabajador y responsabilidad publica</a:t>
          </a:r>
        </a:p>
      </dgm:t>
    </dgm:pt>
    <dgm:pt modelId="{4CF30919-2027-4CC8-82DC-7F150186B636}" type="parTrans" cxnId="{CCEC2B38-86D3-45B6-8F42-C7EA6636BBBE}">
      <dgm:prSet/>
      <dgm:spPr/>
      <dgm:t>
        <a:bodyPr/>
        <a:lstStyle/>
        <a:p>
          <a:endParaRPr lang="es-EC"/>
        </a:p>
      </dgm:t>
    </dgm:pt>
    <dgm:pt modelId="{A6B3BDE8-A65E-4BEA-A584-6B5499A4F732}" type="sibTrans" cxnId="{CCEC2B38-86D3-45B6-8F42-C7EA6636BBBE}">
      <dgm:prSet/>
      <dgm:spPr/>
      <dgm:t>
        <a:bodyPr/>
        <a:lstStyle/>
        <a:p>
          <a:endParaRPr lang="es-EC"/>
        </a:p>
      </dgm:t>
    </dgm:pt>
    <dgm:pt modelId="{D38C18B1-D868-4754-A968-D871CACBF0FE}">
      <dgm:prSet/>
      <dgm:spPr/>
      <dgm:t>
        <a:bodyPr/>
        <a:lstStyle/>
        <a:p>
          <a:r>
            <a:rPr lang="es-EC" dirty="0"/>
            <a:t>A estas estos </a:t>
          </a:r>
          <a:r>
            <a:rPr lang="es-EC" dirty="0" err="1"/>
            <a:t>ultimos</a:t>
          </a:r>
          <a:r>
            <a:rPr lang="es-EC" dirty="0"/>
            <a:t> anos se han sumado dos: calidad y servicio.</a:t>
          </a:r>
        </a:p>
      </dgm:t>
    </dgm:pt>
    <dgm:pt modelId="{49434CAF-5FAE-4B49-B7E8-8189E45C78FD}" type="parTrans" cxnId="{4E85A0C0-FC10-48EA-8529-B283C67EB0DA}">
      <dgm:prSet/>
      <dgm:spPr/>
      <dgm:t>
        <a:bodyPr/>
        <a:lstStyle/>
        <a:p>
          <a:endParaRPr lang="es-EC"/>
        </a:p>
      </dgm:t>
    </dgm:pt>
    <dgm:pt modelId="{4FD19AAC-CF3F-410B-9CDB-A3A8829233FA}" type="sibTrans" cxnId="{4E85A0C0-FC10-48EA-8529-B283C67EB0DA}">
      <dgm:prSet/>
      <dgm:spPr/>
      <dgm:t>
        <a:bodyPr/>
        <a:lstStyle/>
        <a:p>
          <a:endParaRPr lang="es-EC"/>
        </a:p>
      </dgm:t>
    </dgm:pt>
    <dgm:pt modelId="{B5E2A685-DE0E-43D4-9B16-4AA04FDB57E4}">
      <dgm:prSet/>
      <dgm:spPr/>
      <dgm:t>
        <a:bodyPr/>
        <a:lstStyle/>
        <a:p>
          <a:r>
            <a:rPr lang="es-EC" dirty="0" err="1"/>
            <a:t>Ejm</a:t>
          </a:r>
          <a:r>
            <a:rPr lang="es-EC" dirty="0"/>
            <a:t>: Lograr un rendimiento de 10% sobre la </a:t>
          </a:r>
          <a:r>
            <a:rPr lang="es-EC" dirty="0" err="1"/>
            <a:t>inversion</a:t>
          </a:r>
          <a:r>
            <a:rPr lang="es-EC" dirty="0"/>
            <a:t> para finales del ano calendario de 2011 (rentabilidad). </a:t>
          </a:r>
        </a:p>
      </dgm:t>
    </dgm:pt>
    <dgm:pt modelId="{A3560139-7109-46F7-8E01-3B5F9C245E3D}" type="parTrans" cxnId="{9553874A-CAAC-48F8-BE4A-DB2412A9788E}">
      <dgm:prSet/>
      <dgm:spPr/>
      <dgm:t>
        <a:bodyPr/>
        <a:lstStyle/>
        <a:p>
          <a:endParaRPr lang="es-EC"/>
        </a:p>
      </dgm:t>
    </dgm:pt>
    <dgm:pt modelId="{493F71D2-9ED8-4918-8025-79EF04DFD2B9}" type="sibTrans" cxnId="{9553874A-CAAC-48F8-BE4A-DB2412A9788E}">
      <dgm:prSet/>
      <dgm:spPr/>
      <dgm:t>
        <a:bodyPr/>
        <a:lstStyle/>
        <a:p>
          <a:endParaRPr lang="es-EC"/>
        </a:p>
      </dgm:t>
    </dgm:pt>
    <dgm:pt modelId="{6529132D-3ABA-4103-A253-BDE487444173}">
      <dgm:prSet/>
      <dgm:spPr/>
      <dgm:t>
        <a:bodyPr/>
        <a:lstStyle/>
        <a:p>
          <a:r>
            <a:rPr lang="es-EC"/>
            <a:t>Aumentar </a:t>
          </a:r>
          <a:r>
            <a:rPr lang="es-EC" dirty="0"/>
            <a:t>7% el numero de unidades de producto x fabricadas en un ano sin elevar los costos o reducir calidad (productividad)</a:t>
          </a:r>
        </a:p>
      </dgm:t>
    </dgm:pt>
    <dgm:pt modelId="{D1A2B3C6-2B10-4E5F-8CF4-A8FD7A349475}" type="parTrans" cxnId="{69C0123A-C235-493C-BA8E-0F57D923756D}">
      <dgm:prSet/>
      <dgm:spPr/>
      <dgm:t>
        <a:bodyPr/>
        <a:lstStyle/>
        <a:p>
          <a:endParaRPr lang="es-EC"/>
        </a:p>
      </dgm:t>
    </dgm:pt>
    <dgm:pt modelId="{6C735FE1-B862-4887-9565-7DA046F81AEA}" type="sibTrans" cxnId="{69C0123A-C235-493C-BA8E-0F57D923756D}">
      <dgm:prSet/>
      <dgm:spPr/>
      <dgm:t>
        <a:bodyPr/>
        <a:lstStyle/>
        <a:p>
          <a:endParaRPr lang="es-EC"/>
        </a:p>
      </dgm:t>
    </dgm:pt>
    <dgm:pt modelId="{FB4E6CA6-90EC-4FF7-BD53-FE11D3B1DB34}" type="pres">
      <dgm:prSet presAssocID="{E0F6BD19-4FA9-4E3C-98D5-54AB0A5A36AD}" presName="linear" presStyleCnt="0">
        <dgm:presLayoutVars>
          <dgm:animLvl val="lvl"/>
          <dgm:resizeHandles val="exact"/>
        </dgm:presLayoutVars>
      </dgm:prSet>
      <dgm:spPr/>
    </dgm:pt>
    <dgm:pt modelId="{8BB0C78F-0963-4C1F-99BD-DBC980FD9D8F}" type="pres">
      <dgm:prSet presAssocID="{CEF97975-B650-438D-89BB-F51BCB71BB84}" presName="parentText" presStyleLbl="node1" presStyleIdx="0" presStyleCnt="5">
        <dgm:presLayoutVars>
          <dgm:chMax val="0"/>
          <dgm:bulletEnabled val="1"/>
        </dgm:presLayoutVars>
      </dgm:prSet>
      <dgm:spPr/>
    </dgm:pt>
    <dgm:pt modelId="{A47DE05E-F6E9-4200-956A-0672FD4FE482}" type="pres">
      <dgm:prSet presAssocID="{96FE0EFA-26EB-44B8-B004-58C31EBB673F}" presName="spacer" presStyleCnt="0"/>
      <dgm:spPr/>
    </dgm:pt>
    <dgm:pt modelId="{CB87D41C-CDB5-4279-A6B7-0649CA9116F6}" type="pres">
      <dgm:prSet presAssocID="{76D05548-C090-4052-9B06-9F248C9FBD61}" presName="parentText" presStyleLbl="node1" presStyleIdx="1" presStyleCnt="5">
        <dgm:presLayoutVars>
          <dgm:chMax val="0"/>
          <dgm:bulletEnabled val="1"/>
        </dgm:presLayoutVars>
      </dgm:prSet>
      <dgm:spPr/>
    </dgm:pt>
    <dgm:pt modelId="{2C865310-C335-4099-AA11-186D16A083EF}" type="pres">
      <dgm:prSet presAssocID="{A6B3BDE8-A65E-4BEA-A584-6B5499A4F732}" presName="spacer" presStyleCnt="0"/>
      <dgm:spPr/>
    </dgm:pt>
    <dgm:pt modelId="{593DEEE8-27BB-4D86-9AD0-4251158C085E}" type="pres">
      <dgm:prSet presAssocID="{D38C18B1-D868-4754-A968-D871CACBF0FE}" presName="parentText" presStyleLbl="node1" presStyleIdx="2" presStyleCnt="5">
        <dgm:presLayoutVars>
          <dgm:chMax val="0"/>
          <dgm:bulletEnabled val="1"/>
        </dgm:presLayoutVars>
      </dgm:prSet>
      <dgm:spPr/>
    </dgm:pt>
    <dgm:pt modelId="{FD688D29-8D79-4BA0-B6B8-4B1B1119C4CF}" type="pres">
      <dgm:prSet presAssocID="{4FD19AAC-CF3F-410B-9CDB-A3A8829233FA}" presName="spacer" presStyleCnt="0"/>
      <dgm:spPr/>
    </dgm:pt>
    <dgm:pt modelId="{A07ED573-F461-4523-A321-E01E32EBE831}" type="pres">
      <dgm:prSet presAssocID="{B5E2A685-DE0E-43D4-9B16-4AA04FDB57E4}" presName="parentText" presStyleLbl="node1" presStyleIdx="3" presStyleCnt="5">
        <dgm:presLayoutVars>
          <dgm:chMax val="0"/>
          <dgm:bulletEnabled val="1"/>
        </dgm:presLayoutVars>
      </dgm:prSet>
      <dgm:spPr/>
    </dgm:pt>
    <dgm:pt modelId="{D356EA5F-51C5-4C8D-87D6-694EF0759433}" type="pres">
      <dgm:prSet presAssocID="{493F71D2-9ED8-4918-8025-79EF04DFD2B9}" presName="spacer" presStyleCnt="0"/>
      <dgm:spPr/>
    </dgm:pt>
    <dgm:pt modelId="{BBF36464-A7E4-4610-BE4B-33AAB4D8074B}" type="pres">
      <dgm:prSet presAssocID="{6529132D-3ABA-4103-A253-BDE487444173}" presName="parentText" presStyleLbl="node1" presStyleIdx="4" presStyleCnt="5">
        <dgm:presLayoutVars>
          <dgm:chMax val="0"/>
          <dgm:bulletEnabled val="1"/>
        </dgm:presLayoutVars>
      </dgm:prSet>
      <dgm:spPr/>
    </dgm:pt>
  </dgm:ptLst>
  <dgm:cxnLst>
    <dgm:cxn modelId="{5C190D22-291F-4DFE-9C08-9411F86FE430}" type="presOf" srcId="{76D05548-C090-4052-9B06-9F248C9FBD61}" destId="{CB87D41C-CDB5-4279-A6B7-0649CA9116F6}" srcOrd="0" destOrd="0" presId="urn:microsoft.com/office/officeart/2005/8/layout/vList2"/>
    <dgm:cxn modelId="{CCEC2B38-86D3-45B6-8F42-C7EA6636BBBE}" srcId="{E0F6BD19-4FA9-4E3C-98D5-54AB0A5A36AD}" destId="{76D05548-C090-4052-9B06-9F248C9FBD61}" srcOrd="1" destOrd="0" parTransId="{4CF30919-2027-4CC8-82DC-7F150186B636}" sibTransId="{A6B3BDE8-A65E-4BEA-A584-6B5499A4F732}"/>
    <dgm:cxn modelId="{69C0123A-C235-493C-BA8E-0F57D923756D}" srcId="{E0F6BD19-4FA9-4E3C-98D5-54AB0A5A36AD}" destId="{6529132D-3ABA-4103-A253-BDE487444173}" srcOrd="4" destOrd="0" parTransId="{D1A2B3C6-2B10-4E5F-8CF4-A8FD7A349475}" sibTransId="{6C735FE1-B862-4887-9565-7DA046F81AEA}"/>
    <dgm:cxn modelId="{5C006040-D3F3-45AE-BB41-CB17F6672DBE}" type="presOf" srcId="{CEF97975-B650-438D-89BB-F51BCB71BB84}" destId="{8BB0C78F-0963-4C1F-99BD-DBC980FD9D8F}" srcOrd="0" destOrd="0" presId="urn:microsoft.com/office/officeart/2005/8/layout/vList2"/>
    <dgm:cxn modelId="{E61FC65B-991A-4EAF-9F06-8B228027ACAC}" type="presOf" srcId="{E0F6BD19-4FA9-4E3C-98D5-54AB0A5A36AD}" destId="{FB4E6CA6-90EC-4FF7-BD53-FE11D3B1DB34}" srcOrd="0" destOrd="0" presId="urn:microsoft.com/office/officeart/2005/8/layout/vList2"/>
    <dgm:cxn modelId="{9553874A-CAAC-48F8-BE4A-DB2412A9788E}" srcId="{E0F6BD19-4FA9-4E3C-98D5-54AB0A5A36AD}" destId="{B5E2A685-DE0E-43D4-9B16-4AA04FDB57E4}" srcOrd="3" destOrd="0" parTransId="{A3560139-7109-46F7-8E01-3B5F9C245E3D}" sibTransId="{493F71D2-9ED8-4918-8025-79EF04DFD2B9}"/>
    <dgm:cxn modelId="{CA671F82-4EE0-4A6D-8B79-D65912BA51BB}" type="presOf" srcId="{6529132D-3ABA-4103-A253-BDE487444173}" destId="{BBF36464-A7E4-4610-BE4B-33AAB4D8074B}" srcOrd="0" destOrd="0" presId="urn:microsoft.com/office/officeart/2005/8/layout/vList2"/>
    <dgm:cxn modelId="{87A91789-AE13-489E-8D2D-BC395A3978E9}" srcId="{E0F6BD19-4FA9-4E3C-98D5-54AB0A5A36AD}" destId="{CEF97975-B650-438D-89BB-F51BCB71BB84}" srcOrd="0" destOrd="0" parTransId="{6D81193B-6802-4725-B66C-46B8BFEF05B5}" sibTransId="{96FE0EFA-26EB-44B8-B004-58C31EBB673F}"/>
    <dgm:cxn modelId="{56761991-BB9E-42BA-9F21-9F48F60D1964}" type="presOf" srcId="{D38C18B1-D868-4754-A968-D871CACBF0FE}" destId="{593DEEE8-27BB-4D86-9AD0-4251158C085E}" srcOrd="0" destOrd="0" presId="urn:microsoft.com/office/officeart/2005/8/layout/vList2"/>
    <dgm:cxn modelId="{114B8C99-B40C-4004-B7CC-55E88315CD66}" type="presOf" srcId="{B5E2A685-DE0E-43D4-9B16-4AA04FDB57E4}" destId="{A07ED573-F461-4523-A321-E01E32EBE831}" srcOrd="0" destOrd="0" presId="urn:microsoft.com/office/officeart/2005/8/layout/vList2"/>
    <dgm:cxn modelId="{4E85A0C0-FC10-48EA-8529-B283C67EB0DA}" srcId="{E0F6BD19-4FA9-4E3C-98D5-54AB0A5A36AD}" destId="{D38C18B1-D868-4754-A968-D871CACBF0FE}" srcOrd="2" destOrd="0" parTransId="{49434CAF-5FAE-4B49-B7E8-8189E45C78FD}" sibTransId="{4FD19AAC-CF3F-410B-9CDB-A3A8829233FA}"/>
    <dgm:cxn modelId="{5E7CEEA7-9A53-42FD-908D-3A65701F632E}" type="presParOf" srcId="{FB4E6CA6-90EC-4FF7-BD53-FE11D3B1DB34}" destId="{8BB0C78F-0963-4C1F-99BD-DBC980FD9D8F}" srcOrd="0" destOrd="0" presId="urn:microsoft.com/office/officeart/2005/8/layout/vList2"/>
    <dgm:cxn modelId="{C84EAF89-5E03-4673-86E3-0703748025F9}" type="presParOf" srcId="{FB4E6CA6-90EC-4FF7-BD53-FE11D3B1DB34}" destId="{A47DE05E-F6E9-4200-956A-0672FD4FE482}" srcOrd="1" destOrd="0" presId="urn:microsoft.com/office/officeart/2005/8/layout/vList2"/>
    <dgm:cxn modelId="{C1607DB7-C01C-4E65-A37B-C08C610B5B49}" type="presParOf" srcId="{FB4E6CA6-90EC-4FF7-BD53-FE11D3B1DB34}" destId="{CB87D41C-CDB5-4279-A6B7-0649CA9116F6}" srcOrd="2" destOrd="0" presId="urn:microsoft.com/office/officeart/2005/8/layout/vList2"/>
    <dgm:cxn modelId="{27222002-BF99-496C-8F35-F236939ABF47}" type="presParOf" srcId="{FB4E6CA6-90EC-4FF7-BD53-FE11D3B1DB34}" destId="{2C865310-C335-4099-AA11-186D16A083EF}" srcOrd="3" destOrd="0" presId="urn:microsoft.com/office/officeart/2005/8/layout/vList2"/>
    <dgm:cxn modelId="{9C09C6BB-F389-402C-ACD2-3F92D1DCD698}" type="presParOf" srcId="{FB4E6CA6-90EC-4FF7-BD53-FE11D3B1DB34}" destId="{593DEEE8-27BB-4D86-9AD0-4251158C085E}" srcOrd="4" destOrd="0" presId="urn:microsoft.com/office/officeart/2005/8/layout/vList2"/>
    <dgm:cxn modelId="{C1E4C48B-3376-406A-A67B-75A372EB64F6}" type="presParOf" srcId="{FB4E6CA6-90EC-4FF7-BD53-FE11D3B1DB34}" destId="{FD688D29-8D79-4BA0-B6B8-4B1B1119C4CF}" srcOrd="5" destOrd="0" presId="urn:microsoft.com/office/officeart/2005/8/layout/vList2"/>
    <dgm:cxn modelId="{2D5EFB00-41CD-459B-98D9-E095F9B3322C}" type="presParOf" srcId="{FB4E6CA6-90EC-4FF7-BD53-FE11D3B1DB34}" destId="{A07ED573-F461-4523-A321-E01E32EBE831}" srcOrd="6" destOrd="0" presId="urn:microsoft.com/office/officeart/2005/8/layout/vList2"/>
    <dgm:cxn modelId="{AD40D77F-CD81-49C0-94F8-6BC85463D12E}" type="presParOf" srcId="{FB4E6CA6-90EC-4FF7-BD53-FE11D3B1DB34}" destId="{D356EA5F-51C5-4C8D-87D6-694EF0759433}" srcOrd="7" destOrd="0" presId="urn:microsoft.com/office/officeart/2005/8/layout/vList2"/>
    <dgm:cxn modelId="{72844613-FE99-4BB7-95C5-8170AAD24A5E}" type="presParOf" srcId="{FB4E6CA6-90EC-4FF7-BD53-FE11D3B1DB34}" destId="{BBF36464-A7E4-4610-BE4B-33AAB4D8074B}"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2FE7419-A08E-4E4F-9E0F-75787C41F5F3}" type="doc">
      <dgm:prSet loTypeId="urn:microsoft.com/office/officeart/2005/8/layout/pyramid1" loCatId="pyramid" qsTypeId="urn:microsoft.com/office/officeart/2005/8/quickstyle/3d4" qsCatId="3D" csTypeId="urn:microsoft.com/office/officeart/2005/8/colors/accent1_2" csCatId="accent1" phldr="1"/>
      <dgm:spPr/>
    </dgm:pt>
    <dgm:pt modelId="{FF17DA57-A17A-4525-8614-6C08ECB1288B}">
      <dgm:prSet phldrT="[Texto]"/>
      <dgm:spPr/>
      <dgm:t>
        <a:bodyPr/>
        <a:lstStyle/>
        <a:p>
          <a:r>
            <a:rPr lang="es-EC" dirty="0" err="1"/>
            <a:t>Proposito</a:t>
          </a:r>
          <a:r>
            <a:rPr lang="es-EC" dirty="0"/>
            <a:t> </a:t>
          </a:r>
          <a:r>
            <a:rPr lang="es-EC" dirty="0" err="1"/>
            <a:t>socioeconomico</a:t>
          </a:r>
          <a:endParaRPr lang="es-EC" dirty="0"/>
        </a:p>
      </dgm:t>
    </dgm:pt>
    <dgm:pt modelId="{EE482FFF-7419-4AD1-97F0-371D5FC2E6C1}" type="parTrans" cxnId="{6610CA66-B410-4C02-8655-1BE994EAC2E0}">
      <dgm:prSet/>
      <dgm:spPr/>
      <dgm:t>
        <a:bodyPr/>
        <a:lstStyle/>
        <a:p>
          <a:endParaRPr lang="es-EC"/>
        </a:p>
      </dgm:t>
    </dgm:pt>
    <dgm:pt modelId="{E279B019-C034-496F-99AF-A8F8EEDAEA92}" type="sibTrans" cxnId="{6610CA66-B410-4C02-8655-1BE994EAC2E0}">
      <dgm:prSet/>
      <dgm:spPr/>
      <dgm:t>
        <a:bodyPr/>
        <a:lstStyle/>
        <a:p>
          <a:endParaRPr lang="es-EC"/>
        </a:p>
      </dgm:t>
    </dgm:pt>
    <dgm:pt modelId="{CA4D1B40-B84C-433F-8DBF-819F5E491ED8}">
      <dgm:prSet phldrT="[Texto]"/>
      <dgm:spPr/>
      <dgm:t>
        <a:bodyPr/>
        <a:lstStyle/>
        <a:p>
          <a:r>
            <a:rPr lang="es-EC" dirty="0" err="1"/>
            <a:t>Mision</a:t>
          </a:r>
          <a:endParaRPr lang="es-EC" dirty="0"/>
        </a:p>
      </dgm:t>
    </dgm:pt>
    <dgm:pt modelId="{4165A1AF-F27E-415B-838D-3687C329D6E7}" type="parTrans" cxnId="{6C3AD76D-3F2C-42E7-BE82-A40C8788EBA1}">
      <dgm:prSet/>
      <dgm:spPr/>
      <dgm:t>
        <a:bodyPr/>
        <a:lstStyle/>
        <a:p>
          <a:endParaRPr lang="es-EC"/>
        </a:p>
      </dgm:t>
    </dgm:pt>
    <dgm:pt modelId="{AAE159C1-A3B7-449D-B01C-6BB0FAB86E18}" type="sibTrans" cxnId="{6C3AD76D-3F2C-42E7-BE82-A40C8788EBA1}">
      <dgm:prSet/>
      <dgm:spPr/>
      <dgm:t>
        <a:bodyPr/>
        <a:lstStyle/>
        <a:p>
          <a:endParaRPr lang="es-EC"/>
        </a:p>
      </dgm:t>
    </dgm:pt>
    <dgm:pt modelId="{6AB51453-630E-4171-9319-2B69E2EDEB33}">
      <dgm:prSet phldrT="[Texto]"/>
      <dgm:spPr/>
      <dgm:t>
        <a:bodyPr/>
        <a:lstStyle/>
        <a:p>
          <a:r>
            <a:rPr lang="es-EC" dirty="0"/>
            <a:t>Objetivos generales de la organización (largo plazo)</a:t>
          </a:r>
        </a:p>
      </dgm:t>
    </dgm:pt>
    <dgm:pt modelId="{99AD0D6B-F097-4239-B638-42A9676B8471}" type="parTrans" cxnId="{49E17B47-1211-4170-A737-8B3022014410}">
      <dgm:prSet/>
      <dgm:spPr/>
      <dgm:t>
        <a:bodyPr/>
        <a:lstStyle/>
        <a:p>
          <a:endParaRPr lang="es-EC"/>
        </a:p>
      </dgm:t>
    </dgm:pt>
    <dgm:pt modelId="{576F8DF7-78EF-496C-8BCD-1AE088F99D0F}" type="sibTrans" cxnId="{49E17B47-1211-4170-A737-8B3022014410}">
      <dgm:prSet/>
      <dgm:spPr/>
      <dgm:t>
        <a:bodyPr/>
        <a:lstStyle/>
        <a:p>
          <a:endParaRPr lang="es-EC"/>
        </a:p>
      </dgm:t>
    </dgm:pt>
    <dgm:pt modelId="{D23434C5-7247-4A66-B7E5-622193A30EFD}">
      <dgm:prSet phldrT="[Texto]"/>
      <dgm:spPr/>
      <dgm:t>
        <a:bodyPr/>
        <a:lstStyle/>
        <a:p>
          <a:r>
            <a:rPr lang="es-EC" dirty="0"/>
            <a:t>Objetivos Divisionales</a:t>
          </a:r>
        </a:p>
      </dgm:t>
    </dgm:pt>
    <dgm:pt modelId="{9B207F59-B191-4D95-970D-F23D3080B6D3}" type="parTrans" cxnId="{F5A18244-3EAD-4BE6-BBD0-4A73480FE3EA}">
      <dgm:prSet/>
      <dgm:spPr/>
      <dgm:t>
        <a:bodyPr/>
        <a:lstStyle/>
        <a:p>
          <a:endParaRPr lang="es-EC"/>
        </a:p>
      </dgm:t>
    </dgm:pt>
    <dgm:pt modelId="{B3EB524F-B11A-4B2B-9730-BAA933A4B915}" type="sibTrans" cxnId="{F5A18244-3EAD-4BE6-BBD0-4A73480FE3EA}">
      <dgm:prSet/>
      <dgm:spPr/>
      <dgm:t>
        <a:bodyPr/>
        <a:lstStyle/>
        <a:p>
          <a:endParaRPr lang="es-EC"/>
        </a:p>
      </dgm:t>
    </dgm:pt>
    <dgm:pt modelId="{35480A96-A0F5-4F41-B9C5-F61B12546029}">
      <dgm:prSet phldrT="[Texto]"/>
      <dgm:spPr/>
      <dgm:t>
        <a:bodyPr/>
        <a:lstStyle/>
        <a:p>
          <a:r>
            <a:rPr lang="es-EC" dirty="0"/>
            <a:t>Objetivos Departamentales y de Unidades</a:t>
          </a:r>
        </a:p>
      </dgm:t>
    </dgm:pt>
    <dgm:pt modelId="{04703426-7734-4C28-9B52-02543E1DE813}" type="parTrans" cxnId="{71D97774-B500-4DE2-ACAD-8C4629053E19}">
      <dgm:prSet/>
      <dgm:spPr/>
      <dgm:t>
        <a:bodyPr/>
        <a:lstStyle/>
        <a:p>
          <a:endParaRPr lang="es-EC"/>
        </a:p>
      </dgm:t>
    </dgm:pt>
    <dgm:pt modelId="{3A48FB80-A735-4BF1-B595-12B0B6E0446E}" type="sibTrans" cxnId="{71D97774-B500-4DE2-ACAD-8C4629053E19}">
      <dgm:prSet/>
      <dgm:spPr/>
      <dgm:t>
        <a:bodyPr/>
        <a:lstStyle/>
        <a:p>
          <a:endParaRPr lang="es-EC"/>
        </a:p>
      </dgm:t>
    </dgm:pt>
    <dgm:pt modelId="{E1B6310C-84F9-4A53-A9EB-6BDD25B35C8C}">
      <dgm:prSet phldrT="[Texto]"/>
      <dgm:spPr/>
      <dgm:t>
        <a:bodyPr/>
        <a:lstStyle/>
        <a:p>
          <a:r>
            <a:rPr lang="es-EC" dirty="0"/>
            <a:t>Objetivos individuales : </a:t>
          </a:r>
          <a:r>
            <a:rPr lang="es-EC" dirty="0" err="1"/>
            <a:t>Desempeno</a:t>
          </a:r>
          <a:r>
            <a:rPr lang="es-EC" dirty="0"/>
            <a:t>. Objetivos de desarrollo personal</a:t>
          </a:r>
        </a:p>
      </dgm:t>
    </dgm:pt>
    <dgm:pt modelId="{70C8CF0F-418B-412C-824F-740563DE328F}" type="parTrans" cxnId="{3B1BE68F-48E2-4065-B140-033F4C7CD943}">
      <dgm:prSet/>
      <dgm:spPr/>
      <dgm:t>
        <a:bodyPr/>
        <a:lstStyle/>
        <a:p>
          <a:endParaRPr lang="es-EC"/>
        </a:p>
      </dgm:t>
    </dgm:pt>
    <dgm:pt modelId="{1645A9CE-C634-486D-9433-A15445E7CCF3}" type="sibTrans" cxnId="{3B1BE68F-48E2-4065-B140-033F4C7CD943}">
      <dgm:prSet/>
      <dgm:spPr/>
      <dgm:t>
        <a:bodyPr/>
        <a:lstStyle/>
        <a:p>
          <a:endParaRPr lang="es-EC"/>
        </a:p>
      </dgm:t>
    </dgm:pt>
    <dgm:pt modelId="{DC096646-DA66-483B-B645-3CB317A3846A}" type="pres">
      <dgm:prSet presAssocID="{D2FE7419-A08E-4E4F-9E0F-75787C41F5F3}" presName="Name0" presStyleCnt="0">
        <dgm:presLayoutVars>
          <dgm:dir/>
          <dgm:animLvl val="lvl"/>
          <dgm:resizeHandles val="exact"/>
        </dgm:presLayoutVars>
      </dgm:prSet>
      <dgm:spPr/>
    </dgm:pt>
    <dgm:pt modelId="{345BB968-F55A-41D9-9023-4587977D86CE}" type="pres">
      <dgm:prSet presAssocID="{FF17DA57-A17A-4525-8614-6C08ECB1288B}" presName="Name8" presStyleCnt="0"/>
      <dgm:spPr/>
    </dgm:pt>
    <dgm:pt modelId="{ABA36B59-DBF2-4CA1-B3AC-75F6B3A4798F}" type="pres">
      <dgm:prSet presAssocID="{FF17DA57-A17A-4525-8614-6C08ECB1288B}" presName="level" presStyleLbl="node1" presStyleIdx="0" presStyleCnt="6">
        <dgm:presLayoutVars>
          <dgm:chMax val="1"/>
          <dgm:bulletEnabled val="1"/>
        </dgm:presLayoutVars>
      </dgm:prSet>
      <dgm:spPr/>
    </dgm:pt>
    <dgm:pt modelId="{3924D838-DA0E-4075-A1E9-79900215E00E}" type="pres">
      <dgm:prSet presAssocID="{FF17DA57-A17A-4525-8614-6C08ECB1288B}" presName="levelTx" presStyleLbl="revTx" presStyleIdx="0" presStyleCnt="0">
        <dgm:presLayoutVars>
          <dgm:chMax val="1"/>
          <dgm:bulletEnabled val="1"/>
        </dgm:presLayoutVars>
      </dgm:prSet>
      <dgm:spPr/>
    </dgm:pt>
    <dgm:pt modelId="{48DE289F-0BA3-42E8-AAEC-8F16EC9685D3}" type="pres">
      <dgm:prSet presAssocID="{CA4D1B40-B84C-433F-8DBF-819F5E491ED8}" presName="Name8" presStyleCnt="0"/>
      <dgm:spPr/>
    </dgm:pt>
    <dgm:pt modelId="{094744D5-7A2E-47D3-A21D-FF1FA402719E}" type="pres">
      <dgm:prSet presAssocID="{CA4D1B40-B84C-433F-8DBF-819F5E491ED8}" presName="level" presStyleLbl="node1" presStyleIdx="1" presStyleCnt="6">
        <dgm:presLayoutVars>
          <dgm:chMax val="1"/>
          <dgm:bulletEnabled val="1"/>
        </dgm:presLayoutVars>
      </dgm:prSet>
      <dgm:spPr/>
    </dgm:pt>
    <dgm:pt modelId="{28008C9F-A406-47D9-A9A1-882AFD200F53}" type="pres">
      <dgm:prSet presAssocID="{CA4D1B40-B84C-433F-8DBF-819F5E491ED8}" presName="levelTx" presStyleLbl="revTx" presStyleIdx="0" presStyleCnt="0">
        <dgm:presLayoutVars>
          <dgm:chMax val="1"/>
          <dgm:bulletEnabled val="1"/>
        </dgm:presLayoutVars>
      </dgm:prSet>
      <dgm:spPr/>
    </dgm:pt>
    <dgm:pt modelId="{8C305254-A9C1-4B2A-B306-6F99674DF2EA}" type="pres">
      <dgm:prSet presAssocID="{6AB51453-630E-4171-9319-2B69E2EDEB33}" presName="Name8" presStyleCnt="0"/>
      <dgm:spPr/>
    </dgm:pt>
    <dgm:pt modelId="{1C768BC4-E7C2-4C81-B56B-B559F8C2CFA3}" type="pres">
      <dgm:prSet presAssocID="{6AB51453-630E-4171-9319-2B69E2EDEB33}" presName="level" presStyleLbl="node1" presStyleIdx="2" presStyleCnt="6">
        <dgm:presLayoutVars>
          <dgm:chMax val="1"/>
          <dgm:bulletEnabled val="1"/>
        </dgm:presLayoutVars>
      </dgm:prSet>
      <dgm:spPr/>
    </dgm:pt>
    <dgm:pt modelId="{35191053-D99D-41F6-AF0C-7D12966800BF}" type="pres">
      <dgm:prSet presAssocID="{6AB51453-630E-4171-9319-2B69E2EDEB33}" presName="levelTx" presStyleLbl="revTx" presStyleIdx="0" presStyleCnt="0">
        <dgm:presLayoutVars>
          <dgm:chMax val="1"/>
          <dgm:bulletEnabled val="1"/>
        </dgm:presLayoutVars>
      </dgm:prSet>
      <dgm:spPr/>
    </dgm:pt>
    <dgm:pt modelId="{FD95B7A9-F3F6-4CBF-A724-AE782567A129}" type="pres">
      <dgm:prSet presAssocID="{D23434C5-7247-4A66-B7E5-622193A30EFD}" presName="Name8" presStyleCnt="0"/>
      <dgm:spPr/>
    </dgm:pt>
    <dgm:pt modelId="{A172EC4C-27B0-48CB-8524-898EE8596ABC}" type="pres">
      <dgm:prSet presAssocID="{D23434C5-7247-4A66-B7E5-622193A30EFD}" presName="level" presStyleLbl="node1" presStyleIdx="3" presStyleCnt="6">
        <dgm:presLayoutVars>
          <dgm:chMax val="1"/>
          <dgm:bulletEnabled val="1"/>
        </dgm:presLayoutVars>
      </dgm:prSet>
      <dgm:spPr/>
    </dgm:pt>
    <dgm:pt modelId="{F51B1B2E-8D62-43E1-A06E-173FEAFB1D6B}" type="pres">
      <dgm:prSet presAssocID="{D23434C5-7247-4A66-B7E5-622193A30EFD}" presName="levelTx" presStyleLbl="revTx" presStyleIdx="0" presStyleCnt="0">
        <dgm:presLayoutVars>
          <dgm:chMax val="1"/>
          <dgm:bulletEnabled val="1"/>
        </dgm:presLayoutVars>
      </dgm:prSet>
      <dgm:spPr/>
    </dgm:pt>
    <dgm:pt modelId="{DCCF4F35-43C4-415D-9452-67F4F8DC8DC7}" type="pres">
      <dgm:prSet presAssocID="{35480A96-A0F5-4F41-B9C5-F61B12546029}" presName="Name8" presStyleCnt="0"/>
      <dgm:spPr/>
    </dgm:pt>
    <dgm:pt modelId="{0D618B38-B122-4BAD-89ED-E2155818928F}" type="pres">
      <dgm:prSet presAssocID="{35480A96-A0F5-4F41-B9C5-F61B12546029}" presName="level" presStyleLbl="node1" presStyleIdx="4" presStyleCnt="6">
        <dgm:presLayoutVars>
          <dgm:chMax val="1"/>
          <dgm:bulletEnabled val="1"/>
        </dgm:presLayoutVars>
      </dgm:prSet>
      <dgm:spPr/>
    </dgm:pt>
    <dgm:pt modelId="{2B83CEF3-4750-41F3-B27D-5908F20764DD}" type="pres">
      <dgm:prSet presAssocID="{35480A96-A0F5-4F41-B9C5-F61B12546029}" presName="levelTx" presStyleLbl="revTx" presStyleIdx="0" presStyleCnt="0">
        <dgm:presLayoutVars>
          <dgm:chMax val="1"/>
          <dgm:bulletEnabled val="1"/>
        </dgm:presLayoutVars>
      </dgm:prSet>
      <dgm:spPr/>
    </dgm:pt>
    <dgm:pt modelId="{A0D62C11-8AB2-4650-B210-29B2AD2ECFE6}" type="pres">
      <dgm:prSet presAssocID="{E1B6310C-84F9-4A53-A9EB-6BDD25B35C8C}" presName="Name8" presStyleCnt="0"/>
      <dgm:spPr/>
    </dgm:pt>
    <dgm:pt modelId="{5BD4EC63-4408-4695-AD9E-C875115C705B}" type="pres">
      <dgm:prSet presAssocID="{E1B6310C-84F9-4A53-A9EB-6BDD25B35C8C}" presName="level" presStyleLbl="node1" presStyleIdx="5" presStyleCnt="6">
        <dgm:presLayoutVars>
          <dgm:chMax val="1"/>
          <dgm:bulletEnabled val="1"/>
        </dgm:presLayoutVars>
      </dgm:prSet>
      <dgm:spPr/>
    </dgm:pt>
    <dgm:pt modelId="{9341AAFF-D72B-47C2-A2C2-93ADAB3707C9}" type="pres">
      <dgm:prSet presAssocID="{E1B6310C-84F9-4A53-A9EB-6BDD25B35C8C}" presName="levelTx" presStyleLbl="revTx" presStyleIdx="0" presStyleCnt="0">
        <dgm:presLayoutVars>
          <dgm:chMax val="1"/>
          <dgm:bulletEnabled val="1"/>
        </dgm:presLayoutVars>
      </dgm:prSet>
      <dgm:spPr/>
    </dgm:pt>
  </dgm:ptLst>
  <dgm:cxnLst>
    <dgm:cxn modelId="{EC0CE234-C2FF-46A2-9584-76DDFC8F56B4}" type="presOf" srcId="{E1B6310C-84F9-4A53-A9EB-6BDD25B35C8C}" destId="{9341AAFF-D72B-47C2-A2C2-93ADAB3707C9}" srcOrd="1" destOrd="0" presId="urn:microsoft.com/office/officeart/2005/8/layout/pyramid1"/>
    <dgm:cxn modelId="{92169A3B-781C-463C-9768-F2732545F57C}" type="presOf" srcId="{FF17DA57-A17A-4525-8614-6C08ECB1288B}" destId="{ABA36B59-DBF2-4CA1-B3AC-75F6B3A4798F}" srcOrd="0" destOrd="0" presId="urn:microsoft.com/office/officeart/2005/8/layout/pyramid1"/>
    <dgm:cxn modelId="{861FA83E-BB01-44B6-9B64-851B7FD092BC}" type="presOf" srcId="{6AB51453-630E-4171-9319-2B69E2EDEB33}" destId="{35191053-D99D-41F6-AF0C-7D12966800BF}" srcOrd="1" destOrd="0" presId="urn:microsoft.com/office/officeart/2005/8/layout/pyramid1"/>
    <dgm:cxn modelId="{D1E64444-23A1-4173-8020-24E9578661FA}" type="presOf" srcId="{D2FE7419-A08E-4E4F-9E0F-75787C41F5F3}" destId="{DC096646-DA66-483B-B645-3CB317A3846A}" srcOrd="0" destOrd="0" presId="urn:microsoft.com/office/officeart/2005/8/layout/pyramid1"/>
    <dgm:cxn modelId="{F5A18244-3EAD-4BE6-BBD0-4A73480FE3EA}" srcId="{D2FE7419-A08E-4E4F-9E0F-75787C41F5F3}" destId="{D23434C5-7247-4A66-B7E5-622193A30EFD}" srcOrd="3" destOrd="0" parTransId="{9B207F59-B191-4D95-970D-F23D3080B6D3}" sibTransId="{B3EB524F-B11A-4B2B-9730-BAA933A4B915}"/>
    <dgm:cxn modelId="{6610CA66-B410-4C02-8655-1BE994EAC2E0}" srcId="{D2FE7419-A08E-4E4F-9E0F-75787C41F5F3}" destId="{FF17DA57-A17A-4525-8614-6C08ECB1288B}" srcOrd="0" destOrd="0" parTransId="{EE482FFF-7419-4AD1-97F0-371D5FC2E6C1}" sibTransId="{E279B019-C034-496F-99AF-A8F8EEDAEA92}"/>
    <dgm:cxn modelId="{49E17B47-1211-4170-A737-8B3022014410}" srcId="{D2FE7419-A08E-4E4F-9E0F-75787C41F5F3}" destId="{6AB51453-630E-4171-9319-2B69E2EDEB33}" srcOrd="2" destOrd="0" parTransId="{99AD0D6B-F097-4239-B638-42A9676B8471}" sibTransId="{576F8DF7-78EF-496C-8BCD-1AE088F99D0F}"/>
    <dgm:cxn modelId="{1F9F1C68-CB8F-4CF9-98FF-69EED38E3729}" type="presOf" srcId="{35480A96-A0F5-4F41-B9C5-F61B12546029}" destId="{0D618B38-B122-4BAD-89ED-E2155818928F}" srcOrd="0" destOrd="0" presId="urn:microsoft.com/office/officeart/2005/8/layout/pyramid1"/>
    <dgm:cxn modelId="{78F4FD4B-E112-495A-8B4D-1F648B217CD5}" type="presOf" srcId="{35480A96-A0F5-4F41-B9C5-F61B12546029}" destId="{2B83CEF3-4750-41F3-B27D-5908F20764DD}" srcOrd="1" destOrd="0" presId="urn:microsoft.com/office/officeart/2005/8/layout/pyramid1"/>
    <dgm:cxn modelId="{6C3AD76D-3F2C-42E7-BE82-A40C8788EBA1}" srcId="{D2FE7419-A08E-4E4F-9E0F-75787C41F5F3}" destId="{CA4D1B40-B84C-433F-8DBF-819F5E491ED8}" srcOrd="1" destOrd="0" parTransId="{4165A1AF-F27E-415B-838D-3687C329D6E7}" sibTransId="{AAE159C1-A3B7-449D-B01C-6BB0FAB86E18}"/>
    <dgm:cxn modelId="{71D97774-B500-4DE2-ACAD-8C4629053E19}" srcId="{D2FE7419-A08E-4E4F-9E0F-75787C41F5F3}" destId="{35480A96-A0F5-4F41-B9C5-F61B12546029}" srcOrd="4" destOrd="0" parTransId="{04703426-7734-4C28-9B52-02543E1DE813}" sibTransId="{3A48FB80-A735-4BF1-B595-12B0B6E0446E}"/>
    <dgm:cxn modelId="{A62D7958-3F15-49DD-82DB-BA2F4D864957}" type="presOf" srcId="{D23434C5-7247-4A66-B7E5-622193A30EFD}" destId="{F51B1B2E-8D62-43E1-A06E-173FEAFB1D6B}" srcOrd="1" destOrd="0" presId="urn:microsoft.com/office/officeart/2005/8/layout/pyramid1"/>
    <dgm:cxn modelId="{4EBA9F8B-6BDE-4FD7-8DE9-E9216917C137}" type="presOf" srcId="{CA4D1B40-B84C-433F-8DBF-819F5E491ED8}" destId="{28008C9F-A406-47D9-A9A1-882AFD200F53}" srcOrd="1" destOrd="0" presId="urn:microsoft.com/office/officeart/2005/8/layout/pyramid1"/>
    <dgm:cxn modelId="{3B1BE68F-48E2-4065-B140-033F4C7CD943}" srcId="{D2FE7419-A08E-4E4F-9E0F-75787C41F5F3}" destId="{E1B6310C-84F9-4A53-A9EB-6BDD25B35C8C}" srcOrd="5" destOrd="0" parTransId="{70C8CF0F-418B-412C-824F-740563DE328F}" sibTransId="{1645A9CE-C634-486D-9433-A15445E7CCF3}"/>
    <dgm:cxn modelId="{AAE21CB5-DAAB-4B13-8E4B-6F641F448894}" type="presOf" srcId="{CA4D1B40-B84C-433F-8DBF-819F5E491ED8}" destId="{094744D5-7A2E-47D3-A21D-FF1FA402719E}" srcOrd="0" destOrd="0" presId="urn:microsoft.com/office/officeart/2005/8/layout/pyramid1"/>
    <dgm:cxn modelId="{002B1FB7-1014-411A-B9F7-0D6E55DACA01}" type="presOf" srcId="{FF17DA57-A17A-4525-8614-6C08ECB1288B}" destId="{3924D838-DA0E-4075-A1E9-79900215E00E}" srcOrd="1" destOrd="0" presId="urn:microsoft.com/office/officeart/2005/8/layout/pyramid1"/>
    <dgm:cxn modelId="{B1DF6BD7-D0E4-4CCD-A642-D65F1A87190C}" type="presOf" srcId="{D23434C5-7247-4A66-B7E5-622193A30EFD}" destId="{A172EC4C-27B0-48CB-8524-898EE8596ABC}" srcOrd="0" destOrd="0" presId="urn:microsoft.com/office/officeart/2005/8/layout/pyramid1"/>
    <dgm:cxn modelId="{C1C0E1D9-1482-4BD4-A5FF-C7E4A2EC87F4}" type="presOf" srcId="{E1B6310C-84F9-4A53-A9EB-6BDD25B35C8C}" destId="{5BD4EC63-4408-4695-AD9E-C875115C705B}" srcOrd="0" destOrd="0" presId="urn:microsoft.com/office/officeart/2005/8/layout/pyramid1"/>
    <dgm:cxn modelId="{0DD546DC-3B3D-47BE-8AA1-1D328910E0CD}" type="presOf" srcId="{6AB51453-630E-4171-9319-2B69E2EDEB33}" destId="{1C768BC4-E7C2-4C81-B56B-B559F8C2CFA3}" srcOrd="0" destOrd="0" presId="urn:microsoft.com/office/officeart/2005/8/layout/pyramid1"/>
    <dgm:cxn modelId="{5B612E83-BA72-432D-9E16-0AAF0546DB10}" type="presParOf" srcId="{DC096646-DA66-483B-B645-3CB317A3846A}" destId="{345BB968-F55A-41D9-9023-4587977D86CE}" srcOrd="0" destOrd="0" presId="urn:microsoft.com/office/officeart/2005/8/layout/pyramid1"/>
    <dgm:cxn modelId="{0A354ACC-5727-4933-805B-B88198D52582}" type="presParOf" srcId="{345BB968-F55A-41D9-9023-4587977D86CE}" destId="{ABA36B59-DBF2-4CA1-B3AC-75F6B3A4798F}" srcOrd="0" destOrd="0" presId="urn:microsoft.com/office/officeart/2005/8/layout/pyramid1"/>
    <dgm:cxn modelId="{A9E8A8F6-2362-46B9-AE51-849E2B498E24}" type="presParOf" srcId="{345BB968-F55A-41D9-9023-4587977D86CE}" destId="{3924D838-DA0E-4075-A1E9-79900215E00E}" srcOrd="1" destOrd="0" presId="urn:microsoft.com/office/officeart/2005/8/layout/pyramid1"/>
    <dgm:cxn modelId="{E71A2334-53C6-4BE9-9E09-A39B190B4C55}" type="presParOf" srcId="{DC096646-DA66-483B-B645-3CB317A3846A}" destId="{48DE289F-0BA3-42E8-AAEC-8F16EC9685D3}" srcOrd="1" destOrd="0" presId="urn:microsoft.com/office/officeart/2005/8/layout/pyramid1"/>
    <dgm:cxn modelId="{EA3D0B8B-FCD4-4410-8564-35541662A0A0}" type="presParOf" srcId="{48DE289F-0BA3-42E8-AAEC-8F16EC9685D3}" destId="{094744D5-7A2E-47D3-A21D-FF1FA402719E}" srcOrd="0" destOrd="0" presId="urn:microsoft.com/office/officeart/2005/8/layout/pyramid1"/>
    <dgm:cxn modelId="{E2D7DA5A-6D38-4E24-AA26-FE30BEDF4124}" type="presParOf" srcId="{48DE289F-0BA3-42E8-AAEC-8F16EC9685D3}" destId="{28008C9F-A406-47D9-A9A1-882AFD200F53}" srcOrd="1" destOrd="0" presId="urn:microsoft.com/office/officeart/2005/8/layout/pyramid1"/>
    <dgm:cxn modelId="{8CC5FBFA-8636-4D40-B88A-F67C35E21E37}" type="presParOf" srcId="{DC096646-DA66-483B-B645-3CB317A3846A}" destId="{8C305254-A9C1-4B2A-B306-6F99674DF2EA}" srcOrd="2" destOrd="0" presId="urn:microsoft.com/office/officeart/2005/8/layout/pyramid1"/>
    <dgm:cxn modelId="{281045BB-2536-4CA6-A60B-1D9336F6719B}" type="presParOf" srcId="{8C305254-A9C1-4B2A-B306-6F99674DF2EA}" destId="{1C768BC4-E7C2-4C81-B56B-B559F8C2CFA3}" srcOrd="0" destOrd="0" presId="urn:microsoft.com/office/officeart/2005/8/layout/pyramid1"/>
    <dgm:cxn modelId="{7391FB79-4BE6-4A95-B437-4DBCAB0C1CF6}" type="presParOf" srcId="{8C305254-A9C1-4B2A-B306-6F99674DF2EA}" destId="{35191053-D99D-41F6-AF0C-7D12966800BF}" srcOrd="1" destOrd="0" presId="urn:microsoft.com/office/officeart/2005/8/layout/pyramid1"/>
    <dgm:cxn modelId="{4F2F5EB7-EAAE-4EE3-A0D5-E1A2680EACB7}" type="presParOf" srcId="{DC096646-DA66-483B-B645-3CB317A3846A}" destId="{FD95B7A9-F3F6-4CBF-A724-AE782567A129}" srcOrd="3" destOrd="0" presId="urn:microsoft.com/office/officeart/2005/8/layout/pyramid1"/>
    <dgm:cxn modelId="{CC3D9384-607F-43AB-AA5E-7C1413583DE2}" type="presParOf" srcId="{FD95B7A9-F3F6-4CBF-A724-AE782567A129}" destId="{A172EC4C-27B0-48CB-8524-898EE8596ABC}" srcOrd="0" destOrd="0" presId="urn:microsoft.com/office/officeart/2005/8/layout/pyramid1"/>
    <dgm:cxn modelId="{8A7EBE97-592D-456D-8860-DB389ACB3B7E}" type="presParOf" srcId="{FD95B7A9-F3F6-4CBF-A724-AE782567A129}" destId="{F51B1B2E-8D62-43E1-A06E-173FEAFB1D6B}" srcOrd="1" destOrd="0" presId="urn:microsoft.com/office/officeart/2005/8/layout/pyramid1"/>
    <dgm:cxn modelId="{CF02CD3B-14E0-4BC9-8803-B40F9B97D8AE}" type="presParOf" srcId="{DC096646-DA66-483B-B645-3CB317A3846A}" destId="{DCCF4F35-43C4-415D-9452-67F4F8DC8DC7}" srcOrd="4" destOrd="0" presId="urn:microsoft.com/office/officeart/2005/8/layout/pyramid1"/>
    <dgm:cxn modelId="{80494843-C89C-4EC9-BA56-7ED2457AF9F2}" type="presParOf" srcId="{DCCF4F35-43C4-415D-9452-67F4F8DC8DC7}" destId="{0D618B38-B122-4BAD-89ED-E2155818928F}" srcOrd="0" destOrd="0" presId="urn:microsoft.com/office/officeart/2005/8/layout/pyramid1"/>
    <dgm:cxn modelId="{9CA3B68E-405A-47BC-870F-D0A9E5E73BF8}" type="presParOf" srcId="{DCCF4F35-43C4-415D-9452-67F4F8DC8DC7}" destId="{2B83CEF3-4750-41F3-B27D-5908F20764DD}" srcOrd="1" destOrd="0" presId="urn:microsoft.com/office/officeart/2005/8/layout/pyramid1"/>
    <dgm:cxn modelId="{319B4921-A393-4CAE-A4C3-3C0596B2748C}" type="presParOf" srcId="{DC096646-DA66-483B-B645-3CB317A3846A}" destId="{A0D62C11-8AB2-4650-B210-29B2AD2ECFE6}" srcOrd="5" destOrd="0" presId="urn:microsoft.com/office/officeart/2005/8/layout/pyramid1"/>
    <dgm:cxn modelId="{22FA7328-409F-41C0-95B7-28DA7675281E}" type="presParOf" srcId="{A0D62C11-8AB2-4650-B210-29B2AD2ECFE6}" destId="{5BD4EC63-4408-4695-AD9E-C875115C705B}" srcOrd="0" destOrd="0" presId="urn:microsoft.com/office/officeart/2005/8/layout/pyramid1"/>
    <dgm:cxn modelId="{93461E78-59CA-42F1-A31A-DDCE2DB46D66}" type="presParOf" srcId="{A0D62C11-8AB2-4650-B210-29B2AD2ECFE6}" destId="{9341AAFF-D72B-47C2-A2C2-93ADAB3707C9}"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4B83348C-E9D0-4E9C-8657-B67F03E380BA}"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s-EC"/>
        </a:p>
      </dgm:t>
    </dgm:pt>
    <dgm:pt modelId="{6F8EEE70-9ECB-47D7-89E3-B4F369409BEE}">
      <dgm:prSet/>
      <dgm:spPr/>
      <dgm:t>
        <a:bodyPr/>
        <a:lstStyle/>
        <a:p>
          <a:pPr rtl="0"/>
          <a:r>
            <a:rPr lang="es-ES_tradnl" b="1"/>
            <a:t>Cuantificables</a:t>
          </a:r>
          <a:endParaRPr lang="es-EC"/>
        </a:p>
      </dgm:t>
    </dgm:pt>
    <dgm:pt modelId="{B25AEC4A-C157-4D4B-8C2D-9A712AB75BD9}" type="parTrans" cxnId="{18B75FBD-13CF-469A-B72C-C39210AECE56}">
      <dgm:prSet/>
      <dgm:spPr/>
      <dgm:t>
        <a:bodyPr/>
        <a:lstStyle/>
        <a:p>
          <a:endParaRPr lang="es-EC"/>
        </a:p>
      </dgm:t>
    </dgm:pt>
    <dgm:pt modelId="{27F58AC3-24D9-4862-9233-F21AF4A16236}" type="sibTrans" cxnId="{18B75FBD-13CF-469A-B72C-C39210AECE56}">
      <dgm:prSet/>
      <dgm:spPr/>
      <dgm:t>
        <a:bodyPr/>
        <a:lstStyle/>
        <a:p>
          <a:endParaRPr lang="es-EC"/>
        </a:p>
      </dgm:t>
    </dgm:pt>
    <dgm:pt modelId="{D74F84AF-D23D-4C84-B182-3A3663E9D319}">
      <dgm:prSet/>
      <dgm:spPr/>
      <dgm:t>
        <a:bodyPr/>
        <a:lstStyle/>
        <a:p>
          <a:pPr rtl="0"/>
          <a:r>
            <a:rPr lang="es-ES_tradnl" b="1"/>
            <a:t>Fijados para un período de tiempo</a:t>
          </a:r>
          <a:endParaRPr lang="es-EC"/>
        </a:p>
      </dgm:t>
    </dgm:pt>
    <dgm:pt modelId="{9B47DA9F-E244-4D77-AF39-B575EF714E2F}" type="parTrans" cxnId="{9DFAC8D4-961B-4D14-B015-C59DDA3C15A1}">
      <dgm:prSet/>
      <dgm:spPr/>
      <dgm:t>
        <a:bodyPr/>
        <a:lstStyle/>
        <a:p>
          <a:endParaRPr lang="es-EC"/>
        </a:p>
      </dgm:t>
    </dgm:pt>
    <dgm:pt modelId="{27F46E6D-09FA-4AA6-9652-F7EE4BB82877}" type="sibTrans" cxnId="{9DFAC8D4-961B-4D14-B015-C59DDA3C15A1}">
      <dgm:prSet/>
      <dgm:spPr/>
      <dgm:t>
        <a:bodyPr/>
        <a:lstStyle/>
        <a:p>
          <a:endParaRPr lang="es-EC"/>
        </a:p>
      </dgm:t>
    </dgm:pt>
    <dgm:pt modelId="{11DA2754-D313-439F-9B21-CE8BD5373D84}">
      <dgm:prSet/>
      <dgm:spPr/>
      <dgm:t>
        <a:bodyPr/>
        <a:lstStyle/>
        <a:p>
          <a:pPr rtl="0"/>
          <a:r>
            <a:rPr lang="es-ES_tradnl" b="1"/>
            <a:t>Factibles de lograrse</a:t>
          </a:r>
          <a:endParaRPr lang="es-EC"/>
        </a:p>
      </dgm:t>
    </dgm:pt>
    <dgm:pt modelId="{31CB2FF8-0300-4039-84EE-87A561A8BCE5}" type="parTrans" cxnId="{BFC5DE0A-1365-4E99-9B72-A29DACCCFCC6}">
      <dgm:prSet/>
      <dgm:spPr/>
      <dgm:t>
        <a:bodyPr/>
        <a:lstStyle/>
        <a:p>
          <a:endParaRPr lang="es-EC"/>
        </a:p>
      </dgm:t>
    </dgm:pt>
    <dgm:pt modelId="{E86D44B0-17A8-4CAA-A0FD-A184E2EF0DF6}" type="sibTrans" cxnId="{BFC5DE0A-1365-4E99-9B72-A29DACCCFCC6}">
      <dgm:prSet/>
      <dgm:spPr/>
      <dgm:t>
        <a:bodyPr/>
        <a:lstStyle/>
        <a:p>
          <a:endParaRPr lang="es-EC"/>
        </a:p>
      </dgm:t>
    </dgm:pt>
    <dgm:pt modelId="{71F2D66D-5D53-4A1B-A256-42875242621A}">
      <dgm:prSet/>
      <dgm:spPr/>
      <dgm:t>
        <a:bodyPr/>
        <a:lstStyle/>
        <a:p>
          <a:pPr rtl="0"/>
          <a:r>
            <a:rPr lang="es-ES_tradnl" b="1"/>
            <a:t>Estimulantes</a:t>
          </a:r>
          <a:endParaRPr lang="es-EC"/>
        </a:p>
      </dgm:t>
    </dgm:pt>
    <dgm:pt modelId="{731924EC-2552-4D17-9E19-FB2A01DAED81}" type="parTrans" cxnId="{93D931E2-95CC-4018-86A9-8C59C2B47ED7}">
      <dgm:prSet/>
      <dgm:spPr/>
      <dgm:t>
        <a:bodyPr/>
        <a:lstStyle/>
        <a:p>
          <a:endParaRPr lang="es-EC"/>
        </a:p>
      </dgm:t>
    </dgm:pt>
    <dgm:pt modelId="{A98A67F1-E6F9-46DA-BB4A-16B547898429}" type="sibTrans" cxnId="{93D931E2-95CC-4018-86A9-8C59C2B47ED7}">
      <dgm:prSet/>
      <dgm:spPr/>
      <dgm:t>
        <a:bodyPr/>
        <a:lstStyle/>
        <a:p>
          <a:endParaRPr lang="es-EC"/>
        </a:p>
      </dgm:t>
    </dgm:pt>
    <dgm:pt modelId="{B5D0A975-2B67-4928-AF18-DC9943C1CE73}">
      <dgm:prSet/>
      <dgm:spPr/>
      <dgm:t>
        <a:bodyPr/>
        <a:lstStyle/>
        <a:p>
          <a:pPr rtl="0"/>
          <a:r>
            <a:rPr lang="es-ES_tradnl" b="1"/>
            <a:t>Conocidos, entendidos y aceptados por todos</a:t>
          </a:r>
          <a:endParaRPr lang="es-EC"/>
        </a:p>
      </dgm:t>
    </dgm:pt>
    <dgm:pt modelId="{E0F17B90-756E-4372-8A70-40CE6309EEB0}" type="parTrans" cxnId="{9CF9FC3D-0B80-4496-8054-31B7CCDC7020}">
      <dgm:prSet/>
      <dgm:spPr/>
      <dgm:t>
        <a:bodyPr/>
        <a:lstStyle/>
        <a:p>
          <a:endParaRPr lang="es-EC"/>
        </a:p>
      </dgm:t>
    </dgm:pt>
    <dgm:pt modelId="{7671EEF5-7803-46AB-8867-BAF692E14D20}" type="sibTrans" cxnId="{9CF9FC3D-0B80-4496-8054-31B7CCDC7020}">
      <dgm:prSet/>
      <dgm:spPr/>
      <dgm:t>
        <a:bodyPr/>
        <a:lstStyle/>
        <a:p>
          <a:endParaRPr lang="es-EC"/>
        </a:p>
      </dgm:t>
    </dgm:pt>
    <dgm:pt modelId="{5E88C5BE-3C36-4965-97E4-DC5CF3E10F92}">
      <dgm:prSet/>
      <dgm:spPr/>
      <dgm:t>
        <a:bodyPr/>
        <a:lstStyle/>
        <a:p>
          <a:pPr rtl="0"/>
          <a:r>
            <a:rPr lang="es-ES_tradnl" b="1"/>
            <a:t>Flexibles</a:t>
          </a:r>
          <a:endParaRPr lang="es-EC"/>
        </a:p>
      </dgm:t>
    </dgm:pt>
    <dgm:pt modelId="{BCEDC6CC-8941-4224-AA1C-E9C83D4ECED4}" type="parTrans" cxnId="{B2259655-8133-4F7E-87DB-C0EC4D2C955E}">
      <dgm:prSet/>
      <dgm:spPr/>
      <dgm:t>
        <a:bodyPr/>
        <a:lstStyle/>
        <a:p>
          <a:endParaRPr lang="es-EC"/>
        </a:p>
      </dgm:t>
    </dgm:pt>
    <dgm:pt modelId="{0F67CA66-8AEF-4604-8710-59FE3D526328}" type="sibTrans" cxnId="{B2259655-8133-4F7E-87DB-C0EC4D2C955E}">
      <dgm:prSet/>
      <dgm:spPr/>
      <dgm:t>
        <a:bodyPr/>
        <a:lstStyle/>
        <a:p>
          <a:endParaRPr lang="es-EC"/>
        </a:p>
      </dgm:t>
    </dgm:pt>
    <dgm:pt modelId="{263FF1B6-D00A-4893-910D-22EE5A3140B2}">
      <dgm:prSet/>
      <dgm:spPr/>
      <dgm:t>
        <a:bodyPr/>
        <a:lstStyle/>
        <a:p>
          <a:pPr rtl="0"/>
          <a:r>
            <a:rPr lang="es-ES_tradnl" b="1"/>
            <a:t>Generados a través de procesos participativos</a:t>
          </a:r>
          <a:endParaRPr lang="es-EC"/>
        </a:p>
      </dgm:t>
    </dgm:pt>
    <dgm:pt modelId="{EA0FF04D-E832-48AB-A03F-64B115126DF7}" type="parTrans" cxnId="{BB5408D1-6D64-4B35-B0C3-866452F6FC9A}">
      <dgm:prSet/>
      <dgm:spPr/>
      <dgm:t>
        <a:bodyPr/>
        <a:lstStyle/>
        <a:p>
          <a:endParaRPr lang="es-EC"/>
        </a:p>
      </dgm:t>
    </dgm:pt>
    <dgm:pt modelId="{CA6C559C-6D92-4CA7-84C6-CE3A270B0090}" type="sibTrans" cxnId="{BB5408D1-6D64-4B35-B0C3-866452F6FC9A}">
      <dgm:prSet/>
      <dgm:spPr/>
      <dgm:t>
        <a:bodyPr/>
        <a:lstStyle/>
        <a:p>
          <a:endParaRPr lang="es-EC"/>
        </a:p>
      </dgm:t>
    </dgm:pt>
    <dgm:pt modelId="{AA438A74-ACDC-425C-A1B8-C4FBE4E2F66B}">
      <dgm:prSet/>
      <dgm:spPr/>
      <dgm:t>
        <a:bodyPr/>
        <a:lstStyle/>
        <a:p>
          <a:pPr rtl="0"/>
          <a:r>
            <a:rPr lang="es-ES_tradnl" b="1"/>
            <a:t>Relacionados y consistentes con misión y visión</a:t>
          </a:r>
          <a:endParaRPr lang="es-EC"/>
        </a:p>
      </dgm:t>
    </dgm:pt>
    <dgm:pt modelId="{8892D3B1-0371-40FF-BD9F-FE17167D98DD}" type="parTrans" cxnId="{DC1D7CD3-CCD7-43D0-B9B6-563203E5C0CB}">
      <dgm:prSet/>
      <dgm:spPr/>
      <dgm:t>
        <a:bodyPr/>
        <a:lstStyle/>
        <a:p>
          <a:endParaRPr lang="es-EC"/>
        </a:p>
      </dgm:t>
    </dgm:pt>
    <dgm:pt modelId="{B1FBDCB9-5060-44F1-9CAD-70BD104E7D5A}" type="sibTrans" cxnId="{DC1D7CD3-CCD7-43D0-B9B6-563203E5C0CB}">
      <dgm:prSet/>
      <dgm:spPr/>
      <dgm:t>
        <a:bodyPr/>
        <a:lstStyle/>
        <a:p>
          <a:endParaRPr lang="es-EC"/>
        </a:p>
      </dgm:t>
    </dgm:pt>
    <dgm:pt modelId="{9E684676-D4D3-4A62-847E-9B0A3E0A5913}" type="pres">
      <dgm:prSet presAssocID="{4B83348C-E9D0-4E9C-8657-B67F03E380BA}" presName="linear" presStyleCnt="0">
        <dgm:presLayoutVars>
          <dgm:animLvl val="lvl"/>
          <dgm:resizeHandles val="exact"/>
        </dgm:presLayoutVars>
      </dgm:prSet>
      <dgm:spPr/>
    </dgm:pt>
    <dgm:pt modelId="{A9D21984-D47B-43D6-93E6-0C9406461D40}" type="pres">
      <dgm:prSet presAssocID="{6F8EEE70-9ECB-47D7-89E3-B4F369409BEE}" presName="parentText" presStyleLbl="node1" presStyleIdx="0" presStyleCnt="8">
        <dgm:presLayoutVars>
          <dgm:chMax val="0"/>
          <dgm:bulletEnabled val="1"/>
        </dgm:presLayoutVars>
      </dgm:prSet>
      <dgm:spPr/>
    </dgm:pt>
    <dgm:pt modelId="{D2F907C2-76CA-486B-AAA9-991D71D00281}" type="pres">
      <dgm:prSet presAssocID="{27F58AC3-24D9-4862-9233-F21AF4A16236}" presName="spacer" presStyleCnt="0"/>
      <dgm:spPr/>
    </dgm:pt>
    <dgm:pt modelId="{B4876448-78F6-41D3-8A4B-ADE075D6E41F}" type="pres">
      <dgm:prSet presAssocID="{D74F84AF-D23D-4C84-B182-3A3663E9D319}" presName="parentText" presStyleLbl="node1" presStyleIdx="1" presStyleCnt="8">
        <dgm:presLayoutVars>
          <dgm:chMax val="0"/>
          <dgm:bulletEnabled val="1"/>
        </dgm:presLayoutVars>
      </dgm:prSet>
      <dgm:spPr/>
    </dgm:pt>
    <dgm:pt modelId="{BB2C1D50-FF5F-460D-ACCF-ADE7DC5C0879}" type="pres">
      <dgm:prSet presAssocID="{27F46E6D-09FA-4AA6-9652-F7EE4BB82877}" presName="spacer" presStyleCnt="0"/>
      <dgm:spPr/>
    </dgm:pt>
    <dgm:pt modelId="{97A180E4-56D9-4D69-8B95-8783E8844755}" type="pres">
      <dgm:prSet presAssocID="{11DA2754-D313-439F-9B21-CE8BD5373D84}" presName="parentText" presStyleLbl="node1" presStyleIdx="2" presStyleCnt="8">
        <dgm:presLayoutVars>
          <dgm:chMax val="0"/>
          <dgm:bulletEnabled val="1"/>
        </dgm:presLayoutVars>
      </dgm:prSet>
      <dgm:spPr/>
    </dgm:pt>
    <dgm:pt modelId="{8A57E85C-B5DC-4E8B-AB39-4505EB6ABA17}" type="pres">
      <dgm:prSet presAssocID="{E86D44B0-17A8-4CAA-A0FD-A184E2EF0DF6}" presName="spacer" presStyleCnt="0"/>
      <dgm:spPr/>
    </dgm:pt>
    <dgm:pt modelId="{E739A1E4-8419-4957-9E03-71C6CE79C274}" type="pres">
      <dgm:prSet presAssocID="{71F2D66D-5D53-4A1B-A256-42875242621A}" presName="parentText" presStyleLbl="node1" presStyleIdx="3" presStyleCnt="8">
        <dgm:presLayoutVars>
          <dgm:chMax val="0"/>
          <dgm:bulletEnabled val="1"/>
        </dgm:presLayoutVars>
      </dgm:prSet>
      <dgm:spPr/>
    </dgm:pt>
    <dgm:pt modelId="{08B28E21-7F13-49B5-89BD-19BA0B52EC2F}" type="pres">
      <dgm:prSet presAssocID="{A98A67F1-E6F9-46DA-BB4A-16B547898429}" presName="spacer" presStyleCnt="0"/>
      <dgm:spPr/>
    </dgm:pt>
    <dgm:pt modelId="{828A7557-96DE-4F98-A318-CFE886B7A190}" type="pres">
      <dgm:prSet presAssocID="{B5D0A975-2B67-4928-AF18-DC9943C1CE73}" presName="parentText" presStyleLbl="node1" presStyleIdx="4" presStyleCnt="8">
        <dgm:presLayoutVars>
          <dgm:chMax val="0"/>
          <dgm:bulletEnabled val="1"/>
        </dgm:presLayoutVars>
      </dgm:prSet>
      <dgm:spPr/>
    </dgm:pt>
    <dgm:pt modelId="{2056AD29-E54F-4D0D-BDE4-06FFCCDE9E84}" type="pres">
      <dgm:prSet presAssocID="{7671EEF5-7803-46AB-8867-BAF692E14D20}" presName="spacer" presStyleCnt="0"/>
      <dgm:spPr/>
    </dgm:pt>
    <dgm:pt modelId="{88145CCB-6718-450D-ACF8-2CDE26F58790}" type="pres">
      <dgm:prSet presAssocID="{5E88C5BE-3C36-4965-97E4-DC5CF3E10F92}" presName="parentText" presStyleLbl="node1" presStyleIdx="5" presStyleCnt="8">
        <dgm:presLayoutVars>
          <dgm:chMax val="0"/>
          <dgm:bulletEnabled val="1"/>
        </dgm:presLayoutVars>
      </dgm:prSet>
      <dgm:spPr/>
    </dgm:pt>
    <dgm:pt modelId="{CEA159EA-EC71-4740-A833-9E8BE1B007CB}" type="pres">
      <dgm:prSet presAssocID="{0F67CA66-8AEF-4604-8710-59FE3D526328}" presName="spacer" presStyleCnt="0"/>
      <dgm:spPr/>
    </dgm:pt>
    <dgm:pt modelId="{FF18A971-5385-40F8-808D-97690C4693ED}" type="pres">
      <dgm:prSet presAssocID="{263FF1B6-D00A-4893-910D-22EE5A3140B2}" presName="parentText" presStyleLbl="node1" presStyleIdx="6" presStyleCnt="8">
        <dgm:presLayoutVars>
          <dgm:chMax val="0"/>
          <dgm:bulletEnabled val="1"/>
        </dgm:presLayoutVars>
      </dgm:prSet>
      <dgm:spPr/>
    </dgm:pt>
    <dgm:pt modelId="{C319D016-5CA9-408F-88C2-A9BA520C2CAA}" type="pres">
      <dgm:prSet presAssocID="{CA6C559C-6D92-4CA7-84C6-CE3A270B0090}" presName="spacer" presStyleCnt="0"/>
      <dgm:spPr/>
    </dgm:pt>
    <dgm:pt modelId="{E8DF54A9-B228-48E7-A02D-153BFA658D41}" type="pres">
      <dgm:prSet presAssocID="{AA438A74-ACDC-425C-A1B8-C4FBE4E2F66B}" presName="parentText" presStyleLbl="node1" presStyleIdx="7" presStyleCnt="8">
        <dgm:presLayoutVars>
          <dgm:chMax val="0"/>
          <dgm:bulletEnabled val="1"/>
        </dgm:presLayoutVars>
      </dgm:prSet>
      <dgm:spPr/>
    </dgm:pt>
  </dgm:ptLst>
  <dgm:cxnLst>
    <dgm:cxn modelId="{BFC5DE0A-1365-4E99-9B72-A29DACCCFCC6}" srcId="{4B83348C-E9D0-4E9C-8657-B67F03E380BA}" destId="{11DA2754-D313-439F-9B21-CE8BD5373D84}" srcOrd="2" destOrd="0" parTransId="{31CB2FF8-0300-4039-84EE-87A561A8BCE5}" sibTransId="{E86D44B0-17A8-4CAA-A0FD-A184E2EF0DF6}"/>
    <dgm:cxn modelId="{9B56FF34-4A49-4A25-9D7C-EC2DD37A36AD}" type="presOf" srcId="{5E88C5BE-3C36-4965-97E4-DC5CF3E10F92}" destId="{88145CCB-6718-450D-ACF8-2CDE26F58790}" srcOrd="0" destOrd="0" presId="urn:microsoft.com/office/officeart/2005/8/layout/vList2"/>
    <dgm:cxn modelId="{9CF9FC3D-0B80-4496-8054-31B7CCDC7020}" srcId="{4B83348C-E9D0-4E9C-8657-B67F03E380BA}" destId="{B5D0A975-2B67-4928-AF18-DC9943C1CE73}" srcOrd="4" destOrd="0" parTransId="{E0F17B90-756E-4372-8A70-40CE6309EEB0}" sibTransId="{7671EEF5-7803-46AB-8867-BAF692E14D20}"/>
    <dgm:cxn modelId="{B2259655-8133-4F7E-87DB-C0EC4D2C955E}" srcId="{4B83348C-E9D0-4E9C-8657-B67F03E380BA}" destId="{5E88C5BE-3C36-4965-97E4-DC5CF3E10F92}" srcOrd="5" destOrd="0" parTransId="{BCEDC6CC-8941-4224-AA1C-E9C83D4ECED4}" sibTransId="{0F67CA66-8AEF-4604-8710-59FE3D526328}"/>
    <dgm:cxn modelId="{59807D58-47FA-41ED-8E20-94F484EA36E2}" type="presOf" srcId="{B5D0A975-2B67-4928-AF18-DC9943C1CE73}" destId="{828A7557-96DE-4F98-A318-CFE886B7A190}" srcOrd="0" destOrd="0" presId="urn:microsoft.com/office/officeart/2005/8/layout/vList2"/>
    <dgm:cxn modelId="{0D1945A9-DA5C-4239-BC92-B1A6611F2C54}" type="presOf" srcId="{6F8EEE70-9ECB-47D7-89E3-B4F369409BEE}" destId="{A9D21984-D47B-43D6-93E6-0C9406461D40}" srcOrd="0" destOrd="0" presId="urn:microsoft.com/office/officeart/2005/8/layout/vList2"/>
    <dgm:cxn modelId="{B3E708B4-ED27-4D13-A179-17ED07F4E0D0}" type="presOf" srcId="{71F2D66D-5D53-4A1B-A256-42875242621A}" destId="{E739A1E4-8419-4957-9E03-71C6CE79C274}" srcOrd="0" destOrd="0" presId="urn:microsoft.com/office/officeart/2005/8/layout/vList2"/>
    <dgm:cxn modelId="{18B75FBD-13CF-469A-B72C-C39210AECE56}" srcId="{4B83348C-E9D0-4E9C-8657-B67F03E380BA}" destId="{6F8EEE70-9ECB-47D7-89E3-B4F369409BEE}" srcOrd="0" destOrd="0" parTransId="{B25AEC4A-C157-4D4B-8C2D-9A712AB75BD9}" sibTransId="{27F58AC3-24D9-4862-9233-F21AF4A16236}"/>
    <dgm:cxn modelId="{D036B9C3-A2DC-4A20-B4BF-166CA12B6879}" type="presOf" srcId="{263FF1B6-D00A-4893-910D-22EE5A3140B2}" destId="{FF18A971-5385-40F8-808D-97690C4693ED}" srcOrd="0" destOrd="0" presId="urn:microsoft.com/office/officeart/2005/8/layout/vList2"/>
    <dgm:cxn modelId="{CE29C2C5-3685-4C20-B093-CB52D064BF79}" type="presOf" srcId="{11DA2754-D313-439F-9B21-CE8BD5373D84}" destId="{97A180E4-56D9-4D69-8B95-8783E8844755}" srcOrd="0" destOrd="0" presId="urn:microsoft.com/office/officeart/2005/8/layout/vList2"/>
    <dgm:cxn modelId="{982521D0-25B2-4172-B817-BDE5984714A6}" type="presOf" srcId="{4B83348C-E9D0-4E9C-8657-B67F03E380BA}" destId="{9E684676-D4D3-4A62-847E-9B0A3E0A5913}" srcOrd="0" destOrd="0" presId="urn:microsoft.com/office/officeart/2005/8/layout/vList2"/>
    <dgm:cxn modelId="{BB5408D1-6D64-4B35-B0C3-866452F6FC9A}" srcId="{4B83348C-E9D0-4E9C-8657-B67F03E380BA}" destId="{263FF1B6-D00A-4893-910D-22EE5A3140B2}" srcOrd="6" destOrd="0" parTransId="{EA0FF04D-E832-48AB-A03F-64B115126DF7}" sibTransId="{CA6C559C-6D92-4CA7-84C6-CE3A270B0090}"/>
    <dgm:cxn modelId="{DC1D7CD3-CCD7-43D0-B9B6-563203E5C0CB}" srcId="{4B83348C-E9D0-4E9C-8657-B67F03E380BA}" destId="{AA438A74-ACDC-425C-A1B8-C4FBE4E2F66B}" srcOrd="7" destOrd="0" parTransId="{8892D3B1-0371-40FF-BD9F-FE17167D98DD}" sibTransId="{B1FBDCB9-5060-44F1-9CAD-70BD104E7D5A}"/>
    <dgm:cxn modelId="{9DFAC8D4-961B-4D14-B015-C59DDA3C15A1}" srcId="{4B83348C-E9D0-4E9C-8657-B67F03E380BA}" destId="{D74F84AF-D23D-4C84-B182-3A3663E9D319}" srcOrd="1" destOrd="0" parTransId="{9B47DA9F-E244-4D77-AF39-B575EF714E2F}" sibTransId="{27F46E6D-09FA-4AA6-9652-F7EE4BB82877}"/>
    <dgm:cxn modelId="{58E610D7-BD8E-4993-8FD6-552A607C94DD}" type="presOf" srcId="{AA438A74-ACDC-425C-A1B8-C4FBE4E2F66B}" destId="{E8DF54A9-B228-48E7-A02D-153BFA658D41}" srcOrd="0" destOrd="0" presId="urn:microsoft.com/office/officeart/2005/8/layout/vList2"/>
    <dgm:cxn modelId="{93D931E2-95CC-4018-86A9-8C59C2B47ED7}" srcId="{4B83348C-E9D0-4E9C-8657-B67F03E380BA}" destId="{71F2D66D-5D53-4A1B-A256-42875242621A}" srcOrd="3" destOrd="0" parTransId="{731924EC-2552-4D17-9E19-FB2A01DAED81}" sibTransId="{A98A67F1-E6F9-46DA-BB4A-16B547898429}"/>
    <dgm:cxn modelId="{3255C9E2-EB9C-4217-BE67-B485BBC9D17A}" type="presOf" srcId="{D74F84AF-D23D-4C84-B182-3A3663E9D319}" destId="{B4876448-78F6-41D3-8A4B-ADE075D6E41F}" srcOrd="0" destOrd="0" presId="urn:microsoft.com/office/officeart/2005/8/layout/vList2"/>
    <dgm:cxn modelId="{87EE7C17-ED94-451F-B06A-5777CBFEFF42}" type="presParOf" srcId="{9E684676-D4D3-4A62-847E-9B0A3E0A5913}" destId="{A9D21984-D47B-43D6-93E6-0C9406461D40}" srcOrd="0" destOrd="0" presId="urn:microsoft.com/office/officeart/2005/8/layout/vList2"/>
    <dgm:cxn modelId="{330DE389-F841-4D51-9A58-9BAD03D56F7F}" type="presParOf" srcId="{9E684676-D4D3-4A62-847E-9B0A3E0A5913}" destId="{D2F907C2-76CA-486B-AAA9-991D71D00281}" srcOrd="1" destOrd="0" presId="urn:microsoft.com/office/officeart/2005/8/layout/vList2"/>
    <dgm:cxn modelId="{29601681-5216-4053-8629-D61D7BD9B66F}" type="presParOf" srcId="{9E684676-D4D3-4A62-847E-9B0A3E0A5913}" destId="{B4876448-78F6-41D3-8A4B-ADE075D6E41F}" srcOrd="2" destOrd="0" presId="urn:microsoft.com/office/officeart/2005/8/layout/vList2"/>
    <dgm:cxn modelId="{322B4537-E312-41A7-860E-8D27D010E1D3}" type="presParOf" srcId="{9E684676-D4D3-4A62-847E-9B0A3E0A5913}" destId="{BB2C1D50-FF5F-460D-ACCF-ADE7DC5C0879}" srcOrd="3" destOrd="0" presId="urn:microsoft.com/office/officeart/2005/8/layout/vList2"/>
    <dgm:cxn modelId="{ADF5FADA-6A99-4142-9645-65DE0722B195}" type="presParOf" srcId="{9E684676-D4D3-4A62-847E-9B0A3E0A5913}" destId="{97A180E4-56D9-4D69-8B95-8783E8844755}" srcOrd="4" destOrd="0" presId="urn:microsoft.com/office/officeart/2005/8/layout/vList2"/>
    <dgm:cxn modelId="{30D5B820-A6B4-42B2-88FC-ACA25A5D9660}" type="presParOf" srcId="{9E684676-D4D3-4A62-847E-9B0A3E0A5913}" destId="{8A57E85C-B5DC-4E8B-AB39-4505EB6ABA17}" srcOrd="5" destOrd="0" presId="urn:microsoft.com/office/officeart/2005/8/layout/vList2"/>
    <dgm:cxn modelId="{722BB3E3-0543-48D6-BD4A-F26257E18F9D}" type="presParOf" srcId="{9E684676-D4D3-4A62-847E-9B0A3E0A5913}" destId="{E739A1E4-8419-4957-9E03-71C6CE79C274}" srcOrd="6" destOrd="0" presId="urn:microsoft.com/office/officeart/2005/8/layout/vList2"/>
    <dgm:cxn modelId="{D65114D5-B968-417D-8997-F5957DB3381B}" type="presParOf" srcId="{9E684676-D4D3-4A62-847E-9B0A3E0A5913}" destId="{08B28E21-7F13-49B5-89BD-19BA0B52EC2F}" srcOrd="7" destOrd="0" presId="urn:microsoft.com/office/officeart/2005/8/layout/vList2"/>
    <dgm:cxn modelId="{6D93BA5F-206F-4562-8631-844AA8FBB486}" type="presParOf" srcId="{9E684676-D4D3-4A62-847E-9B0A3E0A5913}" destId="{828A7557-96DE-4F98-A318-CFE886B7A190}" srcOrd="8" destOrd="0" presId="urn:microsoft.com/office/officeart/2005/8/layout/vList2"/>
    <dgm:cxn modelId="{4AE1E61E-5D5F-4CE8-A619-E559151E37FD}" type="presParOf" srcId="{9E684676-D4D3-4A62-847E-9B0A3E0A5913}" destId="{2056AD29-E54F-4D0D-BDE4-06FFCCDE9E84}" srcOrd="9" destOrd="0" presId="urn:microsoft.com/office/officeart/2005/8/layout/vList2"/>
    <dgm:cxn modelId="{5125C53A-0456-486F-BC55-74439E7FC636}" type="presParOf" srcId="{9E684676-D4D3-4A62-847E-9B0A3E0A5913}" destId="{88145CCB-6718-450D-ACF8-2CDE26F58790}" srcOrd="10" destOrd="0" presId="urn:microsoft.com/office/officeart/2005/8/layout/vList2"/>
    <dgm:cxn modelId="{AAA89FED-02F8-4B49-ABCB-5CE691CB7A3B}" type="presParOf" srcId="{9E684676-D4D3-4A62-847E-9B0A3E0A5913}" destId="{CEA159EA-EC71-4740-A833-9E8BE1B007CB}" srcOrd="11" destOrd="0" presId="urn:microsoft.com/office/officeart/2005/8/layout/vList2"/>
    <dgm:cxn modelId="{B0980428-812A-4E6B-8DB0-A97F71D68218}" type="presParOf" srcId="{9E684676-D4D3-4A62-847E-9B0A3E0A5913}" destId="{FF18A971-5385-40F8-808D-97690C4693ED}" srcOrd="12" destOrd="0" presId="urn:microsoft.com/office/officeart/2005/8/layout/vList2"/>
    <dgm:cxn modelId="{FC32576D-FE2A-455B-9061-76770D803E9B}" type="presParOf" srcId="{9E684676-D4D3-4A62-847E-9B0A3E0A5913}" destId="{C319D016-5CA9-408F-88C2-A9BA520C2CAA}" srcOrd="13" destOrd="0" presId="urn:microsoft.com/office/officeart/2005/8/layout/vList2"/>
    <dgm:cxn modelId="{1DA1F1D8-342B-48AB-9C7B-F33EACA6B958}" type="presParOf" srcId="{9E684676-D4D3-4A62-847E-9B0A3E0A5913}" destId="{E8DF54A9-B228-48E7-A02D-153BFA658D41}" srcOrd="1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E0F6BD19-4FA9-4E3C-98D5-54AB0A5A36A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s-EC"/>
        </a:p>
      </dgm:t>
    </dgm:pt>
    <dgm:pt modelId="{CEF97975-B650-438D-89BB-F51BCB71BB84}">
      <dgm:prSet/>
      <dgm:spPr/>
      <dgm:t>
        <a:bodyPr/>
        <a:lstStyle/>
        <a:p>
          <a:r>
            <a:rPr lang="es-EC" b="0" i="0" dirty="0"/>
            <a:t>Consolidación del </a:t>
          </a:r>
          <a:r>
            <a:rPr lang="es-EC" b="1" i="0" dirty="0">
              <a:hlinkClick xmlns:r="http://schemas.openxmlformats.org/officeDocument/2006/relationships" r:id="rId1"/>
            </a:rPr>
            <a:t>patrimonio</a:t>
          </a:r>
          <a:r>
            <a:rPr lang="es-EC" b="0" i="0" dirty="0"/>
            <a:t>.</a:t>
          </a:r>
          <a:br>
            <a:rPr lang="es-EC" b="0" i="0" dirty="0"/>
          </a:br>
          <a:endParaRPr lang="es-EC" dirty="0"/>
        </a:p>
      </dgm:t>
    </dgm:pt>
    <dgm:pt modelId="{6D81193B-6802-4725-B66C-46B8BFEF05B5}" type="parTrans" cxnId="{87A91789-AE13-489E-8D2D-BC395A3978E9}">
      <dgm:prSet/>
      <dgm:spPr/>
      <dgm:t>
        <a:bodyPr/>
        <a:lstStyle/>
        <a:p>
          <a:endParaRPr lang="es-EC"/>
        </a:p>
      </dgm:t>
    </dgm:pt>
    <dgm:pt modelId="{96FE0EFA-26EB-44B8-B004-58C31EBB673F}" type="sibTrans" cxnId="{87A91789-AE13-489E-8D2D-BC395A3978E9}">
      <dgm:prSet/>
      <dgm:spPr/>
      <dgm:t>
        <a:bodyPr/>
        <a:lstStyle/>
        <a:p>
          <a:endParaRPr lang="es-EC"/>
        </a:p>
      </dgm:t>
    </dgm:pt>
    <dgm:pt modelId="{852B2ED9-86AA-4364-B755-39BD0757187B}">
      <dgm:prSet/>
      <dgm:spPr/>
      <dgm:t>
        <a:bodyPr/>
        <a:lstStyle/>
        <a:p>
          <a:r>
            <a:rPr lang="es-EC" b="0" i="0" dirty="0"/>
            <a:t>Mejoramiento de la </a:t>
          </a:r>
          <a:r>
            <a:rPr lang="es-EC" b="1" i="0" dirty="0">
              <a:hlinkClick xmlns:r="http://schemas.openxmlformats.org/officeDocument/2006/relationships" r:id="rId2"/>
            </a:rPr>
            <a:t>tecnología</a:t>
          </a:r>
          <a:r>
            <a:rPr lang="es-EC" b="0" i="0" dirty="0"/>
            <a:t> de punta.</a:t>
          </a:r>
          <a:br>
            <a:rPr lang="es-EC" b="0" i="0" dirty="0"/>
          </a:br>
          <a:endParaRPr lang="es-EC" dirty="0"/>
        </a:p>
      </dgm:t>
    </dgm:pt>
    <dgm:pt modelId="{F534D473-5155-4D8B-992B-8A78FE0068C8}" type="parTrans" cxnId="{8B7ED6EF-4A98-4962-89D9-A78E38350EFF}">
      <dgm:prSet/>
      <dgm:spPr/>
      <dgm:t>
        <a:bodyPr/>
        <a:lstStyle/>
        <a:p>
          <a:endParaRPr lang="es-EC"/>
        </a:p>
      </dgm:t>
    </dgm:pt>
    <dgm:pt modelId="{69B98C55-33D8-48C3-9386-3D6981E0E46F}" type="sibTrans" cxnId="{8B7ED6EF-4A98-4962-89D9-A78E38350EFF}">
      <dgm:prSet/>
      <dgm:spPr/>
      <dgm:t>
        <a:bodyPr/>
        <a:lstStyle/>
        <a:p>
          <a:endParaRPr lang="es-EC"/>
        </a:p>
      </dgm:t>
    </dgm:pt>
    <dgm:pt modelId="{96CD34E1-0BC2-421F-8425-D025D1AF0018}">
      <dgm:prSet/>
      <dgm:spPr/>
      <dgm:t>
        <a:bodyPr/>
        <a:lstStyle/>
        <a:p>
          <a:r>
            <a:rPr lang="es-EC" b="0" i="0" dirty="0"/>
            <a:t>Crecimiento sostenido.</a:t>
          </a:r>
          <a:br>
            <a:rPr lang="es-EC" b="0" i="0" dirty="0"/>
          </a:br>
          <a:endParaRPr lang="es-EC" dirty="0"/>
        </a:p>
      </dgm:t>
    </dgm:pt>
    <dgm:pt modelId="{E84E5771-FE79-432F-B7D8-FD57EE22D804}" type="parTrans" cxnId="{CDBE0EC3-E825-41B9-821E-CB5EE7C09AB5}">
      <dgm:prSet/>
      <dgm:spPr/>
      <dgm:t>
        <a:bodyPr/>
        <a:lstStyle/>
        <a:p>
          <a:endParaRPr lang="es-EC"/>
        </a:p>
      </dgm:t>
    </dgm:pt>
    <dgm:pt modelId="{F5AF4E5E-FDBA-4654-9EDA-5F8161B031D6}" type="sibTrans" cxnId="{CDBE0EC3-E825-41B9-821E-CB5EE7C09AB5}">
      <dgm:prSet/>
      <dgm:spPr/>
      <dgm:t>
        <a:bodyPr/>
        <a:lstStyle/>
        <a:p>
          <a:endParaRPr lang="es-EC"/>
        </a:p>
      </dgm:t>
    </dgm:pt>
    <dgm:pt modelId="{F204222C-5525-40E4-9345-8CFAFCEC109B}">
      <dgm:prSet/>
      <dgm:spPr/>
      <dgm:t>
        <a:bodyPr/>
        <a:lstStyle/>
        <a:p>
          <a:r>
            <a:rPr lang="es-EC" b="0" i="0" dirty="0"/>
            <a:t>Reducción de la cartera en mora.</a:t>
          </a:r>
          <a:br>
            <a:rPr lang="es-EC" b="0" i="0" dirty="0"/>
          </a:br>
          <a:endParaRPr lang="es-EC" dirty="0"/>
        </a:p>
      </dgm:t>
    </dgm:pt>
    <dgm:pt modelId="{8FF4E754-69F9-4142-AAA6-98269CEC30C0}" type="parTrans" cxnId="{9480ACC7-D71D-4596-8359-1200B6395D5F}">
      <dgm:prSet/>
      <dgm:spPr/>
      <dgm:t>
        <a:bodyPr/>
        <a:lstStyle/>
        <a:p>
          <a:endParaRPr lang="es-EC"/>
        </a:p>
      </dgm:t>
    </dgm:pt>
    <dgm:pt modelId="{714F11AE-AFDF-4424-985D-4E2A75B01660}" type="sibTrans" cxnId="{9480ACC7-D71D-4596-8359-1200B6395D5F}">
      <dgm:prSet/>
      <dgm:spPr/>
      <dgm:t>
        <a:bodyPr/>
        <a:lstStyle/>
        <a:p>
          <a:endParaRPr lang="es-EC"/>
        </a:p>
      </dgm:t>
    </dgm:pt>
    <dgm:pt modelId="{8545192A-1F0A-407B-BEE4-C922AF15321E}">
      <dgm:prSet/>
      <dgm:spPr/>
      <dgm:t>
        <a:bodyPr/>
        <a:lstStyle/>
        <a:p>
          <a:r>
            <a:rPr lang="es-EC" b="0" i="0" dirty="0"/>
            <a:t>· </a:t>
          </a:r>
          <a:r>
            <a:rPr lang="es-EC" b="1" i="0" dirty="0">
              <a:hlinkClick xmlns:r="http://schemas.openxmlformats.org/officeDocument/2006/relationships" r:id="rId3"/>
            </a:rPr>
            <a:t>Integración</a:t>
          </a:r>
          <a:r>
            <a:rPr lang="es-EC" b="0" i="0" dirty="0"/>
            <a:t> con los socios y la sociedad</a:t>
          </a:r>
          <a:br>
            <a:rPr lang="es-EC" b="0" i="0" dirty="0"/>
          </a:br>
          <a:endParaRPr lang="es-EC" dirty="0"/>
        </a:p>
      </dgm:t>
    </dgm:pt>
    <dgm:pt modelId="{8C34BBD9-12CB-418F-8038-1F4767C818C3}" type="parTrans" cxnId="{9C9EE947-5D06-421F-9D1D-A5AE4F786C20}">
      <dgm:prSet/>
      <dgm:spPr/>
      <dgm:t>
        <a:bodyPr/>
        <a:lstStyle/>
        <a:p>
          <a:endParaRPr lang="es-EC"/>
        </a:p>
      </dgm:t>
    </dgm:pt>
    <dgm:pt modelId="{07FF6441-17F7-4E56-A3A9-DFCFC4913F7B}" type="sibTrans" cxnId="{9C9EE947-5D06-421F-9D1D-A5AE4F786C20}">
      <dgm:prSet/>
      <dgm:spPr/>
      <dgm:t>
        <a:bodyPr/>
        <a:lstStyle/>
        <a:p>
          <a:endParaRPr lang="es-EC"/>
        </a:p>
      </dgm:t>
    </dgm:pt>
    <dgm:pt modelId="{47DDFA5D-1433-47B3-9A73-0CEAB2F897BB}">
      <dgm:prSet/>
      <dgm:spPr/>
      <dgm:t>
        <a:bodyPr/>
        <a:lstStyle/>
        <a:p>
          <a:r>
            <a:rPr lang="es-EC" b="0" i="0"/>
            <a:t>·</a:t>
          </a:r>
          <a:r>
            <a:rPr lang="es-EC" b="0" i="0" dirty="0"/>
            <a:t> </a:t>
          </a:r>
          <a:r>
            <a:rPr lang="es-EC" b="1" i="0" dirty="0">
              <a:hlinkClick xmlns:r="http://schemas.openxmlformats.org/officeDocument/2006/relationships" r:id="rId4"/>
            </a:rPr>
            <a:t>Capacitación</a:t>
          </a:r>
          <a:r>
            <a:rPr lang="es-EC" b="0" i="0" dirty="0"/>
            <a:t> y mejoramiento del personal</a:t>
          </a:r>
          <a:endParaRPr lang="es-EC" dirty="0"/>
        </a:p>
      </dgm:t>
    </dgm:pt>
    <dgm:pt modelId="{D2004651-416B-4AE7-9859-274A1D375982}" type="parTrans" cxnId="{8DCBCED3-4941-45AB-BED8-A8328531BA8B}">
      <dgm:prSet/>
      <dgm:spPr/>
      <dgm:t>
        <a:bodyPr/>
        <a:lstStyle/>
        <a:p>
          <a:endParaRPr lang="es-EC"/>
        </a:p>
      </dgm:t>
    </dgm:pt>
    <dgm:pt modelId="{02FDE698-EFB1-42E7-9653-3A496B7D93DE}" type="sibTrans" cxnId="{8DCBCED3-4941-45AB-BED8-A8328531BA8B}">
      <dgm:prSet/>
      <dgm:spPr/>
      <dgm:t>
        <a:bodyPr/>
        <a:lstStyle/>
        <a:p>
          <a:endParaRPr lang="es-EC"/>
        </a:p>
      </dgm:t>
    </dgm:pt>
    <dgm:pt modelId="{FB4E6CA6-90EC-4FF7-BD53-FE11D3B1DB34}" type="pres">
      <dgm:prSet presAssocID="{E0F6BD19-4FA9-4E3C-98D5-54AB0A5A36AD}" presName="linear" presStyleCnt="0">
        <dgm:presLayoutVars>
          <dgm:animLvl val="lvl"/>
          <dgm:resizeHandles val="exact"/>
        </dgm:presLayoutVars>
      </dgm:prSet>
      <dgm:spPr/>
    </dgm:pt>
    <dgm:pt modelId="{8BB0C78F-0963-4C1F-99BD-DBC980FD9D8F}" type="pres">
      <dgm:prSet presAssocID="{CEF97975-B650-438D-89BB-F51BCB71BB84}" presName="parentText" presStyleLbl="node1" presStyleIdx="0" presStyleCnt="6">
        <dgm:presLayoutVars>
          <dgm:chMax val="0"/>
          <dgm:bulletEnabled val="1"/>
        </dgm:presLayoutVars>
      </dgm:prSet>
      <dgm:spPr/>
    </dgm:pt>
    <dgm:pt modelId="{9BE97F89-4820-49EF-B9EF-53BE3DC79B04}" type="pres">
      <dgm:prSet presAssocID="{96FE0EFA-26EB-44B8-B004-58C31EBB673F}" presName="spacer" presStyleCnt="0"/>
      <dgm:spPr/>
    </dgm:pt>
    <dgm:pt modelId="{5CB3BCA2-98A5-4315-BFC3-B8807850D4F6}" type="pres">
      <dgm:prSet presAssocID="{852B2ED9-86AA-4364-B755-39BD0757187B}" presName="parentText" presStyleLbl="node1" presStyleIdx="1" presStyleCnt="6">
        <dgm:presLayoutVars>
          <dgm:chMax val="0"/>
          <dgm:bulletEnabled val="1"/>
        </dgm:presLayoutVars>
      </dgm:prSet>
      <dgm:spPr/>
    </dgm:pt>
    <dgm:pt modelId="{81688D1E-CEBD-46A2-847C-278A39FF5FAD}" type="pres">
      <dgm:prSet presAssocID="{69B98C55-33D8-48C3-9386-3D6981E0E46F}" presName="spacer" presStyleCnt="0"/>
      <dgm:spPr/>
    </dgm:pt>
    <dgm:pt modelId="{764876FF-A040-4B4B-800C-694C728FDDBF}" type="pres">
      <dgm:prSet presAssocID="{96CD34E1-0BC2-421F-8425-D025D1AF0018}" presName="parentText" presStyleLbl="node1" presStyleIdx="2" presStyleCnt="6">
        <dgm:presLayoutVars>
          <dgm:chMax val="0"/>
          <dgm:bulletEnabled val="1"/>
        </dgm:presLayoutVars>
      </dgm:prSet>
      <dgm:spPr/>
    </dgm:pt>
    <dgm:pt modelId="{7AA1DDBC-BDC6-4A88-BB98-0B6860CDB210}" type="pres">
      <dgm:prSet presAssocID="{F5AF4E5E-FDBA-4654-9EDA-5F8161B031D6}" presName="spacer" presStyleCnt="0"/>
      <dgm:spPr/>
    </dgm:pt>
    <dgm:pt modelId="{896A5372-A9F7-4FE9-AAA0-CB3A5BC25A28}" type="pres">
      <dgm:prSet presAssocID="{F204222C-5525-40E4-9345-8CFAFCEC109B}" presName="parentText" presStyleLbl="node1" presStyleIdx="3" presStyleCnt="6">
        <dgm:presLayoutVars>
          <dgm:chMax val="0"/>
          <dgm:bulletEnabled val="1"/>
        </dgm:presLayoutVars>
      </dgm:prSet>
      <dgm:spPr/>
    </dgm:pt>
    <dgm:pt modelId="{6982C471-149D-4B9F-A789-54593DA3B2C0}" type="pres">
      <dgm:prSet presAssocID="{714F11AE-AFDF-4424-985D-4E2A75B01660}" presName="spacer" presStyleCnt="0"/>
      <dgm:spPr/>
    </dgm:pt>
    <dgm:pt modelId="{DC50C46A-1F30-4B93-8890-224879854B5B}" type="pres">
      <dgm:prSet presAssocID="{8545192A-1F0A-407B-BEE4-C922AF15321E}" presName="parentText" presStyleLbl="node1" presStyleIdx="4" presStyleCnt="6">
        <dgm:presLayoutVars>
          <dgm:chMax val="0"/>
          <dgm:bulletEnabled val="1"/>
        </dgm:presLayoutVars>
      </dgm:prSet>
      <dgm:spPr/>
    </dgm:pt>
    <dgm:pt modelId="{48DC9080-4D7F-407A-B717-19F9D6BAB413}" type="pres">
      <dgm:prSet presAssocID="{07FF6441-17F7-4E56-A3A9-DFCFC4913F7B}" presName="spacer" presStyleCnt="0"/>
      <dgm:spPr/>
    </dgm:pt>
    <dgm:pt modelId="{F2EBDD97-4C2C-4056-B8B1-304026E8547E}" type="pres">
      <dgm:prSet presAssocID="{47DDFA5D-1433-47B3-9A73-0CEAB2F897BB}" presName="parentText" presStyleLbl="node1" presStyleIdx="5" presStyleCnt="6">
        <dgm:presLayoutVars>
          <dgm:chMax val="0"/>
          <dgm:bulletEnabled val="1"/>
        </dgm:presLayoutVars>
      </dgm:prSet>
      <dgm:spPr/>
    </dgm:pt>
  </dgm:ptLst>
  <dgm:cxnLst>
    <dgm:cxn modelId="{6BC1845D-BA6B-4C4D-92BB-B7C5CE2DC875}" type="presOf" srcId="{F204222C-5525-40E4-9345-8CFAFCEC109B}" destId="{896A5372-A9F7-4FE9-AAA0-CB3A5BC25A28}" srcOrd="0" destOrd="0" presId="urn:microsoft.com/office/officeart/2005/8/layout/vList2"/>
    <dgm:cxn modelId="{9C9EE947-5D06-421F-9D1D-A5AE4F786C20}" srcId="{E0F6BD19-4FA9-4E3C-98D5-54AB0A5A36AD}" destId="{8545192A-1F0A-407B-BEE4-C922AF15321E}" srcOrd="4" destOrd="0" parTransId="{8C34BBD9-12CB-418F-8038-1F4767C818C3}" sibTransId="{07FF6441-17F7-4E56-A3A9-DFCFC4913F7B}"/>
    <dgm:cxn modelId="{E0F8F05A-CDA8-4395-A2C0-07CCBA78A185}" type="presOf" srcId="{852B2ED9-86AA-4364-B755-39BD0757187B}" destId="{5CB3BCA2-98A5-4315-BFC3-B8807850D4F6}" srcOrd="0" destOrd="0" presId="urn:microsoft.com/office/officeart/2005/8/layout/vList2"/>
    <dgm:cxn modelId="{87A91789-AE13-489E-8D2D-BC395A3978E9}" srcId="{E0F6BD19-4FA9-4E3C-98D5-54AB0A5A36AD}" destId="{CEF97975-B650-438D-89BB-F51BCB71BB84}" srcOrd="0" destOrd="0" parTransId="{6D81193B-6802-4725-B66C-46B8BFEF05B5}" sibTransId="{96FE0EFA-26EB-44B8-B004-58C31EBB673F}"/>
    <dgm:cxn modelId="{409B289F-2D38-4F4D-AF97-C1A79648CE54}" type="presOf" srcId="{E0F6BD19-4FA9-4E3C-98D5-54AB0A5A36AD}" destId="{FB4E6CA6-90EC-4FF7-BD53-FE11D3B1DB34}" srcOrd="0" destOrd="0" presId="urn:microsoft.com/office/officeart/2005/8/layout/vList2"/>
    <dgm:cxn modelId="{09F540BC-3B9F-4DBB-A948-4AA97A7E7393}" type="presOf" srcId="{47DDFA5D-1433-47B3-9A73-0CEAB2F897BB}" destId="{F2EBDD97-4C2C-4056-B8B1-304026E8547E}" srcOrd="0" destOrd="0" presId="urn:microsoft.com/office/officeart/2005/8/layout/vList2"/>
    <dgm:cxn modelId="{CDBE0EC3-E825-41B9-821E-CB5EE7C09AB5}" srcId="{E0F6BD19-4FA9-4E3C-98D5-54AB0A5A36AD}" destId="{96CD34E1-0BC2-421F-8425-D025D1AF0018}" srcOrd="2" destOrd="0" parTransId="{E84E5771-FE79-432F-B7D8-FD57EE22D804}" sibTransId="{F5AF4E5E-FDBA-4654-9EDA-5F8161B031D6}"/>
    <dgm:cxn modelId="{9480ACC7-D71D-4596-8359-1200B6395D5F}" srcId="{E0F6BD19-4FA9-4E3C-98D5-54AB0A5A36AD}" destId="{F204222C-5525-40E4-9345-8CFAFCEC109B}" srcOrd="3" destOrd="0" parTransId="{8FF4E754-69F9-4142-AAA6-98269CEC30C0}" sibTransId="{714F11AE-AFDF-4424-985D-4E2A75B01660}"/>
    <dgm:cxn modelId="{27596ECC-1698-4A89-820B-DC7124D1EA76}" type="presOf" srcId="{96CD34E1-0BC2-421F-8425-D025D1AF0018}" destId="{764876FF-A040-4B4B-800C-694C728FDDBF}" srcOrd="0" destOrd="0" presId="urn:microsoft.com/office/officeart/2005/8/layout/vList2"/>
    <dgm:cxn modelId="{8DCBCED3-4941-45AB-BED8-A8328531BA8B}" srcId="{E0F6BD19-4FA9-4E3C-98D5-54AB0A5A36AD}" destId="{47DDFA5D-1433-47B3-9A73-0CEAB2F897BB}" srcOrd="5" destOrd="0" parTransId="{D2004651-416B-4AE7-9859-274A1D375982}" sibTransId="{02FDE698-EFB1-42E7-9653-3A496B7D93DE}"/>
    <dgm:cxn modelId="{92E3BBD5-91E3-45DE-9649-52D6192276A5}" type="presOf" srcId="{CEF97975-B650-438D-89BB-F51BCB71BB84}" destId="{8BB0C78F-0963-4C1F-99BD-DBC980FD9D8F}" srcOrd="0" destOrd="0" presId="urn:microsoft.com/office/officeart/2005/8/layout/vList2"/>
    <dgm:cxn modelId="{636661E0-3BB0-4857-AF98-790B5B1B6696}" type="presOf" srcId="{8545192A-1F0A-407B-BEE4-C922AF15321E}" destId="{DC50C46A-1F30-4B93-8890-224879854B5B}" srcOrd="0" destOrd="0" presId="urn:microsoft.com/office/officeart/2005/8/layout/vList2"/>
    <dgm:cxn modelId="{8B7ED6EF-4A98-4962-89D9-A78E38350EFF}" srcId="{E0F6BD19-4FA9-4E3C-98D5-54AB0A5A36AD}" destId="{852B2ED9-86AA-4364-B755-39BD0757187B}" srcOrd="1" destOrd="0" parTransId="{F534D473-5155-4D8B-992B-8A78FE0068C8}" sibTransId="{69B98C55-33D8-48C3-9386-3D6981E0E46F}"/>
    <dgm:cxn modelId="{263CC8B9-8990-4CC2-8D06-8E0F8C886AAA}" type="presParOf" srcId="{FB4E6CA6-90EC-4FF7-BD53-FE11D3B1DB34}" destId="{8BB0C78F-0963-4C1F-99BD-DBC980FD9D8F}" srcOrd="0" destOrd="0" presId="urn:microsoft.com/office/officeart/2005/8/layout/vList2"/>
    <dgm:cxn modelId="{7961266E-C276-4858-898E-9346E50ADDC0}" type="presParOf" srcId="{FB4E6CA6-90EC-4FF7-BD53-FE11D3B1DB34}" destId="{9BE97F89-4820-49EF-B9EF-53BE3DC79B04}" srcOrd="1" destOrd="0" presId="urn:microsoft.com/office/officeart/2005/8/layout/vList2"/>
    <dgm:cxn modelId="{8FB43C6E-CD60-4918-A807-F7305334E6FC}" type="presParOf" srcId="{FB4E6CA6-90EC-4FF7-BD53-FE11D3B1DB34}" destId="{5CB3BCA2-98A5-4315-BFC3-B8807850D4F6}" srcOrd="2" destOrd="0" presId="urn:microsoft.com/office/officeart/2005/8/layout/vList2"/>
    <dgm:cxn modelId="{7F91509F-5A11-4C79-92C5-77F88A109484}" type="presParOf" srcId="{FB4E6CA6-90EC-4FF7-BD53-FE11D3B1DB34}" destId="{81688D1E-CEBD-46A2-847C-278A39FF5FAD}" srcOrd="3" destOrd="0" presId="urn:microsoft.com/office/officeart/2005/8/layout/vList2"/>
    <dgm:cxn modelId="{4CFCFD6B-AA42-4D34-847A-DA91BEFB8CB1}" type="presParOf" srcId="{FB4E6CA6-90EC-4FF7-BD53-FE11D3B1DB34}" destId="{764876FF-A040-4B4B-800C-694C728FDDBF}" srcOrd="4" destOrd="0" presId="urn:microsoft.com/office/officeart/2005/8/layout/vList2"/>
    <dgm:cxn modelId="{D547E217-D983-4795-88F1-72355F04B3E0}" type="presParOf" srcId="{FB4E6CA6-90EC-4FF7-BD53-FE11D3B1DB34}" destId="{7AA1DDBC-BDC6-4A88-BB98-0B6860CDB210}" srcOrd="5" destOrd="0" presId="urn:microsoft.com/office/officeart/2005/8/layout/vList2"/>
    <dgm:cxn modelId="{E431CE92-A7AE-4330-AFD4-7257A032B8D5}" type="presParOf" srcId="{FB4E6CA6-90EC-4FF7-BD53-FE11D3B1DB34}" destId="{896A5372-A9F7-4FE9-AAA0-CB3A5BC25A28}" srcOrd="6" destOrd="0" presId="urn:microsoft.com/office/officeart/2005/8/layout/vList2"/>
    <dgm:cxn modelId="{73380236-4BDB-4CAE-8F05-CE6E5A926913}" type="presParOf" srcId="{FB4E6CA6-90EC-4FF7-BD53-FE11D3B1DB34}" destId="{6982C471-149D-4B9F-A789-54593DA3B2C0}" srcOrd="7" destOrd="0" presId="urn:microsoft.com/office/officeart/2005/8/layout/vList2"/>
    <dgm:cxn modelId="{ED2110F3-FA2F-42C0-B472-63FD85E0FA3A}" type="presParOf" srcId="{FB4E6CA6-90EC-4FF7-BD53-FE11D3B1DB34}" destId="{DC50C46A-1F30-4B93-8890-224879854B5B}" srcOrd="8" destOrd="0" presId="urn:microsoft.com/office/officeart/2005/8/layout/vList2"/>
    <dgm:cxn modelId="{C9D48DE6-E816-424B-B2AF-C7E15FA525B7}" type="presParOf" srcId="{FB4E6CA6-90EC-4FF7-BD53-FE11D3B1DB34}" destId="{48DC9080-4D7F-407A-B717-19F9D6BAB413}" srcOrd="9" destOrd="0" presId="urn:microsoft.com/office/officeart/2005/8/layout/vList2"/>
    <dgm:cxn modelId="{57EC18CD-AEA4-4FD2-83F2-097E2B6A0E37}" type="presParOf" srcId="{FB4E6CA6-90EC-4FF7-BD53-FE11D3B1DB34}" destId="{F2EBDD97-4C2C-4056-B8B1-304026E8547E}"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E0F6BD19-4FA9-4E3C-98D5-54AB0A5A36A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s-EC"/>
        </a:p>
      </dgm:t>
    </dgm:pt>
    <dgm:pt modelId="{CEF97975-B650-438D-89BB-F51BCB71BB84}">
      <dgm:prSet/>
      <dgm:spPr/>
      <dgm:t>
        <a:bodyPr/>
        <a:lstStyle/>
        <a:p>
          <a:r>
            <a:rPr lang="es-EC" b="0" i="0" dirty="0"/>
            <a:t>1º.Guía para la toma de decisiones.</a:t>
          </a:r>
          <a:br>
            <a:rPr lang="es-EC" b="0" i="0" dirty="0"/>
          </a:br>
          <a:endParaRPr lang="es-EC" b="0" i="0" dirty="0"/>
        </a:p>
        <a:p>
          <a:r>
            <a:rPr lang="es-EC" b="0" i="0" dirty="0"/>
            <a:t>2º.Guía para la eficiencia de la organización: La eficiencia se define en términos de la calidad total del esfuerzo humano y de recursos que una empresa invierte para alcanzar sus objetivos. </a:t>
          </a:r>
        </a:p>
        <a:p>
          <a:r>
            <a:rPr lang="es-EC" b="0" i="0" dirty="0"/>
            <a:t>3º.Guía para la coherencia de una organización.</a:t>
          </a:r>
          <a:br>
            <a:rPr lang="es-EC" b="0" i="0" dirty="0"/>
          </a:br>
          <a:endParaRPr lang="es-EC" b="0" i="0" dirty="0"/>
        </a:p>
        <a:p>
          <a:r>
            <a:rPr lang="es-EC" b="0" i="0" dirty="0"/>
            <a:t>4º.Guía para la evaluación de desempeño.</a:t>
          </a:r>
          <a:endParaRPr lang="es-EC" dirty="0"/>
        </a:p>
      </dgm:t>
    </dgm:pt>
    <dgm:pt modelId="{6D81193B-6802-4725-B66C-46B8BFEF05B5}" type="parTrans" cxnId="{87A91789-AE13-489E-8D2D-BC395A3978E9}">
      <dgm:prSet/>
      <dgm:spPr/>
      <dgm:t>
        <a:bodyPr/>
        <a:lstStyle/>
        <a:p>
          <a:endParaRPr lang="es-EC"/>
        </a:p>
      </dgm:t>
    </dgm:pt>
    <dgm:pt modelId="{96FE0EFA-26EB-44B8-B004-58C31EBB673F}" type="sibTrans" cxnId="{87A91789-AE13-489E-8D2D-BC395A3978E9}">
      <dgm:prSet/>
      <dgm:spPr/>
      <dgm:t>
        <a:bodyPr/>
        <a:lstStyle/>
        <a:p>
          <a:endParaRPr lang="es-EC"/>
        </a:p>
      </dgm:t>
    </dgm:pt>
    <dgm:pt modelId="{FB4E6CA6-90EC-4FF7-BD53-FE11D3B1DB34}" type="pres">
      <dgm:prSet presAssocID="{E0F6BD19-4FA9-4E3C-98D5-54AB0A5A36AD}" presName="linear" presStyleCnt="0">
        <dgm:presLayoutVars>
          <dgm:animLvl val="lvl"/>
          <dgm:resizeHandles val="exact"/>
        </dgm:presLayoutVars>
      </dgm:prSet>
      <dgm:spPr/>
    </dgm:pt>
    <dgm:pt modelId="{8BB0C78F-0963-4C1F-99BD-DBC980FD9D8F}" type="pres">
      <dgm:prSet presAssocID="{CEF97975-B650-438D-89BB-F51BCB71BB84}" presName="parentText" presStyleLbl="node1" presStyleIdx="0" presStyleCnt="1">
        <dgm:presLayoutVars>
          <dgm:chMax val="0"/>
          <dgm:bulletEnabled val="1"/>
        </dgm:presLayoutVars>
      </dgm:prSet>
      <dgm:spPr/>
    </dgm:pt>
  </dgm:ptLst>
  <dgm:cxnLst>
    <dgm:cxn modelId="{87A91789-AE13-489E-8D2D-BC395A3978E9}" srcId="{E0F6BD19-4FA9-4E3C-98D5-54AB0A5A36AD}" destId="{CEF97975-B650-438D-89BB-F51BCB71BB84}" srcOrd="0" destOrd="0" parTransId="{6D81193B-6802-4725-B66C-46B8BFEF05B5}" sibTransId="{96FE0EFA-26EB-44B8-B004-58C31EBB673F}"/>
    <dgm:cxn modelId="{91E261E9-79CD-4A22-A5D1-60C1BFB3421A}" type="presOf" srcId="{CEF97975-B650-438D-89BB-F51BCB71BB84}" destId="{8BB0C78F-0963-4C1F-99BD-DBC980FD9D8F}" srcOrd="0" destOrd="0" presId="urn:microsoft.com/office/officeart/2005/8/layout/vList2"/>
    <dgm:cxn modelId="{5F0540EE-1311-4B0D-A19E-0E6EA40FC820}" type="presOf" srcId="{E0F6BD19-4FA9-4E3C-98D5-54AB0A5A36AD}" destId="{FB4E6CA6-90EC-4FF7-BD53-FE11D3B1DB34}" srcOrd="0" destOrd="0" presId="urn:microsoft.com/office/officeart/2005/8/layout/vList2"/>
    <dgm:cxn modelId="{4E1D0374-0AC3-4DA8-8465-53E03913C790}" type="presParOf" srcId="{FB4E6CA6-90EC-4FF7-BD53-FE11D3B1DB34}" destId="{8BB0C78F-0963-4C1F-99BD-DBC980FD9D8F}"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E0F6BD19-4FA9-4E3C-98D5-54AB0A5A36A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s-EC"/>
        </a:p>
      </dgm:t>
    </dgm:pt>
    <dgm:pt modelId="{CEF97975-B650-438D-89BB-F51BCB71BB84}">
      <dgm:prSet/>
      <dgm:spPr/>
      <dgm:t>
        <a:bodyPr/>
        <a:lstStyle/>
        <a:p>
          <a:r>
            <a:rPr lang="es-EC" dirty="0"/>
            <a:t>Mantener informada a la ciudadanía respecto a la gestión de gobierno y de los proyectos de interés nacional priorizados o impulsados por el Presidente de la República, con el propósito de fomentar su participación contributiva y receptiva alrededor de los Objetivos Nacionales.</a:t>
          </a:r>
        </a:p>
      </dgm:t>
    </dgm:pt>
    <dgm:pt modelId="{6D81193B-6802-4725-B66C-46B8BFEF05B5}" type="parTrans" cxnId="{87A91789-AE13-489E-8D2D-BC395A3978E9}">
      <dgm:prSet/>
      <dgm:spPr/>
      <dgm:t>
        <a:bodyPr/>
        <a:lstStyle/>
        <a:p>
          <a:endParaRPr lang="es-EC"/>
        </a:p>
      </dgm:t>
    </dgm:pt>
    <dgm:pt modelId="{96FE0EFA-26EB-44B8-B004-58C31EBB673F}" type="sibTrans" cxnId="{87A91789-AE13-489E-8D2D-BC395A3978E9}">
      <dgm:prSet/>
      <dgm:spPr/>
      <dgm:t>
        <a:bodyPr/>
        <a:lstStyle/>
        <a:p>
          <a:endParaRPr lang="es-EC"/>
        </a:p>
      </dgm:t>
    </dgm:pt>
    <dgm:pt modelId="{FB4E6CA6-90EC-4FF7-BD53-FE11D3B1DB34}" type="pres">
      <dgm:prSet presAssocID="{E0F6BD19-4FA9-4E3C-98D5-54AB0A5A36AD}" presName="linear" presStyleCnt="0">
        <dgm:presLayoutVars>
          <dgm:animLvl val="lvl"/>
          <dgm:resizeHandles val="exact"/>
        </dgm:presLayoutVars>
      </dgm:prSet>
      <dgm:spPr/>
    </dgm:pt>
    <dgm:pt modelId="{8BB0C78F-0963-4C1F-99BD-DBC980FD9D8F}" type="pres">
      <dgm:prSet presAssocID="{CEF97975-B650-438D-89BB-F51BCB71BB84}" presName="parentText" presStyleLbl="node1" presStyleIdx="0" presStyleCnt="1">
        <dgm:presLayoutVars>
          <dgm:chMax val="0"/>
          <dgm:bulletEnabled val="1"/>
        </dgm:presLayoutVars>
      </dgm:prSet>
      <dgm:spPr/>
    </dgm:pt>
  </dgm:ptLst>
  <dgm:cxnLst>
    <dgm:cxn modelId="{F10C7563-CC0B-4DD4-A556-299E725ADB10}" type="presOf" srcId="{E0F6BD19-4FA9-4E3C-98D5-54AB0A5A36AD}" destId="{FB4E6CA6-90EC-4FF7-BD53-FE11D3B1DB34}" srcOrd="0" destOrd="0" presId="urn:microsoft.com/office/officeart/2005/8/layout/vList2"/>
    <dgm:cxn modelId="{75583447-A3CB-4262-86A5-3452D9CBA294}" type="presOf" srcId="{CEF97975-B650-438D-89BB-F51BCB71BB84}" destId="{8BB0C78F-0963-4C1F-99BD-DBC980FD9D8F}" srcOrd="0" destOrd="0" presId="urn:microsoft.com/office/officeart/2005/8/layout/vList2"/>
    <dgm:cxn modelId="{87A91789-AE13-489E-8D2D-BC395A3978E9}" srcId="{E0F6BD19-4FA9-4E3C-98D5-54AB0A5A36AD}" destId="{CEF97975-B650-438D-89BB-F51BCB71BB84}" srcOrd="0" destOrd="0" parTransId="{6D81193B-6802-4725-B66C-46B8BFEF05B5}" sibTransId="{96FE0EFA-26EB-44B8-B004-58C31EBB673F}"/>
    <dgm:cxn modelId="{5E159A4D-C6AA-4659-8681-9A98EDF99583}" type="presParOf" srcId="{FB4E6CA6-90EC-4FF7-BD53-FE11D3B1DB34}" destId="{8BB0C78F-0963-4C1F-99BD-DBC980FD9D8F}"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5C9E20-33BD-4A5A-92D3-CA841803484D}">
      <dsp:nvSpPr>
        <dsp:cNvPr id="0" name=""/>
        <dsp:cNvSpPr/>
      </dsp:nvSpPr>
      <dsp:spPr>
        <a:xfrm>
          <a:off x="0" y="1379"/>
          <a:ext cx="8351812" cy="49140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s-EC" sz="3000" b="0" i="0" kern="1200" dirty="0"/>
            <a:t>1º. </a:t>
          </a:r>
          <a:r>
            <a:rPr lang="es-EC" sz="3000" b="0" i="0" kern="1200" dirty="0" err="1"/>
            <a:t>ob-jactum</a:t>
          </a:r>
          <a:r>
            <a:rPr lang="es-EC" sz="3000" b="0" i="0" kern="1200" dirty="0"/>
            <a:t>, que significa "a donde se dirigen nuestras acciones."</a:t>
          </a:r>
          <a:br>
            <a:rPr lang="es-EC" sz="3000" b="0" i="0" kern="1200" dirty="0"/>
          </a:br>
          <a:r>
            <a:rPr lang="es-EC" sz="3000" b="0" i="0" kern="1200" dirty="0"/>
            <a:t>2º. Son resultados a ser alcanzados en un periodo determinado.</a:t>
          </a:r>
          <a:br>
            <a:rPr lang="es-EC" sz="3000" b="0" i="0" kern="1200" dirty="0"/>
          </a:br>
          <a:r>
            <a:rPr lang="es-EC" sz="3000" b="0" i="0" kern="1200" dirty="0"/>
            <a:t>3º. Los objetivos son los fines hacia los cuales está encaminada la actividad de una empresa.</a:t>
          </a:r>
          <a:br>
            <a:rPr lang="es-EC" sz="3000" b="0" i="0" kern="1200" dirty="0"/>
          </a:br>
          <a:r>
            <a:rPr lang="es-EC" sz="3000" b="0" i="0" kern="1200" dirty="0"/>
            <a:t>4º. Es considerado como el punto final de un programa administrativo.</a:t>
          </a:r>
          <a:br>
            <a:rPr lang="es-EC" sz="3000" kern="1200" dirty="0"/>
          </a:br>
          <a:endParaRPr lang="es-EC" sz="3000" kern="1200" dirty="0"/>
        </a:p>
      </dsp:txBody>
      <dsp:txXfrm>
        <a:off x="239882" y="241261"/>
        <a:ext cx="7872048" cy="4434236"/>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B0C78F-0963-4C1F-99BD-DBC980FD9D8F}">
      <dsp:nvSpPr>
        <dsp:cNvPr id="0" name=""/>
        <dsp:cNvSpPr/>
      </dsp:nvSpPr>
      <dsp:spPr>
        <a:xfrm>
          <a:off x="0" y="90299"/>
          <a:ext cx="8351812" cy="47361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5260" tIns="175260" rIns="175260" bIns="175260" numCol="1" spcCol="1270" anchor="ctr" anchorCtr="0">
          <a:noAutofit/>
        </a:bodyPr>
        <a:lstStyle/>
        <a:p>
          <a:pPr marL="0" lvl="0" indent="0" algn="l" defTabSz="2044700">
            <a:lnSpc>
              <a:spcPct val="90000"/>
            </a:lnSpc>
            <a:spcBef>
              <a:spcPct val="0"/>
            </a:spcBef>
            <a:spcAft>
              <a:spcPct val="35000"/>
            </a:spcAft>
            <a:buNone/>
          </a:pPr>
          <a:r>
            <a:rPr lang="es-EC" sz="4600" kern="1200" dirty="0"/>
            <a:t>1. Incrementar la calidad, calidez y oportunidad en el acceso y  entrega de las prestaciones y servicios institucionales a nivel </a:t>
          </a:r>
          <a:r>
            <a:rPr lang="es-EC" sz="4600" kern="1200" dirty="0" err="1"/>
            <a:t>instituciona</a:t>
          </a:r>
          <a:endParaRPr lang="es-EC" sz="4600" kern="1200" dirty="0"/>
        </a:p>
      </dsp:txBody>
      <dsp:txXfrm>
        <a:off x="231200" y="321499"/>
        <a:ext cx="7889412" cy="427376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B0C78F-0963-4C1F-99BD-DBC980FD9D8F}">
      <dsp:nvSpPr>
        <dsp:cNvPr id="0" name=""/>
        <dsp:cNvSpPr/>
      </dsp:nvSpPr>
      <dsp:spPr>
        <a:xfrm>
          <a:off x="0" y="141779"/>
          <a:ext cx="8351812" cy="463319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0" tIns="171450" rIns="171450" bIns="171450" numCol="1" spcCol="1270" anchor="ctr" anchorCtr="0">
          <a:noAutofit/>
        </a:bodyPr>
        <a:lstStyle/>
        <a:p>
          <a:pPr marL="0" lvl="0" indent="0" algn="l" defTabSz="2000250">
            <a:lnSpc>
              <a:spcPct val="90000"/>
            </a:lnSpc>
            <a:spcBef>
              <a:spcPct val="0"/>
            </a:spcBef>
            <a:spcAft>
              <a:spcPct val="35000"/>
            </a:spcAft>
            <a:buNone/>
          </a:pPr>
          <a:r>
            <a:rPr lang="es-EC" sz="4500" b="0" i="0" kern="1200" dirty="0"/>
            <a:t>Un objetivo organizacional es una situación deseada que la empresa intenta lograr, es una imagen que la organización pretende para el futuro. </a:t>
          </a:r>
          <a:endParaRPr lang="es-EC" sz="4500" kern="1200" dirty="0"/>
        </a:p>
      </dsp:txBody>
      <dsp:txXfrm>
        <a:off x="226174" y="367953"/>
        <a:ext cx="7899464" cy="418085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B0C78F-0963-4C1F-99BD-DBC980FD9D8F}">
      <dsp:nvSpPr>
        <dsp:cNvPr id="0" name=""/>
        <dsp:cNvSpPr/>
      </dsp:nvSpPr>
      <dsp:spPr>
        <a:xfrm>
          <a:off x="0" y="24779"/>
          <a:ext cx="8351812" cy="48672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s-EC" sz="1300" kern="1200" dirty="0"/>
            <a:t>Un conocido educador dijo en cierta ocasión: "Si piensa que la educación sale cara, dele una probadita a la ignorancia". Esta idea se puede aplicar al establecimiento de objetivos. Los estrategas deben evitar los siguientes caminos alternativos para “administrar sin objetivos".</a:t>
          </a:r>
        </a:p>
        <a:p>
          <a:pPr marL="0" lvl="0" indent="0" algn="l" defTabSz="577850">
            <a:lnSpc>
              <a:spcPct val="90000"/>
            </a:lnSpc>
            <a:spcBef>
              <a:spcPct val="0"/>
            </a:spcBef>
            <a:spcAft>
              <a:spcPct val="35000"/>
            </a:spcAft>
            <a:buNone/>
          </a:pPr>
          <a:r>
            <a:rPr lang="es-MX" sz="1300" b="1" kern="1200" dirty="0"/>
            <a:t>a)      Administrar por extrapolaciones.</a:t>
          </a:r>
        </a:p>
        <a:p>
          <a:pPr marL="0" lvl="0" indent="0" algn="l" defTabSz="577850">
            <a:lnSpc>
              <a:spcPct val="90000"/>
            </a:lnSpc>
            <a:spcBef>
              <a:spcPct val="0"/>
            </a:spcBef>
            <a:spcAft>
              <a:spcPct val="35000"/>
            </a:spcAft>
            <a:buNone/>
          </a:pPr>
          <a:r>
            <a:rPr lang="es-EC" sz="1300" kern="1200" dirty="0"/>
            <a:t>Se adhiere al principio "si no está roto, no lo arregle". Esta idea implica seguir haciendo más o menos lo mismo y de la misma manera, porque las cosas marchan bien.</a:t>
          </a:r>
        </a:p>
        <a:p>
          <a:pPr marL="0" lvl="0" indent="0" algn="l" defTabSz="577850">
            <a:lnSpc>
              <a:spcPct val="90000"/>
            </a:lnSpc>
            <a:spcBef>
              <a:spcPct val="0"/>
            </a:spcBef>
            <a:spcAft>
              <a:spcPct val="35000"/>
            </a:spcAft>
            <a:buNone/>
          </a:pPr>
          <a:r>
            <a:rPr lang="es-MX" sz="1300" b="1" kern="1200" dirty="0"/>
            <a:t>b)     Administrar por crisis.</a:t>
          </a:r>
        </a:p>
        <a:p>
          <a:pPr marL="0" lvl="0" indent="0" algn="l" defTabSz="577850">
            <a:lnSpc>
              <a:spcPct val="90000"/>
            </a:lnSpc>
            <a:spcBef>
              <a:spcPct val="0"/>
            </a:spcBef>
            <a:spcAft>
              <a:spcPct val="35000"/>
            </a:spcAft>
            <a:buNone/>
          </a:pPr>
          <a:r>
            <a:rPr lang="es-EC" sz="1300" kern="1200" dirty="0"/>
            <a:t>Se basa en la idea de que la verdadera medida de un estratega realmente bueno es su capacidad para resolver problemas. </a:t>
          </a:r>
        </a:p>
        <a:p>
          <a:pPr marL="0" lvl="0" indent="0" algn="l" defTabSz="577850">
            <a:lnSpc>
              <a:spcPct val="90000"/>
            </a:lnSpc>
            <a:spcBef>
              <a:spcPct val="0"/>
            </a:spcBef>
            <a:spcAft>
              <a:spcPct val="35000"/>
            </a:spcAft>
            <a:buNone/>
          </a:pPr>
          <a:r>
            <a:rPr lang="es-MX" sz="1300" b="1" kern="1200" dirty="0"/>
            <a:t>c)      Administrar por ideas subjetivas.</a:t>
          </a:r>
        </a:p>
        <a:p>
          <a:pPr marL="0" lvl="0" indent="0" algn="l" defTabSz="577850">
            <a:lnSpc>
              <a:spcPct val="90000"/>
            </a:lnSpc>
            <a:spcBef>
              <a:spcPct val="0"/>
            </a:spcBef>
            <a:spcAft>
              <a:spcPct val="35000"/>
            </a:spcAft>
            <a:buNone/>
          </a:pPr>
          <a:r>
            <a:rPr lang="es-EC" sz="1300" kern="1200" dirty="0"/>
            <a:t>Se basa en el concepto de que no existe un plan general que indique qué hacer ni qué camino seguir; sólo haga su mejor esfuerzo para hacer lo que usted considera que se debe hacer. En pocas palabras, "ocúpese de lo suyo, haciéndolo lo mejor posible" (en ocasiones se llama "el enfoque misterioso para la toma de decisiones" porque los subalternos tienen que suponer qué está ocurriendo y por qué).</a:t>
          </a:r>
        </a:p>
        <a:p>
          <a:pPr marL="0" lvl="0" indent="0" algn="l" defTabSz="577850">
            <a:lnSpc>
              <a:spcPct val="90000"/>
            </a:lnSpc>
            <a:spcBef>
              <a:spcPct val="0"/>
            </a:spcBef>
            <a:spcAft>
              <a:spcPct val="35000"/>
            </a:spcAft>
            <a:buNone/>
          </a:pPr>
          <a:r>
            <a:rPr lang="es-MX" sz="1300" b="1" kern="1200" dirty="0"/>
            <a:t>d)      Administrar por esperanzas.</a:t>
          </a:r>
        </a:p>
        <a:p>
          <a:pPr marL="0" lvl="0" indent="0" algn="l" defTabSz="577850">
            <a:lnSpc>
              <a:spcPct val="90000"/>
            </a:lnSpc>
            <a:spcBef>
              <a:spcPct val="0"/>
            </a:spcBef>
            <a:spcAft>
              <a:spcPct val="35000"/>
            </a:spcAft>
            <a:buNone/>
          </a:pPr>
          <a:r>
            <a:rPr lang="es-EC" sz="1300" kern="1200" dirty="0"/>
            <a:t>Se basa en el hecho de que el futuro está lleno de incertidumbres y de que si tratamos de triunfar pero no lo logramos, entonces acariciamos la esperanza de que nuestro segundo (o tercer) intento sí triunfen. Las decisiones se pronostican con la esperanza de que funcionen y de que los buenos tiempos están por llegar, sobre todo si la suerte y la fortuna nos sonríen.</a:t>
          </a:r>
        </a:p>
      </dsp:txBody>
      <dsp:txXfrm>
        <a:off x="237597" y="262376"/>
        <a:ext cx="7876618" cy="439200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B0C78F-0963-4C1F-99BD-DBC980FD9D8F}">
      <dsp:nvSpPr>
        <dsp:cNvPr id="0" name=""/>
        <dsp:cNvSpPr/>
      </dsp:nvSpPr>
      <dsp:spPr>
        <a:xfrm>
          <a:off x="0" y="128594"/>
          <a:ext cx="8351812" cy="89505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s-EC" sz="1600" kern="1200" dirty="0"/>
            <a:t>Peter Drucker: sugiere cuales </a:t>
          </a:r>
          <a:r>
            <a:rPr lang="es-EC" sz="1600" kern="1200" dirty="0" err="1"/>
            <a:t>deberian</a:t>
          </a:r>
          <a:r>
            <a:rPr lang="es-EC" sz="1600" kern="1200" dirty="0"/>
            <a:t> ser las </a:t>
          </a:r>
          <a:r>
            <a:rPr lang="es-EC" sz="1600" kern="1200" dirty="0" err="1"/>
            <a:t>areas</a:t>
          </a:r>
          <a:r>
            <a:rPr lang="es-EC" sz="1600" kern="1200" dirty="0"/>
            <a:t> de resultado clave de una empresa:</a:t>
          </a:r>
        </a:p>
      </dsp:txBody>
      <dsp:txXfrm>
        <a:off x="43693" y="172287"/>
        <a:ext cx="8264426" cy="807664"/>
      </dsp:txXfrm>
    </dsp:sp>
    <dsp:sp modelId="{CB87D41C-CDB5-4279-A6B7-0649CA9116F6}">
      <dsp:nvSpPr>
        <dsp:cNvPr id="0" name=""/>
        <dsp:cNvSpPr/>
      </dsp:nvSpPr>
      <dsp:spPr>
        <a:xfrm>
          <a:off x="0" y="1069724"/>
          <a:ext cx="8351812" cy="89505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s-EC" sz="1600" kern="1200" dirty="0" err="1"/>
            <a:t>Posicion</a:t>
          </a:r>
          <a:r>
            <a:rPr lang="es-EC" sz="1600" kern="1200" dirty="0"/>
            <a:t> en el mercado, </a:t>
          </a:r>
          <a:r>
            <a:rPr lang="es-EC" sz="1600" kern="1200" dirty="0" err="1"/>
            <a:t>innovacion</a:t>
          </a:r>
          <a:r>
            <a:rPr lang="es-EC" sz="1600" kern="1200" dirty="0"/>
            <a:t>, productividad, recursos </a:t>
          </a:r>
          <a:r>
            <a:rPr lang="es-EC" sz="1600" kern="1200" dirty="0" err="1"/>
            <a:t>fisicos</a:t>
          </a:r>
          <a:r>
            <a:rPr lang="es-EC" sz="1600" kern="1200" dirty="0"/>
            <a:t> y financieros, rentabilidad, </a:t>
          </a:r>
          <a:r>
            <a:rPr lang="es-EC" sz="1600" kern="1200" dirty="0" err="1"/>
            <a:t>desempeno</a:t>
          </a:r>
          <a:r>
            <a:rPr lang="es-EC" sz="1600" kern="1200" dirty="0"/>
            <a:t> y desarrollo del gerente, </a:t>
          </a:r>
          <a:r>
            <a:rPr lang="es-EC" sz="1600" kern="1200" dirty="0" err="1"/>
            <a:t>desempeno</a:t>
          </a:r>
          <a:r>
            <a:rPr lang="es-EC" sz="1600" kern="1200" dirty="0"/>
            <a:t> y actitud del trabajador y responsabilidad publica</a:t>
          </a:r>
        </a:p>
      </dsp:txBody>
      <dsp:txXfrm>
        <a:off x="43693" y="1113417"/>
        <a:ext cx="8264426" cy="807664"/>
      </dsp:txXfrm>
    </dsp:sp>
    <dsp:sp modelId="{593DEEE8-27BB-4D86-9AD0-4251158C085E}">
      <dsp:nvSpPr>
        <dsp:cNvPr id="0" name=""/>
        <dsp:cNvSpPr/>
      </dsp:nvSpPr>
      <dsp:spPr>
        <a:xfrm>
          <a:off x="0" y="2010854"/>
          <a:ext cx="8351812" cy="89505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s-EC" sz="1600" kern="1200" dirty="0"/>
            <a:t>A estas estos </a:t>
          </a:r>
          <a:r>
            <a:rPr lang="es-EC" sz="1600" kern="1200" dirty="0" err="1"/>
            <a:t>ultimos</a:t>
          </a:r>
          <a:r>
            <a:rPr lang="es-EC" sz="1600" kern="1200" dirty="0"/>
            <a:t> anos se han sumado dos: calidad y servicio.</a:t>
          </a:r>
        </a:p>
      </dsp:txBody>
      <dsp:txXfrm>
        <a:off x="43693" y="2054547"/>
        <a:ext cx="8264426" cy="807664"/>
      </dsp:txXfrm>
    </dsp:sp>
    <dsp:sp modelId="{A07ED573-F461-4523-A321-E01E32EBE831}">
      <dsp:nvSpPr>
        <dsp:cNvPr id="0" name=""/>
        <dsp:cNvSpPr/>
      </dsp:nvSpPr>
      <dsp:spPr>
        <a:xfrm>
          <a:off x="0" y="2951984"/>
          <a:ext cx="8351812" cy="89505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s-EC" sz="1600" kern="1200" dirty="0" err="1"/>
            <a:t>Ejm</a:t>
          </a:r>
          <a:r>
            <a:rPr lang="es-EC" sz="1600" kern="1200" dirty="0"/>
            <a:t>: Lograr un rendimiento de 10% sobre la </a:t>
          </a:r>
          <a:r>
            <a:rPr lang="es-EC" sz="1600" kern="1200" dirty="0" err="1"/>
            <a:t>inversion</a:t>
          </a:r>
          <a:r>
            <a:rPr lang="es-EC" sz="1600" kern="1200" dirty="0"/>
            <a:t> para finales del ano calendario de 2011 (rentabilidad). </a:t>
          </a:r>
        </a:p>
      </dsp:txBody>
      <dsp:txXfrm>
        <a:off x="43693" y="2995677"/>
        <a:ext cx="8264426" cy="807664"/>
      </dsp:txXfrm>
    </dsp:sp>
    <dsp:sp modelId="{BBF36464-A7E4-4610-BE4B-33AAB4D8074B}">
      <dsp:nvSpPr>
        <dsp:cNvPr id="0" name=""/>
        <dsp:cNvSpPr/>
      </dsp:nvSpPr>
      <dsp:spPr>
        <a:xfrm>
          <a:off x="0" y="3893115"/>
          <a:ext cx="8351812" cy="89505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s-EC" sz="1600" kern="1200"/>
            <a:t>Aumentar </a:t>
          </a:r>
          <a:r>
            <a:rPr lang="es-EC" sz="1600" kern="1200" dirty="0"/>
            <a:t>7% el numero de unidades de producto x fabricadas en un ano sin elevar los costos o reducir calidad (productividad)</a:t>
          </a:r>
        </a:p>
      </dsp:txBody>
      <dsp:txXfrm>
        <a:off x="43693" y="3936808"/>
        <a:ext cx="8264426" cy="80766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A36B59-DBF2-4CA1-B3AC-75F6B3A4798F}">
      <dsp:nvSpPr>
        <dsp:cNvPr id="0" name=""/>
        <dsp:cNvSpPr/>
      </dsp:nvSpPr>
      <dsp:spPr>
        <a:xfrm>
          <a:off x="3270363" y="0"/>
          <a:ext cx="1308145" cy="948105"/>
        </a:xfrm>
        <a:prstGeom prst="trapezoid">
          <a:avLst>
            <a:gd name="adj" fmla="val 68987"/>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s-EC" sz="1200" kern="1200" dirty="0" err="1"/>
            <a:t>Proposito</a:t>
          </a:r>
          <a:r>
            <a:rPr lang="es-EC" sz="1200" kern="1200" dirty="0"/>
            <a:t> </a:t>
          </a:r>
          <a:r>
            <a:rPr lang="es-EC" sz="1200" kern="1200" dirty="0" err="1"/>
            <a:t>socioeconomico</a:t>
          </a:r>
          <a:endParaRPr lang="es-EC" sz="1200" kern="1200" dirty="0"/>
        </a:p>
      </dsp:txBody>
      <dsp:txXfrm>
        <a:off x="3270363" y="0"/>
        <a:ext cx="1308145" cy="948105"/>
      </dsp:txXfrm>
    </dsp:sp>
    <dsp:sp modelId="{094744D5-7A2E-47D3-A21D-FF1FA402719E}">
      <dsp:nvSpPr>
        <dsp:cNvPr id="0" name=""/>
        <dsp:cNvSpPr/>
      </dsp:nvSpPr>
      <dsp:spPr>
        <a:xfrm>
          <a:off x="2616290" y="948105"/>
          <a:ext cx="2616290" cy="948105"/>
        </a:xfrm>
        <a:prstGeom prst="trapezoid">
          <a:avLst>
            <a:gd name="adj" fmla="val 68987"/>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s-EC" sz="1200" kern="1200" dirty="0" err="1"/>
            <a:t>Mision</a:t>
          </a:r>
          <a:endParaRPr lang="es-EC" sz="1200" kern="1200" dirty="0"/>
        </a:p>
      </dsp:txBody>
      <dsp:txXfrm>
        <a:off x="3074141" y="948105"/>
        <a:ext cx="1700588" cy="948105"/>
      </dsp:txXfrm>
    </dsp:sp>
    <dsp:sp modelId="{1C768BC4-E7C2-4C81-B56B-B559F8C2CFA3}">
      <dsp:nvSpPr>
        <dsp:cNvPr id="0" name=""/>
        <dsp:cNvSpPr/>
      </dsp:nvSpPr>
      <dsp:spPr>
        <a:xfrm>
          <a:off x="1962218" y="1896210"/>
          <a:ext cx="3924436" cy="948105"/>
        </a:xfrm>
        <a:prstGeom prst="trapezoid">
          <a:avLst>
            <a:gd name="adj" fmla="val 68987"/>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s-EC" sz="1200" kern="1200" dirty="0"/>
            <a:t>Objetivos generales de la organización (largo plazo)</a:t>
          </a:r>
        </a:p>
      </dsp:txBody>
      <dsp:txXfrm>
        <a:off x="2648994" y="1896210"/>
        <a:ext cx="2550883" cy="948105"/>
      </dsp:txXfrm>
    </dsp:sp>
    <dsp:sp modelId="{A172EC4C-27B0-48CB-8524-898EE8596ABC}">
      <dsp:nvSpPr>
        <dsp:cNvPr id="0" name=""/>
        <dsp:cNvSpPr/>
      </dsp:nvSpPr>
      <dsp:spPr>
        <a:xfrm>
          <a:off x="1308145" y="2844316"/>
          <a:ext cx="5232581" cy="948105"/>
        </a:xfrm>
        <a:prstGeom prst="trapezoid">
          <a:avLst>
            <a:gd name="adj" fmla="val 68987"/>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s-EC" sz="1200" kern="1200" dirty="0"/>
            <a:t>Objetivos Divisionales</a:t>
          </a:r>
        </a:p>
      </dsp:txBody>
      <dsp:txXfrm>
        <a:off x="2223847" y="2844316"/>
        <a:ext cx="3401177" cy="948105"/>
      </dsp:txXfrm>
    </dsp:sp>
    <dsp:sp modelId="{0D618B38-B122-4BAD-89ED-E2155818928F}">
      <dsp:nvSpPr>
        <dsp:cNvPr id="0" name=""/>
        <dsp:cNvSpPr/>
      </dsp:nvSpPr>
      <dsp:spPr>
        <a:xfrm>
          <a:off x="654072" y="3792421"/>
          <a:ext cx="6540726" cy="948105"/>
        </a:xfrm>
        <a:prstGeom prst="trapezoid">
          <a:avLst>
            <a:gd name="adj" fmla="val 68987"/>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s-EC" sz="1200" kern="1200" dirty="0"/>
            <a:t>Objetivos Departamentales y de Unidades</a:t>
          </a:r>
        </a:p>
      </dsp:txBody>
      <dsp:txXfrm>
        <a:off x="1798699" y="3792421"/>
        <a:ext cx="4251472" cy="948105"/>
      </dsp:txXfrm>
    </dsp:sp>
    <dsp:sp modelId="{5BD4EC63-4408-4695-AD9E-C875115C705B}">
      <dsp:nvSpPr>
        <dsp:cNvPr id="0" name=""/>
        <dsp:cNvSpPr/>
      </dsp:nvSpPr>
      <dsp:spPr>
        <a:xfrm>
          <a:off x="0" y="4740526"/>
          <a:ext cx="7848872" cy="948105"/>
        </a:xfrm>
        <a:prstGeom prst="trapezoid">
          <a:avLst>
            <a:gd name="adj" fmla="val 68987"/>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s-EC" sz="1200" kern="1200" dirty="0"/>
            <a:t>Objetivos individuales : </a:t>
          </a:r>
          <a:r>
            <a:rPr lang="es-EC" sz="1200" kern="1200" dirty="0" err="1"/>
            <a:t>Desempeno</a:t>
          </a:r>
          <a:r>
            <a:rPr lang="es-EC" sz="1200" kern="1200" dirty="0"/>
            <a:t>. Objetivos de desarrollo personal</a:t>
          </a:r>
        </a:p>
      </dsp:txBody>
      <dsp:txXfrm>
        <a:off x="1373552" y="4740526"/>
        <a:ext cx="5101766" cy="94810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D21984-D47B-43D6-93E6-0C9406461D40}">
      <dsp:nvSpPr>
        <dsp:cNvPr id="0" name=""/>
        <dsp:cNvSpPr/>
      </dsp:nvSpPr>
      <dsp:spPr>
        <a:xfrm>
          <a:off x="0" y="235901"/>
          <a:ext cx="6000750" cy="45571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rtl="0">
            <a:lnSpc>
              <a:spcPct val="90000"/>
            </a:lnSpc>
            <a:spcBef>
              <a:spcPct val="0"/>
            </a:spcBef>
            <a:spcAft>
              <a:spcPct val="35000"/>
            </a:spcAft>
            <a:buNone/>
          </a:pPr>
          <a:r>
            <a:rPr lang="es-ES_tradnl" sz="1900" b="1" kern="1200"/>
            <a:t>Cuantificables</a:t>
          </a:r>
          <a:endParaRPr lang="es-EC" sz="1900" kern="1200"/>
        </a:p>
      </dsp:txBody>
      <dsp:txXfrm>
        <a:off x="22246" y="258147"/>
        <a:ext cx="5956258" cy="411223"/>
      </dsp:txXfrm>
    </dsp:sp>
    <dsp:sp modelId="{B4876448-78F6-41D3-8A4B-ADE075D6E41F}">
      <dsp:nvSpPr>
        <dsp:cNvPr id="0" name=""/>
        <dsp:cNvSpPr/>
      </dsp:nvSpPr>
      <dsp:spPr>
        <a:xfrm>
          <a:off x="0" y="746336"/>
          <a:ext cx="6000750" cy="45571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rtl="0">
            <a:lnSpc>
              <a:spcPct val="90000"/>
            </a:lnSpc>
            <a:spcBef>
              <a:spcPct val="0"/>
            </a:spcBef>
            <a:spcAft>
              <a:spcPct val="35000"/>
            </a:spcAft>
            <a:buNone/>
          </a:pPr>
          <a:r>
            <a:rPr lang="es-ES_tradnl" sz="1900" b="1" kern="1200"/>
            <a:t>Fijados para un período de tiempo</a:t>
          </a:r>
          <a:endParaRPr lang="es-EC" sz="1900" kern="1200"/>
        </a:p>
      </dsp:txBody>
      <dsp:txXfrm>
        <a:off x="22246" y="768582"/>
        <a:ext cx="5956258" cy="411223"/>
      </dsp:txXfrm>
    </dsp:sp>
    <dsp:sp modelId="{97A180E4-56D9-4D69-8B95-8783E8844755}">
      <dsp:nvSpPr>
        <dsp:cNvPr id="0" name=""/>
        <dsp:cNvSpPr/>
      </dsp:nvSpPr>
      <dsp:spPr>
        <a:xfrm>
          <a:off x="0" y="1256771"/>
          <a:ext cx="6000750" cy="45571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rtl="0">
            <a:lnSpc>
              <a:spcPct val="90000"/>
            </a:lnSpc>
            <a:spcBef>
              <a:spcPct val="0"/>
            </a:spcBef>
            <a:spcAft>
              <a:spcPct val="35000"/>
            </a:spcAft>
            <a:buNone/>
          </a:pPr>
          <a:r>
            <a:rPr lang="es-ES_tradnl" sz="1900" b="1" kern="1200"/>
            <a:t>Factibles de lograrse</a:t>
          </a:r>
          <a:endParaRPr lang="es-EC" sz="1900" kern="1200"/>
        </a:p>
      </dsp:txBody>
      <dsp:txXfrm>
        <a:off x="22246" y="1279017"/>
        <a:ext cx="5956258" cy="411223"/>
      </dsp:txXfrm>
    </dsp:sp>
    <dsp:sp modelId="{E739A1E4-8419-4957-9E03-71C6CE79C274}">
      <dsp:nvSpPr>
        <dsp:cNvPr id="0" name=""/>
        <dsp:cNvSpPr/>
      </dsp:nvSpPr>
      <dsp:spPr>
        <a:xfrm>
          <a:off x="0" y="1767206"/>
          <a:ext cx="6000750" cy="45571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rtl="0">
            <a:lnSpc>
              <a:spcPct val="90000"/>
            </a:lnSpc>
            <a:spcBef>
              <a:spcPct val="0"/>
            </a:spcBef>
            <a:spcAft>
              <a:spcPct val="35000"/>
            </a:spcAft>
            <a:buNone/>
          </a:pPr>
          <a:r>
            <a:rPr lang="es-ES_tradnl" sz="1900" b="1" kern="1200"/>
            <a:t>Estimulantes</a:t>
          </a:r>
          <a:endParaRPr lang="es-EC" sz="1900" kern="1200"/>
        </a:p>
      </dsp:txBody>
      <dsp:txXfrm>
        <a:off x="22246" y="1789452"/>
        <a:ext cx="5956258" cy="411223"/>
      </dsp:txXfrm>
    </dsp:sp>
    <dsp:sp modelId="{828A7557-96DE-4F98-A318-CFE886B7A190}">
      <dsp:nvSpPr>
        <dsp:cNvPr id="0" name=""/>
        <dsp:cNvSpPr/>
      </dsp:nvSpPr>
      <dsp:spPr>
        <a:xfrm>
          <a:off x="0" y="2277641"/>
          <a:ext cx="6000750" cy="45571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rtl="0">
            <a:lnSpc>
              <a:spcPct val="90000"/>
            </a:lnSpc>
            <a:spcBef>
              <a:spcPct val="0"/>
            </a:spcBef>
            <a:spcAft>
              <a:spcPct val="35000"/>
            </a:spcAft>
            <a:buNone/>
          </a:pPr>
          <a:r>
            <a:rPr lang="es-ES_tradnl" sz="1900" b="1" kern="1200"/>
            <a:t>Conocidos, entendidos y aceptados por todos</a:t>
          </a:r>
          <a:endParaRPr lang="es-EC" sz="1900" kern="1200"/>
        </a:p>
      </dsp:txBody>
      <dsp:txXfrm>
        <a:off x="22246" y="2299887"/>
        <a:ext cx="5956258" cy="411223"/>
      </dsp:txXfrm>
    </dsp:sp>
    <dsp:sp modelId="{88145CCB-6718-450D-ACF8-2CDE26F58790}">
      <dsp:nvSpPr>
        <dsp:cNvPr id="0" name=""/>
        <dsp:cNvSpPr/>
      </dsp:nvSpPr>
      <dsp:spPr>
        <a:xfrm>
          <a:off x="0" y="2788076"/>
          <a:ext cx="6000750" cy="45571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rtl="0">
            <a:lnSpc>
              <a:spcPct val="90000"/>
            </a:lnSpc>
            <a:spcBef>
              <a:spcPct val="0"/>
            </a:spcBef>
            <a:spcAft>
              <a:spcPct val="35000"/>
            </a:spcAft>
            <a:buNone/>
          </a:pPr>
          <a:r>
            <a:rPr lang="es-ES_tradnl" sz="1900" b="1" kern="1200"/>
            <a:t>Flexibles</a:t>
          </a:r>
          <a:endParaRPr lang="es-EC" sz="1900" kern="1200"/>
        </a:p>
      </dsp:txBody>
      <dsp:txXfrm>
        <a:off x="22246" y="2810322"/>
        <a:ext cx="5956258" cy="411223"/>
      </dsp:txXfrm>
    </dsp:sp>
    <dsp:sp modelId="{FF18A971-5385-40F8-808D-97690C4693ED}">
      <dsp:nvSpPr>
        <dsp:cNvPr id="0" name=""/>
        <dsp:cNvSpPr/>
      </dsp:nvSpPr>
      <dsp:spPr>
        <a:xfrm>
          <a:off x="0" y="3298511"/>
          <a:ext cx="6000750" cy="45571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rtl="0">
            <a:lnSpc>
              <a:spcPct val="90000"/>
            </a:lnSpc>
            <a:spcBef>
              <a:spcPct val="0"/>
            </a:spcBef>
            <a:spcAft>
              <a:spcPct val="35000"/>
            </a:spcAft>
            <a:buNone/>
          </a:pPr>
          <a:r>
            <a:rPr lang="es-ES_tradnl" sz="1900" b="1" kern="1200"/>
            <a:t>Generados a través de procesos participativos</a:t>
          </a:r>
          <a:endParaRPr lang="es-EC" sz="1900" kern="1200"/>
        </a:p>
      </dsp:txBody>
      <dsp:txXfrm>
        <a:off x="22246" y="3320757"/>
        <a:ext cx="5956258" cy="411223"/>
      </dsp:txXfrm>
    </dsp:sp>
    <dsp:sp modelId="{E8DF54A9-B228-48E7-A02D-153BFA658D41}">
      <dsp:nvSpPr>
        <dsp:cNvPr id="0" name=""/>
        <dsp:cNvSpPr/>
      </dsp:nvSpPr>
      <dsp:spPr>
        <a:xfrm>
          <a:off x="0" y="3808946"/>
          <a:ext cx="6000750" cy="45571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rtl="0">
            <a:lnSpc>
              <a:spcPct val="90000"/>
            </a:lnSpc>
            <a:spcBef>
              <a:spcPct val="0"/>
            </a:spcBef>
            <a:spcAft>
              <a:spcPct val="35000"/>
            </a:spcAft>
            <a:buNone/>
          </a:pPr>
          <a:r>
            <a:rPr lang="es-ES_tradnl" sz="1900" b="1" kern="1200"/>
            <a:t>Relacionados y consistentes con misión y visión</a:t>
          </a:r>
          <a:endParaRPr lang="es-EC" sz="1900" kern="1200"/>
        </a:p>
      </dsp:txBody>
      <dsp:txXfrm>
        <a:off x="22246" y="3831192"/>
        <a:ext cx="5956258" cy="411223"/>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B0C78F-0963-4C1F-99BD-DBC980FD9D8F}">
      <dsp:nvSpPr>
        <dsp:cNvPr id="0" name=""/>
        <dsp:cNvSpPr/>
      </dsp:nvSpPr>
      <dsp:spPr>
        <a:xfrm>
          <a:off x="0" y="54119"/>
          <a:ext cx="8351812" cy="7558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s-EC" sz="1900" b="0" i="0" kern="1200" dirty="0"/>
            <a:t>Consolidación del </a:t>
          </a:r>
          <a:r>
            <a:rPr lang="es-EC" sz="1900" b="1" i="0" kern="1200" dirty="0">
              <a:hlinkClick xmlns:r="http://schemas.openxmlformats.org/officeDocument/2006/relationships" r:id="rId1"/>
            </a:rPr>
            <a:t>patrimonio</a:t>
          </a:r>
          <a:r>
            <a:rPr lang="es-EC" sz="1900" b="0" i="0" kern="1200" dirty="0"/>
            <a:t>.</a:t>
          </a:r>
          <a:br>
            <a:rPr lang="es-EC" sz="1900" b="0" i="0" kern="1200" dirty="0"/>
          </a:br>
          <a:endParaRPr lang="es-EC" sz="1900" kern="1200" dirty="0"/>
        </a:p>
      </dsp:txBody>
      <dsp:txXfrm>
        <a:off x="36896" y="91015"/>
        <a:ext cx="8278020" cy="682028"/>
      </dsp:txXfrm>
    </dsp:sp>
    <dsp:sp modelId="{5CB3BCA2-98A5-4315-BFC3-B8807850D4F6}">
      <dsp:nvSpPr>
        <dsp:cNvPr id="0" name=""/>
        <dsp:cNvSpPr/>
      </dsp:nvSpPr>
      <dsp:spPr>
        <a:xfrm>
          <a:off x="0" y="864660"/>
          <a:ext cx="8351812" cy="7558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s-EC" sz="1900" b="0" i="0" kern="1200" dirty="0"/>
            <a:t>Mejoramiento de la </a:t>
          </a:r>
          <a:r>
            <a:rPr lang="es-EC" sz="1900" b="1" i="0" kern="1200" dirty="0">
              <a:hlinkClick xmlns:r="http://schemas.openxmlformats.org/officeDocument/2006/relationships" r:id="rId2"/>
            </a:rPr>
            <a:t>tecnología</a:t>
          </a:r>
          <a:r>
            <a:rPr lang="es-EC" sz="1900" b="0" i="0" kern="1200" dirty="0"/>
            <a:t> de punta.</a:t>
          </a:r>
          <a:br>
            <a:rPr lang="es-EC" sz="1900" b="0" i="0" kern="1200" dirty="0"/>
          </a:br>
          <a:endParaRPr lang="es-EC" sz="1900" kern="1200" dirty="0"/>
        </a:p>
      </dsp:txBody>
      <dsp:txXfrm>
        <a:off x="36896" y="901556"/>
        <a:ext cx="8278020" cy="682028"/>
      </dsp:txXfrm>
    </dsp:sp>
    <dsp:sp modelId="{764876FF-A040-4B4B-800C-694C728FDDBF}">
      <dsp:nvSpPr>
        <dsp:cNvPr id="0" name=""/>
        <dsp:cNvSpPr/>
      </dsp:nvSpPr>
      <dsp:spPr>
        <a:xfrm>
          <a:off x="0" y="1675200"/>
          <a:ext cx="8351812" cy="7558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s-EC" sz="1900" b="0" i="0" kern="1200" dirty="0"/>
            <a:t>Crecimiento sostenido.</a:t>
          </a:r>
          <a:br>
            <a:rPr lang="es-EC" sz="1900" b="0" i="0" kern="1200" dirty="0"/>
          </a:br>
          <a:endParaRPr lang="es-EC" sz="1900" kern="1200" dirty="0"/>
        </a:p>
      </dsp:txBody>
      <dsp:txXfrm>
        <a:off x="36896" y="1712096"/>
        <a:ext cx="8278020" cy="682028"/>
      </dsp:txXfrm>
    </dsp:sp>
    <dsp:sp modelId="{896A5372-A9F7-4FE9-AAA0-CB3A5BC25A28}">
      <dsp:nvSpPr>
        <dsp:cNvPr id="0" name=""/>
        <dsp:cNvSpPr/>
      </dsp:nvSpPr>
      <dsp:spPr>
        <a:xfrm>
          <a:off x="0" y="2485740"/>
          <a:ext cx="8351812" cy="7558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s-EC" sz="1900" b="0" i="0" kern="1200" dirty="0"/>
            <a:t>Reducción de la cartera en mora.</a:t>
          </a:r>
          <a:br>
            <a:rPr lang="es-EC" sz="1900" b="0" i="0" kern="1200" dirty="0"/>
          </a:br>
          <a:endParaRPr lang="es-EC" sz="1900" kern="1200" dirty="0"/>
        </a:p>
      </dsp:txBody>
      <dsp:txXfrm>
        <a:off x="36896" y="2522636"/>
        <a:ext cx="8278020" cy="682028"/>
      </dsp:txXfrm>
    </dsp:sp>
    <dsp:sp modelId="{DC50C46A-1F30-4B93-8890-224879854B5B}">
      <dsp:nvSpPr>
        <dsp:cNvPr id="0" name=""/>
        <dsp:cNvSpPr/>
      </dsp:nvSpPr>
      <dsp:spPr>
        <a:xfrm>
          <a:off x="0" y="3296280"/>
          <a:ext cx="8351812" cy="7558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s-EC" sz="1900" b="0" i="0" kern="1200" dirty="0"/>
            <a:t>· </a:t>
          </a:r>
          <a:r>
            <a:rPr lang="es-EC" sz="1900" b="1" i="0" kern="1200" dirty="0">
              <a:hlinkClick xmlns:r="http://schemas.openxmlformats.org/officeDocument/2006/relationships" r:id="rId3"/>
            </a:rPr>
            <a:t>Integración</a:t>
          </a:r>
          <a:r>
            <a:rPr lang="es-EC" sz="1900" b="0" i="0" kern="1200" dirty="0"/>
            <a:t> con los socios y la sociedad</a:t>
          </a:r>
          <a:br>
            <a:rPr lang="es-EC" sz="1900" b="0" i="0" kern="1200" dirty="0"/>
          </a:br>
          <a:endParaRPr lang="es-EC" sz="1900" kern="1200" dirty="0"/>
        </a:p>
      </dsp:txBody>
      <dsp:txXfrm>
        <a:off x="36896" y="3333176"/>
        <a:ext cx="8278020" cy="682028"/>
      </dsp:txXfrm>
    </dsp:sp>
    <dsp:sp modelId="{F2EBDD97-4C2C-4056-B8B1-304026E8547E}">
      <dsp:nvSpPr>
        <dsp:cNvPr id="0" name=""/>
        <dsp:cNvSpPr/>
      </dsp:nvSpPr>
      <dsp:spPr>
        <a:xfrm>
          <a:off x="0" y="4106820"/>
          <a:ext cx="8351812" cy="7558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s-EC" sz="1900" b="0" i="0" kern="1200"/>
            <a:t>·</a:t>
          </a:r>
          <a:r>
            <a:rPr lang="es-EC" sz="1900" b="0" i="0" kern="1200" dirty="0"/>
            <a:t> </a:t>
          </a:r>
          <a:r>
            <a:rPr lang="es-EC" sz="1900" b="1" i="0" kern="1200" dirty="0">
              <a:hlinkClick xmlns:r="http://schemas.openxmlformats.org/officeDocument/2006/relationships" r:id="rId4"/>
            </a:rPr>
            <a:t>Capacitación</a:t>
          </a:r>
          <a:r>
            <a:rPr lang="es-EC" sz="1900" b="0" i="0" kern="1200" dirty="0"/>
            <a:t> y mejoramiento del personal</a:t>
          </a:r>
          <a:endParaRPr lang="es-EC" sz="1900" kern="1200" dirty="0"/>
        </a:p>
      </dsp:txBody>
      <dsp:txXfrm>
        <a:off x="36896" y="4143716"/>
        <a:ext cx="8278020" cy="68202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B0C78F-0963-4C1F-99BD-DBC980FD9D8F}">
      <dsp:nvSpPr>
        <dsp:cNvPr id="0" name=""/>
        <dsp:cNvSpPr/>
      </dsp:nvSpPr>
      <dsp:spPr>
        <a:xfrm>
          <a:off x="0" y="352379"/>
          <a:ext cx="8351812" cy="42120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s-EC" sz="2500" b="0" i="0" kern="1200" dirty="0"/>
            <a:t>1º.Guía para la toma de decisiones.</a:t>
          </a:r>
          <a:br>
            <a:rPr lang="es-EC" sz="2500" b="0" i="0" kern="1200" dirty="0"/>
          </a:br>
          <a:endParaRPr lang="es-EC" sz="2500" b="0" i="0" kern="1200" dirty="0"/>
        </a:p>
        <a:p>
          <a:pPr marL="0" lvl="0" indent="0" algn="l" defTabSz="1111250">
            <a:lnSpc>
              <a:spcPct val="90000"/>
            </a:lnSpc>
            <a:spcBef>
              <a:spcPct val="0"/>
            </a:spcBef>
            <a:spcAft>
              <a:spcPct val="35000"/>
            </a:spcAft>
            <a:buNone/>
          </a:pPr>
          <a:r>
            <a:rPr lang="es-EC" sz="2500" b="0" i="0" kern="1200" dirty="0"/>
            <a:t>2º.Guía para la eficiencia de la organización: La eficiencia se define en términos de la calidad total del esfuerzo humano y de recursos que una empresa invierte para alcanzar sus objetivos. </a:t>
          </a:r>
        </a:p>
        <a:p>
          <a:pPr marL="0" lvl="0" indent="0" algn="l" defTabSz="1111250">
            <a:lnSpc>
              <a:spcPct val="90000"/>
            </a:lnSpc>
            <a:spcBef>
              <a:spcPct val="0"/>
            </a:spcBef>
            <a:spcAft>
              <a:spcPct val="35000"/>
            </a:spcAft>
            <a:buNone/>
          </a:pPr>
          <a:r>
            <a:rPr lang="es-EC" sz="2500" b="0" i="0" kern="1200" dirty="0"/>
            <a:t>3º.Guía para la coherencia de una organización.</a:t>
          </a:r>
          <a:br>
            <a:rPr lang="es-EC" sz="2500" b="0" i="0" kern="1200" dirty="0"/>
          </a:br>
          <a:endParaRPr lang="es-EC" sz="2500" b="0" i="0" kern="1200" dirty="0"/>
        </a:p>
        <a:p>
          <a:pPr marL="0" lvl="0" indent="0" algn="l" defTabSz="1111250">
            <a:lnSpc>
              <a:spcPct val="90000"/>
            </a:lnSpc>
            <a:spcBef>
              <a:spcPct val="0"/>
            </a:spcBef>
            <a:spcAft>
              <a:spcPct val="35000"/>
            </a:spcAft>
            <a:buNone/>
          </a:pPr>
          <a:r>
            <a:rPr lang="es-EC" sz="2500" b="0" i="0" kern="1200" dirty="0"/>
            <a:t>4º.Guía para la evaluación de desempeño.</a:t>
          </a:r>
          <a:endParaRPr lang="es-EC" sz="2500" kern="1200" dirty="0"/>
        </a:p>
      </dsp:txBody>
      <dsp:txXfrm>
        <a:off x="205613" y="557992"/>
        <a:ext cx="7940586" cy="3800774"/>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B0C78F-0963-4C1F-99BD-DBC980FD9D8F}">
      <dsp:nvSpPr>
        <dsp:cNvPr id="0" name=""/>
        <dsp:cNvSpPr/>
      </dsp:nvSpPr>
      <dsp:spPr>
        <a:xfrm>
          <a:off x="0" y="324299"/>
          <a:ext cx="8351812" cy="42681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s-EC" sz="3200" kern="1200" dirty="0"/>
            <a:t>Mantener informada a la ciudadanía respecto a la gestión de gobierno y de los proyectos de interés nacional priorizados o impulsados por el Presidente de la República, con el propósito de fomentar su participación contributiva y receptiva alrededor de los Objetivos Nacionales.</a:t>
          </a:r>
        </a:p>
      </dsp:txBody>
      <dsp:txXfrm>
        <a:off x="208354" y="532653"/>
        <a:ext cx="7935104" cy="385145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6 Triángulo isósceles"/>
          <p:cNvSpPr/>
          <p:nvPr/>
        </p:nvSpPr>
        <p:spPr>
          <a:xfrm rot="16200000">
            <a:off x="10387963" y="5038579"/>
            <a:ext cx="1892949" cy="1725637"/>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8" name="7 Título"/>
          <p:cNvSpPr>
            <a:spLocks noGrp="1"/>
          </p:cNvSpPr>
          <p:nvPr>
            <p:ph type="ctrTitle"/>
          </p:nvPr>
        </p:nvSpPr>
        <p:spPr>
          <a:xfrm>
            <a:off x="720726" y="776289"/>
            <a:ext cx="10750549" cy="1470025"/>
          </a:xfrm>
        </p:spPr>
        <p:txBody>
          <a:bodyPr anchor="b">
            <a:normAutofit/>
          </a:bodyPr>
          <a:lstStyle>
            <a:lvl1pPr algn="r">
              <a:defRPr sz="4400"/>
            </a:lvl1pPr>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720726" y="2250280"/>
            <a:ext cx="10750549"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28" name="27 Marcador de fecha"/>
          <p:cNvSpPr>
            <a:spLocks noGrp="1"/>
          </p:cNvSpPr>
          <p:nvPr>
            <p:ph type="dt" sz="half" idx="10"/>
          </p:nvPr>
        </p:nvSpPr>
        <p:spPr>
          <a:xfrm>
            <a:off x="1828800" y="6012657"/>
            <a:ext cx="7721600" cy="365125"/>
          </a:xfrm>
        </p:spPr>
        <p:txBody>
          <a:bodyPr tIns="0" bIns="0" anchor="t"/>
          <a:lstStyle>
            <a:lvl1pPr algn="r">
              <a:defRPr sz="1000"/>
            </a:lvl1pPr>
          </a:lstStyle>
          <a:p>
            <a:fld id="{CF98BCB0-5E27-4FC6-B1F4-4D580C82280F}" type="datetimeFigureOut">
              <a:rPr lang="es-EC" smtClean="0"/>
              <a:t>4/8/2020</a:t>
            </a:fld>
            <a:endParaRPr lang="es-EC"/>
          </a:p>
        </p:txBody>
      </p:sp>
      <p:sp>
        <p:nvSpPr>
          <p:cNvPr id="17" name="16 Marcador de pie de página"/>
          <p:cNvSpPr>
            <a:spLocks noGrp="1"/>
          </p:cNvSpPr>
          <p:nvPr>
            <p:ph type="ftr" sz="quarter" idx="11"/>
          </p:nvPr>
        </p:nvSpPr>
        <p:spPr>
          <a:xfrm>
            <a:off x="1828800" y="5650705"/>
            <a:ext cx="7721600" cy="365125"/>
          </a:xfrm>
        </p:spPr>
        <p:txBody>
          <a:bodyPr tIns="0" bIns="0" anchor="b"/>
          <a:lstStyle>
            <a:lvl1pPr algn="r">
              <a:defRPr sz="1100"/>
            </a:lvl1pPr>
          </a:lstStyle>
          <a:p>
            <a:endParaRPr lang="es-EC"/>
          </a:p>
        </p:txBody>
      </p:sp>
      <p:sp>
        <p:nvSpPr>
          <p:cNvPr id="29" name="28 Marcador de número de diapositiva"/>
          <p:cNvSpPr>
            <a:spLocks noGrp="1"/>
          </p:cNvSpPr>
          <p:nvPr>
            <p:ph type="sldNum" sz="quarter" idx="12"/>
          </p:nvPr>
        </p:nvSpPr>
        <p:spPr>
          <a:xfrm>
            <a:off x="11189663" y="5752308"/>
            <a:ext cx="670560" cy="365125"/>
          </a:xfrm>
        </p:spPr>
        <p:txBody>
          <a:bodyPr anchor="ctr"/>
          <a:lstStyle>
            <a:lvl1pPr algn="ctr">
              <a:defRPr sz="1300">
                <a:solidFill>
                  <a:srgbClr val="FFFFFF"/>
                </a:solidFill>
              </a:defRPr>
            </a:lvl1pPr>
          </a:lstStyle>
          <a:p>
            <a:fld id="{C25B1390-133A-4A24-9B6B-176489CBAD42}" type="slidenum">
              <a:rPr lang="es-EC" smtClean="0"/>
              <a:t>‹Nº›</a:t>
            </a:fld>
            <a:endParaRPr lang="es-EC"/>
          </a:p>
        </p:txBody>
      </p:sp>
    </p:spTree>
    <p:extLst>
      <p:ext uri="{BB962C8B-B14F-4D97-AF65-F5344CB8AC3E}">
        <p14:creationId xmlns:p14="http://schemas.microsoft.com/office/powerpoint/2010/main" val="1727662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CF98BCB0-5E27-4FC6-B1F4-4D580C82280F}" type="datetimeFigureOut">
              <a:rPr lang="es-EC" smtClean="0"/>
              <a:t>4/8/2020</a:t>
            </a:fld>
            <a:endParaRPr lang="es-EC"/>
          </a:p>
        </p:txBody>
      </p:sp>
      <p:sp>
        <p:nvSpPr>
          <p:cNvPr id="5" name="4 Marcador de pie de página"/>
          <p:cNvSpPr>
            <a:spLocks noGrp="1"/>
          </p:cNvSpPr>
          <p:nvPr>
            <p:ph type="ftr" sz="quarter" idx="11"/>
          </p:nvPr>
        </p:nvSpPr>
        <p:spPr/>
        <p:txBody>
          <a:bodyPr/>
          <a:lstStyle/>
          <a:p>
            <a:endParaRPr lang="es-EC"/>
          </a:p>
        </p:txBody>
      </p:sp>
      <p:sp>
        <p:nvSpPr>
          <p:cNvPr id="6" name="5 Marcador de número de diapositiva"/>
          <p:cNvSpPr>
            <a:spLocks noGrp="1"/>
          </p:cNvSpPr>
          <p:nvPr>
            <p:ph type="sldNum" sz="quarter" idx="12"/>
          </p:nvPr>
        </p:nvSpPr>
        <p:spPr/>
        <p:txBody>
          <a:bodyPr/>
          <a:lstStyle/>
          <a:p>
            <a:fld id="{C25B1390-133A-4A24-9B6B-176489CBAD42}" type="slidenum">
              <a:rPr lang="es-EC" smtClean="0"/>
              <a:t>‹Nº›</a:t>
            </a:fld>
            <a:endParaRPr lang="es-EC"/>
          </a:p>
        </p:txBody>
      </p:sp>
    </p:spTree>
    <p:extLst>
      <p:ext uri="{BB962C8B-B14F-4D97-AF65-F5344CB8AC3E}">
        <p14:creationId xmlns:p14="http://schemas.microsoft.com/office/powerpoint/2010/main" val="33653920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9042400" y="381000"/>
            <a:ext cx="2540000" cy="5486400"/>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609600" y="381000"/>
            <a:ext cx="8331200" cy="5486400"/>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CF98BCB0-5E27-4FC6-B1F4-4D580C82280F}" type="datetimeFigureOut">
              <a:rPr lang="es-EC" smtClean="0"/>
              <a:t>4/8/2020</a:t>
            </a:fld>
            <a:endParaRPr lang="es-EC"/>
          </a:p>
        </p:txBody>
      </p:sp>
      <p:sp>
        <p:nvSpPr>
          <p:cNvPr id="5" name="4 Marcador de pie de página"/>
          <p:cNvSpPr>
            <a:spLocks noGrp="1"/>
          </p:cNvSpPr>
          <p:nvPr>
            <p:ph type="ftr" sz="quarter" idx="11"/>
          </p:nvPr>
        </p:nvSpPr>
        <p:spPr/>
        <p:txBody>
          <a:bodyPr/>
          <a:lstStyle/>
          <a:p>
            <a:endParaRPr lang="es-EC"/>
          </a:p>
        </p:txBody>
      </p:sp>
      <p:sp>
        <p:nvSpPr>
          <p:cNvPr id="6" name="5 Marcador de número de diapositiva"/>
          <p:cNvSpPr>
            <a:spLocks noGrp="1"/>
          </p:cNvSpPr>
          <p:nvPr>
            <p:ph type="sldNum" sz="quarter" idx="12"/>
          </p:nvPr>
        </p:nvSpPr>
        <p:spPr/>
        <p:txBody>
          <a:bodyPr/>
          <a:lstStyle/>
          <a:p>
            <a:fld id="{C25B1390-133A-4A24-9B6B-176489CBAD42}" type="slidenum">
              <a:rPr lang="es-EC" smtClean="0"/>
              <a:t>‹Nº›</a:t>
            </a:fld>
            <a:endParaRPr lang="es-EC"/>
          </a:p>
        </p:txBody>
      </p:sp>
    </p:spTree>
    <p:extLst>
      <p:ext uri="{BB962C8B-B14F-4D97-AF65-F5344CB8AC3E}">
        <p14:creationId xmlns:p14="http://schemas.microsoft.com/office/powerpoint/2010/main" val="18968091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ítulo y tabla">
    <p:spTree>
      <p:nvGrpSpPr>
        <p:cNvPr id="1" name=""/>
        <p:cNvGrpSpPr/>
        <p:nvPr/>
      </p:nvGrpSpPr>
      <p:grpSpPr>
        <a:xfrm>
          <a:off x="0" y="0"/>
          <a:ext cx="0" cy="0"/>
          <a:chOff x="0" y="0"/>
          <a:chExt cx="0" cy="0"/>
        </a:xfrm>
      </p:grpSpPr>
      <p:sp>
        <p:nvSpPr>
          <p:cNvPr id="2" name="1 Título"/>
          <p:cNvSpPr>
            <a:spLocks noGrp="1"/>
          </p:cNvSpPr>
          <p:nvPr>
            <p:ph type="title"/>
          </p:nvPr>
        </p:nvSpPr>
        <p:spPr>
          <a:xfrm>
            <a:off x="914400" y="609600"/>
            <a:ext cx="10363200" cy="1143000"/>
          </a:xfrm>
        </p:spPr>
        <p:txBody>
          <a:bodyPr/>
          <a:lstStyle/>
          <a:p>
            <a:r>
              <a:rPr lang="es-ES"/>
              <a:t>Haga clic para modificar el estilo de título del patrón</a:t>
            </a:r>
            <a:endParaRPr lang="es-MX"/>
          </a:p>
        </p:txBody>
      </p:sp>
      <p:sp>
        <p:nvSpPr>
          <p:cNvPr id="3" name="2 Marcador de tabla"/>
          <p:cNvSpPr>
            <a:spLocks noGrp="1"/>
          </p:cNvSpPr>
          <p:nvPr>
            <p:ph type="tbl" idx="1"/>
          </p:nvPr>
        </p:nvSpPr>
        <p:spPr>
          <a:xfrm>
            <a:off x="914400" y="1981200"/>
            <a:ext cx="10363200" cy="4114800"/>
          </a:xfrm>
        </p:spPr>
        <p:txBody>
          <a:bodyPr/>
          <a:lstStyle/>
          <a:p>
            <a:pPr lvl="0"/>
            <a:endParaRPr lang="es-MX" noProof="0"/>
          </a:p>
        </p:txBody>
      </p:sp>
      <p:sp>
        <p:nvSpPr>
          <p:cNvPr id="4" name="Rectangle 8"/>
          <p:cNvSpPr>
            <a:spLocks noGrp="1" noChangeArrowheads="1"/>
          </p:cNvSpPr>
          <p:nvPr>
            <p:ph type="dt" sz="half" idx="10"/>
          </p:nvPr>
        </p:nvSpPr>
        <p:spPr>
          <a:ln/>
        </p:spPr>
        <p:txBody>
          <a:bodyPr/>
          <a:lstStyle>
            <a:lvl1pPr>
              <a:defRPr/>
            </a:lvl1pPr>
          </a:lstStyle>
          <a:p>
            <a:pPr>
              <a:defRPr/>
            </a:pPr>
            <a:endParaRPr lang="es-ES"/>
          </a:p>
        </p:txBody>
      </p:sp>
      <p:sp>
        <p:nvSpPr>
          <p:cNvPr id="5" name="Rectangle 9"/>
          <p:cNvSpPr>
            <a:spLocks noGrp="1" noChangeArrowheads="1"/>
          </p:cNvSpPr>
          <p:nvPr>
            <p:ph type="ftr" sz="quarter" idx="11"/>
          </p:nvPr>
        </p:nvSpPr>
        <p:spPr>
          <a:ln/>
        </p:spPr>
        <p:txBody>
          <a:bodyPr/>
          <a:lstStyle>
            <a:lvl1pPr>
              <a:defRPr/>
            </a:lvl1pPr>
          </a:lstStyle>
          <a:p>
            <a:pPr>
              <a:defRPr/>
            </a:pPr>
            <a:endParaRPr lang="es-ES"/>
          </a:p>
        </p:txBody>
      </p:sp>
      <p:sp>
        <p:nvSpPr>
          <p:cNvPr id="6" name="Rectangle 10"/>
          <p:cNvSpPr>
            <a:spLocks noGrp="1" noChangeArrowheads="1"/>
          </p:cNvSpPr>
          <p:nvPr>
            <p:ph type="sldNum" sz="quarter" idx="12"/>
          </p:nvPr>
        </p:nvSpPr>
        <p:spPr>
          <a:ln/>
        </p:spPr>
        <p:txBody>
          <a:bodyPr/>
          <a:lstStyle>
            <a:lvl1pPr>
              <a:defRPr/>
            </a:lvl1pPr>
          </a:lstStyle>
          <a:p>
            <a:pPr>
              <a:defRPr/>
            </a:pPr>
            <a:endParaRPr lang="es-ES"/>
          </a:p>
        </p:txBody>
      </p:sp>
    </p:spTree>
    <p:extLst>
      <p:ext uri="{BB962C8B-B14F-4D97-AF65-F5344CB8AC3E}">
        <p14:creationId xmlns:p14="http://schemas.microsoft.com/office/powerpoint/2010/main" val="11333451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609600" y="267494"/>
            <a:ext cx="10972800" cy="1399032"/>
          </a:xfrm>
        </p:spPr>
        <p:txBody>
          <a:bodyPr/>
          <a:lstStyle/>
          <a:p>
            <a:r>
              <a:rPr kumimoji="0" lang="es-ES"/>
              <a:t>Haga clic para modificar el estilo de título del patrón</a:t>
            </a:r>
            <a:endParaRPr kumimoji="0" lang="en-US"/>
          </a:p>
        </p:txBody>
      </p:sp>
      <p:sp>
        <p:nvSpPr>
          <p:cNvPr id="3" name="2 Marcador de contenido"/>
          <p:cNvSpPr>
            <a:spLocks noGrp="1"/>
          </p:cNvSpPr>
          <p:nvPr>
            <p:ph idx="1"/>
          </p:nvPr>
        </p:nvSpPr>
        <p:spPr>
          <a:xfrm>
            <a:off x="609600" y="1882808"/>
            <a:ext cx="10972800" cy="4572000"/>
          </a:xfrm>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a:xfrm>
            <a:off x="6388608" y="6480048"/>
            <a:ext cx="2844800" cy="301752"/>
          </a:xfrm>
        </p:spPr>
        <p:txBody>
          <a:bodyPr/>
          <a:lstStyle/>
          <a:p>
            <a:fld id="{CF98BCB0-5E27-4FC6-B1F4-4D580C82280F}" type="datetimeFigureOut">
              <a:rPr lang="es-EC" smtClean="0"/>
              <a:t>4/8/2020</a:t>
            </a:fld>
            <a:endParaRPr lang="es-EC"/>
          </a:p>
        </p:txBody>
      </p:sp>
      <p:sp>
        <p:nvSpPr>
          <p:cNvPr id="5" name="4 Marcador de pie de página"/>
          <p:cNvSpPr>
            <a:spLocks noGrp="1"/>
          </p:cNvSpPr>
          <p:nvPr>
            <p:ph type="ftr" sz="quarter" idx="11"/>
          </p:nvPr>
        </p:nvSpPr>
        <p:spPr>
          <a:xfrm>
            <a:off x="609600" y="6480970"/>
            <a:ext cx="5680075" cy="300831"/>
          </a:xfrm>
        </p:spPr>
        <p:txBody>
          <a:bodyPr/>
          <a:lstStyle/>
          <a:p>
            <a:endParaRPr lang="es-EC"/>
          </a:p>
        </p:txBody>
      </p:sp>
      <p:sp>
        <p:nvSpPr>
          <p:cNvPr id="6" name="5 Marcador de número de diapositiva"/>
          <p:cNvSpPr>
            <a:spLocks noGrp="1"/>
          </p:cNvSpPr>
          <p:nvPr>
            <p:ph type="sldNum" sz="quarter" idx="12"/>
          </p:nvPr>
        </p:nvSpPr>
        <p:spPr/>
        <p:txBody>
          <a:bodyPr/>
          <a:lstStyle/>
          <a:p>
            <a:fld id="{C25B1390-133A-4A24-9B6B-176489CBAD42}" type="slidenum">
              <a:rPr lang="es-EC" smtClean="0"/>
              <a:t>‹Nº›</a:t>
            </a:fld>
            <a:endParaRPr lang="es-EC"/>
          </a:p>
        </p:txBody>
      </p:sp>
    </p:spTree>
    <p:extLst>
      <p:ext uri="{BB962C8B-B14F-4D97-AF65-F5344CB8AC3E}">
        <p14:creationId xmlns:p14="http://schemas.microsoft.com/office/powerpoint/2010/main" val="22446766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2">
        <a:schemeClr val="bg1"/>
      </p:bgRef>
    </p:bg>
    <p:spTree>
      <p:nvGrpSpPr>
        <p:cNvPr id="1" name=""/>
        <p:cNvGrpSpPr/>
        <p:nvPr/>
      </p:nvGrpSpPr>
      <p:grpSpPr>
        <a:xfrm>
          <a:off x="0" y="0"/>
          <a:ext cx="0" cy="0"/>
          <a:chOff x="0" y="0"/>
          <a:chExt cx="0" cy="0"/>
        </a:xfrm>
      </p:grpSpPr>
      <p:sp>
        <p:nvSpPr>
          <p:cNvPr id="9" name="8 Triángulo rectángulo"/>
          <p:cNvSpPr/>
          <p:nvPr/>
        </p:nvSpPr>
        <p:spPr>
          <a:xfrm flipV="1">
            <a:off x="9379" y="7035"/>
            <a:ext cx="12173243"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7 Triángulo isósceles"/>
          <p:cNvSpPr/>
          <p:nvPr/>
        </p:nvSpPr>
        <p:spPr>
          <a:xfrm rot="5400000" flipV="1">
            <a:off x="10387963" y="93786"/>
            <a:ext cx="1892949" cy="1725637"/>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4" name="3 Marcador de fecha"/>
          <p:cNvSpPr>
            <a:spLocks noGrp="1"/>
          </p:cNvSpPr>
          <p:nvPr>
            <p:ph type="dt" sz="half" idx="10"/>
          </p:nvPr>
        </p:nvSpPr>
        <p:spPr>
          <a:xfrm>
            <a:off x="9274176" y="6477000"/>
            <a:ext cx="2844800" cy="304800"/>
          </a:xfrm>
        </p:spPr>
        <p:txBody>
          <a:bodyPr/>
          <a:lstStyle/>
          <a:p>
            <a:fld id="{CF98BCB0-5E27-4FC6-B1F4-4D580C82280F}" type="datetimeFigureOut">
              <a:rPr lang="es-EC" smtClean="0"/>
              <a:t>4/8/2020</a:t>
            </a:fld>
            <a:endParaRPr lang="es-EC"/>
          </a:p>
        </p:txBody>
      </p:sp>
      <p:sp>
        <p:nvSpPr>
          <p:cNvPr id="5" name="4 Marcador de pie de página"/>
          <p:cNvSpPr>
            <a:spLocks noGrp="1"/>
          </p:cNvSpPr>
          <p:nvPr>
            <p:ph type="ftr" sz="quarter" idx="11"/>
          </p:nvPr>
        </p:nvSpPr>
        <p:spPr>
          <a:xfrm>
            <a:off x="3492501" y="6480970"/>
            <a:ext cx="5680075" cy="300831"/>
          </a:xfrm>
        </p:spPr>
        <p:txBody>
          <a:bodyPr/>
          <a:lstStyle/>
          <a:p>
            <a:endParaRPr lang="es-EC"/>
          </a:p>
        </p:txBody>
      </p:sp>
      <p:sp>
        <p:nvSpPr>
          <p:cNvPr id="6" name="5 Marcador de número de diapositiva"/>
          <p:cNvSpPr>
            <a:spLocks noGrp="1"/>
          </p:cNvSpPr>
          <p:nvPr>
            <p:ph type="sldNum" sz="quarter" idx="12"/>
          </p:nvPr>
        </p:nvSpPr>
        <p:spPr>
          <a:xfrm>
            <a:off x="11268075" y="809625"/>
            <a:ext cx="670560" cy="300831"/>
          </a:xfrm>
        </p:spPr>
        <p:txBody>
          <a:bodyPr/>
          <a:lstStyle/>
          <a:p>
            <a:fld id="{C25B1390-133A-4A24-9B6B-176489CBAD42}" type="slidenum">
              <a:rPr lang="es-EC" smtClean="0"/>
              <a:t>‹Nº›</a:t>
            </a:fld>
            <a:endParaRPr lang="es-EC"/>
          </a:p>
        </p:txBody>
      </p:sp>
      <p:cxnSp>
        <p:nvCxnSpPr>
          <p:cNvPr id="11" name="10 Conector recto"/>
          <p:cNvCxnSpPr/>
          <p:nvPr/>
        </p:nvCxnSpPr>
        <p:spPr>
          <a:xfrm rot="10800000">
            <a:off x="8625059" y="9381"/>
            <a:ext cx="3563815"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Conector recto"/>
          <p:cNvCxnSpPr/>
          <p:nvPr/>
        </p:nvCxnSpPr>
        <p:spPr>
          <a:xfrm flipV="1">
            <a:off x="0" y="7035"/>
            <a:ext cx="12182621"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Título"/>
          <p:cNvSpPr>
            <a:spLocks noGrp="1"/>
          </p:cNvSpPr>
          <p:nvPr>
            <p:ph type="title"/>
          </p:nvPr>
        </p:nvSpPr>
        <p:spPr>
          <a:xfrm>
            <a:off x="508000" y="271465"/>
            <a:ext cx="9652000" cy="1362075"/>
          </a:xfrm>
        </p:spPr>
        <p:txBody>
          <a:bodyPr anchor="ctr"/>
          <a:lstStyle>
            <a:lvl1pPr marL="0" algn="l">
              <a:buNone/>
              <a:defRPr sz="3600" b="1" cap="none" baseline="0"/>
            </a:lvl1pPr>
          </a:lstStyle>
          <a:p>
            <a:r>
              <a:rPr kumimoji="0" lang="es-ES"/>
              <a:t>Haga clic para modificar el estilo de título del patrón</a:t>
            </a:r>
            <a:endParaRPr kumimoji="0" lang="en-US"/>
          </a:p>
        </p:txBody>
      </p:sp>
      <p:sp>
        <p:nvSpPr>
          <p:cNvPr id="3" name="2 Marcador de texto"/>
          <p:cNvSpPr>
            <a:spLocks noGrp="1"/>
          </p:cNvSpPr>
          <p:nvPr>
            <p:ph type="body" idx="1"/>
          </p:nvPr>
        </p:nvSpPr>
        <p:spPr>
          <a:xfrm>
            <a:off x="508000" y="1633536"/>
            <a:ext cx="51816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Tree>
    <p:extLst>
      <p:ext uri="{BB962C8B-B14F-4D97-AF65-F5344CB8AC3E}">
        <p14:creationId xmlns:p14="http://schemas.microsoft.com/office/powerpoint/2010/main" val="293800767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marL="0" algn="l">
              <a:defRPr/>
            </a:lvl1pPr>
          </a:lstStyle>
          <a:p>
            <a:r>
              <a:rPr kumimoji="0" lang="es-ES"/>
              <a:t>Haga clic para modificar el estilo de título del patrón</a:t>
            </a:r>
            <a:endParaRPr kumimoji="0" lang="en-US"/>
          </a:p>
        </p:txBody>
      </p:sp>
      <p:sp>
        <p:nvSpPr>
          <p:cNvPr id="3" name="2 Marcador de contenido"/>
          <p:cNvSpPr>
            <a:spLocks noGrp="1"/>
          </p:cNvSpPr>
          <p:nvPr>
            <p:ph sz="half" idx="1"/>
          </p:nvPr>
        </p:nvSpPr>
        <p:spPr>
          <a:xfrm>
            <a:off x="609600" y="1722438"/>
            <a:ext cx="53848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contenido"/>
          <p:cNvSpPr>
            <a:spLocks noGrp="1"/>
          </p:cNvSpPr>
          <p:nvPr>
            <p:ph sz="half" idx="2"/>
          </p:nvPr>
        </p:nvSpPr>
        <p:spPr>
          <a:xfrm>
            <a:off x="6197600" y="1722438"/>
            <a:ext cx="53848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5" name="4 Marcador de fecha"/>
          <p:cNvSpPr>
            <a:spLocks noGrp="1"/>
          </p:cNvSpPr>
          <p:nvPr>
            <p:ph type="dt" sz="half" idx="10"/>
          </p:nvPr>
        </p:nvSpPr>
        <p:spPr>
          <a:xfrm>
            <a:off x="6388608" y="6480969"/>
            <a:ext cx="2844800" cy="301752"/>
          </a:xfrm>
        </p:spPr>
        <p:txBody>
          <a:bodyPr/>
          <a:lstStyle/>
          <a:p>
            <a:fld id="{CF98BCB0-5E27-4FC6-B1F4-4D580C82280F}" type="datetimeFigureOut">
              <a:rPr lang="es-EC" smtClean="0"/>
              <a:t>4/8/2020</a:t>
            </a:fld>
            <a:endParaRPr lang="es-EC"/>
          </a:p>
        </p:txBody>
      </p:sp>
      <p:sp>
        <p:nvSpPr>
          <p:cNvPr id="6" name="5 Marcador de pie de página"/>
          <p:cNvSpPr>
            <a:spLocks noGrp="1"/>
          </p:cNvSpPr>
          <p:nvPr>
            <p:ph type="ftr" sz="quarter" idx="11"/>
          </p:nvPr>
        </p:nvSpPr>
        <p:spPr>
          <a:xfrm>
            <a:off x="609600" y="6480969"/>
            <a:ext cx="5680075" cy="301752"/>
          </a:xfrm>
        </p:spPr>
        <p:txBody>
          <a:bodyPr/>
          <a:lstStyle/>
          <a:p>
            <a:endParaRPr lang="es-EC"/>
          </a:p>
        </p:txBody>
      </p:sp>
      <p:sp>
        <p:nvSpPr>
          <p:cNvPr id="7" name="6 Marcador de número de diapositiva"/>
          <p:cNvSpPr>
            <a:spLocks noGrp="1"/>
          </p:cNvSpPr>
          <p:nvPr>
            <p:ph type="sldNum" sz="quarter" idx="12"/>
          </p:nvPr>
        </p:nvSpPr>
        <p:spPr>
          <a:xfrm>
            <a:off x="10119360" y="6480969"/>
            <a:ext cx="670560" cy="301752"/>
          </a:xfrm>
        </p:spPr>
        <p:txBody>
          <a:bodyPr/>
          <a:lstStyle/>
          <a:p>
            <a:fld id="{C25B1390-133A-4A24-9B6B-176489CBAD42}" type="slidenum">
              <a:rPr lang="es-EC" smtClean="0"/>
              <a:t>‹Nº›</a:t>
            </a:fld>
            <a:endParaRPr lang="es-EC"/>
          </a:p>
        </p:txBody>
      </p:sp>
    </p:spTree>
    <p:extLst>
      <p:ext uri="{BB962C8B-B14F-4D97-AF65-F5344CB8AC3E}">
        <p14:creationId xmlns:p14="http://schemas.microsoft.com/office/powerpoint/2010/main" val="1102749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330931" y="290732"/>
            <a:ext cx="1422400" cy="6153912"/>
          </a:xfrm>
        </p:spPr>
        <p:txBody>
          <a:bodyPr vert="vert270" anchor="b"/>
          <a:lstStyle>
            <a:lvl1pPr marL="0" algn="ctr">
              <a:defRPr sz="3300" b="1">
                <a:ln w="6350">
                  <a:solidFill>
                    <a:schemeClr val="tx1"/>
                  </a:solidFill>
                </a:ln>
                <a:solidFill>
                  <a:schemeClr val="tx1"/>
                </a:solidFill>
              </a:defRPr>
            </a:lvl1pPr>
          </a:lstStyle>
          <a:p>
            <a:r>
              <a:rPr kumimoji="0" lang="es-ES"/>
              <a:t>Haga clic para modificar el estilo de título del patrón</a:t>
            </a:r>
            <a:endParaRPr kumimoji="0" lang="en-US"/>
          </a:p>
        </p:txBody>
      </p:sp>
      <p:sp>
        <p:nvSpPr>
          <p:cNvPr id="3" name="2 Marcador de texto"/>
          <p:cNvSpPr>
            <a:spLocks noGrp="1"/>
          </p:cNvSpPr>
          <p:nvPr>
            <p:ph type="body" idx="1"/>
          </p:nvPr>
        </p:nvSpPr>
        <p:spPr>
          <a:xfrm>
            <a:off x="1820008" y="290732"/>
            <a:ext cx="774699"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texto"/>
          <p:cNvSpPr>
            <a:spLocks noGrp="1"/>
          </p:cNvSpPr>
          <p:nvPr>
            <p:ph type="body" sz="half" idx="3"/>
          </p:nvPr>
        </p:nvSpPr>
        <p:spPr>
          <a:xfrm>
            <a:off x="1820008" y="3427124"/>
            <a:ext cx="774699"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5" name="4 Marcador de contenido"/>
          <p:cNvSpPr>
            <a:spLocks noGrp="1"/>
          </p:cNvSpPr>
          <p:nvPr>
            <p:ph sz="quarter" idx="2"/>
          </p:nvPr>
        </p:nvSpPr>
        <p:spPr>
          <a:xfrm>
            <a:off x="2696307" y="290732"/>
            <a:ext cx="9144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6" name="5 Marcador de contenido"/>
          <p:cNvSpPr>
            <a:spLocks noGrp="1"/>
          </p:cNvSpPr>
          <p:nvPr>
            <p:ph sz="quarter" idx="4"/>
          </p:nvPr>
        </p:nvSpPr>
        <p:spPr>
          <a:xfrm>
            <a:off x="2696307" y="3427124"/>
            <a:ext cx="9144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7" name="6 Marcador de fecha"/>
          <p:cNvSpPr>
            <a:spLocks noGrp="1"/>
          </p:cNvSpPr>
          <p:nvPr>
            <p:ph type="dt" sz="half" idx="10"/>
          </p:nvPr>
        </p:nvSpPr>
        <p:spPr>
          <a:xfrm>
            <a:off x="6388608" y="6480969"/>
            <a:ext cx="2840736" cy="301752"/>
          </a:xfrm>
        </p:spPr>
        <p:txBody>
          <a:bodyPr/>
          <a:lstStyle/>
          <a:p>
            <a:fld id="{CF98BCB0-5E27-4FC6-B1F4-4D580C82280F}" type="datetimeFigureOut">
              <a:rPr lang="es-EC" smtClean="0"/>
              <a:t>4/8/2020</a:t>
            </a:fld>
            <a:endParaRPr lang="es-EC"/>
          </a:p>
        </p:txBody>
      </p:sp>
      <p:sp>
        <p:nvSpPr>
          <p:cNvPr id="8" name="7 Marcador de pie de página"/>
          <p:cNvSpPr>
            <a:spLocks noGrp="1"/>
          </p:cNvSpPr>
          <p:nvPr>
            <p:ph type="ftr" sz="quarter" idx="11"/>
          </p:nvPr>
        </p:nvSpPr>
        <p:spPr>
          <a:xfrm>
            <a:off x="609600" y="6480969"/>
            <a:ext cx="5681472" cy="301752"/>
          </a:xfrm>
        </p:spPr>
        <p:txBody>
          <a:bodyPr/>
          <a:lstStyle/>
          <a:p>
            <a:endParaRPr lang="es-EC"/>
          </a:p>
        </p:txBody>
      </p:sp>
      <p:sp>
        <p:nvSpPr>
          <p:cNvPr id="9" name="8 Marcador de número de diapositiva"/>
          <p:cNvSpPr>
            <a:spLocks noGrp="1"/>
          </p:cNvSpPr>
          <p:nvPr>
            <p:ph type="sldNum" sz="quarter" idx="12"/>
          </p:nvPr>
        </p:nvSpPr>
        <p:spPr>
          <a:xfrm>
            <a:off x="10119360" y="6483096"/>
            <a:ext cx="670560" cy="301752"/>
          </a:xfrm>
        </p:spPr>
        <p:txBody>
          <a:bodyPr/>
          <a:lstStyle>
            <a:lvl1pPr algn="ctr">
              <a:defRPr/>
            </a:lvl1pPr>
          </a:lstStyle>
          <a:p>
            <a:fld id="{C25B1390-133A-4A24-9B6B-176489CBAD42}" type="slidenum">
              <a:rPr lang="es-EC" smtClean="0"/>
              <a:t>‹Nº›</a:t>
            </a:fld>
            <a:endParaRPr lang="es-EC"/>
          </a:p>
        </p:txBody>
      </p:sp>
    </p:spTree>
    <p:extLst>
      <p:ext uri="{BB962C8B-B14F-4D97-AF65-F5344CB8AC3E}">
        <p14:creationId xmlns:p14="http://schemas.microsoft.com/office/powerpoint/2010/main" val="3105374345"/>
      </p:ext>
    </p:extLst>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b="0"/>
            </a:lvl1pPr>
          </a:lstStyle>
          <a:p>
            <a:r>
              <a:rPr kumimoji="0" lang="es-ES"/>
              <a:t>Haga clic para modificar el estilo de título del patrón</a:t>
            </a:r>
            <a:endParaRPr kumimoji="0" lang="en-US"/>
          </a:p>
        </p:txBody>
      </p:sp>
      <p:sp>
        <p:nvSpPr>
          <p:cNvPr id="3" name="2 Marcador de fecha"/>
          <p:cNvSpPr>
            <a:spLocks noGrp="1"/>
          </p:cNvSpPr>
          <p:nvPr>
            <p:ph type="dt" sz="half" idx="10"/>
          </p:nvPr>
        </p:nvSpPr>
        <p:spPr/>
        <p:txBody>
          <a:bodyPr/>
          <a:lstStyle/>
          <a:p>
            <a:fld id="{CF98BCB0-5E27-4FC6-B1F4-4D580C82280F}" type="datetimeFigureOut">
              <a:rPr lang="es-EC" smtClean="0"/>
              <a:t>4/8/2020</a:t>
            </a:fld>
            <a:endParaRPr lang="es-EC"/>
          </a:p>
        </p:txBody>
      </p:sp>
      <p:sp>
        <p:nvSpPr>
          <p:cNvPr id="4" name="3 Marcador de pie de página"/>
          <p:cNvSpPr>
            <a:spLocks noGrp="1"/>
          </p:cNvSpPr>
          <p:nvPr>
            <p:ph type="ftr" sz="quarter" idx="11"/>
          </p:nvPr>
        </p:nvSpPr>
        <p:spPr/>
        <p:txBody>
          <a:bodyPr/>
          <a:lstStyle/>
          <a:p>
            <a:endParaRPr lang="es-EC"/>
          </a:p>
        </p:txBody>
      </p:sp>
      <p:sp>
        <p:nvSpPr>
          <p:cNvPr id="5" name="4 Marcador de número de diapositiva"/>
          <p:cNvSpPr>
            <a:spLocks noGrp="1"/>
          </p:cNvSpPr>
          <p:nvPr>
            <p:ph type="sldNum" sz="quarter" idx="12"/>
          </p:nvPr>
        </p:nvSpPr>
        <p:spPr/>
        <p:txBody>
          <a:bodyPr/>
          <a:lstStyle/>
          <a:p>
            <a:fld id="{C25B1390-133A-4A24-9B6B-176489CBAD42}" type="slidenum">
              <a:rPr lang="es-EC" smtClean="0"/>
              <a:t>‹Nº›</a:t>
            </a:fld>
            <a:endParaRPr lang="es-EC"/>
          </a:p>
        </p:txBody>
      </p:sp>
    </p:spTree>
    <p:extLst>
      <p:ext uri="{BB962C8B-B14F-4D97-AF65-F5344CB8AC3E}">
        <p14:creationId xmlns:p14="http://schemas.microsoft.com/office/powerpoint/2010/main" val="987608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a:xfrm>
            <a:off x="6388608" y="6480969"/>
            <a:ext cx="2844800" cy="301752"/>
          </a:xfrm>
        </p:spPr>
        <p:txBody>
          <a:bodyPr/>
          <a:lstStyle/>
          <a:p>
            <a:fld id="{CF98BCB0-5E27-4FC6-B1F4-4D580C82280F}" type="datetimeFigureOut">
              <a:rPr lang="es-EC" smtClean="0"/>
              <a:t>4/8/2020</a:t>
            </a:fld>
            <a:endParaRPr lang="es-EC"/>
          </a:p>
        </p:txBody>
      </p:sp>
      <p:sp>
        <p:nvSpPr>
          <p:cNvPr id="3" name="2 Marcador de pie de página"/>
          <p:cNvSpPr>
            <a:spLocks noGrp="1"/>
          </p:cNvSpPr>
          <p:nvPr>
            <p:ph type="ftr" sz="quarter" idx="11"/>
          </p:nvPr>
        </p:nvSpPr>
        <p:spPr>
          <a:xfrm>
            <a:off x="609600" y="6481891"/>
            <a:ext cx="5680075" cy="300831"/>
          </a:xfrm>
        </p:spPr>
        <p:txBody>
          <a:bodyPr/>
          <a:lstStyle/>
          <a:p>
            <a:endParaRPr lang="es-EC"/>
          </a:p>
        </p:txBody>
      </p:sp>
      <p:sp>
        <p:nvSpPr>
          <p:cNvPr id="4" name="3 Marcador de número de diapositiva"/>
          <p:cNvSpPr>
            <a:spLocks noGrp="1"/>
          </p:cNvSpPr>
          <p:nvPr>
            <p:ph type="sldNum" sz="quarter" idx="12"/>
          </p:nvPr>
        </p:nvSpPr>
        <p:spPr>
          <a:xfrm>
            <a:off x="10119360" y="6480969"/>
            <a:ext cx="670560" cy="301752"/>
          </a:xfrm>
        </p:spPr>
        <p:txBody>
          <a:bodyPr/>
          <a:lstStyle/>
          <a:p>
            <a:fld id="{C25B1390-133A-4A24-9B6B-176489CBAD42}" type="slidenum">
              <a:rPr lang="es-EC" smtClean="0"/>
              <a:t>‹Nº›</a:t>
            </a:fld>
            <a:endParaRPr lang="es-EC"/>
          </a:p>
        </p:txBody>
      </p:sp>
    </p:spTree>
    <p:extLst>
      <p:ext uri="{BB962C8B-B14F-4D97-AF65-F5344CB8AC3E}">
        <p14:creationId xmlns:p14="http://schemas.microsoft.com/office/powerpoint/2010/main" val="8662899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92608" y="367664"/>
            <a:ext cx="1219200" cy="5943600"/>
          </a:xfrm>
        </p:spPr>
        <p:txBody>
          <a:bodyPr vert="vert270" anchor="b"/>
          <a:lstStyle>
            <a:lvl1pPr marL="0" marR="18288" algn="r">
              <a:spcBef>
                <a:spcPts val="0"/>
              </a:spcBef>
              <a:buNone/>
              <a:defRPr sz="2900" b="0" cap="all" baseline="0"/>
            </a:lvl1pPr>
          </a:lstStyle>
          <a:p>
            <a:r>
              <a:rPr kumimoji="0" lang="es-ES"/>
              <a:t>Haga clic para modificar el estilo de título del patrón</a:t>
            </a:r>
            <a:endParaRPr kumimoji="0" lang="en-US"/>
          </a:p>
        </p:txBody>
      </p:sp>
      <p:sp>
        <p:nvSpPr>
          <p:cNvPr id="3" name="2 Marcador de texto"/>
          <p:cNvSpPr>
            <a:spLocks noGrp="1"/>
          </p:cNvSpPr>
          <p:nvPr>
            <p:ph type="body" idx="2"/>
          </p:nvPr>
        </p:nvSpPr>
        <p:spPr>
          <a:xfrm>
            <a:off x="1514475" y="367664"/>
            <a:ext cx="32512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4" name="3 Marcador de contenido"/>
          <p:cNvSpPr>
            <a:spLocks noGrp="1"/>
          </p:cNvSpPr>
          <p:nvPr>
            <p:ph sz="half" idx="1"/>
          </p:nvPr>
        </p:nvSpPr>
        <p:spPr>
          <a:xfrm>
            <a:off x="4868333" y="320040"/>
            <a:ext cx="7034784"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5" name="4 Marcador de fecha"/>
          <p:cNvSpPr>
            <a:spLocks noGrp="1"/>
          </p:cNvSpPr>
          <p:nvPr>
            <p:ph type="dt" sz="half" idx="10"/>
          </p:nvPr>
        </p:nvSpPr>
        <p:spPr>
          <a:xfrm>
            <a:off x="8371968" y="6556248"/>
            <a:ext cx="2844800" cy="301752"/>
          </a:xfrm>
        </p:spPr>
        <p:txBody>
          <a:bodyPr/>
          <a:lstStyle>
            <a:lvl1pPr>
              <a:defRPr sz="900"/>
            </a:lvl1pPr>
          </a:lstStyle>
          <a:p>
            <a:fld id="{CF98BCB0-5E27-4FC6-B1F4-4D580C82280F}" type="datetimeFigureOut">
              <a:rPr lang="es-EC" smtClean="0"/>
              <a:t>4/8/2020</a:t>
            </a:fld>
            <a:endParaRPr lang="es-EC"/>
          </a:p>
        </p:txBody>
      </p:sp>
      <p:sp>
        <p:nvSpPr>
          <p:cNvPr id="6" name="5 Marcador de pie de página"/>
          <p:cNvSpPr>
            <a:spLocks noGrp="1"/>
          </p:cNvSpPr>
          <p:nvPr>
            <p:ph type="ftr" sz="quarter" idx="11"/>
          </p:nvPr>
        </p:nvSpPr>
        <p:spPr>
          <a:xfrm>
            <a:off x="1514475" y="6556248"/>
            <a:ext cx="6857493" cy="301752"/>
          </a:xfrm>
        </p:spPr>
        <p:txBody>
          <a:bodyPr/>
          <a:lstStyle>
            <a:lvl1pPr>
              <a:defRPr sz="900"/>
            </a:lvl1pPr>
          </a:lstStyle>
          <a:p>
            <a:endParaRPr lang="es-EC"/>
          </a:p>
        </p:txBody>
      </p:sp>
      <p:sp>
        <p:nvSpPr>
          <p:cNvPr id="7" name="6 Marcador de número de diapositiva"/>
          <p:cNvSpPr>
            <a:spLocks noGrp="1"/>
          </p:cNvSpPr>
          <p:nvPr>
            <p:ph type="sldNum" sz="quarter" idx="12"/>
          </p:nvPr>
        </p:nvSpPr>
        <p:spPr>
          <a:xfrm>
            <a:off x="11214101" y="6556248"/>
            <a:ext cx="670560" cy="301752"/>
          </a:xfrm>
        </p:spPr>
        <p:txBody>
          <a:bodyPr/>
          <a:lstStyle>
            <a:lvl1pPr>
              <a:defRPr sz="900"/>
            </a:lvl1pPr>
          </a:lstStyle>
          <a:p>
            <a:fld id="{C25B1390-133A-4A24-9B6B-176489CBAD42}" type="slidenum">
              <a:rPr lang="es-EC" smtClean="0"/>
              <a:t>‹Nº›</a:t>
            </a:fld>
            <a:endParaRPr lang="es-EC"/>
          </a:p>
        </p:txBody>
      </p:sp>
    </p:spTree>
    <p:extLst>
      <p:ext uri="{BB962C8B-B14F-4D97-AF65-F5344CB8AC3E}">
        <p14:creationId xmlns:p14="http://schemas.microsoft.com/office/powerpoint/2010/main" val="809485557"/>
      </p:ext>
    </p:extLst>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92608" y="150896"/>
            <a:ext cx="1219200" cy="6400800"/>
          </a:xfrm>
        </p:spPr>
        <p:txBody>
          <a:bodyPr vert="vert270" anchor="b"/>
          <a:lstStyle>
            <a:lvl1pPr marL="0" algn="l">
              <a:buNone/>
              <a:defRPr sz="3000" b="0" cap="all" baseline="0"/>
            </a:lvl1pPr>
          </a:lstStyle>
          <a:p>
            <a:r>
              <a:rPr kumimoji="0" lang="es-ES"/>
              <a:t>Haga clic para modificar el estilo de título del patrón</a:t>
            </a:r>
            <a:endParaRPr kumimoji="0" lang="en-US"/>
          </a:p>
        </p:txBody>
      </p:sp>
      <p:sp>
        <p:nvSpPr>
          <p:cNvPr id="3" name="2 Marcador de posición de imagen"/>
          <p:cNvSpPr>
            <a:spLocks noGrp="1"/>
          </p:cNvSpPr>
          <p:nvPr>
            <p:ph type="pic" idx="1"/>
          </p:nvPr>
        </p:nvSpPr>
        <p:spPr>
          <a:xfrm>
            <a:off x="1517649" y="373966"/>
            <a:ext cx="9777984" cy="5486400"/>
          </a:xfrm>
          <a:solidFill>
            <a:schemeClr val="bg2">
              <a:shade val="50000"/>
            </a:schemeClr>
          </a:solidFill>
        </p:spPr>
        <p:txBody>
          <a:bodyPr/>
          <a:lstStyle>
            <a:lvl1pPr marL="0" indent="0">
              <a:buNone/>
              <a:defRPr sz="3200"/>
            </a:lvl1pPr>
          </a:lstStyle>
          <a:p>
            <a:r>
              <a:rPr kumimoji="0" lang="es-ES"/>
              <a:t>Haga clic en el icono para agregar una imagen</a:t>
            </a:r>
            <a:endParaRPr kumimoji="0" lang="en-US" dirty="0"/>
          </a:p>
        </p:txBody>
      </p:sp>
      <p:sp>
        <p:nvSpPr>
          <p:cNvPr id="4" name="3 Marcador de texto"/>
          <p:cNvSpPr>
            <a:spLocks noGrp="1"/>
          </p:cNvSpPr>
          <p:nvPr>
            <p:ph type="body" sz="half" idx="2"/>
          </p:nvPr>
        </p:nvSpPr>
        <p:spPr>
          <a:xfrm>
            <a:off x="1524000" y="5867400"/>
            <a:ext cx="9777984"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
        <p:nvSpPr>
          <p:cNvPr id="5" name="4 Marcador de fecha"/>
          <p:cNvSpPr>
            <a:spLocks noGrp="1"/>
          </p:cNvSpPr>
          <p:nvPr>
            <p:ph type="dt" sz="half" idx="10"/>
          </p:nvPr>
        </p:nvSpPr>
        <p:spPr>
          <a:xfrm>
            <a:off x="8144256" y="6556248"/>
            <a:ext cx="2804160" cy="301752"/>
          </a:xfrm>
        </p:spPr>
        <p:txBody>
          <a:bodyPr/>
          <a:lstStyle>
            <a:lvl1pPr>
              <a:defRPr sz="900"/>
            </a:lvl1pPr>
          </a:lstStyle>
          <a:p>
            <a:fld id="{CF98BCB0-5E27-4FC6-B1F4-4D580C82280F}" type="datetimeFigureOut">
              <a:rPr lang="es-EC" smtClean="0"/>
              <a:t>4/8/2020</a:t>
            </a:fld>
            <a:endParaRPr lang="es-EC"/>
          </a:p>
        </p:txBody>
      </p:sp>
      <p:sp>
        <p:nvSpPr>
          <p:cNvPr id="6" name="5 Marcador de pie de página"/>
          <p:cNvSpPr>
            <a:spLocks noGrp="1"/>
          </p:cNvSpPr>
          <p:nvPr>
            <p:ph type="ftr" sz="quarter" idx="11"/>
          </p:nvPr>
        </p:nvSpPr>
        <p:spPr>
          <a:xfrm>
            <a:off x="1560576" y="6557169"/>
            <a:ext cx="6597429" cy="301752"/>
          </a:xfrm>
        </p:spPr>
        <p:txBody>
          <a:bodyPr/>
          <a:lstStyle>
            <a:lvl1pPr>
              <a:defRPr sz="900"/>
            </a:lvl1pPr>
          </a:lstStyle>
          <a:p>
            <a:endParaRPr lang="es-EC"/>
          </a:p>
        </p:txBody>
      </p:sp>
      <p:sp>
        <p:nvSpPr>
          <p:cNvPr id="7" name="6 Marcador de número de diapositiva"/>
          <p:cNvSpPr>
            <a:spLocks noGrp="1"/>
          </p:cNvSpPr>
          <p:nvPr>
            <p:ph type="sldNum" sz="quarter" idx="12"/>
          </p:nvPr>
        </p:nvSpPr>
        <p:spPr>
          <a:xfrm>
            <a:off x="10956256" y="6556248"/>
            <a:ext cx="487680" cy="301752"/>
          </a:xfrm>
        </p:spPr>
        <p:txBody>
          <a:bodyPr/>
          <a:lstStyle>
            <a:lvl1pPr algn="ctr">
              <a:defRPr sz="900"/>
            </a:lvl1pPr>
          </a:lstStyle>
          <a:p>
            <a:fld id="{C25B1390-133A-4A24-9B6B-176489CBAD42}" type="slidenum">
              <a:rPr lang="es-EC" smtClean="0"/>
              <a:t>‹Nº›</a:t>
            </a:fld>
            <a:endParaRPr lang="es-EC"/>
          </a:p>
        </p:txBody>
      </p:sp>
    </p:spTree>
    <p:extLst>
      <p:ext uri="{BB962C8B-B14F-4D97-AF65-F5344CB8AC3E}">
        <p14:creationId xmlns:p14="http://schemas.microsoft.com/office/powerpoint/2010/main" val="3003653031"/>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Triángulo rectángulo"/>
          <p:cNvSpPr/>
          <p:nvPr/>
        </p:nvSpPr>
        <p:spPr>
          <a:xfrm>
            <a:off x="9379" y="14069"/>
            <a:ext cx="12173243"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cxnSp>
        <p:nvCxnSpPr>
          <p:cNvPr id="8" name="7 Conector recto"/>
          <p:cNvCxnSpPr/>
          <p:nvPr/>
        </p:nvCxnSpPr>
        <p:spPr>
          <a:xfrm>
            <a:off x="0" y="7035"/>
            <a:ext cx="12182621"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Conector recto"/>
          <p:cNvCxnSpPr/>
          <p:nvPr/>
        </p:nvCxnSpPr>
        <p:spPr>
          <a:xfrm rot="10800000" flipV="1">
            <a:off x="8625059" y="4948410"/>
            <a:ext cx="3563815"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Marcador de título"/>
          <p:cNvSpPr>
            <a:spLocks noGrp="1"/>
          </p:cNvSpPr>
          <p:nvPr>
            <p:ph type="title"/>
          </p:nvPr>
        </p:nvSpPr>
        <p:spPr>
          <a:xfrm>
            <a:off x="609600" y="267494"/>
            <a:ext cx="10972800" cy="1399032"/>
          </a:xfrm>
          <a:prstGeom prst="rect">
            <a:avLst/>
          </a:prstGeom>
        </p:spPr>
        <p:txBody>
          <a:bodyPr vert="horz" anchor="ctr">
            <a:normAutofit/>
          </a:body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609600" y="1882808"/>
            <a:ext cx="10972800" cy="4572000"/>
          </a:xfrm>
          <a:prstGeom prst="rect">
            <a:avLst/>
          </a:prstGeom>
        </p:spPr>
        <p:txBody>
          <a:bodyPr vert="horz" anchor="t">
            <a:normAutofit/>
          </a:bodyPr>
          <a:lstStyle/>
          <a:p>
            <a:pPr lvl="0" eaLnBrk="1" latinLnBrk="0" hangingPunct="1"/>
            <a:r>
              <a:rPr kumimoji="0" lang="es-ES"/>
              <a:t>Haga clic para modificar el estilo de texto del patrón</a:t>
            </a:r>
          </a:p>
          <a:p>
            <a:pPr lvl="1" eaLnBrk="1" latinLnBrk="0" hangingPunct="1"/>
            <a:r>
              <a:rPr kumimoji="0" lang="es-ES"/>
              <a:t>Segundo nivel</a:t>
            </a:r>
          </a:p>
          <a:p>
            <a:pPr lvl="2" eaLnBrk="1" latinLnBrk="0" hangingPunct="1"/>
            <a:r>
              <a:rPr kumimoji="0" lang="es-ES"/>
              <a:t>Tercer nivel</a:t>
            </a:r>
          </a:p>
          <a:p>
            <a:pPr lvl="3" eaLnBrk="1" latinLnBrk="0" hangingPunct="1"/>
            <a:r>
              <a:rPr kumimoji="0" lang="es-ES"/>
              <a:t>Cuarto nivel</a:t>
            </a:r>
          </a:p>
          <a:p>
            <a:pPr lvl="4" eaLnBrk="1" latinLnBrk="0" hangingPunct="1"/>
            <a:r>
              <a:rPr kumimoji="0" lang="es-ES"/>
              <a:t>Quinto nivel</a:t>
            </a:r>
            <a:endParaRPr kumimoji="0" lang="en-US"/>
          </a:p>
        </p:txBody>
      </p:sp>
      <p:sp>
        <p:nvSpPr>
          <p:cNvPr id="14" name="13 Marcador de fecha"/>
          <p:cNvSpPr>
            <a:spLocks noGrp="1"/>
          </p:cNvSpPr>
          <p:nvPr>
            <p:ph type="dt" sz="half" idx="2"/>
          </p:nvPr>
        </p:nvSpPr>
        <p:spPr>
          <a:xfrm>
            <a:off x="6388608" y="6480969"/>
            <a:ext cx="2844800" cy="301752"/>
          </a:xfrm>
          <a:prstGeom prst="rect">
            <a:avLst/>
          </a:prstGeom>
        </p:spPr>
        <p:txBody>
          <a:bodyPr vert="horz" anchor="b"/>
          <a:lstStyle>
            <a:lvl1pPr algn="l" eaLnBrk="1" latinLnBrk="0" hangingPunct="1">
              <a:defRPr kumimoji="0" sz="1000" b="0">
                <a:solidFill>
                  <a:schemeClr val="tx1"/>
                </a:solidFill>
              </a:defRPr>
            </a:lvl1pPr>
          </a:lstStyle>
          <a:p>
            <a:fld id="{CF98BCB0-5E27-4FC6-B1F4-4D580C82280F}" type="datetimeFigureOut">
              <a:rPr lang="es-EC" smtClean="0"/>
              <a:t>4/8/2020</a:t>
            </a:fld>
            <a:endParaRPr lang="es-EC"/>
          </a:p>
        </p:txBody>
      </p:sp>
      <p:sp>
        <p:nvSpPr>
          <p:cNvPr id="3" name="2 Marcador de pie de página"/>
          <p:cNvSpPr>
            <a:spLocks noGrp="1"/>
          </p:cNvSpPr>
          <p:nvPr>
            <p:ph type="ftr" sz="quarter" idx="3"/>
          </p:nvPr>
        </p:nvSpPr>
        <p:spPr>
          <a:xfrm>
            <a:off x="609600" y="6481891"/>
            <a:ext cx="5680075" cy="300831"/>
          </a:xfrm>
          <a:prstGeom prst="rect">
            <a:avLst/>
          </a:prstGeom>
        </p:spPr>
        <p:txBody>
          <a:bodyPr vert="horz" anchor="b"/>
          <a:lstStyle>
            <a:lvl1pPr algn="r" eaLnBrk="1" latinLnBrk="0" hangingPunct="1">
              <a:defRPr kumimoji="0" sz="1000">
                <a:solidFill>
                  <a:schemeClr val="tx1"/>
                </a:solidFill>
              </a:defRPr>
            </a:lvl1pPr>
          </a:lstStyle>
          <a:p>
            <a:endParaRPr lang="es-EC"/>
          </a:p>
        </p:txBody>
      </p:sp>
      <p:sp>
        <p:nvSpPr>
          <p:cNvPr id="23" name="22 Marcador de número de diapositiva"/>
          <p:cNvSpPr>
            <a:spLocks noGrp="1"/>
          </p:cNvSpPr>
          <p:nvPr>
            <p:ph type="sldNum" sz="quarter" idx="4"/>
          </p:nvPr>
        </p:nvSpPr>
        <p:spPr>
          <a:xfrm>
            <a:off x="10119360" y="6480969"/>
            <a:ext cx="670560" cy="301752"/>
          </a:xfrm>
          <a:prstGeom prst="rect">
            <a:avLst/>
          </a:prstGeom>
        </p:spPr>
        <p:txBody>
          <a:bodyPr vert="horz" anchor="b"/>
          <a:lstStyle>
            <a:lvl1pPr algn="ctr" eaLnBrk="1" latinLnBrk="0" hangingPunct="1">
              <a:defRPr kumimoji="0" sz="1200">
                <a:solidFill>
                  <a:schemeClr val="tx1"/>
                </a:solidFill>
              </a:defRPr>
            </a:lvl1pPr>
          </a:lstStyle>
          <a:p>
            <a:fld id="{C25B1390-133A-4A24-9B6B-176489CBAD42}" type="slidenum">
              <a:rPr lang="es-EC" smtClean="0"/>
              <a:t>‹Nº›</a:t>
            </a:fld>
            <a:endParaRPr lang="es-EC"/>
          </a:p>
        </p:txBody>
      </p:sp>
    </p:spTree>
    <p:extLst>
      <p:ext uri="{BB962C8B-B14F-4D97-AF65-F5344CB8AC3E}">
        <p14:creationId xmlns:p14="http://schemas.microsoft.com/office/powerpoint/2010/main" val="1814573222"/>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7.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7.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7.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7.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4.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Text Box 2"/>
          <p:cNvSpPr txBox="1">
            <a:spLocks noChangeArrowheads="1"/>
          </p:cNvSpPr>
          <p:nvPr/>
        </p:nvSpPr>
        <p:spPr bwMode="auto">
          <a:xfrm>
            <a:off x="2438400" y="533400"/>
            <a:ext cx="5029200" cy="144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defRPr sz="2400" b="1">
                <a:solidFill>
                  <a:schemeClr val="tx1"/>
                </a:solidFill>
                <a:latin typeface="Comic Sans MS" pitchFamily="66" charset="0"/>
              </a:defRPr>
            </a:lvl1pPr>
            <a:lvl2pPr marL="742950" indent="-285750">
              <a:defRPr sz="2400" b="1">
                <a:solidFill>
                  <a:schemeClr val="tx1"/>
                </a:solidFill>
                <a:latin typeface="Comic Sans MS" pitchFamily="66" charset="0"/>
              </a:defRPr>
            </a:lvl2pPr>
            <a:lvl3pPr marL="1143000" indent="-228600">
              <a:defRPr sz="2400" b="1">
                <a:solidFill>
                  <a:schemeClr val="tx1"/>
                </a:solidFill>
                <a:latin typeface="Comic Sans MS" pitchFamily="66" charset="0"/>
              </a:defRPr>
            </a:lvl3pPr>
            <a:lvl4pPr marL="1600200" indent="-228600">
              <a:defRPr sz="2400" b="1">
                <a:solidFill>
                  <a:schemeClr val="tx1"/>
                </a:solidFill>
                <a:latin typeface="Comic Sans MS" pitchFamily="66" charset="0"/>
              </a:defRPr>
            </a:lvl4pPr>
            <a:lvl5pPr marL="2057400" indent="-228600">
              <a:defRPr sz="2400" b="1">
                <a:solidFill>
                  <a:schemeClr val="tx1"/>
                </a:solidFill>
                <a:latin typeface="Comic Sans MS" pitchFamily="66" charset="0"/>
              </a:defRPr>
            </a:lvl5pPr>
            <a:lvl6pPr marL="2514600" indent="-228600" algn="ctr" eaLnBrk="0" fontAlgn="base" hangingPunct="0">
              <a:spcBef>
                <a:spcPct val="0"/>
              </a:spcBef>
              <a:spcAft>
                <a:spcPct val="0"/>
              </a:spcAft>
              <a:defRPr sz="2400" b="1">
                <a:solidFill>
                  <a:schemeClr val="tx1"/>
                </a:solidFill>
                <a:latin typeface="Comic Sans MS" pitchFamily="66" charset="0"/>
              </a:defRPr>
            </a:lvl6pPr>
            <a:lvl7pPr marL="2971800" indent="-228600" algn="ctr" eaLnBrk="0" fontAlgn="base" hangingPunct="0">
              <a:spcBef>
                <a:spcPct val="0"/>
              </a:spcBef>
              <a:spcAft>
                <a:spcPct val="0"/>
              </a:spcAft>
              <a:defRPr sz="2400" b="1">
                <a:solidFill>
                  <a:schemeClr val="tx1"/>
                </a:solidFill>
                <a:latin typeface="Comic Sans MS" pitchFamily="66" charset="0"/>
              </a:defRPr>
            </a:lvl7pPr>
            <a:lvl8pPr marL="3429000" indent="-228600" algn="ctr" eaLnBrk="0" fontAlgn="base" hangingPunct="0">
              <a:spcBef>
                <a:spcPct val="0"/>
              </a:spcBef>
              <a:spcAft>
                <a:spcPct val="0"/>
              </a:spcAft>
              <a:defRPr sz="2400" b="1">
                <a:solidFill>
                  <a:schemeClr val="tx1"/>
                </a:solidFill>
                <a:latin typeface="Comic Sans MS" pitchFamily="66" charset="0"/>
              </a:defRPr>
            </a:lvl8pPr>
            <a:lvl9pPr marL="3886200" indent="-228600" algn="ctr" eaLnBrk="0" fontAlgn="base" hangingPunct="0">
              <a:spcBef>
                <a:spcPct val="0"/>
              </a:spcBef>
              <a:spcAft>
                <a:spcPct val="0"/>
              </a:spcAft>
              <a:defRPr sz="2400" b="1">
                <a:solidFill>
                  <a:schemeClr val="tx1"/>
                </a:solidFill>
                <a:latin typeface="Comic Sans MS" pitchFamily="66" charset="0"/>
              </a:defRPr>
            </a:lvl9pPr>
          </a:lstStyle>
          <a:p>
            <a:pPr>
              <a:spcBef>
                <a:spcPct val="50000"/>
              </a:spcBef>
            </a:pPr>
            <a:r>
              <a:rPr lang="en-US" sz="3200" dirty="0">
                <a:solidFill>
                  <a:prstClr val="white"/>
                </a:solidFill>
              </a:rPr>
              <a:t>TEMA </a:t>
            </a:r>
            <a:r>
              <a:rPr lang="en-US" sz="4400" dirty="0">
                <a:solidFill>
                  <a:prstClr val="white"/>
                </a:solidFill>
              </a:rPr>
              <a:t>09 OBJETIVOS</a:t>
            </a:r>
            <a:endParaRPr lang="en-US" sz="3200" dirty="0">
              <a:solidFill>
                <a:prstClr val="white"/>
              </a:solidFill>
            </a:endParaRPr>
          </a:p>
        </p:txBody>
      </p:sp>
    </p:spTree>
    <p:extLst>
      <p:ext uri="{BB962C8B-B14F-4D97-AF65-F5344CB8AC3E}">
        <p14:creationId xmlns:p14="http://schemas.microsoft.com/office/powerpoint/2010/main" val="14766480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ChangeArrowheads="1"/>
          </p:cNvSpPr>
          <p:nvPr/>
        </p:nvSpPr>
        <p:spPr bwMode="auto">
          <a:xfrm>
            <a:off x="1991544" y="260648"/>
            <a:ext cx="8062664" cy="1143000"/>
          </a:xfrm>
          <a:prstGeom prst="rect">
            <a:avLst/>
          </a:prstGeom>
          <a:noFill/>
          <a:ln w="9525">
            <a:noFill/>
            <a:miter lim="800000"/>
            <a:headEnd/>
            <a:tailEnd/>
          </a:ln>
          <a:effectLst/>
        </p:spPr>
        <p:txBody>
          <a:bodyPr lIns="92075" tIns="46038" rIns="92075" bIns="46038" anchor="ctr"/>
          <a:lstStyle/>
          <a:p>
            <a:pPr>
              <a:defRPr/>
            </a:pPr>
            <a:r>
              <a:rPr kumimoji="1" lang="es-ES" sz="3600" dirty="0">
                <a:solidFill>
                  <a:srgbClr val="D2D2D2"/>
                </a:solidFill>
                <a:effectLst>
                  <a:outerShdw blurRad="38100" dist="38100" dir="2700000" algn="tl">
                    <a:srgbClr val="000000"/>
                  </a:outerShdw>
                </a:effectLst>
                <a:latin typeface="Times New Roman" pitchFamily="18" charset="0"/>
              </a:rPr>
              <a:t>EJEMPLOS TEMAS DE OBJETIVOS LARGO PLAZO</a:t>
            </a:r>
          </a:p>
        </p:txBody>
      </p:sp>
      <p:graphicFrame>
        <p:nvGraphicFramePr>
          <p:cNvPr id="2" name="1 Diagrama"/>
          <p:cNvGraphicFramePr/>
          <p:nvPr>
            <p:extLst/>
          </p:nvPr>
        </p:nvGraphicFramePr>
        <p:xfrm>
          <a:off x="1991544" y="1556792"/>
          <a:ext cx="8351812" cy="49167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895633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ChangeArrowheads="1"/>
          </p:cNvSpPr>
          <p:nvPr/>
        </p:nvSpPr>
        <p:spPr bwMode="auto">
          <a:xfrm>
            <a:off x="1991544" y="260648"/>
            <a:ext cx="8062664" cy="1143000"/>
          </a:xfrm>
          <a:prstGeom prst="rect">
            <a:avLst/>
          </a:prstGeom>
          <a:noFill/>
          <a:ln w="9525">
            <a:noFill/>
            <a:miter lim="800000"/>
            <a:headEnd/>
            <a:tailEnd/>
          </a:ln>
          <a:effectLst/>
        </p:spPr>
        <p:txBody>
          <a:bodyPr lIns="92075" tIns="46038" rIns="92075" bIns="46038" anchor="ctr"/>
          <a:lstStyle/>
          <a:p>
            <a:pPr>
              <a:defRPr/>
            </a:pPr>
            <a:r>
              <a:rPr kumimoji="1" lang="es-ES" sz="3600" dirty="0">
                <a:solidFill>
                  <a:srgbClr val="D2D2D2"/>
                </a:solidFill>
                <a:effectLst>
                  <a:outerShdw blurRad="38100" dist="38100" dir="2700000" algn="tl">
                    <a:srgbClr val="000000"/>
                  </a:outerShdw>
                </a:effectLst>
                <a:latin typeface="Times New Roman" pitchFamily="18" charset="0"/>
              </a:rPr>
              <a:t>IMPORTANCIA DE LOS OBJETIVOS ORGANIZACIONALES</a:t>
            </a:r>
          </a:p>
        </p:txBody>
      </p:sp>
      <p:graphicFrame>
        <p:nvGraphicFramePr>
          <p:cNvPr id="2" name="1 Diagrama"/>
          <p:cNvGraphicFramePr/>
          <p:nvPr>
            <p:extLst/>
          </p:nvPr>
        </p:nvGraphicFramePr>
        <p:xfrm>
          <a:off x="1991544" y="1556792"/>
          <a:ext cx="8351812" cy="49167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691991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ChangeArrowheads="1"/>
          </p:cNvSpPr>
          <p:nvPr/>
        </p:nvSpPr>
        <p:spPr bwMode="auto">
          <a:xfrm>
            <a:off x="1991544" y="260648"/>
            <a:ext cx="8062664" cy="1143000"/>
          </a:xfrm>
          <a:prstGeom prst="rect">
            <a:avLst/>
          </a:prstGeom>
          <a:noFill/>
          <a:ln w="9525">
            <a:noFill/>
            <a:miter lim="800000"/>
            <a:headEnd/>
            <a:tailEnd/>
          </a:ln>
          <a:effectLst/>
        </p:spPr>
        <p:txBody>
          <a:bodyPr lIns="92075" tIns="46038" rIns="92075" bIns="46038" anchor="ctr"/>
          <a:lstStyle/>
          <a:p>
            <a:pPr>
              <a:defRPr/>
            </a:pPr>
            <a:r>
              <a:rPr kumimoji="1" lang="es-ES" sz="3600" dirty="0">
                <a:solidFill>
                  <a:srgbClr val="D2D2D2"/>
                </a:solidFill>
                <a:effectLst>
                  <a:outerShdw blurRad="38100" dist="38100" dir="2700000" algn="tl">
                    <a:srgbClr val="000000"/>
                  </a:outerShdw>
                </a:effectLst>
                <a:latin typeface="Times New Roman" pitchFamily="18" charset="0"/>
              </a:rPr>
              <a:t>EJEMPLO OBJETIVOS</a:t>
            </a:r>
          </a:p>
        </p:txBody>
      </p:sp>
      <p:graphicFrame>
        <p:nvGraphicFramePr>
          <p:cNvPr id="2" name="1 Diagrama"/>
          <p:cNvGraphicFramePr/>
          <p:nvPr>
            <p:extLst/>
          </p:nvPr>
        </p:nvGraphicFramePr>
        <p:xfrm>
          <a:off x="1991544" y="1556792"/>
          <a:ext cx="8351812" cy="49167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915060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ChangeArrowheads="1"/>
          </p:cNvSpPr>
          <p:nvPr/>
        </p:nvSpPr>
        <p:spPr bwMode="auto">
          <a:xfrm>
            <a:off x="1991544" y="260648"/>
            <a:ext cx="8062664" cy="1143000"/>
          </a:xfrm>
          <a:prstGeom prst="rect">
            <a:avLst/>
          </a:prstGeom>
          <a:noFill/>
          <a:ln w="9525">
            <a:noFill/>
            <a:miter lim="800000"/>
            <a:headEnd/>
            <a:tailEnd/>
          </a:ln>
          <a:effectLst/>
        </p:spPr>
        <p:txBody>
          <a:bodyPr lIns="92075" tIns="46038" rIns="92075" bIns="46038" anchor="ctr"/>
          <a:lstStyle/>
          <a:p>
            <a:pPr>
              <a:defRPr/>
            </a:pPr>
            <a:r>
              <a:rPr kumimoji="1" lang="es-ES" sz="3600" dirty="0">
                <a:solidFill>
                  <a:srgbClr val="D2D2D2"/>
                </a:solidFill>
                <a:effectLst>
                  <a:outerShdw blurRad="38100" dist="38100" dir="2700000" algn="tl">
                    <a:srgbClr val="000000"/>
                  </a:outerShdw>
                </a:effectLst>
                <a:latin typeface="Times New Roman" pitchFamily="18" charset="0"/>
              </a:rPr>
              <a:t>EJEMPLO OBJETIVOS</a:t>
            </a:r>
          </a:p>
        </p:txBody>
      </p:sp>
      <p:graphicFrame>
        <p:nvGraphicFramePr>
          <p:cNvPr id="2" name="1 Diagrama"/>
          <p:cNvGraphicFramePr/>
          <p:nvPr>
            <p:extLst/>
          </p:nvPr>
        </p:nvGraphicFramePr>
        <p:xfrm>
          <a:off x="1991544" y="1556792"/>
          <a:ext cx="8351812" cy="49167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194708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p:txBody>
          <a:bodyPr/>
          <a:lstStyle/>
          <a:p>
            <a:pPr>
              <a:defRPr/>
            </a:pPr>
            <a:r>
              <a:rPr lang="es-ES"/>
              <a:t>Brecha estratégica</a:t>
            </a:r>
          </a:p>
        </p:txBody>
      </p:sp>
      <p:sp>
        <p:nvSpPr>
          <p:cNvPr id="114691" name="Rectangle 3"/>
          <p:cNvSpPr>
            <a:spLocks noGrp="1" noChangeArrowheads="1"/>
          </p:cNvSpPr>
          <p:nvPr>
            <p:ph type="body" idx="1"/>
          </p:nvPr>
        </p:nvSpPr>
        <p:spPr>
          <a:xfrm>
            <a:off x="1828801" y="2971800"/>
            <a:ext cx="7643813" cy="3276600"/>
          </a:xfrm>
        </p:spPr>
        <p:txBody>
          <a:bodyPr/>
          <a:lstStyle/>
          <a:p>
            <a:pPr lvl="1" algn="just">
              <a:buFont typeface="Symbol" pitchFamily="18" charset="2"/>
              <a:buChar char="·"/>
            </a:pPr>
            <a:r>
              <a:rPr kumimoji="0" lang="es-EC"/>
              <a:t>La diferencia entre lo formulado en la misión y lo que se espera alcanzar en la visión.</a:t>
            </a:r>
          </a:p>
          <a:p>
            <a:pPr lvl="1" algn="just">
              <a:buFont typeface="Symbol" pitchFamily="18" charset="2"/>
              <a:buChar char="·"/>
            </a:pPr>
            <a:endParaRPr kumimoji="0" lang="es-EC"/>
          </a:p>
          <a:p>
            <a:pPr lvl="1" algn="just">
              <a:buFont typeface="Symbol" pitchFamily="18" charset="2"/>
              <a:buChar char="·"/>
            </a:pPr>
            <a:r>
              <a:rPr kumimoji="0" lang="es-EC"/>
              <a:t>Es esencial en la formulación de los objetivos estratégicos de la organización.</a:t>
            </a:r>
          </a:p>
          <a:p>
            <a:pPr lvl="1" algn="just">
              <a:buFont typeface="Symbol" pitchFamily="18" charset="2"/>
              <a:buChar char="·"/>
            </a:pPr>
            <a:endParaRPr kumimoji="0" lang="es-EC"/>
          </a:p>
          <a:p>
            <a:pPr lvl="2" algn="just"/>
            <a:endParaRPr kumimoji="0" lang="es-EC"/>
          </a:p>
          <a:p>
            <a:pPr lvl="2" algn="just">
              <a:buFont typeface="Symbol" pitchFamily="18" charset="2"/>
              <a:buChar char="·"/>
            </a:pPr>
            <a:endParaRPr kumimoji="0" lang="es-ES"/>
          </a:p>
        </p:txBody>
      </p:sp>
    </p:spTree>
    <p:extLst>
      <p:ext uri="{BB962C8B-B14F-4D97-AF65-F5344CB8AC3E}">
        <p14:creationId xmlns:p14="http://schemas.microsoft.com/office/powerpoint/2010/main" val="8701518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ChangeArrowheads="1"/>
          </p:cNvSpPr>
          <p:nvPr/>
        </p:nvSpPr>
        <p:spPr bwMode="auto">
          <a:xfrm>
            <a:off x="1991544" y="260648"/>
            <a:ext cx="8062664" cy="1143000"/>
          </a:xfrm>
          <a:prstGeom prst="rect">
            <a:avLst/>
          </a:prstGeom>
          <a:noFill/>
          <a:ln w="9525">
            <a:noFill/>
            <a:miter lim="800000"/>
            <a:headEnd/>
            <a:tailEnd/>
          </a:ln>
          <a:effectLst/>
        </p:spPr>
        <p:txBody>
          <a:bodyPr lIns="92075" tIns="46038" rIns="92075" bIns="46038" anchor="ctr"/>
          <a:lstStyle/>
          <a:p>
            <a:pPr>
              <a:defRPr/>
            </a:pPr>
            <a:r>
              <a:rPr kumimoji="1" lang="es-ES" sz="3600" dirty="0">
                <a:solidFill>
                  <a:srgbClr val="D2D2D2"/>
                </a:solidFill>
                <a:effectLst>
                  <a:outerShdw blurRad="38100" dist="38100" dir="2700000" algn="tl">
                    <a:srgbClr val="000000"/>
                  </a:outerShdw>
                </a:effectLst>
                <a:latin typeface="Times New Roman" pitchFamily="18" charset="0"/>
              </a:rPr>
              <a:t>OBJETIVOS DEFINICIONES</a:t>
            </a:r>
          </a:p>
        </p:txBody>
      </p:sp>
      <p:graphicFrame>
        <p:nvGraphicFramePr>
          <p:cNvPr id="2" name="1 Diagrama"/>
          <p:cNvGraphicFramePr/>
          <p:nvPr>
            <p:extLst/>
          </p:nvPr>
        </p:nvGraphicFramePr>
        <p:xfrm>
          <a:off x="1991544" y="1556792"/>
          <a:ext cx="8351812" cy="49167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925343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ChangeArrowheads="1"/>
          </p:cNvSpPr>
          <p:nvPr/>
        </p:nvSpPr>
        <p:spPr bwMode="auto">
          <a:xfrm>
            <a:off x="1991544" y="260648"/>
            <a:ext cx="8062664" cy="1143000"/>
          </a:xfrm>
          <a:prstGeom prst="rect">
            <a:avLst/>
          </a:prstGeom>
          <a:noFill/>
          <a:ln w="9525">
            <a:noFill/>
            <a:miter lim="800000"/>
            <a:headEnd/>
            <a:tailEnd/>
          </a:ln>
          <a:effectLst/>
        </p:spPr>
        <p:txBody>
          <a:bodyPr lIns="92075" tIns="46038" rIns="92075" bIns="46038" anchor="ctr"/>
          <a:lstStyle/>
          <a:p>
            <a:pPr>
              <a:defRPr/>
            </a:pPr>
            <a:r>
              <a:rPr kumimoji="1" lang="es-ES" sz="3600" dirty="0">
                <a:solidFill>
                  <a:srgbClr val="D2D2D2"/>
                </a:solidFill>
                <a:effectLst>
                  <a:outerShdw blurRad="38100" dist="38100" dir="2700000" algn="tl">
                    <a:srgbClr val="000000"/>
                  </a:outerShdw>
                </a:effectLst>
                <a:latin typeface="Times New Roman" pitchFamily="18" charset="0"/>
              </a:rPr>
              <a:t>OBJETIVO CONCEPTO</a:t>
            </a:r>
          </a:p>
        </p:txBody>
      </p:sp>
      <p:graphicFrame>
        <p:nvGraphicFramePr>
          <p:cNvPr id="2" name="1 Diagrama"/>
          <p:cNvGraphicFramePr/>
          <p:nvPr>
            <p:extLst/>
          </p:nvPr>
        </p:nvGraphicFramePr>
        <p:xfrm>
          <a:off x="1991544" y="1556792"/>
          <a:ext cx="8351812" cy="49167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914034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ChangeArrowheads="1"/>
          </p:cNvSpPr>
          <p:nvPr/>
        </p:nvSpPr>
        <p:spPr bwMode="auto">
          <a:xfrm>
            <a:off x="1991544" y="260648"/>
            <a:ext cx="8062664" cy="1143000"/>
          </a:xfrm>
          <a:prstGeom prst="rect">
            <a:avLst/>
          </a:prstGeom>
          <a:noFill/>
          <a:ln w="9525">
            <a:noFill/>
            <a:miter lim="800000"/>
            <a:headEnd/>
            <a:tailEnd/>
          </a:ln>
          <a:effectLst/>
        </p:spPr>
        <p:txBody>
          <a:bodyPr lIns="92075" tIns="46038" rIns="92075" bIns="46038" anchor="ctr"/>
          <a:lstStyle/>
          <a:p>
            <a:pPr>
              <a:defRPr/>
            </a:pPr>
            <a:r>
              <a:rPr kumimoji="1" lang="es-ES" sz="3600" dirty="0">
                <a:solidFill>
                  <a:srgbClr val="D2D2D2"/>
                </a:solidFill>
                <a:effectLst>
                  <a:outerShdw blurRad="38100" dist="38100" dir="2700000" algn="tl">
                    <a:srgbClr val="000000"/>
                  </a:outerShdw>
                </a:effectLst>
                <a:latin typeface="Times New Roman" pitchFamily="18" charset="0"/>
              </a:rPr>
              <a:t>ADMINISTRAR SIN OBJETIVOS</a:t>
            </a:r>
          </a:p>
        </p:txBody>
      </p:sp>
      <p:graphicFrame>
        <p:nvGraphicFramePr>
          <p:cNvPr id="2" name="1 Diagrama"/>
          <p:cNvGraphicFramePr/>
          <p:nvPr>
            <p:extLst/>
          </p:nvPr>
        </p:nvGraphicFramePr>
        <p:xfrm>
          <a:off x="1991544" y="1556792"/>
          <a:ext cx="8351812" cy="49167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412747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ChangeArrowheads="1"/>
          </p:cNvSpPr>
          <p:nvPr/>
        </p:nvSpPr>
        <p:spPr bwMode="auto">
          <a:xfrm>
            <a:off x="1991544" y="260648"/>
            <a:ext cx="8062664" cy="1143000"/>
          </a:xfrm>
          <a:prstGeom prst="rect">
            <a:avLst/>
          </a:prstGeom>
          <a:noFill/>
          <a:ln w="9525">
            <a:noFill/>
            <a:miter lim="800000"/>
            <a:headEnd/>
            <a:tailEnd/>
          </a:ln>
          <a:effectLst/>
        </p:spPr>
        <p:txBody>
          <a:bodyPr lIns="92075" tIns="46038" rIns="92075" bIns="46038" anchor="ctr"/>
          <a:lstStyle/>
          <a:p>
            <a:pPr>
              <a:defRPr/>
            </a:pPr>
            <a:r>
              <a:rPr kumimoji="1" lang="es-ES" sz="3600" dirty="0">
                <a:solidFill>
                  <a:srgbClr val="D2D2D2"/>
                </a:solidFill>
                <a:effectLst>
                  <a:outerShdw blurRad="38100" dist="38100" dir="2700000" algn="tl">
                    <a:srgbClr val="000000"/>
                  </a:outerShdw>
                </a:effectLst>
                <a:latin typeface="Times New Roman" pitchFamily="18" charset="0"/>
              </a:rPr>
              <a:t>OBJETIVOS</a:t>
            </a:r>
          </a:p>
        </p:txBody>
      </p:sp>
      <p:graphicFrame>
        <p:nvGraphicFramePr>
          <p:cNvPr id="2" name="1 Diagrama"/>
          <p:cNvGraphicFramePr/>
          <p:nvPr>
            <p:extLst/>
          </p:nvPr>
        </p:nvGraphicFramePr>
        <p:xfrm>
          <a:off x="1991544" y="1556792"/>
          <a:ext cx="8351812" cy="49167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903835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Diagrama"/>
          <p:cNvGraphicFramePr/>
          <p:nvPr>
            <p:extLst/>
          </p:nvPr>
        </p:nvGraphicFramePr>
        <p:xfrm>
          <a:off x="1325470" y="764704"/>
          <a:ext cx="7848872" cy="56886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4" name="3 Conector recto"/>
          <p:cNvCxnSpPr/>
          <p:nvPr/>
        </p:nvCxnSpPr>
        <p:spPr>
          <a:xfrm>
            <a:off x="8904312" y="1052736"/>
            <a:ext cx="0" cy="5112568"/>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6 Conector recto de flecha"/>
          <p:cNvCxnSpPr/>
          <p:nvPr/>
        </p:nvCxnSpPr>
        <p:spPr>
          <a:xfrm flipH="1">
            <a:off x="7968208" y="1268760"/>
            <a:ext cx="93610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8 Conector recto de flecha"/>
          <p:cNvCxnSpPr/>
          <p:nvPr/>
        </p:nvCxnSpPr>
        <p:spPr>
          <a:xfrm flipH="1">
            <a:off x="7968208" y="2132856"/>
            <a:ext cx="93610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10 Conector recto de flecha"/>
          <p:cNvCxnSpPr/>
          <p:nvPr/>
        </p:nvCxnSpPr>
        <p:spPr>
          <a:xfrm flipH="1">
            <a:off x="7968208" y="3068960"/>
            <a:ext cx="93610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12 Conector recto de flecha"/>
          <p:cNvCxnSpPr/>
          <p:nvPr/>
        </p:nvCxnSpPr>
        <p:spPr>
          <a:xfrm flipH="1">
            <a:off x="7968208" y="4077072"/>
            <a:ext cx="93610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14 Conector recto de flecha"/>
          <p:cNvCxnSpPr/>
          <p:nvPr/>
        </p:nvCxnSpPr>
        <p:spPr>
          <a:xfrm flipH="1">
            <a:off x="8436260" y="5013176"/>
            <a:ext cx="46805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16 Conector recto de flecha"/>
          <p:cNvCxnSpPr/>
          <p:nvPr/>
        </p:nvCxnSpPr>
        <p:spPr>
          <a:xfrm flipH="1">
            <a:off x="8670286" y="5949280"/>
            <a:ext cx="23402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9" name="18 CuadroTexto"/>
          <p:cNvSpPr txBox="1"/>
          <p:nvPr/>
        </p:nvSpPr>
        <p:spPr>
          <a:xfrm>
            <a:off x="8904312" y="1052737"/>
            <a:ext cx="1763688" cy="646331"/>
          </a:xfrm>
          <a:prstGeom prst="rect">
            <a:avLst/>
          </a:prstGeom>
          <a:noFill/>
        </p:spPr>
        <p:txBody>
          <a:bodyPr wrap="square" rtlCol="0">
            <a:spAutoFit/>
          </a:bodyPr>
          <a:lstStyle/>
          <a:p>
            <a:r>
              <a:rPr lang="es-EC" dirty="0">
                <a:solidFill>
                  <a:prstClr val="white"/>
                </a:solidFill>
                <a:latin typeface="Century Gothic"/>
              </a:rPr>
              <a:t>Consejo Administrativo</a:t>
            </a:r>
          </a:p>
        </p:txBody>
      </p:sp>
      <p:sp>
        <p:nvSpPr>
          <p:cNvPr id="20" name="19 CuadroTexto"/>
          <p:cNvSpPr txBox="1"/>
          <p:nvPr/>
        </p:nvSpPr>
        <p:spPr>
          <a:xfrm>
            <a:off x="8904312" y="1875503"/>
            <a:ext cx="1763688" cy="923330"/>
          </a:xfrm>
          <a:prstGeom prst="rect">
            <a:avLst/>
          </a:prstGeom>
          <a:noFill/>
        </p:spPr>
        <p:txBody>
          <a:bodyPr wrap="square" rtlCol="0">
            <a:spAutoFit/>
          </a:bodyPr>
          <a:lstStyle/>
          <a:p>
            <a:r>
              <a:rPr lang="es-EC" dirty="0">
                <a:solidFill>
                  <a:prstClr val="white"/>
                </a:solidFill>
                <a:latin typeface="Century Gothic"/>
              </a:rPr>
              <a:t>Administradores nivel superior</a:t>
            </a:r>
          </a:p>
        </p:txBody>
      </p:sp>
      <p:sp>
        <p:nvSpPr>
          <p:cNvPr id="21" name="20 CuadroTexto"/>
          <p:cNvSpPr txBox="1"/>
          <p:nvPr/>
        </p:nvSpPr>
        <p:spPr>
          <a:xfrm>
            <a:off x="8904312" y="3476907"/>
            <a:ext cx="1763688" cy="923330"/>
          </a:xfrm>
          <a:prstGeom prst="rect">
            <a:avLst/>
          </a:prstGeom>
          <a:noFill/>
        </p:spPr>
        <p:txBody>
          <a:bodyPr wrap="square" rtlCol="0">
            <a:spAutoFit/>
          </a:bodyPr>
          <a:lstStyle/>
          <a:p>
            <a:r>
              <a:rPr lang="es-EC" dirty="0">
                <a:solidFill>
                  <a:prstClr val="white"/>
                </a:solidFill>
                <a:latin typeface="Century Gothic"/>
              </a:rPr>
              <a:t>Administradores de nivel medio</a:t>
            </a:r>
          </a:p>
        </p:txBody>
      </p:sp>
      <p:sp>
        <p:nvSpPr>
          <p:cNvPr id="23" name="22 CuadroTexto"/>
          <p:cNvSpPr txBox="1"/>
          <p:nvPr/>
        </p:nvSpPr>
        <p:spPr>
          <a:xfrm>
            <a:off x="8915300" y="4690011"/>
            <a:ext cx="1763688" cy="646331"/>
          </a:xfrm>
          <a:prstGeom prst="rect">
            <a:avLst/>
          </a:prstGeom>
          <a:noFill/>
        </p:spPr>
        <p:txBody>
          <a:bodyPr wrap="square" rtlCol="0">
            <a:spAutoFit/>
          </a:bodyPr>
          <a:lstStyle/>
          <a:p>
            <a:r>
              <a:rPr lang="es-EC" dirty="0">
                <a:solidFill>
                  <a:prstClr val="white"/>
                </a:solidFill>
                <a:latin typeface="Century Gothic"/>
              </a:rPr>
              <a:t>Consejo Administrativo</a:t>
            </a:r>
          </a:p>
        </p:txBody>
      </p:sp>
      <p:sp>
        <p:nvSpPr>
          <p:cNvPr id="24" name="23 CuadroTexto"/>
          <p:cNvSpPr txBox="1"/>
          <p:nvPr/>
        </p:nvSpPr>
        <p:spPr>
          <a:xfrm>
            <a:off x="8945338" y="5626114"/>
            <a:ext cx="1763688" cy="923330"/>
          </a:xfrm>
          <a:prstGeom prst="rect">
            <a:avLst/>
          </a:prstGeom>
          <a:noFill/>
        </p:spPr>
        <p:txBody>
          <a:bodyPr wrap="square" rtlCol="0">
            <a:spAutoFit/>
          </a:bodyPr>
          <a:lstStyle/>
          <a:p>
            <a:r>
              <a:rPr lang="es-EC" dirty="0">
                <a:solidFill>
                  <a:prstClr val="white"/>
                </a:solidFill>
                <a:latin typeface="Century Gothic"/>
              </a:rPr>
              <a:t>Administradores a nivel inferior</a:t>
            </a:r>
          </a:p>
        </p:txBody>
      </p:sp>
      <p:sp>
        <p:nvSpPr>
          <p:cNvPr id="25" name="24 CuadroTexto"/>
          <p:cNvSpPr txBox="1"/>
          <p:nvPr/>
        </p:nvSpPr>
        <p:spPr>
          <a:xfrm>
            <a:off x="1847528" y="260648"/>
            <a:ext cx="8208912" cy="369332"/>
          </a:xfrm>
          <a:prstGeom prst="rect">
            <a:avLst/>
          </a:prstGeom>
          <a:noFill/>
        </p:spPr>
        <p:txBody>
          <a:bodyPr wrap="square" rtlCol="0">
            <a:spAutoFit/>
          </a:bodyPr>
          <a:lstStyle/>
          <a:p>
            <a:r>
              <a:rPr lang="es-EC" dirty="0">
                <a:solidFill>
                  <a:prstClr val="white"/>
                </a:solidFill>
                <a:latin typeface="Century Gothic"/>
              </a:rPr>
              <a:t>RELACION ENTRE OBJETIVOS Y JERARQUIA ORGANIZACIONAL</a:t>
            </a:r>
          </a:p>
        </p:txBody>
      </p:sp>
      <p:cxnSp>
        <p:nvCxnSpPr>
          <p:cNvPr id="27" name="26 Conector recto de flecha"/>
          <p:cNvCxnSpPr/>
          <p:nvPr/>
        </p:nvCxnSpPr>
        <p:spPr>
          <a:xfrm flipH="1">
            <a:off x="1524000" y="764705"/>
            <a:ext cx="2915816" cy="457163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28 Conector recto de flecha"/>
          <p:cNvCxnSpPr/>
          <p:nvPr/>
        </p:nvCxnSpPr>
        <p:spPr>
          <a:xfrm flipH="1" flipV="1">
            <a:off x="5951985" y="1268760"/>
            <a:ext cx="2835315" cy="42484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0" name="29 CuadroTexto"/>
          <p:cNvSpPr txBox="1"/>
          <p:nvPr/>
        </p:nvSpPr>
        <p:spPr>
          <a:xfrm>
            <a:off x="2158852" y="1875503"/>
            <a:ext cx="1272852" cy="923330"/>
          </a:xfrm>
          <a:prstGeom prst="rect">
            <a:avLst/>
          </a:prstGeom>
          <a:noFill/>
        </p:spPr>
        <p:txBody>
          <a:bodyPr wrap="square" rtlCol="0">
            <a:spAutoFit/>
          </a:bodyPr>
          <a:lstStyle/>
          <a:p>
            <a:r>
              <a:rPr lang="es-EC" dirty="0">
                <a:solidFill>
                  <a:prstClr val="white"/>
                </a:solidFill>
                <a:latin typeface="Century Gothic"/>
              </a:rPr>
              <a:t>METODO DESCENDENTE</a:t>
            </a:r>
          </a:p>
        </p:txBody>
      </p:sp>
      <p:sp>
        <p:nvSpPr>
          <p:cNvPr id="31" name="30 CuadroTexto"/>
          <p:cNvSpPr txBox="1"/>
          <p:nvPr/>
        </p:nvSpPr>
        <p:spPr>
          <a:xfrm>
            <a:off x="6888088" y="1903156"/>
            <a:ext cx="1272852" cy="923330"/>
          </a:xfrm>
          <a:prstGeom prst="rect">
            <a:avLst/>
          </a:prstGeom>
          <a:noFill/>
        </p:spPr>
        <p:txBody>
          <a:bodyPr wrap="square" rtlCol="0">
            <a:spAutoFit/>
          </a:bodyPr>
          <a:lstStyle/>
          <a:p>
            <a:r>
              <a:rPr lang="es-EC" dirty="0">
                <a:solidFill>
                  <a:prstClr val="white"/>
                </a:solidFill>
                <a:latin typeface="Century Gothic"/>
              </a:rPr>
              <a:t>METODO ASCENDENTE</a:t>
            </a:r>
          </a:p>
        </p:txBody>
      </p:sp>
    </p:spTree>
    <p:extLst>
      <p:ext uri="{BB962C8B-B14F-4D97-AF65-F5344CB8AC3E}">
        <p14:creationId xmlns:p14="http://schemas.microsoft.com/office/powerpoint/2010/main" val="27612300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Diagrama"/>
          <p:cNvGraphicFramePr/>
          <p:nvPr>
            <p:extLst/>
          </p:nvPr>
        </p:nvGraphicFramePr>
        <p:xfrm>
          <a:off x="2881313" y="2071688"/>
          <a:ext cx="6000750" cy="45005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1 Título"/>
          <p:cNvSpPr>
            <a:spLocks noGrp="1"/>
          </p:cNvSpPr>
          <p:nvPr>
            <p:ph type="title"/>
          </p:nvPr>
        </p:nvSpPr>
        <p:spPr/>
        <p:txBody>
          <a:bodyPr/>
          <a:lstStyle/>
          <a:p>
            <a:r>
              <a:rPr lang="es-EC" dirty="0"/>
              <a:t>CARACTERISTICAS DE LOS OBJETIVOS</a:t>
            </a:r>
          </a:p>
        </p:txBody>
      </p:sp>
    </p:spTree>
    <p:extLst>
      <p:ext uri="{BB962C8B-B14F-4D97-AF65-F5344CB8AC3E}">
        <p14:creationId xmlns:p14="http://schemas.microsoft.com/office/powerpoint/2010/main" val="19272334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2209800" y="609600"/>
            <a:ext cx="7772400" cy="763588"/>
          </a:xfrm>
          <a:solidFill>
            <a:schemeClr val="bg2"/>
          </a:solidFill>
          <a:ln w="25400">
            <a:solidFill>
              <a:schemeClr val="tx1"/>
            </a:solidFill>
          </a:ln>
        </p:spPr>
        <p:txBody>
          <a:bodyPr/>
          <a:lstStyle/>
          <a:p>
            <a:pPr eaLnBrk="1" hangingPunct="1">
              <a:defRPr/>
            </a:pPr>
            <a:r>
              <a:rPr lang="es-ES" sz="2400" dirty="0">
                <a:solidFill>
                  <a:schemeClr val="tx1"/>
                </a:solidFill>
                <a:latin typeface="Arial Black" pitchFamily="34" charset="0"/>
              </a:rPr>
              <a:t>CLASES DE OBJETIVOS</a:t>
            </a:r>
          </a:p>
        </p:txBody>
      </p:sp>
      <p:sp>
        <p:nvSpPr>
          <p:cNvPr id="28675" name="Rectangle 3"/>
          <p:cNvSpPr>
            <a:spLocks noGrp="1" noChangeArrowheads="1"/>
          </p:cNvSpPr>
          <p:nvPr>
            <p:ph type="body" sz="half" idx="1"/>
          </p:nvPr>
        </p:nvSpPr>
        <p:spPr>
          <a:xfrm>
            <a:off x="2208214" y="1928813"/>
            <a:ext cx="3819525" cy="436562"/>
          </a:xfrm>
          <a:ln w="57150">
            <a:solidFill>
              <a:schemeClr val="tx1"/>
            </a:solidFill>
          </a:ln>
        </p:spPr>
        <p:txBody>
          <a:bodyPr/>
          <a:lstStyle/>
          <a:p>
            <a:pPr algn="ctr" eaLnBrk="1" hangingPunct="1">
              <a:lnSpc>
                <a:spcPct val="80000"/>
              </a:lnSpc>
              <a:buClr>
                <a:schemeClr val="tx1"/>
              </a:buClr>
              <a:buFont typeface="Wingdings" pitchFamily="2" charset="2"/>
              <a:buNone/>
              <a:defRPr/>
            </a:pPr>
            <a:r>
              <a:rPr lang="es-ES" sz="2200" b="1" dirty="0"/>
              <a:t>TIEMPO</a:t>
            </a:r>
          </a:p>
        </p:txBody>
      </p:sp>
      <p:sp>
        <p:nvSpPr>
          <p:cNvPr id="28676" name="Rectangle 4"/>
          <p:cNvSpPr>
            <a:spLocks noChangeArrowheads="1"/>
          </p:cNvSpPr>
          <p:nvPr/>
        </p:nvSpPr>
        <p:spPr bwMode="auto">
          <a:xfrm>
            <a:off x="2209800" y="2362200"/>
            <a:ext cx="3816350" cy="1423988"/>
          </a:xfrm>
          <a:prstGeom prst="rect">
            <a:avLst/>
          </a:prstGeom>
          <a:noFill/>
          <a:ln w="57150">
            <a:solidFill>
              <a:schemeClr val="tx1"/>
            </a:solidFill>
            <a:miter lim="800000"/>
            <a:headEnd/>
            <a:tailEnd/>
          </a:ln>
          <a:effectLst/>
        </p:spPr>
        <p:txBody>
          <a:bodyPr/>
          <a:lstStyle/>
          <a:p>
            <a:pPr marL="342900" indent="-342900">
              <a:lnSpc>
                <a:spcPct val="135000"/>
              </a:lnSpc>
              <a:spcBef>
                <a:spcPct val="20000"/>
              </a:spcBef>
              <a:buClr>
                <a:prstClr val="white"/>
              </a:buClr>
              <a:buSzPct val="60000"/>
              <a:buFont typeface="Monotype Sorts" pitchFamily="2" charset="2"/>
              <a:buChar char="l"/>
              <a:defRPr/>
            </a:pPr>
            <a:r>
              <a:rPr lang="es-ES" sz="1600" dirty="0">
                <a:solidFill>
                  <a:prstClr val="white"/>
                </a:solidFill>
                <a:effectLst>
                  <a:outerShdw blurRad="38100" dist="38100" dir="2700000" algn="tl">
                    <a:srgbClr val="000000"/>
                  </a:outerShdw>
                </a:effectLst>
                <a:latin typeface="Arial Black" pitchFamily="34" charset="0"/>
              </a:rPr>
              <a:t>LARGO PLAZO</a:t>
            </a:r>
          </a:p>
          <a:p>
            <a:pPr marL="342900" indent="-342900">
              <a:lnSpc>
                <a:spcPct val="135000"/>
              </a:lnSpc>
              <a:spcBef>
                <a:spcPct val="20000"/>
              </a:spcBef>
              <a:buClr>
                <a:prstClr val="white"/>
              </a:buClr>
              <a:buSzPct val="60000"/>
              <a:buFont typeface="Monotype Sorts" pitchFamily="2" charset="2"/>
              <a:buChar char="l"/>
              <a:defRPr/>
            </a:pPr>
            <a:r>
              <a:rPr lang="es-ES" sz="1600" dirty="0">
                <a:solidFill>
                  <a:prstClr val="white"/>
                </a:solidFill>
                <a:effectLst>
                  <a:outerShdw blurRad="38100" dist="38100" dir="2700000" algn="tl">
                    <a:srgbClr val="000000"/>
                  </a:outerShdw>
                </a:effectLst>
                <a:latin typeface="Arial Black" pitchFamily="34" charset="0"/>
              </a:rPr>
              <a:t>MEDIANO PLAZO (TACTICOS)</a:t>
            </a:r>
          </a:p>
          <a:p>
            <a:pPr marL="342900" indent="-342900">
              <a:lnSpc>
                <a:spcPct val="135000"/>
              </a:lnSpc>
              <a:spcBef>
                <a:spcPct val="20000"/>
              </a:spcBef>
              <a:buClr>
                <a:prstClr val="white"/>
              </a:buClr>
              <a:buSzPct val="60000"/>
              <a:buFont typeface="Monotype Sorts" pitchFamily="2" charset="2"/>
              <a:buChar char="l"/>
              <a:defRPr/>
            </a:pPr>
            <a:r>
              <a:rPr lang="es-ES" sz="1600" dirty="0">
                <a:solidFill>
                  <a:prstClr val="white"/>
                </a:solidFill>
                <a:effectLst>
                  <a:outerShdw blurRad="38100" dist="38100" dir="2700000" algn="tl">
                    <a:srgbClr val="000000"/>
                  </a:outerShdw>
                </a:effectLst>
                <a:latin typeface="Arial Black" pitchFamily="34" charset="0"/>
              </a:rPr>
              <a:t>CORTO PLAZO</a:t>
            </a:r>
          </a:p>
        </p:txBody>
      </p:sp>
      <p:sp>
        <p:nvSpPr>
          <p:cNvPr id="28677" name="Rectangle 5"/>
          <p:cNvSpPr>
            <a:spLocks noChangeArrowheads="1"/>
          </p:cNvSpPr>
          <p:nvPr/>
        </p:nvSpPr>
        <p:spPr bwMode="auto">
          <a:xfrm>
            <a:off x="6238876" y="1928813"/>
            <a:ext cx="3857625" cy="500062"/>
          </a:xfrm>
          <a:prstGeom prst="rect">
            <a:avLst/>
          </a:prstGeom>
          <a:noFill/>
          <a:ln w="57150">
            <a:solidFill>
              <a:schemeClr val="tx1"/>
            </a:solidFill>
            <a:miter lim="800000"/>
            <a:headEnd/>
            <a:tailEnd/>
          </a:ln>
          <a:effectLst/>
        </p:spPr>
        <p:txBody>
          <a:bodyPr/>
          <a:lstStyle/>
          <a:p>
            <a:pPr marL="342900" indent="-342900" algn="ctr">
              <a:spcBef>
                <a:spcPct val="20000"/>
              </a:spcBef>
              <a:buClr>
                <a:prstClr val="white"/>
              </a:buClr>
              <a:buSzPct val="60000"/>
              <a:defRPr/>
            </a:pPr>
            <a:r>
              <a:rPr lang="es-ES" sz="2200" b="1" dirty="0">
                <a:solidFill>
                  <a:prstClr val="white"/>
                </a:solidFill>
                <a:effectLst>
                  <a:outerShdw blurRad="38100" dist="38100" dir="2700000" algn="tl">
                    <a:srgbClr val="000000"/>
                  </a:outerShdw>
                </a:effectLst>
                <a:latin typeface="Century Gothic"/>
              </a:rPr>
              <a:t>JERARQUIZACIÓN</a:t>
            </a:r>
          </a:p>
        </p:txBody>
      </p:sp>
      <p:sp>
        <p:nvSpPr>
          <p:cNvPr id="28678" name="Rectangle 6"/>
          <p:cNvSpPr>
            <a:spLocks noChangeArrowheads="1"/>
          </p:cNvSpPr>
          <p:nvPr/>
        </p:nvSpPr>
        <p:spPr bwMode="auto">
          <a:xfrm>
            <a:off x="6238876" y="2414588"/>
            <a:ext cx="3857625" cy="1371600"/>
          </a:xfrm>
          <a:prstGeom prst="rect">
            <a:avLst/>
          </a:prstGeom>
          <a:noFill/>
          <a:ln w="57150">
            <a:solidFill>
              <a:schemeClr val="tx1"/>
            </a:solidFill>
            <a:miter lim="800000"/>
            <a:headEnd/>
            <a:tailEnd/>
          </a:ln>
          <a:effectLst/>
        </p:spPr>
        <p:txBody>
          <a:bodyPr/>
          <a:lstStyle/>
          <a:p>
            <a:pPr marL="342900" indent="-342900">
              <a:lnSpc>
                <a:spcPct val="135000"/>
              </a:lnSpc>
              <a:spcBef>
                <a:spcPct val="20000"/>
              </a:spcBef>
              <a:buClr>
                <a:prstClr val="white"/>
              </a:buClr>
              <a:buSzPct val="60000"/>
              <a:buFont typeface="Monotype Sorts" pitchFamily="2" charset="2"/>
              <a:buChar char="l"/>
              <a:defRPr/>
            </a:pPr>
            <a:r>
              <a:rPr lang="es-ES" sz="1600" dirty="0">
                <a:solidFill>
                  <a:prstClr val="white"/>
                </a:solidFill>
                <a:effectLst>
                  <a:outerShdw blurRad="38100" dist="38100" dir="2700000" algn="tl">
                    <a:srgbClr val="000000"/>
                  </a:outerShdw>
                </a:effectLst>
                <a:latin typeface="Arial Black" pitchFamily="34" charset="0"/>
              </a:rPr>
              <a:t>GLOBALES</a:t>
            </a:r>
          </a:p>
          <a:p>
            <a:pPr marL="342900" indent="-342900">
              <a:lnSpc>
                <a:spcPct val="135000"/>
              </a:lnSpc>
              <a:spcBef>
                <a:spcPct val="20000"/>
              </a:spcBef>
              <a:buClr>
                <a:prstClr val="white"/>
              </a:buClr>
              <a:buSzPct val="60000"/>
              <a:buFont typeface="Monotype Sorts" pitchFamily="2" charset="2"/>
              <a:buChar char="l"/>
              <a:defRPr/>
            </a:pPr>
            <a:r>
              <a:rPr lang="es-ES" sz="1600" dirty="0">
                <a:solidFill>
                  <a:prstClr val="white"/>
                </a:solidFill>
                <a:effectLst>
                  <a:outerShdw blurRad="38100" dist="38100" dir="2700000" algn="tl">
                    <a:srgbClr val="000000"/>
                  </a:outerShdw>
                </a:effectLst>
                <a:latin typeface="Arial Black" pitchFamily="34" charset="0"/>
              </a:rPr>
              <a:t>AREAS (DEPARTAMENTALES)</a:t>
            </a:r>
          </a:p>
          <a:p>
            <a:pPr marL="342900" indent="-342900">
              <a:lnSpc>
                <a:spcPct val="135000"/>
              </a:lnSpc>
              <a:spcBef>
                <a:spcPct val="20000"/>
              </a:spcBef>
              <a:buClr>
                <a:prstClr val="white"/>
              </a:buClr>
              <a:buSzPct val="60000"/>
              <a:buFont typeface="Monotype Sorts" pitchFamily="2" charset="2"/>
              <a:buChar char="l"/>
              <a:defRPr/>
            </a:pPr>
            <a:r>
              <a:rPr lang="es-ES" sz="1600" dirty="0">
                <a:solidFill>
                  <a:prstClr val="white"/>
                </a:solidFill>
                <a:effectLst>
                  <a:outerShdw blurRad="38100" dist="38100" dir="2700000" algn="tl">
                    <a:srgbClr val="000000"/>
                  </a:outerShdw>
                </a:effectLst>
                <a:latin typeface="Arial Black" pitchFamily="34" charset="0"/>
              </a:rPr>
              <a:t>INDIVIDUALES</a:t>
            </a:r>
          </a:p>
        </p:txBody>
      </p:sp>
      <p:sp>
        <p:nvSpPr>
          <p:cNvPr id="28679" name="Rectangle 7"/>
          <p:cNvSpPr>
            <a:spLocks noChangeArrowheads="1"/>
          </p:cNvSpPr>
          <p:nvPr/>
        </p:nvSpPr>
        <p:spPr bwMode="auto">
          <a:xfrm>
            <a:off x="4267200" y="4267200"/>
            <a:ext cx="3816350" cy="381000"/>
          </a:xfrm>
          <a:prstGeom prst="rect">
            <a:avLst/>
          </a:prstGeom>
          <a:noFill/>
          <a:ln w="57150">
            <a:solidFill>
              <a:schemeClr val="tx1"/>
            </a:solidFill>
            <a:miter lim="800000"/>
            <a:headEnd/>
            <a:tailEnd/>
          </a:ln>
          <a:effectLst/>
        </p:spPr>
        <p:txBody>
          <a:bodyPr/>
          <a:lstStyle/>
          <a:p>
            <a:pPr marL="342900" indent="-342900" algn="ctr">
              <a:spcBef>
                <a:spcPct val="20000"/>
              </a:spcBef>
              <a:buClr>
                <a:prstClr val="white"/>
              </a:buClr>
              <a:buSzPct val="60000"/>
              <a:defRPr/>
            </a:pPr>
            <a:r>
              <a:rPr lang="es-ES" sz="2200" b="1" dirty="0">
                <a:solidFill>
                  <a:prstClr val="white"/>
                </a:solidFill>
                <a:effectLst>
                  <a:outerShdw blurRad="38100" dist="38100" dir="2700000" algn="tl">
                    <a:srgbClr val="000000"/>
                  </a:outerShdw>
                </a:effectLst>
                <a:latin typeface="Century Gothic"/>
              </a:rPr>
              <a:t>IMPACTO</a:t>
            </a:r>
          </a:p>
        </p:txBody>
      </p:sp>
      <p:sp>
        <p:nvSpPr>
          <p:cNvPr id="28680" name="Rectangle 8"/>
          <p:cNvSpPr>
            <a:spLocks noChangeArrowheads="1"/>
          </p:cNvSpPr>
          <p:nvPr/>
        </p:nvSpPr>
        <p:spPr bwMode="auto">
          <a:xfrm>
            <a:off x="4267200" y="4648200"/>
            <a:ext cx="3816350" cy="1371600"/>
          </a:xfrm>
          <a:prstGeom prst="rect">
            <a:avLst/>
          </a:prstGeom>
          <a:noFill/>
          <a:ln w="57150">
            <a:solidFill>
              <a:schemeClr val="tx1"/>
            </a:solidFill>
            <a:miter lim="800000"/>
            <a:headEnd/>
            <a:tailEnd/>
          </a:ln>
          <a:effectLst/>
        </p:spPr>
        <p:txBody>
          <a:bodyPr/>
          <a:lstStyle/>
          <a:p>
            <a:pPr marL="342900" indent="-342900">
              <a:lnSpc>
                <a:spcPct val="135000"/>
              </a:lnSpc>
              <a:spcBef>
                <a:spcPct val="20000"/>
              </a:spcBef>
              <a:buClr>
                <a:prstClr val="white"/>
              </a:buClr>
              <a:buSzPct val="60000"/>
              <a:buFont typeface="Monotype Sorts" pitchFamily="2" charset="2"/>
              <a:buChar char="l"/>
              <a:defRPr/>
            </a:pPr>
            <a:r>
              <a:rPr lang="es-ES" sz="1600" dirty="0">
                <a:solidFill>
                  <a:prstClr val="white"/>
                </a:solidFill>
                <a:effectLst>
                  <a:outerShdw blurRad="38100" dist="38100" dir="2700000" algn="tl">
                    <a:srgbClr val="000000"/>
                  </a:outerShdw>
                </a:effectLst>
                <a:latin typeface="Arial Black" pitchFamily="34" charset="0"/>
              </a:rPr>
              <a:t>RUTINARIOS</a:t>
            </a:r>
          </a:p>
          <a:p>
            <a:pPr marL="342900" indent="-342900">
              <a:lnSpc>
                <a:spcPct val="135000"/>
              </a:lnSpc>
              <a:spcBef>
                <a:spcPct val="20000"/>
              </a:spcBef>
              <a:buClr>
                <a:prstClr val="white"/>
              </a:buClr>
              <a:buSzPct val="60000"/>
              <a:buFont typeface="Monotype Sorts" pitchFamily="2" charset="2"/>
              <a:buChar char="l"/>
              <a:defRPr/>
            </a:pPr>
            <a:r>
              <a:rPr lang="es-ES" sz="1600" dirty="0">
                <a:solidFill>
                  <a:prstClr val="white"/>
                </a:solidFill>
                <a:effectLst>
                  <a:outerShdw blurRad="38100" dist="38100" dir="2700000" algn="tl">
                    <a:srgbClr val="000000"/>
                  </a:outerShdw>
                </a:effectLst>
                <a:latin typeface="Arial Black" pitchFamily="34" charset="0"/>
              </a:rPr>
              <a:t>SOLUCION DE PROBLEMAS</a:t>
            </a:r>
          </a:p>
          <a:p>
            <a:pPr marL="342900" indent="-342900">
              <a:lnSpc>
                <a:spcPct val="135000"/>
              </a:lnSpc>
              <a:spcBef>
                <a:spcPct val="20000"/>
              </a:spcBef>
              <a:buClr>
                <a:prstClr val="white"/>
              </a:buClr>
              <a:buSzPct val="60000"/>
              <a:buFont typeface="Monotype Sorts" pitchFamily="2" charset="2"/>
              <a:buChar char="l"/>
              <a:defRPr/>
            </a:pPr>
            <a:r>
              <a:rPr lang="es-ES" sz="1600" dirty="0">
                <a:solidFill>
                  <a:prstClr val="white"/>
                </a:solidFill>
                <a:effectLst>
                  <a:outerShdw blurRad="38100" dist="38100" dir="2700000" algn="tl">
                    <a:srgbClr val="000000"/>
                  </a:outerShdw>
                </a:effectLst>
                <a:latin typeface="Arial Black" pitchFamily="34" charset="0"/>
              </a:rPr>
              <a:t>INNOVADORES</a:t>
            </a:r>
          </a:p>
        </p:txBody>
      </p:sp>
    </p:spTree>
    <p:extLst>
      <p:ext uri="{BB962C8B-B14F-4D97-AF65-F5344CB8AC3E}">
        <p14:creationId xmlns:p14="http://schemas.microsoft.com/office/powerpoint/2010/main" val="290703382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ío">
  <a:themeElements>
    <a:clrScheme name="Brío">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Brío">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río">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460</Words>
  <Application>Microsoft Office PowerPoint</Application>
  <PresentationFormat>Panorámica</PresentationFormat>
  <Paragraphs>78</Paragraphs>
  <Slides>13</Slides>
  <Notes>0</Notes>
  <HiddenSlides>0</HiddenSlides>
  <MMClips>0</MMClips>
  <ScaleCrop>false</ScaleCrop>
  <HeadingPairs>
    <vt:vector size="6" baseType="variant">
      <vt:variant>
        <vt:lpstr>Fuentes usadas</vt:lpstr>
      </vt:variant>
      <vt:variant>
        <vt:i4>9</vt:i4>
      </vt:variant>
      <vt:variant>
        <vt:lpstr>Tema</vt:lpstr>
      </vt:variant>
      <vt:variant>
        <vt:i4>1</vt:i4>
      </vt:variant>
      <vt:variant>
        <vt:lpstr>Títulos de diapositiva</vt:lpstr>
      </vt:variant>
      <vt:variant>
        <vt:i4>13</vt:i4>
      </vt:variant>
    </vt:vector>
  </HeadingPairs>
  <TitlesOfParts>
    <vt:vector size="23" baseType="lpstr">
      <vt:lpstr>Arial Black</vt:lpstr>
      <vt:lpstr>Century Gothic</vt:lpstr>
      <vt:lpstr>Comic Sans MS</vt:lpstr>
      <vt:lpstr>Monotype Sorts</vt:lpstr>
      <vt:lpstr>Symbol</vt:lpstr>
      <vt:lpstr>Times New Roman</vt:lpstr>
      <vt:lpstr>Verdana</vt:lpstr>
      <vt:lpstr>Wingdings</vt:lpstr>
      <vt:lpstr>Wingdings 2</vt:lpstr>
      <vt:lpstr>Brío</vt:lpstr>
      <vt:lpstr>Presentación de PowerPoint</vt:lpstr>
      <vt:lpstr>Brecha estratégica</vt:lpstr>
      <vt:lpstr>Presentación de PowerPoint</vt:lpstr>
      <vt:lpstr>Presentación de PowerPoint</vt:lpstr>
      <vt:lpstr>Presentación de PowerPoint</vt:lpstr>
      <vt:lpstr>Presentación de PowerPoint</vt:lpstr>
      <vt:lpstr>Presentación de PowerPoint</vt:lpstr>
      <vt:lpstr>CARACTERISTICAS DE LOS OBJETIVOS</vt:lpstr>
      <vt:lpstr>CLASES DE OBJETIVOS</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PABLO ENRIQUE FIERRO LOPEZ</dc:creator>
  <cp:lastModifiedBy>PABLO ENRIQUE FIERRO LOPEZ</cp:lastModifiedBy>
  <cp:revision>1</cp:revision>
  <dcterms:created xsi:type="dcterms:W3CDTF">2020-08-04T13:16:16Z</dcterms:created>
  <dcterms:modified xsi:type="dcterms:W3CDTF">2020-08-04T13:16:53Z</dcterms:modified>
</cp:coreProperties>
</file>