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94" r:id="rId3"/>
    <p:sldId id="295" r:id="rId4"/>
    <p:sldId id="296" r:id="rId5"/>
    <p:sldId id="297" r:id="rId6"/>
    <p:sldId id="298" r:id="rId7"/>
    <p:sldId id="299" r:id="rId8"/>
    <p:sldId id="300" r:id="rId9"/>
    <p:sldId id="302" r:id="rId10"/>
    <p:sldId id="303" r:id="rId11"/>
    <p:sldId id="341" r:id="rId12"/>
    <p:sldId id="304" r:id="rId13"/>
    <p:sldId id="305" r:id="rId14"/>
    <p:sldId id="306" r:id="rId15"/>
    <p:sldId id="307" r:id="rId16"/>
    <p:sldId id="308" r:id="rId17"/>
    <p:sldId id="309" r:id="rId18"/>
    <p:sldId id="301" r:id="rId19"/>
    <p:sldId id="312" r:id="rId20"/>
    <p:sldId id="318" r:id="rId21"/>
    <p:sldId id="257" r:id="rId22"/>
    <p:sldId id="316" r:id="rId23"/>
    <p:sldId id="310" r:id="rId24"/>
    <p:sldId id="311" r:id="rId25"/>
    <p:sldId id="313" r:id="rId26"/>
    <p:sldId id="314" r:id="rId27"/>
    <p:sldId id="319" r:id="rId28"/>
    <p:sldId id="320" r:id="rId29"/>
    <p:sldId id="321" r:id="rId30"/>
    <p:sldId id="322" r:id="rId31"/>
    <p:sldId id="323" r:id="rId32"/>
    <p:sldId id="324" r:id="rId33"/>
    <p:sldId id="315" r:id="rId34"/>
    <p:sldId id="325" r:id="rId35"/>
    <p:sldId id="326" r:id="rId36"/>
    <p:sldId id="327" r:id="rId37"/>
    <p:sldId id="328" r:id="rId38"/>
    <p:sldId id="330" r:id="rId39"/>
    <p:sldId id="331" r:id="rId40"/>
    <p:sldId id="332" r:id="rId41"/>
    <p:sldId id="333" r:id="rId42"/>
    <p:sldId id="336" r:id="rId43"/>
    <p:sldId id="334" r:id="rId44"/>
    <p:sldId id="335" r:id="rId45"/>
    <p:sldId id="337" r:id="rId46"/>
    <p:sldId id="338" r:id="rId47"/>
    <p:sldId id="339" r:id="rId48"/>
    <p:sldId id="340" r:id="rId49"/>
    <p:sldId id="26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0000CC"/>
    <a:srgbClr val="3366CC"/>
    <a:srgbClr val="66FF99"/>
    <a:srgbClr val="FFFF99"/>
    <a:srgbClr val="0099CC"/>
    <a:srgbClr val="006666"/>
    <a:srgbClr val="AFC1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846" y="-4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58A6F3-38CD-41E2-A384-EC683BB1C848}" type="doc">
      <dgm:prSet loTypeId="urn:microsoft.com/office/officeart/2005/8/layout/venn3" loCatId="relationship" qsTypeId="urn:microsoft.com/office/officeart/2005/8/quickstyle/3d3" qsCatId="3D" csTypeId="urn:microsoft.com/office/officeart/2005/8/colors/colorful4" csCatId="colorful" phldr="1"/>
      <dgm:spPr/>
      <dgm:t>
        <a:bodyPr/>
        <a:lstStyle/>
        <a:p>
          <a:endParaRPr lang="es-ES"/>
        </a:p>
      </dgm:t>
    </dgm:pt>
    <dgm:pt modelId="{EF65995E-834D-4B0B-8BDA-DE814F67A48F}">
      <dgm:prSet phldrT="[Texto]"/>
      <dgm:spPr/>
      <dgm:t>
        <a:bodyPr/>
        <a:lstStyle/>
        <a:p>
          <a:r>
            <a:rPr lang="es-MX" dirty="0" smtClean="0">
              <a:solidFill>
                <a:schemeClr val="tx1"/>
              </a:solidFill>
            </a:rPr>
            <a:t>Ulcera péptica</a:t>
          </a:r>
        </a:p>
        <a:p>
          <a:r>
            <a:rPr lang="es-MX" dirty="0" smtClean="0">
              <a:solidFill>
                <a:schemeClr val="tx1"/>
              </a:solidFill>
            </a:rPr>
            <a:t>Cáncer G</a:t>
          </a:r>
        </a:p>
        <a:p>
          <a:r>
            <a:rPr lang="es-MX" dirty="0" err="1" smtClean="0">
              <a:solidFill>
                <a:schemeClr val="tx1"/>
              </a:solidFill>
            </a:rPr>
            <a:t>Helicobacter</a:t>
          </a:r>
          <a:endParaRPr lang="es-ES" dirty="0">
            <a:solidFill>
              <a:schemeClr val="tx1"/>
            </a:solidFill>
          </a:endParaRPr>
        </a:p>
      </dgm:t>
    </dgm:pt>
    <dgm:pt modelId="{E96CF52F-5AD5-4D5A-A4B7-393FC34DFFD5}" type="parTrans" cxnId="{567F4B5B-BC57-41E2-A9AD-670B100ABA64}">
      <dgm:prSet/>
      <dgm:spPr/>
      <dgm:t>
        <a:bodyPr/>
        <a:lstStyle/>
        <a:p>
          <a:endParaRPr lang="es-ES">
            <a:solidFill>
              <a:schemeClr val="bg1"/>
            </a:solidFill>
          </a:endParaRPr>
        </a:p>
      </dgm:t>
    </dgm:pt>
    <dgm:pt modelId="{C0B1A901-2011-4684-898E-C0AEF3E2F8D3}" type="sibTrans" cxnId="{567F4B5B-BC57-41E2-A9AD-670B100ABA64}">
      <dgm:prSet/>
      <dgm:spPr/>
      <dgm:t>
        <a:bodyPr/>
        <a:lstStyle/>
        <a:p>
          <a:endParaRPr lang="es-ES">
            <a:solidFill>
              <a:schemeClr val="bg1"/>
            </a:solidFill>
          </a:endParaRPr>
        </a:p>
      </dgm:t>
    </dgm:pt>
    <dgm:pt modelId="{2343F5D4-C009-4624-BD7A-1BC9B9FA20D3}">
      <dgm:prSet phldrT="[Texto]"/>
      <dgm:spPr/>
      <dgm:t>
        <a:bodyPr/>
        <a:lstStyle/>
        <a:p>
          <a:r>
            <a:rPr lang="en-US" dirty="0" smtClean="0">
              <a:solidFill>
                <a:schemeClr val="tx1"/>
              </a:solidFill>
            </a:rPr>
            <a:t>Cancer del </a:t>
          </a:r>
          <a:r>
            <a:rPr lang="en-US" dirty="0" err="1" smtClean="0">
              <a:solidFill>
                <a:schemeClr val="tx1"/>
              </a:solidFill>
            </a:rPr>
            <a:t>cuello</a:t>
          </a:r>
          <a:endParaRPr lang="en-US" dirty="0" smtClean="0">
            <a:solidFill>
              <a:schemeClr val="tx1"/>
            </a:solidFill>
          </a:endParaRPr>
        </a:p>
        <a:p>
          <a:r>
            <a:rPr lang="en-US" dirty="0" smtClean="0">
              <a:solidFill>
                <a:schemeClr val="tx1"/>
              </a:solidFill>
            </a:rPr>
            <a:t> </a:t>
          </a:r>
          <a:r>
            <a:rPr lang="en-US" dirty="0" err="1" smtClean="0">
              <a:solidFill>
                <a:schemeClr val="tx1"/>
              </a:solidFill>
            </a:rPr>
            <a:t>uterino</a:t>
          </a:r>
          <a:endParaRPr lang="en-US" dirty="0" smtClean="0">
            <a:solidFill>
              <a:schemeClr val="tx1"/>
            </a:solidFill>
          </a:endParaRPr>
        </a:p>
        <a:p>
          <a:endParaRPr lang="en-US" dirty="0" smtClean="0">
            <a:solidFill>
              <a:schemeClr val="bg1"/>
            </a:solidFill>
          </a:endParaRPr>
        </a:p>
      </dgm:t>
    </dgm:pt>
    <dgm:pt modelId="{547318A3-1236-40AA-AB55-30BBA0A3E955}" type="parTrans" cxnId="{821F12AC-FF5A-4B80-B008-605D6134ED51}">
      <dgm:prSet/>
      <dgm:spPr/>
      <dgm:t>
        <a:bodyPr/>
        <a:lstStyle/>
        <a:p>
          <a:endParaRPr lang="es-ES">
            <a:solidFill>
              <a:schemeClr val="bg1"/>
            </a:solidFill>
          </a:endParaRPr>
        </a:p>
      </dgm:t>
    </dgm:pt>
    <dgm:pt modelId="{E3FD9380-8014-48AC-ACB9-9A0946DFF908}" type="sibTrans" cxnId="{821F12AC-FF5A-4B80-B008-605D6134ED51}">
      <dgm:prSet/>
      <dgm:spPr/>
      <dgm:t>
        <a:bodyPr/>
        <a:lstStyle/>
        <a:p>
          <a:endParaRPr lang="es-ES">
            <a:solidFill>
              <a:schemeClr val="bg1"/>
            </a:solidFill>
          </a:endParaRPr>
        </a:p>
      </dgm:t>
    </dgm:pt>
    <dgm:pt modelId="{D7386F99-9078-4992-926D-5198C6D40B8F}">
      <dgm:prSet phldrT="[Texto]"/>
      <dgm:spPr/>
      <dgm:t>
        <a:bodyPr/>
        <a:lstStyle/>
        <a:p>
          <a:r>
            <a:rPr lang="en-US" dirty="0" smtClean="0">
              <a:solidFill>
                <a:schemeClr val="tx1"/>
              </a:solidFill>
            </a:rPr>
            <a:t>Sarcoma Kaposi</a:t>
          </a:r>
        </a:p>
        <a:p>
          <a:r>
            <a:rPr lang="en-US" dirty="0" smtClean="0">
              <a:solidFill>
                <a:schemeClr val="tx1"/>
              </a:solidFill>
            </a:rPr>
            <a:t>Herpes Virus H</a:t>
          </a:r>
        </a:p>
      </dgm:t>
    </dgm:pt>
    <dgm:pt modelId="{61D7E15D-4CAE-4F04-B1C0-C04F3170BC0E}" type="parTrans" cxnId="{939EBBF3-5452-4D2A-AD68-B1C373E0DC2C}">
      <dgm:prSet/>
      <dgm:spPr/>
      <dgm:t>
        <a:bodyPr/>
        <a:lstStyle/>
        <a:p>
          <a:endParaRPr lang="es-ES">
            <a:solidFill>
              <a:schemeClr val="bg1"/>
            </a:solidFill>
          </a:endParaRPr>
        </a:p>
      </dgm:t>
    </dgm:pt>
    <dgm:pt modelId="{B3A74138-F9F3-44C8-B6FF-F8AB23BF8986}" type="sibTrans" cxnId="{939EBBF3-5452-4D2A-AD68-B1C373E0DC2C}">
      <dgm:prSet/>
      <dgm:spPr/>
      <dgm:t>
        <a:bodyPr/>
        <a:lstStyle/>
        <a:p>
          <a:endParaRPr lang="es-ES">
            <a:solidFill>
              <a:schemeClr val="bg1"/>
            </a:solidFill>
          </a:endParaRPr>
        </a:p>
      </dgm:t>
    </dgm:pt>
    <dgm:pt modelId="{356CD5F2-ACAA-40CA-B7A2-86C70998066B}">
      <dgm:prSet phldrT="[Texto]"/>
      <dgm:spPr/>
      <dgm:t>
        <a:bodyPr/>
        <a:lstStyle/>
        <a:p>
          <a:r>
            <a:rPr lang="en-US" dirty="0" err="1" smtClean="0">
              <a:solidFill>
                <a:schemeClr val="tx1"/>
              </a:solidFill>
            </a:rPr>
            <a:t>Ateroesclerosis</a:t>
          </a:r>
          <a:r>
            <a:rPr lang="en-US" dirty="0" smtClean="0">
              <a:solidFill>
                <a:schemeClr val="tx1"/>
              </a:solidFill>
            </a:rPr>
            <a:t> </a:t>
          </a:r>
        </a:p>
        <a:p>
          <a:r>
            <a:rPr lang="en-US" dirty="0" smtClean="0">
              <a:solidFill>
                <a:schemeClr val="tx1"/>
              </a:solidFill>
            </a:rPr>
            <a:t>IAM</a:t>
          </a:r>
        </a:p>
        <a:p>
          <a:r>
            <a:rPr lang="en-US" dirty="0" smtClean="0">
              <a:solidFill>
                <a:schemeClr val="tx1"/>
              </a:solidFill>
            </a:rPr>
            <a:t>Campylobacter?</a:t>
          </a:r>
        </a:p>
      </dgm:t>
    </dgm:pt>
    <dgm:pt modelId="{36D220CE-71E7-4D26-B4CB-311ACA10EBCE}" type="parTrans" cxnId="{5AF2C315-F81B-4CB9-A5CF-D2AC93E0CEAC}">
      <dgm:prSet/>
      <dgm:spPr/>
      <dgm:t>
        <a:bodyPr/>
        <a:lstStyle/>
        <a:p>
          <a:endParaRPr lang="es-ES">
            <a:solidFill>
              <a:schemeClr val="bg1"/>
            </a:solidFill>
          </a:endParaRPr>
        </a:p>
      </dgm:t>
    </dgm:pt>
    <dgm:pt modelId="{7ECCE9D5-D252-4E92-AF4E-A1C0DB74E0A8}" type="sibTrans" cxnId="{5AF2C315-F81B-4CB9-A5CF-D2AC93E0CEAC}">
      <dgm:prSet/>
      <dgm:spPr/>
      <dgm:t>
        <a:bodyPr/>
        <a:lstStyle/>
        <a:p>
          <a:endParaRPr lang="es-ES">
            <a:solidFill>
              <a:schemeClr val="bg1"/>
            </a:solidFill>
          </a:endParaRPr>
        </a:p>
      </dgm:t>
    </dgm:pt>
    <dgm:pt modelId="{FF9E1D82-94BB-44D5-B419-EE97CA47D250}" type="pres">
      <dgm:prSet presAssocID="{D558A6F3-38CD-41E2-A384-EC683BB1C848}" presName="Name0" presStyleCnt="0">
        <dgm:presLayoutVars>
          <dgm:dir/>
          <dgm:resizeHandles val="exact"/>
        </dgm:presLayoutVars>
      </dgm:prSet>
      <dgm:spPr/>
      <dgm:t>
        <a:bodyPr/>
        <a:lstStyle/>
        <a:p>
          <a:endParaRPr lang="es-ES"/>
        </a:p>
      </dgm:t>
    </dgm:pt>
    <dgm:pt modelId="{CC7B21F7-C652-4E0A-824C-67DF59CDB704}" type="pres">
      <dgm:prSet presAssocID="{EF65995E-834D-4B0B-8BDA-DE814F67A48F}" presName="Name5" presStyleLbl="vennNode1" presStyleIdx="0" presStyleCnt="4">
        <dgm:presLayoutVars>
          <dgm:bulletEnabled val="1"/>
        </dgm:presLayoutVars>
      </dgm:prSet>
      <dgm:spPr/>
      <dgm:t>
        <a:bodyPr/>
        <a:lstStyle/>
        <a:p>
          <a:endParaRPr lang="es-ES"/>
        </a:p>
      </dgm:t>
    </dgm:pt>
    <dgm:pt modelId="{B36F606D-EB5D-42F5-B694-390B463FE7EC}" type="pres">
      <dgm:prSet presAssocID="{C0B1A901-2011-4684-898E-C0AEF3E2F8D3}" presName="space" presStyleCnt="0"/>
      <dgm:spPr/>
    </dgm:pt>
    <dgm:pt modelId="{A56AEB94-0636-4BF0-8ED8-EF72B999DE7B}" type="pres">
      <dgm:prSet presAssocID="{2343F5D4-C009-4624-BD7A-1BC9B9FA20D3}" presName="Name5" presStyleLbl="vennNode1" presStyleIdx="1" presStyleCnt="4">
        <dgm:presLayoutVars>
          <dgm:bulletEnabled val="1"/>
        </dgm:presLayoutVars>
      </dgm:prSet>
      <dgm:spPr/>
      <dgm:t>
        <a:bodyPr/>
        <a:lstStyle/>
        <a:p>
          <a:endParaRPr lang="es-ES"/>
        </a:p>
      </dgm:t>
    </dgm:pt>
    <dgm:pt modelId="{20549C04-0AA5-4330-BC10-8CA60B5A9DCB}" type="pres">
      <dgm:prSet presAssocID="{E3FD9380-8014-48AC-ACB9-9A0946DFF908}" presName="space" presStyleCnt="0"/>
      <dgm:spPr/>
    </dgm:pt>
    <dgm:pt modelId="{9D285903-1F18-4AA1-9E65-F4C1B4C3B338}" type="pres">
      <dgm:prSet presAssocID="{D7386F99-9078-4992-926D-5198C6D40B8F}" presName="Name5" presStyleLbl="vennNode1" presStyleIdx="2" presStyleCnt="4">
        <dgm:presLayoutVars>
          <dgm:bulletEnabled val="1"/>
        </dgm:presLayoutVars>
      </dgm:prSet>
      <dgm:spPr/>
      <dgm:t>
        <a:bodyPr/>
        <a:lstStyle/>
        <a:p>
          <a:endParaRPr lang="es-ES"/>
        </a:p>
      </dgm:t>
    </dgm:pt>
    <dgm:pt modelId="{734FF9F0-F045-4347-AE9F-45DA8481C194}" type="pres">
      <dgm:prSet presAssocID="{B3A74138-F9F3-44C8-B6FF-F8AB23BF8986}" presName="space" presStyleCnt="0"/>
      <dgm:spPr/>
    </dgm:pt>
    <dgm:pt modelId="{B09E61E9-F141-4379-A16B-DF9F50043E80}" type="pres">
      <dgm:prSet presAssocID="{356CD5F2-ACAA-40CA-B7A2-86C70998066B}" presName="Name5" presStyleLbl="vennNode1" presStyleIdx="3" presStyleCnt="4">
        <dgm:presLayoutVars>
          <dgm:bulletEnabled val="1"/>
        </dgm:presLayoutVars>
      </dgm:prSet>
      <dgm:spPr/>
      <dgm:t>
        <a:bodyPr/>
        <a:lstStyle/>
        <a:p>
          <a:endParaRPr lang="es-ES"/>
        </a:p>
      </dgm:t>
    </dgm:pt>
  </dgm:ptLst>
  <dgm:cxnLst>
    <dgm:cxn modelId="{567F4B5B-BC57-41E2-A9AD-670B100ABA64}" srcId="{D558A6F3-38CD-41E2-A384-EC683BB1C848}" destId="{EF65995E-834D-4B0B-8BDA-DE814F67A48F}" srcOrd="0" destOrd="0" parTransId="{E96CF52F-5AD5-4D5A-A4B7-393FC34DFFD5}" sibTransId="{C0B1A901-2011-4684-898E-C0AEF3E2F8D3}"/>
    <dgm:cxn modelId="{821F12AC-FF5A-4B80-B008-605D6134ED51}" srcId="{D558A6F3-38CD-41E2-A384-EC683BB1C848}" destId="{2343F5D4-C009-4624-BD7A-1BC9B9FA20D3}" srcOrd="1" destOrd="0" parTransId="{547318A3-1236-40AA-AB55-30BBA0A3E955}" sibTransId="{E3FD9380-8014-48AC-ACB9-9A0946DFF908}"/>
    <dgm:cxn modelId="{2712B10D-A30E-4114-91FC-9F7ED51DCC0A}" type="presOf" srcId="{D7386F99-9078-4992-926D-5198C6D40B8F}" destId="{9D285903-1F18-4AA1-9E65-F4C1B4C3B338}" srcOrd="0" destOrd="0" presId="urn:microsoft.com/office/officeart/2005/8/layout/venn3"/>
    <dgm:cxn modelId="{92188313-B255-44E8-984D-C06A694D2EC6}" type="presOf" srcId="{D558A6F3-38CD-41E2-A384-EC683BB1C848}" destId="{FF9E1D82-94BB-44D5-B419-EE97CA47D250}" srcOrd="0" destOrd="0" presId="urn:microsoft.com/office/officeart/2005/8/layout/venn3"/>
    <dgm:cxn modelId="{939EBBF3-5452-4D2A-AD68-B1C373E0DC2C}" srcId="{D558A6F3-38CD-41E2-A384-EC683BB1C848}" destId="{D7386F99-9078-4992-926D-5198C6D40B8F}" srcOrd="2" destOrd="0" parTransId="{61D7E15D-4CAE-4F04-B1C0-C04F3170BC0E}" sibTransId="{B3A74138-F9F3-44C8-B6FF-F8AB23BF8986}"/>
    <dgm:cxn modelId="{14A255E7-2C0A-4DEB-B01E-062373D3D98C}" type="presOf" srcId="{2343F5D4-C009-4624-BD7A-1BC9B9FA20D3}" destId="{A56AEB94-0636-4BF0-8ED8-EF72B999DE7B}" srcOrd="0" destOrd="0" presId="urn:microsoft.com/office/officeart/2005/8/layout/venn3"/>
    <dgm:cxn modelId="{0A92556A-ACAB-4DF2-93CD-494B29519A2A}" type="presOf" srcId="{356CD5F2-ACAA-40CA-B7A2-86C70998066B}" destId="{B09E61E9-F141-4379-A16B-DF9F50043E80}" srcOrd="0" destOrd="0" presId="urn:microsoft.com/office/officeart/2005/8/layout/venn3"/>
    <dgm:cxn modelId="{5AF2C315-F81B-4CB9-A5CF-D2AC93E0CEAC}" srcId="{D558A6F3-38CD-41E2-A384-EC683BB1C848}" destId="{356CD5F2-ACAA-40CA-B7A2-86C70998066B}" srcOrd="3" destOrd="0" parTransId="{36D220CE-71E7-4D26-B4CB-311ACA10EBCE}" sibTransId="{7ECCE9D5-D252-4E92-AF4E-A1C0DB74E0A8}"/>
    <dgm:cxn modelId="{F689EF7E-2313-4F62-AB67-9DD1C66EF111}" type="presOf" srcId="{EF65995E-834D-4B0B-8BDA-DE814F67A48F}" destId="{CC7B21F7-C652-4E0A-824C-67DF59CDB704}" srcOrd="0" destOrd="0" presId="urn:microsoft.com/office/officeart/2005/8/layout/venn3"/>
    <dgm:cxn modelId="{2E9E05EA-5625-4812-9941-897ED73350BA}" type="presParOf" srcId="{FF9E1D82-94BB-44D5-B419-EE97CA47D250}" destId="{CC7B21F7-C652-4E0A-824C-67DF59CDB704}" srcOrd="0" destOrd="0" presId="urn:microsoft.com/office/officeart/2005/8/layout/venn3"/>
    <dgm:cxn modelId="{C88A665F-4DA1-4182-8A7B-8E473190A34F}" type="presParOf" srcId="{FF9E1D82-94BB-44D5-B419-EE97CA47D250}" destId="{B36F606D-EB5D-42F5-B694-390B463FE7EC}" srcOrd="1" destOrd="0" presId="urn:microsoft.com/office/officeart/2005/8/layout/venn3"/>
    <dgm:cxn modelId="{C168E79E-FCAB-4A21-A8F7-AA9C8C8B41B9}" type="presParOf" srcId="{FF9E1D82-94BB-44D5-B419-EE97CA47D250}" destId="{A56AEB94-0636-4BF0-8ED8-EF72B999DE7B}" srcOrd="2" destOrd="0" presId="urn:microsoft.com/office/officeart/2005/8/layout/venn3"/>
    <dgm:cxn modelId="{55D9B6F0-039B-454C-865B-9BB7E42553BD}" type="presParOf" srcId="{FF9E1D82-94BB-44D5-B419-EE97CA47D250}" destId="{20549C04-0AA5-4330-BC10-8CA60B5A9DCB}" srcOrd="3" destOrd="0" presId="urn:microsoft.com/office/officeart/2005/8/layout/venn3"/>
    <dgm:cxn modelId="{C49DA0C3-3B06-4C4C-8C44-96534209FBE2}" type="presParOf" srcId="{FF9E1D82-94BB-44D5-B419-EE97CA47D250}" destId="{9D285903-1F18-4AA1-9E65-F4C1B4C3B338}" srcOrd="4" destOrd="0" presId="urn:microsoft.com/office/officeart/2005/8/layout/venn3"/>
    <dgm:cxn modelId="{7AA0406A-069B-44F5-BF0F-1F50DBB3F41A}" type="presParOf" srcId="{FF9E1D82-94BB-44D5-B419-EE97CA47D250}" destId="{734FF9F0-F045-4347-AE9F-45DA8481C194}" srcOrd="5" destOrd="0" presId="urn:microsoft.com/office/officeart/2005/8/layout/venn3"/>
    <dgm:cxn modelId="{9C9CC0EF-371D-4AC9-BBEC-F463E0A9C0E7}" type="presParOf" srcId="{FF9E1D82-94BB-44D5-B419-EE97CA47D250}" destId="{B09E61E9-F141-4379-A16B-DF9F50043E80}"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C51984-F7B0-4EF0-901D-4C869929FFA2}" type="doc">
      <dgm:prSet loTypeId="urn:microsoft.com/office/officeart/2005/8/layout/venn1" loCatId="relationship" qsTypeId="urn:microsoft.com/office/officeart/2005/8/quickstyle/3d3" qsCatId="3D" csTypeId="urn:microsoft.com/office/officeart/2005/8/colors/accent1_2" csCatId="accent1" phldr="1"/>
      <dgm:spPr/>
    </dgm:pt>
    <dgm:pt modelId="{52D518F0-64DE-4B37-B707-8D884AA529BF}">
      <dgm:prSet phldrT="[Texto]" custT="1"/>
      <dgm:spPr/>
      <dgm:t>
        <a:bodyPr/>
        <a:lstStyle/>
        <a:p>
          <a:r>
            <a:rPr lang="es-MX" sz="2800" dirty="0" smtClean="0">
              <a:solidFill>
                <a:schemeClr val="tx1"/>
              </a:solidFill>
            </a:rPr>
            <a:t>Uso antibióticos</a:t>
          </a:r>
          <a:endParaRPr lang="es-ES" sz="2800" dirty="0">
            <a:solidFill>
              <a:schemeClr val="tx1"/>
            </a:solidFill>
          </a:endParaRPr>
        </a:p>
      </dgm:t>
    </dgm:pt>
    <dgm:pt modelId="{AF4B61F6-D9A1-401D-967A-9A7762D8F968}" type="parTrans" cxnId="{120AA958-AEE7-42EC-ABB2-9A7D397C9042}">
      <dgm:prSet/>
      <dgm:spPr/>
      <dgm:t>
        <a:bodyPr/>
        <a:lstStyle/>
        <a:p>
          <a:endParaRPr lang="es-ES" sz="2800">
            <a:solidFill>
              <a:schemeClr val="tx1"/>
            </a:solidFill>
          </a:endParaRPr>
        </a:p>
      </dgm:t>
    </dgm:pt>
    <dgm:pt modelId="{402DFADF-A0A1-4E31-8273-2DAC71618AD1}" type="sibTrans" cxnId="{120AA958-AEE7-42EC-ABB2-9A7D397C9042}">
      <dgm:prSet/>
      <dgm:spPr/>
      <dgm:t>
        <a:bodyPr/>
        <a:lstStyle/>
        <a:p>
          <a:endParaRPr lang="es-ES" sz="2800">
            <a:solidFill>
              <a:schemeClr val="tx1"/>
            </a:solidFill>
          </a:endParaRPr>
        </a:p>
      </dgm:t>
    </dgm:pt>
    <dgm:pt modelId="{624F7514-63F3-4A08-A78F-39756908D2EB}">
      <dgm:prSet phldrT="[Texto]" custT="1"/>
      <dgm:spPr/>
      <dgm:t>
        <a:bodyPr/>
        <a:lstStyle/>
        <a:p>
          <a:r>
            <a:rPr lang="es-MX" sz="2800" dirty="0" smtClean="0">
              <a:solidFill>
                <a:schemeClr val="tx1"/>
              </a:solidFill>
            </a:rPr>
            <a:t>Inmunosupresor</a:t>
          </a:r>
          <a:endParaRPr lang="es-ES" sz="2800" dirty="0">
            <a:solidFill>
              <a:schemeClr val="tx1"/>
            </a:solidFill>
          </a:endParaRPr>
        </a:p>
      </dgm:t>
    </dgm:pt>
    <dgm:pt modelId="{77E706B0-DAAF-4DA2-91B4-D26BFABF88D8}" type="parTrans" cxnId="{B016C4AD-A2EB-4053-A7E7-22C5FA5D0541}">
      <dgm:prSet/>
      <dgm:spPr/>
      <dgm:t>
        <a:bodyPr/>
        <a:lstStyle/>
        <a:p>
          <a:endParaRPr lang="es-ES" sz="2800">
            <a:solidFill>
              <a:schemeClr val="tx1"/>
            </a:solidFill>
          </a:endParaRPr>
        </a:p>
      </dgm:t>
    </dgm:pt>
    <dgm:pt modelId="{5A665C6B-DEF1-4089-ACF3-025D09877DD8}" type="sibTrans" cxnId="{B016C4AD-A2EB-4053-A7E7-22C5FA5D0541}">
      <dgm:prSet/>
      <dgm:spPr/>
      <dgm:t>
        <a:bodyPr/>
        <a:lstStyle/>
        <a:p>
          <a:endParaRPr lang="es-ES" sz="2800">
            <a:solidFill>
              <a:schemeClr val="tx1"/>
            </a:solidFill>
          </a:endParaRPr>
        </a:p>
      </dgm:t>
    </dgm:pt>
    <dgm:pt modelId="{A19A058C-7E31-467C-BF91-2C897A305033}">
      <dgm:prSet phldrT="[Texto]" custT="1"/>
      <dgm:spPr/>
      <dgm:t>
        <a:bodyPr/>
        <a:lstStyle/>
        <a:p>
          <a:pPr algn="ctr"/>
          <a:r>
            <a:rPr lang="es-MX" sz="2800" dirty="0" smtClean="0">
              <a:solidFill>
                <a:schemeClr val="tx1"/>
              </a:solidFill>
            </a:rPr>
            <a:t>        Empleo de  fármacos</a:t>
          </a:r>
          <a:endParaRPr lang="es-ES" sz="2800" dirty="0">
            <a:solidFill>
              <a:schemeClr val="tx1"/>
            </a:solidFill>
          </a:endParaRPr>
        </a:p>
      </dgm:t>
    </dgm:pt>
    <dgm:pt modelId="{908B2366-C5C8-4913-A483-C3DF6B782D84}" type="parTrans" cxnId="{35555F6A-60E3-42C9-988E-2ADC7497C3A7}">
      <dgm:prSet/>
      <dgm:spPr/>
      <dgm:t>
        <a:bodyPr/>
        <a:lstStyle/>
        <a:p>
          <a:endParaRPr lang="es-ES" sz="2800">
            <a:solidFill>
              <a:schemeClr val="tx1"/>
            </a:solidFill>
          </a:endParaRPr>
        </a:p>
      </dgm:t>
    </dgm:pt>
    <dgm:pt modelId="{9C98F61C-FAC2-4956-8B94-FA3FE0C84F0D}" type="sibTrans" cxnId="{35555F6A-60E3-42C9-988E-2ADC7497C3A7}">
      <dgm:prSet/>
      <dgm:spPr/>
      <dgm:t>
        <a:bodyPr/>
        <a:lstStyle/>
        <a:p>
          <a:endParaRPr lang="es-ES" sz="2800">
            <a:solidFill>
              <a:schemeClr val="tx1"/>
            </a:solidFill>
          </a:endParaRPr>
        </a:p>
      </dgm:t>
    </dgm:pt>
    <dgm:pt modelId="{A39F41AB-37D1-4091-90C1-37DD63C541DE}" type="pres">
      <dgm:prSet presAssocID="{F2C51984-F7B0-4EF0-901D-4C869929FFA2}" presName="compositeShape" presStyleCnt="0">
        <dgm:presLayoutVars>
          <dgm:chMax val="7"/>
          <dgm:dir/>
          <dgm:resizeHandles val="exact"/>
        </dgm:presLayoutVars>
      </dgm:prSet>
      <dgm:spPr/>
    </dgm:pt>
    <dgm:pt modelId="{5C91B61C-C825-40E5-941E-361F8ED06CBF}" type="pres">
      <dgm:prSet presAssocID="{52D518F0-64DE-4B37-B707-8D884AA529BF}" presName="circ1" presStyleLbl="vennNode1" presStyleIdx="0" presStyleCnt="3" custLinFactNeighborX="4590" custLinFactNeighborY="56185"/>
      <dgm:spPr/>
      <dgm:t>
        <a:bodyPr/>
        <a:lstStyle/>
        <a:p>
          <a:endParaRPr lang="es-ES"/>
        </a:p>
      </dgm:t>
    </dgm:pt>
    <dgm:pt modelId="{7ED0237C-7EC4-440F-AE6B-E6F75ABEFA2B}" type="pres">
      <dgm:prSet presAssocID="{52D518F0-64DE-4B37-B707-8D884AA529BF}" presName="circ1Tx" presStyleLbl="revTx" presStyleIdx="0" presStyleCnt="0">
        <dgm:presLayoutVars>
          <dgm:chMax val="0"/>
          <dgm:chPref val="0"/>
          <dgm:bulletEnabled val="1"/>
        </dgm:presLayoutVars>
      </dgm:prSet>
      <dgm:spPr/>
      <dgm:t>
        <a:bodyPr/>
        <a:lstStyle/>
        <a:p>
          <a:endParaRPr lang="es-ES"/>
        </a:p>
      </dgm:t>
    </dgm:pt>
    <dgm:pt modelId="{C192277F-C2B3-4A58-8FF3-3F14952D7623}" type="pres">
      <dgm:prSet presAssocID="{624F7514-63F3-4A08-A78F-39756908D2EB}" presName="circ2" presStyleLbl="vennNode1" presStyleIdx="1" presStyleCnt="3" custScaleX="103931" custLinFactNeighborX="56397" custLinFactNeighborY="-9245"/>
      <dgm:spPr/>
      <dgm:t>
        <a:bodyPr/>
        <a:lstStyle/>
        <a:p>
          <a:endParaRPr lang="es-ES"/>
        </a:p>
      </dgm:t>
    </dgm:pt>
    <dgm:pt modelId="{CDBDCEF4-BFE8-424F-9BB0-9681F36FB512}" type="pres">
      <dgm:prSet presAssocID="{624F7514-63F3-4A08-A78F-39756908D2EB}" presName="circ2Tx" presStyleLbl="revTx" presStyleIdx="0" presStyleCnt="0">
        <dgm:presLayoutVars>
          <dgm:chMax val="0"/>
          <dgm:chPref val="0"/>
          <dgm:bulletEnabled val="1"/>
        </dgm:presLayoutVars>
      </dgm:prSet>
      <dgm:spPr/>
      <dgm:t>
        <a:bodyPr/>
        <a:lstStyle/>
        <a:p>
          <a:endParaRPr lang="es-ES"/>
        </a:p>
      </dgm:t>
    </dgm:pt>
    <dgm:pt modelId="{D6882A25-D18E-42B3-BB72-BEBF4257EB51}" type="pres">
      <dgm:prSet presAssocID="{A19A058C-7E31-467C-BF91-2C897A305033}" presName="circ3" presStyleLbl="vennNode1" presStyleIdx="2" presStyleCnt="3" custLinFactNeighborX="-50148" custLinFactNeighborY="-12174"/>
      <dgm:spPr/>
      <dgm:t>
        <a:bodyPr/>
        <a:lstStyle/>
        <a:p>
          <a:endParaRPr lang="es-ES"/>
        </a:p>
      </dgm:t>
    </dgm:pt>
    <dgm:pt modelId="{EAD4E5D4-C601-4781-9343-BF4FDE140752}" type="pres">
      <dgm:prSet presAssocID="{A19A058C-7E31-467C-BF91-2C897A305033}" presName="circ3Tx" presStyleLbl="revTx" presStyleIdx="0" presStyleCnt="0">
        <dgm:presLayoutVars>
          <dgm:chMax val="0"/>
          <dgm:chPref val="0"/>
          <dgm:bulletEnabled val="1"/>
        </dgm:presLayoutVars>
      </dgm:prSet>
      <dgm:spPr/>
      <dgm:t>
        <a:bodyPr/>
        <a:lstStyle/>
        <a:p>
          <a:endParaRPr lang="es-ES"/>
        </a:p>
      </dgm:t>
    </dgm:pt>
  </dgm:ptLst>
  <dgm:cxnLst>
    <dgm:cxn modelId="{35555F6A-60E3-42C9-988E-2ADC7497C3A7}" srcId="{F2C51984-F7B0-4EF0-901D-4C869929FFA2}" destId="{A19A058C-7E31-467C-BF91-2C897A305033}" srcOrd="2" destOrd="0" parTransId="{908B2366-C5C8-4913-A483-C3DF6B782D84}" sibTransId="{9C98F61C-FAC2-4956-8B94-FA3FE0C84F0D}"/>
    <dgm:cxn modelId="{CF9A6FFE-03B1-4651-8473-3C2F63909281}" type="presOf" srcId="{624F7514-63F3-4A08-A78F-39756908D2EB}" destId="{C192277F-C2B3-4A58-8FF3-3F14952D7623}" srcOrd="0" destOrd="0" presId="urn:microsoft.com/office/officeart/2005/8/layout/venn1"/>
    <dgm:cxn modelId="{1DE766A5-4375-4264-992E-768A8DFADD74}" type="presOf" srcId="{52D518F0-64DE-4B37-B707-8D884AA529BF}" destId="{5C91B61C-C825-40E5-941E-361F8ED06CBF}" srcOrd="0" destOrd="0" presId="urn:microsoft.com/office/officeart/2005/8/layout/venn1"/>
    <dgm:cxn modelId="{C39A0B72-531B-421A-9EE7-68681A3C4D77}" type="presOf" srcId="{52D518F0-64DE-4B37-B707-8D884AA529BF}" destId="{7ED0237C-7EC4-440F-AE6B-E6F75ABEFA2B}" srcOrd="1" destOrd="0" presId="urn:microsoft.com/office/officeart/2005/8/layout/venn1"/>
    <dgm:cxn modelId="{ED032B4E-22FA-4012-B306-F60F9D9081B2}" type="presOf" srcId="{F2C51984-F7B0-4EF0-901D-4C869929FFA2}" destId="{A39F41AB-37D1-4091-90C1-37DD63C541DE}" srcOrd="0" destOrd="0" presId="urn:microsoft.com/office/officeart/2005/8/layout/venn1"/>
    <dgm:cxn modelId="{AA62F7D4-A630-4634-8E3A-9C45BFD7B02A}" type="presOf" srcId="{624F7514-63F3-4A08-A78F-39756908D2EB}" destId="{CDBDCEF4-BFE8-424F-9BB0-9681F36FB512}" srcOrd="1" destOrd="0" presId="urn:microsoft.com/office/officeart/2005/8/layout/venn1"/>
    <dgm:cxn modelId="{B016C4AD-A2EB-4053-A7E7-22C5FA5D0541}" srcId="{F2C51984-F7B0-4EF0-901D-4C869929FFA2}" destId="{624F7514-63F3-4A08-A78F-39756908D2EB}" srcOrd="1" destOrd="0" parTransId="{77E706B0-DAAF-4DA2-91B4-D26BFABF88D8}" sibTransId="{5A665C6B-DEF1-4089-ACF3-025D09877DD8}"/>
    <dgm:cxn modelId="{CB71EBFB-2AAF-4217-BDAA-33C528658872}" type="presOf" srcId="{A19A058C-7E31-467C-BF91-2C897A305033}" destId="{D6882A25-D18E-42B3-BB72-BEBF4257EB51}" srcOrd="0" destOrd="0" presId="urn:microsoft.com/office/officeart/2005/8/layout/venn1"/>
    <dgm:cxn modelId="{482407D2-34F0-415C-B43D-7BD81794A9A7}" type="presOf" srcId="{A19A058C-7E31-467C-BF91-2C897A305033}" destId="{EAD4E5D4-C601-4781-9343-BF4FDE140752}" srcOrd="1" destOrd="0" presId="urn:microsoft.com/office/officeart/2005/8/layout/venn1"/>
    <dgm:cxn modelId="{120AA958-AEE7-42EC-ABB2-9A7D397C9042}" srcId="{F2C51984-F7B0-4EF0-901D-4C869929FFA2}" destId="{52D518F0-64DE-4B37-B707-8D884AA529BF}" srcOrd="0" destOrd="0" parTransId="{AF4B61F6-D9A1-401D-967A-9A7762D8F968}" sibTransId="{402DFADF-A0A1-4E31-8273-2DAC71618AD1}"/>
    <dgm:cxn modelId="{AD60F207-D073-44D2-BFCE-8AD984658FF4}" type="presParOf" srcId="{A39F41AB-37D1-4091-90C1-37DD63C541DE}" destId="{5C91B61C-C825-40E5-941E-361F8ED06CBF}" srcOrd="0" destOrd="0" presId="urn:microsoft.com/office/officeart/2005/8/layout/venn1"/>
    <dgm:cxn modelId="{FE575E3C-5A9D-400F-B75C-2B4736169AEF}" type="presParOf" srcId="{A39F41AB-37D1-4091-90C1-37DD63C541DE}" destId="{7ED0237C-7EC4-440F-AE6B-E6F75ABEFA2B}" srcOrd="1" destOrd="0" presId="urn:microsoft.com/office/officeart/2005/8/layout/venn1"/>
    <dgm:cxn modelId="{5893688C-A0D7-44EA-8580-07A5A5BE8CCF}" type="presParOf" srcId="{A39F41AB-37D1-4091-90C1-37DD63C541DE}" destId="{C192277F-C2B3-4A58-8FF3-3F14952D7623}" srcOrd="2" destOrd="0" presId="urn:microsoft.com/office/officeart/2005/8/layout/venn1"/>
    <dgm:cxn modelId="{E061D578-EF91-4E1A-8189-BB954A162395}" type="presParOf" srcId="{A39F41AB-37D1-4091-90C1-37DD63C541DE}" destId="{CDBDCEF4-BFE8-424F-9BB0-9681F36FB512}" srcOrd="3" destOrd="0" presId="urn:microsoft.com/office/officeart/2005/8/layout/venn1"/>
    <dgm:cxn modelId="{E0EB6854-9782-4045-9F63-B661ABD5A349}" type="presParOf" srcId="{A39F41AB-37D1-4091-90C1-37DD63C541DE}" destId="{D6882A25-D18E-42B3-BB72-BEBF4257EB51}" srcOrd="4" destOrd="0" presId="urn:microsoft.com/office/officeart/2005/8/layout/venn1"/>
    <dgm:cxn modelId="{80E7869C-96D0-499F-BCB9-0565F1AF8DCD}" type="presParOf" srcId="{A39F41AB-37D1-4091-90C1-37DD63C541DE}" destId="{EAD4E5D4-C601-4781-9343-BF4FDE14075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61CE32-A32D-4E83-89E3-69E48FC5DF2E}"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s-ES"/>
        </a:p>
      </dgm:t>
    </dgm:pt>
    <dgm:pt modelId="{33580187-1E68-4F28-9025-05675C697620}">
      <dgm:prSet phldrT="[Texto]"/>
      <dgm:spPr/>
      <dgm:t>
        <a:bodyPr/>
        <a:lstStyle/>
        <a:p>
          <a:r>
            <a:rPr lang="es-MX" dirty="0" smtClean="0"/>
            <a:t>Persona viva</a:t>
          </a:r>
        </a:p>
      </dgm:t>
    </dgm:pt>
    <dgm:pt modelId="{271D08E0-7552-47CB-9D00-7AEB87849045}" type="parTrans" cxnId="{BE030D4E-22FD-446D-B320-DAA471C84509}">
      <dgm:prSet/>
      <dgm:spPr/>
      <dgm:t>
        <a:bodyPr/>
        <a:lstStyle/>
        <a:p>
          <a:endParaRPr lang="es-ES"/>
        </a:p>
      </dgm:t>
    </dgm:pt>
    <dgm:pt modelId="{0D508FD0-5175-4BCC-B828-547B576AC303}" type="sibTrans" cxnId="{BE030D4E-22FD-446D-B320-DAA471C84509}">
      <dgm:prSet/>
      <dgm:spPr/>
      <dgm:t>
        <a:bodyPr/>
        <a:lstStyle/>
        <a:p>
          <a:endParaRPr lang="es-ES"/>
        </a:p>
      </dgm:t>
    </dgm:pt>
    <dgm:pt modelId="{E37ED36C-BBBC-4623-A188-9AB9A322199A}">
      <dgm:prSet phldrT="[Texto]"/>
      <dgm:spPr/>
      <dgm:t>
        <a:bodyPr/>
        <a:lstStyle/>
        <a:p>
          <a:r>
            <a:rPr lang="es-ES" dirty="0" smtClean="0"/>
            <a:t>Animal vivo  (Aves, artrópodos)</a:t>
          </a:r>
          <a:endParaRPr lang="es-ES" dirty="0"/>
        </a:p>
      </dgm:t>
    </dgm:pt>
    <dgm:pt modelId="{8A90B785-A7A9-4CAE-A6C8-1765170009EA}" type="parTrans" cxnId="{74C5CB45-6909-4245-AF45-14574C6144A4}">
      <dgm:prSet/>
      <dgm:spPr/>
      <dgm:t>
        <a:bodyPr/>
        <a:lstStyle/>
        <a:p>
          <a:endParaRPr lang="es-ES"/>
        </a:p>
      </dgm:t>
    </dgm:pt>
    <dgm:pt modelId="{EC57FA4F-5070-4FCB-A099-009AECF95090}" type="sibTrans" cxnId="{74C5CB45-6909-4245-AF45-14574C6144A4}">
      <dgm:prSet/>
      <dgm:spPr/>
      <dgm:t>
        <a:bodyPr/>
        <a:lstStyle/>
        <a:p>
          <a:endParaRPr lang="es-ES"/>
        </a:p>
      </dgm:t>
    </dgm:pt>
    <dgm:pt modelId="{B7E98BEF-8994-4BED-8951-EA1131FA25D9}">
      <dgm:prSet phldrT="[Texto]"/>
      <dgm:spPr/>
      <dgm:t>
        <a:bodyPr/>
        <a:lstStyle/>
        <a:p>
          <a:r>
            <a:rPr kumimoji="0" lang="es-ES_tradnl" b="0" i="0" u="none" strike="noStrike" cap="none" spc="30" normalizeH="0" baseline="0" noProof="0" dirty="0" smtClean="0">
              <a:ln>
                <a:noFill/>
              </a:ln>
              <a:solidFill>
                <a:schemeClr val="tx1"/>
              </a:solidFill>
              <a:effectLst/>
              <a:uLnTx/>
              <a:uFillTx/>
              <a:latin typeface="+mn-lt"/>
              <a:ea typeface="+mn-ea"/>
              <a:cs typeface="Times New Roman" pitchFamily="18" charset="0"/>
            </a:rPr>
            <a:t>Que en circunstancias naturales permite la subsistencia o el alojamiento de un agente infeccioso</a:t>
          </a:r>
          <a:endParaRPr lang="es-ES" dirty="0">
            <a:solidFill>
              <a:schemeClr val="tx1"/>
            </a:solidFill>
          </a:endParaRPr>
        </a:p>
      </dgm:t>
    </dgm:pt>
    <dgm:pt modelId="{8E2CE949-60EA-42A7-B08A-4297166CFDDE}" type="parTrans" cxnId="{88C982C5-EEBC-47B5-B5FF-7AC298CD04FE}">
      <dgm:prSet/>
      <dgm:spPr/>
      <dgm:t>
        <a:bodyPr/>
        <a:lstStyle/>
        <a:p>
          <a:endParaRPr lang="es-ES"/>
        </a:p>
      </dgm:t>
    </dgm:pt>
    <dgm:pt modelId="{2C07DE07-EF85-44F3-B0FE-D90FE4F6BDFA}" type="sibTrans" cxnId="{88C982C5-EEBC-47B5-B5FF-7AC298CD04FE}">
      <dgm:prSet/>
      <dgm:spPr/>
      <dgm:t>
        <a:bodyPr/>
        <a:lstStyle/>
        <a:p>
          <a:endParaRPr lang="es-ES"/>
        </a:p>
      </dgm:t>
    </dgm:pt>
    <dgm:pt modelId="{3B1FE257-73DC-45B4-B509-4C6E344E0C5F}" type="pres">
      <dgm:prSet presAssocID="{4061CE32-A32D-4E83-89E3-69E48FC5DF2E}" presName="Name0" presStyleCnt="0">
        <dgm:presLayoutVars>
          <dgm:dir/>
        </dgm:presLayoutVars>
      </dgm:prSet>
      <dgm:spPr/>
      <dgm:t>
        <a:bodyPr/>
        <a:lstStyle/>
        <a:p>
          <a:endParaRPr lang="es-ES"/>
        </a:p>
      </dgm:t>
    </dgm:pt>
    <dgm:pt modelId="{122CB1BD-9A67-4CF2-8AEB-A227C827B5B0}" type="pres">
      <dgm:prSet presAssocID="{33580187-1E68-4F28-9025-05675C697620}" presName="noChildren" presStyleCnt="0"/>
      <dgm:spPr/>
    </dgm:pt>
    <dgm:pt modelId="{CB72C4C2-3F21-4229-B0EE-A84318C63A08}" type="pres">
      <dgm:prSet presAssocID="{33580187-1E68-4F28-9025-05675C697620}" presName="gap" presStyleCnt="0"/>
      <dgm:spPr/>
    </dgm:pt>
    <dgm:pt modelId="{51BFE76B-72E5-4E81-82A6-94ECC6ED48CA}" type="pres">
      <dgm:prSet presAssocID="{33580187-1E68-4F28-9025-05675C697620}" presName="medCircle2" presStyleLbl="vennNode1" presStyleIdx="0" presStyleCnt="3"/>
      <dgm:spPr/>
    </dgm:pt>
    <dgm:pt modelId="{CCDB4A2F-6D74-4B4A-859B-43438D0A3DDA}" type="pres">
      <dgm:prSet presAssocID="{33580187-1E68-4F28-9025-05675C697620}" presName="txLvlOnly1" presStyleLbl="revTx" presStyleIdx="0" presStyleCnt="3"/>
      <dgm:spPr/>
      <dgm:t>
        <a:bodyPr/>
        <a:lstStyle/>
        <a:p>
          <a:endParaRPr lang="es-ES"/>
        </a:p>
      </dgm:t>
    </dgm:pt>
    <dgm:pt modelId="{E305CE74-94DC-4CE5-8C15-5EB94FD7C1C1}" type="pres">
      <dgm:prSet presAssocID="{E37ED36C-BBBC-4623-A188-9AB9A322199A}" presName="noChildren" presStyleCnt="0"/>
      <dgm:spPr/>
    </dgm:pt>
    <dgm:pt modelId="{042E7A64-684B-474F-BBAD-144D515C8609}" type="pres">
      <dgm:prSet presAssocID="{E37ED36C-BBBC-4623-A188-9AB9A322199A}" presName="gap" presStyleCnt="0"/>
      <dgm:spPr/>
    </dgm:pt>
    <dgm:pt modelId="{9C68B637-9016-4AE4-AA5B-0A82B6E531A4}" type="pres">
      <dgm:prSet presAssocID="{E37ED36C-BBBC-4623-A188-9AB9A322199A}" presName="medCircle2" presStyleLbl="vennNode1" presStyleIdx="1" presStyleCnt="3"/>
      <dgm:spPr/>
    </dgm:pt>
    <dgm:pt modelId="{8EA22578-B84C-4E25-9A20-B0BB8EB1CF6A}" type="pres">
      <dgm:prSet presAssocID="{E37ED36C-BBBC-4623-A188-9AB9A322199A}" presName="txLvlOnly1" presStyleLbl="revTx" presStyleIdx="1" presStyleCnt="3"/>
      <dgm:spPr/>
      <dgm:t>
        <a:bodyPr/>
        <a:lstStyle/>
        <a:p>
          <a:endParaRPr lang="es-ES"/>
        </a:p>
      </dgm:t>
    </dgm:pt>
    <dgm:pt modelId="{22712846-CA91-48AE-B9C3-31E219DB9D11}" type="pres">
      <dgm:prSet presAssocID="{B7E98BEF-8994-4BED-8951-EA1131FA25D9}" presName="noChildren" presStyleCnt="0"/>
      <dgm:spPr/>
    </dgm:pt>
    <dgm:pt modelId="{29009FFF-84BA-4322-97E7-8FBD6AC6A5F2}" type="pres">
      <dgm:prSet presAssocID="{B7E98BEF-8994-4BED-8951-EA1131FA25D9}" presName="gap" presStyleCnt="0"/>
      <dgm:spPr/>
    </dgm:pt>
    <dgm:pt modelId="{7528E659-7209-46A9-AC41-F32DD81B726E}" type="pres">
      <dgm:prSet presAssocID="{B7E98BEF-8994-4BED-8951-EA1131FA25D9}" presName="medCircle2" presStyleLbl="vennNode1" presStyleIdx="2" presStyleCnt="3"/>
      <dgm:spPr/>
    </dgm:pt>
    <dgm:pt modelId="{D8633DD6-5119-4A81-A1DE-03F70752D986}" type="pres">
      <dgm:prSet presAssocID="{B7E98BEF-8994-4BED-8951-EA1131FA25D9}" presName="txLvlOnly1" presStyleLbl="revTx" presStyleIdx="2" presStyleCnt="3"/>
      <dgm:spPr/>
      <dgm:t>
        <a:bodyPr/>
        <a:lstStyle/>
        <a:p>
          <a:endParaRPr lang="es-ES"/>
        </a:p>
      </dgm:t>
    </dgm:pt>
  </dgm:ptLst>
  <dgm:cxnLst>
    <dgm:cxn modelId="{BE030D4E-22FD-446D-B320-DAA471C84509}" srcId="{4061CE32-A32D-4E83-89E3-69E48FC5DF2E}" destId="{33580187-1E68-4F28-9025-05675C697620}" srcOrd="0" destOrd="0" parTransId="{271D08E0-7552-47CB-9D00-7AEB87849045}" sibTransId="{0D508FD0-5175-4BCC-B828-547B576AC303}"/>
    <dgm:cxn modelId="{67358F86-56B1-4367-869D-4E67632C87EB}" type="presOf" srcId="{33580187-1E68-4F28-9025-05675C697620}" destId="{CCDB4A2F-6D74-4B4A-859B-43438D0A3DDA}" srcOrd="0" destOrd="0" presId="urn:microsoft.com/office/officeart/2008/layout/VerticalCircleList"/>
    <dgm:cxn modelId="{672FB89E-6610-4119-ACB7-4FA5C1959F41}" type="presOf" srcId="{E37ED36C-BBBC-4623-A188-9AB9A322199A}" destId="{8EA22578-B84C-4E25-9A20-B0BB8EB1CF6A}" srcOrd="0" destOrd="0" presId="urn:microsoft.com/office/officeart/2008/layout/VerticalCircleList"/>
    <dgm:cxn modelId="{0B83D1AA-2E62-4AA9-AF2F-793336A58BFF}" type="presOf" srcId="{4061CE32-A32D-4E83-89E3-69E48FC5DF2E}" destId="{3B1FE257-73DC-45B4-B509-4C6E344E0C5F}" srcOrd="0" destOrd="0" presId="urn:microsoft.com/office/officeart/2008/layout/VerticalCircleList"/>
    <dgm:cxn modelId="{A1DB117B-E7CA-4EEB-AFE8-347634EDC231}" type="presOf" srcId="{B7E98BEF-8994-4BED-8951-EA1131FA25D9}" destId="{D8633DD6-5119-4A81-A1DE-03F70752D986}" srcOrd="0" destOrd="0" presId="urn:microsoft.com/office/officeart/2008/layout/VerticalCircleList"/>
    <dgm:cxn modelId="{74C5CB45-6909-4245-AF45-14574C6144A4}" srcId="{4061CE32-A32D-4E83-89E3-69E48FC5DF2E}" destId="{E37ED36C-BBBC-4623-A188-9AB9A322199A}" srcOrd="1" destOrd="0" parTransId="{8A90B785-A7A9-4CAE-A6C8-1765170009EA}" sibTransId="{EC57FA4F-5070-4FCB-A099-009AECF95090}"/>
    <dgm:cxn modelId="{88C982C5-EEBC-47B5-B5FF-7AC298CD04FE}" srcId="{4061CE32-A32D-4E83-89E3-69E48FC5DF2E}" destId="{B7E98BEF-8994-4BED-8951-EA1131FA25D9}" srcOrd="2" destOrd="0" parTransId="{8E2CE949-60EA-42A7-B08A-4297166CFDDE}" sibTransId="{2C07DE07-EF85-44F3-B0FE-D90FE4F6BDFA}"/>
    <dgm:cxn modelId="{9D93397D-FDD6-4C79-84C8-18EF81FC2C15}" type="presParOf" srcId="{3B1FE257-73DC-45B4-B509-4C6E344E0C5F}" destId="{122CB1BD-9A67-4CF2-8AEB-A227C827B5B0}" srcOrd="0" destOrd="0" presId="urn:microsoft.com/office/officeart/2008/layout/VerticalCircleList"/>
    <dgm:cxn modelId="{CEE6DB0B-37B0-4FB7-BA22-66059A38700D}" type="presParOf" srcId="{122CB1BD-9A67-4CF2-8AEB-A227C827B5B0}" destId="{CB72C4C2-3F21-4229-B0EE-A84318C63A08}" srcOrd="0" destOrd="0" presId="urn:microsoft.com/office/officeart/2008/layout/VerticalCircleList"/>
    <dgm:cxn modelId="{A53088CF-A835-4027-8ED2-437BF622F51D}" type="presParOf" srcId="{122CB1BD-9A67-4CF2-8AEB-A227C827B5B0}" destId="{51BFE76B-72E5-4E81-82A6-94ECC6ED48CA}" srcOrd="1" destOrd="0" presId="urn:microsoft.com/office/officeart/2008/layout/VerticalCircleList"/>
    <dgm:cxn modelId="{8865A13C-2728-4EF8-9F48-809D8AC5B71A}" type="presParOf" srcId="{122CB1BD-9A67-4CF2-8AEB-A227C827B5B0}" destId="{CCDB4A2F-6D74-4B4A-859B-43438D0A3DDA}" srcOrd="2" destOrd="0" presId="urn:microsoft.com/office/officeart/2008/layout/VerticalCircleList"/>
    <dgm:cxn modelId="{FCCC3CC6-7DFD-4E45-B66C-A17B649A3504}" type="presParOf" srcId="{3B1FE257-73DC-45B4-B509-4C6E344E0C5F}" destId="{E305CE74-94DC-4CE5-8C15-5EB94FD7C1C1}" srcOrd="1" destOrd="0" presId="urn:microsoft.com/office/officeart/2008/layout/VerticalCircleList"/>
    <dgm:cxn modelId="{6182E843-7A69-460E-8358-7A1995ECAF2A}" type="presParOf" srcId="{E305CE74-94DC-4CE5-8C15-5EB94FD7C1C1}" destId="{042E7A64-684B-474F-BBAD-144D515C8609}" srcOrd="0" destOrd="0" presId="urn:microsoft.com/office/officeart/2008/layout/VerticalCircleList"/>
    <dgm:cxn modelId="{F9E55C87-4AF4-4340-8A50-72D47936464E}" type="presParOf" srcId="{E305CE74-94DC-4CE5-8C15-5EB94FD7C1C1}" destId="{9C68B637-9016-4AE4-AA5B-0A82B6E531A4}" srcOrd="1" destOrd="0" presId="urn:microsoft.com/office/officeart/2008/layout/VerticalCircleList"/>
    <dgm:cxn modelId="{556BBE6E-07DF-4D6A-A582-9A85A2FBFD8B}" type="presParOf" srcId="{E305CE74-94DC-4CE5-8C15-5EB94FD7C1C1}" destId="{8EA22578-B84C-4E25-9A20-B0BB8EB1CF6A}" srcOrd="2" destOrd="0" presId="urn:microsoft.com/office/officeart/2008/layout/VerticalCircleList"/>
    <dgm:cxn modelId="{C94215A8-4960-4686-8DCE-F6D9E4B5ED8C}" type="presParOf" srcId="{3B1FE257-73DC-45B4-B509-4C6E344E0C5F}" destId="{22712846-CA91-48AE-B9C3-31E219DB9D11}" srcOrd="2" destOrd="0" presId="urn:microsoft.com/office/officeart/2008/layout/VerticalCircleList"/>
    <dgm:cxn modelId="{289AF6CC-626F-4F6E-813C-A26A997008A6}" type="presParOf" srcId="{22712846-CA91-48AE-B9C3-31E219DB9D11}" destId="{29009FFF-84BA-4322-97E7-8FBD6AC6A5F2}" srcOrd="0" destOrd="0" presId="urn:microsoft.com/office/officeart/2008/layout/VerticalCircleList"/>
    <dgm:cxn modelId="{BC5DD90E-6AA8-4057-AEA9-6AEBEFCF1795}" type="presParOf" srcId="{22712846-CA91-48AE-B9C3-31E219DB9D11}" destId="{7528E659-7209-46A9-AC41-F32DD81B726E}" srcOrd="1" destOrd="0" presId="urn:microsoft.com/office/officeart/2008/layout/VerticalCircleList"/>
    <dgm:cxn modelId="{AC872806-4F6B-46C4-8C9A-B87E509F0BCE}" type="presParOf" srcId="{22712846-CA91-48AE-B9C3-31E219DB9D11}" destId="{D8633DD6-5119-4A81-A1DE-03F70752D986}"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8CE16D-0B94-4946-9202-42CA8DC1DF84}" type="doc">
      <dgm:prSet loTypeId="urn:microsoft.com/office/officeart/2009/3/layout/StepUpProcess" loCatId="process" qsTypeId="urn:microsoft.com/office/officeart/2005/8/quickstyle/simple3" qsCatId="simple" csTypeId="urn:microsoft.com/office/officeart/2005/8/colors/colorful4" csCatId="colorful" phldr="1"/>
      <dgm:spPr/>
      <dgm:t>
        <a:bodyPr/>
        <a:lstStyle/>
        <a:p>
          <a:endParaRPr lang="es-ES"/>
        </a:p>
      </dgm:t>
    </dgm:pt>
    <dgm:pt modelId="{88026E4A-F3E8-4E5D-AF65-BF9DBB8970C7}">
      <dgm:prSet phldrT="[Texto]"/>
      <dgm:spPr/>
      <dgm:t>
        <a:bodyPr/>
        <a:lstStyle/>
        <a:p>
          <a:r>
            <a:rPr lang="es-MX" dirty="0" smtClean="0">
              <a:solidFill>
                <a:schemeClr val="bg1"/>
              </a:solidFill>
            </a:rPr>
            <a:t>* </a:t>
          </a:r>
          <a:r>
            <a:rPr lang="es-MX" dirty="0" smtClean="0">
              <a:solidFill>
                <a:schemeClr val="tx1"/>
              </a:solidFill>
            </a:rPr>
            <a:t>Edad</a:t>
          </a:r>
        </a:p>
        <a:p>
          <a:r>
            <a:rPr lang="es-MX" dirty="0" smtClean="0">
              <a:solidFill>
                <a:schemeClr val="tx1"/>
              </a:solidFill>
            </a:rPr>
            <a:t>* Inmunizaciones</a:t>
          </a:r>
        </a:p>
        <a:p>
          <a:r>
            <a:rPr lang="es-MX" dirty="0" smtClean="0">
              <a:solidFill>
                <a:schemeClr val="tx1"/>
              </a:solidFill>
            </a:rPr>
            <a:t>   Embarazo</a:t>
          </a:r>
          <a:endParaRPr lang="es-ES" dirty="0">
            <a:solidFill>
              <a:schemeClr val="tx1"/>
            </a:solidFill>
          </a:endParaRPr>
        </a:p>
      </dgm:t>
    </dgm:pt>
    <dgm:pt modelId="{56A7E486-2CDA-4E12-BE8F-CA29487DFDE7}" type="parTrans" cxnId="{0050D3C8-499A-454D-8C58-353A29F67B5F}">
      <dgm:prSet/>
      <dgm:spPr/>
      <dgm:t>
        <a:bodyPr/>
        <a:lstStyle/>
        <a:p>
          <a:endParaRPr lang="es-ES"/>
        </a:p>
      </dgm:t>
    </dgm:pt>
    <dgm:pt modelId="{FE0E0530-5C00-47EA-8375-934F8245EFC6}" type="sibTrans" cxnId="{0050D3C8-499A-454D-8C58-353A29F67B5F}">
      <dgm:prSet/>
      <dgm:spPr/>
      <dgm:t>
        <a:bodyPr/>
        <a:lstStyle/>
        <a:p>
          <a:endParaRPr lang="es-ES"/>
        </a:p>
      </dgm:t>
    </dgm:pt>
    <dgm:pt modelId="{FD73F048-875E-4540-8496-882DFFF5F743}">
      <dgm:prSet phldrT="[Texto]"/>
      <dgm:spPr/>
      <dgm:t>
        <a:bodyPr/>
        <a:lstStyle/>
        <a:p>
          <a:r>
            <a:rPr lang="es-MX" dirty="0" smtClean="0">
              <a:solidFill>
                <a:schemeClr val="tx1"/>
              </a:solidFill>
            </a:rPr>
            <a:t>Enfermedades anteriores</a:t>
          </a:r>
        </a:p>
        <a:p>
          <a:r>
            <a:rPr lang="es-MX" dirty="0" smtClean="0">
              <a:solidFill>
                <a:schemeClr val="tx1"/>
              </a:solidFill>
            </a:rPr>
            <a:t>Estado nutricional</a:t>
          </a:r>
          <a:endParaRPr lang="es-ES" dirty="0" smtClean="0">
            <a:solidFill>
              <a:schemeClr val="tx1"/>
            </a:solidFill>
          </a:endParaRPr>
        </a:p>
      </dgm:t>
    </dgm:pt>
    <dgm:pt modelId="{7DA9BB09-E826-493F-8EA7-DFA897BB6A3A}" type="parTrans" cxnId="{2749A8A4-C471-465B-981B-B29562AB3882}">
      <dgm:prSet/>
      <dgm:spPr/>
      <dgm:t>
        <a:bodyPr/>
        <a:lstStyle/>
        <a:p>
          <a:endParaRPr lang="es-ES"/>
        </a:p>
      </dgm:t>
    </dgm:pt>
    <dgm:pt modelId="{42D0847E-E202-49B2-9792-EC260574F431}" type="sibTrans" cxnId="{2749A8A4-C471-465B-981B-B29562AB3882}">
      <dgm:prSet/>
      <dgm:spPr/>
      <dgm:t>
        <a:bodyPr/>
        <a:lstStyle/>
        <a:p>
          <a:endParaRPr lang="es-ES"/>
        </a:p>
      </dgm:t>
    </dgm:pt>
    <dgm:pt modelId="{2547A1D8-CA99-4414-BEF9-18E634A7892C}">
      <dgm:prSet phldrT="[Texto]"/>
      <dgm:spPr/>
      <dgm:t>
        <a:bodyPr/>
        <a:lstStyle/>
        <a:p>
          <a:r>
            <a:rPr lang="es-ES" dirty="0" smtClean="0">
              <a:solidFill>
                <a:schemeClr val="tx1"/>
              </a:solidFill>
            </a:rPr>
            <a:t>Enfermedades simultáneas</a:t>
          </a:r>
        </a:p>
        <a:p>
          <a:r>
            <a:rPr lang="es-ES" dirty="0" smtClean="0">
              <a:solidFill>
                <a:schemeClr val="tx1"/>
              </a:solidFill>
            </a:rPr>
            <a:t>Estado emocional </a:t>
          </a:r>
          <a:endParaRPr lang="es-ES" dirty="0">
            <a:solidFill>
              <a:schemeClr val="tx1"/>
            </a:solidFill>
          </a:endParaRPr>
        </a:p>
      </dgm:t>
    </dgm:pt>
    <dgm:pt modelId="{0A30A5E9-57D2-4A69-BEF3-5B779BB106D8}" type="parTrans" cxnId="{6B9C7907-D21C-4EE1-933F-A04594D34BB0}">
      <dgm:prSet/>
      <dgm:spPr/>
      <dgm:t>
        <a:bodyPr/>
        <a:lstStyle/>
        <a:p>
          <a:endParaRPr lang="es-ES"/>
        </a:p>
      </dgm:t>
    </dgm:pt>
    <dgm:pt modelId="{D291A575-CA48-4839-9DC3-EBF814B7341E}" type="sibTrans" cxnId="{6B9C7907-D21C-4EE1-933F-A04594D34BB0}">
      <dgm:prSet/>
      <dgm:spPr/>
      <dgm:t>
        <a:bodyPr/>
        <a:lstStyle/>
        <a:p>
          <a:endParaRPr lang="es-ES"/>
        </a:p>
      </dgm:t>
    </dgm:pt>
    <dgm:pt modelId="{7E3D3374-101C-4674-AFFD-163E690B3BC9}" type="pres">
      <dgm:prSet presAssocID="{0C8CE16D-0B94-4946-9202-42CA8DC1DF84}" presName="rootnode" presStyleCnt="0">
        <dgm:presLayoutVars>
          <dgm:chMax/>
          <dgm:chPref/>
          <dgm:dir/>
          <dgm:animLvl val="lvl"/>
        </dgm:presLayoutVars>
      </dgm:prSet>
      <dgm:spPr/>
      <dgm:t>
        <a:bodyPr/>
        <a:lstStyle/>
        <a:p>
          <a:endParaRPr lang="es-ES"/>
        </a:p>
      </dgm:t>
    </dgm:pt>
    <dgm:pt modelId="{2C85AFD3-43CF-41FF-96D9-05E25F98E09A}" type="pres">
      <dgm:prSet presAssocID="{88026E4A-F3E8-4E5D-AF65-BF9DBB8970C7}" presName="composite" presStyleCnt="0"/>
      <dgm:spPr/>
    </dgm:pt>
    <dgm:pt modelId="{59FB7979-493E-4FCE-9F37-B73EF849B383}" type="pres">
      <dgm:prSet presAssocID="{88026E4A-F3E8-4E5D-AF65-BF9DBB8970C7}" presName="LShape" presStyleLbl="alignNode1" presStyleIdx="0" presStyleCnt="5"/>
      <dgm:spPr/>
    </dgm:pt>
    <dgm:pt modelId="{8FC2D24B-8431-49AF-B6D0-B26EF0195930}" type="pres">
      <dgm:prSet presAssocID="{88026E4A-F3E8-4E5D-AF65-BF9DBB8970C7}" presName="ParentText" presStyleLbl="revTx" presStyleIdx="0" presStyleCnt="3" custScaleX="122051">
        <dgm:presLayoutVars>
          <dgm:chMax val="0"/>
          <dgm:chPref val="0"/>
          <dgm:bulletEnabled val="1"/>
        </dgm:presLayoutVars>
      </dgm:prSet>
      <dgm:spPr/>
      <dgm:t>
        <a:bodyPr/>
        <a:lstStyle/>
        <a:p>
          <a:endParaRPr lang="es-ES"/>
        </a:p>
      </dgm:t>
    </dgm:pt>
    <dgm:pt modelId="{54791309-80F4-474A-AB31-BEAB364C17A8}" type="pres">
      <dgm:prSet presAssocID="{88026E4A-F3E8-4E5D-AF65-BF9DBB8970C7}" presName="Triangle" presStyleLbl="alignNode1" presStyleIdx="1" presStyleCnt="5"/>
      <dgm:spPr/>
    </dgm:pt>
    <dgm:pt modelId="{B85E86E9-C0A2-4D87-BD6A-F11ADD80CB9A}" type="pres">
      <dgm:prSet presAssocID="{FE0E0530-5C00-47EA-8375-934F8245EFC6}" presName="sibTrans" presStyleCnt="0"/>
      <dgm:spPr/>
    </dgm:pt>
    <dgm:pt modelId="{A3EA7E56-8710-4205-9A7D-6DFDE445AF8B}" type="pres">
      <dgm:prSet presAssocID="{FE0E0530-5C00-47EA-8375-934F8245EFC6}" presName="space" presStyleCnt="0"/>
      <dgm:spPr/>
    </dgm:pt>
    <dgm:pt modelId="{B211614E-7D83-4EE5-8AB1-7966C69F900A}" type="pres">
      <dgm:prSet presAssocID="{FD73F048-875E-4540-8496-882DFFF5F743}" presName="composite" presStyleCnt="0"/>
      <dgm:spPr/>
    </dgm:pt>
    <dgm:pt modelId="{2460DBA7-F57E-4EEA-8639-F504F0DF01E7}" type="pres">
      <dgm:prSet presAssocID="{FD73F048-875E-4540-8496-882DFFF5F743}" presName="LShape" presStyleLbl="alignNode1" presStyleIdx="2" presStyleCnt="5"/>
      <dgm:spPr/>
    </dgm:pt>
    <dgm:pt modelId="{A07195BA-1CDE-4F92-9048-5C64E2F05BD9}" type="pres">
      <dgm:prSet presAssocID="{FD73F048-875E-4540-8496-882DFFF5F743}" presName="ParentText" presStyleLbl="revTx" presStyleIdx="1" presStyleCnt="3">
        <dgm:presLayoutVars>
          <dgm:chMax val="0"/>
          <dgm:chPref val="0"/>
          <dgm:bulletEnabled val="1"/>
        </dgm:presLayoutVars>
      </dgm:prSet>
      <dgm:spPr/>
      <dgm:t>
        <a:bodyPr/>
        <a:lstStyle/>
        <a:p>
          <a:endParaRPr lang="es-ES"/>
        </a:p>
      </dgm:t>
    </dgm:pt>
    <dgm:pt modelId="{7FD0DEAB-25B1-4015-9CEF-93984E034F95}" type="pres">
      <dgm:prSet presAssocID="{FD73F048-875E-4540-8496-882DFFF5F743}" presName="Triangle" presStyleLbl="alignNode1" presStyleIdx="3" presStyleCnt="5"/>
      <dgm:spPr/>
    </dgm:pt>
    <dgm:pt modelId="{84E17727-59D1-45F5-8B31-72164C0FAAC3}" type="pres">
      <dgm:prSet presAssocID="{42D0847E-E202-49B2-9792-EC260574F431}" presName="sibTrans" presStyleCnt="0"/>
      <dgm:spPr/>
    </dgm:pt>
    <dgm:pt modelId="{7B4AA2B8-FB12-4977-AD8C-5B0F69D59A83}" type="pres">
      <dgm:prSet presAssocID="{42D0847E-E202-49B2-9792-EC260574F431}" presName="space" presStyleCnt="0"/>
      <dgm:spPr/>
    </dgm:pt>
    <dgm:pt modelId="{F54A834D-20CD-4E44-87D3-687C0DC2B607}" type="pres">
      <dgm:prSet presAssocID="{2547A1D8-CA99-4414-BEF9-18E634A7892C}" presName="composite" presStyleCnt="0"/>
      <dgm:spPr/>
    </dgm:pt>
    <dgm:pt modelId="{79E82A31-A30D-4403-A42F-8D8591D1C976}" type="pres">
      <dgm:prSet presAssocID="{2547A1D8-CA99-4414-BEF9-18E634A7892C}" presName="LShape" presStyleLbl="alignNode1" presStyleIdx="4" presStyleCnt="5"/>
      <dgm:spPr/>
    </dgm:pt>
    <dgm:pt modelId="{8AFD1F7F-14E5-42BB-861D-A4808062FC5D}" type="pres">
      <dgm:prSet presAssocID="{2547A1D8-CA99-4414-BEF9-18E634A7892C}" presName="ParentText" presStyleLbl="revTx" presStyleIdx="2" presStyleCnt="3">
        <dgm:presLayoutVars>
          <dgm:chMax val="0"/>
          <dgm:chPref val="0"/>
          <dgm:bulletEnabled val="1"/>
        </dgm:presLayoutVars>
      </dgm:prSet>
      <dgm:spPr/>
      <dgm:t>
        <a:bodyPr/>
        <a:lstStyle/>
        <a:p>
          <a:endParaRPr lang="es-ES"/>
        </a:p>
      </dgm:t>
    </dgm:pt>
  </dgm:ptLst>
  <dgm:cxnLst>
    <dgm:cxn modelId="{2DF648A7-7966-4DCB-B4CB-B5699E6AB847}" type="presOf" srcId="{88026E4A-F3E8-4E5D-AF65-BF9DBB8970C7}" destId="{8FC2D24B-8431-49AF-B6D0-B26EF0195930}" srcOrd="0" destOrd="0" presId="urn:microsoft.com/office/officeart/2009/3/layout/StepUpProcess"/>
    <dgm:cxn modelId="{6B9C7907-D21C-4EE1-933F-A04594D34BB0}" srcId="{0C8CE16D-0B94-4946-9202-42CA8DC1DF84}" destId="{2547A1D8-CA99-4414-BEF9-18E634A7892C}" srcOrd="2" destOrd="0" parTransId="{0A30A5E9-57D2-4A69-BEF3-5B779BB106D8}" sibTransId="{D291A575-CA48-4839-9DC3-EBF814B7341E}"/>
    <dgm:cxn modelId="{0050D3C8-499A-454D-8C58-353A29F67B5F}" srcId="{0C8CE16D-0B94-4946-9202-42CA8DC1DF84}" destId="{88026E4A-F3E8-4E5D-AF65-BF9DBB8970C7}" srcOrd="0" destOrd="0" parTransId="{56A7E486-2CDA-4E12-BE8F-CA29487DFDE7}" sibTransId="{FE0E0530-5C00-47EA-8375-934F8245EFC6}"/>
    <dgm:cxn modelId="{2749A8A4-C471-465B-981B-B29562AB3882}" srcId="{0C8CE16D-0B94-4946-9202-42CA8DC1DF84}" destId="{FD73F048-875E-4540-8496-882DFFF5F743}" srcOrd="1" destOrd="0" parTransId="{7DA9BB09-E826-493F-8EA7-DFA897BB6A3A}" sibTransId="{42D0847E-E202-49B2-9792-EC260574F431}"/>
    <dgm:cxn modelId="{4C61FD3D-E261-4806-A096-DB91230D8506}" type="presOf" srcId="{FD73F048-875E-4540-8496-882DFFF5F743}" destId="{A07195BA-1CDE-4F92-9048-5C64E2F05BD9}" srcOrd="0" destOrd="0" presId="urn:microsoft.com/office/officeart/2009/3/layout/StepUpProcess"/>
    <dgm:cxn modelId="{D0405E53-A8E3-4147-9088-ABD8633A5F33}" type="presOf" srcId="{0C8CE16D-0B94-4946-9202-42CA8DC1DF84}" destId="{7E3D3374-101C-4674-AFFD-163E690B3BC9}" srcOrd="0" destOrd="0" presId="urn:microsoft.com/office/officeart/2009/3/layout/StepUpProcess"/>
    <dgm:cxn modelId="{14AFC8C6-71EA-40BF-89FF-462FB6EEB914}" type="presOf" srcId="{2547A1D8-CA99-4414-BEF9-18E634A7892C}" destId="{8AFD1F7F-14E5-42BB-861D-A4808062FC5D}" srcOrd="0" destOrd="0" presId="urn:microsoft.com/office/officeart/2009/3/layout/StepUpProcess"/>
    <dgm:cxn modelId="{BCE23A02-6FD9-487A-BC48-1B7C5508F978}" type="presParOf" srcId="{7E3D3374-101C-4674-AFFD-163E690B3BC9}" destId="{2C85AFD3-43CF-41FF-96D9-05E25F98E09A}" srcOrd="0" destOrd="0" presId="urn:microsoft.com/office/officeart/2009/3/layout/StepUpProcess"/>
    <dgm:cxn modelId="{8D456AFA-FC45-4E4D-B1C2-DABB3CBE2C45}" type="presParOf" srcId="{2C85AFD3-43CF-41FF-96D9-05E25F98E09A}" destId="{59FB7979-493E-4FCE-9F37-B73EF849B383}" srcOrd="0" destOrd="0" presId="urn:microsoft.com/office/officeart/2009/3/layout/StepUpProcess"/>
    <dgm:cxn modelId="{886ED856-E41B-4CDA-9B68-82D75C3E08D4}" type="presParOf" srcId="{2C85AFD3-43CF-41FF-96D9-05E25F98E09A}" destId="{8FC2D24B-8431-49AF-B6D0-B26EF0195930}" srcOrd="1" destOrd="0" presId="urn:microsoft.com/office/officeart/2009/3/layout/StepUpProcess"/>
    <dgm:cxn modelId="{A69F1DC7-6208-4A5E-B876-7BEBA3180AFE}" type="presParOf" srcId="{2C85AFD3-43CF-41FF-96D9-05E25F98E09A}" destId="{54791309-80F4-474A-AB31-BEAB364C17A8}" srcOrd="2" destOrd="0" presId="urn:microsoft.com/office/officeart/2009/3/layout/StepUpProcess"/>
    <dgm:cxn modelId="{48AFA1B1-7EF1-499E-93D2-576DE3F1D2DA}" type="presParOf" srcId="{7E3D3374-101C-4674-AFFD-163E690B3BC9}" destId="{B85E86E9-C0A2-4D87-BD6A-F11ADD80CB9A}" srcOrd="1" destOrd="0" presId="urn:microsoft.com/office/officeart/2009/3/layout/StepUpProcess"/>
    <dgm:cxn modelId="{5D8E1B68-9958-4743-AFE8-9E71812FECF6}" type="presParOf" srcId="{B85E86E9-C0A2-4D87-BD6A-F11ADD80CB9A}" destId="{A3EA7E56-8710-4205-9A7D-6DFDE445AF8B}" srcOrd="0" destOrd="0" presId="urn:microsoft.com/office/officeart/2009/3/layout/StepUpProcess"/>
    <dgm:cxn modelId="{1B69939B-9B7F-412B-90CE-B62FFCBDDC81}" type="presParOf" srcId="{7E3D3374-101C-4674-AFFD-163E690B3BC9}" destId="{B211614E-7D83-4EE5-8AB1-7966C69F900A}" srcOrd="2" destOrd="0" presId="urn:microsoft.com/office/officeart/2009/3/layout/StepUpProcess"/>
    <dgm:cxn modelId="{417B34A5-6F41-43EA-9E0E-BCF4F6A733C6}" type="presParOf" srcId="{B211614E-7D83-4EE5-8AB1-7966C69F900A}" destId="{2460DBA7-F57E-4EEA-8639-F504F0DF01E7}" srcOrd="0" destOrd="0" presId="urn:microsoft.com/office/officeart/2009/3/layout/StepUpProcess"/>
    <dgm:cxn modelId="{6FEDB858-8EDE-424C-AE8A-6F1854D83134}" type="presParOf" srcId="{B211614E-7D83-4EE5-8AB1-7966C69F900A}" destId="{A07195BA-1CDE-4F92-9048-5C64E2F05BD9}" srcOrd="1" destOrd="0" presId="urn:microsoft.com/office/officeart/2009/3/layout/StepUpProcess"/>
    <dgm:cxn modelId="{98347504-FC93-483F-9506-54DFAFE31AA7}" type="presParOf" srcId="{B211614E-7D83-4EE5-8AB1-7966C69F900A}" destId="{7FD0DEAB-25B1-4015-9CEF-93984E034F95}" srcOrd="2" destOrd="0" presId="urn:microsoft.com/office/officeart/2009/3/layout/StepUpProcess"/>
    <dgm:cxn modelId="{390051C7-3A6B-474D-A953-2B38685214AD}" type="presParOf" srcId="{7E3D3374-101C-4674-AFFD-163E690B3BC9}" destId="{84E17727-59D1-45F5-8B31-72164C0FAAC3}" srcOrd="3" destOrd="0" presId="urn:microsoft.com/office/officeart/2009/3/layout/StepUpProcess"/>
    <dgm:cxn modelId="{3CDA15DE-5B39-4CE4-B6AE-0787CF110FA1}" type="presParOf" srcId="{84E17727-59D1-45F5-8B31-72164C0FAAC3}" destId="{7B4AA2B8-FB12-4977-AD8C-5B0F69D59A83}" srcOrd="0" destOrd="0" presId="urn:microsoft.com/office/officeart/2009/3/layout/StepUpProcess"/>
    <dgm:cxn modelId="{2C9802FC-454D-4387-93BA-B51CA25A85C2}" type="presParOf" srcId="{7E3D3374-101C-4674-AFFD-163E690B3BC9}" destId="{F54A834D-20CD-4E44-87D3-687C0DC2B607}" srcOrd="4" destOrd="0" presId="urn:microsoft.com/office/officeart/2009/3/layout/StepUpProcess"/>
    <dgm:cxn modelId="{CF1234BD-74B6-4358-B479-72E03E50CB09}" type="presParOf" srcId="{F54A834D-20CD-4E44-87D3-687C0DC2B607}" destId="{79E82A31-A30D-4403-A42F-8D8591D1C976}" srcOrd="0" destOrd="0" presId="urn:microsoft.com/office/officeart/2009/3/layout/StepUpProcess"/>
    <dgm:cxn modelId="{AC2DA1A0-6728-4C2D-9D46-1372CE55A09B}" type="presParOf" srcId="{F54A834D-20CD-4E44-87D3-687C0DC2B607}" destId="{8AFD1F7F-14E5-42BB-861D-A4808062FC5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B88E7E-FA4A-4402-8304-8CE3A984C1E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S"/>
        </a:p>
      </dgm:t>
    </dgm:pt>
    <dgm:pt modelId="{B5B34B8D-5FBB-4615-BD90-628DD4165A92}">
      <dgm:prSet phldrT="[Texto]"/>
      <dgm:spPr>
        <a:solidFill>
          <a:srgbClr val="FFFF99"/>
        </a:solidFill>
      </dgm:spPr>
      <dgm:t>
        <a:bodyPr/>
        <a:lstStyle/>
        <a:p>
          <a:r>
            <a:rPr lang="es-MX" b="1" dirty="0" err="1" smtClean="0">
              <a:solidFill>
                <a:srgbClr val="3366CC"/>
              </a:solidFill>
            </a:rPr>
            <a:t>Proteina</a:t>
          </a:r>
          <a:r>
            <a:rPr lang="es-MX" b="1" dirty="0" smtClean="0">
              <a:solidFill>
                <a:srgbClr val="3366CC"/>
              </a:solidFill>
            </a:rPr>
            <a:t> fijadora de </a:t>
          </a:r>
          <a:r>
            <a:rPr lang="es-MX" b="1" dirty="0" err="1" smtClean="0">
              <a:solidFill>
                <a:srgbClr val="3366CC"/>
              </a:solidFill>
            </a:rPr>
            <a:t>lipopolisacarido</a:t>
          </a:r>
          <a:r>
            <a:rPr lang="es-MX" b="1" dirty="0" smtClean="0">
              <a:solidFill>
                <a:srgbClr val="3366CC"/>
              </a:solidFill>
            </a:rPr>
            <a:t> (Gram negativas)hacen reaccionar a los macrófagos para producir citoquinas (depuración bacterias)  </a:t>
          </a:r>
        </a:p>
      </dgm:t>
    </dgm:pt>
    <dgm:pt modelId="{22C0929A-1C3B-4FA7-9DC0-386E9A9FA78A}" type="parTrans" cxnId="{831BF9A5-607F-4A23-AB03-7E38D85522A0}">
      <dgm:prSet/>
      <dgm:spPr/>
      <dgm:t>
        <a:bodyPr/>
        <a:lstStyle/>
        <a:p>
          <a:endParaRPr lang="es-ES"/>
        </a:p>
      </dgm:t>
    </dgm:pt>
    <dgm:pt modelId="{40ED5D73-4332-40F4-AACB-5F5F94600FAA}" type="sibTrans" cxnId="{831BF9A5-607F-4A23-AB03-7E38D85522A0}">
      <dgm:prSet/>
      <dgm:spPr/>
      <dgm:t>
        <a:bodyPr/>
        <a:lstStyle/>
        <a:p>
          <a:endParaRPr lang="es-ES"/>
        </a:p>
      </dgm:t>
    </dgm:pt>
    <dgm:pt modelId="{30AB6EC1-DF69-4FF0-BB4F-114D9FE17DD5}">
      <dgm:prSet phldrT="[Texto]"/>
      <dgm:spPr>
        <a:solidFill>
          <a:schemeClr val="accent6">
            <a:lumMod val="40000"/>
            <a:lumOff val="60000"/>
          </a:schemeClr>
        </a:solidFill>
      </dgm:spPr>
      <dgm:t>
        <a:bodyPr/>
        <a:lstStyle/>
        <a:p>
          <a:r>
            <a:rPr lang="es-MX" b="1" dirty="0" err="1" smtClean="0">
              <a:solidFill>
                <a:srgbClr val="3366CC"/>
              </a:solidFill>
            </a:rPr>
            <a:t>Defensinas</a:t>
          </a:r>
          <a:r>
            <a:rPr lang="es-MX" b="1" dirty="0" smtClean="0">
              <a:solidFill>
                <a:srgbClr val="3366CC"/>
              </a:solidFill>
            </a:rPr>
            <a:t>: Proteínas ricas en iones , antibióticos naturales  que se hallan en piel y mucosas</a:t>
          </a:r>
          <a:endParaRPr lang="es-ES" b="1" dirty="0">
            <a:solidFill>
              <a:srgbClr val="3366CC"/>
            </a:solidFill>
          </a:endParaRPr>
        </a:p>
      </dgm:t>
    </dgm:pt>
    <dgm:pt modelId="{651ED0FE-4810-4379-AF2F-36A68E0B232B}" type="parTrans" cxnId="{7A31C17F-CCCB-4627-BC86-615D014FF4D2}">
      <dgm:prSet/>
      <dgm:spPr/>
      <dgm:t>
        <a:bodyPr/>
        <a:lstStyle/>
        <a:p>
          <a:endParaRPr lang="es-ES"/>
        </a:p>
      </dgm:t>
    </dgm:pt>
    <dgm:pt modelId="{2F083D09-8F5A-438A-9863-DC472E15D102}" type="sibTrans" cxnId="{7A31C17F-CCCB-4627-BC86-615D014FF4D2}">
      <dgm:prSet/>
      <dgm:spPr/>
      <dgm:t>
        <a:bodyPr/>
        <a:lstStyle/>
        <a:p>
          <a:endParaRPr lang="es-ES"/>
        </a:p>
      </dgm:t>
    </dgm:pt>
    <dgm:pt modelId="{4D387241-6E52-4205-983E-FC2FB13119DB}">
      <dgm:prSet phldrT="[Texto]"/>
      <dgm:spPr>
        <a:solidFill>
          <a:srgbClr val="66FF99"/>
        </a:solidFill>
      </dgm:spPr>
      <dgm:t>
        <a:bodyPr/>
        <a:lstStyle/>
        <a:p>
          <a:r>
            <a:rPr lang="es-MX" b="1" dirty="0" smtClean="0">
              <a:solidFill>
                <a:srgbClr val="3366CC"/>
              </a:solidFill>
            </a:rPr>
            <a:t>Sistema del Complemento</a:t>
          </a:r>
          <a:endParaRPr lang="es-ES" b="1" dirty="0">
            <a:solidFill>
              <a:srgbClr val="3366CC"/>
            </a:solidFill>
          </a:endParaRPr>
        </a:p>
      </dgm:t>
    </dgm:pt>
    <dgm:pt modelId="{A15AF35E-012D-433C-A073-791E97B0EB6D}" type="parTrans" cxnId="{F2BBB9B4-7368-4402-8044-88B611890AEB}">
      <dgm:prSet/>
      <dgm:spPr/>
      <dgm:t>
        <a:bodyPr/>
        <a:lstStyle/>
        <a:p>
          <a:endParaRPr lang="es-ES"/>
        </a:p>
      </dgm:t>
    </dgm:pt>
    <dgm:pt modelId="{FBE1C55C-D3BC-4EEF-950E-B366CA5D81D6}" type="sibTrans" cxnId="{F2BBB9B4-7368-4402-8044-88B611890AEB}">
      <dgm:prSet/>
      <dgm:spPr/>
      <dgm:t>
        <a:bodyPr/>
        <a:lstStyle/>
        <a:p>
          <a:endParaRPr lang="es-ES"/>
        </a:p>
      </dgm:t>
    </dgm:pt>
    <dgm:pt modelId="{5DFA186E-CF78-44F4-A687-03455FF0D2CD}" type="pres">
      <dgm:prSet presAssocID="{92B88E7E-FA4A-4402-8304-8CE3A984C1EE}" presName="linear" presStyleCnt="0">
        <dgm:presLayoutVars>
          <dgm:dir/>
          <dgm:animLvl val="lvl"/>
          <dgm:resizeHandles val="exact"/>
        </dgm:presLayoutVars>
      </dgm:prSet>
      <dgm:spPr/>
      <dgm:t>
        <a:bodyPr/>
        <a:lstStyle/>
        <a:p>
          <a:endParaRPr lang="es-ES"/>
        </a:p>
      </dgm:t>
    </dgm:pt>
    <dgm:pt modelId="{C4091DA8-B3F1-465F-BA20-1E68056C30E3}" type="pres">
      <dgm:prSet presAssocID="{B5B34B8D-5FBB-4615-BD90-628DD4165A92}" presName="parentLin" presStyleCnt="0"/>
      <dgm:spPr/>
    </dgm:pt>
    <dgm:pt modelId="{9C12E62E-FA25-4E27-BA9A-18C7386F2739}" type="pres">
      <dgm:prSet presAssocID="{B5B34B8D-5FBB-4615-BD90-628DD4165A92}" presName="parentLeftMargin" presStyleLbl="node1" presStyleIdx="0" presStyleCnt="3"/>
      <dgm:spPr/>
      <dgm:t>
        <a:bodyPr/>
        <a:lstStyle/>
        <a:p>
          <a:endParaRPr lang="es-ES"/>
        </a:p>
      </dgm:t>
    </dgm:pt>
    <dgm:pt modelId="{A55290A3-4F7B-4FED-A135-45694A84E20C}" type="pres">
      <dgm:prSet presAssocID="{B5B34B8D-5FBB-4615-BD90-628DD4165A92}" presName="parentText" presStyleLbl="node1" presStyleIdx="0" presStyleCnt="3" custScaleX="110018" custScaleY="171038" custLinFactNeighborX="-16667" custLinFactNeighborY="13223">
        <dgm:presLayoutVars>
          <dgm:chMax val="0"/>
          <dgm:bulletEnabled val="1"/>
        </dgm:presLayoutVars>
      </dgm:prSet>
      <dgm:spPr/>
      <dgm:t>
        <a:bodyPr/>
        <a:lstStyle/>
        <a:p>
          <a:endParaRPr lang="es-ES"/>
        </a:p>
      </dgm:t>
    </dgm:pt>
    <dgm:pt modelId="{3C4BB7B0-BC9C-49AB-96E8-C5734D1FFFC8}" type="pres">
      <dgm:prSet presAssocID="{B5B34B8D-5FBB-4615-BD90-628DD4165A92}" presName="negativeSpace" presStyleCnt="0"/>
      <dgm:spPr/>
    </dgm:pt>
    <dgm:pt modelId="{4B88732C-2299-4690-B6CC-D839DE963A63}" type="pres">
      <dgm:prSet presAssocID="{B5B34B8D-5FBB-4615-BD90-628DD4165A92}" presName="childText" presStyleLbl="conFgAcc1" presStyleIdx="0" presStyleCnt="3">
        <dgm:presLayoutVars>
          <dgm:bulletEnabled val="1"/>
        </dgm:presLayoutVars>
      </dgm:prSet>
      <dgm:spPr/>
    </dgm:pt>
    <dgm:pt modelId="{E55A61E2-AE90-479A-8829-D2F1317ABF42}" type="pres">
      <dgm:prSet presAssocID="{40ED5D73-4332-40F4-AACB-5F5F94600FAA}" presName="spaceBetweenRectangles" presStyleCnt="0"/>
      <dgm:spPr/>
    </dgm:pt>
    <dgm:pt modelId="{FC032AA8-4787-4042-9A60-3065CA291BC7}" type="pres">
      <dgm:prSet presAssocID="{30AB6EC1-DF69-4FF0-BB4F-114D9FE17DD5}" presName="parentLin" presStyleCnt="0"/>
      <dgm:spPr/>
    </dgm:pt>
    <dgm:pt modelId="{CA0D6ED0-ACB5-4775-9D4A-B8F32A21D7D1}" type="pres">
      <dgm:prSet presAssocID="{30AB6EC1-DF69-4FF0-BB4F-114D9FE17DD5}" presName="parentLeftMargin" presStyleLbl="node1" presStyleIdx="0" presStyleCnt="3"/>
      <dgm:spPr/>
      <dgm:t>
        <a:bodyPr/>
        <a:lstStyle/>
        <a:p>
          <a:endParaRPr lang="es-ES"/>
        </a:p>
      </dgm:t>
    </dgm:pt>
    <dgm:pt modelId="{B3C022FC-06DD-4717-82F9-ED6F8A416332}" type="pres">
      <dgm:prSet presAssocID="{30AB6EC1-DF69-4FF0-BB4F-114D9FE17DD5}" presName="parentText" presStyleLbl="node1" presStyleIdx="1" presStyleCnt="3" custScaleX="107586" custLinFactNeighborY="17644">
        <dgm:presLayoutVars>
          <dgm:chMax val="0"/>
          <dgm:bulletEnabled val="1"/>
        </dgm:presLayoutVars>
      </dgm:prSet>
      <dgm:spPr/>
      <dgm:t>
        <a:bodyPr/>
        <a:lstStyle/>
        <a:p>
          <a:endParaRPr lang="es-ES"/>
        </a:p>
      </dgm:t>
    </dgm:pt>
    <dgm:pt modelId="{A0A30B4E-571E-462D-983F-582A0B5DEC0D}" type="pres">
      <dgm:prSet presAssocID="{30AB6EC1-DF69-4FF0-BB4F-114D9FE17DD5}" presName="negativeSpace" presStyleCnt="0"/>
      <dgm:spPr/>
    </dgm:pt>
    <dgm:pt modelId="{3061392A-A56A-41BE-8E48-A94881993408}" type="pres">
      <dgm:prSet presAssocID="{30AB6EC1-DF69-4FF0-BB4F-114D9FE17DD5}" presName="childText" presStyleLbl="conFgAcc1" presStyleIdx="1" presStyleCnt="3">
        <dgm:presLayoutVars>
          <dgm:bulletEnabled val="1"/>
        </dgm:presLayoutVars>
      </dgm:prSet>
      <dgm:spPr/>
    </dgm:pt>
    <dgm:pt modelId="{8B0668A6-E892-4117-A49B-8B79B2A97EAA}" type="pres">
      <dgm:prSet presAssocID="{2F083D09-8F5A-438A-9863-DC472E15D102}" presName="spaceBetweenRectangles" presStyleCnt="0"/>
      <dgm:spPr/>
    </dgm:pt>
    <dgm:pt modelId="{F384DA6C-940E-43DA-B3A7-1547F45E01F7}" type="pres">
      <dgm:prSet presAssocID="{4D387241-6E52-4205-983E-FC2FB13119DB}" presName="parentLin" presStyleCnt="0"/>
      <dgm:spPr/>
    </dgm:pt>
    <dgm:pt modelId="{E8C84D32-E1E6-48EE-BFF7-EF7C51C4C847}" type="pres">
      <dgm:prSet presAssocID="{4D387241-6E52-4205-983E-FC2FB13119DB}" presName="parentLeftMargin" presStyleLbl="node1" presStyleIdx="1" presStyleCnt="3"/>
      <dgm:spPr/>
      <dgm:t>
        <a:bodyPr/>
        <a:lstStyle/>
        <a:p>
          <a:endParaRPr lang="es-ES"/>
        </a:p>
      </dgm:t>
    </dgm:pt>
    <dgm:pt modelId="{FBA15DDF-457B-4898-AF06-1FA3FA1060A9}" type="pres">
      <dgm:prSet presAssocID="{4D387241-6E52-4205-983E-FC2FB13119DB}" presName="parentText" presStyleLbl="node1" presStyleIdx="2" presStyleCnt="3" custLinFactNeighborY="9185">
        <dgm:presLayoutVars>
          <dgm:chMax val="0"/>
          <dgm:bulletEnabled val="1"/>
        </dgm:presLayoutVars>
      </dgm:prSet>
      <dgm:spPr/>
      <dgm:t>
        <a:bodyPr/>
        <a:lstStyle/>
        <a:p>
          <a:endParaRPr lang="es-ES"/>
        </a:p>
      </dgm:t>
    </dgm:pt>
    <dgm:pt modelId="{D5F55BB5-0289-4D7A-BF23-08BADD1C3946}" type="pres">
      <dgm:prSet presAssocID="{4D387241-6E52-4205-983E-FC2FB13119DB}" presName="negativeSpace" presStyleCnt="0"/>
      <dgm:spPr/>
    </dgm:pt>
    <dgm:pt modelId="{6CF20CD8-2142-4B3C-AB35-216BB588F242}" type="pres">
      <dgm:prSet presAssocID="{4D387241-6E52-4205-983E-FC2FB13119DB}" presName="childText" presStyleLbl="conFgAcc1" presStyleIdx="2" presStyleCnt="3">
        <dgm:presLayoutVars>
          <dgm:bulletEnabled val="1"/>
        </dgm:presLayoutVars>
      </dgm:prSet>
      <dgm:spPr/>
    </dgm:pt>
  </dgm:ptLst>
  <dgm:cxnLst>
    <dgm:cxn modelId="{F30C326E-18F9-48BE-A014-D7D46D7946CC}" type="presOf" srcId="{B5B34B8D-5FBB-4615-BD90-628DD4165A92}" destId="{A55290A3-4F7B-4FED-A135-45694A84E20C}" srcOrd="1" destOrd="0" presId="urn:microsoft.com/office/officeart/2005/8/layout/list1"/>
    <dgm:cxn modelId="{D3A3FE8C-0D0D-405C-8134-B9CAAC29E558}" type="presOf" srcId="{4D387241-6E52-4205-983E-FC2FB13119DB}" destId="{FBA15DDF-457B-4898-AF06-1FA3FA1060A9}" srcOrd="1" destOrd="0" presId="urn:microsoft.com/office/officeart/2005/8/layout/list1"/>
    <dgm:cxn modelId="{831BF9A5-607F-4A23-AB03-7E38D85522A0}" srcId="{92B88E7E-FA4A-4402-8304-8CE3A984C1EE}" destId="{B5B34B8D-5FBB-4615-BD90-628DD4165A92}" srcOrd="0" destOrd="0" parTransId="{22C0929A-1C3B-4FA7-9DC0-386E9A9FA78A}" sibTransId="{40ED5D73-4332-40F4-AACB-5F5F94600FAA}"/>
    <dgm:cxn modelId="{8B2DDC39-56F6-49D9-8522-70FC9DE77967}" type="presOf" srcId="{30AB6EC1-DF69-4FF0-BB4F-114D9FE17DD5}" destId="{B3C022FC-06DD-4717-82F9-ED6F8A416332}" srcOrd="1" destOrd="0" presId="urn:microsoft.com/office/officeart/2005/8/layout/list1"/>
    <dgm:cxn modelId="{FD454089-B355-47AD-A5CC-5512209F1CCB}" type="presOf" srcId="{4D387241-6E52-4205-983E-FC2FB13119DB}" destId="{E8C84D32-E1E6-48EE-BFF7-EF7C51C4C847}" srcOrd="0" destOrd="0" presId="urn:microsoft.com/office/officeart/2005/8/layout/list1"/>
    <dgm:cxn modelId="{0F6EECB1-C0E8-4621-9E6F-138787149B43}" type="presOf" srcId="{B5B34B8D-5FBB-4615-BD90-628DD4165A92}" destId="{9C12E62E-FA25-4E27-BA9A-18C7386F2739}" srcOrd="0" destOrd="0" presId="urn:microsoft.com/office/officeart/2005/8/layout/list1"/>
    <dgm:cxn modelId="{6F58687F-C487-4FD4-AA4E-5C983448E088}" type="presOf" srcId="{92B88E7E-FA4A-4402-8304-8CE3A984C1EE}" destId="{5DFA186E-CF78-44F4-A687-03455FF0D2CD}" srcOrd="0" destOrd="0" presId="urn:microsoft.com/office/officeart/2005/8/layout/list1"/>
    <dgm:cxn modelId="{AA2B5914-5433-4FF0-A285-7759F65B741C}" type="presOf" srcId="{30AB6EC1-DF69-4FF0-BB4F-114D9FE17DD5}" destId="{CA0D6ED0-ACB5-4775-9D4A-B8F32A21D7D1}" srcOrd="0" destOrd="0" presId="urn:microsoft.com/office/officeart/2005/8/layout/list1"/>
    <dgm:cxn modelId="{7A31C17F-CCCB-4627-BC86-615D014FF4D2}" srcId="{92B88E7E-FA4A-4402-8304-8CE3A984C1EE}" destId="{30AB6EC1-DF69-4FF0-BB4F-114D9FE17DD5}" srcOrd="1" destOrd="0" parTransId="{651ED0FE-4810-4379-AF2F-36A68E0B232B}" sibTransId="{2F083D09-8F5A-438A-9863-DC472E15D102}"/>
    <dgm:cxn modelId="{F2BBB9B4-7368-4402-8044-88B611890AEB}" srcId="{92B88E7E-FA4A-4402-8304-8CE3A984C1EE}" destId="{4D387241-6E52-4205-983E-FC2FB13119DB}" srcOrd="2" destOrd="0" parTransId="{A15AF35E-012D-433C-A073-791E97B0EB6D}" sibTransId="{FBE1C55C-D3BC-4EEF-950E-B366CA5D81D6}"/>
    <dgm:cxn modelId="{F233C0D7-08B7-4A29-93B8-D17C34B52D47}" type="presParOf" srcId="{5DFA186E-CF78-44F4-A687-03455FF0D2CD}" destId="{C4091DA8-B3F1-465F-BA20-1E68056C30E3}" srcOrd="0" destOrd="0" presId="urn:microsoft.com/office/officeart/2005/8/layout/list1"/>
    <dgm:cxn modelId="{70843FF8-49B4-4CE4-B813-6B093E3E2FFC}" type="presParOf" srcId="{C4091DA8-B3F1-465F-BA20-1E68056C30E3}" destId="{9C12E62E-FA25-4E27-BA9A-18C7386F2739}" srcOrd="0" destOrd="0" presId="urn:microsoft.com/office/officeart/2005/8/layout/list1"/>
    <dgm:cxn modelId="{E3B664DD-EC49-4633-89A5-16548DC5F2C9}" type="presParOf" srcId="{C4091DA8-B3F1-465F-BA20-1E68056C30E3}" destId="{A55290A3-4F7B-4FED-A135-45694A84E20C}" srcOrd="1" destOrd="0" presId="urn:microsoft.com/office/officeart/2005/8/layout/list1"/>
    <dgm:cxn modelId="{B35C225C-432E-4AF4-9FDC-CC1DD13A4C0E}" type="presParOf" srcId="{5DFA186E-CF78-44F4-A687-03455FF0D2CD}" destId="{3C4BB7B0-BC9C-49AB-96E8-C5734D1FFFC8}" srcOrd="1" destOrd="0" presId="urn:microsoft.com/office/officeart/2005/8/layout/list1"/>
    <dgm:cxn modelId="{CC455E23-8013-46C9-927D-DC612310EDEF}" type="presParOf" srcId="{5DFA186E-CF78-44F4-A687-03455FF0D2CD}" destId="{4B88732C-2299-4690-B6CC-D839DE963A63}" srcOrd="2" destOrd="0" presId="urn:microsoft.com/office/officeart/2005/8/layout/list1"/>
    <dgm:cxn modelId="{348EF1B2-C6F8-4C37-BFAA-975145899623}" type="presParOf" srcId="{5DFA186E-CF78-44F4-A687-03455FF0D2CD}" destId="{E55A61E2-AE90-479A-8829-D2F1317ABF42}" srcOrd="3" destOrd="0" presId="urn:microsoft.com/office/officeart/2005/8/layout/list1"/>
    <dgm:cxn modelId="{9E343C1D-9BED-452F-8730-28BCD2DEC2B8}" type="presParOf" srcId="{5DFA186E-CF78-44F4-A687-03455FF0D2CD}" destId="{FC032AA8-4787-4042-9A60-3065CA291BC7}" srcOrd="4" destOrd="0" presId="urn:microsoft.com/office/officeart/2005/8/layout/list1"/>
    <dgm:cxn modelId="{8173C683-E5DA-49C6-9091-C9765F525BDB}" type="presParOf" srcId="{FC032AA8-4787-4042-9A60-3065CA291BC7}" destId="{CA0D6ED0-ACB5-4775-9D4A-B8F32A21D7D1}" srcOrd="0" destOrd="0" presId="urn:microsoft.com/office/officeart/2005/8/layout/list1"/>
    <dgm:cxn modelId="{77CD77D2-74A8-4C93-B88A-41082251103D}" type="presParOf" srcId="{FC032AA8-4787-4042-9A60-3065CA291BC7}" destId="{B3C022FC-06DD-4717-82F9-ED6F8A416332}" srcOrd="1" destOrd="0" presId="urn:microsoft.com/office/officeart/2005/8/layout/list1"/>
    <dgm:cxn modelId="{A194D8C9-F2C1-4F54-90C0-31FADD9011C4}" type="presParOf" srcId="{5DFA186E-CF78-44F4-A687-03455FF0D2CD}" destId="{A0A30B4E-571E-462D-983F-582A0B5DEC0D}" srcOrd="5" destOrd="0" presId="urn:microsoft.com/office/officeart/2005/8/layout/list1"/>
    <dgm:cxn modelId="{A4CCC8E0-B5C5-4D7A-89D7-C4BF2D58B30C}" type="presParOf" srcId="{5DFA186E-CF78-44F4-A687-03455FF0D2CD}" destId="{3061392A-A56A-41BE-8E48-A94881993408}" srcOrd="6" destOrd="0" presId="urn:microsoft.com/office/officeart/2005/8/layout/list1"/>
    <dgm:cxn modelId="{6457428B-A58A-49F9-BCEB-2A0977F52D46}" type="presParOf" srcId="{5DFA186E-CF78-44F4-A687-03455FF0D2CD}" destId="{8B0668A6-E892-4117-A49B-8B79B2A97EAA}" srcOrd="7" destOrd="0" presId="urn:microsoft.com/office/officeart/2005/8/layout/list1"/>
    <dgm:cxn modelId="{6AA8078B-5607-46B2-8115-58FCE7B945BA}" type="presParOf" srcId="{5DFA186E-CF78-44F4-A687-03455FF0D2CD}" destId="{F384DA6C-940E-43DA-B3A7-1547F45E01F7}" srcOrd="8" destOrd="0" presId="urn:microsoft.com/office/officeart/2005/8/layout/list1"/>
    <dgm:cxn modelId="{514A0D8A-3FA8-4F68-BF04-4E65B954055C}" type="presParOf" srcId="{F384DA6C-940E-43DA-B3A7-1547F45E01F7}" destId="{E8C84D32-E1E6-48EE-BFF7-EF7C51C4C847}" srcOrd="0" destOrd="0" presId="urn:microsoft.com/office/officeart/2005/8/layout/list1"/>
    <dgm:cxn modelId="{21CDB714-102A-4537-9AD1-8306D85E2861}" type="presParOf" srcId="{F384DA6C-940E-43DA-B3A7-1547F45E01F7}" destId="{FBA15DDF-457B-4898-AF06-1FA3FA1060A9}" srcOrd="1" destOrd="0" presId="urn:microsoft.com/office/officeart/2005/8/layout/list1"/>
    <dgm:cxn modelId="{1DE6219C-613B-4F30-AF15-551890B97783}" type="presParOf" srcId="{5DFA186E-CF78-44F4-A687-03455FF0D2CD}" destId="{D5F55BB5-0289-4D7A-BF23-08BADD1C3946}" srcOrd="9" destOrd="0" presId="urn:microsoft.com/office/officeart/2005/8/layout/list1"/>
    <dgm:cxn modelId="{E6577D1B-6060-4BAD-AE9F-CAF765434A05}" type="presParOf" srcId="{5DFA186E-CF78-44F4-A687-03455FF0D2CD}" destId="{6CF20CD8-2142-4B3C-AB35-216BB588F242}" srcOrd="10" destOrd="0" presId="urn:microsoft.com/office/officeart/2005/8/layout/lis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A85FE1-3CD4-4668-91F4-DD582299BF28}" type="doc">
      <dgm:prSet loTypeId="urn:microsoft.com/office/officeart/2005/8/layout/venn1" loCatId="relationship" qsTypeId="urn:microsoft.com/office/officeart/2005/8/quickstyle/3d1" qsCatId="3D" csTypeId="urn:microsoft.com/office/officeart/2005/8/colors/accent6_4" csCatId="accent6" phldr="1"/>
      <dgm:spPr/>
    </dgm:pt>
    <dgm:pt modelId="{3567BDB1-C87A-405B-983B-E5350CBC4B26}">
      <dgm:prSet phldrT="[Texto]"/>
      <dgm:spPr/>
      <dgm:t>
        <a:bodyPr/>
        <a:lstStyle/>
        <a:p>
          <a:r>
            <a:rPr lang="es-MX" b="1" dirty="0" smtClean="0">
              <a:solidFill>
                <a:schemeClr val="tx2"/>
              </a:solidFill>
            </a:rPr>
            <a:t>Bacterias</a:t>
          </a:r>
          <a:endParaRPr lang="es-ES" b="1" dirty="0">
            <a:solidFill>
              <a:schemeClr val="tx2"/>
            </a:solidFill>
          </a:endParaRPr>
        </a:p>
      </dgm:t>
    </dgm:pt>
    <dgm:pt modelId="{ED46D8ED-5734-496C-B697-328A85C55508}" type="parTrans" cxnId="{6A4FDF5E-F7C6-4885-8D6D-B5496E5216F7}">
      <dgm:prSet/>
      <dgm:spPr/>
      <dgm:t>
        <a:bodyPr/>
        <a:lstStyle/>
        <a:p>
          <a:endParaRPr lang="es-ES"/>
        </a:p>
      </dgm:t>
    </dgm:pt>
    <dgm:pt modelId="{AAA17571-39EE-4569-B332-DBB5C2AF45CD}" type="sibTrans" cxnId="{6A4FDF5E-F7C6-4885-8D6D-B5496E5216F7}">
      <dgm:prSet/>
      <dgm:spPr/>
      <dgm:t>
        <a:bodyPr/>
        <a:lstStyle/>
        <a:p>
          <a:endParaRPr lang="es-ES"/>
        </a:p>
      </dgm:t>
    </dgm:pt>
    <dgm:pt modelId="{7188398F-A933-4CE6-AA93-FA4ADD92652E}">
      <dgm:prSet phldrT="[Texto]"/>
      <dgm:spPr/>
      <dgm:t>
        <a:bodyPr/>
        <a:lstStyle/>
        <a:p>
          <a:r>
            <a:rPr lang="es-MX" dirty="0" smtClean="0"/>
            <a:t>      </a:t>
          </a:r>
          <a:r>
            <a:rPr lang="es-MX" b="1" dirty="0" smtClean="0"/>
            <a:t>Virus</a:t>
          </a:r>
          <a:endParaRPr lang="es-ES" b="1" dirty="0"/>
        </a:p>
      </dgm:t>
    </dgm:pt>
    <dgm:pt modelId="{9563F549-7448-4D59-88BA-37A8ABDBB46F}" type="parTrans" cxnId="{ED23E683-9826-4A89-8DAA-56EC713B6765}">
      <dgm:prSet/>
      <dgm:spPr/>
      <dgm:t>
        <a:bodyPr/>
        <a:lstStyle/>
        <a:p>
          <a:endParaRPr lang="es-ES"/>
        </a:p>
      </dgm:t>
    </dgm:pt>
    <dgm:pt modelId="{8A40F98B-8435-45E5-8F8A-F59DD394606E}" type="sibTrans" cxnId="{ED23E683-9826-4A89-8DAA-56EC713B6765}">
      <dgm:prSet/>
      <dgm:spPr/>
      <dgm:t>
        <a:bodyPr/>
        <a:lstStyle/>
        <a:p>
          <a:endParaRPr lang="es-ES"/>
        </a:p>
      </dgm:t>
    </dgm:pt>
    <dgm:pt modelId="{142500B3-1EBB-4EAE-B752-14E3D3886F66}">
      <dgm:prSet phldrT="[Texto]"/>
      <dgm:spPr/>
      <dgm:t>
        <a:bodyPr/>
        <a:lstStyle/>
        <a:p>
          <a:r>
            <a:rPr lang="es-MX" b="1" dirty="0" smtClean="0"/>
            <a:t>Hongos</a:t>
          </a:r>
          <a:endParaRPr lang="es-ES" b="1" dirty="0"/>
        </a:p>
      </dgm:t>
    </dgm:pt>
    <dgm:pt modelId="{380722E5-E010-4EDC-B63A-4E5F26F0BF09}" type="parTrans" cxnId="{53034555-00CB-41F8-8ED2-BB8E86677BAB}">
      <dgm:prSet/>
      <dgm:spPr/>
      <dgm:t>
        <a:bodyPr/>
        <a:lstStyle/>
        <a:p>
          <a:endParaRPr lang="es-ES"/>
        </a:p>
      </dgm:t>
    </dgm:pt>
    <dgm:pt modelId="{A48EBB12-F31E-49AD-B1C9-3FA3C0B6D951}" type="sibTrans" cxnId="{53034555-00CB-41F8-8ED2-BB8E86677BAB}">
      <dgm:prSet/>
      <dgm:spPr/>
      <dgm:t>
        <a:bodyPr/>
        <a:lstStyle/>
        <a:p>
          <a:endParaRPr lang="es-ES"/>
        </a:p>
      </dgm:t>
    </dgm:pt>
    <dgm:pt modelId="{51BDCD55-CED4-41D0-9B68-A587CF5653A8}">
      <dgm:prSet phldrT="[Texto]"/>
      <dgm:spPr/>
      <dgm:t>
        <a:bodyPr/>
        <a:lstStyle/>
        <a:p>
          <a:r>
            <a:rPr lang="es-MX" b="1" dirty="0" smtClean="0"/>
            <a:t>Parásitos</a:t>
          </a:r>
          <a:endParaRPr lang="es-ES" b="1" dirty="0"/>
        </a:p>
      </dgm:t>
    </dgm:pt>
    <dgm:pt modelId="{D9B25D55-90BE-408A-9B5D-1AA0F0CD907F}" type="sibTrans" cxnId="{431B3982-4C1E-44A0-BB77-E924B0BBF44D}">
      <dgm:prSet/>
      <dgm:spPr/>
      <dgm:t>
        <a:bodyPr/>
        <a:lstStyle/>
        <a:p>
          <a:endParaRPr lang="es-ES"/>
        </a:p>
      </dgm:t>
    </dgm:pt>
    <dgm:pt modelId="{1EDF38E0-DED3-44F3-BD79-F971BB9AA033}" type="parTrans" cxnId="{431B3982-4C1E-44A0-BB77-E924B0BBF44D}">
      <dgm:prSet/>
      <dgm:spPr/>
      <dgm:t>
        <a:bodyPr/>
        <a:lstStyle/>
        <a:p>
          <a:endParaRPr lang="es-ES"/>
        </a:p>
      </dgm:t>
    </dgm:pt>
    <dgm:pt modelId="{962A4537-D38D-4953-92AD-F632BE5DA97E}" type="pres">
      <dgm:prSet presAssocID="{A8A85FE1-3CD4-4668-91F4-DD582299BF28}" presName="compositeShape" presStyleCnt="0">
        <dgm:presLayoutVars>
          <dgm:chMax val="7"/>
          <dgm:dir/>
          <dgm:resizeHandles val="exact"/>
        </dgm:presLayoutVars>
      </dgm:prSet>
      <dgm:spPr/>
    </dgm:pt>
    <dgm:pt modelId="{BB5C906C-9116-4495-8D21-9A6FBAE1228D}" type="pres">
      <dgm:prSet presAssocID="{3567BDB1-C87A-405B-983B-E5350CBC4B26}" presName="circ1" presStyleLbl="vennNode1" presStyleIdx="0" presStyleCnt="4" custLinFactNeighborX="-11533" custLinFactNeighborY="3314"/>
      <dgm:spPr/>
      <dgm:t>
        <a:bodyPr/>
        <a:lstStyle/>
        <a:p>
          <a:endParaRPr lang="es-ES"/>
        </a:p>
      </dgm:t>
    </dgm:pt>
    <dgm:pt modelId="{37C852D1-41E0-4579-BDC0-85B662991714}" type="pres">
      <dgm:prSet presAssocID="{3567BDB1-C87A-405B-983B-E5350CBC4B26}" presName="circ1Tx" presStyleLbl="revTx" presStyleIdx="0" presStyleCnt="0">
        <dgm:presLayoutVars>
          <dgm:chMax val="0"/>
          <dgm:chPref val="0"/>
          <dgm:bulletEnabled val="1"/>
        </dgm:presLayoutVars>
      </dgm:prSet>
      <dgm:spPr/>
      <dgm:t>
        <a:bodyPr/>
        <a:lstStyle/>
        <a:p>
          <a:endParaRPr lang="es-ES"/>
        </a:p>
      </dgm:t>
    </dgm:pt>
    <dgm:pt modelId="{A779DBF3-A25C-46A3-ADDC-77D1648F2DBA}" type="pres">
      <dgm:prSet presAssocID="{51BDCD55-CED4-41D0-9B68-A587CF5653A8}" presName="circ2" presStyleLbl="vennNode1" presStyleIdx="1" presStyleCnt="4" custLinFactNeighborX="7078" custLinFactNeighborY="-40917"/>
      <dgm:spPr/>
      <dgm:t>
        <a:bodyPr/>
        <a:lstStyle/>
        <a:p>
          <a:endParaRPr lang="es-ES"/>
        </a:p>
      </dgm:t>
    </dgm:pt>
    <dgm:pt modelId="{FE8CB2D5-02AB-4E8B-837B-31B7627DB1E7}" type="pres">
      <dgm:prSet presAssocID="{51BDCD55-CED4-41D0-9B68-A587CF5653A8}" presName="circ2Tx" presStyleLbl="revTx" presStyleIdx="0" presStyleCnt="0">
        <dgm:presLayoutVars>
          <dgm:chMax val="0"/>
          <dgm:chPref val="0"/>
          <dgm:bulletEnabled val="1"/>
        </dgm:presLayoutVars>
      </dgm:prSet>
      <dgm:spPr/>
      <dgm:t>
        <a:bodyPr/>
        <a:lstStyle/>
        <a:p>
          <a:endParaRPr lang="es-ES"/>
        </a:p>
      </dgm:t>
    </dgm:pt>
    <dgm:pt modelId="{17663282-54A3-4F0D-A619-6DD5304391FA}" type="pres">
      <dgm:prSet presAssocID="{142500B3-1EBB-4EAE-B752-14E3D3886F66}" presName="circ3" presStyleLbl="vennNode1" presStyleIdx="2" presStyleCnt="4" custLinFactNeighborX="48691" custLinFactNeighborY="-17069"/>
      <dgm:spPr/>
      <dgm:t>
        <a:bodyPr/>
        <a:lstStyle/>
        <a:p>
          <a:endParaRPr lang="es-ES"/>
        </a:p>
      </dgm:t>
    </dgm:pt>
    <dgm:pt modelId="{6E09164A-8808-445A-95AB-6D9515794446}" type="pres">
      <dgm:prSet presAssocID="{142500B3-1EBB-4EAE-B752-14E3D3886F66}" presName="circ3Tx" presStyleLbl="revTx" presStyleIdx="0" presStyleCnt="0">
        <dgm:presLayoutVars>
          <dgm:chMax val="0"/>
          <dgm:chPref val="0"/>
          <dgm:bulletEnabled val="1"/>
        </dgm:presLayoutVars>
      </dgm:prSet>
      <dgm:spPr/>
      <dgm:t>
        <a:bodyPr/>
        <a:lstStyle/>
        <a:p>
          <a:endParaRPr lang="es-ES"/>
        </a:p>
      </dgm:t>
    </dgm:pt>
    <dgm:pt modelId="{E6B6255F-7DF7-46D7-9E3F-DD82B78507DF}" type="pres">
      <dgm:prSet presAssocID="{7188398F-A933-4CE6-AA93-FA4ADD92652E}" presName="circ4" presStyleLbl="vennNode1" presStyleIdx="3" presStyleCnt="4" custLinFactNeighborX="27461" custLinFactNeighborY="21925"/>
      <dgm:spPr/>
      <dgm:t>
        <a:bodyPr/>
        <a:lstStyle/>
        <a:p>
          <a:endParaRPr lang="es-ES"/>
        </a:p>
      </dgm:t>
    </dgm:pt>
    <dgm:pt modelId="{AAB29A79-58D8-485E-9605-DF52C178F3E7}" type="pres">
      <dgm:prSet presAssocID="{7188398F-A933-4CE6-AA93-FA4ADD92652E}" presName="circ4Tx" presStyleLbl="revTx" presStyleIdx="0" presStyleCnt="0">
        <dgm:presLayoutVars>
          <dgm:chMax val="0"/>
          <dgm:chPref val="0"/>
          <dgm:bulletEnabled val="1"/>
        </dgm:presLayoutVars>
      </dgm:prSet>
      <dgm:spPr/>
      <dgm:t>
        <a:bodyPr/>
        <a:lstStyle/>
        <a:p>
          <a:endParaRPr lang="es-ES"/>
        </a:p>
      </dgm:t>
    </dgm:pt>
  </dgm:ptLst>
  <dgm:cxnLst>
    <dgm:cxn modelId="{A7FDF784-D621-48E6-9B60-A7F590C27DD0}" type="presOf" srcId="{3567BDB1-C87A-405B-983B-E5350CBC4B26}" destId="{BB5C906C-9116-4495-8D21-9A6FBAE1228D}" srcOrd="0" destOrd="0" presId="urn:microsoft.com/office/officeart/2005/8/layout/venn1"/>
    <dgm:cxn modelId="{7D2E1E68-E156-4AAD-9D38-3E46E0D33686}" type="presOf" srcId="{142500B3-1EBB-4EAE-B752-14E3D3886F66}" destId="{17663282-54A3-4F0D-A619-6DD5304391FA}" srcOrd="0" destOrd="0" presId="urn:microsoft.com/office/officeart/2005/8/layout/venn1"/>
    <dgm:cxn modelId="{623A5C8B-3AC9-408D-BAA6-94C065F555E2}" type="presOf" srcId="{3567BDB1-C87A-405B-983B-E5350CBC4B26}" destId="{37C852D1-41E0-4579-BDC0-85B662991714}" srcOrd="1" destOrd="0" presId="urn:microsoft.com/office/officeart/2005/8/layout/venn1"/>
    <dgm:cxn modelId="{431B3982-4C1E-44A0-BB77-E924B0BBF44D}" srcId="{A8A85FE1-3CD4-4668-91F4-DD582299BF28}" destId="{51BDCD55-CED4-41D0-9B68-A587CF5653A8}" srcOrd="1" destOrd="0" parTransId="{1EDF38E0-DED3-44F3-BD79-F971BB9AA033}" sibTransId="{D9B25D55-90BE-408A-9B5D-1AA0F0CD907F}"/>
    <dgm:cxn modelId="{6A4FDF5E-F7C6-4885-8D6D-B5496E5216F7}" srcId="{A8A85FE1-3CD4-4668-91F4-DD582299BF28}" destId="{3567BDB1-C87A-405B-983B-E5350CBC4B26}" srcOrd="0" destOrd="0" parTransId="{ED46D8ED-5734-496C-B697-328A85C55508}" sibTransId="{AAA17571-39EE-4569-B332-DBB5C2AF45CD}"/>
    <dgm:cxn modelId="{ED23E683-9826-4A89-8DAA-56EC713B6765}" srcId="{A8A85FE1-3CD4-4668-91F4-DD582299BF28}" destId="{7188398F-A933-4CE6-AA93-FA4ADD92652E}" srcOrd="3" destOrd="0" parTransId="{9563F549-7448-4D59-88BA-37A8ABDBB46F}" sibTransId="{8A40F98B-8435-45E5-8F8A-F59DD394606E}"/>
    <dgm:cxn modelId="{4A6714F3-62AC-4EC7-887A-94542D742D8F}" type="presOf" srcId="{A8A85FE1-3CD4-4668-91F4-DD582299BF28}" destId="{962A4537-D38D-4953-92AD-F632BE5DA97E}" srcOrd="0" destOrd="0" presId="urn:microsoft.com/office/officeart/2005/8/layout/venn1"/>
    <dgm:cxn modelId="{53034555-00CB-41F8-8ED2-BB8E86677BAB}" srcId="{A8A85FE1-3CD4-4668-91F4-DD582299BF28}" destId="{142500B3-1EBB-4EAE-B752-14E3D3886F66}" srcOrd="2" destOrd="0" parTransId="{380722E5-E010-4EDC-B63A-4E5F26F0BF09}" sibTransId="{A48EBB12-F31E-49AD-B1C9-3FA3C0B6D951}"/>
    <dgm:cxn modelId="{7F85284D-B0E0-4434-8E0E-255BA055F995}" type="presOf" srcId="{7188398F-A933-4CE6-AA93-FA4ADD92652E}" destId="{AAB29A79-58D8-485E-9605-DF52C178F3E7}" srcOrd="1" destOrd="0" presId="urn:microsoft.com/office/officeart/2005/8/layout/venn1"/>
    <dgm:cxn modelId="{7A46404F-297E-4465-A4D8-84412A0702CE}" type="presOf" srcId="{7188398F-A933-4CE6-AA93-FA4ADD92652E}" destId="{E6B6255F-7DF7-46D7-9E3F-DD82B78507DF}" srcOrd="0" destOrd="0" presId="urn:microsoft.com/office/officeart/2005/8/layout/venn1"/>
    <dgm:cxn modelId="{599CFBBD-BE6C-46B3-8E0A-E14AEE2F582C}" type="presOf" srcId="{51BDCD55-CED4-41D0-9B68-A587CF5653A8}" destId="{A779DBF3-A25C-46A3-ADDC-77D1648F2DBA}" srcOrd="0" destOrd="0" presId="urn:microsoft.com/office/officeart/2005/8/layout/venn1"/>
    <dgm:cxn modelId="{753CDDE4-7979-461B-80DD-4DDAA01AAB73}" type="presOf" srcId="{142500B3-1EBB-4EAE-B752-14E3D3886F66}" destId="{6E09164A-8808-445A-95AB-6D9515794446}" srcOrd="1" destOrd="0" presId="urn:microsoft.com/office/officeart/2005/8/layout/venn1"/>
    <dgm:cxn modelId="{5BA473AB-8E9B-419F-BB81-6BC5BA040117}" type="presOf" srcId="{51BDCD55-CED4-41D0-9B68-A587CF5653A8}" destId="{FE8CB2D5-02AB-4E8B-837B-31B7627DB1E7}" srcOrd="1" destOrd="0" presId="urn:microsoft.com/office/officeart/2005/8/layout/venn1"/>
    <dgm:cxn modelId="{8D5B434D-F8A7-4E7A-B1A8-7F06F6A5E19D}" type="presParOf" srcId="{962A4537-D38D-4953-92AD-F632BE5DA97E}" destId="{BB5C906C-9116-4495-8D21-9A6FBAE1228D}" srcOrd="0" destOrd="0" presId="urn:microsoft.com/office/officeart/2005/8/layout/venn1"/>
    <dgm:cxn modelId="{EA4E9D27-7987-4F1F-89DD-A8FC58F1B700}" type="presParOf" srcId="{962A4537-D38D-4953-92AD-F632BE5DA97E}" destId="{37C852D1-41E0-4579-BDC0-85B662991714}" srcOrd="1" destOrd="0" presId="urn:microsoft.com/office/officeart/2005/8/layout/venn1"/>
    <dgm:cxn modelId="{7CE2CCD6-1097-4A3B-B524-BF16C0B3ACA7}" type="presParOf" srcId="{962A4537-D38D-4953-92AD-F632BE5DA97E}" destId="{A779DBF3-A25C-46A3-ADDC-77D1648F2DBA}" srcOrd="2" destOrd="0" presId="urn:microsoft.com/office/officeart/2005/8/layout/venn1"/>
    <dgm:cxn modelId="{7D05EDE1-80A4-47C6-8E76-220A6FAB8B47}" type="presParOf" srcId="{962A4537-D38D-4953-92AD-F632BE5DA97E}" destId="{FE8CB2D5-02AB-4E8B-837B-31B7627DB1E7}" srcOrd="3" destOrd="0" presId="urn:microsoft.com/office/officeart/2005/8/layout/venn1"/>
    <dgm:cxn modelId="{AB399C5A-74B2-4B79-9421-D2055AAFEE73}" type="presParOf" srcId="{962A4537-D38D-4953-92AD-F632BE5DA97E}" destId="{17663282-54A3-4F0D-A619-6DD5304391FA}" srcOrd="4" destOrd="0" presId="urn:microsoft.com/office/officeart/2005/8/layout/venn1"/>
    <dgm:cxn modelId="{D99F9919-B242-49FA-BE4A-D080A17DED06}" type="presParOf" srcId="{962A4537-D38D-4953-92AD-F632BE5DA97E}" destId="{6E09164A-8808-445A-95AB-6D9515794446}" srcOrd="5" destOrd="0" presId="urn:microsoft.com/office/officeart/2005/8/layout/venn1"/>
    <dgm:cxn modelId="{BA316159-50C2-421C-82CC-1DD399D3A891}" type="presParOf" srcId="{962A4537-D38D-4953-92AD-F632BE5DA97E}" destId="{E6B6255F-7DF7-46D7-9E3F-DD82B78507DF}" srcOrd="6" destOrd="0" presId="urn:microsoft.com/office/officeart/2005/8/layout/venn1"/>
    <dgm:cxn modelId="{CF0A9843-3092-4AC9-A4B8-432579FB6ECB}" type="presParOf" srcId="{962A4537-D38D-4953-92AD-F632BE5DA97E}" destId="{AAB29A79-58D8-485E-9605-DF52C178F3E7}"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1B829D-702C-4E5A-8EAC-A0627139D887}" type="doc">
      <dgm:prSet loTypeId="urn:microsoft.com/office/officeart/2005/8/layout/cycle8" loCatId="cycle" qsTypeId="urn:microsoft.com/office/officeart/2005/8/quickstyle/simple1" qsCatId="simple" csTypeId="urn:microsoft.com/office/officeart/2005/8/colors/accent1_2" csCatId="accent1" phldr="1"/>
      <dgm:spPr/>
    </dgm:pt>
    <dgm:pt modelId="{87FB90BB-D207-4F67-8492-277055B2CACA}">
      <dgm:prSet phldrT="[Texto]" custT="1"/>
      <dgm:spPr/>
      <dgm:t>
        <a:bodyPr/>
        <a:lstStyle/>
        <a:p>
          <a:r>
            <a:rPr lang="es-MX" sz="1600" b="1" dirty="0" smtClean="0">
              <a:solidFill>
                <a:schemeClr val="tx1"/>
              </a:solidFill>
            </a:rPr>
            <a:t>Manifestaciones agudas, recurrente ,crónicas</a:t>
          </a:r>
          <a:endParaRPr lang="es-ES" sz="1600" b="1" dirty="0">
            <a:solidFill>
              <a:schemeClr val="tx1"/>
            </a:solidFill>
          </a:endParaRPr>
        </a:p>
      </dgm:t>
    </dgm:pt>
    <dgm:pt modelId="{90E4EDFC-CCB7-4DCD-9B84-E6E74813C379}" type="parTrans" cxnId="{5582D2A4-6AB5-4640-BC8F-39ABAFA60843}">
      <dgm:prSet/>
      <dgm:spPr/>
      <dgm:t>
        <a:bodyPr/>
        <a:lstStyle/>
        <a:p>
          <a:endParaRPr lang="es-ES"/>
        </a:p>
      </dgm:t>
    </dgm:pt>
    <dgm:pt modelId="{D24EA8F2-B3E6-4C4E-B4AB-7C3CF4F66781}" type="sibTrans" cxnId="{5582D2A4-6AB5-4640-BC8F-39ABAFA60843}">
      <dgm:prSet/>
      <dgm:spPr/>
      <dgm:t>
        <a:bodyPr/>
        <a:lstStyle/>
        <a:p>
          <a:endParaRPr lang="es-ES"/>
        </a:p>
      </dgm:t>
    </dgm:pt>
    <dgm:pt modelId="{D7F38A6F-674B-4D6B-825E-49A608718DED}">
      <dgm:prSet phldrT="[Texto]"/>
      <dgm:spPr/>
      <dgm:t>
        <a:bodyPr/>
        <a:lstStyle/>
        <a:p>
          <a:r>
            <a:rPr lang="es-MX" b="1" dirty="0" smtClean="0">
              <a:solidFill>
                <a:schemeClr val="tx1"/>
              </a:solidFill>
            </a:rPr>
            <a:t>Cuadro clínico localizado o multiorganico (edad, estado </a:t>
          </a:r>
          <a:r>
            <a:rPr lang="es-MX" b="1" dirty="0" err="1" smtClean="0">
              <a:solidFill>
                <a:schemeClr val="tx1"/>
              </a:solidFill>
            </a:rPr>
            <a:t>inmunologico</a:t>
          </a:r>
          <a:r>
            <a:rPr lang="es-MX" b="1" dirty="0" smtClean="0">
              <a:solidFill>
                <a:schemeClr val="tx1"/>
              </a:solidFill>
            </a:rPr>
            <a:t>)</a:t>
          </a:r>
          <a:endParaRPr lang="es-ES" b="1" dirty="0">
            <a:solidFill>
              <a:schemeClr val="tx1"/>
            </a:solidFill>
          </a:endParaRPr>
        </a:p>
      </dgm:t>
    </dgm:pt>
    <dgm:pt modelId="{0D28DCEA-3145-4D3D-BF89-9E252CD752FF}" type="parTrans" cxnId="{93A599CC-A7F8-4695-9D5E-BCB0D99022E3}">
      <dgm:prSet/>
      <dgm:spPr/>
      <dgm:t>
        <a:bodyPr/>
        <a:lstStyle/>
        <a:p>
          <a:endParaRPr lang="es-ES"/>
        </a:p>
      </dgm:t>
    </dgm:pt>
    <dgm:pt modelId="{2BAA8C03-5120-42F3-A0C2-F722DA0723FB}" type="sibTrans" cxnId="{93A599CC-A7F8-4695-9D5E-BCB0D99022E3}">
      <dgm:prSet/>
      <dgm:spPr/>
      <dgm:t>
        <a:bodyPr/>
        <a:lstStyle/>
        <a:p>
          <a:endParaRPr lang="es-ES"/>
        </a:p>
      </dgm:t>
    </dgm:pt>
    <dgm:pt modelId="{26E86069-1722-4AD2-B108-3ED94F6BF001}">
      <dgm:prSet phldrT="[Texto]" custT="1"/>
      <dgm:spPr/>
      <dgm:t>
        <a:bodyPr/>
        <a:lstStyle/>
        <a:p>
          <a:r>
            <a:rPr lang="es-MX" sz="1600" b="1" dirty="0" smtClean="0">
              <a:solidFill>
                <a:schemeClr val="tx1"/>
              </a:solidFill>
            </a:rPr>
            <a:t>Dependen metabolismo célula huésped para replicarse</a:t>
          </a:r>
          <a:endParaRPr lang="es-ES" sz="1600" b="1" dirty="0">
            <a:solidFill>
              <a:schemeClr val="tx1"/>
            </a:solidFill>
          </a:endParaRPr>
        </a:p>
      </dgm:t>
    </dgm:pt>
    <dgm:pt modelId="{5A3A40A2-242E-4E63-8F7A-C4528EEC1219}" type="parTrans" cxnId="{28BB93E4-4D9A-43A4-90AE-3114D8DE338E}">
      <dgm:prSet/>
      <dgm:spPr/>
      <dgm:t>
        <a:bodyPr/>
        <a:lstStyle/>
        <a:p>
          <a:endParaRPr lang="es-ES"/>
        </a:p>
      </dgm:t>
    </dgm:pt>
    <dgm:pt modelId="{C2A22D0E-AA0A-416F-8899-D0F404DB8A55}" type="sibTrans" cxnId="{28BB93E4-4D9A-43A4-90AE-3114D8DE338E}">
      <dgm:prSet/>
      <dgm:spPr/>
      <dgm:t>
        <a:bodyPr/>
        <a:lstStyle/>
        <a:p>
          <a:endParaRPr lang="es-ES"/>
        </a:p>
      </dgm:t>
    </dgm:pt>
    <dgm:pt modelId="{28AC1C59-DFD6-4AD6-B780-6F1348AD8D09}" type="pres">
      <dgm:prSet presAssocID="{D31B829D-702C-4E5A-8EAC-A0627139D887}" presName="compositeShape" presStyleCnt="0">
        <dgm:presLayoutVars>
          <dgm:chMax val="7"/>
          <dgm:dir/>
          <dgm:resizeHandles val="exact"/>
        </dgm:presLayoutVars>
      </dgm:prSet>
      <dgm:spPr/>
    </dgm:pt>
    <dgm:pt modelId="{73F7943C-931B-4A93-87EF-0D924A5BA346}" type="pres">
      <dgm:prSet presAssocID="{D31B829D-702C-4E5A-8EAC-A0627139D887}" presName="wedge1" presStyleLbl="node1" presStyleIdx="0" presStyleCnt="3" custScaleX="108380"/>
      <dgm:spPr/>
      <dgm:t>
        <a:bodyPr/>
        <a:lstStyle/>
        <a:p>
          <a:endParaRPr lang="es-ES"/>
        </a:p>
      </dgm:t>
    </dgm:pt>
    <dgm:pt modelId="{1392643C-F3DB-429B-8CDB-D7B50DF30316}" type="pres">
      <dgm:prSet presAssocID="{D31B829D-702C-4E5A-8EAC-A0627139D887}" presName="dummy1a" presStyleCnt="0"/>
      <dgm:spPr/>
    </dgm:pt>
    <dgm:pt modelId="{A58125B2-6228-4919-8345-40D6C0DDE00F}" type="pres">
      <dgm:prSet presAssocID="{D31B829D-702C-4E5A-8EAC-A0627139D887}" presName="dummy1b" presStyleCnt="0"/>
      <dgm:spPr/>
    </dgm:pt>
    <dgm:pt modelId="{098DEDDF-66A0-4677-B726-C8F6166462AF}" type="pres">
      <dgm:prSet presAssocID="{D31B829D-702C-4E5A-8EAC-A0627139D887}" presName="wedge1Tx" presStyleLbl="node1" presStyleIdx="0" presStyleCnt="3">
        <dgm:presLayoutVars>
          <dgm:chMax val="0"/>
          <dgm:chPref val="0"/>
          <dgm:bulletEnabled val="1"/>
        </dgm:presLayoutVars>
      </dgm:prSet>
      <dgm:spPr/>
      <dgm:t>
        <a:bodyPr/>
        <a:lstStyle/>
        <a:p>
          <a:endParaRPr lang="es-ES"/>
        </a:p>
      </dgm:t>
    </dgm:pt>
    <dgm:pt modelId="{911DD9CE-2AB6-49B9-8242-B23EB415AD61}" type="pres">
      <dgm:prSet presAssocID="{D31B829D-702C-4E5A-8EAC-A0627139D887}" presName="wedge2" presStyleLbl="node1" presStyleIdx="1" presStyleCnt="3"/>
      <dgm:spPr/>
      <dgm:t>
        <a:bodyPr/>
        <a:lstStyle/>
        <a:p>
          <a:endParaRPr lang="es-ES"/>
        </a:p>
      </dgm:t>
    </dgm:pt>
    <dgm:pt modelId="{B48C1A92-167C-44FB-99DD-6A45D7EF898C}" type="pres">
      <dgm:prSet presAssocID="{D31B829D-702C-4E5A-8EAC-A0627139D887}" presName="dummy2a" presStyleCnt="0"/>
      <dgm:spPr/>
    </dgm:pt>
    <dgm:pt modelId="{7BAB0178-2F11-4A2D-9D33-8F9EBA65E5F3}" type="pres">
      <dgm:prSet presAssocID="{D31B829D-702C-4E5A-8EAC-A0627139D887}" presName="dummy2b" presStyleCnt="0"/>
      <dgm:spPr/>
    </dgm:pt>
    <dgm:pt modelId="{E425343A-BF97-4BCD-9D2D-567B4EB2B26C}" type="pres">
      <dgm:prSet presAssocID="{D31B829D-702C-4E5A-8EAC-A0627139D887}" presName="wedge2Tx" presStyleLbl="node1" presStyleIdx="1" presStyleCnt="3">
        <dgm:presLayoutVars>
          <dgm:chMax val="0"/>
          <dgm:chPref val="0"/>
          <dgm:bulletEnabled val="1"/>
        </dgm:presLayoutVars>
      </dgm:prSet>
      <dgm:spPr/>
      <dgm:t>
        <a:bodyPr/>
        <a:lstStyle/>
        <a:p>
          <a:endParaRPr lang="es-ES"/>
        </a:p>
      </dgm:t>
    </dgm:pt>
    <dgm:pt modelId="{B8ED36E9-434E-4DCA-825A-46CC810614D7}" type="pres">
      <dgm:prSet presAssocID="{D31B829D-702C-4E5A-8EAC-A0627139D887}" presName="wedge3" presStyleLbl="node1" presStyleIdx="2" presStyleCnt="3" custScaleX="102108"/>
      <dgm:spPr/>
      <dgm:t>
        <a:bodyPr/>
        <a:lstStyle/>
        <a:p>
          <a:endParaRPr lang="es-ES"/>
        </a:p>
      </dgm:t>
    </dgm:pt>
    <dgm:pt modelId="{00F1ECD4-1689-4C62-8F51-1B24A08002E6}" type="pres">
      <dgm:prSet presAssocID="{D31B829D-702C-4E5A-8EAC-A0627139D887}" presName="dummy3a" presStyleCnt="0"/>
      <dgm:spPr/>
    </dgm:pt>
    <dgm:pt modelId="{626D4E7E-9AA4-47C2-A02D-C4F11E115959}" type="pres">
      <dgm:prSet presAssocID="{D31B829D-702C-4E5A-8EAC-A0627139D887}" presName="dummy3b" presStyleCnt="0"/>
      <dgm:spPr/>
    </dgm:pt>
    <dgm:pt modelId="{FC245DEB-35EF-4707-B6F2-9A19BBE8CC05}" type="pres">
      <dgm:prSet presAssocID="{D31B829D-702C-4E5A-8EAC-A0627139D887}" presName="wedge3Tx" presStyleLbl="node1" presStyleIdx="2" presStyleCnt="3">
        <dgm:presLayoutVars>
          <dgm:chMax val="0"/>
          <dgm:chPref val="0"/>
          <dgm:bulletEnabled val="1"/>
        </dgm:presLayoutVars>
      </dgm:prSet>
      <dgm:spPr/>
      <dgm:t>
        <a:bodyPr/>
        <a:lstStyle/>
        <a:p>
          <a:endParaRPr lang="es-ES"/>
        </a:p>
      </dgm:t>
    </dgm:pt>
    <dgm:pt modelId="{ABA401C7-69AC-4B21-B039-770CEDE610E2}" type="pres">
      <dgm:prSet presAssocID="{D24EA8F2-B3E6-4C4E-B4AB-7C3CF4F66781}" presName="arrowWedge1" presStyleLbl="fgSibTrans2D1" presStyleIdx="0" presStyleCnt="3"/>
      <dgm:spPr/>
    </dgm:pt>
    <dgm:pt modelId="{B37EF245-CEFC-4D85-9CD7-DEA3EC3DD149}" type="pres">
      <dgm:prSet presAssocID="{2BAA8C03-5120-42F3-A0C2-F722DA0723FB}" presName="arrowWedge2" presStyleLbl="fgSibTrans2D1" presStyleIdx="1" presStyleCnt="3"/>
      <dgm:spPr/>
    </dgm:pt>
    <dgm:pt modelId="{0AB773F4-8528-456C-B0FF-262F55E3E91D}" type="pres">
      <dgm:prSet presAssocID="{C2A22D0E-AA0A-416F-8899-D0F404DB8A55}" presName="arrowWedge3" presStyleLbl="fgSibTrans2D1" presStyleIdx="2" presStyleCnt="3"/>
      <dgm:spPr/>
    </dgm:pt>
  </dgm:ptLst>
  <dgm:cxnLst>
    <dgm:cxn modelId="{6DD1835D-52F5-4BBC-8003-5A41FBF7F442}" type="presOf" srcId="{26E86069-1722-4AD2-B108-3ED94F6BF001}" destId="{FC245DEB-35EF-4707-B6F2-9A19BBE8CC05}" srcOrd="1" destOrd="0" presId="urn:microsoft.com/office/officeart/2005/8/layout/cycle8"/>
    <dgm:cxn modelId="{5582D2A4-6AB5-4640-BC8F-39ABAFA60843}" srcId="{D31B829D-702C-4E5A-8EAC-A0627139D887}" destId="{87FB90BB-D207-4F67-8492-277055B2CACA}" srcOrd="0" destOrd="0" parTransId="{90E4EDFC-CCB7-4DCD-9B84-E6E74813C379}" sibTransId="{D24EA8F2-B3E6-4C4E-B4AB-7C3CF4F66781}"/>
    <dgm:cxn modelId="{28BB93E4-4D9A-43A4-90AE-3114D8DE338E}" srcId="{D31B829D-702C-4E5A-8EAC-A0627139D887}" destId="{26E86069-1722-4AD2-B108-3ED94F6BF001}" srcOrd="2" destOrd="0" parTransId="{5A3A40A2-242E-4E63-8F7A-C4528EEC1219}" sibTransId="{C2A22D0E-AA0A-416F-8899-D0F404DB8A55}"/>
    <dgm:cxn modelId="{7AB865F9-BCAD-4CBF-9282-AAFB6CAF7BCD}" type="presOf" srcId="{D31B829D-702C-4E5A-8EAC-A0627139D887}" destId="{28AC1C59-DFD6-4AD6-B780-6F1348AD8D09}" srcOrd="0" destOrd="0" presId="urn:microsoft.com/office/officeart/2005/8/layout/cycle8"/>
    <dgm:cxn modelId="{98C5953F-161D-4E85-B7F9-6AEA957F5B59}" type="presOf" srcId="{87FB90BB-D207-4F67-8492-277055B2CACA}" destId="{098DEDDF-66A0-4677-B726-C8F6166462AF}" srcOrd="1" destOrd="0" presId="urn:microsoft.com/office/officeart/2005/8/layout/cycle8"/>
    <dgm:cxn modelId="{FCA53396-11F1-42AC-AF3B-265C86DFCB94}" type="presOf" srcId="{26E86069-1722-4AD2-B108-3ED94F6BF001}" destId="{B8ED36E9-434E-4DCA-825A-46CC810614D7}" srcOrd="0" destOrd="0" presId="urn:microsoft.com/office/officeart/2005/8/layout/cycle8"/>
    <dgm:cxn modelId="{93A599CC-A7F8-4695-9D5E-BCB0D99022E3}" srcId="{D31B829D-702C-4E5A-8EAC-A0627139D887}" destId="{D7F38A6F-674B-4D6B-825E-49A608718DED}" srcOrd="1" destOrd="0" parTransId="{0D28DCEA-3145-4D3D-BF89-9E252CD752FF}" sibTransId="{2BAA8C03-5120-42F3-A0C2-F722DA0723FB}"/>
    <dgm:cxn modelId="{8B03B826-F477-4327-B17B-CFAAD815469F}" type="presOf" srcId="{D7F38A6F-674B-4D6B-825E-49A608718DED}" destId="{911DD9CE-2AB6-49B9-8242-B23EB415AD61}" srcOrd="0" destOrd="0" presId="urn:microsoft.com/office/officeart/2005/8/layout/cycle8"/>
    <dgm:cxn modelId="{8EA8EE45-D57A-4126-BA8E-30C0044A51D4}" type="presOf" srcId="{D7F38A6F-674B-4D6B-825E-49A608718DED}" destId="{E425343A-BF97-4BCD-9D2D-567B4EB2B26C}" srcOrd="1" destOrd="0" presId="urn:microsoft.com/office/officeart/2005/8/layout/cycle8"/>
    <dgm:cxn modelId="{3EC083F5-E743-448F-804F-74ECD05CB0D2}" type="presOf" srcId="{87FB90BB-D207-4F67-8492-277055B2CACA}" destId="{73F7943C-931B-4A93-87EF-0D924A5BA346}" srcOrd="0" destOrd="0" presId="urn:microsoft.com/office/officeart/2005/8/layout/cycle8"/>
    <dgm:cxn modelId="{90837961-6287-4168-A71A-5B936178F31A}" type="presParOf" srcId="{28AC1C59-DFD6-4AD6-B780-6F1348AD8D09}" destId="{73F7943C-931B-4A93-87EF-0D924A5BA346}" srcOrd="0" destOrd="0" presId="urn:microsoft.com/office/officeart/2005/8/layout/cycle8"/>
    <dgm:cxn modelId="{F229BCEB-D328-4817-A413-0F2BBD4879DB}" type="presParOf" srcId="{28AC1C59-DFD6-4AD6-B780-6F1348AD8D09}" destId="{1392643C-F3DB-429B-8CDB-D7B50DF30316}" srcOrd="1" destOrd="0" presId="urn:microsoft.com/office/officeart/2005/8/layout/cycle8"/>
    <dgm:cxn modelId="{D35CB92E-4F84-4B73-98A7-653DD0430884}" type="presParOf" srcId="{28AC1C59-DFD6-4AD6-B780-6F1348AD8D09}" destId="{A58125B2-6228-4919-8345-40D6C0DDE00F}" srcOrd="2" destOrd="0" presId="urn:microsoft.com/office/officeart/2005/8/layout/cycle8"/>
    <dgm:cxn modelId="{5930FBA1-97A7-4E37-AE52-99125B65328F}" type="presParOf" srcId="{28AC1C59-DFD6-4AD6-B780-6F1348AD8D09}" destId="{098DEDDF-66A0-4677-B726-C8F6166462AF}" srcOrd="3" destOrd="0" presId="urn:microsoft.com/office/officeart/2005/8/layout/cycle8"/>
    <dgm:cxn modelId="{9A7889BE-C117-4B5F-9B64-A29B7E7E62B7}" type="presParOf" srcId="{28AC1C59-DFD6-4AD6-B780-6F1348AD8D09}" destId="{911DD9CE-2AB6-49B9-8242-B23EB415AD61}" srcOrd="4" destOrd="0" presId="urn:microsoft.com/office/officeart/2005/8/layout/cycle8"/>
    <dgm:cxn modelId="{D3578E5D-EC00-4BAB-A70E-0D14BF028F5B}" type="presParOf" srcId="{28AC1C59-DFD6-4AD6-B780-6F1348AD8D09}" destId="{B48C1A92-167C-44FB-99DD-6A45D7EF898C}" srcOrd="5" destOrd="0" presId="urn:microsoft.com/office/officeart/2005/8/layout/cycle8"/>
    <dgm:cxn modelId="{439BE3D2-D321-41ED-95F8-7255593A8ABD}" type="presParOf" srcId="{28AC1C59-DFD6-4AD6-B780-6F1348AD8D09}" destId="{7BAB0178-2F11-4A2D-9D33-8F9EBA65E5F3}" srcOrd="6" destOrd="0" presId="urn:microsoft.com/office/officeart/2005/8/layout/cycle8"/>
    <dgm:cxn modelId="{1B6F04BF-48DA-410C-A527-8ED36BC457B1}" type="presParOf" srcId="{28AC1C59-DFD6-4AD6-B780-6F1348AD8D09}" destId="{E425343A-BF97-4BCD-9D2D-567B4EB2B26C}" srcOrd="7" destOrd="0" presId="urn:microsoft.com/office/officeart/2005/8/layout/cycle8"/>
    <dgm:cxn modelId="{CB98E0C9-C2E0-4568-B29E-8D84AC97A3B2}" type="presParOf" srcId="{28AC1C59-DFD6-4AD6-B780-6F1348AD8D09}" destId="{B8ED36E9-434E-4DCA-825A-46CC810614D7}" srcOrd="8" destOrd="0" presId="urn:microsoft.com/office/officeart/2005/8/layout/cycle8"/>
    <dgm:cxn modelId="{9DF6C486-532E-4172-B029-3C724006E2A6}" type="presParOf" srcId="{28AC1C59-DFD6-4AD6-B780-6F1348AD8D09}" destId="{00F1ECD4-1689-4C62-8F51-1B24A08002E6}" srcOrd="9" destOrd="0" presId="urn:microsoft.com/office/officeart/2005/8/layout/cycle8"/>
    <dgm:cxn modelId="{6188F197-7B8D-4930-BE66-069EBC379676}" type="presParOf" srcId="{28AC1C59-DFD6-4AD6-B780-6F1348AD8D09}" destId="{626D4E7E-9AA4-47C2-A02D-C4F11E115959}" srcOrd="10" destOrd="0" presId="urn:microsoft.com/office/officeart/2005/8/layout/cycle8"/>
    <dgm:cxn modelId="{67E07B34-3EB8-4929-8D3B-F74FD8CCF3A7}" type="presParOf" srcId="{28AC1C59-DFD6-4AD6-B780-6F1348AD8D09}" destId="{FC245DEB-35EF-4707-B6F2-9A19BBE8CC05}" srcOrd="11" destOrd="0" presId="urn:microsoft.com/office/officeart/2005/8/layout/cycle8"/>
    <dgm:cxn modelId="{D0F28F1C-5EAD-437A-9D9C-78D9982C6947}" type="presParOf" srcId="{28AC1C59-DFD6-4AD6-B780-6F1348AD8D09}" destId="{ABA401C7-69AC-4B21-B039-770CEDE610E2}" srcOrd="12" destOrd="0" presId="urn:microsoft.com/office/officeart/2005/8/layout/cycle8"/>
    <dgm:cxn modelId="{D633886B-2805-48D3-97FD-ACD5F2C21DA6}" type="presParOf" srcId="{28AC1C59-DFD6-4AD6-B780-6F1348AD8D09}" destId="{B37EF245-CEFC-4D85-9CD7-DEA3EC3DD149}" srcOrd="13" destOrd="0" presId="urn:microsoft.com/office/officeart/2005/8/layout/cycle8"/>
    <dgm:cxn modelId="{96D25AC4-5F0A-4293-BE02-AB62D6B0A1DB}" type="presParOf" srcId="{28AC1C59-DFD6-4AD6-B780-6F1348AD8D09}" destId="{0AB773F4-8528-456C-B0FF-262F55E3E91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338E7-C429-44B4-A7B5-6C4CA2A1A656}" type="doc">
      <dgm:prSet loTypeId="urn:microsoft.com/office/officeart/2005/8/layout/cycle6" loCatId="cycle" qsTypeId="urn:microsoft.com/office/officeart/2005/8/quickstyle/3d2" qsCatId="3D" csTypeId="urn:microsoft.com/office/officeart/2005/8/colors/colorful4" csCatId="colorful" phldr="1"/>
      <dgm:spPr/>
      <dgm:t>
        <a:bodyPr/>
        <a:lstStyle/>
        <a:p>
          <a:endParaRPr lang="es-ES"/>
        </a:p>
      </dgm:t>
    </dgm:pt>
    <dgm:pt modelId="{FC825468-75E7-461C-B762-A07C4E7CF85B}">
      <dgm:prSet phldrT="[Texto]" custT="1"/>
      <dgm:spPr/>
      <dgm:t>
        <a:bodyPr/>
        <a:lstStyle/>
        <a:p>
          <a:pPr rtl="0"/>
          <a:r>
            <a:rPr kumimoji="0" lang="es-MX" sz="2000" b="1" i="0" u="none" strike="noStrike" cap="none" spc="0" normalizeH="0" baseline="0" noProof="0" dirty="0" smtClean="0">
              <a:ln/>
              <a:solidFill>
                <a:schemeClr val="tx1"/>
              </a:solidFill>
              <a:effectLst/>
              <a:uLnTx/>
              <a:uFillTx/>
              <a:latin typeface="+mn-lt"/>
              <a:ea typeface="+mn-ea"/>
              <a:cs typeface="+mn-cs"/>
            </a:rPr>
            <a:t>Interacción entre huésped y patógeno y afecta a los 2 de manera inevitable</a:t>
          </a:r>
          <a:endParaRPr lang="es-ES" sz="2000" b="1" spc="0" dirty="0">
            <a:solidFill>
              <a:schemeClr val="tx1"/>
            </a:solidFill>
            <a:latin typeface="Arial" pitchFamily="34" charset="0"/>
            <a:cs typeface="Arial" pitchFamily="34" charset="0"/>
          </a:endParaRPr>
        </a:p>
      </dgm:t>
    </dgm:pt>
    <dgm:pt modelId="{27DF0710-E7B0-46FB-9015-B458D71E479D}" type="parTrans" cxnId="{E8E77845-23DC-487D-9E99-A82125196952}">
      <dgm:prSet/>
      <dgm:spPr/>
      <dgm:t>
        <a:bodyPr/>
        <a:lstStyle/>
        <a:p>
          <a:endParaRPr lang="es-ES" sz="3600" b="1" spc="-150">
            <a:latin typeface="Arial" pitchFamily="34" charset="0"/>
            <a:cs typeface="Arial" pitchFamily="34" charset="0"/>
          </a:endParaRPr>
        </a:p>
      </dgm:t>
    </dgm:pt>
    <dgm:pt modelId="{4BA2F087-CD26-4E45-804D-B25398231093}" type="sibTrans" cxnId="{E8E77845-23DC-487D-9E99-A82125196952}">
      <dgm:prSet/>
      <dgm:spPr/>
      <dgm:t>
        <a:bodyPr/>
        <a:lstStyle/>
        <a:p>
          <a:endParaRPr lang="es-ES" sz="3600" b="1" spc="-150">
            <a:latin typeface="Arial" pitchFamily="34" charset="0"/>
            <a:cs typeface="Arial" pitchFamily="34" charset="0"/>
          </a:endParaRPr>
        </a:p>
      </dgm:t>
    </dgm:pt>
    <dgm:pt modelId="{DF3FFFE0-96EE-47DB-9695-D96F3F297E59}">
      <dgm:prSet phldrT="[Texto]" custT="1"/>
      <dgm:spPr/>
      <dgm:t>
        <a:bodyPr/>
        <a:lstStyle/>
        <a:p>
          <a:r>
            <a:rPr kumimoji="0" lang="es-MX" sz="2000" b="1" i="0" u="none" strike="noStrike" cap="none" spc="0" normalizeH="0" baseline="0" noProof="0" dirty="0" smtClean="0">
              <a:ln/>
              <a:solidFill>
                <a:schemeClr val="tx1"/>
              </a:solidFill>
              <a:effectLst/>
              <a:uLnTx/>
              <a:uFillTx/>
              <a:latin typeface="+mn-lt"/>
              <a:ea typeface="+mn-ea"/>
              <a:cs typeface="+mn-cs"/>
            </a:rPr>
            <a:t>Las estrategias especificas</a:t>
          </a:r>
          <a:r>
            <a:rPr kumimoji="0" lang="es-MX" sz="2000" b="1" i="0" u="none" strike="noStrike" cap="none" spc="0" normalizeH="0" noProof="0" dirty="0" smtClean="0">
              <a:ln/>
              <a:solidFill>
                <a:schemeClr val="tx1"/>
              </a:solidFill>
              <a:effectLst/>
              <a:uLnTx/>
              <a:uFillTx/>
              <a:latin typeface="+mn-lt"/>
              <a:ea typeface="+mn-ea"/>
              <a:cs typeface="+mn-cs"/>
            </a:rPr>
            <a:t> de </a:t>
          </a:r>
          <a:r>
            <a:rPr kumimoji="0" lang="es-MX" sz="2000" b="1" i="0" u="none" strike="noStrike" cap="none" spc="0" normalizeH="0" baseline="0" noProof="0" dirty="0" smtClean="0">
              <a:ln/>
              <a:solidFill>
                <a:schemeClr val="tx1"/>
              </a:solidFill>
              <a:effectLst/>
              <a:uLnTx/>
              <a:uFillTx/>
              <a:latin typeface="+mn-lt"/>
              <a:ea typeface="+mn-ea"/>
              <a:cs typeface="+mn-cs"/>
            </a:rPr>
            <a:t>las bacterias, virus , son semejantes conceptualmente</a:t>
          </a:r>
          <a:endParaRPr lang="es-ES" sz="2000" b="1" spc="0" dirty="0">
            <a:solidFill>
              <a:schemeClr val="tx1"/>
            </a:solidFill>
            <a:latin typeface="Arial" pitchFamily="34" charset="0"/>
            <a:cs typeface="Arial" pitchFamily="34" charset="0"/>
          </a:endParaRPr>
        </a:p>
      </dgm:t>
    </dgm:pt>
    <dgm:pt modelId="{196556FF-50DD-4E3A-B3F3-A98101FF8EF7}" type="sibTrans" cxnId="{A84F6BF7-B97F-4F67-BE5D-0A4A24137CFC}">
      <dgm:prSet/>
      <dgm:spPr/>
      <dgm:t>
        <a:bodyPr/>
        <a:lstStyle/>
        <a:p>
          <a:endParaRPr lang="es-ES" sz="3600" b="1" spc="-150">
            <a:latin typeface="Arial" pitchFamily="34" charset="0"/>
            <a:cs typeface="Arial" pitchFamily="34" charset="0"/>
          </a:endParaRPr>
        </a:p>
      </dgm:t>
    </dgm:pt>
    <dgm:pt modelId="{10612539-BD81-40E7-B56B-56E0C3030A78}" type="parTrans" cxnId="{A84F6BF7-B97F-4F67-BE5D-0A4A24137CFC}">
      <dgm:prSet/>
      <dgm:spPr/>
      <dgm:t>
        <a:bodyPr/>
        <a:lstStyle/>
        <a:p>
          <a:endParaRPr lang="es-ES" sz="3600" b="1" spc="-150">
            <a:latin typeface="Arial" pitchFamily="34" charset="0"/>
            <a:cs typeface="Arial" pitchFamily="34" charset="0"/>
          </a:endParaRPr>
        </a:p>
      </dgm:t>
    </dgm:pt>
    <dgm:pt modelId="{2CC183C7-A09E-49CA-B294-748DE7951B68}">
      <dgm:prSet phldrT="[Texto]" custT="1"/>
      <dgm:spPr/>
      <dgm:t>
        <a:bodyPr/>
        <a:lstStyle/>
        <a:p>
          <a:pPr rtl="0"/>
          <a:r>
            <a:rPr kumimoji="0" lang="es-MX" sz="2000" b="1" i="0" u="none" strike="noStrike" cap="none" spc="0" normalizeH="0" baseline="0" noProof="0" dirty="0" smtClean="0">
              <a:ln/>
              <a:solidFill>
                <a:schemeClr val="tx1"/>
              </a:solidFill>
              <a:effectLst/>
              <a:uLnTx/>
              <a:uFillTx/>
              <a:latin typeface="+mn-lt"/>
              <a:ea typeface="+mn-ea"/>
              <a:cs typeface="+mn-cs"/>
            </a:rPr>
            <a:t>El patógeno debe recurrir a estrategias específicas durante cada una de esta etapas</a:t>
          </a:r>
          <a:endParaRPr lang="es-ES" sz="2000" b="1" spc="0" dirty="0">
            <a:solidFill>
              <a:schemeClr val="tx1"/>
            </a:solidFill>
            <a:latin typeface="Arial" pitchFamily="34" charset="0"/>
            <a:cs typeface="Arial" pitchFamily="34" charset="0"/>
          </a:endParaRPr>
        </a:p>
      </dgm:t>
    </dgm:pt>
    <dgm:pt modelId="{002A3876-6253-457B-8553-DE1B45292151}" type="sibTrans" cxnId="{1AE055C2-82D5-41B7-BBCB-1D95200D3E52}">
      <dgm:prSet/>
      <dgm:spPr/>
      <dgm:t>
        <a:bodyPr/>
        <a:lstStyle/>
        <a:p>
          <a:endParaRPr lang="es-ES" sz="3600" b="1" spc="-150">
            <a:latin typeface="Arial" pitchFamily="34" charset="0"/>
            <a:cs typeface="Arial" pitchFamily="34" charset="0"/>
          </a:endParaRPr>
        </a:p>
      </dgm:t>
    </dgm:pt>
    <dgm:pt modelId="{E872AA27-2517-46FE-B7F2-4F0B2659FBE0}" type="parTrans" cxnId="{1AE055C2-82D5-41B7-BBCB-1D95200D3E52}">
      <dgm:prSet/>
      <dgm:spPr/>
      <dgm:t>
        <a:bodyPr/>
        <a:lstStyle/>
        <a:p>
          <a:endParaRPr lang="es-ES" sz="3600" b="1" spc="-150">
            <a:latin typeface="Arial" pitchFamily="34" charset="0"/>
            <a:cs typeface="Arial" pitchFamily="34" charset="0"/>
          </a:endParaRPr>
        </a:p>
      </dgm:t>
    </dgm:pt>
    <dgm:pt modelId="{5C6A910B-026B-44D4-995C-020DDF822297}">
      <dgm:prSet phldrT="[Texto]" custT="1"/>
      <dgm:spPr/>
      <dgm:t>
        <a:bodyPr/>
        <a:lstStyle/>
        <a:p>
          <a:pPr rtl="0"/>
          <a:r>
            <a:rPr kumimoji="0" lang="es-MX" sz="2000" b="1" i="0" u="none" strike="noStrike" cap="none" spc="0" normalizeH="0" baseline="0" noProof="0" dirty="0" smtClean="0">
              <a:ln/>
              <a:solidFill>
                <a:schemeClr val="tx1"/>
              </a:solidFill>
              <a:effectLst/>
              <a:uLnTx/>
              <a:uFillTx/>
              <a:latin typeface="+mn-lt"/>
              <a:ea typeface="+mn-ea"/>
              <a:cs typeface="+mn-cs"/>
            </a:rPr>
            <a:t>Se requiere de proceso patogénico en varias etapas</a:t>
          </a:r>
          <a:endParaRPr lang="es-ES" sz="2000" b="1" spc="0" dirty="0" smtClean="0">
            <a:solidFill>
              <a:schemeClr val="tx1"/>
            </a:solidFill>
            <a:latin typeface="Arial" pitchFamily="34" charset="0"/>
            <a:cs typeface="Arial" pitchFamily="34" charset="0"/>
          </a:endParaRPr>
        </a:p>
      </dgm:t>
    </dgm:pt>
    <dgm:pt modelId="{A11D7B81-4B7E-4CC7-BF20-66B2EFA498DF}" type="sibTrans" cxnId="{E03CF8E0-2BF8-4DA8-A487-C2E28C9C3989}">
      <dgm:prSet/>
      <dgm:spPr/>
      <dgm:t>
        <a:bodyPr/>
        <a:lstStyle/>
        <a:p>
          <a:endParaRPr lang="es-ES" sz="3600" b="1" spc="-150">
            <a:latin typeface="Arial" pitchFamily="34" charset="0"/>
            <a:cs typeface="Arial" pitchFamily="34" charset="0"/>
          </a:endParaRPr>
        </a:p>
      </dgm:t>
    </dgm:pt>
    <dgm:pt modelId="{8047C636-B3BF-41D6-825A-17306D0BB371}" type="parTrans" cxnId="{E03CF8E0-2BF8-4DA8-A487-C2E28C9C3989}">
      <dgm:prSet/>
      <dgm:spPr/>
      <dgm:t>
        <a:bodyPr/>
        <a:lstStyle/>
        <a:p>
          <a:endParaRPr lang="es-ES" sz="3600" b="1" spc="-150">
            <a:latin typeface="Arial" pitchFamily="34" charset="0"/>
            <a:cs typeface="Arial" pitchFamily="34" charset="0"/>
          </a:endParaRPr>
        </a:p>
      </dgm:t>
    </dgm:pt>
    <dgm:pt modelId="{87FB3398-0ACA-42C0-B73B-0D2584DA9B1A}" type="pres">
      <dgm:prSet presAssocID="{5F6338E7-C429-44B4-A7B5-6C4CA2A1A656}" presName="cycle" presStyleCnt="0">
        <dgm:presLayoutVars>
          <dgm:dir/>
          <dgm:resizeHandles val="exact"/>
        </dgm:presLayoutVars>
      </dgm:prSet>
      <dgm:spPr/>
      <dgm:t>
        <a:bodyPr/>
        <a:lstStyle/>
        <a:p>
          <a:endParaRPr lang="es-ES"/>
        </a:p>
      </dgm:t>
    </dgm:pt>
    <dgm:pt modelId="{6C96078B-A9F6-49FE-BF2A-1D6B78A4D2D2}" type="pres">
      <dgm:prSet presAssocID="{FC825468-75E7-461C-B762-A07C4E7CF85B}" presName="node" presStyleLbl="node1" presStyleIdx="0" presStyleCnt="4" custScaleX="122876" custScaleY="95587" custRadScaleRad="98563" custRadScaleInc="22919">
        <dgm:presLayoutVars>
          <dgm:bulletEnabled val="1"/>
        </dgm:presLayoutVars>
      </dgm:prSet>
      <dgm:spPr/>
      <dgm:t>
        <a:bodyPr/>
        <a:lstStyle/>
        <a:p>
          <a:endParaRPr lang="es-ES"/>
        </a:p>
      </dgm:t>
    </dgm:pt>
    <dgm:pt modelId="{A97A7756-3A38-4631-8597-85793B954890}" type="pres">
      <dgm:prSet presAssocID="{FC825468-75E7-461C-B762-A07C4E7CF85B}" presName="spNode" presStyleCnt="0"/>
      <dgm:spPr/>
      <dgm:t>
        <a:bodyPr/>
        <a:lstStyle/>
        <a:p>
          <a:endParaRPr lang="es-ES"/>
        </a:p>
      </dgm:t>
    </dgm:pt>
    <dgm:pt modelId="{4D2F7FB8-C571-4206-8D3C-CD70AAA1CE44}" type="pres">
      <dgm:prSet presAssocID="{4BA2F087-CD26-4E45-804D-B25398231093}" presName="sibTrans" presStyleLbl="sibTrans1D1" presStyleIdx="0" presStyleCnt="4"/>
      <dgm:spPr/>
      <dgm:t>
        <a:bodyPr/>
        <a:lstStyle/>
        <a:p>
          <a:endParaRPr lang="es-ES"/>
        </a:p>
      </dgm:t>
    </dgm:pt>
    <dgm:pt modelId="{B0B799EF-0E8B-4E90-8DB2-5515F6A9FE5D}" type="pres">
      <dgm:prSet presAssocID="{5C6A910B-026B-44D4-995C-020DDF822297}" presName="node" presStyleLbl="node1" presStyleIdx="1" presStyleCnt="4" custScaleX="119497" custRadScaleRad="153836" custRadScaleInc="-3548">
        <dgm:presLayoutVars>
          <dgm:bulletEnabled val="1"/>
        </dgm:presLayoutVars>
      </dgm:prSet>
      <dgm:spPr/>
      <dgm:t>
        <a:bodyPr/>
        <a:lstStyle/>
        <a:p>
          <a:endParaRPr lang="es-ES"/>
        </a:p>
      </dgm:t>
    </dgm:pt>
    <dgm:pt modelId="{54CA403A-F019-4B55-8317-FAA82F702AC7}" type="pres">
      <dgm:prSet presAssocID="{5C6A910B-026B-44D4-995C-020DDF822297}" presName="spNode" presStyleCnt="0"/>
      <dgm:spPr/>
      <dgm:t>
        <a:bodyPr/>
        <a:lstStyle/>
        <a:p>
          <a:endParaRPr lang="es-ES"/>
        </a:p>
      </dgm:t>
    </dgm:pt>
    <dgm:pt modelId="{132653BF-D1B5-41CB-BA4F-0DC9297E4879}" type="pres">
      <dgm:prSet presAssocID="{A11D7B81-4B7E-4CC7-BF20-66B2EFA498DF}" presName="sibTrans" presStyleLbl="sibTrans1D1" presStyleIdx="1" presStyleCnt="4"/>
      <dgm:spPr/>
      <dgm:t>
        <a:bodyPr/>
        <a:lstStyle/>
        <a:p>
          <a:endParaRPr lang="es-ES"/>
        </a:p>
      </dgm:t>
    </dgm:pt>
    <dgm:pt modelId="{02E4DCC5-E341-42B1-A4D3-1D5208147BD2}" type="pres">
      <dgm:prSet presAssocID="{2CC183C7-A09E-49CA-B294-748DE7951B68}" presName="node" presStyleLbl="node1" presStyleIdx="2" presStyleCnt="4" custScaleX="142606" custScaleY="100491" custRadScaleRad="104112" custRadScaleInc="-18790">
        <dgm:presLayoutVars>
          <dgm:bulletEnabled val="1"/>
        </dgm:presLayoutVars>
      </dgm:prSet>
      <dgm:spPr/>
      <dgm:t>
        <a:bodyPr/>
        <a:lstStyle/>
        <a:p>
          <a:endParaRPr lang="es-ES"/>
        </a:p>
      </dgm:t>
    </dgm:pt>
    <dgm:pt modelId="{CF279E1B-2F01-4BC2-8D7E-AA8D72893002}" type="pres">
      <dgm:prSet presAssocID="{2CC183C7-A09E-49CA-B294-748DE7951B68}" presName="spNode" presStyleCnt="0"/>
      <dgm:spPr/>
      <dgm:t>
        <a:bodyPr/>
        <a:lstStyle/>
        <a:p>
          <a:endParaRPr lang="es-ES"/>
        </a:p>
      </dgm:t>
    </dgm:pt>
    <dgm:pt modelId="{B6703B2F-6EA2-45BB-97B8-24FD3FC3D714}" type="pres">
      <dgm:prSet presAssocID="{002A3876-6253-457B-8553-DE1B45292151}" presName="sibTrans" presStyleLbl="sibTrans1D1" presStyleIdx="2" presStyleCnt="4"/>
      <dgm:spPr/>
      <dgm:t>
        <a:bodyPr/>
        <a:lstStyle/>
        <a:p>
          <a:endParaRPr lang="es-ES"/>
        </a:p>
      </dgm:t>
    </dgm:pt>
    <dgm:pt modelId="{CD391646-EB25-4691-9013-C2E513028D3A}" type="pres">
      <dgm:prSet presAssocID="{DF3FFFE0-96EE-47DB-9695-D96F3F297E59}" presName="node" presStyleLbl="node1" presStyleIdx="3" presStyleCnt="4" custScaleX="119497" custRadScaleRad="151987" custRadScaleInc="-4499">
        <dgm:presLayoutVars>
          <dgm:bulletEnabled val="1"/>
        </dgm:presLayoutVars>
      </dgm:prSet>
      <dgm:spPr/>
      <dgm:t>
        <a:bodyPr/>
        <a:lstStyle/>
        <a:p>
          <a:endParaRPr lang="es-ES"/>
        </a:p>
      </dgm:t>
    </dgm:pt>
    <dgm:pt modelId="{9861F56A-E179-4BE7-BB97-2D7F0687CBAB}" type="pres">
      <dgm:prSet presAssocID="{DF3FFFE0-96EE-47DB-9695-D96F3F297E59}" presName="spNode" presStyleCnt="0"/>
      <dgm:spPr/>
      <dgm:t>
        <a:bodyPr/>
        <a:lstStyle/>
        <a:p>
          <a:endParaRPr lang="es-ES"/>
        </a:p>
      </dgm:t>
    </dgm:pt>
    <dgm:pt modelId="{CA6A9EC6-ACE4-4048-9453-AA415A118198}" type="pres">
      <dgm:prSet presAssocID="{196556FF-50DD-4E3A-B3F3-A98101FF8EF7}" presName="sibTrans" presStyleLbl="sibTrans1D1" presStyleIdx="3" presStyleCnt="4"/>
      <dgm:spPr/>
      <dgm:t>
        <a:bodyPr/>
        <a:lstStyle/>
        <a:p>
          <a:endParaRPr lang="es-ES"/>
        </a:p>
      </dgm:t>
    </dgm:pt>
  </dgm:ptLst>
  <dgm:cxnLst>
    <dgm:cxn modelId="{C840353F-05B1-4E86-B2C6-462A4E082A2C}" type="presOf" srcId="{002A3876-6253-457B-8553-DE1B45292151}" destId="{B6703B2F-6EA2-45BB-97B8-24FD3FC3D714}" srcOrd="0" destOrd="0" presId="urn:microsoft.com/office/officeart/2005/8/layout/cycle6"/>
    <dgm:cxn modelId="{EC0FC62F-C20E-4607-8A0C-BD29568FC45A}" type="presOf" srcId="{DF3FFFE0-96EE-47DB-9695-D96F3F297E59}" destId="{CD391646-EB25-4691-9013-C2E513028D3A}" srcOrd="0" destOrd="0" presId="urn:microsoft.com/office/officeart/2005/8/layout/cycle6"/>
    <dgm:cxn modelId="{F6EC06D8-6852-4EDE-B2E5-814617D34AA9}" type="presOf" srcId="{A11D7B81-4B7E-4CC7-BF20-66B2EFA498DF}" destId="{132653BF-D1B5-41CB-BA4F-0DC9297E4879}" srcOrd="0" destOrd="0" presId="urn:microsoft.com/office/officeart/2005/8/layout/cycle6"/>
    <dgm:cxn modelId="{7E9E4131-B9B3-43C0-8525-5FDCABCF057E}" type="presOf" srcId="{2CC183C7-A09E-49CA-B294-748DE7951B68}" destId="{02E4DCC5-E341-42B1-A4D3-1D5208147BD2}" srcOrd="0" destOrd="0" presId="urn:microsoft.com/office/officeart/2005/8/layout/cycle6"/>
    <dgm:cxn modelId="{A84F6BF7-B97F-4F67-BE5D-0A4A24137CFC}" srcId="{5F6338E7-C429-44B4-A7B5-6C4CA2A1A656}" destId="{DF3FFFE0-96EE-47DB-9695-D96F3F297E59}" srcOrd="3" destOrd="0" parTransId="{10612539-BD81-40E7-B56B-56E0C3030A78}" sibTransId="{196556FF-50DD-4E3A-B3F3-A98101FF8EF7}"/>
    <dgm:cxn modelId="{ECD315FC-45CA-40CF-AD6E-FEFD1CC176F5}" type="presOf" srcId="{5F6338E7-C429-44B4-A7B5-6C4CA2A1A656}" destId="{87FB3398-0ACA-42C0-B73B-0D2584DA9B1A}" srcOrd="0" destOrd="0" presId="urn:microsoft.com/office/officeart/2005/8/layout/cycle6"/>
    <dgm:cxn modelId="{CF4C29FA-FFCE-47B2-8B83-CB8C986E1D1A}" type="presOf" srcId="{196556FF-50DD-4E3A-B3F3-A98101FF8EF7}" destId="{CA6A9EC6-ACE4-4048-9453-AA415A118198}" srcOrd="0" destOrd="0" presId="urn:microsoft.com/office/officeart/2005/8/layout/cycle6"/>
    <dgm:cxn modelId="{E03CF8E0-2BF8-4DA8-A487-C2E28C9C3989}" srcId="{5F6338E7-C429-44B4-A7B5-6C4CA2A1A656}" destId="{5C6A910B-026B-44D4-995C-020DDF822297}" srcOrd="1" destOrd="0" parTransId="{8047C636-B3BF-41D6-825A-17306D0BB371}" sibTransId="{A11D7B81-4B7E-4CC7-BF20-66B2EFA498DF}"/>
    <dgm:cxn modelId="{9C528810-FA1C-464B-89F5-6768F37F6DED}" type="presOf" srcId="{FC825468-75E7-461C-B762-A07C4E7CF85B}" destId="{6C96078B-A9F6-49FE-BF2A-1D6B78A4D2D2}" srcOrd="0" destOrd="0" presId="urn:microsoft.com/office/officeart/2005/8/layout/cycle6"/>
    <dgm:cxn modelId="{E8E77845-23DC-487D-9E99-A82125196952}" srcId="{5F6338E7-C429-44B4-A7B5-6C4CA2A1A656}" destId="{FC825468-75E7-461C-B762-A07C4E7CF85B}" srcOrd="0" destOrd="0" parTransId="{27DF0710-E7B0-46FB-9015-B458D71E479D}" sibTransId="{4BA2F087-CD26-4E45-804D-B25398231093}"/>
    <dgm:cxn modelId="{E127C51D-F5C7-4588-A57B-69350CE929D3}" type="presOf" srcId="{4BA2F087-CD26-4E45-804D-B25398231093}" destId="{4D2F7FB8-C571-4206-8D3C-CD70AAA1CE44}" srcOrd="0" destOrd="0" presId="urn:microsoft.com/office/officeart/2005/8/layout/cycle6"/>
    <dgm:cxn modelId="{F06FC034-7A7D-4A9C-9E34-BC605F6990E0}" type="presOf" srcId="{5C6A910B-026B-44D4-995C-020DDF822297}" destId="{B0B799EF-0E8B-4E90-8DB2-5515F6A9FE5D}" srcOrd="0" destOrd="0" presId="urn:microsoft.com/office/officeart/2005/8/layout/cycle6"/>
    <dgm:cxn modelId="{1AE055C2-82D5-41B7-BBCB-1D95200D3E52}" srcId="{5F6338E7-C429-44B4-A7B5-6C4CA2A1A656}" destId="{2CC183C7-A09E-49CA-B294-748DE7951B68}" srcOrd="2" destOrd="0" parTransId="{E872AA27-2517-46FE-B7F2-4F0B2659FBE0}" sibTransId="{002A3876-6253-457B-8553-DE1B45292151}"/>
    <dgm:cxn modelId="{CBB4A326-48AF-49BA-AE8C-1C082C0C67AF}" type="presParOf" srcId="{87FB3398-0ACA-42C0-B73B-0D2584DA9B1A}" destId="{6C96078B-A9F6-49FE-BF2A-1D6B78A4D2D2}" srcOrd="0" destOrd="0" presId="urn:microsoft.com/office/officeart/2005/8/layout/cycle6"/>
    <dgm:cxn modelId="{2C05031B-6471-4A6C-B1D6-C61C616D1894}" type="presParOf" srcId="{87FB3398-0ACA-42C0-B73B-0D2584DA9B1A}" destId="{A97A7756-3A38-4631-8597-85793B954890}" srcOrd="1" destOrd="0" presId="urn:microsoft.com/office/officeart/2005/8/layout/cycle6"/>
    <dgm:cxn modelId="{5D986C08-3427-4E61-BE9D-3CB4A0CB7F4C}" type="presParOf" srcId="{87FB3398-0ACA-42C0-B73B-0D2584DA9B1A}" destId="{4D2F7FB8-C571-4206-8D3C-CD70AAA1CE44}" srcOrd="2" destOrd="0" presId="urn:microsoft.com/office/officeart/2005/8/layout/cycle6"/>
    <dgm:cxn modelId="{1303BA9F-DE37-4E87-915F-60CC965181CA}" type="presParOf" srcId="{87FB3398-0ACA-42C0-B73B-0D2584DA9B1A}" destId="{B0B799EF-0E8B-4E90-8DB2-5515F6A9FE5D}" srcOrd="3" destOrd="0" presId="urn:microsoft.com/office/officeart/2005/8/layout/cycle6"/>
    <dgm:cxn modelId="{54B4C18D-E43F-4CD2-9CC4-29CF6D4D07B6}" type="presParOf" srcId="{87FB3398-0ACA-42C0-B73B-0D2584DA9B1A}" destId="{54CA403A-F019-4B55-8317-FAA82F702AC7}" srcOrd="4" destOrd="0" presId="urn:microsoft.com/office/officeart/2005/8/layout/cycle6"/>
    <dgm:cxn modelId="{26A6933C-A3E4-4DF3-89D9-D3DE26A54131}" type="presParOf" srcId="{87FB3398-0ACA-42C0-B73B-0D2584DA9B1A}" destId="{132653BF-D1B5-41CB-BA4F-0DC9297E4879}" srcOrd="5" destOrd="0" presId="urn:microsoft.com/office/officeart/2005/8/layout/cycle6"/>
    <dgm:cxn modelId="{420058E8-87D8-4E2B-871C-53E87EB9E850}" type="presParOf" srcId="{87FB3398-0ACA-42C0-B73B-0D2584DA9B1A}" destId="{02E4DCC5-E341-42B1-A4D3-1D5208147BD2}" srcOrd="6" destOrd="0" presId="urn:microsoft.com/office/officeart/2005/8/layout/cycle6"/>
    <dgm:cxn modelId="{6719386F-7249-4FFA-9515-10A474754D1E}" type="presParOf" srcId="{87FB3398-0ACA-42C0-B73B-0D2584DA9B1A}" destId="{CF279E1B-2F01-4BC2-8D7E-AA8D72893002}" srcOrd="7" destOrd="0" presId="urn:microsoft.com/office/officeart/2005/8/layout/cycle6"/>
    <dgm:cxn modelId="{07B06B6D-7E55-4F30-9D88-970FCE4D587D}" type="presParOf" srcId="{87FB3398-0ACA-42C0-B73B-0D2584DA9B1A}" destId="{B6703B2F-6EA2-45BB-97B8-24FD3FC3D714}" srcOrd="8" destOrd="0" presId="urn:microsoft.com/office/officeart/2005/8/layout/cycle6"/>
    <dgm:cxn modelId="{CFC6C1CB-7635-44E5-87E8-EAFCD1E460DF}" type="presParOf" srcId="{87FB3398-0ACA-42C0-B73B-0D2584DA9B1A}" destId="{CD391646-EB25-4691-9013-C2E513028D3A}" srcOrd="9" destOrd="0" presId="urn:microsoft.com/office/officeart/2005/8/layout/cycle6"/>
    <dgm:cxn modelId="{A8848A6F-AC86-4398-B30E-DA2F74C9C0E9}" type="presParOf" srcId="{87FB3398-0ACA-42C0-B73B-0D2584DA9B1A}" destId="{9861F56A-E179-4BE7-BB97-2D7F0687CBAB}" srcOrd="10" destOrd="0" presId="urn:microsoft.com/office/officeart/2005/8/layout/cycle6"/>
    <dgm:cxn modelId="{A3F83BD8-7840-4368-8F2E-F69C93F3F6B5}" type="presParOf" srcId="{87FB3398-0ACA-42C0-B73B-0D2584DA9B1A}" destId="{CA6A9EC6-ACE4-4048-9453-AA415A118198}" srcOrd="11" destOrd="0" presId="urn:microsoft.com/office/officeart/2005/8/layout/cycle6"/>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B21F7-C652-4E0A-824C-67DF59CDB704}">
      <dsp:nvSpPr>
        <dsp:cNvPr id="0" name=""/>
        <dsp:cNvSpPr/>
      </dsp:nvSpPr>
      <dsp:spPr>
        <a:xfrm>
          <a:off x="3311" y="695934"/>
          <a:ext cx="3323015" cy="3323015"/>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82877" tIns="30480" rIns="182877" bIns="30480" numCol="1" spcCol="1270" anchor="ctr" anchorCtr="0">
          <a:noAutofit/>
        </a:bodyPr>
        <a:lstStyle/>
        <a:p>
          <a:pPr lvl="0" algn="ctr" defTabSz="1066800">
            <a:lnSpc>
              <a:spcPct val="90000"/>
            </a:lnSpc>
            <a:spcBef>
              <a:spcPct val="0"/>
            </a:spcBef>
            <a:spcAft>
              <a:spcPct val="35000"/>
            </a:spcAft>
          </a:pPr>
          <a:r>
            <a:rPr lang="es-MX" sz="2400" kern="1200" dirty="0" smtClean="0">
              <a:solidFill>
                <a:schemeClr val="tx1"/>
              </a:solidFill>
            </a:rPr>
            <a:t>Ulcera péptica</a:t>
          </a:r>
        </a:p>
        <a:p>
          <a:pPr lvl="0" algn="ctr" defTabSz="1066800">
            <a:lnSpc>
              <a:spcPct val="90000"/>
            </a:lnSpc>
            <a:spcBef>
              <a:spcPct val="0"/>
            </a:spcBef>
            <a:spcAft>
              <a:spcPct val="35000"/>
            </a:spcAft>
          </a:pPr>
          <a:r>
            <a:rPr lang="es-MX" sz="2400" kern="1200" dirty="0" smtClean="0">
              <a:solidFill>
                <a:schemeClr val="tx1"/>
              </a:solidFill>
            </a:rPr>
            <a:t>Cáncer G</a:t>
          </a:r>
        </a:p>
        <a:p>
          <a:pPr lvl="0" algn="ctr" defTabSz="1066800">
            <a:lnSpc>
              <a:spcPct val="90000"/>
            </a:lnSpc>
            <a:spcBef>
              <a:spcPct val="0"/>
            </a:spcBef>
            <a:spcAft>
              <a:spcPct val="35000"/>
            </a:spcAft>
          </a:pPr>
          <a:r>
            <a:rPr lang="es-MX" sz="2400" kern="1200" dirty="0" err="1" smtClean="0">
              <a:solidFill>
                <a:schemeClr val="tx1"/>
              </a:solidFill>
            </a:rPr>
            <a:t>Helicobacter</a:t>
          </a:r>
          <a:endParaRPr lang="es-ES" sz="2400" kern="1200" dirty="0">
            <a:solidFill>
              <a:schemeClr val="tx1"/>
            </a:solidFill>
          </a:endParaRPr>
        </a:p>
      </dsp:txBody>
      <dsp:txXfrm>
        <a:off x="489955" y="1182578"/>
        <a:ext cx="2349727" cy="2349727"/>
      </dsp:txXfrm>
    </dsp:sp>
    <dsp:sp modelId="{A56AEB94-0636-4BF0-8ED8-EF72B999DE7B}">
      <dsp:nvSpPr>
        <dsp:cNvPr id="0" name=""/>
        <dsp:cNvSpPr/>
      </dsp:nvSpPr>
      <dsp:spPr>
        <a:xfrm>
          <a:off x="2661724" y="695934"/>
          <a:ext cx="3323015" cy="3323015"/>
        </a:xfrm>
        <a:prstGeom prst="ellipse">
          <a:avLst/>
        </a:prstGeom>
        <a:solidFill>
          <a:schemeClr val="accent4">
            <a:alpha val="50000"/>
            <a:hueOff val="914518"/>
            <a:satOff val="33067"/>
            <a:lumOff val="-13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82877" tIns="30480" rIns="182877"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Cancer del </a:t>
          </a:r>
          <a:r>
            <a:rPr lang="en-US" sz="2400" kern="1200" dirty="0" err="1" smtClean="0">
              <a:solidFill>
                <a:schemeClr val="tx1"/>
              </a:solidFill>
            </a:rPr>
            <a:t>cuello</a:t>
          </a:r>
          <a:endParaRPr lang="en-US" sz="2400" kern="1200" dirty="0" smtClean="0">
            <a:solidFill>
              <a:schemeClr val="tx1"/>
            </a:solidFill>
          </a:endParaRPr>
        </a:p>
        <a:p>
          <a:pPr lvl="0" algn="ctr" defTabSz="1066800">
            <a:lnSpc>
              <a:spcPct val="90000"/>
            </a:lnSpc>
            <a:spcBef>
              <a:spcPct val="0"/>
            </a:spcBef>
            <a:spcAft>
              <a:spcPct val="35000"/>
            </a:spcAft>
          </a:pPr>
          <a:r>
            <a:rPr lang="en-US" sz="2400" kern="1200" dirty="0" smtClean="0">
              <a:solidFill>
                <a:schemeClr val="tx1"/>
              </a:solidFill>
            </a:rPr>
            <a:t> </a:t>
          </a:r>
          <a:r>
            <a:rPr lang="en-US" sz="2400" kern="1200" dirty="0" err="1" smtClean="0">
              <a:solidFill>
                <a:schemeClr val="tx1"/>
              </a:solidFill>
            </a:rPr>
            <a:t>uterino</a:t>
          </a:r>
          <a:endParaRPr lang="en-US" sz="2400" kern="1200" dirty="0" smtClean="0">
            <a:solidFill>
              <a:schemeClr val="tx1"/>
            </a:solidFill>
          </a:endParaRPr>
        </a:p>
        <a:p>
          <a:pPr lvl="0" algn="ctr" defTabSz="1066800">
            <a:lnSpc>
              <a:spcPct val="90000"/>
            </a:lnSpc>
            <a:spcBef>
              <a:spcPct val="0"/>
            </a:spcBef>
            <a:spcAft>
              <a:spcPct val="35000"/>
            </a:spcAft>
          </a:pPr>
          <a:endParaRPr lang="en-US" sz="2400" kern="1200" dirty="0" smtClean="0">
            <a:solidFill>
              <a:schemeClr val="bg1"/>
            </a:solidFill>
          </a:endParaRPr>
        </a:p>
      </dsp:txBody>
      <dsp:txXfrm>
        <a:off x="3148368" y="1182578"/>
        <a:ext cx="2349727" cy="2349727"/>
      </dsp:txXfrm>
    </dsp:sp>
    <dsp:sp modelId="{9D285903-1F18-4AA1-9E65-F4C1B4C3B338}">
      <dsp:nvSpPr>
        <dsp:cNvPr id="0" name=""/>
        <dsp:cNvSpPr/>
      </dsp:nvSpPr>
      <dsp:spPr>
        <a:xfrm>
          <a:off x="5320136" y="695934"/>
          <a:ext cx="3323015" cy="3323015"/>
        </a:xfrm>
        <a:prstGeom prst="ellipse">
          <a:avLst/>
        </a:prstGeom>
        <a:solidFill>
          <a:schemeClr val="accent4">
            <a:alpha val="50000"/>
            <a:hueOff val="1829036"/>
            <a:satOff val="66133"/>
            <a:lumOff val="-26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82877" tIns="30480" rIns="182877"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Sarcoma Kaposi</a:t>
          </a:r>
        </a:p>
        <a:p>
          <a:pPr lvl="0" algn="ctr" defTabSz="1066800">
            <a:lnSpc>
              <a:spcPct val="90000"/>
            </a:lnSpc>
            <a:spcBef>
              <a:spcPct val="0"/>
            </a:spcBef>
            <a:spcAft>
              <a:spcPct val="35000"/>
            </a:spcAft>
          </a:pPr>
          <a:r>
            <a:rPr lang="en-US" sz="2400" kern="1200" dirty="0" smtClean="0">
              <a:solidFill>
                <a:schemeClr val="tx1"/>
              </a:solidFill>
            </a:rPr>
            <a:t>Herpes Virus H</a:t>
          </a:r>
        </a:p>
      </dsp:txBody>
      <dsp:txXfrm>
        <a:off x="5806780" y="1182578"/>
        <a:ext cx="2349727" cy="2349727"/>
      </dsp:txXfrm>
    </dsp:sp>
    <dsp:sp modelId="{B09E61E9-F141-4379-A16B-DF9F50043E80}">
      <dsp:nvSpPr>
        <dsp:cNvPr id="0" name=""/>
        <dsp:cNvSpPr/>
      </dsp:nvSpPr>
      <dsp:spPr>
        <a:xfrm>
          <a:off x="7978549" y="695934"/>
          <a:ext cx="3323015" cy="3323015"/>
        </a:xfrm>
        <a:prstGeom prst="ellipse">
          <a:avLst/>
        </a:prstGeom>
        <a:solidFill>
          <a:schemeClr val="accent4">
            <a:alpha val="50000"/>
            <a:hueOff val="2743554"/>
            <a:satOff val="99200"/>
            <a:lumOff val="-39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82877" tIns="30480" rIns="182877"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rPr>
            <a:t>Ateroesclerosis</a:t>
          </a:r>
          <a:r>
            <a:rPr lang="en-US" sz="2400" kern="1200" dirty="0" smtClean="0">
              <a:solidFill>
                <a:schemeClr val="tx1"/>
              </a:solidFill>
            </a:rPr>
            <a:t> </a:t>
          </a:r>
        </a:p>
        <a:p>
          <a:pPr lvl="0" algn="ctr" defTabSz="1066800">
            <a:lnSpc>
              <a:spcPct val="90000"/>
            </a:lnSpc>
            <a:spcBef>
              <a:spcPct val="0"/>
            </a:spcBef>
            <a:spcAft>
              <a:spcPct val="35000"/>
            </a:spcAft>
          </a:pPr>
          <a:r>
            <a:rPr lang="en-US" sz="2400" kern="1200" dirty="0" smtClean="0">
              <a:solidFill>
                <a:schemeClr val="tx1"/>
              </a:solidFill>
            </a:rPr>
            <a:t>IAM</a:t>
          </a:r>
        </a:p>
        <a:p>
          <a:pPr lvl="0" algn="ctr" defTabSz="1066800">
            <a:lnSpc>
              <a:spcPct val="90000"/>
            </a:lnSpc>
            <a:spcBef>
              <a:spcPct val="0"/>
            </a:spcBef>
            <a:spcAft>
              <a:spcPct val="35000"/>
            </a:spcAft>
          </a:pPr>
          <a:r>
            <a:rPr lang="en-US" sz="2400" kern="1200" dirty="0" smtClean="0">
              <a:solidFill>
                <a:schemeClr val="tx1"/>
              </a:solidFill>
            </a:rPr>
            <a:t>Campylobacter?</a:t>
          </a:r>
        </a:p>
      </dsp:txBody>
      <dsp:txXfrm>
        <a:off x="8465193" y="1182578"/>
        <a:ext cx="2349727" cy="2349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1B61C-C825-40E5-941E-361F8ED06CBF}">
      <dsp:nvSpPr>
        <dsp:cNvPr id="0" name=""/>
        <dsp:cNvSpPr/>
      </dsp:nvSpPr>
      <dsp:spPr>
        <a:xfrm>
          <a:off x="2756722" y="1588942"/>
          <a:ext cx="2604040" cy="260404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s-MX" sz="2800" kern="1200" dirty="0" smtClean="0">
              <a:solidFill>
                <a:schemeClr val="tx1"/>
              </a:solidFill>
            </a:rPr>
            <a:t>Uso antibióticos</a:t>
          </a:r>
          <a:endParaRPr lang="es-ES" sz="2800" kern="1200" dirty="0">
            <a:solidFill>
              <a:schemeClr val="tx1"/>
            </a:solidFill>
          </a:endParaRPr>
        </a:p>
      </dsp:txBody>
      <dsp:txXfrm>
        <a:off x="3103928" y="2044649"/>
        <a:ext cx="1909629" cy="1171818"/>
      </dsp:txXfrm>
    </dsp:sp>
    <dsp:sp modelId="{C192277F-C2B3-4A58-8FF3-3F14952D7623}">
      <dsp:nvSpPr>
        <dsp:cNvPr id="0" name=""/>
        <dsp:cNvSpPr/>
      </dsp:nvSpPr>
      <dsp:spPr>
        <a:xfrm>
          <a:off x="4994240" y="1512643"/>
          <a:ext cx="2706405" cy="260404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s-MX" sz="2800" kern="1200" dirty="0" smtClean="0">
              <a:solidFill>
                <a:schemeClr val="tx1"/>
              </a:solidFill>
            </a:rPr>
            <a:t>Inmunosupresor</a:t>
          </a:r>
          <a:endParaRPr lang="es-ES" sz="2800" kern="1200" dirty="0">
            <a:solidFill>
              <a:schemeClr val="tx1"/>
            </a:solidFill>
          </a:endParaRPr>
        </a:p>
      </dsp:txBody>
      <dsp:txXfrm>
        <a:off x="5821949" y="2185354"/>
        <a:ext cx="1623843" cy="1432222"/>
      </dsp:txXfrm>
    </dsp:sp>
    <dsp:sp modelId="{D6882A25-D18E-42B3-BB72-BEBF4257EB51}">
      <dsp:nvSpPr>
        <dsp:cNvPr id="0" name=""/>
        <dsp:cNvSpPr/>
      </dsp:nvSpPr>
      <dsp:spPr>
        <a:xfrm>
          <a:off x="391698" y="1436371"/>
          <a:ext cx="2604040" cy="260404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s-MX" sz="2800" kern="1200" dirty="0" smtClean="0">
              <a:solidFill>
                <a:schemeClr val="tx1"/>
              </a:solidFill>
            </a:rPr>
            <a:t>        Empleo de  fármacos</a:t>
          </a:r>
          <a:endParaRPr lang="es-ES" sz="2800" kern="1200" dirty="0">
            <a:solidFill>
              <a:schemeClr val="tx1"/>
            </a:solidFill>
          </a:endParaRPr>
        </a:p>
      </dsp:txBody>
      <dsp:txXfrm>
        <a:off x="636912" y="2109081"/>
        <a:ext cx="1562424" cy="1432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FE76B-72E5-4E81-82A6-94ECC6ED48CA}">
      <dsp:nvSpPr>
        <dsp:cNvPr id="0" name=""/>
        <dsp:cNvSpPr/>
      </dsp:nvSpPr>
      <dsp:spPr>
        <a:xfrm>
          <a:off x="280516" y="1315808"/>
          <a:ext cx="1069875" cy="1069875"/>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CDB4A2F-6D74-4B4A-859B-43438D0A3DDA}">
      <dsp:nvSpPr>
        <dsp:cNvPr id="0" name=""/>
        <dsp:cNvSpPr/>
      </dsp:nvSpPr>
      <dsp:spPr>
        <a:xfrm>
          <a:off x="815453" y="1315808"/>
          <a:ext cx="5708175" cy="106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750" rIns="0" bIns="31750" numCol="1" spcCol="1270" anchor="ctr" anchorCtr="0">
          <a:noAutofit/>
        </a:bodyPr>
        <a:lstStyle/>
        <a:p>
          <a:pPr lvl="0" algn="l" defTabSz="1111250">
            <a:lnSpc>
              <a:spcPct val="90000"/>
            </a:lnSpc>
            <a:spcBef>
              <a:spcPct val="0"/>
            </a:spcBef>
            <a:spcAft>
              <a:spcPct val="35000"/>
            </a:spcAft>
          </a:pPr>
          <a:r>
            <a:rPr lang="es-MX" sz="2500" kern="1200" dirty="0" smtClean="0"/>
            <a:t>Persona viva</a:t>
          </a:r>
        </a:p>
      </dsp:txBody>
      <dsp:txXfrm>
        <a:off x="815453" y="1315808"/>
        <a:ext cx="5708175" cy="1069875"/>
      </dsp:txXfrm>
    </dsp:sp>
    <dsp:sp modelId="{9C68B637-9016-4AE4-AA5B-0A82B6E531A4}">
      <dsp:nvSpPr>
        <dsp:cNvPr id="0" name=""/>
        <dsp:cNvSpPr/>
      </dsp:nvSpPr>
      <dsp:spPr>
        <a:xfrm>
          <a:off x="280516" y="2385683"/>
          <a:ext cx="1069875" cy="1069875"/>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EA22578-B84C-4E25-9A20-B0BB8EB1CF6A}">
      <dsp:nvSpPr>
        <dsp:cNvPr id="0" name=""/>
        <dsp:cNvSpPr/>
      </dsp:nvSpPr>
      <dsp:spPr>
        <a:xfrm>
          <a:off x="815453" y="2385683"/>
          <a:ext cx="5708175" cy="106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750" rIns="0" bIns="31750" numCol="1" spcCol="1270" anchor="ctr" anchorCtr="0">
          <a:noAutofit/>
        </a:bodyPr>
        <a:lstStyle/>
        <a:p>
          <a:pPr lvl="0" algn="l" defTabSz="1111250">
            <a:lnSpc>
              <a:spcPct val="90000"/>
            </a:lnSpc>
            <a:spcBef>
              <a:spcPct val="0"/>
            </a:spcBef>
            <a:spcAft>
              <a:spcPct val="35000"/>
            </a:spcAft>
          </a:pPr>
          <a:r>
            <a:rPr lang="es-ES" sz="2500" kern="1200" dirty="0" smtClean="0"/>
            <a:t>Animal vivo  (Aves, artrópodos)</a:t>
          </a:r>
          <a:endParaRPr lang="es-ES" sz="2500" kern="1200" dirty="0"/>
        </a:p>
      </dsp:txBody>
      <dsp:txXfrm>
        <a:off x="815453" y="2385683"/>
        <a:ext cx="5708175" cy="1069875"/>
      </dsp:txXfrm>
    </dsp:sp>
    <dsp:sp modelId="{7528E659-7209-46A9-AC41-F32DD81B726E}">
      <dsp:nvSpPr>
        <dsp:cNvPr id="0" name=""/>
        <dsp:cNvSpPr/>
      </dsp:nvSpPr>
      <dsp:spPr>
        <a:xfrm>
          <a:off x="280516" y="3455558"/>
          <a:ext cx="1069875" cy="1069875"/>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8633DD6-5119-4A81-A1DE-03F70752D986}">
      <dsp:nvSpPr>
        <dsp:cNvPr id="0" name=""/>
        <dsp:cNvSpPr/>
      </dsp:nvSpPr>
      <dsp:spPr>
        <a:xfrm>
          <a:off x="815453" y="3455558"/>
          <a:ext cx="5708175" cy="1069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750" rIns="0" bIns="31750" numCol="1" spcCol="1270" anchor="ctr" anchorCtr="0">
          <a:noAutofit/>
        </a:bodyPr>
        <a:lstStyle/>
        <a:p>
          <a:pPr lvl="0" algn="l" defTabSz="1111250">
            <a:lnSpc>
              <a:spcPct val="90000"/>
            </a:lnSpc>
            <a:spcBef>
              <a:spcPct val="0"/>
            </a:spcBef>
            <a:spcAft>
              <a:spcPct val="35000"/>
            </a:spcAft>
          </a:pPr>
          <a:r>
            <a:rPr kumimoji="0" lang="es-ES_tradnl" sz="2500" b="0" i="0" u="none" strike="noStrike" kern="1200" cap="none" spc="30" normalizeH="0" baseline="0" noProof="0" dirty="0" smtClean="0">
              <a:ln>
                <a:noFill/>
              </a:ln>
              <a:solidFill>
                <a:schemeClr val="tx1"/>
              </a:solidFill>
              <a:effectLst/>
              <a:uLnTx/>
              <a:uFillTx/>
              <a:latin typeface="+mn-lt"/>
              <a:ea typeface="+mn-ea"/>
              <a:cs typeface="Times New Roman" pitchFamily="18" charset="0"/>
            </a:rPr>
            <a:t>Que en circunstancias naturales permite la subsistencia o el alojamiento de un agente infeccioso</a:t>
          </a:r>
          <a:endParaRPr lang="es-ES" sz="2500" kern="1200" dirty="0">
            <a:solidFill>
              <a:schemeClr val="tx1"/>
            </a:solidFill>
          </a:endParaRPr>
        </a:p>
      </dsp:txBody>
      <dsp:txXfrm>
        <a:off x="815453" y="3455558"/>
        <a:ext cx="5708175" cy="10698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B7979-493E-4FCE-9F37-B73EF849B383}">
      <dsp:nvSpPr>
        <dsp:cNvPr id="0" name=""/>
        <dsp:cNvSpPr/>
      </dsp:nvSpPr>
      <dsp:spPr>
        <a:xfrm rot="5400000">
          <a:off x="544983" y="951974"/>
          <a:ext cx="1630420" cy="2712983"/>
        </a:xfrm>
        <a:prstGeom prst="corner">
          <a:avLst>
            <a:gd name="adj1" fmla="val 16120"/>
            <a:gd name="adj2" fmla="val 16110"/>
          </a:avLst>
        </a:prstGeom>
        <a:gradFill rotWithShape="0">
          <a:gsLst>
            <a:gs pos="0">
              <a:schemeClr val="accent4">
                <a:hueOff val="0"/>
                <a:satOff val="0"/>
                <a:lumOff val="0"/>
                <a:alphaOff val="0"/>
                <a:tint val="68000"/>
                <a:alpha val="90000"/>
                <a:lumMod val="100000"/>
              </a:schemeClr>
            </a:gs>
            <a:gs pos="100000">
              <a:schemeClr val="accent4">
                <a:hueOff val="0"/>
                <a:satOff val="0"/>
                <a:lumOff val="0"/>
                <a:alphaOff val="0"/>
                <a:tint val="90000"/>
                <a:lumMod val="95000"/>
              </a:schemeClr>
            </a:gs>
          </a:gsLst>
          <a:lin ang="5400000" scaled="1"/>
        </a:gradFill>
        <a:ln w="12700" cap="rnd"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FC2D24B-8431-49AF-B6D0-B26EF0195930}">
      <dsp:nvSpPr>
        <dsp:cNvPr id="0" name=""/>
        <dsp:cNvSpPr/>
      </dsp:nvSpPr>
      <dsp:spPr>
        <a:xfrm>
          <a:off x="2778" y="1762571"/>
          <a:ext cx="2989390" cy="214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s-MX" sz="3000" kern="1200" dirty="0" smtClean="0">
              <a:solidFill>
                <a:schemeClr val="bg1"/>
              </a:solidFill>
            </a:rPr>
            <a:t>* </a:t>
          </a:r>
          <a:r>
            <a:rPr lang="es-MX" sz="3000" kern="1200" dirty="0" smtClean="0">
              <a:solidFill>
                <a:schemeClr val="tx1"/>
              </a:solidFill>
            </a:rPr>
            <a:t>Edad</a:t>
          </a:r>
        </a:p>
        <a:p>
          <a:pPr lvl="0" algn="l" defTabSz="1333500">
            <a:lnSpc>
              <a:spcPct val="90000"/>
            </a:lnSpc>
            <a:spcBef>
              <a:spcPct val="0"/>
            </a:spcBef>
            <a:spcAft>
              <a:spcPct val="35000"/>
            </a:spcAft>
          </a:pPr>
          <a:r>
            <a:rPr lang="es-MX" sz="3000" kern="1200" dirty="0" smtClean="0">
              <a:solidFill>
                <a:schemeClr val="tx1"/>
              </a:solidFill>
            </a:rPr>
            <a:t>* Inmunizaciones</a:t>
          </a:r>
        </a:p>
        <a:p>
          <a:pPr lvl="0" algn="l" defTabSz="1333500">
            <a:lnSpc>
              <a:spcPct val="90000"/>
            </a:lnSpc>
            <a:spcBef>
              <a:spcPct val="0"/>
            </a:spcBef>
            <a:spcAft>
              <a:spcPct val="35000"/>
            </a:spcAft>
          </a:pPr>
          <a:r>
            <a:rPr lang="es-MX" sz="3000" kern="1200" dirty="0" smtClean="0">
              <a:solidFill>
                <a:schemeClr val="tx1"/>
              </a:solidFill>
            </a:rPr>
            <a:t>   Embarazo</a:t>
          </a:r>
          <a:endParaRPr lang="es-ES" sz="3000" kern="1200" dirty="0">
            <a:solidFill>
              <a:schemeClr val="tx1"/>
            </a:solidFill>
          </a:endParaRPr>
        </a:p>
      </dsp:txBody>
      <dsp:txXfrm>
        <a:off x="2778" y="1762571"/>
        <a:ext cx="2989390" cy="2146951"/>
      </dsp:txXfrm>
    </dsp:sp>
    <dsp:sp modelId="{54791309-80F4-474A-AB31-BEAB364C17A8}">
      <dsp:nvSpPr>
        <dsp:cNvPr id="0" name=""/>
        <dsp:cNvSpPr/>
      </dsp:nvSpPr>
      <dsp:spPr>
        <a:xfrm>
          <a:off x="2259991" y="752241"/>
          <a:ext cx="462131" cy="462131"/>
        </a:xfrm>
        <a:prstGeom prst="triangle">
          <a:avLst>
            <a:gd name="adj" fmla="val 100000"/>
          </a:avLst>
        </a:prstGeom>
        <a:gradFill rotWithShape="0">
          <a:gsLst>
            <a:gs pos="0">
              <a:schemeClr val="accent4">
                <a:hueOff val="685888"/>
                <a:satOff val="24800"/>
                <a:lumOff val="-98"/>
                <a:alphaOff val="0"/>
                <a:tint val="68000"/>
                <a:alpha val="90000"/>
                <a:lumMod val="100000"/>
              </a:schemeClr>
            </a:gs>
            <a:gs pos="100000">
              <a:schemeClr val="accent4">
                <a:hueOff val="685888"/>
                <a:satOff val="24800"/>
                <a:lumOff val="-98"/>
                <a:alphaOff val="0"/>
                <a:tint val="90000"/>
                <a:lumMod val="95000"/>
              </a:schemeClr>
            </a:gs>
          </a:gsLst>
          <a:lin ang="5400000" scaled="1"/>
        </a:gradFill>
        <a:ln w="12700" cap="rnd" cmpd="sng" algn="ctr">
          <a:solidFill>
            <a:schemeClr val="accent4">
              <a:hueOff val="685888"/>
              <a:satOff val="24800"/>
              <a:lumOff val="-98"/>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460DBA7-F57E-4EEA-8639-F504F0DF01E7}">
      <dsp:nvSpPr>
        <dsp:cNvPr id="0" name=""/>
        <dsp:cNvSpPr/>
      </dsp:nvSpPr>
      <dsp:spPr>
        <a:xfrm rot="5400000">
          <a:off x="3813448" y="210013"/>
          <a:ext cx="1630420" cy="2712983"/>
        </a:xfrm>
        <a:prstGeom prst="corner">
          <a:avLst>
            <a:gd name="adj1" fmla="val 16120"/>
            <a:gd name="adj2" fmla="val 16110"/>
          </a:avLst>
        </a:prstGeom>
        <a:gradFill rotWithShape="0">
          <a:gsLst>
            <a:gs pos="0">
              <a:schemeClr val="accent4">
                <a:hueOff val="1371777"/>
                <a:satOff val="49600"/>
                <a:lumOff val="-196"/>
                <a:alphaOff val="0"/>
                <a:tint val="68000"/>
                <a:alpha val="90000"/>
                <a:lumMod val="100000"/>
              </a:schemeClr>
            </a:gs>
            <a:gs pos="100000">
              <a:schemeClr val="accent4">
                <a:hueOff val="1371777"/>
                <a:satOff val="49600"/>
                <a:lumOff val="-196"/>
                <a:alphaOff val="0"/>
                <a:tint val="90000"/>
                <a:lumMod val="95000"/>
              </a:schemeClr>
            </a:gs>
          </a:gsLst>
          <a:lin ang="5400000" scaled="1"/>
        </a:gradFill>
        <a:ln w="12700" cap="rnd" cmpd="sng" algn="ctr">
          <a:solidFill>
            <a:schemeClr val="accent4">
              <a:hueOff val="1371777"/>
              <a:satOff val="49600"/>
              <a:lumOff val="-196"/>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07195BA-1CDE-4F92-9048-5C64E2F05BD9}">
      <dsp:nvSpPr>
        <dsp:cNvPr id="0" name=""/>
        <dsp:cNvSpPr/>
      </dsp:nvSpPr>
      <dsp:spPr>
        <a:xfrm>
          <a:off x="3541290" y="1020610"/>
          <a:ext cx="2449296" cy="214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s-MX" sz="3000" kern="1200" dirty="0" smtClean="0">
              <a:solidFill>
                <a:schemeClr val="tx1"/>
              </a:solidFill>
            </a:rPr>
            <a:t>Enfermedades anteriores</a:t>
          </a:r>
        </a:p>
        <a:p>
          <a:pPr lvl="0" algn="l" defTabSz="1333500">
            <a:lnSpc>
              <a:spcPct val="90000"/>
            </a:lnSpc>
            <a:spcBef>
              <a:spcPct val="0"/>
            </a:spcBef>
            <a:spcAft>
              <a:spcPct val="35000"/>
            </a:spcAft>
          </a:pPr>
          <a:r>
            <a:rPr lang="es-MX" sz="3000" kern="1200" dirty="0" smtClean="0">
              <a:solidFill>
                <a:schemeClr val="tx1"/>
              </a:solidFill>
            </a:rPr>
            <a:t>Estado nutricional</a:t>
          </a:r>
          <a:endParaRPr lang="es-ES" sz="3000" kern="1200" dirty="0" smtClean="0">
            <a:solidFill>
              <a:schemeClr val="tx1"/>
            </a:solidFill>
          </a:endParaRPr>
        </a:p>
      </dsp:txBody>
      <dsp:txXfrm>
        <a:off x="3541290" y="1020610"/>
        <a:ext cx="2449296" cy="2146951"/>
      </dsp:txXfrm>
    </dsp:sp>
    <dsp:sp modelId="{7FD0DEAB-25B1-4015-9CEF-93984E034F95}">
      <dsp:nvSpPr>
        <dsp:cNvPr id="0" name=""/>
        <dsp:cNvSpPr/>
      </dsp:nvSpPr>
      <dsp:spPr>
        <a:xfrm>
          <a:off x="5528455" y="10280"/>
          <a:ext cx="462131" cy="462131"/>
        </a:xfrm>
        <a:prstGeom prst="triangle">
          <a:avLst>
            <a:gd name="adj" fmla="val 100000"/>
          </a:avLst>
        </a:prstGeom>
        <a:gradFill rotWithShape="0">
          <a:gsLst>
            <a:gs pos="0">
              <a:schemeClr val="accent4">
                <a:hueOff val="2057666"/>
                <a:satOff val="74400"/>
                <a:lumOff val="-295"/>
                <a:alphaOff val="0"/>
                <a:tint val="68000"/>
                <a:alpha val="90000"/>
                <a:lumMod val="100000"/>
              </a:schemeClr>
            </a:gs>
            <a:gs pos="100000">
              <a:schemeClr val="accent4">
                <a:hueOff val="2057666"/>
                <a:satOff val="74400"/>
                <a:lumOff val="-295"/>
                <a:alphaOff val="0"/>
                <a:tint val="90000"/>
                <a:lumMod val="95000"/>
              </a:schemeClr>
            </a:gs>
          </a:gsLst>
          <a:lin ang="5400000" scaled="1"/>
        </a:gradFill>
        <a:ln w="12700" cap="rnd" cmpd="sng" algn="ctr">
          <a:solidFill>
            <a:schemeClr val="accent4">
              <a:hueOff val="2057666"/>
              <a:satOff val="74400"/>
              <a:lumOff val="-295"/>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79E82A31-A30D-4403-A42F-8D8591D1C976}">
      <dsp:nvSpPr>
        <dsp:cNvPr id="0" name=""/>
        <dsp:cNvSpPr/>
      </dsp:nvSpPr>
      <dsp:spPr>
        <a:xfrm rot="5400000">
          <a:off x="7082836" y="-531948"/>
          <a:ext cx="1630420" cy="2712983"/>
        </a:xfrm>
        <a:prstGeom prst="corner">
          <a:avLst>
            <a:gd name="adj1" fmla="val 16120"/>
            <a:gd name="adj2" fmla="val 16110"/>
          </a:avLst>
        </a:prstGeom>
        <a:gradFill rotWithShape="0">
          <a:gsLst>
            <a:gs pos="0">
              <a:schemeClr val="accent4">
                <a:hueOff val="2743554"/>
                <a:satOff val="99200"/>
                <a:lumOff val="-393"/>
                <a:alphaOff val="0"/>
                <a:tint val="68000"/>
                <a:alpha val="90000"/>
                <a:lumMod val="100000"/>
              </a:schemeClr>
            </a:gs>
            <a:gs pos="100000">
              <a:schemeClr val="accent4">
                <a:hueOff val="2743554"/>
                <a:satOff val="99200"/>
                <a:lumOff val="-393"/>
                <a:alphaOff val="0"/>
                <a:tint val="90000"/>
                <a:lumMod val="95000"/>
              </a:schemeClr>
            </a:gs>
          </a:gsLst>
          <a:lin ang="5400000" scaled="1"/>
        </a:gradFill>
        <a:ln w="12700" cap="rnd" cmpd="sng" algn="ctr">
          <a:solidFill>
            <a:schemeClr val="accent4">
              <a:hueOff val="2743554"/>
              <a:satOff val="99200"/>
              <a:lumOff val="-393"/>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AFD1F7F-14E5-42BB-861D-A4808062FC5D}">
      <dsp:nvSpPr>
        <dsp:cNvPr id="0" name=""/>
        <dsp:cNvSpPr/>
      </dsp:nvSpPr>
      <dsp:spPr>
        <a:xfrm>
          <a:off x="6810678" y="278649"/>
          <a:ext cx="2449296" cy="214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s-ES" sz="3000" kern="1200" dirty="0" smtClean="0">
              <a:solidFill>
                <a:schemeClr val="tx1"/>
              </a:solidFill>
            </a:rPr>
            <a:t>Enfermedades simultáneas</a:t>
          </a:r>
        </a:p>
        <a:p>
          <a:pPr lvl="0" algn="l" defTabSz="1333500">
            <a:lnSpc>
              <a:spcPct val="90000"/>
            </a:lnSpc>
            <a:spcBef>
              <a:spcPct val="0"/>
            </a:spcBef>
            <a:spcAft>
              <a:spcPct val="35000"/>
            </a:spcAft>
          </a:pPr>
          <a:r>
            <a:rPr lang="es-ES" sz="3000" kern="1200" dirty="0" smtClean="0">
              <a:solidFill>
                <a:schemeClr val="tx1"/>
              </a:solidFill>
            </a:rPr>
            <a:t>Estado emocional </a:t>
          </a:r>
          <a:endParaRPr lang="es-ES" sz="3000" kern="1200" dirty="0">
            <a:solidFill>
              <a:schemeClr val="tx1"/>
            </a:solidFill>
          </a:endParaRPr>
        </a:p>
      </dsp:txBody>
      <dsp:txXfrm>
        <a:off x="6810678" y="278649"/>
        <a:ext cx="2449296" cy="21469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732C-2299-4690-B6CC-D839DE963A63}">
      <dsp:nvSpPr>
        <dsp:cNvPr id="0" name=""/>
        <dsp:cNvSpPr/>
      </dsp:nvSpPr>
      <dsp:spPr>
        <a:xfrm>
          <a:off x="0" y="1851667"/>
          <a:ext cx="10549719" cy="403200"/>
        </a:xfrm>
        <a:prstGeom prst="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5290A3-4F7B-4FED-A135-45694A84E20C}">
      <dsp:nvSpPr>
        <dsp:cNvPr id="0" name=""/>
        <dsp:cNvSpPr/>
      </dsp:nvSpPr>
      <dsp:spPr>
        <a:xfrm>
          <a:off x="439569" y="1342436"/>
          <a:ext cx="8124613" cy="807846"/>
        </a:xfrm>
        <a:prstGeom prst="roundRect">
          <a:avLst/>
        </a:prstGeom>
        <a:solidFill>
          <a:srgbClr val="FFFF99"/>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128" tIns="0" rIns="279128" bIns="0" numCol="1" spcCol="1270" anchor="ctr" anchorCtr="0">
          <a:noAutofit/>
        </a:bodyPr>
        <a:lstStyle/>
        <a:p>
          <a:pPr lvl="0" algn="l" defTabSz="711200">
            <a:lnSpc>
              <a:spcPct val="90000"/>
            </a:lnSpc>
            <a:spcBef>
              <a:spcPct val="0"/>
            </a:spcBef>
            <a:spcAft>
              <a:spcPct val="35000"/>
            </a:spcAft>
          </a:pPr>
          <a:r>
            <a:rPr lang="es-MX" sz="1600" b="1" kern="1200" dirty="0" err="1" smtClean="0">
              <a:solidFill>
                <a:srgbClr val="3366CC"/>
              </a:solidFill>
            </a:rPr>
            <a:t>Proteina</a:t>
          </a:r>
          <a:r>
            <a:rPr lang="es-MX" sz="1600" b="1" kern="1200" dirty="0" smtClean="0">
              <a:solidFill>
                <a:srgbClr val="3366CC"/>
              </a:solidFill>
            </a:rPr>
            <a:t> fijadora de </a:t>
          </a:r>
          <a:r>
            <a:rPr lang="es-MX" sz="1600" b="1" kern="1200" dirty="0" err="1" smtClean="0">
              <a:solidFill>
                <a:srgbClr val="3366CC"/>
              </a:solidFill>
            </a:rPr>
            <a:t>lipopolisacarido</a:t>
          </a:r>
          <a:r>
            <a:rPr lang="es-MX" sz="1600" b="1" kern="1200" dirty="0" smtClean="0">
              <a:solidFill>
                <a:srgbClr val="3366CC"/>
              </a:solidFill>
            </a:rPr>
            <a:t> (Gram negativas)hacen reaccionar a los macrófagos para producir citoquinas (depuración bacterias)  </a:t>
          </a:r>
        </a:p>
      </dsp:txBody>
      <dsp:txXfrm>
        <a:off x="479005" y="1381872"/>
        <a:ext cx="8045741" cy="728974"/>
      </dsp:txXfrm>
    </dsp:sp>
    <dsp:sp modelId="{3061392A-A56A-41BE-8E48-A94881993408}">
      <dsp:nvSpPr>
        <dsp:cNvPr id="0" name=""/>
        <dsp:cNvSpPr/>
      </dsp:nvSpPr>
      <dsp:spPr>
        <a:xfrm>
          <a:off x="0" y="2577427"/>
          <a:ext cx="10549719" cy="403200"/>
        </a:xfrm>
        <a:prstGeom prst="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C022FC-06DD-4717-82F9-ED6F8A416332}">
      <dsp:nvSpPr>
        <dsp:cNvPr id="0" name=""/>
        <dsp:cNvSpPr/>
      </dsp:nvSpPr>
      <dsp:spPr>
        <a:xfrm>
          <a:off x="527486" y="2424603"/>
          <a:ext cx="7945015" cy="472320"/>
        </a:xfrm>
        <a:prstGeom prst="roundRect">
          <a:avLst/>
        </a:prstGeom>
        <a:solidFill>
          <a:schemeClr val="accent6">
            <a:lumMod val="40000"/>
            <a:lumOff val="6000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128" tIns="0" rIns="279128" bIns="0" numCol="1" spcCol="1270" anchor="ctr" anchorCtr="0">
          <a:noAutofit/>
        </a:bodyPr>
        <a:lstStyle/>
        <a:p>
          <a:pPr lvl="0" algn="l" defTabSz="711200">
            <a:lnSpc>
              <a:spcPct val="90000"/>
            </a:lnSpc>
            <a:spcBef>
              <a:spcPct val="0"/>
            </a:spcBef>
            <a:spcAft>
              <a:spcPct val="35000"/>
            </a:spcAft>
          </a:pPr>
          <a:r>
            <a:rPr lang="es-MX" sz="1600" b="1" kern="1200" dirty="0" err="1" smtClean="0">
              <a:solidFill>
                <a:srgbClr val="3366CC"/>
              </a:solidFill>
            </a:rPr>
            <a:t>Defensinas</a:t>
          </a:r>
          <a:r>
            <a:rPr lang="es-MX" sz="1600" b="1" kern="1200" dirty="0" smtClean="0">
              <a:solidFill>
                <a:srgbClr val="3366CC"/>
              </a:solidFill>
            </a:rPr>
            <a:t>: Proteínas ricas en iones , antibióticos naturales  que se hallan en piel y mucosas</a:t>
          </a:r>
          <a:endParaRPr lang="es-ES" sz="1600" b="1" kern="1200" dirty="0">
            <a:solidFill>
              <a:srgbClr val="3366CC"/>
            </a:solidFill>
          </a:endParaRPr>
        </a:p>
      </dsp:txBody>
      <dsp:txXfrm>
        <a:off x="550543" y="2447660"/>
        <a:ext cx="7898901" cy="426206"/>
      </dsp:txXfrm>
    </dsp:sp>
    <dsp:sp modelId="{6CF20CD8-2142-4B3C-AB35-216BB588F242}">
      <dsp:nvSpPr>
        <dsp:cNvPr id="0" name=""/>
        <dsp:cNvSpPr/>
      </dsp:nvSpPr>
      <dsp:spPr>
        <a:xfrm>
          <a:off x="0" y="3303187"/>
          <a:ext cx="10549719" cy="403200"/>
        </a:xfrm>
        <a:prstGeom prst="rect">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A15DDF-457B-4898-AF06-1FA3FA1060A9}">
      <dsp:nvSpPr>
        <dsp:cNvPr id="0" name=""/>
        <dsp:cNvSpPr/>
      </dsp:nvSpPr>
      <dsp:spPr>
        <a:xfrm>
          <a:off x="527486" y="3110410"/>
          <a:ext cx="7384804" cy="472320"/>
        </a:xfrm>
        <a:prstGeom prst="roundRect">
          <a:avLst/>
        </a:prstGeom>
        <a:solidFill>
          <a:srgbClr val="66FF99"/>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128" tIns="0" rIns="279128" bIns="0" numCol="1" spcCol="1270" anchor="ctr" anchorCtr="0">
          <a:noAutofit/>
        </a:bodyPr>
        <a:lstStyle/>
        <a:p>
          <a:pPr lvl="0" algn="l" defTabSz="711200">
            <a:lnSpc>
              <a:spcPct val="90000"/>
            </a:lnSpc>
            <a:spcBef>
              <a:spcPct val="0"/>
            </a:spcBef>
            <a:spcAft>
              <a:spcPct val="35000"/>
            </a:spcAft>
          </a:pPr>
          <a:r>
            <a:rPr lang="es-MX" sz="1600" b="1" kern="1200" dirty="0" smtClean="0">
              <a:solidFill>
                <a:srgbClr val="3366CC"/>
              </a:solidFill>
            </a:rPr>
            <a:t>Sistema del Complemento</a:t>
          </a:r>
          <a:endParaRPr lang="es-ES" sz="1600" b="1" kern="1200" dirty="0">
            <a:solidFill>
              <a:srgbClr val="3366CC"/>
            </a:solidFill>
          </a:endParaRPr>
        </a:p>
      </dsp:txBody>
      <dsp:txXfrm>
        <a:off x="550543" y="3133467"/>
        <a:ext cx="7338690"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C906C-9116-4495-8D21-9A6FBAE1228D}">
      <dsp:nvSpPr>
        <dsp:cNvPr id="0" name=""/>
        <dsp:cNvSpPr/>
      </dsp:nvSpPr>
      <dsp:spPr>
        <a:xfrm>
          <a:off x="4062126" y="142882"/>
          <a:ext cx="2728289" cy="2728289"/>
        </a:xfrm>
        <a:prstGeom prst="ellipse">
          <a:avLst/>
        </a:prstGeom>
        <a:solidFill>
          <a:schemeClr val="accent6">
            <a:shade val="80000"/>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MX" sz="1900" b="1" kern="1200" dirty="0" smtClean="0">
              <a:solidFill>
                <a:schemeClr val="tx2"/>
              </a:solidFill>
            </a:rPr>
            <a:t>Bacterias</a:t>
          </a:r>
          <a:endParaRPr lang="es-ES" sz="1900" b="1" kern="1200" dirty="0">
            <a:solidFill>
              <a:schemeClr val="tx2"/>
            </a:solidFill>
          </a:endParaRPr>
        </a:p>
      </dsp:txBody>
      <dsp:txXfrm>
        <a:off x="4376928" y="510152"/>
        <a:ext cx="2098684" cy="865707"/>
      </dsp:txXfrm>
    </dsp:sp>
    <dsp:sp modelId="{A779DBF3-A25C-46A3-ADDC-77D1648F2DBA}">
      <dsp:nvSpPr>
        <dsp:cNvPr id="0" name=""/>
        <dsp:cNvSpPr/>
      </dsp:nvSpPr>
      <dsp:spPr>
        <a:xfrm>
          <a:off x="5776631" y="142876"/>
          <a:ext cx="2728289" cy="2728289"/>
        </a:xfrm>
        <a:prstGeom prst="ellipse">
          <a:avLst/>
        </a:prstGeom>
        <a:solidFill>
          <a:schemeClr val="accent6">
            <a:shade val="80000"/>
            <a:alpha val="50000"/>
            <a:hueOff val="-238173"/>
            <a:satOff val="-4346"/>
            <a:lumOff val="18889"/>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MX" sz="1900" b="1" kern="1200" dirty="0" smtClean="0"/>
            <a:t>Parásitos</a:t>
          </a:r>
          <a:endParaRPr lang="es-ES" sz="1900" b="1" kern="1200" dirty="0"/>
        </a:p>
      </dsp:txBody>
      <dsp:txXfrm>
        <a:off x="7245710" y="457678"/>
        <a:ext cx="1049342" cy="2098684"/>
      </dsp:txXfrm>
    </dsp:sp>
    <dsp:sp modelId="{17663282-54A3-4F0D-A619-6DD5304391FA}">
      <dsp:nvSpPr>
        <dsp:cNvPr id="0" name=""/>
        <dsp:cNvSpPr/>
      </dsp:nvSpPr>
      <dsp:spPr>
        <a:xfrm>
          <a:off x="5705211" y="2000262"/>
          <a:ext cx="2728289" cy="2728289"/>
        </a:xfrm>
        <a:prstGeom prst="ellipse">
          <a:avLst/>
        </a:prstGeom>
        <a:solidFill>
          <a:schemeClr val="accent6">
            <a:shade val="80000"/>
            <a:alpha val="50000"/>
            <a:hueOff val="-476345"/>
            <a:satOff val="-8691"/>
            <a:lumOff val="37779"/>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MX" sz="1900" b="1" kern="1200" dirty="0" smtClean="0"/>
            <a:t>Hongos</a:t>
          </a:r>
          <a:endParaRPr lang="es-ES" sz="1900" b="1" kern="1200" dirty="0"/>
        </a:p>
      </dsp:txBody>
      <dsp:txXfrm>
        <a:off x="6020013" y="3495574"/>
        <a:ext cx="2098684" cy="865707"/>
      </dsp:txXfrm>
    </dsp:sp>
    <dsp:sp modelId="{E6B6255F-7DF7-46D7-9E3F-DD82B78507DF}">
      <dsp:nvSpPr>
        <dsp:cNvPr id="0" name=""/>
        <dsp:cNvSpPr/>
      </dsp:nvSpPr>
      <dsp:spPr>
        <a:xfrm>
          <a:off x="3919252" y="1857387"/>
          <a:ext cx="2728289" cy="2728289"/>
        </a:xfrm>
        <a:prstGeom prst="ellipse">
          <a:avLst/>
        </a:prstGeom>
        <a:solidFill>
          <a:schemeClr val="accent6">
            <a:shade val="80000"/>
            <a:alpha val="50000"/>
            <a:hueOff val="-238173"/>
            <a:satOff val="-4346"/>
            <a:lumOff val="18889"/>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MX" sz="1900" kern="1200" dirty="0" smtClean="0"/>
            <a:t>      </a:t>
          </a:r>
          <a:r>
            <a:rPr lang="es-MX" sz="1900" b="1" kern="1200" dirty="0" smtClean="0"/>
            <a:t>Virus</a:t>
          </a:r>
          <a:endParaRPr lang="es-ES" sz="1900" b="1" kern="1200" dirty="0"/>
        </a:p>
      </dsp:txBody>
      <dsp:txXfrm>
        <a:off x="4129120" y="2172190"/>
        <a:ext cx="1049342" cy="20986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7943C-931B-4A93-87EF-0D924A5BA346}">
      <dsp:nvSpPr>
        <dsp:cNvPr id="0" name=""/>
        <dsp:cNvSpPr/>
      </dsp:nvSpPr>
      <dsp:spPr>
        <a:xfrm>
          <a:off x="3143039" y="301825"/>
          <a:ext cx="4227377" cy="3900514"/>
        </a:xfrm>
        <a:prstGeom prst="pie">
          <a:avLst>
            <a:gd name="adj1" fmla="val 16200000"/>
            <a:gd name="adj2" fmla="val 18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tx1"/>
              </a:solidFill>
            </a:rPr>
            <a:t>Manifestaciones agudas, recurrente ,crónicas</a:t>
          </a:r>
          <a:endParaRPr lang="es-ES" sz="1600" b="1" kern="1200" dirty="0">
            <a:solidFill>
              <a:schemeClr val="tx1"/>
            </a:solidFill>
          </a:endParaRPr>
        </a:p>
      </dsp:txBody>
      <dsp:txXfrm>
        <a:off x="5370968" y="1128363"/>
        <a:ext cx="1509777" cy="1160867"/>
      </dsp:txXfrm>
    </dsp:sp>
    <dsp:sp modelId="{911DD9CE-2AB6-49B9-8242-B23EB415AD61}">
      <dsp:nvSpPr>
        <dsp:cNvPr id="0" name=""/>
        <dsp:cNvSpPr/>
      </dsp:nvSpPr>
      <dsp:spPr>
        <a:xfrm>
          <a:off x="3226139" y="441129"/>
          <a:ext cx="3900514" cy="3900514"/>
        </a:xfrm>
        <a:prstGeom prst="pie">
          <a:avLst>
            <a:gd name="adj1" fmla="val 1800000"/>
            <a:gd name="adj2" fmla="val 90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tx1"/>
              </a:solidFill>
            </a:rPr>
            <a:t>Cuadro clínico localizado o multiorganico (edad, estado </a:t>
          </a:r>
          <a:r>
            <a:rPr lang="es-MX" sz="1600" b="1" kern="1200" dirty="0" err="1" smtClean="0">
              <a:solidFill>
                <a:schemeClr val="tx1"/>
              </a:solidFill>
            </a:rPr>
            <a:t>inmunologico</a:t>
          </a:r>
          <a:r>
            <a:rPr lang="es-MX" sz="1600" b="1" kern="1200" dirty="0" smtClean="0">
              <a:solidFill>
                <a:schemeClr val="tx1"/>
              </a:solidFill>
            </a:rPr>
            <a:t>)</a:t>
          </a:r>
          <a:endParaRPr lang="es-ES" sz="1600" b="1" kern="1200" dirty="0">
            <a:solidFill>
              <a:schemeClr val="tx1"/>
            </a:solidFill>
          </a:endParaRPr>
        </a:p>
      </dsp:txBody>
      <dsp:txXfrm>
        <a:off x="4154833" y="2971820"/>
        <a:ext cx="2089561" cy="1021563"/>
      </dsp:txXfrm>
    </dsp:sp>
    <dsp:sp modelId="{B8ED36E9-434E-4DCA-825A-46CC810614D7}">
      <dsp:nvSpPr>
        <dsp:cNvPr id="0" name=""/>
        <dsp:cNvSpPr/>
      </dsp:nvSpPr>
      <dsp:spPr>
        <a:xfrm>
          <a:off x="3104696" y="301825"/>
          <a:ext cx="3982737" cy="3900514"/>
        </a:xfrm>
        <a:prstGeom prst="pie">
          <a:avLst>
            <a:gd name="adj1" fmla="val 9000000"/>
            <a:gd name="adj2" fmla="val 162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solidFill>
                <a:schemeClr val="tx1"/>
              </a:solidFill>
            </a:rPr>
            <a:t>Dependen metabolismo célula huésped para replicarse</a:t>
          </a:r>
          <a:endParaRPr lang="es-ES" sz="1600" b="1" kern="1200" dirty="0">
            <a:solidFill>
              <a:schemeClr val="tx1"/>
            </a:solidFill>
          </a:endParaRPr>
        </a:p>
      </dsp:txBody>
      <dsp:txXfrm>
        <a:off x="3566029" y="1128363"/>
        <a:ext cx="1422406" cy="1160867"/>
      </dsp:txXfrm>
    </dsp:sp>
    <dsp:sp modelId="{ABA401C7-69AC-4B21-B039-770CEDE610E2}">
      <dsp:nvSpPr>
        <dsp:cNvPr id="0" name=""/>
        <dsp:cNvSpPr/>
      </dsp:nvSpPr>
      <dsp:spPr>
        <a:xfrm>
          <a:off x="3063698" y="60365"/>
          <a:ext cx="4383435" cy="43834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7EF245-CEFC-4D85-9CD7-DEA3EC3DD149}">
      <dsp:nvSpPr>
        <dsp:cNvPr id="0" name=""/>
        <dsp:cNvSpPr/>
      </dsp:nvSpPr>
      <dsp:spPr>
        <a:xfrm>
          <a:off x="2984679" y="199422"/>
          <a:ext cx="4383435" cy="43834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B773F4-8528-456C-B0FF-262F55E3E91D}">
      <dsp:nvSpPr>
        <dsp:cNvPr id="0" name=""/>
        <dsp:cNvSpPr/>
      </dsp:nvSpPr>
      <dsp:spPr>
        <a:xfrm>
          <a:off x="2903637" y="60365"/>
          <a:ext cx="4383435" cy="43834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6078B-A9F6-49FE-BF2A-1D6B78A4D2D2}">
      <dsp:nvSpPr>
        <dsp:cNvPr id="0" name=""/>
        <dsp:cNvSpPr/>
      </dsp:nvSpPr>
      <dsp:spPr>
        <a:xfrm>
          <a:off x="3609862" y="58978"/>
          <a:ext cx="2424909" cy="1226141"/>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es-MX" sz="2000" b="1" i="0" u="none" strike="noStrike" kern="1200" cap="none" spc="0" normalizeH="0" baseline="0" noProof="0" dirty="0" smtClean="0">
              <a:ln/>
              <a:solidFill>
                <a:schemeClr val="tx1"/>
              </a:solidFill>
              <a:effectLst/>
              <a:uLnTx/>
              <a:uFillTx/>
              <a:latin typeface="+mn-lt"/>
              <a:ea typeface="+mn-ea"/>
              <a:cs typeface="+mn-cs"/>
            </a:rPr>
            <a:t>Interacción entre huésped y patógeno y afecta a los 2 de manera inevitable</a:t>
          </a:r>
          <a:endParaRPr lang="es-ES" sz="2000" b="1" kern="1200" spc="0" dirty="0">
            <a:solidFill>
              <a:schemeClr val="tx1"/>
            </a:solidFill>
            <a:latin typeface="Arial" pitchFamily="34" charset="0"/>
            <a:cs typeface="Arial" pitchFamily="34" charset="0"/>
          </a:endParaRPr>
        </a:p>
      </dsp:txBody>
      <dsp:txXfrm>
        <a:off x="3669717" y="118833"/>
        <a:ext cx="2305199" cy="1106431"/>
      </dsp:txXfrm>
    </dsp:sp>
    <dsp:sp modelId="{4D2F7FB8-C571-4206-8D3C-CD70AAA1CE44}">
      <dsp:nvSpPr>
        <dsp:cNvPr id="0" name=""/>
        <dsp:cNvSpPr/>
      </dsp:nvSpPr>
      <dsp:spPr>
        <a:xfrm>
          <a:off x="3983490" y="1252698"/>
          <a:ext cx="4242834" cy="4242834"/>
        </a:xfrm>
        <a:custGeom>
          <a:avLst/>
          <a:gdLst/>
          <a:ahLst/>
          <a:cxnLst/>
          <a:rect l="0" t="0" r="0" b="0"/>
          <a:pathLst>
            <a:path>
              <a:moveTo>
                <a:pt x="2070250" y="617"/>
              </a:moveTo>
              <a:arcTo wR="2121417" hR="2121417" stAng="16117076" swAng="3126500"/>
            </a:path>
          </a:pathLst>
        </a:custGeom>
        <a:noFill/>
        <a:ln w="12700" cap="rnd"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0B799EF-0E8B-4E90-8DB2-5515F6A9FE5D}">
      <dsp:nvSpPr>
        <dsp:cNvPr id="0" name=""/>
        <dsp:cNvSpPr/>
      </dsp:nvSpPr>
      <dsp:spPr>
        <a:xfrm>
          <a:off x="6655827" y="2045946"/>
          <a:ext cx="2358226" cy="1282749"/>
        </a:xfrm>
        <a:prstGeom prst="roundRect">
          <a:avLst/>
        </a:prstGeom>
        <a:gradFill rotWithShape="0">
          <a:gsLst>
            <a:gs pos="0">
              <a:schemeClr val="accent4">
                <a:hueOff val="914518"/>
                <a:satOff val="33067"/>
                <a:lumOff val="-131"/>
                <a:alphaOff val="0"/>
                <a:tint val="98000"/>
                <a:lumMod val="110000"/>
              </a:schemeClr>
            </a:gs>
            <a:gs pos="84000">
              <a:schemeClr val="accent4">
                <a:hueOff val="914518"/>
                <a:satOff val="33067"/>
                <a:lumOff val="-131"/>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es-MX" sz="2000" b="1" i="0" u="none" strike="noStrike" kern="1200" cap="none" spc="0" normalizeH="0" baseline="0" noProof="0" dirty="0" smtClean="0">
              <a:ln/>
              <a:solidFill>
                <a:schemeClr val="tx1"/>
              </a:solidFill>
              <a:effectLst/>
              <a:uLnTx/>
              <a:uFillTx/>
              <a:latin typeface="+mn-lt"/>
              <a:ea typeface="+mn-ea"/>
              <a:cs typeface="+mn-cs"/>
            </a:rPr>
            <a:t>Se requiere de proceso patogénico en varias etapas</a:t>
          </a:r>
          <a:endParaRPr lang="es-ES" sz="2000" b="1" kern="1200" spc="0" dirty="0" smtClean="0">
            <a:solidFill>
              <a:schemeClr val="tx1"/>
            </a:solidFill>
            <a:latin typeface="Arial" pitchFamily="34" charset="0"/>
            <a:cs typeface="Arial" pitchFamily="34" charset="0"/>
          </a:endParaRPr>
        </a:p>
      </dsp:txBody>
      <dsp:txXfrm>
        <a:off x="6718446" y="2108565"/>
        <a:ext cx="2232988" cy="1157511"/>
      </dsp:txXfrm>
    </dsp:sp>
    <dsp:sp modelId="{132653BF-D1B5-41CB-BA4F-0DC9297E4879}">
      <dsp:nvSpPr>
        <dsp:cNvPr id="0" name=""/>
        <dsp:cNvSpPr/>
      </dsp:nvSpPr>
      <dsp:spPr>
        <a:xfrm>
          <a:off x="3919847" y="-3227"/>
          <a:ext cx="4242834" cy="4242834"/>
        </a:xfrm>
        <a:custGeom>
          <a:avLst/>
          <a:gdLst/>
          <a:ahLst/>
          <a:cxnLst/>
          <a:rect l="0" t="0" r="0" b="0"/>
          <a:pathLst>
            <a:path>
              <a:moveTo>
                <a:pt x="3852659" y="3347473"/>
              </a:moveTo>
              <a:arcTo wR="2121417" hR="2121417" stAng="2118355" swAng="3129902"/>
            </a:path>
          </a:pathLst>
        </a:custGeom>
        <a:noFill/>
        <a:ln w="12700" cap="rnd" cmpd="sng" algn="ctr">
          <a:solidFill>
            <a:schemeClr val="accent4">
              <a:hueOff val="914518"/>
              <a:satOff val="33067"/>
              <a:lumOff val="-131"/>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2E4DCC5-E341-42B1-A4D3-1D5208147BD2}">
      <dsp:nvSpPr>
        <dsp:cNvPr id="0" name=""/>
        <dsp:cNvSpPr/>
      </dsp:nvSpPr>
      <dsp:spPr>
        <a:xfrm>
          <a:off x="3381809" y="4238294"/>
          <a:ext cx="2814273" cy="1289047"/>
        </a:xfrm>
        <a:prstGeom prst="roundRect">
          <a:avLst/>
        </a:prstGeom>
        <a:gradFill rotWithShape="0">
          <a:gsLst>
            <a:gs pos="0">
              <a:schemeClr val="accent4">
                <a:hueOff val="1829036"/>
                <a:satOff val="66133"/>
                <a:lumOff val="-262"/>
                <a:alphaOff val="0"/>
                <a:tint val="98000"/>
                <a:lumMod val="110000"/>
              </a:schemeClr>
            </a:gs>
            <a:gs pos="84000">
              <a:schemeClr val="accent4">
                <a:hueOff val="1829036"/>
                <a:satOff val="66133"/>
                <a:lumOff val="-262"/>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kumimoji="0" lang="es-MX" sz="2000" b="1" i="0" u="none" strike="noStrike" kern="1200" cap="none" spc="0" normalizeH="0" baseline="0" noProof="0" dirty="0" smtClean="0">
              <a:ln/>
              <a:solidFill>
                <a:schemeClr val="tx1"/>
              </a:solidFill>
              <a:effectLst/>
              <a:uLnTx/>
              <a:uFillTx/>
              <a:latin typeface="+mn-lt"/>
              <a:ea typeface="+mn-ea"/>
              <a:cs typeface="+mn-cs"/>
            </a:rPr>
            <a:t>El patógeno debe recurrir a estrategias específicas durante cada una de esta etapas</a:t>
          </a:r>
          <a:endParaRPr lang="es-ES" sz="2000" b="1" kern="1200" spc="0" dirty="0">
            <a:solidFill>
              <a:schemeClr val="tx1"/>
            </a:solidFill>
            <a:latin typeface="Arial" pitchFamily="34" charset="0"/>
            <a:cs typeface="Arial" pitchFamily="34" charset="0"/>
          </a:endParaRPr>
        </a:p>
      </dsp:txBody>
      <dsp:txXfrm>
        <a:off x="3444735" y="4301220"/>
        <a:ext cx="2688421" cy="1163195"/>
      </dsp:txXfrm>
    </dsp:sp>
    <dsp:sp modelId="{B6703B2F-6EA2-45BB-97B8-24FD3FC3D714}">
      <dsp:nvSpPr>
        <dsp:cNvPr id="0" name=""/>
        <dsp:cNvSpPr/>
      </dsp:nvSpPr>
      <dsp:spPr>
        <a:xfrm>
          <a:off x="1150266" y="293522"/>
          <a:ext cx="4242834" cy="4242834"/>
        </a:xfrm>
        <a:custGeom>
          <a:avLst/>
          <a:gdLst/>
          <a:ahLst/>
          <a:cxnLst/>
          <a:rect l="0" t="0" r="0" b="0"/>
          <a:pathLst>
            <a:path>
              <a:moveTo>
                <a:pt x="2209304" y="4241013"/>
              </a:moveTo>
              <a:arcTo wR="2121417" hR="2121417" stAng="5257539" swAng="3725780"/>
            </a:path>
          </a:pathLst>
        </a:custGeom>
        <a:noFill/>
        <a:ln w="12700" cap="rnd" cmpd="sng" algn="ctr">
          <a:solidFill>
            <a:schemeClr val="accent4">
              <a:hueOff val="1829036"/>
              <a:satOff val="66133"/>
              <a:lumOff val="-262"/>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D391646-EB25-4691-9013-C2E513028D3A}">
      <dsp:nvSpPr>
        <dsp:cNvPr id="0" name=""/>
        <dsp:cNvSpPr/>
      </dsp:nvSpPr>
      <dsp:spPr>
        <a:xfrm>
          <a:off x="169502" y="2182516"/>
          <a:ext cx="2358226" cy="1282749"/>
        </a:xfrm>
        <a:prstGeom prst="roundRect">
          <a:avLst/>
        </a:prstGeom>
        <a:gradFill rotWithShape="0">
          <a:gsLst>
            <a:gs pos="0">
              <a:schemeClr val="accent4">
                <a:hueOff val="2743554"/>
                <a:satOff val="99200"/>
                <a:lumOff val="-393"/>
                <a:alphaOff val="0"/>
                <a:tint val="98000"/>
                <a:lumMod val="110000"/>
              </a:schemeClr>
            </a:gs>
            <a:gs pos="84000">
              <a:schemeClr val="accent4">
                <a:hueOff val="2743554"/>
                <a:satOff val="99200"/>
                <a:lumOff val="-393"/>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es-MX" sz="2000" b="1" i="0" u="none" strike="noStrike" kern="1200" cap="none" spc="0" normalizeH="0" baseline="0" noProof="0" dirty="0" smtClean="0">
              <a:ln/>
              <a:solidFill>
                <a:schemeClr val="tx1"/>
              </a:solidFill>
              <a:effectLst/>
              <a:uLnTx/>
              <a:uFillTx/>
              <a:latin typeface="+mn-lt"/>
              <a:ea typeface="+mn-ea"/>
              <a:cs typeface="+mn-cs"/>
            </a:rPr>
            <a:t>Las estrategias especificas</a:t>
          </a:r>
          <a:r>
            <a:rPr kumimoji="0" lang="es-MX" sz="2000" b="1" i="0" u="none" strike="noStrike" kern="1200" cap="none" spc="0" normalizeH="0" noProof="0" dirty="0" smtClean="0">
              <a:ln/>
              <a:solidFill>
                <a:schemeClr val="tx1"/>
              </a:solidFill>
              <a:effectLst/>
              <a:uLnTx/>
              <a:uFillTx/>
              <a:latin typeface="+mn-lt"/>
              <a:ea typeface="+mn-ea"/>
              <a:cs typeface="+mn-cs"/>
            </a:rPr>
            <a:t> de </a:t>
          </a:r>
          <a:r>
            <a:rPr kumimoji="0" lang="es-MX" sz="2000" b="1" i="0" u="none" strike="noStrike" kern="1200" cap="none" spc="0" normalizeH="0" baseline="0" noProof="0" dirty="0" smtClean="0">
              <a:ln/>
              <a:solidFill>
                <a:schemeClr val="tx1"/>
              </a:solidFill>
              <a:effectLst/>
              <a:uLnTx/>
              <a:uFillTx/>
              <a:latin typeface="+mn-lt"/>
              <a:ea typeface="+mn-ea"/>
              <a:cs typeface="+mn-cs"/>
            </a:rPr>
            <a:t>las bacterias, virus , son semejantes conceptualmente</a:t>
          </a:r>
          <a:endParaRPr lang="es-ES" sz="2000" b="1" kern="1200" spc="0" dirty="0">
            <a:solidFill>
              <a:schemeClr val="tx1"/>
            </a:solidFill>
            <a:latin typeface="Arial" pitchFamily="34" charset="0"/>
            <a:cs typeface="Arial" pitchFamily="34" charset="0"/>
          </a:endParaRPr>
        </a:p>
      </dsp:txBody>
      <dsp:txXfrm>
        <a:off x="232121" y="2245135"/>
        <a:ext cx="2232988" cy="1157511"/>
      </dsp:txXfrm>
    </dsp:sp>
    <dsp:sp modelId="{CA6A9EC6-ACE4-4048-9453-AA415A118198}">
      <dsp:nvSpPr>
        <dsp:cNvPr id="0" name=""/>
        <dsp:cNvSpPr/>
      </dsp:nvSpPr>
      <dsp:spPr>
        <a:xfrm>
          <a:off x="1234801" y="876307"/>
          <a:ext cx="4242834" cy="4242834"/>
        </a:xfrm>
        <a:custGeom>
          <a:avLst/>
          <a:gdLst/>
          <a:ahLst/>
          <a:cxnLst/>
          <a:rect l="0" t="0" r="0" b="0"/>
          <a:pathLst>
            <a:path>
              <a:moveTo>
                <a:pt x="172870" y="1282621"/>
              </a:moveTo>
              <a:arcTo wR="2121417" hR="2121417" stAng="12197433" swAng="4373076"/>
            </a:path>
          </a:pathLst>
        </a:custGeom>
        <a:noFill/>
        <a:ln w="12700" cap="rnd" cmpd="sng" algn="ctr">
          <a:solidFill>
            <a:schemeClr val="accent4">
              <a:hueOff val="2743554"/>
              <a:satOff val="99200"/>
              <a:lumOff val="-393"/>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23ABBC5-1214-4382-8E8C-D6D81E61CE45}" type="datetimeFigureOut">
              <a:rPr lang="es-MX" smtClean="0"/>
              <a:t>03/04/2024</a:t>
            </a:fld>
            <a:endParaRPr lang="es-MX"/>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s-MX"/>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9FBD003-680B-4466-A31E-0B3A30534D9E}" type="slidenum">
              <a:rPr lang="es-MX" smtClean="0"/>
              <a:t>‹Nº›</a:t>
            </a:fld>
            <a:endParaRPr lang="es-MX"/>
          </a:p>
        </p:txBody>
      </p:sp>
    </p:spTree>
    <p:extLst>
      <p:ext uri="{BB962C8B-B14F-4D97-AF65-F5344CB8AC3E}">
        <p14:creationId xmlns:p14="http://schemas.microsoft.com/office/powerpoint/2010/main" val="266665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23ABBC5-1214-4382-8E8C-D6D81E61CE45}" type="datetimeFigureOut">
              <a:rPr lang="es-MX" smtClean="0"/>
              <a:t>03/04/2024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151532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023ABBC5-1214-4382-8E8C-D6D81E61CE45}" type="datetimeFigureOut">
              <a:rPr lang="es-MX" smtClean="0"/>
              <a:t>03/04/2024</a:t>
            </a:fld>
            <a:endParaRPr lang="es-MX"/>
          </a:p>
        </p:txBody>
      </p:sp>
      <p:sp>
        <p:nvSpPr>
          <p:cNvPr id="5" name="Footer Placeholder 4"/>
          <p:cNvSpPr>
            <a:spLocks noGrp="1"/>
          </p:cNvSpPr>
          <p:nvPr>
            <p:ph type="ftr" sz="quarter" idx="11"/>
          </p:nvPr>
        </p:nvSpPr>
        <p:spPr>
          <a:xfrm>
            <a:off x="774923" y="5951811"/>
            <a:ext cx="7896279" cy="365125"/>
          </a:xfrm>
        </p:spPr>
        <p:txBody>
          <a:bodyPr/>
          <a:lstStyle/>
          <a:p>
            <a:endParaRPr lang="es-MX"/>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9FBD003-680B-4466-A31E-0B3A30534D9E}" type="slidenum">
              <a:rPr lang="es-MX" smtClean="0"/>
              <a:t>‹Nº›</a:t>
            </a:fld>
            <a:endParaRPr lang="es-MX"/>
          </a:p>
        </p:txBody>
      </p:sp>
    </p:spTree>
    <p:extLst>
      <p:ext uri="{BB962C8B-B14F-4D97-AF65-F5344CB8AC3E}">
        <p14:creationId xmlns:p14="http://schemas.microsoft.com/office/powerpoint/2010/main" val="44964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23ABBC5-1214-4382-8E8C-D6D81E61CE45}" type="datetimeFigureOut">
              <a:rPr lang="es-MX" smtClean="0"/>
              <a:t>03/04/2024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10558300" y="5956137"/>
            <a:ext cx="1052508" cy="365125"/>
          </a:xfrm>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102954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23ABBC5-1214-4382-8E8C-D6D81E61CE45}" type="datetimeFigureOut">
              <a:rPr lang="es-MX" smtClean="0"/>
              <a:t>03/04/2024</a:t>
            </a:fld>
            <a:endParaRPr lang="es-MX"/>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s-MX"/>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9FBD003-680B-4466-A31E-0B3A30534D9E}" type="slidenum">
              <a:rPr lang="es-MX" smtClean="0"/>
              <a:t>‹Nº›</a:t>
            </a:fld>
            <a:endParaRPr lang="es-MX"/>
          </a:p>
        </p:txBody>
      </p:sp>
    </p:spTree>
    <p:extLst>
      <p:ext uri="{BB962C8B-B14F-4D97-AF65-F5344CB8AC3E}">
        <p14:creationId xmlns:p14="http://schemas.microsoft.com/office/powerpoint/2010/main" val="274546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23ABBC5-1214-4382-8E8C-D6D81E61CE45}" type="datetimeFigureOut">
              <a:rPr lang="es-MX" smtClean="0"/>
              <a:t>03/04/2024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3563481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23ABBC5-1214-4382-8E8C-D6D81E61CE45}" type="datetimeFigureOut">
              <a:rPr lang="es-MX" smtClean="0"/>
              <a:t>03/04/2024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59021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23ABBC5-1214-4382-8E8C-D6D81E61CE45}" type="datetimeFigureOut">
              <a:rPr lang="es-MX" smtClean="0"/>
              <a:t>03/04/2024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879677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ABBC5-1214-4382-8E8C-D6D81E61CE45}" type="datetimeFigureOut">
              <a:rPr lang="es-MX" smtClean="0"/>
              <a:t>03/04/2024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21281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023ABBC5-1214-4382-8E8C-D6D81E61CE45}" type="datetimeFigureOut">
              <a:rPr lang="es-MX" smtClean="0"/>
              <a:t>03/04/2024</a:t>
            </a:fld>
            <a:endParaRPr lang="es-MX"/>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9FBD003-680B-4466-A31E-0B3A30534D9E}" type="slidenum">
              <a:rPr lang="es-MX" smtClean="0"/>
              <a:t>‹Nº›</a:t>
            </a:fld>
            <a:endParaRPr lang="es-MX"/>
          </a:p>
        </p:txBody>
      </p:sp>
    </p:spTree>
    <p:extLst>
      <p:ext uri="{BB962C8B-B14F-4D97-AF65-F5344CB8AC3E}">
        <p14:creationId xmlns:p14="http://schemas.microsoft.com/office/powerpoint/2010/main" val="130898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23ABBC5-1214-4382-8E8C-D6D81E61CE45}" type="datetimeFigureOut">
              <a:rPr lang="es-MX" smtClean="0"/>
              <a:t>03/04/2024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FBD003-680B-4466-A31E-0B3A30534D9E}" type="slidenum">
              <a:rPr lang="es-MX" smtClean="0"/>
              <a:t>‹Nº›</a:t>
            </a:fld>
            <a:endParaRPr lang="es-MX"/>
          </a:p>
        </p:txBody>
      </p:sp>
    </p:spTree>
    <p:extLst>
      <p:ext uri="{BB962C8B-B14F-4D97-AF65-F5344CB8AC3E}">
        <p14:creationId xmlns:p14="http://schemas.microsoft.com/office/powerpoint/2010/main" val="3558641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23ABBC5-1214-4382-8E8C-D6D81E61CE45}" type="datetimeFigureOut">
              <a:rPr lang="es-MX" smtClean="0"/>
              <a:t>03/04/2024</a:t>
            </a:fld>
            <a:endParaRPr lang="es-MX"/>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s-MX"/>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9FBD003-680B-4466-A31E-0B3A30534D9E}" type="slidenum">
              <a:rPr lang="es-MX" smtClean="0"/>
              <a:t>‹Nº›</a:t>
            </a:fld>
            <a:endParaRPr lang="es-MX"/>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102698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7.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tmp"/></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diagramLayout" Target="../diagrams/layout4.xml"/><Relationship Id="rId7" Type="http://schemas.openxmlformats.org/officeDocument/2006/relationships/image" Target="../media/image33.jpe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6.jpeg"/><Relationship Id="rId4" Type="http://schemas.openxmlformats.org/officeDocument/2006/relationships/diagramQuickStyle" Target="../diagrams/quickStyle4.xml"/><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www.fundacionrescate.cl/images/vih_1.jpg" TargetMode="External"/><Relationship Id="rId3" Type="http://schemas.openxmlformats.org/officeDocument/2006/relationships/diagramLayout" Target="../diagrams/layout6.xml"/><Relationship Id="rId7" Type="http://schemas.openxmlformats.org/officeDocument/2006/relationships/image" Target="../media/image43.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openxmlformats.org/officeDocument/2006/relationships/image" Target="../media/image46.jpeg"/><Relationship Id="rId5" Type="http://schemas.openxmlformats.org/officeDocument/2006/relationships/diagramColors" Target="../diagrams/colors6.xml"/><Relationship Id="rId10" Type="http://schemas.openxmlformats.org/officeDocument/2006/relationships/image" Target="../media/image45.jpeg"/><Relationship Id="rId4" Type="http://schemas.openxmlformats.org/officeDocument/2006/relationships/diagramQuickStyle" Target="../diagrams/quickStyle6.xml"/><Relationship Id="rId9"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tmp"/></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VPVaFvFfAyk&amp;ab_channel=billiejean14097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efor.4t.com/concurso/bacteriologia/clostridiumperfringens6.jpg" TargetMode="Externa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3394" y="1494693"/>
            <a:ext cx="4588606" cy="1576930"/>
          </a:xfrm>
          <a:prstGeom prst="rect">
            <a:avLst/>
          </a:prstGeom>
        </p:spPr>
      </p:pic>
      <p:sp>
        <p:nvSpPr>
          <p:cNvPr id="2" name="Título 1"/>
          <p:cNvSpPr>
            <a:spLocks noGrp="1"/>
          </p:cNvSpPr>
          <p:nvPr>
            <p:ph type="ctrTitle"/>
          </p:nvPr>
        </p:nvSpPr>
        <p:spPr>
          <a:xfrm>
            <a:off x="491035" y="653598"/>
            <a:ext cx="10993549" cy="1475013"/>
          </a:xfrm>
        </p:spPr>
        <p:txBody>
          <a:bodyPr>
            <a:normAutofit/>
          </a:bodyPr>
          <a:lstStyle/>
          <a:p>
            <a:r>
              <a:rPr lang="es-MX" sz="3000" dirty="0" smtClean="0"/>
              <a:t>Universidad nacional de Chimborazo </a:t>
            </a:r>
            <a:br>
              <a:rPr lang="es-MX" sz="3000" dirty="0" smtClean="0"/>
            </a:br>
            <a:r>
              <a:rPr lang="es-MX" sz="3000" dirty="0" smtClean="0"/>
              <a:t>facultad de ciencias de la salud</a:t>
            </a:r>
            <a:br>
              <a:rPr lang="es-MX" sz="3000" dirty="0" smtClean="0"/>
            </a:br>
            <a:r>
              <a:rPr lang="es-MX" sz="3000" dirty="0" smtClean="0"/>
              <a:t>carrera de medicina</a:t>
            </a:r>
            <a:endParaRPr lang="es-MX" sz="3000" dirty="0"/>
          </a:p>
        </p:txBody>
      </p:sp>
      <p:sp>
        <p:nvSpPr>
          <p:cNvPr id="3" name="Subtítulo 2"/>
          <p:cNvSpPr>
            <a:spLocks noGrp="1"/>
          </p:cNvSpPr>
          <p:nvPr>
            <p:ph type="subTitle" idx="1"/>
          </p:nvPr>
        </p:nvSpPr>
        <p:spPr>
          <a:xfrm>
            <a:off x="581191" y="2302014"/>
            <a:ext cx="10993546" cy="968724"/>
          </a:xfrm>
        </p:spPr>
        <p:txBody>
          <a:bodyPr>
            <a:normAutofit/>
          </a:bodyPr>
          <a:lstStyle/>
          <a:p>
            <a:r>
              <a:rPr lang="es-MX" sz="2800" b="1" dirty="0" smtClean="0"/>
              <a:t>Tema: GENERALIDADES</a:t>
            </a:r>
            <a:r>
              <a:rPr lang="es-MX" sz="2800" dirty="0" smtClean="0"/>
              <a:t>                                                                         </a:t>
            </a:r>
          </a:p>
          <a:p>
            <a:r>
              <a:rPr lang="es-MX" dirty="0" smtClean="0"/>
              <a:t> </a:t>
            </a:r>
            <a:endParaRPr lang="es-MX" b="1" dirty="0" smtClean="0"/>
          </a:p>
        </p:txBody>
      </p:sp>
      <p:pic>
        <p:nvPicPr>
          <p:cNvPr id="18438" name="Picture 6" descr="Resultado de imagen para influenza 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3550" y="3227789"/>
            <a:ext cx="5381546" cy="302712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8551572" y="5499279"/>
            <a:ext cx="3174925" cy="707886"/>
          </a:xfrm>
          <a:prstGeom prst="rect">
            <a:avLst/>
          </a:prstGeom>
          <a:noFill/>
        </p:spPr>
        <p:txBody>
          <a:bodyPr wrap="square" rtlCol="0">
            <a:spAutoFit/>
          </a:bodyPr>
          <a:lstStyle/>
          <a:p>
            <a:pPr algn="r"/>
            <a:r>
              <a:rPr lang="es-EC" sz="2000" b="1" dirty="0" smtClean="0"/>
              <a:t>DRA SYLVIA RIOS</a:t>
            </a:r>
          </a:p>
          <a:p>
            <a:pPr algn="r"/>
            <a:r>
              <a:rPr lang="es-EC" sz="2000" b="1" dirty="0" smtClean="0"/>
              <a:t>DOCENTE UNACH</a:t>
            </a:r>
            <a:endParaRPr lang="es-EC" sz="2000" b="1" dirty="0"/>
          </a:p>
        </p:txBody>
      </p:sp>
    </p:spTree>
    <p:extLst>
      <p:ext uri="{BB962C8B-B14F-4D97-AF65-F5344CB8AC3E}">
        <p14:creationId xmlns:p14="http://schemas.microsoft.com/office/powerpoint/2010/main" val="3868222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63527" y="2390384"/>
            <a:ext cx="7304566" cy="3070225"/>
          </a:xfrm>
          <a:prstGeom prst="rect">
            <a:avLst/>
          </a:prstGeom>
        </p:spPr>
        <p:txBody>
          <a:bodyPr/>
          <a:lstStyle/>
          <a:p>
            <a:pPr marL="457200" marR="0" lvl="0" indent="-457200" algn="l" defTabSz="914400" rtl="0" eaLnBrk="1" fontAlgn="auto" latinLnBrk="0" hangingPunct="1">
              <a:lnSpc>
                <a:spcPct val="100000"/>
              </a:lnSpc>
              <a:spcBef>
                <a:spcPct val="20000"/>
              </a:spcBef>
              <a:spcAft>
                <a:spcPts val="600"/>
              </a:spcAft>
              <a:buClr>
                <a:srgbClr val="006699"/>
              </a:buClr>
              <a:buSzTx/>
              <a:buFont typeface="Wingdings" panose="05000000000000000000" pitchFamily="2" charset="2"/>
              <a:buChar char="Ø"/>
              <a:tabLst/>
              <a:defRPr/>
            </a:pPr>
            <a:r>
              <a:rPr kumimoji="0" lang="es-ES_tradnl" sz="2800" b="0" i="0" u="none" strike="noStrike" kern="1200" cap="none" spc="30" normalizeH="0" baseline="0" noProof="0" dirty="0" smtClean="0">
                <a:ln>
                  <a:noFill/>
                </a:ln>
                <a:effectLst/>
                <a:uLnTx/>
                <a:uFillTx/>
                <a:latin typeface="+mn-lt"/>
                <a:ea typeface="+mn-ea"/>
                <a:cs typeface="+mn-cs"/>
              </a:rPr>
              <a:t>Es una enfermedad transmisible previamente conocida que </a:t>
            </a:r>
            <a:r>
              <a:rPr kumimoji="0" lang="es-ES_tradnl" sz="2800" b="1" i="0" u="none" strike="noStrike" kern="1200" cap="none" spc="30" normalizeH="0" baseline="0" noProof="0" dirty="0" smtClean="0">
                <a:ln>
                  <a:noFill/>
                </a:ln>
                <a:solidFill>
                  <a:srgbClr val="C00000"/>
                </a:solidFill>
                <a:effectLst/>
                <a:uLnTx/>
                <a:uFillTx/>
                <a:latin typeface="+mn-lt"/>
                <a:ea typeface="+mn-ea"/>
                <a:cs typeface="+mn-cs"/>
              </a:rPr>
              <a:t>reaparece</a:t>
            </a:r>
            <a:r>
              <a:rPr kumimoji="0" lang="es-ES_tradnl" sz="2800" b="0" i="0" u="none" strike="noStrike" kern="1200" cap="none" spc="30" normalizeH="0" baseline="0" noProof="0" dirty="0" smtClean="0">
                <a:ln>
                  <a:noFill/>
                </a:ln>
                <a:effectLst/>
                <a:uLnTx/>
                <a:uFillTx/>
                <a:latin typeface="+mn-lt"/>
                <a:ea typeface="+mn-ea"/>
                <a:cs typeface="+mn-cs"/>
              </a:rPr>
              <a:t> como problema de salud pública tras una etapa de significativo descenso de su incidencia y aparente control.</a:t>
            </a:r>
            <a:endParaRPr kumimoji="0" lang="es-ES" sz="2800" b="0" i="0" u="none" strike="noStrike" kern="1200" cap="none" spc="30" normalizeH="0" baseline="0" noProof="0" dirty="0" smtClean="0">
              <a:ln>
                <a:noFill/>
              </a:ln>
              <a:effectLst/>
              <a:uLnTx/>
              <a:uFillTx/>
              <a:latin typeface="+mn-lt"/>
              <a:ea typeface="+mn-ea"/>
              <a:cs typeface="+mn-cs"/>
            </a:endParaRPr>
          </a:p>
        </p:txBody>
      </p:sp>
      <p:sp>
        <p:nvSpPr>
          <p:cNvPr id="6" name="5 Título"/>
          <p:cNvSpPr>
            <a:spLocks noGrp="1"/>
          </p:cNvSpPr>
          <p:nvPr>
            <p:ph type="title"/>
          </p:nvPr>
        </p:nvSpPr>
        <p:spPr/>
        <p:txBody>
          <a:bodyPr>
            <a:normAutofit/>
          </a:bodyPr>
          <a:lstStyle/>
          <a:p>
            <a:r>
              <a:rPr lang="es-EC" sz="3600" dirty="0" smtClean="0"/>
              <a:t>Enfermedad re-emergente</a:t>
            </a:r>
            <a:endParaRPr lang="es-EC" sz="3600" dirty="0"/>
          </a:p>
        </p:txBody>
      </p:sp>
      <p:sp>
        <p:nvSpPr>
          <p:cNvPr id="12" name="AutoShape 2" descr="9 mejores ETF internacionales para comprar en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021139" y="1908304"/>
            <a:ext cx="3814797" cy="446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Rectángulo"/>
          <p:cNvSpPr/>
          <p:nvPr/>
        </p:nvSpPr>
        <p:spPr>
          <a:xfrm>
            <a:off x="10877266" y="5111998"/>
            <a:ext cx="958670" cy="1261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86691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La </a:t>
            </a:r>
            <a:r>
              <a:rPr lang="es-EC" dirty="0" err="1"/>
              <a:t>Infectologia</a:t>
            </a:r>
            <a:r>
              <a:rPr lang="es-EC" dirty="0"/>
              <a:t> involucra a todas las  especialidades</a:t>
            </a:r>
            <a:br>
              <a:rPr lang="es-EC" dirty="0"/>
            </a:b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557036789"/>
              </p:ext>
            </p:extLst>
          </p:nvPr>
        </p:nvGraphicFramePr>
        <p:xfrm>
          <a:off x="1540681" y="1884679"/>
          <a:ext cx="8128000" cy="2255545"/>
        </p:xfrm>
        <a:graphic>
          <a:graphicData uri="http://schemas.openxmlformats.org/drawingml/2006/table">
            <a:tbl>
              <a:tblPr firstRow="1" bandRow="1">
                <a:tableStyleId>{BC89EF96-8CEA-46FF-86C4-4CE0E7609802}</a:tableStyleId>
              </a:tblPr>
              <a:tblGrid>
                <a:gridCol w="4064000"/>
                <a:gridCol w="4064000"/>
              </a:tblGrid>
              <a:tr h="370840">
                <a:tc>
                  <a:txBody>
                    <a:bodyPr/>
                    <a:lstStyle/>
                    <a:p>
                      <a:pPr algn="ctr"/>
                      <a:r>
                        <a:rPr lang="es-EC" dirty="0" smtClean="0"/>
                        <a:t>GINECO OBSTETRICIA </a:t>
                      </a:r>
                      <a:endParaRPr lang="es-EC" dirty="0"/>
                    </a:p>
                  </a:txBody>
                  <a:tcPr/>
                </a:tc>
                <a:tc>
                  <a:txBody>
                    <a:bodyPr/>
                    <a:lstStyle/>
                    <a:p>
                      <a:pPr algn="ctr"/>
                      <a:r>
                        <a:rPr lang="es-EC" dirty="0" smtClean="0"/>
                        <a:t>PEDIATRIA</a:t>
                      </a:r>
                      <a:endParaRPr lang="es-EC" dirty="0"/>
                    </a:p>
                  </a:txBody>
                  <a:tcPr/>
                </a:tc>
              </a:tr>
              <a:tr h="1884705">
                <a:tc>
                  <a:txBody>
                    <a:bodyPr/>
                    <a:lstStyle/>
                    <a:p>
                      <a:endParaRPr lang="es-EC" dirty="0"/>
                    </a:p>
                  </a:txBody>
                  <a:tcPr/>
                </a:tc>
                <a:tc>
                  <a:txBody>
                    <a:bodyPr/>
                    <a:lstStyle/>
                    <a:p>
                      <a:endParaRPr lang="es-EC" dirty="0"/>
                    </a:p>
                  </a:txBody>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006661349"/>
              </p:ext>
            </p:extLst>
          </p:nvPr>
        </p:nvGraphicFramePr>
        <p:xfrm>
          <a:off x="1595272" y="4377266"/>
          <a:ext cx="8128000" cy="2078125"/>
        </p:xfrm>
        <a:graphic>
          <a:graphicData uri="http://schemas.openxmlformats.org/drawingml/2006/table">
            <a:tbl>
              <a:tblPr firstRow="1" bandRow="1">
                <a:tableStyleId>{69CF1AB2-1976-4502-BF36-3FF5EA218861}</a:tableStyleId>
              </a:tblPr>
              <a:tblGrid>
                <a:gridCol w="4064000"/>
                <a:gridCol w="4064000"/>
              </a:tblGrid>
              <a:tr h="370840">
                <a:tc>
                  <a:txBody>
                    <a:bodyPr/>
                    <a:lstStyle/>
                    <a:p>
                      <a:pPr algn="ctr"/>
                      <a:r>
                        <a:rPr lang="es-EC" dirty="0" smtClean="0"/>
                        <a:t>CIRUGIA</a:t>
                      </a:r>
                      <a:endParaRPr lang="es-EC" dirty="0"/>
                    </a:p>
                  </a:txBody>
                  <a:tcPr/>
                </a:tc>
                <a:tc>
                  <a:txBody>
                    <a:bodyPr/>
                    <a:lstStyle/>
                    <a:p>
                      <a:pPr algn="ctr"/>
                      <a:r>
                        <a:rPr lang="es-EC" dirty="0" smtClean="0"/>
                        <a:t>MEDICINA INTERNA</a:t>
                      </a:r>
                      <a:endParaRPr lang="es-EC" dirty="0"/>
                    </a:p>
                  </a:txBody>
                  <a:tcPr/>
                </a:tc>
              </a:tr>
              <a:tr h="1707285">
                <a:tc>
                  <a:txBody>
                    <a:bodyPr/>
                    <a:lstStyle/>
                    <a:p>
                      <a:endParaRPr lang="es-EC" dirty="0"/>
                    </a:p>
                  </a:txBody>
                  <a:tcPr/>
                </a:tc>
                <a:tc>
                  <a:txBody>
                    <a:bodyPr/>
                    <a:lstStyle/>
                    <a:p>
                      <a:endParaRPr lang="es-EC" dirty="0"/>
                    </a:p>
                  </a:txBody>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750" y="2440477"/>
            <a:ext cx="29432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887"/>
          <a:stretch/>
        </p:blipFill>
        <p:spPr bwMode="auto">
          <a:xfrm>
            <a:off x="6354621" y="2352004"/>
            <a:ext cx="2298060" cy="166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332" b="24767"/>
          <a:stretch/>
        </p:blipFill>
        <p:spPr bwMode="auto">
          <a:xfrm>
            <a:off x="2113601" y="4858602"/>
            <a:ext cx="2789522" cy="143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4621" y="4791076"/>
            <a:ext cx="2376441" cy="156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679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609600" y="574158"/>
            <a:ext cx="7924800" cy="84348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sz="3000" b="0" i="0" u="none" strike="noStrike" kern="1200" cap="all" spc="50" normalizeH="0" baseline="0" noProof="0" dirty="0">
              <a:ln>
                <a:noFill/>
              </a:ln>
              <a:solidFill>
                <a:schemeClr val="tx1"/>
              </a:solidFill>
              <a:effectLst/>
              <a:uLnTx/>
              <a:uFillTx/>
              <a:latin typeface="+mj-lt"/>
              <a:ea typeface="+mj-ea"/>
              <a:cs typeface="+mj-cs"/>
            </a:endParaRPr>
          </a:p>
        </p:txBody>
      </p:sp>
      <p:sp>
        <p:nvSpPr>
          <p:cNvPr id="5" name="4 Rectángulo"/>
          <p:cNvSpPr/>
          <p:nvPr/>
        </p:nvSpPr>
        <p:spPr>
          <a:xfrm>
            <a:off x="428594" y="1335538"/>
            <a:ext cx="5521829" cy="3785652"/>
          </a:xfrm>
          <a:prstGeom prst="rect">
            <a:avLst/>
          </a:prstGeom>
        </p:spPr>
        <p:txBody>
          <a:bodyPr wrap="square">
            <a:spAutoFit/>
          </a:bodyPr>
          <a:lstStyle/>
          <a:p>
            <a:pPr algn="just"/>
            <a:r>
              <a:rPr lang="es-MX" sz="2400" dirty="0" smtClean="0"/>
              <a:t>A pesar de que el sistema inmune permite controlar las enfermedades transmisibles en la mayoría de las personas, </a:t>
            </a:r>
            <a:r>
              <a:rPr lang="es-MX" sz="2400" dirty="0" smtClean="0"/>
              <a:t>otras  </a:t>
            </a:r>
            <a:r>
              <a:rPr lang="es-MX" sz="2400" dirty="0" smtClean="0"/>
              <a:t>pueden </a:t>
            </a:r>
            <a:r>
              <a:rPr lang="es-MX" sz="2400" dirty="0" smtClean="0"/>
              <a:t> </a:t>
            </a:r>
            <a:r>
              <a:rPr lang="es-MX" sz="2400" dirty="0" smtClean="0"/>
              <a:t>susceptibles a diversos microorganismos patógenos.</a:t>
            </a:r>
          </a:p>
          <a:p>
            <a:pPr algn="just"/>
            <a:endParaRPr lang="es-MX" sz="2400" dirty="0" smtClean="0"/>
          </a:p>
          <a:p>
            <a:pPr algn="just"/>
            <a:r>
              <a:rPr lang="es-MX" sz="2400" dirty="0"/>
              <a:t>P</a:t>
            </a:r>
            <a:r>
              <a:rPr lang="es-MX" sz="2400" dirty="0" smtClean="0"/>
              <a:t>ara que se pueda mantener la condición de salud, las defensas del organismo deben ser capaces de controlar los mecanismos de patogenicidad de los microorganismos.</a:t>
            </a:r>
            <a:endParaRPr lang="es-ES" sz="2400" dirty="0"/>
          </a:p>
        </p:txBody>
      </p:sp>
      <p:pic>
        <p:nvPicPr>
          <p:cNvPr id="6" name="Picture 2"/>
          <p:cNvPicPr>
            <a:picLocks noChangeAspect="1" noChangeArrowheads="1"/>
          </p:cNvPicPr>
          <p:nvPr/>
        </p:nvPicPr>
        <p:blipFill>
          <a:blip r:embed="rId2"/>
          <a:srcRect l="22965" t="42745" r="45248" b="26039"/>
          <a:stretch>
            <a:fillRect/>
          </a:stretch>
        </p:blipFill>
        <p:spPr bwMode="auto">
          <a:xfrm>
            <a:off x="6071891" y="1417638"/>
            <a:ext cx="6120109" cy="4442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4016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78774" y="722898"/>
            <a:ext cx="10628416" cy="2308324"/>
          </a:xfrm>
          <a:prstGeom prst="rect">
            <a:avLst/>
          </a:prstGeom>
        </p:spPr>
        <p:txBody>
          <a:bodyPr wrap="square">
            <a:spAutoFit/>
          </a:bodyPr>
          <a:lstStyle/>
          <a:p>
            <a:pPr algn="just"/>
            <a:r>
              <a:rPr lang="es-MX" sz="3600" dirty="0"/>
              <a:t>Una enfermedad infecciosa es la perdida del equilibrio entre los factores de virulencia de una microorganismo y los mecanismos de defensa  de un determinado huésped</a:t>
            </a:r>
            <a:endParaRPr lang="es-ES" sz="3600" dirty="0"/>
          </a:p>
        </p:txBody>
      </p:sp>
      <p:pic>
        <p:nvPicPr>
          <p:cNvPr id="4" name="3 Imagen" descr="GENERALIDADES OK - Microsoft PowerPoint"/>
          <p:cNvPicPr>
            <a:picLocks noChangeAspect="1"/>
          </p:cNvPicPr>
          <p:nvPr/>
        </p:nvPicPr>
        <p:blipFill rotWithShape="1">
          <a:blip r:embed="rId2">
            <a:extLst>
              <a:ext uri="{28A0092B-C50C-407E-A947-70E740481C1C}">
                <a14:useLocalDpi xmlns:a14="http://schemas.microsoft.com/office/drawing/2010/main" val="0"/>
              </a:ext>
            </a:extLst>
          </a:blip>
          <a:srcRect l="22348" t="47619" r="35633"/>
          <a:stretch/>
        </p:blipFill>
        <p:spPr>
          <a:xfrm>
            <a:off x="3125337" y="3016644"/>
            <a:ext cx="6155141" cy="3592286"/>
          </a:xfrm>
          <a:prstGeom prst="rect">
            <a:avLst/>
          </a:prstGeom>
        </p:spPr>
      </p:pic>
      <p:sp>
        <p:nvSpPr>
          <p:cNvPr id="3" name="2 CuadroTexto"/>
          <p:cNvSpPr txBox="1"/>
          <p:nvPr/>
        </p:nvSpPr>
        <p:spPr>
          <a:xfrm>
            <a:off x="504967" y="4353636"/>
            <a:ext cx="3002508" cy="369332"/>
          </a:xfrm>
          <a:prstGeom prst="rect">
            <a:avLst/>
          </a:prstGeom>
          <a:noFill/>
        </p:spPr>
        <p:txBody>
          <a:bodyPr wrap="square" rtlCol="0">
            <a:spAutoFit/>
          </a:bodyPr>
          <a:lstStyle/>
          <a:p>
            <a:r>
              <a:rPr lang="es-EC" b="1" dirty="0" smtClean="0"/>
              <a:t>AGENTE INFECCIOSO</a:t>
            </a:r>
            <a:endParaRPr lang="es-EC" b="1" dirty="0"/>
          </a:p>
        </p:txBody>
      </p:sp>
      <p:sp>
        <p:nvSpPr>
          <p:cNvPr id="5" name="4 CuadroTexto"/>
          <p:cNvSpPr txBox="1"/>
          <p:nvPr/>
        </p:nvSpPr>
        <p:spPr>
          <a:xfrm>
            <a:off x="9594376" y="4443455"/>
            <a:ext cx="1912814" cy="369332"/>
          </a:xfrm>
          <a:prstGeom prst="rect">
            <a:avLst/>
          </a:prstGeom>
          <a:noFill/>
        </p:spPr>
        <p:txBody>
          <a:bodyPr wrap="square" rtlCol="0">
            <a:spAutoFit/>
          </a:bodyPr>
          <a:lstStyle/>
          <a:p>
            <a:r>
              <a:rPr lang="es-EC" b="1" dirty="0" smtClean="0"/>
              <a:t>HUESPED</a:t>
            </a:r>
            <a:endParaRPr lang="es-EC" b="1" dirty="0"/>
          </a:p>
        </p:txBody>
      </p:sp>
    </p:spTree>
    <p:extLst>
      <p:ext uri="{BB962C8B-B14F-4D97-AF65-F5344CB8AC3E}">
        <p14:creationId xmlns:p14="http://schemas.microsoft.com/office/powerpoint/2010/main" val="2263806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92597" y="1963498"/>
            <a:ext cx="6485875" cy="4519189"/>
          </a:xfrm>
          <a:prstGeom prst="rect">
            <a:avLst/>
          </a:prstGeom>
        </p:spPr>
        <p:txBody>
          <a:bodyPr/>
          <a:lstStyle/>
          <a:p>
            <a:pPr marL="457200" marR="0" lvl="0" indent="-457200" algn="l" defTabSz="914400" rtl="0" eaLnBrk="1" fontAlgn="auto" latinLnBrk="0" hangingPunct="1">
              <a:lnSpc>
                <a:spcPct val="90000"/>
              </a:lnSpc>
              <a:spcBef>
                <a:spcPct val="20000"/>
              </a:spcBef>
              <a:spcAft>
                <a:spcPts val="600"/>
              </a:spcAft>
              <a:buClr>
                <a:srgbClr val="006699"/>
              </a:buClr>
              <a:buSzTx/>
              <a:buFont typeface="Wingdings" panose="05000000000000000000" pitchFamily="2" charset="2"/>
              <a:buChar char="Ø"/>
              <a:tabLst/>
              <a:defRPr/>
            </a:pPr>
            <a:r>
              <a:rPr kumimoji="0" lang="es-ES_tradnl" sz="2400" b="0" i="0" u="none" strike="noStrike" kern="1200" cap="none" spc="30" normalizeH="0" baseline="0" noProof="0" dirty="0" smtClean="0">
                <a:ln>
                  <a:noFill/>
                </a:ln>
                <a:effectLst/>
                <a:uLnTx/>
                <a:uFillTx/>
              </a:rPr>
              <a:t>No ocurre por el azar</a:t>
            </a:r>
            <a:r>
              <a:rPr kumimoji="0" lang="es-ES_tradnl" sz="2400" b="0" i="0" u="none" strike="noStrike" kern="1200" cap="none" spc="30" normalizeH="0" noProof="0" dirty="0" smtClean="0">
                <a:ln>
                  <a:noFill/>
                </a:ln>
                <a:effectLst/>
                <a:uLnTx/>
                <a:uFillTx/>
              </a:rPr>
              <a:t> ni</a:t>
            </a:r>
            <a:r>
              <a:rPr lang="es-MX" sz="2400" kern="0" dirty="0" smtClean="0"/>
              <a:t> de forma aislada, usualmente es un grupo expuesto desde un foco puntual</a:t>
            </a:r>
          </a:p>
          <a:p>
            <a:pPr marL="457200" marR="0" lvl="0" indent="-457200" algn="l" defTabSz="914400" rtl="0" eaLnBrk="1" fontAlgn="auto" latinLnBrk="0" hangingPunct="1">
              <a:lnSpc>
                <a:spcPct val="90000"/>
              </a:lnSpc>
              <a:spcBef>
                <a:spcPct val="20000"/>
              </a:spcBef>
              <a:spcAft>
                <a:spcPts val="600"/>
              </a:spcAft>
              <a:buClr>
                <a:srgbClr val="006699"/>
              </a:buClr>
              <a:buSzTx/>
              <a:buFont typeface="Wingdings" panose="05000000000000000000" pitchFamily="2" charset="2"/>
              <a:buChar char="Ø"/>
              <a:tabLst/>
              <a:defRPr/>
            </a:pPr>
            <a:r>
              <a:rPr kumimoji="0" lang="es-ES_tradnl" sz="2400" b="0" i="0" u="none" strike="noStrike" kern="1200" cap="none" spc="30" normalizeH="0" baseline="0" noProof="0" dirty="0" smtClean="0">
                <a:ln>
                  <a:noFill/>
                </a:ln>
                <a:effectLst/>
                <a:uLnTx/>
                <a:uFillTx/>
              </a:rPr>
              <a:t>No se distribuye homogéneamente.</a:t>
            </a:r>
          </a:p>
          <a:p>
            <a:pPr marL="457200" marR="0" lvl="0" indent="-457200" algn="l" defTabSz="914400" rtl="0" eaLnBrk="1" fontAlgn="auto" latinLnBrk="0" hangingPunct="1">
              <a:lnSpc>
                <a:spcPct val="90000"/>
              </a:lnSpc>
              <a:spcBef>
                <a:spcPct val="20000"/>
              </a:spcBef>
              <a:spcAft>
                <a:spcPts val="600"/>
              </a:spcAft>
              <a:buClr>
                <a:srgbClr val="006699"/>
              </a:buClr>
              <a:buSzTx/>
              <a:buFont typeface="Wingdings" panose="05000000000000000000" pitchFamily="2" charset="2"/>
              <a:buChar char="Ø"/>
              <a:tabLst/>
              <a:defRPr/>
            </a:pPr>
            <a:r>
              <a:rPr kumimoji="0" lang="es-ES_tradnl" sz="2400" b="0" i="0" u="none" strike="noStrike" kern="1200" cap="none" spc="30" normalizeH="0" baseline="0" noProof="0" dirty="0" smtClean="0">
                <a:ln>
                  <a:noFill/>
                </a:ln>
                <a:effectLst/>
                <a:uLnTx/>
                <a:uFillTx/>
              </a:rPr>
              <a:t>Tiene factores asociados que para ser causales cumplen con los siguientes criterios: </a:t>
            </a:r>
          </a:p>
          <a:p>
            <a:pPr marR="0" lvl="0" algn="l" defTabSz="914400" rtl="0" eaLnBrk="1" fontAlgn="auto" latinLnBrk="0" hangingPunct="1">
              <a:lnSpc>
                <a:spcPct val="90000"/>
              </a:lnSpc>
              <a:spcBef>
                <a:spcPct val="20000"/>
              </a:spcBef>
              <a:spcAft>
                <a:spcPts val="600"/>
              </a:spcAft>
              <a:buClr>
                <a:srgbClr val="006699"/>
              </a:buClr>
              <a:buSzTx/>
              <a:tabLst/>
              <a:defRPr/>
            </a:pPr>
            <a:r>
              <a:rPr lang="es-ES_tradnl" sz="2800" spc="30" dirty="0"/>
              <a:t> </a:t>
            </a:r>
            <a:r>
              <a:rPr lang="es-ES_tradnl" sz="2800" spc="30" dirty="0" smtClean="0"/>
              <a:t>    </a:t>
            </a:r>
            <a:r>
              <a:rPr lang="es-ES_tradnl" sz="2400" spc="30" dirty="0" smtClean="0"/>
              <a:t>T</a:t>
            </a:r>
            <a:r>
              <a:rPr kumimoji="0" lang="es-ES_tradnl" sz="2400" b="0" i="0" u="none" strike="noStrike" kern="1200" cap="none" spc="30" normalizeH="0" baseline="0" noProof="0" dirty="0" err="1" smtClean="0">
                <a:ln>
                  <a:noFill/>
                </a:ln>
                <a:effectLst/>
                <a:uLnTx/>
                <a:uFillTx/>
              </a:rPr>
              <a:t>emporalidad</a:t>
            </a:r>
            <a:r>
              <a:rPr kumimoji="0" lang="es-ES_tradnl" sz="2400" b="0" i="0" u="none" strike="noStrike" kern="1200" cap="none" spc="30" normalizeH="0" baseline="0" noProof="0" dirty="0" smtClean="0">
                <a:ln>
                  <a:noFill/>
                </a:ln>
                <a:effectLst/>
                <a:uLnTx/>
                <a:uFillTx/>
              </a:rPr>
              <a:t> </a:t>
            </a:r>
          </a:p>
          <a:p>
            <a:pPr marR="0" lvl="0" algn="l" defTabSz="914400" rtl="0" eaLnBrk="1" fontAlgn="auto" latinLnBrk="0" hangingPunct="1">
              <a:lnSpc>
                <a:spcPct val="90000"/>
              </a:lnSpc>
              <a:spcBef>
                <a:spcPct val="20000"/>
              </a:spcBef>
              <a:spcAft>
                <a:spcPts val="600"/>
              </a:spcAft>
              <a:buClr>
                <a:srgbClr val="006699"/>
              </a:buClr>
              <a:buSzTx/>
              <a:tabLst/>
              <a:defRPr/>
            </a:pPr>
            <a:r>
              <a:rPr lang="es-ES_tradnl" sz="2400" spc="30" dirty="0"/>
              <a:t> </a:t>
            </a:r>
            <a:r>
              <a:rPr lang="es-ES_tradnl" sz="2400" spc="30" dirty="0" smtClean="0"/>
              <a:t>   </a:t>
            </a:r>
            <a:r>
              <a:rPr lang="es-ES_tradnl" sz="2400" spc="30" dirty="0"/>
              <a:t> </a:t>
            </a:r>
            <a:r>
              <a:rPr lang="es-ES_tradnl" sz="2400" spc="30" dirty="0" smtClean="0"/>
              <a:t> F</a:t>
            </a:r>
            <a:r>
              <a:rPr kumimoji="0" lang="es-ES_tradnl" sz="2400" b="0" i="0" u="none" strike="noStrike" kern="1200" cap="none" spc="30" normalizeH="0" baseline="0" noProof="0" dirty="0" err="1" smtClean="0">
                <a:ln>
                  <a:noFill/>
                </a:ln>
                <a:effectLst/>
                <a:uLnTx/>
                <a:uFillTx/>
              </a:rPr>
              <a:t>uerza</a:t>
            </a:r>
            <a:r>
              <a:rPr kumimoji="0" lang="es-ES_tradnl" sz="2400" b="0" i="0" u="none" strike="noStrike" kern="1200" cap="none" spc="30" normalizeH="0" baseline="0" noProof="0" dirty="0" smtClean="0">
                <a:ln>
                  <a:noFill/>
                </a:ln>
                <a:effectLst/>
                <a:uLnTx/>
                <a:uFillTx/>
              </a:rPr>
              <a:t> de asociación, </a:t>
            </a:r>
          </a:p>
          <a:p>
            <a:pPr marR="0" lvl="0" algn="l" defTabSz="914400" rtl="0" eaLnBrk="1" fontAlgn="auto" latinLnBrk="0" hangingPunct="1">
              <a:lnSpc>
                <a:spcPct val="90000"/>
              </a:lnSpc>
              <a:spcBef>
                <a:spcPct val="20000"/>
              </a:spcBef>
              <a:spcAft>
                <a:spcPts val="600"/>
              </a:spcAft>
              <a:buClr>
                <a:srgbClr val="006699"/>
              </a:buClr>
              <a:buSzTx/>
              <a:tabLst/>
              <a:defRPr/>
            </a:pPr>
            <a:r>
              <a:rPr lang="es-ES_tradnl" sz="2400" spc="30" dirty="0"/>
              <a:t> </a:t>
            </a:r>
            <a:r>
              <a:rPr lang="es-ES_tradnl" sz="2400" spc="30" dirty="0" smtClean="0"/>
              <a:t>     C</a:t>
            </a:r>
            <a:r>
              <a:rPr kumimoji="0" lang="es-ES_tradnl" sz="2400" b="0" i="0" u="none" strike="noStrike" kern="1200" cap="none" spc="30" normalizeH="0" baseline="0" noProof="0" dirty="0" err="1" smtClean="0">
                <a:ln>
                  <a:noFill/>
                </a:ln>
                <a:effectLst/>
                <a:uLnTx/>
                <a:uFillTx/>
              </a:rPr>
              <a:t>onsistencia</a:t>
            </a:r>
            <a:r>
              <a:rPr kumimoji="0" lang="es-ES_tradnl" sz="2400" b="0" i="0" u="none" strike="noStrike" kern="1200" cap="none" spc="30" normalizeH="0" noProof="0" dirty="0" smtClean="0">
                <a:ln>
                  <a:noFill/>
                </a:ln>
                <a:effectLst/>
                <a:uLnTx/>
                <a:uFillTx/>
              </a:rPr>
              <a:t> de espacio</a:t>
            </a:r>
            <a:endParaRPr kumimoji="0" lang="es-ES_tradnl" sz="2400" b="0" i="0" u="none" strike="noStrike" kern="1200" cap="none" spc="30" normalizeH="0" baseline="0" noProof="0" dirty="0" smtClean="0">
              <a:ln>
                <a:noFill/>
              </a:ln>
              <a:effectLst/>
              <a:uLnTx/>
              <a:uFillTx/>
            </a:endParaRPr>
          </a:p>
          <a:p>
            <a:pPr marR="0" lvl="0" algn="l" defTabSz="914400" rtl="0" eaLnBrk="1" fontAlgn="auto" latinLnBrk="0" hangingPunct="1">
              <a:lnSpc>
                <a:spcPct val="90000"/>
              </a:lnSpc>
              <a:spcBef>
                <a:spcPct val="20000"/>
              </a:spcBef>
              <a:spcAft>
                <a:spcPts val="600"/>
              </a:spcAft>
              <a:buClr>
                <a:srgbClr val="006699"/>
              </a:buClr>
              <a:buSzTx/>
              <a:tabLst/>
              <a:defRPr/>
            </a:pPr>
            <a:r>
              <a:rPr lang="es-ES_tradnl" sz="2400" spc="30" dirty="0"/>
              <a:t> </a:t>
            </a:r>
            <a:r>
              <a:rPr lang="es-ES_tradnl" sz="2400" spc="30" dirty="0" smtClean="0"/>
              <a:t>   </a:t>
            </a:r>
            <a:r>
              <a:rPr lang="es-ES_tradnl" sz="2400" spc="30" dirty="0"/>
              <a:t> </a:t>
            </a:r>
            <a:r>
              <a:rPr lang="es-ES_tradnl" sz="2400" spc="30" dirty="0" smtClean="0"/>
              <a:t> E</a:t>
            </a:r>
            <a:r>
              <a:rPr kumimoji="0" lang="es-ES_tradnl" sz="2400" b="0" i="0" u="none" strike="noStrike" kern="1200" cap="none" spc="30" normalizeH="0" baseline="0" noProof="0" dirty="0" err="1" smtClean="0">
                <a:ln>
                  <a:noFill/>
                </a:ln>
                <a:effectLst/>
                <a:uLnTx/>
                <a:uFillTx/>
              </a:rPr>
              <a:t>specificidad</a:t>
            </a:r>
            <a:r>
              <a:rPr kumimoji="0" lang="es-ES_tradnl" sz="2400" b="0" i="0" u="none" strike="noStrike" kern="1200" cap="none" spc="30" normalizeH="0" baseline="0" noProof="0" dirty="0" smtClean="0">
                <a:ln>
                  <a:noFill/>
                </a:ln>
                <a:effectLst/>
                <a:uLnTx/>
                <a:uFillTx/>
              </a:rPr>
              <a:t> de la causa</a:t>
            </a:r>
            <a:r>
              <a:rPr lang="es-ES_tradnl" sz="2600" spc="30" dirty="0" smtClean="0">
                <a:solidFill>
                  <a:schemeClr val="bg1"/>
                </a:solidFill>
              </a:rPr>
              <a:t>.</a:t>
            </a:r>
            <a:endParaRPr kumimoji="0" lang="es-ES" sz="2600" b="0" i="0" u="none" strike="noStrike" kern="1200" cap="none" spc="30" normalizeH="0" baseline="0" noProof="0" dirty="0" smtClean="0">
              <a:ln>
                <a:noFill/>
              </a:ln>
              <a:solidFill>
                <a:schemeClr val="bg1"/>
              </a:solidFill>
              <a:effectLst/>
              <a:uLnTx/>
              <a:uFillTx/>
              <a:latin typeface="+mn-lt"/>
              <a:ea typeface="+mn-ea"/>
              <a:cs typeface="+mn-cs"/>
            </a:endParaRPr>
          </a:p>
        </p:txBody>
      </p:sp>
      <p:pic>
        <p:nvPicPr>
          <p:cNvPr id="4" name="Picture 4" descr="gra30.jpg (36866 bytes)"/>
          <p:cNvPicPr>
            <a:picLocks noChangeAspect="1" noChangeArrowheads="1"/>
          </p:cNvPicPr>
          <p:nvPr/>
        </p:nvPicPr>
        <p:blipFill>
          <a:blip r:embed="rId2"/>
          <a:srcRect/>
          <a:stretch>
            <a:fillRect/>
          </a:stretch>
        </p:blipFill>
        <p:spPr>
          <a:xfrm>
            <a:off x="6878472" y="2019061"/>
            <a:ext cx="4973102" cy="4357705"/>
          </a:xfrm>
          <a:prstGeom prst="rect">
            <a:avLst/>
          </a:prstGeom>
          <a:noFill/>
        </p:spPr>
      </p:pic>
      <p:sp>
        <p:nvSpPr>
          <p:cNvPr id="5" name="4 Título"/>
          <p:cNvSpPr>
            <a:spLocks noGrp="1"/>
          </p:cNvSpPr>
          <p:nvPr>
            <p:ph type="title"/>
          </p:nvPr>
        </p:nvSpPr>
        <p:spPr/>
        <p:txBody>
          <a:bodyPr>
            <a:normAutofit/>
          </a:bodyPr>
          <a:lstStyle/>
          <a:p>
            <a:pPr lvl="0"/>
            <a:r>
              <a:rPr lang="es-ES_tradnl" b="1" spc="50" dirty="0">
                <a:solidFill>
                  <a:srgbClr val="CCFFFF"/>
                </a:solidFill>
              </a:rPr>
              <a:t>Enfoque epidemiológico considera que la enfermedad en la </a:t>
            </a:r>
            <a:r>
              <a:rPr lang="es-ES_tradnl" b="1" spc="50" dirty="0" smtClean="0">
                <a:solidFill>
                  <a:srgbClr val="CCFFFF"/>
                </a:solidFill>
              </a:rPr>
              <a:t>población</a:t>
            </a:r>
            <a:endParaRPr lang="es-EC" dirty="0"/>
          </a:p>
        </p:txBody>
      </p:sp>
    </p:spTree>
    <p:extLst>
      <p:ext uri="{BB962C8B-B14F-4D97-AF65-F5344CB8AC3E}">
        <p14:creationId xmlns:p14="http://schemas.microsoft.com/office/powerpoint/2010/main" val="1001410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600" dirty="0" smtClean="0"/>
              <a:t>Historia natural de la enfermedad</a:t>
            </a:r>
            <a:endParaRPr lang="es-EC" sz="3600" dirty="0"/>
          </a:p>
        </p:txBody>
      </p:sp>
      <p:pic>
        <p:nvPicPr>
          <p:cNvPr id="3" name="Picture 3" descr="historia de la enfermedad"/>
          <p:cNvPicPr>
            <a:picLocks noChangeAspect="1" noChangeArrowheads="1"/>
          </p:cNvPicPr>
          <p:nvPr/>
        </p:nvPicPr>
        <p:blipFill rotWithShape="1">
          <a:blip r:embed="rId2"/>
          <a:srcRect l="3851" t="9721" r="4434" b="7389"/>
          <a:stretch/>
        </p:blipFill>
        <p:spPr bwMode="auto">
          <a:xfrm>
            <a:off x="1092530" y="1805049"/>
            <a:ext cx="9334006" cy="5052952"/>
          </a:xfrm>
          <a:prstGeom prst="rect">
            <a:avLst/>
          </a:prstGeom>
          <a:noFill/>
          <a:ln w="9525">
            <a:noFill/>
            <a:miter lim="800000"/>
            <a:headEnd/>
            <a:tailEnd/>
          </a:ln>
        </p:spPr>
      </p:pic>
    </p:spTree>
    <p:extLst>
      <p:ext uri="{BB962C8B-B14F-4D97-AF65-F5344CB8AC3E}">
        <p14:creationId xmlns:p14="http://schemas.microsoft.com/office/powerpoint/2010/main" val="3681649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1"/>
          <p:cNvSpPr>
            <a:spLocks noChangeArrowheads="1"/>
          </p:cNvSpPr>
          <p:nvPr/>
        </p:nvSpPr>
        <p:spPr bwMode="auto">
          <a:xfrm>
            <a:off x="3241964" y="1361743"/>
            <a:ext cx="4422892" cy="1529334"/>
          </a:xfrm>
          <a:prstGeom prst="ellipse">
            <a:avLst/>
          </a:prstGeom>
          <a:noFill/>
          <a:ln w="9525">
            <a:solidFill>
              <a:srgbClr val="006699"/>
            </a:solidFill>
            <a:round/>
            <a:headEnd/>
            <a:tailEnd/>
          </a:ln>
        </p:spPr>
        <p:txBody>
          <a:bodyPr wrap="none" anchor="ctr"/>
          <a:lstStyle/>
          <a:p>
            <a:pPr algn="ctr" eaLnBrk="1" hangingPunct="1"/>
            <a:endParaRPr lang="en-US" sz="2400" b="0">
              <a:latin typeface="Times New Roman" pitchFamily="18" charset="0"/>
            </a:endParaRPr>
          </a:p>
        </p:txBody>
      </p:sp>
      <p:sp>
        <p:nvSpPr>
          <p:cNvPr id="5" name="Oval 12"/>
          <p:cNvSpPr>
            <a:spLocks noChangeArrowheads="1"/>
          </p:cNvSpPr>
          <p:nvPr/>
        </p:nvSpPr>
        <p:spPr bwMode="auto">
          <a:xfrm rot="2622755">
            <a:off x="6998514" y="2121779"/>
            <a:ext cx="3072257" cy="1633027"/>
          </a:xfrm>
          <a:prstGeom prst="ellipse">
            <a:avLst/>
          </a:prstGeom>
          <a:noFill/>
          <a:ln w="9525">
            <a:solidFill>
              <a:srgbClr val="006666"/>
            </a:solidFill>
            <a:round/>
            <a:headEnd/>
            <a:tailEnd/>
          </a:ln>
        </p:spPr>
        <p:txBody>
          <a:bodyPr wrap="none" anchor="ctr"/>
          <a:lstStyle/>
          <a:p>
            <a:endParaRPr lang="es-ES"/>
          </a:p>
        </p:txBody>
      </p:sp>
      <p:sp>
        <p:nvSpPr>
          <p:cNvPr id="6" name="Oval 13"/>
          <p:cNvSpPr>
            <a:spLocks noChangeArrowheads="1"/>
          </p:cNvSpPr>
          <p:nvPr/>
        </p:nvSpPr>
        <p:spPr bwMode="auto">
          <a:xfrm rot="18415824">
            <a:off x="1051790" y="2512309"/>
            <a:ext cx="3720772" cy="1418660"/>
          </a:xfrm>
          <a:prstGeom prst="ellipse">
            <a:avLst/>
          </a:prstGeom>
          <a:noFill/>
          <a:ln w="9525">
            <a:solidFill>
              <a:srgbClr val="006666"/>
            </a:solidFill>
            <a:round/>
            <a:headEnd/>
            <a:tailEnd/>
          </a:ln>
        </p:spPr>
        <p:txBody>
          <a:bodyPr wrap="none" anchor="ctr"/>
          <a:lstStyle/>
          <a:p>
            <a:endParaRPr lang="es-ES"/>
          </a:p>
        </p:txBody>
      </p:sp>
      <p:sp>
        <p:nvSpPr>
          <p:cNvPr id="7" name="Oval 14"/>
          <p:cNvSpPr>
            <a:spLocks noChangeArrowheads="1"/>
          </p:cNvSpPr>
          <p:nvPr/>
        </p:nvSpPr>
        <p:spPr bwMode="auto">
          <a:xfrm rot="2682860">
            <a:off x="1763571" y="4539690"/>
            <a:ext cx="3179939" cy="1625645"/>
          </a:xfrm>
          <a:prstGeom prst="ellipse">
            <a:avLst/>
          </a:prstGeom>
          <a:noFill/>
          <a:ln w="9525">
            <a:solidFill>
              <a:srgbClr val="006666"/>
            </a:solidFill>
            <a:round/>
            <a:headEnd/>
            <a:tailEnd/>
          </a:ln>
        </p:spPr>
        <p:txBody>
          <a:bodyPr wrap="none" anchor="ctr"/>
          <a:lstStyle/>
          <a:p>
            <a:endParaRPr lang="es-ES"/>
          </a:p>
        </p:txBody>
      </p:sp>
      <p:sp>
        <p:nvSpPr>
          <p:cNvPr id="8" name="Oval 15"/>
          <p:cNvSpPr>
            <a:spLocks noChangeArrowheads="1"/>
          </p:cNvSpPr>
          <p:nvPr/>
        </p:nvSpPr>
        <p:spPr bwMode="auto">
          <a:xfrm rot="19009074">
            <a:off x="7250988" y="4228215"/>
            <a:ext cx="3341326" cy="1577331"/>
          </a:xfrm>
          <a:prstGeom prst="ellipse">
            <a:avLst/>
          </a:prstGeom>
          <a:noFill/>
          <a:ln w="9525">
            <a:solidFill>
              <a:srgbClr val="006666"/>
            </a:solidFill>
            <a:round/>
            <a:headEnd/>
            <a:tailEnd/>
          </a:ln>
        </p:spPr>
        <p:txBody>
          <a:bodyPr wrap="none" anchor="ctr"/>
          <a:lstStyle/>
          <a:p>
            <a:endParaRPr lang="es-ES"/>
          </a:p>
        </p:txBody>
      </p:sp>
      <p:sp>
        <p:nvSpPr>
          <p:cNvPr id="9" name="Oval 16"/>
          <p:cNvSpPr>
            <a:spLocks noChangeArrowheads="1"/>
          </p:cNvSpPr>
          <p:nvPr/>
        </p:nvSpPr>
        <p:spPr bwMode="auto">
          <a:xfrm>
            <a:off x="3764477" y="5382148"/>
            <a:ext cx="4406125" cy="1418660"/>
          </a:xfrm>
          <a:prstGeom prst="ellipse">
            <a:avLst/>
          </a:prstGeom>
          <a:noFill/>
          <a:ln w="9525">
            <a:solidFill>
              <a:srgbClr val="006666"/>
            </a:solidFill>
            <a:round/>
            <a:headEnd/>
            <a:tailEnd/>
          </a:ln>
        </p:spPr>
        <p:txBody>
          <a:bodyPr wrap="none" anchor="ctr"/>
          <a:lstStyle/>
          <a:p>
            <a:endParaRPr lang="es-ES"/>
          </a:p>
        </p:txBody>
      </p:sp>
      <p:sp>
        <p:nvSpPr>
          <p:cNvPr id="10" name="Text Box 19"/>
          <p:cNvSpPr txBox="1">
            <a:spLocks noChangeArrowheads="1"/>
          </p:cNvSpPr>
          <p:nvPr/>
        </p:nvSpPr>
        <p:spPr bwMode="auto">
          <a:xfrm>
            <a:off x="4212614" y="1854315"/>
            <a:ext cx="3125217" cy="400110"/>
          </a:xfrm>
          <a:prstGeom prst="rect">
            <a:avLst/>
          </a:prstGeom>
          <a:noFill/>
          <a:ln w="9525">
            <a:noFill/>
            <a:miter lim="800000"/>
            <a:headEnd/>
            <a:tailEnd/>
          </a:ln>
        </p:spPr>
        <p:txBody>
          <a:bodyPr wrap="square">
            <a:spAutoFit/>
          </a:bodyPr>
          <a:lstStyle/>
          <a:p>
            <a:pPr eaLnBrk="1" hangingPunct="1"/>
            <a:r>
              <a:rPr lang="es-ES_tradnl" sz="2000" b="1" dirty="0">
                <a:latin typeface="Times New Roman" pitchFamily="18" charset="0"/>
              </a:rPr>
              <a:t>1.Agente causal específico</a:t>
            </a:r>
            <a:endParaRPr lang="es-ES" sz="2000" b="1" dirty="0">
              <a:latin typeface="Times New Roman" pitchFamily="18" charset="0"/>
            </a:endParaRPr>
          </a:p>
        </p:txBody>
      </p:sp>
      <p:sp>
        <p:nvSpPr>
          <p:cNvPr id="11" name="Text Box 21"/>
          <p:cNvSpPr txBox="1">
            <a:spLocks noChangeArrowheads="1"/>
          </p:cNvSpPr>
          <p:nvPr/>
        </p:nvSpPr>
        <p:spPr bwMode="auto">
          <a:xfrm rot="18840686">
            <a:off x="1495040" y="2879276"/>
            <a:ext cx="2594346" cy="707886"/>
          </a:xfrm>
          <a:prstGeom prst="rect">
            <a:avLst/>
          </a:prstGeom>
          <a:noFill/>
          <a:ln w="9525">
            <a:noFill/>
            <a:miter lim="800000"/>
            <a:headEnd/>
            <a:tailEnd/>
          </a:ln>
        </p:spPr>
        <p:txBody>
          <a:bodyPr wrap="square">
            <a:spAutoFit/>
          </a:bodyPr>
          <a:lstStyle/>
          <a:p>
            <a:pPr algn="ctr" eaLnBrk="1" hangingPunct="1"/>
            <a:r>
              <a:rPr lang="es-ES_tradnl" sz="2000" b="1" dirty="0">
                <a:latin typeface="Times New Roman" pitchFamily="18" charset="0"/>
              </a:rPr>
              <a:t>6.Susceptibilidad del huésped</a:t>
            </a:r>
            <a:endParaRPr lang="es-ES" sz="2000" b="1" dirty="0">
              <a:latin typeface="Times New Roman" pitchFamily="18" charset="0"/>
            </a:endParaRPr>
          </a:p>
        </p:txBody>
      </p:sp>
      <p:sp>
        <p:nvSpPr>
          <p:cNvPr id="12" name="Text Box 22"/>
          <p:cNvSpPr txBox="1">
            <a:spLocks noChangeArrowheads="1"/>
          </p:cNvSpPr>
          <p:nvPr/>
        </p:nvSpPr>
        <p:spPr bwMode="auto">
          <a:xfrm>
            <a:off x="4145340" y="5940570"/>
            <a:ext cx="3786215" cy="707886"/>
          </a:xfrm>
          <a:prstGeom prst="rect">
            <a:avLst/>
          </a:prstGeom>
          <a:noFill/>
          <a:ln w="9525">
            <a:noFill/>
            <a:miter lim="800000"/>
            <a:headEnd/>
            <a:tailEnd/>
          </a:ln>
        </p:spPr>
        <p:txBody>
          <a:bodyPr wrap="square">
            <a:spAutoFit/>
          </a:bodyPr>
          <a:lstStyle/>
          <a:p>
            <a:pPr algn="ctr" eaLnBrk="1" hangingPunct="1"/>
            <a:r>
              <a:rPr lang="es-ES_tradnl" sz="2000" b="1" dirty="0">
                <a:latin typeface="Times New Roman" pitchFamily="18" charset="0"/>
              </a:rPr>
              <a:t>4.Modo de transmisión del agente</a:t>
            </a:r>
            <a:endParaRPr lang="es-ES" sz="2000" b="1" dirty="0">
              <a:latin typeface="Times New Roman" pitchFamily="18" charset="0"/>
            </a:endParaRPr>
          </a:p>
        </p:txBody>
      </p:sp>
      <p:sp>
        <p:nvSpPr>
          <p:cNvPr id="13" name="Text Box 23"/>
          <p:cNvSpPr txBox="1">
            <a:spLocks noChangeArrowheads="1"/>
          </p:cNvSpPr>
          <p:nvPr/>
        </p:nvSpPr>
        <p:spPr bwMode="auto">
          <a:xfrm rot="2544463">
            <a:off x="7552649" y="2808388"/>
            <a:ext cx="2039136" cy="400110"/>
          </a:xfrm>
          <a:prstGeom prst="rect">
            <a:avLst/>
          </a:prstGeom>
          <a:noFill/>
          <a:ln w="9525">
            <a:noFill/>
            <a:miter lim="800000"/>
            <a:headEnd/>
            <a:tailEnd/>
          </a:ln>
        </p:spPr>
        <p:txBody>
          <a:bodyPr wrap="square">
            <a:spAutoFit/>
          </a:bodyPr>
          <a:lstStyle/>
          <a:p>
            <a:pPr eaLnBrk="1" hangingPunct="1"/>
            <a:r>
              <a:rPr lang="es-ES_tradnl" sz="2000" b="1" dirty="0">
                <a:latin typeface="Times New Roman" pitchFamily="18" charset="0"/>
              </a:rPr>
              <a:t>2.Reservorio</a:t>
            </a:r>
            <a:endParaRPr lang="es-ES" sz="2000" b="1" dirty="0">
              <a:latin typeface="Times New Roman" pitchFamily="18" charset="0"/>
            </a:endParaRPr>
          </a:p>
        </p:txBody>
      </p:sp>
      <p:sp>
        <p:nvSpPr>
          <p:cNvPr id="14" name="Text Box 24"/>
          <p:cNvSpPr txBox="1">
            <a:spLocks noChangeArrowheads="1"/>
          </p:cNvSpPr>
          <p:nvPr/>
        </p:nvSpPr>
        <p:spPr bwMode="auto">
          <a:xfrm rot="2915365">
            <a:off x="2233546" y="4597645"/>
            <a:ext cx="2192174" cy="1015663"/>
          </a:xfrm>
          <a:prstGeom prst="rect">
            <a:avLst/>
          </a:prstGeom>
          <a:noFill/>
          <a:ln w="9525">
            <a:noFill/>
            <a:miter lim="800000"/>
            <a:headEnd/>
            <a:tailEnd/>
          </a:ln>
        </p:spPr>
        <p:txBody>
          <a:bodyPr wrap="square">
            <a:spAutoFit/>
          </a:bodyPr>
          <a:lstStyle/>
          <a:p>
            <a:pPr algn="ctr" eaLnBrk="1" hangingPunct="1"/>
            <a:r>
              <a:rPr lang="es-ES_tradnl" sz="2000" b="1" dirty="0">
                <a:latin typeface="Times New Roman" pitchFamily="18" charset="0"/>
              </a:rPr>
              <a:t>5.Puerta de entrada en el nuevo huésped</a:t>
            </a:r>
            <a:endParaRPr lang="es-ES" sz="2000" b="1" dirty="0">
              <a:latin typeface="Times New Roman" pitchFamily="18" charset="0"/>
            </a:endParaRPr>
          </a:p>
        </p:txBody>
      </p:sp>
      <p:sp>
        <p:nvSpPr>
          <p:cNvPr id="15" name="Text Box 25"/>
          <p:cNvSpPr txBox="1">
            <a:spLocks noChangeArrowheads="1"/>
          </p:cNvSpPr>
          <p:nvPr/>
        </p:nvSpPr>
        <p:spPr bwMode="auto">
          <a:xfrm rot="19014893">
            <a:off x="7756638" y="4595461"/>
            <a:ext cx="3090492" cy="707886"/>
          </a:xfrm>
          <a:prstGeom prst="rect">
            <a:avLst/>
          </a:prstGeom>
          <a:noFill/>
          <a:ln w="9525">
            <a:noFill/>
            <a:miter lim="800000"/>
            <a:headEnd/>
            <a:tailEnd/>
          </a:ln>
        </p:spPr>
        <p:txBody>
          <a:bodyPr wrap="square">
            <a:spAutoFit/>
          </a:bodyPr>
          <a:lstStyle/>
          <a:p>
            <a:pPr algn="ctr" eaLnBrk="1" hangingPunct="1"/>
            <a:r>
              <a:rPr lang="es-ES_tradnl" sz="2000" b="1" dirty="0">
                <a:latin typeface="Times New Roman" pitchFamily="18" charset="0"/>
              </a:rPr>
              <a:t>3. Puerta </a:t>
            </a:r>
            <a:r>
              <a:rPr lang="es-ES_tradnl" sz="2000" b="1" dirty="0" smtClean="0">
                <a:latin typeface="Times New Roman" pitchFamily="18" charset="0"/>
              </a:rPr>
              <a:t>de Salida </a:t>
            </a:r>
            <a:r>
              <a:rPr lang="es-ES_tradnl" sz="2000" b="1" dirty="0">
                <a:latin typeface="Times New Roman" pitchFamily="18" charset="0"/>
              </a:rPr>
              <a:t>del </a:t>
            </a:r>
          </a:p>
          <a:p>
            <a:pPr algn="ctr" eaLnBrk="1" hangingPunct="1"/>
            <a:r>
              <a:rPr lang="es-ES_tradnl" sz="2000" b="1" dirty="0">
                <a:latin typeface="Times New Roman" pitchFamily="18" charset="0"/>
              </a:rPr>
              <a:t>agente</a:t>
            </a:r>
            <a:endParaRPr lang="es-ES" sz="2000" b="1" dirty="0">
              <a:latin typeface="Times New Roman" pitchFamily="18" charset="0"/>
            </a:endParaRPr>
          </a:p>
        </p:txBody>
      </p:sp>
      <p:sp>
        <p:nvSpPr>
          <p:cNvPr id="16" name="15 Título"/>
          <p:cNvSpPr>
            <a:spLocks noGrp="1"/>
          </p:cNvSpPr>
          <p:nvPr>
            <p:ph type="title"/>
          </p:nvPr>
        </p:nvSpPr>
        <p:spPr/>
        <p:txBody>
          <a:bodyPr>
            <a:noAutofit/>
          </a:bodyPr>
          <a:lstStyle/>
          <a:p>
            <a:r>
              <a:rPr lang="es-EC" sz="3600" dirty="0" smtClean="0"/>
              <a:t>CADENA EPIDEMIOLOGICA</a:t>
            </a:r>
            <a:br>
              <a:rPr lang="es-EC" sz="3600" dirty="0" smtClean="0"/>
            </a:br>
            <a:endParaRPr lang="es-EC" sz="3600" dirty="0"/>
          </a:p>
        </p:txBody>
      </p:sp>
    </p:spTree>
    <p:extLst>
      <p:ext uri="{BB962C8B-B14F-4D97-AF65-F5344CB8AC3E}">
        <p14:creationId xmlns:p14="http://schemas.microsoft.com/office/powerpoint/2010/main" val="1564041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5894" y="688769"/>
            <a:ext cx="10171275" cy="1029221"/>
          </a:xfrm>
        </p:spPr>
        <p:txBody>
          <a:bodyPr>
            <a:noAutofit/>
          </a:bodyPr>
          <a:lstStyle/>
          <a:p>
            <a:r>
              <a:rPr lang="es-EC" sz="3600" dirty="0" smtClean="0"/>
              <a:t>MODELO DE CAUSALIDAD</a:t>
            </a:r>
            <a:br>
              <a:rPr lang="es-EC" sz="3600" dirty="0" smtClean="0"/>
            </a:br>
            <a:r>
              <a:rPr lang="es-EC" sz="3600" dirty="0" smtClean="0"/>
              <a:t> </a:t>
            </a:r>
            <a:endParaRPr lang="es-EC" sz="3600" dirty="0"/>
          </a:p>
        </p:txBody>
      </p:sp>
      <p:pic>
        <p:nvPicPr>
          <p:cNvPr id="6" name="Picture 3"/>
          <p:cNvPicPr>
            <a:picLocks noChangeAspect="1" noChangeArrowheads="1"/>
          </p:cNvPicPr>
          <p:nvPr/>
        </p:nvPicPr>
        <p:blipFill>
          <a:blip r:embed="rId2"/>
          <a:srcRect l="41602" t="75000" r="23242" b="12500"/>
          <a:stretch>
            <a:fillRect/>
          </a:stretch>
        </p:blipFill>
        <p:spPr bwMode="auto">
          <a:xfrm>
            <a:off x="3818088" y="5922438"/>
            <a:ext cx="4357686" cy="857256"/>
          </a:xfrm>
          <a:prstGeom prst="rect">
            <a:avLst/>
          </a:prstGeom>
          <a:noFill/>
          <a:ln w="9525">
            <a:noFill/>
            <a:miter lim="800000"/>
            <a:headEnd/>
            <a:tailEnd/>
          </a:ln>
          <a:effectLst/>
        </p:spPr>
      </p:pic>
      <p:pic>
        <p:nvPicPr>
          <p:cNvPr id="2050" name="Picture 2" descr="https://www.lifeder.com/wp-content/uploads/2022/09/triada-epidemiolog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691" y="1975756"/>
            <a:ext cx="7184571" cy="385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103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609600" y="116632"/>
            <a:ext cx="7962928" cy="1383542"/>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i="1" cap="none" dirty="0" smtClean="0">
                <a:ln w="18415" cmpd="sng">
                  <a:solidFill>
                    <a:schemeClr val="tx1"/>
                  </a:solidFill>
                  <a:prstDash val="solid"/>
                </a:ln>
                <a:solidFill>
                  <a:srgbClr val="CCFFFF"/>
                </a:solidFill>
                <a:effectLst>
                  <a:glow rad="101600">
                    <a:schemeClr val="bg1">
                      <a:alpha val="60000"/>
                    </a:schemeClr>
                  </a:glow>
                  <a:outerShdw blurRad="63500" dir="3600000" algn="tl" rotWithShape="0">
                    <a:srgbClr val="000000">
                      <a:alpha val="70000"/>
                    </a:srgbClr>
                  </a:outerShdw>
                </a:effectLst>
                <a:latin typeface="Arabic Typesetting" panose="03020402040406030203" pitchFamily="66" charset="-78"/>
                <a:cs typeface="Arabic Typesetting" panose="03020402040406030203" pitchFamily="66" charset="-78"/>
              </a:rPr>
              <a:t/>
            </a:r>
            <a:br>
              <a:rPr lang="es-MX" i="1" cap="none" dirty="0" smtClean="0">
                <a:ln w="18415" cmpd="sng">
                  <a:solidFill>
                    <a:schemeClr val="tx1"/>
                  </a:solidFill>
                  <a:prstDash val="solid"/>
                </a:ln>
                <a:solidFill>
                  <a:srgbClr val="CCFFFF"/>
                </a:solidFill>
                <a:effectLst>
                  <a:glow rad="101600">
                    <a:schemeClr val="bg1">
                      <a:alpha val="60000"/>
                    </a:schemeClr>
                  </a:glow>
                  <a:outerShdw blurRad="63500" dir="3600000" algn="tl" rotWithShape="0">
                    <a:srgbClr val="000000">
                      <a:alpha val="70000"/>
                    </a:srgbClr>
                  </a:outerShdw>
                </a:effectLst>
                <a:latin typeface="Arabic Typesetting" panose="03020402040406030203" pitchFamily="66" charset="-78"/>
                <a:cs typeface="Arabic Typesetting" panose="03020402040406030203" pitchFamily="66" charset="-78"/>
              </a:rPr>
            </a:br>
            <a:endParaRPr lang="es-ES" i="1" cap="none" dirty="0">
              <a:ln w="18415" cmpd="sng">
                <a:solidFill>
                  <a:schemeClr val="tx1"/>
                </a:solidFill>
                <a:prstDash val="solid"/>
              </a:ln>
              <a:solidFill>
                <a:srgbClr val="CCFFFF"/>
              </a:solidFill>
              <a:effectLst>
                <a:glow rad="101600">
                  <a:schemeClr val="bg1">
                    <a:alpha val="60000"/>
                  </a:schemeClr>
                </a:glow>
                <a:outerShdw blurRad="63500" dir="3600000" algn="tl" rotWithShape="0">
                  <a:srgbClr val="000000">
                    <a:alpha val="70000"/>
                  </a:srgbClr>
                </a:outerShdw>
              </a:effectLst>
              <a:latin typeface="Arabic Typesetting" panose="03020402040406030203" pitchFamily="66" charset="-78"/>
              <a:cs typeface="Arabic Typesetting" panose="03020402040406030203" pitchFamily="66" charset="-78"/>
            </a:endParaRPr>
          </a:p>
        </p:txBody>
      </p:sp>
      <p:graphicFrame>
        <p:nvGraphicFramePr>
          <p:cNvPr id="6" name="3 Marcador de contenido"/>
          <p:cNvGraphicFramePr>
            <a:graphicFrameLocks/>
          </p:cNvGraphicFramePr>
          <p:nvPr>
            <p:extLst>
              <p:ext uri="{D42A27DB-BD31-4B8C-83A1-F6EECF244321}">
                <p14:modId xmlns:p14="http://schemas.microsoft.com/office/powerpoint/2010/main" val="1608275409"/>
              </p:ext>
            </p:extLst>
          </p:nvPr>
        </p:nvGraphicFramePr>
        <p:xfrm>
          <a:off x="295243" y="2295516"/>
          <a:ext cx="11304877" cy="4714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Rectángulo"/>
          <p:cNvSpPr/>
          <p:nvPr/>
        </p:nvSpPr>
        <p:spPr>
          <a:xfrm>
            <a:off x="1081062" y="1724012"/>
            <a:ext cx="7000924" cy="954107"/>
          </a:xfrm>
          <a:prstGeom prst="rect">
            <a:avLst/>
          </a:prstGeom>
        </p:spPr>
        <p:txBody>
          <a:bodyPr wrap="square">
            <a:spAutoFit/>
          </a:bodyPr>
          <a:lstStyle/>
          <a:p>
            <a:pPr algn="ctr"/>
            <a:r>
              <a:rPr lang="es-MX" sz="2800" dirty="0" smtClean="0">
                <a:solidFill>
                  <a:schemeClr val="bg1"/>
                </a:solidFill>
              </a:rPr>
              <a:t>Etiología infecciosa de enfermedades que antes no eran consideradas como infecciosas:</a:t>
            </a:r>
            <a:endParaRPr lang="es-ES" sz="2800" dirty="0">
              <a:solidFill>
                <a:schemeClr val="bg1"/>
              </a:solidFill>
            </a:endParaRPr>
          </a:p>
        </p:txBody>
      </p:sp>
      <p:sp>
        <p:nvSpPr>
          <p:cNvPr id="9" name="8 Título"/>
          <p:cNvSpPr>
            <a:spLocks noGrp="1"/>
          </p:cNvSpPr>
          <p:nvPr>
            <p:ph type="title"/>
          </p:nvPr>
        </p:nvSpPr>
        <p:spPr>
          <a:xfrm>
            <a:off x="756648" y="1158492"/>
            <a:ext cx="11029616" cy="1131040"/>
          </a:xfrm>
        </p:spPr>
        <p:txBody>
          <a:bodyPr>
            <a:normAutofit fontScale="90000"/>
          </a:bodyPr>
          <a:lstStyle/>
          <a:p>
            <a:pPr algn="ctr"/>
            <a:r>
              <a:rPr lang="es-MX" dirty="0"/>
              <a:t>Etiología infecciosa </a:t>
            </a:r>
            <a:r>
              <a:rPr lang="es-MX" dirty="0" smtClean="0"/>
              <a:t>de enfermedades que antes no eran consideradas como infecciosa</a:t>
            </a:r>
            <a:br>
              <a:rPr lang="es-MX" dirty="0" smtClean="0"/>
            </a:br>
            <a:r>
              <a:rPr lang="es-ES" dirty="0" smtClean="0">
                <a:solidFill>
                  <a:schemeClr val="tx1"/>
                </a:solidFill>
              </a:rPr>
              <a:t/>
            </a:r>
            <a:br>
              <a:rPr lang="es-ES" dirty="0" smtClean="0">
                <a:solidFill>
                  <a:schemeClr val="tx1"/>
                </a:solidFill>
              </a:rPr>
            </a:br>
            <a:endParaRPr lang="es-EC" dirty="0">
              <a:solidFill>
                <a:schemeClr val="tx1"/>
              </a:solidFill>
            </a:endParaRPr>
          </a:p>
        </p:txBody>
      </p:sp>
    </p:spTree>
    <p:extLst>
      <p:ext uri="{BB962C8B-B14F-4D97-AF65-F5344CB8AC3E}">
        <p14:creationId xmlns:p14="http://schemas.microsoft.com/office/powerpoint/2010/main" val="3932256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noChangeArrowheads="1"/>
          </p:cNvPicPr>
          <p:nvPr/>
        </p:nvPicPr>
        <p:blipFill>
          <a:blip r:embed="rId2"/>
          <a:srcRect/>
          <a:stretch>
            <a:fillRect/>
          </a:stretch>
        </p:blipFill>
        <p:spPr bwMode="auto">
          <a:xfrm>
            <a:off x="8682464" y="92753"/>
            <a:ext cx="3334603" cy="2500306"/>
          </a:xfrm>
          <a:prstGeom prst="rect">
            <a:avLst/>
          </a:prstGeom>
          <a:ln>
            <a:noFill/>
          </a:ln>
          <a:effectLst>
            <a:outerShdw blurRad="292100" dist="139700" dir="2700000" algn="tl" rotWithShape="0">
              <a:srgbClr val="333333">
                <a:alpha val="65000"/>
              </a:srgbClr>
            </a:outerShdw>
          </a:effectLst>
        </p:spPr>
      </p:pic>
      <p:grpSp>
        <p:nvGrpSpPr>
          <p:cNvPr id="5" name="4 Grupo"/>
          <p:cNvGrpSpPr/>
          <p:nvPr/>
        </p:nvGrpSpPr>
        <p:grpSpPr>
          <a:xfrm>
            <a:off x="0" y="2143116"/>
            <a:ext cx="2645847" cy="2645847"/>
            <a:chOff x="2637" y="1034518"/>
            <a:chExt cx="2645847" cy="2645847"/>
          </a:xfrm>
          <a:scene3d>
            <a:camera prst="orthographicFront">
              <a:rot lat="0" lon="0" rev="0"/>
            </a:camera>
            <a:lightRig rig="contrasting" dir="t">
              <a:rot lat="0" lon="0" rev="1200000"/>
            </a:lightRig>
          </a:scene3d>
        </p:grpSpPr>
        <p:sp>
          <p:nvSpPr>
            <p:cNvPr id="6" name="5 Elipse"/>
            <p:cNvSpPr/>
            <p:nvPr/>
          </p:nvSpPr>
          <p:spPr>
            <a:xfrm>
              <a:off x="2637" y="1034518"/>
              <a:ext cx="2645847" cy="2645847"/>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7" name="Elipse 4"/>
            <p:cNvSpPr/>
            <p:nvPr/>
          </p:nvSpPr>
          <p:spPr>
            <a:xfrm>
              <a:off x="390113" y="1421993"/>
              <a:ext cx="1870895" cy="18708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45610" tIns="25400" rIns="145610" bIns="25400" numCol="1" spcCol="1270" anchor="ctr" anchorCtr="0">
              <a:noAutofit/>
            </a:bodyPr>
            <a:lstStyle/>
            <a:p>
              <a:pPr lvl="0" algn="ctr" defTabSz="889000">
                <a:lnSpc>
                  <a:spcPct val="90000"/>
                </a:lnSpc>
                <a:spcBef>
                  <a:spcPct val="0"/>
                </a:spcBef>
                <a:spcAft>
                  <a:spcPct val="35000"/>
                </a:spcAft>
              </a:pPr>
              <a:r>
                <a:rPr lang="es-MX" sz="2800" dirty="0" smtClean="0"/>
                <a:t>Contaminación</a:t>
              </a:r>
              <a:endParaRPr lang="es-MX" sz="2800" kern="1200" dirty="0" smtClean="0"/>
            </a:p>
          </p:txBody>
        </p:sp>
      </p:grpSp>
      <p:grpSp>
        <p:nvGrpSpPr>
          <p:cNvPr id="8" name="7 Grupo"/>
          <p:cNvGrpSpPr/>
          <p:nvPr/>
        </p:nvGrpSpPr>
        <p:grpSpPr>
          <a:xfrm>
            <a:off x="2190737" y="2106076"/>
            <a:ext cx="2645847" cy="2645847"/>
            <a:chOff x="2119315" y="1034518"/>
            <a:chExt cx="2645847" cy="2645847"/>
          </a:xfrm>
          <a:scene3d>
            <a:camera prst="orthographicFront">
              <a:rot lat="0" lon="0" rev="0"/>
            </a:camera>
            <a:lightRig rig="contrasting" dir="t">
              <a:rot lat="0" lon="0" rev="1200000"/>
            </a:lightRig>
          </a:scene3d>
        </p:grpSpPr>
        <p:sp>
          <p:nvSpPr>
            <p:cNvPr id="9" name="8 Elipse"/>
            <p:cNvSpPr/>
            <p:nvPr/>
          </p:nvSpPr>
          <p:spPr>
            <a:xfrm>
              <a:off x="2119315" y="1034518"/>
              <a:ext cx="2645847" cy="2645847"/>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3137771"/>
                <a:satOff val="-7759"/>
                <a:lumOff val="-4118"/>
                <a:alphaOff val="0"/>
              </a:schemeClr>
            </a:fillRef>
            <a:effectRef idx="0">
              <a:schemeClr val="accent4">
                <a:alpha val="50000"/>
                <a:hueOff val="3137771"/>
                <a:satOff val="-7759"/>
                <a:lumOff val="-4118"/>
                <a:alphaOff val="0"/>
              </a:schemeClr>
            </a:effectRef>
            <a:fontRef idx="minor">
              <a:schemeClr val="tx1"/>
            </a:fontRef>
          </p:style>
        </p:sp>
        <p:sp>
          <p:nvSpPr>
            <p:cNvPr id="10" name="Elipse 6"/>
            <p:cNvSpPr/>
            <p:nvPr/>
          </p:nvSpPr>
          <p:spPr>
            <a:xfrm>
              <a:off x="2506791" y="1421993"/>
              <a:ext cx="1870895" cy="18708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45610" tIns="25400" rIns="145610" bIns="25400" numCol="1" spcCol="1270" anchor="ctr" anchorCtr="0">
              <a:noAutofit/>
            </a:bodyPr>
            <a:lstStyle/>
            <a:p>
              <a:pPr lvl="0" algn="ctr" defTabSz="889000">
                <a:lnSpc>
                  <a:spcPct val="90000"/>
                </a:lnSpc>
                <a:spcBef>
                  <a:spcPct val="0"/>
                </a:spcBef>
                <a:spcAft>
                  <a:spcPct val="35000"/>
                </a:spcAft>
              </a:pPr>
              <a:r>
                <a:rPr lang="en-US" sz="2800" dirty="0" err="1" smtClean="0"/>
                <a:t>Alteración</a:t>
              </a:r>
              <a:r>
                <a:rPr lang="en-US" sz="2800" dirty="0" smtClean="0"/>
                <a:t> de la flora</a:t>
              </a:r>
              <a:endParaRPr lang="en-US" sz="2800" kern="1200" dirty="0" smtClean="0"/>
            </a:p>
            <a:p>
              <a:pPr lvl="0" algn="ctr" defTabSz="889000">
                <a:lnSpc>
                  <a:spcPct val="90000"/>
                </a:lnSpc>
                <a:spcBef>
                  <a:spcPct val="0"/>
                </a:spcBef>
                <a:spcAft>
                  <a:spcPct val="35000"/>
                </a:spcAft>
              </a:pPr>
              <a:endParaRPr lang="en-US" sz="2800" kern="1200" dirty="0" smtClean="0"/>
            </a:p>
          </p:txBody>
        </p:sp>
      </p:grpSp>
      <p:grpSp>
        <p:nvGrpSpPr>
          <p:cNvPr id="11" name="10 Grupo"/>
          <p:cNvGrpSpPr/>
          <p:nvPr/>
        </p:nvGrpSpPr>
        <p:grpSpPr>
          <a:xfrm>
            <a:off x="4286248" y="2143116"/>
            <a:ext cx="2645847" cy="2645847"/>
            <a:chOff x="4235993" y="1034518"/>
            <a:chExt cx="2645847" cy="2645847"/>
          </a:xfrm>
          <a:scene3d>
            <a:camera prst="orthographicFront">
              <a:rot lat="0" lon="0" rev="0"/>
            </a:camera>
            <a:lightRig rig="contrasting" dir="t">
              <a:rot lat="0" lon="0" rev="1200000"/>
            </a:lightRig>
          </a:scene3d>
        </p:grpSpPr>
        <p:sp>
          <p:nvSpPr>
            <p:cNvPr id="12" name="11 Elipse"/>
            <p:cNvSpPr/>
            <p:nvPr/>
          </p:nvSpPr>
          <p:spPr>
            <a:xfrm>
              <a:off x="4235993" y="1034518"/>
              <a:ext cx="2645847" cy="2645847"/>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6275542"/>
                <a:satOff val="-15517"/>
                <a:lumOff val="-8235"/>
                <a:alphaOff val="0"/>
              </a:schemeClr>
            </a:fillRef>
            <a:effectRef idx="0">
              <a:schemeClr val="accent4">
                <a:alpha val="50000"/>
                <a:hueOff val="6275542"/>
                <a:satOff val="-15517"/>
                <a:lumOff val="-8235"/>
                <a:alphaOff val="0"/>
              </a:schemeClr>
            </a:effectRef>
            <a:fontRef idx="minor">
              <a:schemeClr val="tx1"/>
            </a:fontRef>
          </p:style>
        </p:sp>
        <p:sp>
          <p:nvSpPr>
            <p:cNvPr id="13" name="Elipse 8"/>
            <p:cNvSpPr/>
            <p:nvPr/>
          </p:nvSpPr>
          <p:spPr>
            <a:xfrm>
              <a:off x="4623469" y="1421993"/>
              <a:ext cx="1870895" cy="18708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45610" tIns="25400" rIns="145610" bIns="25400" numCol="1" spcCol="1270" anchor="ctr" anchorCtr="0">
              <a:noAutofit/>
            </a:bodyPr>
            <a:lstStyle/>
            <a:p>
              <a:pPr lvl="0" algn="ctr" defTabSz="889000">
                <a:lnSpc>
                  <a:spcPct val="90000"/>
                </a:lnSpc>
                <a:spcBef>
                  <a:spcPct val="0"/>
                </a:spcBef>
                <a:spcAft>
                  <a:spcPct val="35000"/>
                </a:spcAft>
              </a:pPr>
              <a:r>
                <a:rPr lang="en-US" sz="2800" kern="1200" dirty="0" err="1" smtClean="0"/>
                <a:t>Rotura</a:t>
              </a:r>
              <a:r>
                <a:rPr lang="en-US" sz="2800" kern="1200" dirty="0" smtClean="0"/>
                <a:t> de </a:t>
              </a:r>
              <a:r>
                <a:rPr lang="en-US" sz="2800" kern="1200" dirty="0" err="1" smtClean="0"/>
                <a:t>barreras</a:t>
              </a:r>
              <a:endParaRPr lang="en-US" sz="2800" kern="1200" dirty="0" smtClean="0"/>
            </a:p>
          </p:txBody>
        </p:sp>
      </p:grpSp>
      <p:grpSp>
        <p:nvGrpSpPr>
          <p:cNvPr id="14" name="13 Grupo"/>
          <p:cNvGrpSpPr/>
          <p:nvPr/>
        </p:nvGrpSpPr>
        <p:grpSpPr>
          <a:xfrm>
            <a:off x="6424093" y="2071678"/>
            <a:ext cx="2645847" cy="2645847"/>
            <a:chOff x="6352671" y="1000120"/>
            <a:chExt cx="2645847" cy="2645847"/>
          </a:xfrm>
          <a:scene3d>
            <a:camera prst="orthographicFront">
              <a:rot lat="0" lon="0" rev="0"/>
            </a:camera>
            <a:lightRig rig="contrasting" dir="t">
              <a:rot lat="0" lon="0" rev="1200000"/>
            </a:lightRig>
          </a:scene3d>
        </p:grpSpPr>
        <p:sp>
          <p:nvSpPr>
            <p:cNvPr id="15" name="14 Elipse"/>
            <p:cNvSpPr/>
            <p:nvPr/>
          </p:nvSpPr>
          <p:spPr>
            <a:xfrm>
              <a:off x="6352671" y="1000120"/>
              <a:ext cx="2645847" cy="2645847"/>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9413312"/>
                <a:satOff val="-23276"/>
                <a:lumOff val="-12353"/>
                <a:alphaOff val="0"/>
              </a:schemeClr>
            </a:fillRef>
            <a:effectRef idx="0">
              <a:schemeClr val="accent4">
                <a:alpha val="50000"/>
                <a:hueOff val="9413312"/>
                <a:satOff val="-23276"/>
                <a:lumOff val="-12353"/>
                <a:alphaOff val="0"/>
              </a:schemeClr>
            </a:effectRef>
            <a:fontRef idx="minor">
              <a:schemeClr val="tx1"/>
            </a:fontRef>
          </p:style>
        </p:sp>
        <p:sp>
          <p:nvSpPr>
            <p:cNvPr id="16" name="Elipse 10"/>
            <p:cNvSpPr/>
            <p:nvPr/>
          </p:nvSpPr>
          <p:spPr>
            <a:xfrm>
              <a:off x="6740147" y="1421993"/>
              <a:ext cx="1870895" cy="1870897"/>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45610" tIns="25400" rIns="145610" bIns="25400" numCol="1" spcCol="1270" anchor="ctr" anchorCtr="0">
              <a:noAutofit/>
            </a:bodyPr>
            <a:lstStyle/>
            <a:p>
              <a:pPr lvl="0" algn="ctr" defTabSz="889000">
                <a:lnSpc>
                  <a:spcPct val="90000"/>
                </a:lnSpc>
                <a:spcBef>
                  <a:spcPct val="0"/>
                </a:spcBef>
                <a:spcAft>
                  <a:spcPct val="35000"/>
                </a:spcAft>
              </a:pPr>
              <a:r>
                <a:rPr lang="en-US" sz="2800" dirty="0" err="1" smtClean="0"/>
                <a:t>In</a:t>
              </a:r>
              <a:r>
                <a:rPr lang="en-US" sz="2800" kern="1200" dirty="0" err="1" smtClean="0"/>
                <a:t>troducción</a:t>
              </a:r>
              <a:r>
                <a:rPr lang="en-US" sz="2800" kern="1200" dirty="0" smtClean="0"/>
                <a:t> </a:t>
              </a:r>
              <a:r>
                <a:rPr lang="en-US" sz="2800" kern="1200" dirty="0" err="1" smtClean="0"/>
                <a:t>cuerpos</a:t>
              </a:r>
              <a:r>
                <a:rPr lang="en-US" sz="2800" kern="1200" dirty="0" smtClean="0"/>
                <a:t> </a:t>
              </a:r>
              <a:r>
                <a:rPr lang="en-US" sz="2800" kern="1200" dirty="0" err="1" smtClean="0"/>
                <a:t>extraños</a:t>
              </a:r>
              <a:endParaRPr lang="en-US" sz="2800" kern="1200" dirty="0" smtClean="0"/>
            </a:p>
          </p:txBody>
        </p:sp>
      </p:grpSp>
      <p:graphicFrame>
        <p:nvGraphicFramePr>
          <p:cNvPr id="17" name="16 Diagrama"/>
          <p:cNvGraphicFramePr/>
          <p:nvPr>
            <p:extLst>
              <p:ext uri="{D42A27DB-BD31-4B8C-83A1-F6EECF244321}">
                <p14:modId xmlns:p14="http://schemas.microsoft.com/office/powerpoint/2010/main" val="2762814913"/>
              </p:ext>
            </p:extLst>
          </p:nvPr>
        </p:nvGraphicFramePr>
        <p:xfrm>
          <a:off x="500034" y="2374710"/>
          <a:ext cx="7929618" cy="4483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17 Título"/>
          <p:cNvSpPr>
            <a:spLocks noGrp="1"/>
          </p:cNvSpPr>
          <p:nvPr>
            <p:ph type="title"/>
          </p:nvPr>
        </p:nvSpPr>
        <p:spPr/>
        <p:txBody>
          <a:bodyPr>
            <a:normAutofit/>
          </a:bodyPr>
          <a:lstStyle/>
          <a:p>
            <a:r>
              <a:rPr lang="es-EC" sz="3600" dirty="0" smtClean="0"/>
              <a:t>Asistencia medica</a:t>
            </a:r>
            <a:endParaRPr lang="es-EC" sz="3600" dirty="0"/>
          </a:p>
        </p:txBody>
      </p:sp>
    </p:spTree>
    <p:extLst>
      <p:ext uri="{BB962C8B-B14F-4D97-AF65-F5344CB8AC3E}">
        <p14:creationId xmlns:p14="http://schemas.microsoft.com/office/powerpoint/2010/main" val="2569406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dirty="0" smtClean="0"/>
              <a:t>ESQUEMA DE LA CLASE </a:t>
            </a:r>
            <a:endParaRPr lang="es-EC" sz="4000" dirty="0"/>
          </a:p>
        </p:txBody>
      </p:sp>
      <p:sp>
        <p:nvSpPr>
          <p:cNvPr id="6" name="5 CuadroTexto"/>
          <p:cNvSpPr txBox="1"/>
          <p:nvPr/>
        </p:nvSpPr>
        <p:spPr>
          <a:xfrm>
            <a:off x="2941598" y="2018550"/>
            <a:ext cx="4798494" cy="1200329"/>
          </a:xfrm>
          <a:prstGeom prst="rect">
            <a:avLst/>
          </a:prstGeom>
          <a:solidFill>
            <a:srgbClr val="AFC129"/>
          </a:solidFill>
        </p:spPr>
        <p:txBody>
          <a:bodyPr wrap="square" rtlCol="0">
            <a:spAutoFit/>
          </a:bodyPr>
          <a:lstStyle/>
          <a:p>
            <a:pPr marL="72000"/>
            <a:r>
              <a:rPr lang="es-ES" b="1" dirty="0" smtClean="0"/>
              <a:t>            </a:t>
            </a:r>
            <a:r>
              <a:rPr lang="es-ES" sz="2400" b="1" dirty="0" smtClean="0"/>
              <a:t>  GENERALIDADES</a:t>
            </a:r>
          </a:p>
          <a:p>
            <a:pPr marL="72000" algn="ctr"/>
            <a:r>
              <a:rPr lang="es-MX" sz="2400" b="1" dirty="0" smtClean="0"/>
              <a:t>  HISTORIA CLINICA</a:t>
            </a:r>
          </a:p>
          <a:p>
            <a:endParaRPr lang="es-ES" sz="2400" b="1" dirty="0"/>
          </a:p>
        </p:txBody>
      </p:sp>
      <p:sp>
        <p:nvSpPr>
          <p:cNvPr id="7" name="6 CuadroTexto"/>
          <p:cNvSpPr txBox="1"/>
          <p:nvPr/>
        </p:nvSpPr>
        <p:spPr>
          <a:xfrm>
            <a:off x="3075945" y="3491234"/>
            <a:ext cx="4529799" cy="461665"/>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txBody>
          <a:bodyPr wrap="square" rtlCol="0">
            <a:spAutoFit/>
          </a:bodyPr>
          <a:lstStyle/>
          <a:p>
            <a:pPr algn="ctr"/>
            <a:r>
              <a:rPr lang="es-ES" sz="2400" dirty="0" smtClean="0"/>
              <a:t>OBJETIVOS DE LA CLASE</a:t>
            </a:r>
            <a:endParaRPr lang="es-ES" sz="2400" dirty="0"/>
          </a:p>
        </p:txBody>
      </p:sp>
      <p:sp>
        <p:nvSpPr>
          <p:cNvPr id="8" name="7 CuadroTexto"/>
          <p:cNvSpPr txBox="1"/>
          <p:nvPr/>
        </p:nvSpPr>
        <p:spPr>
          <a:xfrm>
            <a:off x="3075945" y="4072185"/>
            <a:ext cx="4529799" cy="461665"/>
          </a:xfrm>
          <a:prstGeom prst="rect">
            <a:avLst/>
          </a:prstGeom>
          <a:solidFill>
            <a:schemeClr val="accent2"/>
          </a:solidFill>
        </p:spPr>
        <p:txBody>
          <a:bodyPr wrap="square" rtlCol="0">
            <a:spAutoFit/>
          </a:bodyPr>
          <a:lstStyle/>
          <a:p>
            <a:pPr algn="ctr"/>
            <a:r>
              <a:rPr lang="es-ES" sz="2400" dirty="0" smtClean="0"/>
              <a:t>CONTENIDO DEL TEMA</a:t>
            </a:r>
            <a:endParaRPr lang="es-ES" sz="2400" dirty="0"/>
          </a:p>
        </p:txBody>
      </p:sp>
      <p:sp>
        <p:nvSpPr>
          <p:cNvPr id="9" name="8 CuadroTexto"/>
          <p:cNvSpPr txBox="1"/>
          <p:nvPr/>
        </p:nvSpPr>
        <p:spPr>
          <a:xfrm>
            <a:off x="3130320" y="4883967"/>
            <a:ext cx="4529799" cy="461665"/>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txBody>
          <a:bodyPr wrap="square" rtlCol="0">
            <a:spAutoFit/>
          </a:bodyPr>
          <a:lstStyle/>
          <a:p>
            <a:pPr algn="ctr"/>
            <a:r>
              <a:rPr lang="es-ES" sz="2400" dirty="0" smtClean="0"/>
              <a:t>CONCLUSION DEL TEMA</a:t>
            </a:r>
            <a:endParaRPr lang="es-ES" sz="2400" dirty="0"/>
          </a:p>
        </p:txBody>
      </p:sp>
      <p:sp>
        <p:nvSpPr>
          <p:cNvPr id="10" name="9 CuadroTexto"/>
          <p:cNvSpPr txBox="1"/>
          <p:nvPr/>
        </p:nvSpPr>
        <p:spPr>
          <a:xfrm>
            <a:off x="3075945" y="5750449"/>
            <a:ext cx="4529799" cy="461665"/>
          </a:xfrm>
          <a:prstGeom prst="rect">
            <a:avLst/>
          </a:prstGeom>
          <a:solidFill>
            <a:schemeClr val="accent2"/>
          </a:solidFill>
        </p:spPr>
        <p:txBody>
          <a:bodyPr wrap="square" rtlCol="0">
            <a:spAutoFit/>
          </a:bodyPr>
          <a:lstStyle/>
          <a:p>
            <a:pPr algn="ctr"/>
            <a:r>
              <a:rPr lang="es-ES" sz="2400" dirty="0" smtClean="0"/>
              <a:t>EVALUACION DEL TEMA</a:t>
            </a:r>
            <a:endParaRPr lang="es-ES" sz="2400" dirty="0"/>
          </a:p>
        </p:txBody>
      </p:sp>
    </p:spTree>
    <p:extLst>
      <p:ext uri="{BB962C8B-B14F-4D97-AF65-F5344CB8AC3E}">
        <p14:creationId xmlns:p14="http://schemas.microsoft.com/office/powerpoint/2010/main" val="1763850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518615" y="2749384"/>
            <a:ext cx="11029950" cy="989012"/>
          </a:xfrm>
        </p:spPr>
        <p:txBody>
          <a:bodyPr>
            <a:normAutofit/>
          </a:bodyPr>
          <a:lstStyle/>
          <a:p>
            <a:pPr algn="ctr"/>
            <a:r>
              <a:rPr lang="es-EC" sz="5400" b="1" dirty="0" smtClean="0">
                <a:solidFill>
                  <a:srgbClr val="3366CC"/>
                </a:solidFill>
              </a:rPr>
              <a:t>HUESPED</a:t>
            </a:r>
            <a:endParaRPr lang="es-EC" sz="5400" b="1" dirty="0">
              <a:solidFill>
                <a:srgbClr val="3366CC"/>
              </a:solidFill>
            </a:endParaRPr>
          </a:p>
        </p:txBody>
      </p:sp>
    </p:spTree>
    <p:extLst>
      <p:ext uri="{BB962C8B-B14F-4D97-AF65-F5344CB8AC3E}">
        <p14:creationId xmlns:p14="http://schemas.microsoft.com/office/powerpoint/2010/main" val="1183865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701675"/>
            <a:ext cx="11029950" cy="1014413"/>
          </a:xfrm>
        </p:spPr>
        <p:txBody>
          <a:bodyPr>
            <a:normAutofit/>
          </a:bodyPr>
          <a:lstStyle/>
          <a:p>
            <a:r>
              <a:rPr lang="es-MX" sz="3600" b="1" dirty="0" smtClean="0"/>
              <a:t>huésped</a:t>
            </a:r>
            <a:endParaRPr lang="es-MX" sz="3600" b="1" dirty="0"/>
          </a:p>
        </p:txBody>
      </p:sp>
      <p:sp>
        <p:nvSpPr>
          <p:cNvPr id="3" name="Marcador de contenido 2"/>
          <p:cNvSpPr>
            <a:spLocks noGrp="1"/>
          </p:cNvSpPr>
          <p:nvPr>
            <p:ph idx="4294967295"/>
          </p:nvPr>
        </p:nvSpPr>
        <p:spPr>
          <a:xfrm>
            <a:off x="0" y="2181225"/>
            <a:ext cx="11029950" cy="3678238"/>
          </a:xfrm>
        </p:spPr>
        <p:txBody>
          <a:bodyPr/>
          <a:lstStyle/>
          <a:p>
            <a:pPr marL="0" indent="0">
              <a:buNone/>
            </a:pPr>
            <a:endParaRPr lang="es-MX" dirty="0" smtClean="0"/>
          </a:p>
          <a:p>
            <a:pPr marL="0" indent="0">
              <a:buNone/>
            </a:pPr>
            <a:endParaRPr lang="es-MX" dirty="0"/>
          </a:p>
        </p:txBody>
      </p:sp>
      <p:pic>
        <p:nvPicPr>
          <p:cNvPr id="6" name="Picture 4" descr="rabia-1"/>
          <p:cNvPicPr>
            <a:picLocks noChangeAspect="1" noChangeArrowheads="1"/>
          </p:cNvPicPr>
          <p:nvPr/>
        </p:nvPicPr>
        <p:blipFill>
          <a:blip r:embed="rId2"/>
          <a:srcRect/>
          <a:stretch>
            <a:fillRect/>
          </a:stretch>
        </p:blipFill>
        <p:spPr bwMode="auto">
          <a:xfrm>
            <a:off x="0" y="972443"/>
            <a:ext cx="5554641" cy="5421534"/>
          </a:xfrm>
          <a:prstGeom prst="rect">
            <a:avLst/>
          </a:prstGeom>
          <a:noFill/>
          <a:ln w="9525">
            <a:noFill/>
            <a:miter lim="800000"/>
            <a:headEnd/>
            <a:tailEnd/>
          </a:ln>
        </p:spPr>
      </p:pic>
      <p:graphicFrame>
        <p:nvGraphicFramePr>
          <p:cNvPr id="4" name="Diagrama 3"/>
          <p:cNvGraphicFramePr/>
          <p:nvPr>
            <p:extLst>
              <p:ext uri="{D42A27DB-BD31-4B8C-83A1-F6EECF244321}">
                <p14:modId xmlns:p14="http://schemas.microsoft.com/office/powerpoint/2010/main" val="1414631716"/>
              </p:ext>
            </p:extLst>
          </p:nvPr>
        </p:nvGraphicFramePr>
        <p:xfrm>
          <a:off x="5349924" y="750627"/>
          <a:ext cx="6523629" cy="5841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066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idx="4294967295"/>
          </p:nvPr>
        </p:nvSpPr>
        <p:spPr>
          <a:xfrm>
            <a:off x="0" y="5262563"/>
            <a:ext cx="10323513" cy="919162"/>
          </a:xfrm>
        </p:spPr>
        <p:txBody>
          <a:bodyPr>
            <a:normAutofit/>
          </a:bodyPr>
          <a:lstStyle/>
          <a:p>
            <a:pPr algn="ctr"/>
            <a:r>
              <a:rPr lang="es-EC" sz="4400" b="1" dirty="0" smtClean="0">
                <a:solidFill>
                  <a:schemeClr val="bg1"/>
                </a:solidFill>
              </a:rPr>
              <a:t>HUESPED</a:t>
            </a:r>
            <a:endParaRPr lang="es-EC" sz="4400" b="1" dirty="0">
              <a:solidFill>
                <a:schemeClr val="bg1"/>
              </a:solidFill>
            </a:endParaRPr>
          </a:p>
        </p:txBody>
      </p:sp>
      <p:pic>
        <p:nvPicPr>
          <p:cNvPr id="10" name="9 Marcador de contenido" descr="3 relaciones-huesped-parasito - Google Chrome"/>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7684" t="21033" r="41714" b="20416"/>
          <a:stretch/>
        </p:blipFill>
        <p:spPr>
          <a:xfrm>
            <a:off x="4578824" y="641444"/>
            <a:ext cx="2828925" cy="2560638"/>
          </a:xfrm>
        </p:spPr>
      </p:pic>
      <p:pic>
        <p:nvPicPr>
          <p:cNvPr id="11" name="10 Imagen" descr="3 relaciones-huesped-parasito - Google Chrome"/>
          <p:cNvPicPr>
            <a:picLocks noChangeAspect="1"/>
          </p:cNvPicPr>
          <p:nvPr/>
        </p:nvPicPr>
        <p:blipFill rotWithShape="1">
          <a:blip r:embed="rId3">
            <a:extLst>
              <a:ext uri="{28A0092B-C50C-407E-A947-70E740481C1C}">
                <a14:useLocalDpi xmlns:a14="http://schemas.microsoft.com/office/drawing/2010/main" val="0"/>
              </a:ext>
            </a:extLst>
          </a:blip>
          <a:srcRect l="27375" t="22670" r="40915" b="19396"/>
          <a:stretch/>
        </p:blipFill>
        <p:spPr>
          <a:xfrm>
            <a:off x="9266830" y="3425583"/>
            <a:ext cx="2618817" cy="2511190"/>
          </a:xfrm>
          <a:prstGeom prst="rect">
            <a:avLst/>
          </a:prstGeom>
        </p:spPr>
      </p:pic>
      <p:pic>
        <p:nvPicPr>
          <p:cNvPr id="12" name="11 Imagen" descr="3 relaciones-huesped-parasito - Google Chrome"/>
          <p:cNvPicPr>
            <a:picLocks noChangeAspect="1"/>
          </p:cNvPicPr>
          <p:nvPr/>
        </p:nvPicPr>
        <p:blipFill rotWithShape="1">
          <a:blip r:embed="rId4">
            <a:extLst>
              <a:ext uri="{28A0092B-C50C-407E-A947-70E740481C1C}">
                <a14:useLocalDpi xmlns:a14="http://schemas.microsoft.com/office/drawing/2010/main" val="0"/>
              </a:ext>
            </a:extLst>
          </a:blip>
          <a:srcRect l="27707" t="23426" r="39942" b="19144"/>
          <a:stretch/>
        </p:blipFill>
        <p:spPr>
          <a:xfrm>
            <a:off x="0" y="3398291"/>
            <a:ext cx="2798032" cy="2565779"/>
          </a:xfrm>
          <a:prstGeom prst="rect">
            <a:avLst/>
          </a:prstGeom>
        </p:spPr>
      </p:pic>
      <p:pic>
        <p:nvPicPr>
          <p:cNvPr id="13" name="12 Imagen" descr="3 relaciones-huesped-parasito - Google Chrome"/>
          <p:cNvPicPr>
            <a:picLocks noChangeAspect="1"/>
          </p:cNvPicPr>
          <p:nvPr/>
        </p:nvPicPr>
        <p:blipFill rotWithShape="1">
          <a:blip r:embed="rId5">
            <a:extLst>
              <a:ext uri="{28A0092B-C50C-407E-A947-70E740481C1C}">
                <a14:useLocalDpi xmlns:a14="http://schemas.microsoft.com/office/drawing/2010/main" val="0"/>
              </a:ext>
            </a:extLst>
          </a:blip>
          <a:srcRect l="27281" t="22985" r="41267" b="20498"/>
          <a:stretch/>
        </p:blipFill>
        <p:spPr>
          <a:xfrm>
            <a:off x="3098042" y="3398290"/>
            <a:ext cx="2961564" cy="2565779"/>
          </a:xfrm>
          <a:prstGeom prst="rect">
            <a:avLst/>
          </a:prstGeom>
        </p:spPr>
      </p:pic>
      <p:pic>
        <p:nvPicPr>
          <p:cNvPr id="14" name="13 Imagen" descr="3 relaciones-huesped-parasito - Google Chrome"/>
          <p:cNvPicPr>
            <a:picLocks noChangeAspect="1"/>
          </p:cNvPicPr>
          <p:nvPr/>
        </p:nvPicPr>
        <p:blipFill rotWithShape="1">
          <a:blip r:embed="rId6">
            <a:extLst>
              <a:ext uri="{28A0092B-C50C-407E-A947-70E740481C1C}">
                <a14:useLocalDpi xmlns:a14="http://schemas.microsoft.com/office/drawing/2010/main" val="0"/>
              </a:ext>
            </a:extLst>
          </a:blip>
          <a:srcRect l="27136" t="22665" r="40536" b="21686"/>
          <a:stretch/>
        </p:blipFill>
        <p:spPr>
          <a:xfrm>
            <a:off x="6243850" y="3398289"/>
            <a:ext cx="2859206" cy="2565779"/>
          </a:xfrm>
          <a:prstGeom prst="rect">
            <a:avLst/>
          </a:prstGeom>
        </p:spPr>
      </p:pic>
    </p:spTree>
    <p:extLst>
      <p:ext uri="{BB962C8B-B14F-4D97-AF65-F5344CB8AC3E}">
        <p14:creationId xmlns:p14="http://schemas.microsoft.com/office/powerpoint/2010/main" val="2766485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14283" y="1857365"/>
            <a:ext cx="4929221" cy="4579062"/>
          </a:xfrm>
          <a:prstGeom prst="rect">
            <a:avLst/>
          </a:prstGeom>
        </p:spPr>
        <p:txBody>
          <a:bodyPr/>
          <a:lstStyle/>
          <a:p>
            <a:pPr marL="342900" indent="-342900">
              <a:lnSpc>
                <a:spcPct val="90000"/>
              </a:lnSpc>
              <a:spcBef>
                <a:spcPct val="20000"/>
              </a:spcBef>
              <a:buFont typeface="Arial" pitchFamily="34" charset="0"/>
              <a:buChar char="•"/>
              <a:defRPr/>
            </a:pPr>
            <a:r>
              <a:rPr lang="es-MX" sz="2600" kern="0" dirty="0">
                <a:latin typeface="+mn-lt"/>
              </a:rPr>
              <a:t>Contacto huésped susceptible con el </a:t>
            </a:r>
            <a:r>
              <a:rPr lang="es-MX" sz="2600" kern="0" dirty="0" smtClean="0">
                <a:latin typeface="+mn-lt"/>
              </a:rPr>
              <a:t>patógeno virulento</a:t>
            </a:r>
          </a:p>
          <a:p>
            <a:pPr>
              <a:lnSpc>
                <a:spcPct val="90000"/>
              </a:lnSpc>
              <a:spcBef>
                <a:spcPct val="20000"/>
              </a:spcBef>
              <a:defRPr/>
            </a:pPr>
            <a:endParaRPr lang="es-MX" sz="2600" kern="0" dirty="0">
              <a:latin typeface="+mn-lt"/>
            </a:endParaRPr>
          </a:p>
          <a:p>
            <a:pPr marL="342900" indent="-342900">
              <a:lnSpc>
                <a:spcPct val="90000"/>
              </a:lnSpc>
              <a:spcBef>
                <a:spcPct val="20000"/>
              </a:spcBef>
              <a:buFont typeface="Arial" pitchFamily="34" charset="0"/>
              <a:buChar char="•"/>
              <a:defRPr/>
            </a:pPr>
            <a:r>
              <a:rPr lang="es-MX" sz="2600" kern="0" dirty="0">
                <a:latin typeface="+mn-lt"/>
              </a:rPr>
              <a:t>Tener en cuenta enfermedades </a:t>
            </a:r>
            <a:r>
              <a:rPr lang="es-MX" sz="2600" kern="0" dirty="0" smtClean="0">
                <a:latin typeface="+mn-lt"/>
              </a:rPr>
              <a:t>prevalentes</a:t>
            </a:r>
          </a:p>
          <a:p>
            <a:pPr marL="342900" indent="-342900">
              <a:lnSpc>
                <a:spcPct val="90000"/>
              </a:lnSpc>
              <a:spcBef>
                <a:spcPct val="20000"/>
              </a:spcBef>
              <a:buFont typeface="Arial" pitchFamily="34" charset="0"/>
              <a:buChar char="•"/>
              <a:defRPr/>
            </a:pPr>
            <a:endParaRPr lang="es-MX" sz="2600" kern="0" dirty="0">
              <a:latin typeface="+mn-lt"/>
            </a:endParaRPr>
          </a:p>
          <a:p>
            <a:pPr marL="342900" indent="-342900">
              <a:lnSpc>
                <a:spcPct val="90000"/>
              </a:lnSpc>
              <a:spcBef>
                <a:spcPct val="20000"/>
              </a:spcBef>
              <a:buFont typeface="Arial" pitchFamily="34" charset="0"/>
              <a:buChar char="•"/>
              <a:defRPr/>
            </a:pPr>
            <a:r>
              <a:rPr lang="es-MX" sz="2600" kern="0" dirty="0">
                <a:latin typeface="+mn-lt"/>
              </a:rPr>
              <a:t>Anamnesis detallada: viajes, costumbres, exposición a animales o entornos contaminados, condiciones de vida y </a:t>
            </a:r>
            <a:r>
              <a:rPr lang="es-MX" sz="2600" kern="0" dirty="0" smtClean="0">
                <a:latin typeface="+mn-lt"/>
              </a:rPr>
              <a:t>trabajo</a:t>
            </a:r>
            <a:endParaRPr lang="es-MX" sz="2600" kern="0" dirty="0">
              <a:latin typeface="+mn-lt"/>
            </a:endParaRPr>
          </a:p>
        </p:txBody>
      </p:sp>
      <p:sp>
        <p:nvSpPr>
          <p:cNvPr id="8" name="7 Título"/>
          <p:cNvSpPr>
            <a:spLocks noGrp="1"/>
          </p:cNvSpPr>
          <p:nvPr>
            <p:ph type="title"/>
          </p:nvPr>
        </p:nvSpPr>
        <p:spPr/>
        <p:txBody>
          <a:bodyPr>
            <a:normAutofit fontScale="90000"/>
          </a:bodyPr>
          <a:lstStyle/>
          <a:p>
            <a:r>
              <a:rPr lang="es-EC" sz="3600" dirty="0" smtClean="0"/>
              <a:t>Factores del huésped en la infección</a:t>
            </a:r>
            <a:br>
              <a:rPr lang="es-EC" sz="3600" dirty="0" smtClean="0"/>
            </a:br>
            <a:endParaRPr lang="es-EC" sz="3600" dirty="0"/>
          </a:p>
        </p:txBody>
      </p:sp>
      <p:pic>
        <p:nvPicPr>
          <p:cNvPr id="1026" name="Picture 2" descr="OPS/OMS Rep. Dom. - OPS/OMS Rep. Dom."/>
          <p:cNvPicPr>
            <a:picLocks noChangeAspect="1" noChangeArrowheads="1"/>
          </p:cNvPicPr>
          <p:nvPr/>
        </p:nvPicPr>
        <p:blipFill rotWithShape="1">
          <a:blip r:embed="rId2">
            <a:extLst>
              <a:ext uri="{28A0092B-C50C-407E-A947-70E740481C1C}">
                <a14:useLocalDpi xmlns:a14="http://schemas.microsoft.com/office/drawing/2010/main" val="0"/>
              </a:ext>
            </a:extLst>
          </a:blip>
          <a:srcRect t="10040" r="4782"/>
          <a:stretch/>
        </p:blipFill>
        <p:spPr bwMode="auto">
          <a:xfrm>
            <a:off x="5632945" y="1857364"/>
            <a:ext cx="6147377" cy="4579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ran diseñar una bacteria con un genoma reducido - Scientific American -  Españ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284" y="3630184"/>
            <a:ext cx="1376340" cy="103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598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600" dirty="0" smtClean="0"/>
              <a:t>Factores del huésped en la infección</a:t>
            </a:r>
            <a:r>
              <a:rPr lang="es-EC" dirty="0" smtClean="0"/>
              <a:t/>
            </a:r>
            <a:br>
              <a:rPr lang="es-EC" dirty="0" smtClean="0"/>
            </a:br>
            <a:endParaRPr lang="es-EC" dirty="0"/>
          </a:p>
        </p:txBody>
      </p:sp>
      <p:graphicFrame>
        <p:nvGraphicFramePr>
          <p:cNvPr id="4" name="3 Diagrama"/>
          <p:cNvGraphicFramePr/>
          <p:nvPr>
            <p:extLst>
              <p:ext uri="{D42A27DB-BD31-4B8C-83A1-F6EECF244321}">
                <p14:modId xmlns:p14="http://schemas.microsoft.com/office/powerpoint/2010/main" val="87550354"/>
              </p:ext>
            </p:extLst>
          </p:nvPr>
        </p:nvGraphicFramePr>
        <p:xfrm>
          <a:off x="2838202" y="1935678"/>
          <a:ext cx="9262754" cy="3918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Arritmias en el Embarazo – SIA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247" t="16083" r="22048" b="9973"/>
          <a:stretch/>
        </p:blipFill>
        <p:spPr bwMode="auto">
          <a:xfrm>
            <a:off x="612774" y="4159816"/>
            <a:ext cx="1882239" cy="180504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La preciosa historia de un centro que es residencia de ancianos y escuela  infantil a 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6" descr="La preciosa historia de un centro que es residencia de ancianos y escuela  infantil a l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8" descr="La preciosa historia de un centro que es residencia de ancianos y escuela  infantil a l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10" descr="Proceso de envejecimiento varón de bebé a anciano generaciones de personas  de la india | Vector Premiu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12" descr="Proceso de envejecimiento varón de bebé a anciano generaciones de personas  de la india | Vector Premium"/>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AutoShape 14" descr="Etapas del hombre estudio concepto de crecimiento personaje masculino ciclo de vida crecimiento proceso de envejecimiento bebé niño pequeño joven y viej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16" descr="Etapas del hombre estudio concepto de crecimiento personaje masculino ciclo de vida crecimiento proceso de envejecimiento bebé niño pequeño joven y viejo"/>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12 Imagen" descr="Etapas del hombre estudio concepto de crecimiento personaje masculino ciclo de vida crecimiento proceso de envejecimiento bebé niño pequeño joven y viejo | Vector Premium - Google Chrome"/>
          <p:cNvPicPr>
            <a:picLocks noChangeAspect="1"/>
          </p:cNvPicPr>
          <p:nvPr/>
        </p:nvPicPr>
        <p:blipFill rotWithShape="1">
          <a:blip r:embed="rId8">
            <a:extLst>
              <a:ext uri="{28A0092B-C50C-407E-A947-70E740481C1C}">
                <a14:useLocalDpi xmlns:a14="http://schemas.microsoft.com/office/drawing/2010/main" val="0"/>
              </a:ext>
            </a:extLst>
          </a:blip>
          <a:srcRect l="7105" t="32522" r="32464" b="17725"/>
          <a:stretch/>
        </p:blipFill>
        <p:spPr>
          <a:xfrm>
            <a:off x="155574" y="1888771"/>
            <a:ext cx="3682779" cy="1832623"/>
          </a:xfrm>
          <a:prstGeom prst="rect">
            <a:avLst/>
          </a:prstGeom>
        </p:spPr>
      </p:pic>
      <p:pic>
        <p:nvPicPr>
          <p:cNvPr id="2066" name="Picture 18" descr="Niño Desnutrido Con Formación Normal Y Niño Obeso En Comparación Stock de  ilustración - Ilustración de problemas, plano: 20992996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2974" y="4948818"/>
            <a:ext cx="25061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onte a prueba! ¿Estás en riesgo de ser diabético? - BBC News Mund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7486" y="5114064"/>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9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evolucion.jpg"/>
          <p:cNvPicPr>
            <a:picLocks noChangeAspect="1"/>
          </p:cNvPicPr>
          <p:nvPr/>
        </p:nvPicPr>
        <p:blipFill>
          <a:blip r:embed="rId2"/>
          <a:stretch>
            <a:fillRect/>
          </a:stretch>
        </p:blipFill>
        <p:spPr>
          <a:xfrm>
            <a:off x="6374664" y="642950"/>
            <a:ext cx="5526184" cy="2223080"/>
          </a:xfrm>
          <a:prstGeom prst="rect">
            <a:avLst/>
          </a:prstGeom>
        </p:spPr>
      </p:pic>
      <p:sp>
        <p:nvSpPr>
          <p:cNvPr id="5" name="Rectangle 3"/>
          <p:cNvSpPr txBox="1">
            <a:spLocks noChangeArrowheads="1"/>
          </p:cNvSpPr>
          <p:nvPr/>
        </p:nvSpPr>
        <p:spPr>
          <a:xfrm>
            <a:off x="657409" y="2374711"/>
            <a:ext cx="10861302" cy="4107976"/>
          </a:xfrm>
          <a:prstGeom prst="rect">
            <a:avLst/>
          </a:prstGeom>
        </p:spPr>
        <p:txBody>
          <a:bodyPr/>
          <a:lstStyle/>
          <a:p>
            <a:pPr marL="109537" marR="0" lvl="0" algn="l" defTabSz="914400" rtl="0" eaLnBrk="1" fontAlgn="base" latinLnBrk="0" hangingPunct="1">
              <a:lnSpc>
                <a:spcPct val="90000"/>
              </a:lnSpc>
              <a:spcBef>
                <a:spcPts val="400"/>
              </a:spcBef>
              <a:spcAft>
                <a:spcPct val="0"/>
              </a:spcAft>
              <a:buClr>
                <a:schemeClr val="accent1"/>
              </a:buClr>
              <a:buSzPct val="68000"/>
              <a:tabLst/>
              <a:defRPr/>
            </a:pPr>
            <a:r>
              <a:rPr kumimoji="0" lang="es-MX" sz="2800" b="1" i="0" u="none" strike="noStrike" kern="1200" cap="none" spc="0" normalizeH="0" baseline="0" noProof="0" dirty="0" smtClean="0">
                <a:ln>
                  <a:noFill/>
                </a:ln>
                <a:solidFill>
                  <a:srgbClr val="0099CC"/>
                </a:solidFill>
                <a:effectLst/>
                <a:uLnTx/>
                <a:uFillTx/>
                <a:latin typeface="+mn-lt"/>
                <a:ea typeface="+mn-ea"/>
                <a:cs typeface="+mn-cs"/>
              </a:rPr>
              <a:t>INMUNIDAD INNATA</a:t>
            </a: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endParaRPr lang="es-MX" sz="2800" dirty="0"/>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r>
              <a:rPr kumimoji="0" lang="es-MX" sz="2800" b="0" i="0" u="none" strike="noStrike" kern="1200" cap="none" spc="0" normalizeH="0" baseline="0" noProof="0" dirty="0" smtClean="0">
                <a:ln>
                  <a:noFill/>
                </a:ln>
                <a:effectLst/>
                <a:uLnTx/>
                <a:uFillTx/>
                <a:latin typeface="+mn-lt"/>
                <a:ea typeface="+mn-ea"/>
                <a:cs typeface="+mn-cs"/>
              </a:rPr>
              <a:t>Mecanismos para reconocer y reaccionar frente al patógeno</a:t>
            </a: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endParaRPr kumimoji="0" lang="es-MX" sz="2800" b="0" i="0" u="none" strike="noStrike" kern="1200" cap="none" spc="0" normalizeH="0" baseline="0" noProof="0" dirty="0" smtClean="0">
              <a:ln>
                <a:noFill/>
              </a:ln>
              <a:solidFill>
                <a:schemeClr val="bg1"/>
              </a:solidFill>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r>
              <a:rPr kumimoji="0" lang="es-MX" sz="2800" b="0" i="0" u="none" strike="noStrike" kern="1200" cap="none" spc="0" normalizeH="0" baseline="0" noProof="0" dirty="0" smtClean="0">
                <a:ln>
                  <a:noFill/>
                </a:ln>
                <a:effectLst/>
                <a:uLnTx/>
                <a:uFillTx/>
                <a:latin typeface="+mn-lt"/>
                <a:ea typeface="+mn-ea"/>
                <a:cs typeface="+mn-cs"/>
              </a:rPr>
              <a:t>Son antiguos desde el punto de vista evolutivo</a:t>
            </a: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endParaRPr kumimoji="0" lang="es-MX" sz="28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r>
              <a:rPr kumimoji="0" lang="es-MX" sz="2800" b="0" i="0" u="none" strike="noStrike" kern="1200" cap="none" spc="0" normalizeH="0" baseline="0" noProof="0" dirty="0" smtClean="0">
                <a:ln>
                  <a:noFill/>
                </a:ln>
                <a:effectLst/>
                <a:uLnTx/>
                <a:uFillTx/>
                <a:latin typeface="+mn-lt"/>
                <a:ea typeface="+mn-ea"/>
                <a:cs typeface="+mn-cs"/>
              </a:rPr>
              <a:t>Protegen al huésped sin necesidad de exposición previa</a:t>
            </a: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endParaRPr kumimoji="0" lang="es-MX" sz="28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chemeClr val="accent1"/>
              </a:buClr>
              <a:buSzPct val="68000"/>
              <a:buFont typeface="Wingdings 3" pitchFamily="18" charset="2"/>
              <a:buChar char=""/>
              <a:tabLst/>
              <a:defRPr/>
            </a:pPr>
            <a:r>
              <a:rPr kumimoji="0" lang="es-MX" sz="2800" b="0" i="0" u="none" strike="noStrike" kern="1200" cap="none" spc="0" normalizeH="0" baseline="0" noProof="0" dirty="0" smtClean="0">
                <a:ln>
                  <a:noFill/>
                </a:ln>
                <a:effectLst/>
                <a:uLnTx/>
                <a:uFillTx/>
                <a:latin typeface="+mn-lt"/>
                <a:ea typeface="+mn-ea"/>
                <a:cs typeface="+mn-cs"/>
              </a:rPr>
              <a:t>Funciona como sistema de advertencia que activa a los componentes de inmunidad adaptativa</a:t>
            </a:r>
            <a:endParaRPr kumimoji="0" lang="es-ES" sz="2800" b="0" i="0" u="none" strike="noStrike" kern="1200" cap="none" spc="0" normalizeH="0" baseline="0" noProof="0" dirty="0" smtClean="0">
              <a:ln>
                <a:noFill/>
              </a:ln>
              <a:effectLst/>
              <a:uLnTx/>
              <a:uFillTx/>
              <a:latin typeface="+mn-lt"/>
              <a:ea typeface="+mn-ea"/>
              <a:cs typeface="+mn-cs"/>
            </a:endParaRPr>
          </a:p>
        </p:txBody>
      </p:sp>
      <p:sp>
        <p:nvSpPr>
          <p:cNvPr id="6" name="5 Título"/>
          <p:cNvSpPr>
            <a:spLocks noGrp="1"/>
          </p:cNvSpPr>
          <p:nvPr>
            <p:ph type="title"/>
          </p:nvPr>
        </p:nvSpPr>
        <p:spPr/>
        <p:txBody>
          <a:bodyPr/>
          <a:lstStyle/>
          <a:p>
            <a:r>
              <a:rPr lang="es-EC" b="1" dirty="0" smtClean="0"/>
              <a:t>Respuesta inmunitaria</a:t>
            </a:r>
            <a:br>
              <a:rPr lang="es-EC" b="1" dirty="0" smtClean="0"/>
            </a:br>
            <a:endParaRPr lang="es-EC" b="1" dirty="0"/>
          </a:p>
        </p:txBody>
      </p:sp>
    </p:spTree>
    <p:extLst>
      <p:ext uri="{BB962C8B-B14F-4D97-AF65-F5344CB8AC3E}">
        <p14:creationId xmlns:p14="http://schemas.microsoft.com/office/powerpoint/2010/main" val="1654705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715198" y="857232"/>
            <a:ext cx="7841947" cy="584775"/>
          </a:xfrm>
          <a:prstGeom prst="rect">
            <a:avLst/>
          </a:prstGeom>
        </p:spPr>
        <p:txBody>
          <a:bodyPr wrap="square">
            <a:spAutoFit/>
          </a:bodyPr>
          <a:lstStyle/>
          <a:p>
            <a:r>
              <a:rPr lang="es-MX" sz="3200" dirty="0" smtClean="0">
                <a:solidFill>
                  <a:schemeClr val="bg1"/>
                </a:solidFill>
              </a:rPr>
              <a:t>Efectores inmunitarios innatos</a:t>
            </a:r>
            <a:endParaRPr lang="es-ES" sz="3200" dirty="0"/>
          </a:p>
        </p:txBody>
      </p:sp>
      <p:sp>
        <p:nvSpPr>
          <p:cNvPr id="7" name="AutoShape 2" descr="Anatomy of the Sk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102" name="Picture 6" descr="INFOGRAFÍA BÁSICA PARED CELULAR"/>
          <p:cNvPicPr>
            <a:picLocks noChangeAspect="1" noChangeArrowheads="1"/>
          </p:cNvPicPr>
          <p:nvPr/>
        </p:nvPicPr>
        <p:blipFill rotWithShape="1">
          <a:blip r:embed="rId2">
            <a:extLst>
              <a:ext uri="{28A0092B-C50C-407E-A947-70E740481C1C}">
                <a14:useLocalDpi xmlns:a14="http://schemas.microsoft.com/office/drawing/2010/main" val="0"/>
              </a:ext>
            </a:extLst>
          </a:blip>
          <a:srcRect l="3894" t="8503" r="41931" b="6556"/>
          <a:stretch/>
        </p:blipFill>
        <p:spPr bwMode="auto">
          <a:xfrm>
            <a:off x="8024885" y="113099"/>
            <a:ext cx="4167116" cy="3353432"/>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11532358" y="3016155"/>
            <a:ext cx="659642" cy="4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 name="2 Diagrama"/>
          <p:cNvGraphicFramePr/>
          <p:nvPr>
            <p:extLst>
              <p:ext uri="{D42A27DB-BD31-4B8C-83A1-F6EECF244321}">
                <p14:modId xmlns:p14="http://schemas.microsoft.com/office/powerpoint/2010/main" val="1448772535"/>
              </p:ext>
            </p:extLst>
          </p:nvPr>
        </p:nvGraphicFramePr>
        <p:xfrm>
          <a:off x="95535" y="1701035"/>
          <a:ext cx="10549720" cy="498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0" name="Picture 4" descr="Anatomy of the Skin"/>
          <p:cNvPicPr>
            <a:picLocks noChangeAspect="1" noChangeArrowheads="1"/>
          </p:cNvPicPr>
          <p:nvPr/>
        </p:nvPicPr>
        <p:blipFill rotWithShape="1">
          <a:blip r:embed="rId8">
            <a:extLst>
              <a:ext uri="{28A0092B-C50C-407E-A947-70E740481C1C}">
                <a14:useLocalDpi xmlns:a14="http://schemas.microsoft.com/office/drawing/2010/main" val="0"/>
              </a:ext>
            </a:extLst>
          </a:blip>
          <a:srcRect t="9931" r="34247" b="16898"/>
          <a:stretch/>
        </p:blipFill>
        <p:spPr bwMode="auto">
          <a:xfrm>
            <a:off x="8652681" y="4044347"/>
            <a:ext cx="3539320" cy="281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995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Inmunidad innata</a:t>
            </a:r>
            <a:endParaRPr lang="es-EC" dirty="0"/>
          </a:p>
        </p:txBody>
      </p:sp>
      <p:pic>
        <p:nvPicPr>
          <p:cNvPr id="4" name="3 Imagen" descr="untitled.bmp"/>
          <p:cNvPicPr>
            <a:picLocks noChangeAspect="1"/>
          </p:cNvPicPr>
          <p:nvPr/>
        </p:nvPicPr>
        <p:blipFill>
          <a:blip r:embed="rId2"/>
          <a:srcRect/>
          <a:stretch>
            <a:fillRect/>
          </a:stretch>
        </p:blipFill>
        <p:spPr bwMode="auto">
          <a:xfrm>
            <a:off x="8161361" y="600272"/>
            <a:ext cx="3880907" cy="3923489"/>
          </a:xfrm>
          <a:prstGeom prst="rect">
            <a:avLst/>
          </a:prstGeom>
          <a:ln>
            <a:noFill/>
          </a:ln>
          <a:effectLst>
            <a:outerShdw blurRad="292100" dist="139700" dir="2700000" algn="tl" rotWithShape="0">
              <a:srgbClr val="333333">
                <a:alpha val="65000"/>
              </a:srgbClr>
            </a:outerShdw>
          </a:effectLst>
        </p:spPr>
      </p:pic>
      <p:sp>
        <p:nvSpPr>
          <p:cNvPr id="5" name="4 Rectángulo"/>
          <p:cNvSpPr>
            <a:spLocks noChangeArrowheads="1"/>
          </p:cNvSpPr>
          <p:nvPr/>
        </p:nvSpPr>
        <p:spPr bwMode="auto">
          <a:xfrm>
            <a:off x="777922" y="1540595"/>
            <a:ext cx="10740787" cy="5334794"/>
          </a:xfrm>
          <a:prstGeom prst="rect">
            <a:avLst/>
          </a:prstGeom>
          <a:noFill/>
          <a:ln w="9525">
            <a:noFill/>
            <a:miter lim="800000"/>
            <a:headEnd/>
            <a:tailEnd/>
          </a:ln>
        </p:spPr>
        <p:txBody>
          <a:bodyPr wrap="square">
            <a:spAutoFit/>
          </a:bodyPr>
          <a:lstStyle/>
          <a:p>
            <a:endParaRPr lang="es-ES" sz="2400" dirty="0"/>
          </a:p>
          <a:p>
            <a:pPr>
              <a:buFont typeface="Arial" charset="0"/>
              <a:buChar char="•"/>
            </a:pPr>
            <a:r>
              <a:rPr lang="es-ES" sz="2500" dirty="0"/>
              <a:t>Fagocito (macrófagos, </a:t>
            </a:r>
            <a:r>
              <a:rPr lang="es-ES" sz="2500" dirty="0" err="1"/>
              <a:t>neutrónilos</a:t>
            </a:r>
            <a:r>
              <a:rPr lang="es-ES" sz="2500" dirty="0"/>
              <a:t>, </a:t>
            </a:r>
          </a:p>
          <a:p>
            <a:r>
              <a:rPr lang="es-ES" sz="2500" dirty="0" smtClean="0"/>
              <a:t> </a:t>
            </a:r>
            <a:r>
              <a:rPr lang="es-ES" sz="2500" dirty="0"/>
              <a:t>células dendríticas)</a:t>
            </a:r>
          </a:p>
          <a:p>
            <a:pPr>
              <a:buFont typeface="Arial" charset="0"/>
              <a:buChar char="•"/>
            </a:pPr>
            <a:r>
              <a:rPr lang="es-ES" sz="2500" dirty="0" err="1"/>
              <a:t>Mastocitos</a:t>
            </a:r>
            <a:r>
              <a:rPr lang="es-ES" sz="2500" dirty="0"/>
              <a:t>	</a:t>
            </a:r>
          </a:p>
          <a:p>
            <a:pPr>
              <a:buFont typeface="Arial" charset="0"/>
              <a:buChar char="•"/>
            </a:pPr>
            <a:r>
              <a:rPr lang="es-ES" sz="2500" dirty="0" err="1"/>
              <a:t>Eosinófilos</a:t>
            </a:r>
            <a:endParaRPr lang="es-ES" sz="2500" dirty="0"/>
          </a:p>
          <a:p>
            <a:pPr>
              <a:buFont typeface="Arial" charset="0"/>
              <a:buChar char="•"/>
            </a:pPr>
            <a:r>
              <a:rPr lang="es-ES" sz="2500" dirty="0" err="1"/>
              <a:t>Basófilos</a:t>
            </a:r>
            <a:endParaRPr lang="es-ES" sz="2500" dirty="0"/>
          </a:p>
          <a:p>
            <a:pPr>
              <a:buFont typeface="Arial" charset="0"/>
              <a:buChar char="•"/>
            </a:pPr>
            <a:r>
              <a:rPr lang="es-ES" sz="2500" dirty="0"/>
              <a:t>Células asesinas naturales</a:t>
            </a:r>
          </a:p>
          <a:p>
            <a:endParaRPr lang="es-ES" sz="2500" dirty="0"/>
          </a:p>
          <a:p>
            <a:r>
              <a:rPr lang="es-ES" sz="2500" dirty="0"/>
              <a:t> Estas células identifican y eliminan </a:t>
            </a:r>
            <a:r>
              <a:rPr lang="es-ES" sz="2500" dirty="0" smtClean="0"/>
              <a:t>patógenos</a:t>
            </a:r>
          </a:p>
          <a:p>
            <a:r>
              <a:rPr lang="es-ES" sz="2500" dirty="0" smtClean="0"/>
              <a:t>          * atacando </a:t>
            </a:r>
            <a:r>
              <a:rPr lang="es-ES" sz="2500" dirty="0"/>
              <a:t>a los más grandes a través del contacto o </a:t>
            </a:r>
            <a:endParaRPr lang="es-ES" sz="2500" dirty="0" smtClean="0"/>
          </a:p>
          <a:p>
            <a:r>
              <a:rPr lang="es-ES" sz="2500" dirty="0" smtClean="0"/>
              <a:t>          * englobando </a:t>
            </a:r>
            <a:r>
              <a:rPr lang="es-ES" sz="2500" dirty="0"/>
              <a:t>a otros para así matarlos.</a:t>
            </a:r>
            <a:endParaRPr lang="es-ES" sz="2500" baseline="30000" dirty="0"/>
          </a:p>
          <a:p>
            <a:endParaRPr lang="es-ES" sz="2500" baseline="30000" dirty="0"/>
          </a:p>
          <a:p>
            <a:r>
              <a:rPr lang="es-ES" sz="2500" dirty="0"/>
              <a:t> Las células innatas  son importantes mediadores en la activación del sistema inmune adaptativo.</a:t>
            </a:r>
          </a:p>
        </p:txBody>
      </p:sp>
    </p:spTree>
    <p:extLst>
      <p:ext uri="{BB962C8B-B14F-4D97-AF65-F5344CB8AC3E}">
        <p14:creationId xmlns:p14="http://schemas.microsoft.com/office/powerpoint/2010/main" val="1875370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Respuesta inmunitaria adaptativa</a:t>
            </a:r>
            <a:endParaRPr lang="es-EC" dirty="0"/>
          </a:p>
        </p:txBody>
      </p:sp>
      <p:sp>
        <p:nvSpPr>
          <p:cNvPr id="8" name="2 Marcador de contenido"/>
          <p:cNvSpPr txBox="1">
            <a:spLocks/>
          </p:cNvSpPr>
          <p:nvPr/>
        </p:nvSpPr>
        <p:spPr>
          <a:xfrm>
            <a:off x="989463" y="1935163"/>
            <a:ext cx="8229600" cy="4389437"/>
          </a:xfrm>
          <a:prstGeom prst="rect">
            <a:avLst/>
          </a:prstGeom>
        </p:spPr>
        <p:txBody>
          <a:bodyPr/>
          <a:lstStyle/>
          <a:p>
            <a:pPr marL="273050" indent="-273050" eaLnBrk="0" hangingPunct="0">
              <a:spcBef>
                <a:spcPct val="20000"/>
              </a:spcBef>
              <a:buClr>
                <a:srgbClr val="6BB1C9"/>
              </a:buClr>
              <a:buSzPct val="95000"/>
              <a:buFont typeface="Wingdings 2" pitchFamily="18" charset="2"/>
              <a:buChar char=""/>
              <a:defRPr/>
            </a:pPr>
            <a:endParaRPr lang="es-ES" sz="2600" dirty="0" smtClean="0">
              <a:latin typeface="+mn-lt"/>
            </a:endParaRPr>
          </a:p>
          <a:p>
            <a:pPr marL="273050" indent="-273050" eaLnBrk="0" hangingPunct="0">
              <a:spcBef>
                <a:spcPct val="20000"/>
              </a:spcBef>
              <a:buClr>
                <a:srgbClr val="6BB1C9"/>
              </a:buClr>
              <a:buSzPct val="95000"/>
              <a:buFont typeface="Wingdings 2" pitchFamily="18" charset="2"/>
              <a:buChar char=""/>
              <a:defRPr/>
            </a:pPr>
            <a:endParaRPr lang="es-ES" sz="2600" dirty="0">
              <a:latin typeface="+mn-lt"/>
            </a:endParaRPr>
          </a:p>
          <a:p>
            <a:pPr marL="273050" indent="-273050" eaLnBrk="0" hangingPunct="0">
              <a:spcBef>
                <a:spcPct val="20000"/>
              </a:spcBef>
              <a:buClr>
                <a:srgbClr val="6BB1C9"/>
              </a:buClr>
              <a:buSzPct val="95000"/>
              <a:buFont typeface="Wingdings 2" pitchFamily="18" charset="2"/>
              <a:buChar char=""/>
              <a:defRPr/>
            </a:pPr>
            <a:r>
              <a:rPr lang="es-ES" sz="2600" dirty="0" smtClean="0">
                <a:latin typeface="+mn-lt"/>
              </a:rPr>
              <a:t>Linfocitos </a:t>
            </a:r>
            <a:r>
              <a:rPr lang="es-ES" sz="2600" dirty="0">
                <a:latin typeface="+mn-lt"/>
              </a:rPr>
              <a:t>B</a:t>
            </a:r>
          </a:p>
          <a:p>
            <a:pPr marL="273050" indent="-273050" eaLnBrk="0" hangingPunct="0">
              <a:spcBef>
                <a:spcPct val="20000"/>
              </a:spcBef>
              <a:buClr>
                <a:srgbClr val="6BB1C9"/>
              </a:buClr>
              <a:buSzPct val="95000"/>
              <a:buFont typeface="Wingdings 2" pitchFamily="18" charset="2"/>
              <a:buChar char=""/>
              <a:defRPr/>
            </a:pPr>
            <a:r>
              <a:rPr lang="es-ES" sz="2600" dirty="0">
                <a:latin typeface="+mn-lt"/>
              </a:rPr>
              <a:t>Linfocitos T</a:t>
            </a:r>
          </a:p>
          <a:p>
            <a:pPr marL="273050" indent="-273050" eaLnBrk="0" hangingPunct="0">
              <a:spcBef>
                <a:spcPct val="20000"/>
              </a:spcBef>
              <a:buClr>
                <a:srgbClr val="6BB1C9"/>
              </a:buClr>
              <a:buSzPct val="95000"/>
              <a:buFont typeface="Wingdings 2" pitchFamily="18" charset="2"/>
              <a:buChar char=""/>
              <a:defRPr/>
            </a:pPr>
            <a:r>
              <a:rPr lang="es-ES" sz="2600" dirty="0">
                <a:latin typeface="+mn-lt"/>
              </a:rPr>
              <a:t>Células T asesinas</a:t>
            </a:r>
          </a:p>
          <a:p>
            <a:pPr marL="273050" indent="-273050" eaLnBrk="0" hangingPunct="0">
              <a:spcBef>
                <a:spcPct val="20000"/>
              </a:spcBef>
              <a:buClr>
                <a:srgbClr val="6BB1C9"/>
              </a:buClr>
              <a:buSzPct val="95000"/>
              <a:buFont typeface="Wingdings 2" pitchFamily="18" charset="2"/>
              <a:buChar char=""/>
              <a:defRPr/>
            </a:pPr>
            <a:r>
              <a:rPr lang="es-ES" sz="2600" dirty="0">
                <a:latin typeface="+mn-lt"/>
              </a:rPr>
              <a:t>Linfocitos T colaboradores</a:t>
            </a:r>
          </a:p>
          <a:p>
            <a:pPr marL="273050" indent="-273050" eaLnBrk="0" hangingPunct="0">
              <a:spcBef>
                <a:spcPct val="20000"/>
              </a:spcBef>
              <a:buClr>
                <a:srgbClr val="6BB1C9"/>
              </a:buClr>
              <a:buSzPct val="95000"/>
              <a:buFont typeface="Wingdings 2" pitchFamily="18" charset="2"/>
              <a:buChar char=""/>
              <a:defRPr/>
            </a:pPr>
            <a:endParaRPr lang="es-ES" sz="2600" dirty="0">
              <a:latin typeface="+mn-lt"/>
            </a:endParaRPr>
          </a:p>
          <a:p>
            <a:pPr marL="273050" indent="-273050" eaLnBrk="0" hangingPunct="0">
              <a:spcBef>
                <a:spcPct val="20000"/>
              </a:spcBef>
              <a:buClr>
                <a:srgbClr val="6BB1C9"/>
              </a:buClr>
              <a:buSzPct val="95000"/>
              <a:buFont typeface="Wingdings 2" pitchFamily="18" charset="2"/>
              <a:buChar char=""/>
              <a:defRPr/>
            </a:pPr>
            <a:endParaRPr lang="es-ES" sz="2600" dirty="0">
              <a:latin typeface="+mn-lt"/>
            </a:endParaRPr>
          </a:p>
        </p:txBody>
      </p:sp>
      <p:pic>
        <p:nvPicPr>
          <p:cNvPr id="9" name="8 Imagen" descr="untitled 2.bmp"/>
          <p:cNvPicPr>
            <a:picLocks noChangeAspect="1"/>
          </p:cNvPicPr>
          <p:nvPr/>
        </p:nvPicPr>
        <p:blipFill>
          <a:blip r:embed="rId2"/>
          <a:srcRect/>
          <a:stretch>
            <a:fillRect/>
          </a:stretch>
        </p:blipFill>
        <p:spPr bwMode="auto">
          <a:xfrm>
            <a:off x="5991367" y="1935162"/>
            <a:ext cx="5879019" cy="4730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282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743200" y="785794"/>
            <a:ext cx="6781800" cy="533400"/>
          </a:xfrm>
          <a:prstGeom prst="rect">
            <a:avLst/>
          </a:prstGeom>
          <a:gradFill flip="none" rotWithShape="1">
            <a:gsLst>
              <a:gs pos="0">
                <a:srgbClr val="FFFFCC"/>
              </a:gs>
              <a:gs pos="100000">
                <a:srgbClr val="CC9900"/>
              </a:gs>
            </a:gsLst>
            <a:lin ang="13500000" scaled="1"/>
            <a:tileRect/>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ACTIVACION Y MECANISMOS DE DEFENSA DEL HUESPED</a:t>
            </a:r>
          </a:p>
        </p:txBody>
      </p:sp>
      <p:sp>
        <p:nvSpPr>
          <p:cNvPr id="5" name="Rectangle 4"/>
          <p:cNvSpPr>
            <a:spLocks noChangeArrowheads="1"/>
          </p:cNvSpPr>
          <p:nvPr/>
        </p:nvSpPr>
        <p:spPr bwMode="auto">
          <a:xfrm>
            <a:off x="2314572" y="1447800"/>
            <a:ext cx="7429552" cy="685800"/>
          </a:xfrm>
          <a:prstGeom prst="rect">
            <a:avLst/>
          </a:prstGeom>
          <a:gradFill flip="none" rotWithShape="1">
            <a:gsLst>
              <a:gs pos="0">
                <a:srgbClr val="FFFFCC"/>
              </a:gs>
              <a:gs pos="100000">
                <a:srgbClr val="990099"/>
              </a:gs>
            </a:gsLst>
            <a:lin ang="13500000" scaled="1"/>
            <a:tileRect/>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RESPUESTA NEUROENDOCRINA CATECOLAMINAS, </a:t>
            </a:r>
          </a:p>
          <a:p>
            <a:pPr algn="ctr">
              <a:defRPr/>
            </a:pPr>
            <a:r>
              <a:rPr lang="es-ES" b="1" dirty="0">
                <a:solidFill>
                  <a:schemeClr val="tx1">
                    <a:lumMod val="85000"/>
                    <a:lumOff val="15000"/>
                  </a:schemeClr>
                </a:solidFill>
                <a:latin typeface="Calibri" pitchFamily="34" charset="0"/>
              </a:rPr>
              <a:t>CORTISOL, GLUCAGON, CININAS, SISTEMA DE COMPLEMENTO</a:t>
            </a:r>
            <a:r>
              <a:rPr lang="es-ES" b="1" dirty="0">
                <a:solidFill>
                  <a:schemeClr val="bg1"/>
                </a:solidFill>
                <a:latin typeface="Calibri" pitchFamily="34" charset="0"/>
              </a:rPr>
              <a:t>.</a:t>
            </a:r>
          </a:p>
        </p:txBody>
      </p:sp>
      <p:sp>
        <p:nvSpPr>
          <p:cNvPr id="6" name="Rectangle 5"/>
          <p:cNvSpPr>
            <a:spLocks noChangeArrowheads="1"/>
          </p:cNvSpPr>
          <p:nvPr/>
        </p:nvSpPr>
        <p:spPr bwMode="auto">
          <a:xfrm>
            <a:off x="1771672" y="2362200"/>
            <a:ext cx="2133600" cy="457200"/>
          </a:xfrm>
          <a:prstGeom prst="rect">
            <a:avLst/>
          </a:prstGeom>
          <a:gradFill flip="none" rotWithShape="1">
            <a:gsLst>
              <a:gs pos="0">
                <a:srgbClr val="FFFFCC"/>
              </a:gs>
              <a:gs pos="100000">
                <a:srgbClr val="99CCFF"/>
              </a:gs>
            </a:gsLst>
            <a:lin ang="13500000" scaled="1"/>
            <a:tileRect/>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HUMORALES</a:t>
            </a:r>
          </a:p>
        </p:txBody>
      </p:sp>
      <p:sp>
        <p:nvSpPr>
          <p:cNvPr id="7" name="Rectangle 6"/>
          <p:cNvSpPr>
            <a:spLocks noChangeArrowheads="1"/>
          </p:cNvSpPr>
          <p:nvPr/>
        </p:nvSpPr>
        <p:spPr bwMode="auto">
          <a:xfrm>
            <a:off x="7258072" y="2362200"/>
            <a:ext cx="2667000" cy="457200"/>
          </a:xfrm>
          <a:prstGeom prst="rect">
            <a:avLst/>
          </a:prstGeom>
          <a:gradFill rotWithShape="0">
            <a:gsLst>
              <a:gs pos="0">
                <a:srgbClr val="FFFFCC"/>
              </a:gs>
              <a:gs pos="100000">
                <a:srgbClr val="008080"/>
              </a:gs>
            </a:gsLst>
            <a:path path="shape">
              <a:fillToRect l="50000" t="50000" r="50000" b="50000"/>
            </a:path>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CELULARES</a:t>
            </a:r>
          </a:p>
        </p:txBody>
      </p:sp>
      <p:sp>
        <p:nvSpPr>
          <p:cNvPr id="8" name="Rectangle 7"/>
          <p:cNvSpPr>
            <a:spLocks noChangeArrowheads="1"/>
          </p:cNvSpPr>
          <p:nvPr/>
        </p:nvSpPr>
        <p:spPr bwMode="auto">
          <a:xfrm>
            <a:off x="1771672" y="3048000"/>
            <a:ext cx="3124200" cy="685800"/>
          </a:xfrm>
          <a:prstGeom prst="rect">
            <a:avLst/>
          </a:prstGeom>
          <a:gradFill rotWithShape="0">
            <a:gsLst>
              <a:gs pos="0">
                <a:srgbClr val="FFFFCC"/>
              </a:gs>
              <a:gs pos="100000">
                <a:srgbClr val="00FFFF"/>
              </a:gs>
            </a:gsLst>
            <a:path path="shape">
              <a:fillToRect l="50000" t="50000" r="50000" b="50000"/>
            </a:path>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COMPLEMENTO,COAGULACION</a:t>
            </a:r>
          </a:p>
          <a:p>
            <a:pPr algn="ctr">
              <a:defRPr/>
            </a:pPr>
            <a:r>
              <a:rPr lang="es-ES" b="1" dirty="0">
                <a:solidFill>
                  <a:schemeClr val="tx1">
                    <a:lumMod val="85000"/>
                    <a:lumOff val="15000"/>
                  </a:schemeClr>
                </a:solidFill>
                <a:latin typeface="Calibri" pitchFamily="34" charset="0"/>
              </a:rPr>
              <a:t>CININAS,FIBRINOLITICO</a:t>
            </a:r>
          </a:p>
        </p:txBody>
      </p:sp>
      <p:sp>
        <p:nvSpPr>
          <p:cNvPr id="9" name="Rectangle 8"/>
          <p:cNvSpPr>
            <a:spLocks noChangeArrowheads="1"/>
          </p:cNvSpPr>
          <p:nvPr/>
        </p:nvSpPr>
        <p:spPr bwMode="auto">
          <a:xfrm>
            <a:off x="6343672" y="3048000"/>
            <a:ext cx="3581400" cy="685800"/>
          </a:xfrm>
          <a:prstGeom prst="rect">
            <a:avLst/>
          </a:prstGeom>
          <a:gradFill rotWithShape="0">
            <a:gsLst>
              <a:gs pos="0">
                <a:srgbClr val="FFFFCC"/>
              </a:gs>
              <a:gs pos="100000">
                <a:srgbClr val="0099CC"/>
              </a:gs>
            </a:gsLst>
            <a:path path="shape">
              <a:fillToRect l="50000" t="50000" r="50000" b="50000"/>
            </a:path>
          </a:gradFill>
          <a:ln w="9525">
            <a:solidFill>
              <a:schemeClr val="accent5"/>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MACROFAGO,MONOCITO, PMN</a:t>
            </a:r>
          </a:p>
          <a:p>
            <a:pPr algn="ctr">
              <a:defRPr/>
            </a:pPr>
            <a:r>
              <a:rPr lang="es-ES" b="1" dirty="0">
                <a:solidFill>
                  <a:schemeClr val="tx1">
                    <a:lumMod val="85000"/>
                    <a:lumOff val="15000"/>
                  </a:schemeClr>
                </a:solidFill>
                <a:latin typeface="Calibri" pitchFamily="34" charset="0"/>
              </a:rPr>
              <a:t>PLAQUETAS, C.ENDOTELIAL</a:t>
            </a:r>
          </a:p>
        </p:txBody>
      </p:sp>
      <p:sp>
        <p:nvSpPr>
          <p:cNvPr id="10" name="Rectangle 9"/>
          <p:cNvSpPr>
            <a:spLocks noChangeArrowheads="1"/>
          </p:cNvSpPr>
          <p:nvPr/>
        </p:nvSpPr>
        <p:spPr bwMode="auto">
          <a:xfrm>
            <a:off x="1771672" y="3962400"/>
            <a:ext cx="3124200" cy="838200"/>
          </a:xfrm>
          <a:prstGeom prst="rect">
            <a:avLst/>
          </a:prstGeom>
          <a:gradFill rotWithShape="0">
            <a:gsLst>
              <a:gs pos="0">
                <a:srgbClr val="9999FF"/>
              </a:gs>
              <a:gs pos="100000">
                <a:schemeClr val="tx1"/>
              </a:gs>
            </a:gsLst>
            <a:lin ang="18900000" scaled="1"/>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C3-C5, HISTAMINA</a:t>
            </a:r>
          </a:p>
          <a:p>
            <a:pPr algn="ctr">
              <a:defRPr/>
            </a:pPr>
            <a:r>
              <a:rPr lang="es-ES" b="1" dirty="0">
                <a:solidFill>
                  <a:schemeClr val="tx1">
                    <a:lumMod val="85000"/>
                    <a:lumOff val="15000"/>
                  </a:schemeClr>
                </a:solidFill>
                <a:latin typeface="Calibri" pitchFamily="34" charset="0"/>
              </a:rPr>
              <a:t>BRADICININA,DIMERO D</a:t>
            </a:r>
          </a:p>
          <a:p>
            <a:pPr algn="ctr">
              <a:defRPr/>
            </a:pPr>
            <a:r>
              <a:rPr lang="es-ES" b="1" dirty="0">
                <a:solidFill>
                  <a:schemeClr val="tx1">
                    <a:lumMod val="85000"/>
                    <a:lumOff val="15000"/>
                  </a:schemeClr>
                </a:solidFill>
                <a:latin typeface="Calibri" pitchFamily="34" charset="0"/>
              </a:rPr>
              <a:t>SEROTONINA</a:t>
            </a:r>
          </a:p>
        </p:txBody>
      </p:sp>
      <p:sp>
        <p:nvSpPr>
          <p:cNvPr id="11" name="Rectangle 10"/>
          <p:cNvSpPr>
            <a:spLocks noChangeArrowheads="1"/>
          </p:cNvSpPr>
          <p:nvPr/>
        </p:nvSpPr>
        <p:spPr bwMode="auto">
          <a:xfrm>
            <a:off x="6419872" y="3962400"/>
            <a:ext cx="3505200" cy="838200"/>
          </a:xfrm>
          <a:prstGeom prst="rect">
            <a:avLst/>
          </a:prstGeom>
          <a:gradFill rotWithShape="0">
            <a:gsLst>
              <a:gs pos="0">
                <a:srgbClr val="FFFFCC"/>
              </a:gs>
              <a:gs pos="100000">
                <a:srgbClr val="800080"/>
              </a:gs>
            </a:gsLst>
            <a:path path="shape">
              <a:fillToRect l="50000" t="50000" r="50000" b="50000"/>
            </a:path>
          </a:gradFill>
          <a:ln w="9525">
            <a:solidFill>
              <a:schemeClr val="tx1"/>
            </a:solidFill>
            <a:miter lim="800000"/>
            <a:headEnd/>
            <a:tailEnd/>
          </a:ln>
          <a:effectLst/>
        </p:spPr>
        <p:txBody>
          <a:bodyPr wrap="none" anchor="ctr"/>
          <a:lstStyle/>
          <a:p>
            <a:pPr algn="ctr">
              <a:defRPr/>
            </a:pPr>
            <a:r>
              <a:rPr lang="es-ES" b="1" dirty="0">
                <a:solidFill>
                  <a:schemeClr val="tx1">
                    <a:lumMod val="85000"/>
                    <a:lumOff val="15000"/>
                  </a:schemeClr>
                </a:solidFill>
                <a:latin typeface="Calibri" pitchFamily="34" charset="0"/>
              </a:rPr>
              <a:t>INTERLEUCINAS, TNF</a:t>
            </a:r>
          </a:p>
          <a:p>
            <a:pPr algn="ctr">
              <a:defRPr/>
            </a:pPr>
            <a:r>
              <a:rPr lang="es-ES" b="1" dirty="0">
                <a:solidFill>
                  <a:schemeClr val="tx1">
                    <a:lumMod val="85000"/>
                    <a:lumOff val="15000"/>
                  </a:schemeClr>
                </a:solidFill>
                <a:latin typeface="Calibri" pitchFamily="34" charset="0"/>
              </a:rPr>
              <a:t>PROSTAGLANDINAS,LEUCOTRIENOS</a:t>
            </a:r>
          </a:p>
          <a:p>
            <a:pPr algn="ctr">
              <a:defRPr/>
            </a:pPr>
            <a:r>
              <a:rPr lang="es-ES" b="1" dirty="0">
                <a:solidFill>
                  <a:schemeClr val="tx1">
                    <a:lumMod val="85000"/>
                    <a:lumOff val="15000"/>
                  </a:schemeClr>
                </a:solidFill>
                <a:latin typeface="Calibri" pitchFamily="34" charset="0"/>
              </a:rPr>
              <a:t>TROMBOXANO,OXIDO NITRICO</a:t>
            </a:r>
          </a:p>
        </p:txBody>
      </p:sp>
      <p:sp>
        <p:nvSpPr>
          <p:cNvPr id="12" name="Text Box 11"/>
          <p:cNvSpPr txBox="1">
            <a:spLocks noChangeArrowheads="1"/>
          </p:cNvSpPr>
          <p:nvPr/>
        </p:nvSpPr>
        <p:spPr bwMode="auto">
          <a:xfrm>
            <a:off x="8994797" y="4300538"/>
            <a:ext cx="242374" cy="369332"/>
          </a:xfrm>
          <a:prstGeom prst="rect">
            <a:avLst/>
          </a:prstGeom>
          <a:noFill/>
          <a:ln w="9525">
            <a:noFill/>
            <a:miter lim="800000"/>
            <a:headEnd/>
            <a:tailEnd/>
          </a:ln>
          <a:effectLst/>
        </p:spPr>
        <p:txBody>
          <a:bodyPr wrap="none">
            <a:spAutoFit/>
          </a:bodyPr>
          <a:lstStyle/>
          <a:p>
            <a:pPr algn="ctr">
              <a:defRPr/>
            </a:pPr>
            <a:r>
              <a:rPr lang="es-ES">
                <a:latin typeface="Calibri" pitchFamily="34" charset="0"/>
              </a:rPr>
              <a:t>,</a:t>
            </a:r>
          </a:p>
        </p:txBody>
      </p:sp>
      <p:sp>
        <p:nvSpPr>
          <p:cNvPr id="13" name="Rectangle 12"/>
          <p:cNvSpPr>
            <a:spLocks noChangeArrowheads="1"/>
          </p:cNvSpPr>
          <p:nvPr/>
        </p:nvSpPr>
        <p:spPr bwMode="auto">
          <a:xfrm>
            <a:off x="2814638" y="5105400"/>
            <a:ext cx="6643734" cy="762000"/>
          </a:xfrm>
          <a:prstGeom prst="rect">
            <a:avLst/>
          </a:prstGeom>
          <a:solidFill>
            <a:srgbClr val="FFCCFF"/>
          </a:solidFill>
          <a:ln w="9525">
            <a:solidFill>
              <a:schemeClr val="tx1"/>
            </a:solidFill>
            <a:miter lim="800000"/>
            <a:headEnd/>
            <a:tailEnd/>
          </a:ln>
          <a:effectLst/>
        </p:spPr>
        <p:txBody>
          <a:bodyPr wrap="none" anchor="ctr"/>
          <a:lstStyle/>
          <a:p>
            <a:pPr algn="ctr">
              <a:defRPr/>
            </a:pPr>
            <a:r>
              <a:rPr lang="es-ES" b="1" dirty="0">
                <a:solidFill>
                  <a:srgbClr val="000000"/>
                </a:solidFill>
                <a:latin typeface="Calibri" pitchFamily="34" charset="0"/>
              </a:rPr>
              <a:t>RESPUESTA INFLAMATORIA Y </a:t>
            </a:r>
            <a:r>
              <a:rPr lang="es-ES" b="1" dirty="0">
                <a:solidFill>
                  <a:srgbClr val="FF3300"/>
                </a:solidFill>
                <a:latin typeface="Calibri" pitchFamily="34" charset="0"/>
              </a:rPr>
              <a:t>DAÑO ENDOTELIAL GENERALIZADO</a:t>
            </a:r>
          </a:p>
          <a:p>
            <a:pPr algn="ctr">
              <a:defRPr/>
            </a:pPr>
            <a:r>
              <a:rPr lang="es-ES" b="1" dirty="0">
                <a:solidFill>
                  <a:srgbClr val="000000"/>
                </a:solidFill>
                <a:latin typeface="Calibri" pitchFamily="34" charset="0"/>
              </a:rPr>
              <a:t>DAÑO MIOCARDICO Y FALLO CIRCULATORIO</a:t>
            </a:r>
          </a:p>
          <a:p>
            <a:pPr algn="ctr">
              <a:defRPr/>
            </a:pPr>
            <a:r>
              <a:rPr lang="es-ES" b="1" dirty="0">
                <a:solidFill>
                  <a:srgbClr val="000000"/>
                </a:solidFill>
                <a:latin typeface="Calibri" pitchFamily="34" charset="0"/>
              </a:rPr>
              <a:t>CAMBIOS METABOLICOS Y HORMONALES.</a:t>
            </a:r>
          </a:p>
        </p:txBody>
      </p:sp>
      <p:sp>
        <p:nvSpPr>
          <p:cNvPr id="14" name="Rectangle 13"/>
          <p:cNvSpPr>
            <a:spLocks noChangeArrowheads="1"/>
          </p:cNvSpPr>
          <p:nvPr/>
        </p:nvSpPr>
        <p:spPr bwMode="auto">
          <a:xfrm>
            <a:off x="1847872" y="6019800"/>
            <a:ext cx="2133600" cy="533400"/>
          </a:xfrm>
          <a:prstGeom prst="rect">
            <a:avLst/>
          </a:prstGeom>
          <a:gradFill rotWithShape="0">
            <a:gsLst>
              <a:gs pos="0">
                <a:schemeClr val="tx1"/>
              </a:gs>
              <a:gs pos="100000">
                <a:srgbClr val="FF9933"/>
              </a:gs>
            </a:gsLst>
            <a:path path="shape">
              <a:fillToRect l="50000" t="50000" r="50000" b="50000"/>
            </a:path>
          </a:gradFill>
          <a:ln w="9525">
            <a:solidFill>
              <a:schemeClr val="tx1"/>
            </a:solidFill>
            <a:miter lim="800000"/>
            <a:headEnd/>
            <a:tailEnd/>
          </a:ln>
          <a:effectLst/>
        </p:spPr>
        <p:txBody>
          <a:bodyPr wrap="none" anchor="ctr"/>
          <a:lstStyle/>
          <a:p>
            <a:pPr algn="ctr">
              <a:defRPr/>
            </a:pPr>
            <a:r>
              <a:rPr lang="es-ES" b="1" dirty="0">
                <a:solidFill>
                  <a:schemeClr val="bg1"/>
                </a:solidFill>
                <a:latin typeface="Calibri" pitchFamily="34" charset="0"/>
              </a:rPr>
              <a:t>SHOCK SEPTICO</a:t>
            </a:r>
          </a:p>
        </p:txBody>
      </p:sp>
      <p:sp>
        <p:nvSpPr>
          <p:cNvPr id="15" name="Rectangle 14"/>
          <p:cNvSpPr>
            <a:spLocks noChangeArrowheads="1"/>
          </p:cNvSpPr>
          <p:nvPr/>
        </p:nvSpPr>
        <p:spPr bwMode="auto">
          <a:xfrm>
            <a:off x="8407422" y="6092825"/>
            <a:ext cx="1752600" cy="381000"/>
          </a:xfrm>
          <a:prstGeom prst="rect">
            <a:avLst/>
          </a:prstGeom>
          <a:gradFill rotWithShape="0">
            <a:gsLst>
              <a:gs pos="0">
                <a:schemeClr val="tx2"/>
              </a:gs>
              <a:gs pos="100000">
                <a:srgbClr val="FF8200"/>
              </a:gs>
            </a:gsLst>
            <a:path path="shape">
              <a:fillToRect l="50000" t="50000" r="50000" b="50000"/>
            </a:path>
          </a:gradFill>
          <a:ln w="9525">
            <a:solidFill>
              <a:schemeClr val="tx1"/>
            </a:solidFill>
            <a:miter lim="800000"/>
            <a:headEnd/>
            <a:tailEnd/>
          </a:ln>
          <a:effectLst/>
        </p:spPr>
        <p:txBody>
          <a:bodyPr wrap="none" anchor="ctr"/>
          <a:lstStyle/>
          <a:p>
            <a:pPr algn="ctr">
              <a:defRPr/>
            </a:pPr>
            <a:r>
              <a:rPr lang="es-ES" b="1" dirty="0">
                <a:solidFill>
                  <a:schemeClr val="bg1"/>
                </a:solidFill>
                <a:latin typeface="Calibri" pitchFamily="34" charset="0"/>
              </a:rPr>
              <a:t>FMO</a:t>
            </a:r>
          </a:p>
        </p:txBody>
      </p:sp>
      <p:sp>
        <p:nvSpPr>
          <p:cNvPr id="16" name="Line 15"/>
          <p:cNvSpPr>
            <a:spLocks noChangeShapeType="1"/>
          </p:cNvSpPr>
          <p:nvPr/>
        </p:nvSpPr>
        <p:spPr bwMode="auto">
          <a:xfrm>
            <a:off x="4972072" y="4267200"/>
            <a:ext cx="457200" cy="0"/>
          </a:xfrm>
          <a:prstGeom prst="line">
            <a:avLst/>
          </a:prstGeom>
          <a:noFill/>
          <a:ln w="9525">
            <a:solidFill>
              <a:schemeClr val="accent5"/>
            </a:solidFill>
            <a:miter lim="800000"/>
            <a:headEnd/>
            <a:tailEnd/>
          </a:ln>
          <a:effectLst/>
        </p:spPr>
        <p:txBody>
          <a:bodyPr wrap="none"/>
          <a:lstStyle/>
          <a:p>
            <a:pPr algn="ctr">
              <a:defRPr/>
            </a:pPr>
            <a:endParaRPr lang="es-ES">
              <a:latin typeface="Calibri" pitchFamily="34" charset="0"/>
            </a:endParaRPr>
          </a:p>
        </p:txBody>
      </p:sp>
      <p:sp>
        <p:nvSpPr>
          <p:cNvPr id="17" name="Line 16"/>
          <p:cNvSpPr>
            <a:spLocks noChangeShapeType="1"/>
          </p:cNvSpPr>
          <p:nvPr/>
        </p:nvSpPr>
        <p:spPr bwMode="auto">
          <a:xfrm>
            <a:off x="5429272" y="4267200"/>
            <a:ext cx="0" cy="60960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18" name="Line 17"/>
          <p:cNvSpPr>
            <a:spLocks noChangeShapeType="1"/>
          </p:cNvSpPr>
          <p:nvPr/>
        </p:nvSpPr>
        <p:spPr bwMode="auto">
          <a:xfrm flipH="1">
            <a:off x="5810272" y="4267200"/>
            <a:ext cx="609600" cy="0"/>
          </a:xfrm>
          <a:prstGeom prst="line">
            <a:avLst/>
          </a:prstGeom>
          <a:noFill/>
          <a:ln w="9525">
            <a:solidFill>
              <a:schemeClr val="accent5"/>
            </a:solidFill>
            <a:miter lim="800000"/>
            <a:headEnd/>
            <a:tailEnd/>
          </a:ln>
          <a:effectLst/>
        </p:spPr>
        <p:txBody>
          <a:bodyPr wrap="none"/>
          <a:lstStyle/>
          <a:p>
            <a:pPr algn="ctr">
              <a:defRPr/>
            </a:pPr>
            <a:endParaRPr lang="es-ES">
              <a:latin typeface="Calibri" pitchFamily="34" charset="0"/>
            </a:endParaRPr>
          </a:p>
        </p:txBody>
      </p:sp>
      <p:sp>
        <p:nvSpPr>
          <p:cNvPr id="19" name="Line 18"/>
          <p:cNvSpPr>
            <a:spLocks noChangeShapeType="1"/>
          </p:cNvSpPr>
          <p:nvPr/>
        </p:nvSpPr>
        <p:spPr bwMode="auto">
          <a:xfrm flipH="1">
            <a:off x="5810272" y="4267200"/>
            <a:ext cx="0" cy="60960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0" name="Line 19"/>
          <p:cNvSpPr>
            <a:spLocks noChangeShapeType="1"/>
          </p:cNvSpPr>
          <p:nvPr/>
        </p:nvSpPr>
        <p:spPr bwMode="auto">
          <a:xfrm>
            <a:off x="3981472" y="2514600"/>
            <a:ext cx="2971800" cy="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1" name="Line 20"/>
          <p:cNvSpPr>
            <a:spLocks noChangeShapeType="1"/>
          </p:cNvSpPr>
          <p:nvPr/>
        </p:nvSpPr>
        <p:spPr bwMode="auto">
          <a:xfrm flipH="1">
            <a:off x="4057672" y="2667000"/>
            <a:ext cx="2819400" cy="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2" name="Line 21"/>
          <p:cNvSpPr>
            <a:spLocks noChangeShapeType="1"/>
          </p:cNvSpPr>
          <p:nvPr/>
        </p:nvSpPr>
        <p:spPr bwMode="auto">
          <a:xfrm flipH="1">
            <a:off x="2838472" y="2895600"/>
            <a:ext cx="76200" cy="7620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3" name="Line 22"/>
          <p:cNvSpPr>
            <a:spLocks noChangeShapeType="1"/>
          </p:cNvSpPr>
          <p:nvPr/>
        </p:nvSpPr>
        <p:spPr bwMode="auto">
          <a:xfrm>
            <a:off x="3143272" y="3733800"/>
            <a:ext cx="0" cy="15240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4" name="Line 23"/>
          <p:cNvSpPr>
            <a:spLocks noChangeShapeType="1"/>
          </p:cNvSpPr>
          <p:nvPr/>
        </p:nvSpPr>
        <p:spPr bwMode="auto">
          <a:xfrm>
            <a:off x="4057672" y="6324600"/>
            <a:ext cx="4114800" cy="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5" name="Line 24"/>
          <p:cNvSpPr>
            <a:spLocks noChangeShapeType="1"/>
          </p:cNvSpPr>
          <p:nvPr/>
        </p:nvSpPr>
        <p:spPr bwMode="auto">
          <a:xfrm>
            <a:off x="8172472" y="3810000"/>
            <a:ext cx="0" cy="76200"/>
          </a:xfrm>
          <a:prstGeom prst="line">
            <a:avLst/>
          </a:prstGeom>
          <a:noFill/>
          <a:ln w="57150">
            <a:solidFill>
              <a:schemeClr val="accent5"/>
            </a:solidFill>
            <a:miter lim="800000"/>
            <a:headEnd/>
            <a:tailEnd type="triangle" w="med" len="med"/>
          </a:ln>
          <a:effectLst/>
        </p:spPr>
        <p:txBody>
          <a:bodyPr wrap="none"/>
          <a:lstStyle/>
          <a:p>
            <a:pPr algn="ctr">
              <a:defRPr/>
            </a:pPr>
            <a:endParaRPr lang="es-ES">
              <a:latin typeface="Calibri" pitchFamily="34" charset="0"/>
            </a:endParaRPr>
          </a:p>
        </p:txBody>
      </p:sp>
      <p:sp>
        <p:nvSpPr>
          <p:cNvPr id="26" name="Line 25"/>
          <p:cNvSpPr>
            <a:spLocks noChangeShapeType="1"/>
          </p:cNvSpPr>
          <p:nvPr/>
        </p:nvSpPr>
        <p:spPr bwMode="auto">
          <a:xfrm>
            <a:off x="8248672" y="4876800"/>
            <a:ext cx="0" cy="76200"/>
          </a:xfrm>
          <a:prstGeom prst="line">
            <a:avLst/>
          </a:prstGeom>
          <a:noFill/>
          <a:ln w="9525">
            <a:solidFill>
              <a:srgbClr val="FF9966"/>
            </a:solidFill>
            <a:miter lim="800000"/>
            <a:headEnd/>
            <a:tailEnd type="triangle" w="med" len="med"/>
          </a:ln>
          <a:effectLst/>
        </p:spPr>
        <p:txBody>
          <a:bodyPr wrap="none"/>
          <a:lstStyle/>
          <a:p>
            <a:pPr algn="ctr">
              <a:defRPr/>
            </a:pPr>
            <a:endParaRPr lang="es-ES">
              <a:latin typeface="Calibri" pitchFamily="34" charset="0"/>
            </a:endParaRPr>
          </a:p>
        </p:txBody>
      </p:sp>
      <p:sp>
        <p:nvSpPr>
          <p:cNvPr id="27" name="AutoShape 27"/>
          <p:cNvSpPr>
            <a:spLocks noChangeArrowheads="1"/>
          </p:cNvSpPr>
          <p:nvPr/>
        </p:nvSpPr>
        <p:spPr bwMode="auto">
          <a:xfrm>
            <a:off x="8172488" y="2786058"/>
            <a:ext cx="71438" cy="144462"/>
          </a:xfrm>
          <a:prstGeom prst="downArrow">
            <a:avLst>
              <a:gd name="adj1" fmla="val 50000"/>
              <a:gd name="adj2" fmla="val 50555"/>
            </a:avLst>
          </a:prstGeom>
          <a:solidFill>
            <a:srgbClr val="FFCC66"/>
          </a:solidFill>
          <a:ln w="57150">
            <a:solidFill>
              <a:schemeClr val="accent5"/>
            </a:solidFill>
            <a:miter lim="800000"/>
            <a:headEnd/>
            <a:tailEnd/>
          </a:ln>
          <a:effectLst/>
        </p:spPr>
        <p:txBody>
          <a:bodyPr wrap="none" anchor="ctr"/>
          <a:lstStyle/>
          <a:p>
            <a:pPr algn="ctr">
              <a:defRPr/>
            </a:pPr>
            <a:endParaRPr lang="es-ES">
              <a:solidFill>
                <a:srgbClr val="FFCC66"/>
              </a:solidFill>
              <a:latin typeface="Calibri" pitchFamily="34" charset="0"/>
            </a:endParaRPr>
          </a:p>
        </p:txBody>
      </p:sp>
    </p:spTree>
    <p:extLst>
      <p:ext uri="{BB962C8B-B14F-4D97-AF65-F5344CB8AC3E}">
        <p14:creationId xmlns:p14="http://schemas.microsoft.com/office/powerpoint/2010/main" val="141701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dirty="0" smtClean="0"/>
              <a:t>OBJETIVOS</a:t>
            </a:r>
            <a:endParaRPr lang="es-EC" sz="4000" dirty="0"/>
          </a:p>
        </p:txBody>
      </p:sp>
      <p:sp>
        <p:nvSpPr>
          <p:cNvPr id="5" name="4 CuadroTexto"/>
          <p:cNvSpPr txBox="1"/>
          <p:nvPr/>
        </p:nvSpPr>
        <p:spPr>
          <a:xfrm>
            <a:off x="2004651" y="2143115"/>
            <a:ext cx="7628745" cy="461665"/>
          </a:xfrm>
          <a:prstGeom prst="rect">
            <a:avLst/>
          </a:prstGeom>
          <a:solidFill>
            <a:schemeClr val="accent2"/>
          </a:solidFill>
        </p:spPr>
        <p:txBody>
          <a:bodyPr wrap="square" rtlCol="0">
            <a:spAutoFit/>
          </a:bodyPr>
          <a:lstStyle/>
          <a:p>
            <a:pPr algn="ctr"/>
            <a:r>
              <a:rPr lang="es-ES" sz="2400" dirty="0" smtClean="0"/>
              <a:t>Describir las Generalidades de las Enfermedades </a:t>
            </a:r>
            <a:r>
              <a:rPr lang="es-ES" sz="2400" dirty="0"/>
              <a:t>I</a:t>
            </a:r>
            <a:r>
              <a:rPr lang="es-ES" sz="2400" dirty="0" smtClean="0"/>
              <a:t>nfecciosas </a:t>
            </a:r>
            <a:endParaRPr lang="es-ES" sz="2400" dirty="0"/>
          </a:p>
        </p:txBody>
      </p:sp>
      <p:sp>
        <p:nvSpPr>
          <p:cNvPr id="6" name="5 CuadroTexto"/>
          <p:cNvSpPr txBox="1"/>
          <p:nvPr/>
        </p:nvSpPr>
        <p:spPr>
          <a:xfrm>
            <a:off x="2158203" y="3962399"/>
            <a:ext cx="6858000" cy="830997"/>
          </a:xfrm>
          <a:prstGeom prst="rect">
            <a:avLst/>
          </a:prstGeom>
          <a:solidFill>
            <a:schemeClr val="accent2"/>
          </a:solidFill>
        </p:spPr>
        <p:txBody>
          <a:bodyPr wrap="square" rtlCol="0">
            <a:spAutoFit/>
          </a:bodyPr>
          <a:lstStyle/>
          <a:p>
            <a:pPr algn="ctr"/>
            <a:r>
              <a:rPr lang="es-MX" sz="2400" dirty="0" smtClean="0"/>
              <a:t>Enfocar  la historia clínica del paciente con enfermedades Infecciosas</a:t>
            </a:r>
            <a:endParaRPr lang="es-ES" sz="2400" dirty="0"/>
          </a:p>
        </p:txBody>
      </p:sp>
      <p:sp>
        <p:nvSpPr>
          <p:cNvPr id="7" name="6 CuadroTexto"/>
          <p:cNvSpPr txBox="1"/>
          <p:nvPr/>
        </p:nvSpPr>
        <p:spPr>
          <a:xfrm>
            <a:off x="2234403" y="5029199"/>
            <a:ext cx="6705600" cy="83099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txBody>
          <a:bodyPr wrap="square" rtlCol="0">
            <a:spAutoFit/>
          </a:bodyPr>
          <a:lstStyle/>
          <a:p>
            <a:pPr algn="ctr"/>
            <a:r>
              <a:rPr lang="es-ES" sz="2400" dirty="0" smtClean="0"/>
              <a:t>Proponer métodos diagnósticos y el tratamiento de las Enfermedades  </a:t>
            </a:r>
            <a:r>
              <a:rPr lang="es-ES" sz="2400" dirty="0"/>
              <a:t>I</a:t>
            </a:r>
            <a:r>
              <a:rPr lang="es-ES" sz="2400" dirty="0" smtClean="0"/>
              <a:t>nfecciosas </a:t>
            </a:r>
            <a:endParaRPr lang="es-ES" sz="2400" dirty="0"/>
          </a:p>
        </p:txBody>
      </p:sp>
      <p:sp>
        <p:nvSpPr>
          <p:cNvPr id="8" name="7 CuadroTexto"/>
          <p:cNvSpPr txBox="1"/>
          <p:nvPr/>
        </p:nvSpPr>
        <p:spPr>
          <a:xfrm>
            <a:off x="2222679" y="3017949"/>
            <a:ext cx="6934200" cy="461665"/>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txBody>
          <a:bodyPr wrap="square" rtlCol="0">
            <a:spAutoFit/>
          </a:bodyPr>
          <a:lstStyle/>
          <a:p>
            <a:pPr algn="ctr"/>
            <a:r>
              <a:rPr lang="es-ES" sz="2400" dirty="0" smtClean="0"/>
              <a:t>Explicar laos diversos agentes infecciosos </a:t>
            </a:r>
            <a:endParaRPr lang="es-ES" sz="2400" dirty="0"/>
          </a:p>
        </p:txBody>
      </p:sp>
    </p:spTree>
    <p:extLst>
      <p:ext uri="{BB962C8B-B14F-4D97-AF65-F5344CB8AC3E}">
        <p14:creationId xmlns:p14="http://schemas.microsoft.com/office/powerpoint/2010/main" val="3263729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691551466"/>
              </p:ext>
            </p:extLst>
          </p:nvPr>
        </p:nvGraphicFramePr>
        <p:xfrm>
          <a:off x="906294" y="714309"/>
          <a:ext cx="10585119" cy="6143691"/>
        </p:xfrm>
        <a:graphic>
          <a:graphicData uri="http://schemas.openxmlformats.org/drawingml/2006/table">
            <a:tbl>
              <a:tblPr>
                <a:tableStyleId>{0E3FDE45-AF77-4B5C-9715-49D594BDF05E}</a:tableStyleId>
              </a:tblPr>
              <a:tblGrid>
                <a:gridCol w="5993301"/>
                <a:gridCol w="4591818"/>
              </a:tblGrid>
              <a:tr h="989080">
                <a:tc gridSpan="2">
                  <a:txBody>
                    <a:bodyPr/>
                    <a:lstStyle/>
                    <a:p>
                      <a:pPr algn="ctr"/>
                      <a:r>
                        <a:rPr lang="es-ES" sz="2800" dirty="0" smtClean="0"/>
                        <a:t>CARACTERÍSTICAS DEL SISTEMA INMUNITARIO</a:t>
                      </a:r>
                      <a:endParaRPr lang="es-ES" sz="2800" b="1" dirty="0">
                        <a:solidFill>
                          <a:schemeClr val="tx1"/>
                        </a:solidFill>
                      </a:endParaRPr>
                    </a:p>
                  </a:txBody>
                  <a:tcPr marL="82939" marR="82939" marT="41469" marB="41469" anchor="ctr"/>
                </a:tc>
                <a:tc hMerge="1">
                  <a:txBody>
                    <a:bodyPr/>
                    <a:lstStyle/>
                    <a:p>
                      <a:endParaRPr lang="es-ES"/>
                    </a:p>
                  </a:txBody>
                  <a:tcPr/>
                </a:tc>
              </a:tr>
              <a:tr h="458187">
                <a:tc>
                  <a:txBody>
                    <a:bodyPr/>
                    <a:lstStyle/>
                    <a:p>
                      <a:pPr algn="ctr"/>
                      <a:r>
                        <a:rPr lang="es-ES" sz="1800" dirty="0" smtClean="0">
                          <a:solidFill>
                            <a:srgbClr val="006699"/>
                          </a:solidFill>
                          <a:effectLst>
                            <a:outerShdw blurRad="38100" dist="38100" dir="2700000" algn="tl">
                              <a:srgbClr val="000000">
                                <a:alpha val="43137"/>
                              </a:srgbClr>
                            </a:outerShdw>
                          </a:effectLst>
                          <a:hlinkClick r:id=""/>
                        </a:rPr>
                        <a:t>SISTEMA INMUNE INNATO</a:t>
                      </a:r>
                      <a:endParaRPr lang="es-ES" sz="1800" b="1" dirty="0">
                        <a:solidFill>
                          <a:srgbClr val="006699"/>
                        </a:solidFill>
                        <a:effectLst>
                          <a:outerShdw blurRad="38100" dist="38100" dir="2700000" algn="tl">
                            <a:srgbClr val="000000">
                              <a:alpha val="43137"/>
                            </a:srgbClr>
                          </a:outerShdw>
                        </a:effectLst>
                      </a:endParaRPr>
                    </a:p>
                  </a:txBody>
                  <a:tcPr marL="82939" marR="82939" marT="41469" marB="41469" anchor="ctr"/>
                </a:tc>
                <a:tc>
                  <a:txBody>
                    <a:bodyPr/>
                    <a:lstStyle/>
                    <a:p>
                      <a:pPr algn="ctr"/>
                      <a:r>
                        <a:rPr lang="es-ES" sz="1800" dirty="0" smtClean="0">
                          <a:hlinkClick r:id=""/>
                        </a:rPr>
                        <a:t>SISTEMA INMUNE ADAPTATIVO</a:t>
                      </a:r>
                      <a:endParaRPr lang="es-ES" sz="1800" b="1" dirty="0">
                        <a:solidFill>
                          <a:srgbClr val="006699"/>
                        </a:solidFill>
                      </a:endParaRPr>
                    </a:p>
                  </a:txBody>
                  <a:tcPr marL="82939" marR="82939" marT="41469" marB="41469" anchor="ctr"/>
                </a:tc>
              </a:tr>
              <a:tr h="801828">
                <a:tc>
                  <a:txBody>
                    <a:bodyPr/>
                    <a:lstStyle/>
                    <a:p>
                      <a:r>
                        <a:rPr lang="es-ES" sz="1800" dirty="0"/>
                        <a:t>La respuesta no es específica.</a:t>
                      </a:r>
                      <a:endParaRPr lang="es-ES" sz="1800" dirty="0">
                        <a:solidFill>
                          <a:schemeClr val="tx1"/>
                        </a:solidFill>
                      </a:endParaRPr>
                    </a:p>
                  </a:txBody>
                  <a:tcPr marL="82939" marR="82939" marT="41469" marB="41469" anchor="ctr"/>
                </a:tc>
                <a:tc>
                  <a:txBody>
                    <a:bodyPr/>
                    <a:lstStyle/>
                    <a:p>
                      <a:r>
                        <a:rPr lang="es-ES" sz="1800" dirty="0"/>
                        <a:t>Respuesta específica contra patógenos y </a:t>
                      </a:r>
                      <a:r>
                        <a:rPr lang="es-ES" sz="1800" dirty="0">
                          <a:hlinkClick r:id=""/>
                        </a:rPr>
                        <a:t>antígenos</a:t>
                      </a:r>
                      <a:r>
                        <a:rPr lang="es-ES" sz="1800" dirty="0"/>
                        <a:t>.</a:t>
                      </a:r>
                      <a:endParaRPr lang="es-ES" sz="1800" b="1" dirty="0">
                        <a:solidFill>
                          <a:schemeClr val="tx1"/>
                        </a:solidFill>
                      </a:endParaRPr>
                    </a:p>
                  </a:txBody>
                  <a:tcPr marL="82939" marR="82939" marT="41469" marB="41469" anchor="ctr"/>
                </a:tc>
              </a:tr>
              <a:tr h="1145470">
                <a:tc>
                  <a:txBody>
                    <a:bodyPr/>
                    <a:lstStyle/>
                    <a:p>
                      <a:r>
                        <a:rPr lang="es-ES" sz="1800" dirty="0"/>
                        <a:t>La exposición conduce a la respuesta máxima inmediata.</a:t>
                      </a:r>
                      <a:endParaRPr lang="es-ES" sz="1800" dirty="0">
                        <a:solidFill>
                          <a:schemeClr val="tx1"/>
                        </a:solidFill>
                      </a:endParaRPr>
                    </a:p>
                  </a:txBody>
                  <a:tcPr marL="82939" marR="82939" marT="41469" marB="41469" anchor="ctr"/>
                </a:tc>
                <a:tc>
                  <a:txBody>
                    <a:bodyPr/>
                    <a:lstStyle/>
                    <a:p>
                      <a:r>
                        <a:rPr lang="es-ES" sz="1800" dirty="0"/>
                        <a:t>Demora entre la exposición y la respuesta máxima.</a:t>
                      </a:r>
                      <a:endParaRPr lang="es-ES" sz="1800" dirty="0">
                        <a:solidFill>
                          <a:schemeClr val="tx1"/>
                        </a:solidFill>
                      </a:endParaRPr>
                    </a:p>
                  </a:txBody>
                  <a:tcPr marL="82939" marR="82939" marT="41469" marB="41469" anchor="ctr"/>
                </a:tc>
              </a:tr>
              <a:tr h="1145470">
                <a:tc>
                  <a:txBody>
                    <a:bodyPr/>
                    <a:lstStyle/>
                    <a:p>
                      <a:r>
                        <a:rPr lang="es-ES" sz="1800" dirty="0"/>
                        <a:t>Inmunidad mediada por células y </a:t>
                      </a:r>
                      <a:r>
                        <a:rPr lang="es-ES" sz="1800" dirty="0" smtClean="0">
                          <a:hlinkClick r:id=""/>
                        </a:rPr>
                        <a:t>componentes </a:t>
                      </a:r>
                      <a:r>
                        <a:rPr lang="es-ES" sz="1800" dirty="0">
                          <a:hlinkClick r:id=""/>
                        </a:rPr>
                        <a:t>humorales</a:t>
                      </a:r>
                      <a:r>
                        <a:rPr lang="es-ES" sz="1800" dirty="0" smtClean="0"/>
                        <a:t>.</a:t>
                      </a:r>
                      <a:endParaRPr lang="es-ES" sz="1800" b="1" dirty="0">
                        <a:solidFill>
                          <a:schemeClr val="tx1"/>
                        </a:solidFill>
                      </a:endParaRPr>
                    </a:p>
                  </a:txBody>
                  <a:tcPr marL="82939" marR="82939" marT="41469" marB="41469" anchor="ctr"/>
                </a:tc>
                <a:tc>
                  <a:txBody>
                    <a:bodyPr/>
                    <a:lstStyle/>
                    <a:p>
                      <a:r>
                        <a:rPr lang="es-ES" sz="1800" dirty="0"/>
                        <a:t>Inmunidad mediada por células y </a:t>
                      </a:r>
                      <a:r>
                        <a:rPr lang="es-ES" sz="1800" dirty="0">
                          <a:hlinkClick r:id=""/>
                        </a:rPr>
                        <a:t>componentes humorales</a:t>
                      </a:r>
                      <a:r>
                        <a:rPr lang="es-ES" sz="1800" dirty="0"/>
                        <a:t>.</a:t>
                      </a:r>
                      <a:endParaRPr lang="es-ES" sz="1800" b="1" dirty="0">
                        <a:solidFill>
                          <a:schemeClr val="tx1"/>
                        </a:solidFill>
                      </a:endParaRPr>
                    </a:p>
                  </a:txBody>
                  <a:tcPr marL="82939" marR="82939" marT="41469" marB="41469" anchor="ctr"/>
                </a:tc>
              </a:tr>
              <a:tr h="801828">
                <a:tc>
                  <a:txBody>
                    <a:bodyPr/>
                    <a:lstStyle/>
                    <a:p>
                      <a:r>
                        <a:rPr lang="es-ES" sz="1800" dirty="0"/>
                        <a:t>Sin memoria inmunológica.</a:t>
                      </a:r>
                      <a:endParaRPr lang="es-ES" sz="1800" dirty="0">
                        <a:solidFill>
                          <a:schemeClr val="tx1"/>
                        </a:solidFill>
                      </a:endParaRPr>
                    </a:p>
                  </a:txBody>
                  <a:tcPr marL="82939" marR="82939" marT="41469" marB="41469" anchor="ctr"/>
                </a:tc>
                <a:tc>
                  <a:txBody>
                    <a:bodyPr/>
                    <a:lstStyle/>
                    <a:p>
                      <a:r>
                        <a:rPr lang="es-ES" sz="1800" dirty="0"/>
                        <a:t>La exposición conduce a la memoria inmunológica.</a:t>
                      </a:r>
                      <a:endParaRPr lang="es-ES" sz="1800" dirty="0">
                        <a:solidFill>
                          <a:schemeClr val="tx1"/>
                        </a:solidFill>
                      </a:endParaRPr>
                    </a:p>
                  </a:txBody>
                  <a:tcPr marL="82939" marR="82939" marT="41469" marB="41469" anchor="ctr"/>
                </a:tc>
              </a:tr>
              <a:tr h="801828">
                <a:tc>
                  <a:txBody>
                    <a:bodyPr/>
                    <a:lstStyle/>
                    <a:p>
                      <a:r>
                        <a:rPr lang="es-ES" sz="1800"/>
                        <a:t>Presente en casi todas las formas de vida.</a:t>
                      </a:r>
                      <a:endParaRPr lang="es-ES" sz="1800">
                        <a:solidFill>
                          <a:schemeClr val="tx1"/>
                        </a:solidFill>
                      </a:endParaRPr>
                    </a:p>
                  </a:txBody>
                  <a:tcPr marL="82939" marR="82939" marT="41469" marB="41469" anchor="ctr"/>
                </a:tc>
                <a:tc>
                  <a:txBody>
                    <a:bodyPr/>
                    <a:lstStyle/>
                    <a:p>
                      <a:r>
                        <a:rPr lang="es-ES" sz="1800" dirty="0"/>
                        <a:t>Presente sólo en </a:t>
                      </a:r>
                      <a:r>
                        <a:rPr lang="es-ES" sz="1800" dirty="0">
                          <a:hlinkClick r:id=""/>
                        </a:rPr>
                        <a:t>vertebrados mandibulados</a:t>
                      </a:r>
                      <a:r>
                        <a:rPr lang="es-ES" sz="1800" dirty="0"/>
                        <a:t>.</a:t>
                      </a:r>
                      <a:endParaRPr lang="es-ES" sz="1800" dirty="0">
                        <a:solidFill>
                          <a:schemeClr val="tx1"/>
                        </a:solidFill>
                      </a:endParaRPr>
                    </a:p>
                  </a:txBody>
                  <a:tcPr marL="82939" marR="82939" marT="41469" marB="41469" anchor="ctr"/>
                </a:tc>
              </a:tr>
            </a:tbl>
          </a:graphicData>
        </a:graphic>
      </p:graphicFrame>
    </p:spTree>
    <p:extLst>
      <p:ext uri="{BB962C8B-B14F-4D97-AF65-F5344CB8AC3E}">
        <p14:creationId xmlns:p14="http://schemas.microsoft.com/office/powerpoint/2010/main" val="1702194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988860" y="679072"/>
            <a:ext cx="7083188" cy="769441"/>
          </a:xfrm>
          <a:prstGeom prst="rect">
            <a:avLst/>
          </a:prstGeom>
          <a:noFill/>
        </p:spPr>
        <p:txBody>
          <a:bodyPr wrap="square" rtlCol="0">
            <a:spAutoFit/>
          </a:bodyPr>
          <a:lstStyle/>
          <a:p>
            <a:r>
              <a:rPr lang="es-EC" sz="4400" b="1" dirty="0" smtClean="0">
                <a:solidFill>
                  <a:srgbClr val="3366CC"/>
                </a:solidFill>
              </a:rPr>
              <a:t>AGENTE INFECCIOSO</a:t>
            </a:r>
            <a:endParaRPr lang="es-EC" sz="4400" b="1" dirty="0">
              <a:solidFill>
                <a:srgbClr val="3366CC"/>
              </a:solidFill>
            </a:endParaRPr>
          </a:p>
        </p:txBody>
      </p:sp>
      <p:pic>
        <p:nvPicPr>
          <p:cNvPr id="5" name="Picture 2" descr="Categorías de agentes infecciosos para el ser hu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3" y="1678675"/>
            <a:ext cx="9430604" cy="488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65827"/>
      </p:ext>
    </p:extLst>
  </p:cSld>
  <p:clrMapOvr>
    <a:masterClrMapping/>
  </p:clrMapOvr>
  <mc:AlternateContent xmlns:mc="http://schemas.openxmlformats.org/markup-compatibility/2006" xmlns:p14="http://schemas.microsoft.com/office/powerpoint/2010/main">
    <mc:Choice Requires="p14">
      <p:transition p14:dur="10" advTm="0">
        <p:checker/>
      </p:transition>
    </mc:Choice>
    <mc:Fallback xmlns="">
      <p:transition advTm="0">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177252751"/>
              </p:ext>
            </p:extLst>
          </p:nvPr>
        </p:nvGraphicFramePr>
        <p:xfrm>
          <a:off x="159691" y="1428736"/>
          <a:ext cx="11481849" cy="5246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2136711" y="538443"/>
            <a:ext cx="7496414" cy="461665"/>
          </a:xfrm>
          <a:prstGeom prst="rect">
            <a:avLst/>
          </a:prstGeom>
        </p:spPr>
        <p:txBody>
          <a:bodyPr wrap="square">
            <a:spAutoFit/>
          </a:bodyPr>
          <a:lstStyle/>
          <a:p>
            <a:pPr algn="ctr">
              <a:defRPr/>
            </a:pPr>
            <a:r>
              <a:rPr lang="es-MX" sz="2400" b="1" dirty="0" smtClean="0">
                <a:solidFill>
                  <a:srgbClr val="006699"/>
                </a:solidFill>
              </a:rPr>
              <a:t>CATEGORIA DE LOS AGENTES INFECCIOSOS </a:t>
            </a:r>
            <a:endParaRPr lang="es-MX" sz="2400" b="1" dirty="0">
              <a:solidFill>
                <a:srgbClr val="006699"/>
              </a:solidFill>
            </a:endParaRPr>
          </a:p>
        </p:txBody>
      </p:sp>
      <p:pic>
        <p:nvPicPr>
          <p:cNvPr id="5" name="Picture 17" descr="http://www.cuencarural.com/img/varias/img7298.jpg"/>
          <p:cNvPicPr>
            <a:picLocks noChangeAspect="1" noChangeArrowheads="1"/>
          </p:cNvPicPr>
          <p:nvPr/>
        </p:nvPicPr>
        <p:blipFill>
          <a:blip r:embed="rId7"/>
          <a:srcRect/>
          <a:stretch>
            <a:fillRect/>
          </a:stretch>
        </p:blipFill>
        <p:spPr bwMode="auto">
          <a:xfrm>
            <a:off x="142707" y="1269243"/>
            <a:ext cx="3882382" cy="2161504"/>
          </a:xfrm>
          <a:prstGeom prst="rect">
            <a:avLst/>
          </a:prstGeom>
          <a:noFill/>
          <a:ln w="9525">
            <a:noFill/>
            <a:miter lim="800000"/>
            <a:headEnd/>
            <a:tailEnd/>
          </a:ln>
        </p:spPr>
      </p:pic>
      <p:pic>
        <p:nvPicPr>
          <p:cNvPr id="6" name="Picture 19" descr="Ver imagen en tamaño completo">
            <a:hlinkClick r:id="rId8"/>
          </p:cNvPr>
          <p:cNvPicPr>
            <a:picLocks noChangeAspect="1" noChangeArrowheads="1"/>
          </p:cNvPicPr>
          <p:nvPr/>
        </p:nvPicPr>
        <p:blipFill>
          <a:blip r:embed="rId9"/>
          <a:srcRect/>
          <a:stretch>
            <a:fillRect/>
          </a:stretch>
        </p:blipFill>
        <p:spPr bwMode="auto">
          <a:xfrm>
            <a:off x="159692" y="4500570"/>
            <a:ext cx="3321172" cy="2143126"/>
          </a:xfrm>
          <a:prstGeom prst="rect">
            <a:avLst/>
          </a:prstGeom>
          <a:noFill/>
          <a:ln w="9525">
            <a:noFill/>
            <a:miter lim="800000"/>
            <a:headEnd/>
            <a:tailEnd/>
          </a:ln>
        </p:spPr>
      </p:pic>
      <p:pic>
        <p:nvPicPr>
          <p:cNvPr id="7" name="Picture 23" descr="http://3.bp.blogspot.com/_EdiSPJX1jg8/SXH5WsfB1HI/AAAAAAAABXs/KpaG64inMCc/s400/hifas.jpg"/>
          <p:cNvPicPr>
            <a:picLocks noChangeAspect="1" noChangeArrowheads="1"/>
          </p:cNvPicPr>
          <p:nvPr/>
        </p:nvPicPr>
        <p:blipFill>
          <a:blip r:embed="rId10"/>
          <a:srcRect/>
          <a:stretch>
            <a:fillRect/>
          </a:stretch>
        </p:blipFill>
        <p:spPr bwMode="auto">
          <a:xfrm>
            <a:off x="8812180" y="4572008"/>
            <a:ext cx="3226282" cy="2071688"/>
          </a:xfrm>
          <a:prstGeom prst="rect">
            <a:avLst/>
          </a:prstGeom>
          <a:noFill/>
          <a:ln w="9525">
            <a:noFill/>
            <a:miter lim="800000"/>
            <a:headEnd/>
            <a:tailEnd/>
          </a:ln>
        </p:spPr>
      </p:pic>
      <p:pic>
        <p:nvPicPr>
          <p:cNvPr id="8" name="Picture 2" descr="nematodo.jpg"/>
          <p:cNvPicPr>
            <a:picLocks noChangeAspect="1" noChangeArrowheads="1"/>
          </p:cNvPicPr>
          <p:nvPr/>
        </p:nvPicPr>
        <p:blipFill>
          <a:blip r:embed="rId11"/>
          <a:srcRect/>
          <a:stretch>
            <a:fillRect/>
          </a:stretch>
        </p:blipFill>
        <p:spPr bwMode="auto">
          <a:xfrm>
            <a:off x="8812180" y="1269243"/>
            <a:ext cx="3226282" cy="2161503"/>
          </a:xfrm>
          <a:prstGeom prst="rect">
            <a:avLst/>
          </a:prstGeom>
          <a:noFill/>
          <a:ln w="9525">
            <a:noFill/>
            <a:miter lim="800000"/>
            <a:headEnd/>
            <a:tailEnd/>
          </a:ln>
        </p:spPr>
      </p:pic>
    </p:spTree>
    <p:extLst>
      <p:ext uri="{BB962C8B-B14F-4D97-AF65-F5344CB8AC3E}">
        <p14:creationId xmlns:p14="http://schemas.microsoft.com/office/powerpoint/2010/main" val="17974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l="25887" t="32494" r="18953" b="14197"/>
          <a:stretch>
            <a:fillRect/>
          </a:stretch>
        </p:blipFill>
        <p:spPr bwMode="auto">
          <a:xfrm>
            <a:off x="177421" y="619102"/>
            <a:ext cx="4362022" cy="2672927"/>
          </a:xfrm>
          <a:prstGeom prst="rect">
            <a:avLst/>
          </a:prstGeom>
          <a:ln>
            <a:noFill/>
          </a:ln>
          <a:effectLst>
            <a:outerShdw blurRad="292100" dist="139700" dir="2700000" algn="tl" rotWithShape="0">
              <a:srgbClr val="333333">
                <a:alpha val="65000"/>
              </a:srgbClr>
            </a:outerShdw>
          </a:effectLst>
        </p:spPr>
        <p:style>
          <a:lnRef idx="2">
            <a:schemeClr val="accent5"/>
          </a:lnRef>
          <a:fillRef idx="1">
            <a:schemeClr val="lt1"/>
          </a:fillRef>
          <a:effectRef idx="0">
            <a:schemeClr val="accent5"/>
          </a:effectRef>
          <a:fontRef idx="minor">
            <a:schemeClr val="dk1"/>
          </a:fontRef>
        </p:style>
      </p:pic>
      <p:sp>
        <p:nvSpPr>
          <p:cNvPr id="4" name="3 CuadroTexto"/>
          <p:cNvSpPr txBox="1">
            <a:spLocks noChangeArrowheads="1"/>
          </p:cNvSpPr>
          <p:nvPr/>
        </p:nvSpPr>
        <p:spPr bwMode="auto">
          <a:xfrm>
            <a:off x="637362" y="5500701"/>
            <a:ext cx="6102475" cy="1200329"/>
          </a:xfrm>
          <a:prstGeom prst="rect">
            <a:avLst/>
          </a:prstGeom>
          <a:noFill/>
          <a:ln w="9525">
            <a:noFill/>
            <a:miter lim="800000"/>
            <a:headEnd/>
            <a:tailEnd/>
          </a:ln>
        </p:spPr>
        <p:txBody>
          <a:bodyPr wrap="square">
            <a:spAutoFit/>
          </a:bodyPr>
          <a:lstStyle/>
          <a:p>
            <a:pPr algn="r"/>
            <a:r>
              <a:rPr lang="es-MX" sz="2400" b="1" dirty="0">
                <a:solidFill>
                  <a:srgbClr val="006699"/>
                </a:solidFill>
              </a:rPr>
              <a:t> </a:t>
            </a:r>
          </a:p>
          <a:p>
            <a:pPr algn="just"/>
            <a:r>
              <a:rPr lang="es-MX" sz="2400" b="1" dirty="0" smtClean="0">
                <a:solidFill>
                  <a:srgbClr val="006699"/>
                </a:solidFill>
              </a:rPr>
              <a:t>La mayoría (+ 400 especies ) no son patógenos para hombre</a:t>
            </a:r>
            <a:endParaRPr lang="es-ES" sz="2400" b="1" dirty="0">
              <a:solidFill>
                <a:srgbClr val="006699"/>
              </a:solidFill>
            </a:endParaRPr>
          </a:p>
        </p:txBody>
      </p:sp>
      <p:sp>
        <p:nvSpPr>
          <p:cNvPr id="5" name="4 CuadroTexto"/>
          <p:cNvSpPr txBox="1"/>
          <p:nvPr/>
        </p:nvSpPr>
        <p:spPr>
          <a:xfrm>
            <a:off x="3688599" y="619102"/>
            <a:ext cx="3790904" cy="523875"/>
          </a:xfrm>
          <a:prstGeom prst="rect">
            <a:avLst/>
          </a:prstGeom>
          <a:noFill/>
        </p:spPr>
        <p:txBody>
          <a:bodyPr wrap="square">
            <a:spAutoFit/>
          </a:bodyPr>
          <a:lstStyle/>
          <a:p>
            <a:pPr algn="ctr">
              <a:defRPr/>
            </a:pPr>
            <a:r>
              <a:rPr lang="es-MX" sz="2800" b="1" dirty="0">
                <a:solidFill>
                  <a:srgbClr val="006699"/>
                </a:solidFill>
                <a:latin typeface="+mn-lt"/>
              </a:rPr>
              <a:t>VIRUS</a:t>
            </a:r>
            <a:endParaRPr lang="es-ES" sz="2800" dirty="0">
              <a:solidFill>
                <a:srgbClr val="006699"/>
              </a:solidFill>
              <a:latin typeface="+mn-lt"/>
            </a:endParaRPr>
          </a:p>
        </p:txBody>
      </p:sp>
      <p:graphicFrame>
        <p:nvGraphicFramePr>
          <p:cNvPr id="6" name="5 Diagrama"/>
          <p:cNvGraphicFramePr/>
          <p:nvPr>
            <p:extLst>
              <p:ext uri="{D42A27DB-BD31-4B8C-83A1-F6EECF244321}">
                <p14:modId xmlns:p14="http://schemas.microsoft.com/office/powerpoint/2010/main" val="2054667014"/>
              </p:ext>
            </p:extLst>
          </p:nvPr>
        </p:nvGraphicFramePr>
        <p:xfrm>
          <a:off x="1611462" y="1142977"/>
          <a:ext cx="1047511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91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p:cNvSpPr txBox="1">
            <a:spLocks noChangeArrowheads="1"/>
          </p:cNvSpPr>
          <p:nvPr/>
        </p:nvSpPr>
        <p:spPr bwMode="auto">
          <a:xfrm>
            <a:off x="1099711" y="730369"/>
            <a:ext cx="9941327" cy="1815882"/>
          </a:xfrm>
          <a:prstGeom prst="rect">
            <a:avLst/>
          </a:prstGeom>
          <a:noFill/>
          <a:ln w="9525">
            <a:noFill/>
            <a:miter lim="800000"/>
            <a:headEnd/>
            <a:tailEnd/>
          </a:ln>
        </p:spPr>
        <p:txBody>
          <a:bodyPr wrap="square">
            <a:spAutoFit/>
          </a:bodyPr>
          <a:lstStyle/>
          <a:p>
            <a:pPr algn="ctr">
              <a:defRPr/>
            </a:pPr>
            <a:r>
              <a:rPr lang="es-MX" sz="2800" b="1" dirty="0">
                <a:solidFill>
                  <a:srgbClr val="006699"/>
                </a:solidFill>
                <a:latin typeface="+mn-lt"/>
              </a:rPr>
              <a:t>BACTERIAS</a:t>
            </a:r>
          </a:p>
          <a:p>
            <a:pPr algn="ctr">
              <a:defRPr/>
            </a:pPr>
            <a:endParaRPr lang="es-MX" sz="2400" b="1" dirty="0">
              <a:solidFill>
                <a:srgbClr val="006699"/>
              </a:solidFill>
            </a:endParaRPr>
          </a:p>
          <a:p>
            <a:pPr algn="just">
              <a:defRPr/>
            </a:pPr>
            <a:r>
              <a:rPr lang="es-MX" sz="2000" dirty="0">
                <a:solidFill>
                  <a:srgbClr val="006699"/>
                </a:solidFill>
              </a:rPr>
              <a:t>Después de los virus son los patógenos mas frecuentes en el ser humano. </a:t>
            </a:r>
          </a:p>
          <a:p>
            <a:pPr algn="just">
              <a:defRPr/>
            </a:pPr>
            <a:r>
              <a:rPr lang="es-MX" sz="2000" dirty="0">
                <a:solidFill>
                  <a:srgbClr val="006699"/>
                </a:solidFill>
              </a:rPr>
              <a:t>Son capaces de sintetizar  sus propios ácidos nucleicos y proteínas , pero obtienen del huésped las condiciones  para su desarrollo</a:t>
            </a:r>
            <a:endParaRPr lang="es-ES" sz="2000" dirty="0">
              <a:solidFill>
                <a:srgbClr val="006699"/>
              </a:solidFill>
            </a:endParaRPr>
          </a:p>
        </p:txBody>
      </p:sp>
      <p:pic>
        <p:nvPicPr>
          <p:cNvPr id="7170" name="Picture 2" descr="Diferencia entre bacterias gram-positivas y gram-negativas | Pared celular, Bacterias  gram negativas, Microbiolog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159" y="3221469"/>
            <a:ext cx="6619626" cy="347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604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CuadroTexto"/>
          <p:cNvSpPr txBox="1">
            <a:spLocks noChangeArrowheads="1"/>
          </p:cNvSpPr>
          <p:nvPr/>
        </p:nvSpPr>
        <p:spPr bwMode="auto">
          <a:xfrm>
            <a:off x="442245" y="773127"/>
            <a:ext cx="6640944" cy="4278094"/>
          </a:xfrm>
          <a:prstGeom prst="rect">
            <a:avLst/>
          </a:prstGeom>
          <a:noFill/>
          <a:ln w="9525">
            <a:noFill/>
            <a:miter lim="800000"/>
            <a:headEnd/>
            <a:tailEnd/>
          </a:ln>
        </p:spPr>
        <p:txBody>
          <a:bodyPr wrap="square">
            <a:spAutoFit/>
          </a:bodyPr>
          <a:lstStyle/>
          <a:p>
            <a:pPr algn="ctr">
              <a:defRPr/>
            </a:pPr>
            <a:r>
              <a:rPr lang="es-MX" sz="2800" b="1" dirty="0" smtClean="0">
                <a:solidFill>
                  <a:srgbClr val="006699"/>
                </a:solidFill>
                <a:latin typeface="+mn-lt"/>
              </a:rPr>
              <a:t>                                   HONGOS</a:t>
            </a:r>
          </a:p>
          <a:p>
            <a:pPr algn="ctr">
              <a:defRPr/>
            </a:pPr>
            <a:endParaRPr lang="es-MX" sz="2800" b="1" dirty="0">
              <a:solidFill>
                <a:srgbClr val="006699"/>
              </a:solidFill>
            </a:endParaRPr>
          </a:p>
          <a:p>
            <a:pPr algn="ctr">
              <a:defRPr/>
            </a:pPr>
            <a:endParaRPr lang="es-MX" sz="2800" b="1" dirty="0">
              <a:solidFill>
                <a:srgbClr val="006699"/>
              </a:solidFill>
              <a:latin typeface="+mn-lt"/>
            </a:endParaRPr>
          </a:p>
          <a:p>
            <a:pPr algn="ctr">
              <a:defRPr/>
            </a:pPr>
            <a:endParaRPr lang="es-MX" sz="2400" b="1" dirty="0" smtClean="0">
              <a:solidFill>
                <a:srgbClr val="006699"/>
              </a:solidFill>
            </a:endParaRPr>
          </a:p>
          <a:p>
            <a:pPr algn="ctr">
              <a:defRPr/>
            </a:pPr>
            <a:endParaRPr lang="es-MX" sz="2400" b="1" dirty="0">
              <a:solidFill>
                <a:srgbClr val="006699"/>
              </a:solidFill>
            </a:endParaRPr>
          </a:p>
          <a:p>
            <a:pPr algn="just">
              <a:defRPr/>
            </a:pPr>
            <a:r>
              <a:rPr lang="es-MX" sz="2000" dirty="0">
                <a:solidFill>
                  <a:srgbClr val="006699"/>
                </a:solidFill>
              </a:rPr>
              <a:t>Producen infecciones </a:t>
            </a:r>
            <a:r>
              <a:rPr lang="es-MX" sz="2000" b="1" i="1" dirty="0">
                <a:solidFill>
                  <a:srgbClr val="006699"/>
                </a:solidFill>
              </a:rPr>
              <a:t>superficiales</a:t>
            </a:r>
            <a:r>
              <a:rPr lang="es-MX" sz="2000" dirty="0">
                <a:solidFill>
                  <a:srgbClr val="006699"/>
                </a:solidFill>
              </a:rPr>
              <a:t> como los dermatofitos, </a:t>
            </a:r>
            <a:r>
              <a:rPr lang="es-MX" sz="2000" b="1" i="1" dirty="0">
                <a:solidFill>
                  <a:srgbClr val="006699"/>
                </a:solidFill>
              </a:rPr>
              <a:t>subcutáneas</a:t>
            </a:r>
            <a:r>
              <a:rPr lang="es-MX" sz="2000" dirty="0">
                <a:solidFill>
                  <a:srgbClr val="006699"/>
                </a:solidFill>
              </a:rPr>
              <a:t> como los </a:t>
            </a:r>
            <a:r>
              <a:rPr lang="es-MX" sz="2000" dirty="0" err="1">
                <a:solidFill>
                  <a:srgbClr val="006699"/>
                </a:solidFill>
              </a:rPr>
              <a:t>esporotricosis</a:t>
            </a:r>
            <a:r>
              <a:rPr lang="es-MX" sz="2000" dirty="0">
                <a:solidFill>
                  <a:srgbClr val="006699"/>
                </a:solidFill>
              </a:rPr>
              <a:t> y </a:t>
            </a:r>
            <a:r>
              <a:rPr lang="es-MX" sz="2000" b="1" i="1" dirty="0">
                <a:solidFill>
                  <a:srgbClr val="006699"/>
                </a:solidFill>
              </a:rPr>
              <a:t>profundas</a:t>
            </a:r>
            <a:r>
              <a:rPr lang="es-MX" sz="2000" dirty="0">
                <a:solidFill>
                  <a:srgbClr val="006699"/>
                </a:solidFill>
              </a:rPr>
              <a:t>  que pueden destruir órganos vitales</a:t>
            </a:r>
          </a:p>
          <a:p>
            <a:pPr algn="just">
              <a:defRPr/>
            </a:pPr>
            <a:endParaRPr lang="es-MX" sz="2000" dirty="0">
              <a:solidFill>
                <a:srgbClr val="006699"/>
              </a:solidFill>
            </a:endParaRPr>
          </a:p>
          <a:p>
            <a:pPr algn="just">
              <a:defRPr/>
            </a:pPr>
            <a:r>
              <a:rPr lang="es-MX" sz="2000" dirty="0">
                <a:solidFill>
                  <a:srgbClr val="006699"/>
                </a:solidFill>
              </a:rPr>
              <a:t>Hongos oportunistas como cándida , </a:t>
            </a:r>
            <a:r>
              <a:rPr lang="es-MX" sz="2000" dirty="0" err="1">
                <a:solidFill>
                  <a:srgbClr val="006699"/>
                </a:solidFill>
              </a:rPr>
              <a:t>aspergillus</a:t>
            </a:r>
            <a:r>
              <a:rPr lang="es-MX" sz="2000" dirty="0">
                <a:solidFill>
                  <a:srgbClr val="006699"/>
                </a:solidFill>
              </a:rPr>
              <a:t> pueden colonizar sin producir enfermedad en individuos sanos y pueden ser fatales en </a:t>
            </a:r>
            <a:r>
              <a:rPr lang="es-MX" sz="2000" dirty="0" err="1">
                <a:solidFill>
                  <a:srgbClr val="006699"/>
                </a:solidFill>
              </a:rPr>
              <a:t>inmunodeprimidos</a:t>
            </a:r>
            <a:r>
              <a:rPr lang="es-MX" sz="2000" dirty="0">
                <a:solidFill>
                  <a:srgbClr val="006699"/>
                </a:solidFill>
              </a:rPr>
              <a:t> </a:t>
            </a:r>
            <a:endParaRPr lang="es-ES" sz="2000" dirty="0">
              <a:solidFill>
                <a:srgbClr val="006699"/>
              </a:solidFill>
            </a:endParaRPr>
          </a:p>
        </p:txBody>
      </p:sp>
      <p:pic>
        <p:nvPicPr>
          <p:cNvPr id="3" name="Picture 23" descr="http://3.bp.blogspot.com/_EdiSPJX1jg8/SXH5WsfB1HI/AAAAAAAABXs/KpaG64inMCc/s400/hifas.jpg"/>
          <p:cNvPicPr>
            <a:picLocks noChangeAspect="1" noChangeArrowheads="1"/>
          </p:cNvPicPr>
          <p:nvPr/>
        </p:nvPicPr>
        <p:blipFill>
          <a:blip r:embed="rId2"/>
          <a:srcRect t="33333" b="33333"/>
          <a:stretch>
            <a:fillRect/>
          </a:stretch>
        </p:blipFill>
        <p:spPr bwMode="auto">
          <a:xfrm rot="16200000">
            <a:off x="7766956" y="1486226"/>
            <a:ext cx="3914155" cy="46538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08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bujos animados protozoos imágenes de stock de arte vectorial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788" y="1282676"/>
            <a:ext cx="4361834" cy="4123296"/>
          </a:xfrm>
          <a:prstGeom prst="rect">
            <a:avLst/>
          </a:prstGeom>
          <a:noFill/>
          <a:extLst>
            <a:ext uri="{909E8E84-426E-40DD-AFC4-6F175D3DCCD1}">
              <a14:hiddenFill xmlns:a14="http://schemas.microsoft.com/office/drawing/2010/main">
                <a:solidFill>
                  <a:srgbClr val="FFFFFF"/>
                </a:solidFill>
              </a14:hiddenFill>
            </a:ext>
          </a:extLst>
        </p:spPr>
      </p:pic>
      <p:sp>
        <p:nvSpPr>
          <p:cNvPr id="2" name="4 CuadroTexto"/>
          <p:cNvSpPr txBox="1">
            <a:spLocks noChangeArrowheads="1"/>
          </p:cNvSpPr>
          <p:nvPr/>
        </p:nvSpPr>
        <p:spPr bwMode="auto">
          <a:xfrm>
            <a:off x="214281" y="2285992"/>
            <a:ext cx="8767059" cy="3785652"/>
          </a:xfrm>
          <a:prstGeom prst="rect">
            <a:avLst/>
          </a:prstGeom>
          <a:noFill/>
          <a:ln w="9525">
            <a:noFill/>
            <a:miter lim="800000"/>
            <a:headEnd/>
            <a:tailEnd/>
          </a:ln>
        </p:spPr>
        <p:txBody>
          <a:bodyPr wrap="square">
            <a:spAutoFit/>
          </a:bodyPr>
          <a:lstStyle/>
          <a:p>
            <a:pPr algn="ctr">
              <a:defRPr/>
            </a:pPr>
            <a:endParaRPr lang="es-MX" sz="2400" b="1" dirty="0">
              <a:solidFill>
                <a:srgbClr val="006699"/>
              </a:solidFill>
            </a:endParaRPr>
          </a:p>
          <a:p>
            <a:pPr>
              <a:defRPr/>
            </a:pPr>
            <a:r>
              <a:rPr lang="es-MX" sz="2400" dirty="0">
                <a:solidFill>
                  <a:srgbClr val="006699"/>
                </a:solidFill>
                <a:latin typeface="+mn-lt"/>
              </a:rPr>
              <a:t>Son parásitos </a:t>
            </a:r>
            <a:r>
              <a:rPr lang="es-MX" sz="2400" b="1" dirty="0">
                <a:solidFill>
                  <a:srgbClr val="006699"/>
                </a:solidFill>
                <a:latin typeface="+mn-lt"/>
              </a:rPr>
              <a:t>unicelulares</a:t>
            </a:r>
            <a:r>
              <a:rPr lang="es-MX" sz="2400" dirty="0">
                <a:solidFill>
                  <a:srgbClr val="006699"/>
                </a:solidFill>
                <a:latin typeface="+mn-lt"/>
              </a:rPr>
              <a:t> dotados de movilidad. </a:t>
            </a:r>
          </a:p>
          <a:p>
            <a:pPr>
              <a:defRPr/>
            </a:pPr>
            <a:endParaRPr lang="es-MX" sz="2400" dirty="0">
              <a:solidFill>
                <a:srgbClr val="006699"/>
              </a:solidFill>
              <a:latin typeface="+mn-lt"/>
            </a:endParaRPr>
          </a:p>
          <a:p>
            <a:pPr>
              <a:defRPr/>
            </a:pPr>
            <a:r>
              <a:rPr lang="es-MX" sz="2400" dirty="0">
                <a:solidFill>
                  <a:srgbClr val="006699"/>
                </a:solidFill>
                <a:latin typeface="+mn-lt"/>
              </a:rPr>
              <a:t>Se transmiten al hombre a través de </a:t>
            </a:r>
            <a:r>
              <a:rPr lang="es-MX" sz="2400" dirty="0" smtClean="0">
                <a:solidFill>
                  <a:srgbClr val="006699"/>
                </a:solidFill>
                <a:latin typeface="+mn-lt"/>
              </a:rPr>
              <a:t>diversos mecanismos </a:t>
            </a:r>
            <a:r>
              <a:rPr lang="es-MX" sz="2400" dirty="0">
                <a:solidFill>
                  <a:srgbClr val="006699"/>
                </a:solidFill>
                <a:latin typeface="+mn-lt"/>
              </a:rPr>
              <a:t>como</a:t>
            </a:r>
          </a:p>
          <a:p>
            <a:pPr>
              <a:defRPr/>
            </a:pPr>
            <a:r>
              <a:rPr lang="es-MX" sz="2400" dirty="0">
                <a:solidFill>
                  <a:srgbClr val="006699"/>
                </a:solidFill>
                <a:latin typeface="+mn-lt"/>
              </a:rPr>
              <a:t> transmisión </a:t>
            </a:r>
            <a:r>
              <a:rPr lang="es-MX" sz="2400" dirty="0" smtClean="0">
                <a:solidFill>
                  <a:srgbClr val="006699"/>
                </a:solidFill>
                <a:latin typeface="+mn-lt"/>
              </a:rPr>
              <a:t>:</a:t>
            </a:r>
          </a:p>
          <a:p>
            <a:pPr>
              <a:defRPr/>
            </a:pPr>
            <a:endParaRPr lang="es-MX" sz="2400" dirty="0" smtClean="0">
              <a:solidFill>
                <a:srgbClr val="006699"/>
              </a:solidFill>
              <a:latin typeface="+mn-lt"/>
            </a:endParaRPr>
          </a:p>
          <a:p>
            <a:pPr marL="342900" indent="-342900">
              <a:buFont typeface="Arial" panose="020B0604020202020204" pitchFamily="34" charset="0"/>
              <a:buChar char="•"/>
              <a:defRPr/>
            </a:pPr>
            <a:r>
              <a:rPr lang="es-MX" sz="2400" dirty="0">
                <a:solidFill>
                  <a:srgbClr val="006699"/>
                </a:solidFill>
              </a:rPr>
              <a:t>S</a:t>
            </a:r>
            <a:r>
              <a:rPr lang="es-MX" sz="2400" dirty="0" smtClean="0">
                <a:solidFill>
                  <a:srgbClr val="006699"/>
                </a:solidFill>
                <a:latin typeface="+mn-lt"/>
              </a:rPr>
              <a:t>exual (</a:t>
            </a:r>
            <a:r>
              <a:rPr lang="es-MX" sz="2400" dirty="0" err="1" smtClean="0">
                <a:solidFill>
                  <a:srgbClr val="006699"/>
                </a:solidFill>
                <a:latin typeface="+mn-lt"/>
              </a:rPr>
              <a:t>trichomona</a:t>
            </a:r>
            <a:r>
              <a:rPr lang="es-MX" sz="2400" dirty="0">
                <a:solidFill>
                  <a:srgbClr val="006699"/>
                </a:solidFill>
                <a:latin typeface="+mn-lt"/>
              </a:rPr>
              <a:t>) </a:t>
            </a:r>
            <a:r>
              <a:rPr lang="es-MX" sz="2400" dirty="0" smtClean="0">
                <a:solidFill>
                  <a:srgbClr val="006699"/>
                </a:solidFill>
                <a:latin typeface="+mn-lt"/>
              </a:rPr>
              <a:t> </a:t>
            </a:r>
          </a:p>
          <a:p>
            <a:pPr marL="342900" indent="-342900">
              <a:buFont typeface="Arial" panose="020B0604020202020204" pitchFamily="34" charset="0"/>
              <a:buChar char="•"/>
              <a:defRPr/>
            </a:pPr>
            <a:r>
              <a:rPr lang="es-MX" sz="2400" dirty="0">
                <a:solidFill>
                  <a:srgbClr val="006699"/>
                </a:solidFill>
              </a:rPr>
              <a:t>F</a:t>
            </a:r>
            <a:r>
              <a:rPr lang="es-MX" sz="2400" dirty="0" smtClean="0">
                <a:solidFill>
                  <a:srgbClr val="006699"/>
                </a:solidFill>
                <a:latin typeface="+mn-lt"/>
              </a:rPr>
              <a:t>ecal  </a:t>
            </a:r>
            <a:r>
              <a:rPr lang="es-MX" sz="2400" dirty="0">
                <a:solidFill>
                  <a:srgbClr val="006699"/>
                </a:solidFill>
                <a:latin typeface="+mn-lt"/>
              </a:rPr>
              <a:t>(</a:t>
            </a:r>
            <a:r>
              <a:rPr lang="es-MX" sz="2400" dirty="0" err="1">
                <a:solidFill>
                  <a:srgbClr val="006699"/>
                </a:solidFill>
                <a:latin typeface="+mn-lt"/>
              </a:rPr>
              <a:t>giardia</a:t>
            </a:r>
            <a:r>
              <a:rPr lang="es-MX" sz="2400" dirty="0">
                <a:solidFill>
                  <a:srgbClr val="006699"/>
                </a:solidFill>
                <a:latin typeface="+mn-lt"/>
              </a:rPr>
              <a:t>) o </a:t>
            </a:r>
            <a:endParaRPr lang="es-MX" sz="2400" dirty="0" smtClean="0">
              <a:solidFill>
                <a:srgbClr val="006699"/>
              </a:solidFill>
              <a:latin typeface="+mn-lt"/>
            </a:endParaRPr>
          </a:p>
          <a:p>
            <a:pPr marL="342900" indent="-342900">
              <a:buFont typeface="Arial" panose="020B0604020202020204" pitchFamily="34" charset="0"/>
              <a:buChar char="•"/>
              <a:defRPr/>
            </a:pPr>
            <a:r>
              <a:rPr lang="es-MX" sz="2400" dirty="0">
                <a:solidFill>
                  <a:srgbClr val="006699"/>
                </a:solidFill>
              </a:rPr>
              <a:t>A</a:t>
            </a:r>
            <a:r>
              <a:rPr lang="es-MX" sz="2400" dirty="0" smtClean="0">
                <a:solidFill>
                  <a:srgbClr val="006699"/>
                </a:solidFill>
                <a:latin typeface="+mn-lt"/>
              </a:rPr>
              <a:t> </a:t>
            </a:r>
            <a:r>
              <a:rPr lang="es-MX" sz="2400" dirty="0">
                <a:solidFill>
                  <a:srgbClr val="006699"/>
                </a:solidFill>
                <a:latin typeface="+mn-lt"/>
              </a:rPr>
              <a:t>través de </a:t>
            </a:r>
            <a:r>
              <a:rPr lang="es-MX" sz="2400" dirty="0" smtClean="0">
                <a:solidFill>
                  <a:srgbClr val="006699"/>
                </a:solidFill>
                <a:latin typeface="+mn-lt"/>
              </a:rPr>
              <a:t>insectos (</a:t>
            </a:r>
            <a:r>
              <a:rPr lang="es-MX" sz="2400" dirty="0" err="1" smtClean="0">
                <a:solidFill>
                  <a:srgbClr val="006699"/>
                </a:solidFill>
                <a:latin typeface="+mn-lt"/>
              </a:rPr>
              <a:t>Plasmodium</a:t>
            </a:r>
            <a:r>
              <a:rPr lang="es-MX" sz="2400" dirty="0" smtClean="0">
                <a:solidFill>
                  <a:srgbClr val="006699"/>
                </a:solidFill>
                <a:latin typeface="+mn-lt"/>
              </a:rPr>
              <a:t>)</a:t>
            </a:r>
          </a:p>
          <a:p>
            <a:pPr>
              <a:defRPr/>
            </a:pPr>
            <a:endParaRPr lang="es-ES" sz="2400" dirty="0">
              <a:solidFill>
                <a:srgbClr val="006699"/>
              </a:solidFill>
              <a:latin typeface="+mn-lt"/>
            </a:endParaRPr>
          </a:p>
        </p:txBody>
      </p:sp>
      <p:sp>
        <p:nvSpPr>
          <p:cNvPr id="4" name="3 CuadroTexto"/>
          <p:cNvSpPr txBox="1"/>
          <p:nvPr/>
        </p:nvSpPr>
        <p:spPr>
          <a:xfrm>
            <a:off x="2857500" y="1214438"/>
            <a:ext cx="6004793" cy="800100"/>
          </a:xfrm>
          <a:prstGeom prst="rect">
            <a:avLst/>
          </a:prstGeom>
          <a:noFill/>
        </p:spPr>
        <p:txBody>
          <a:bodyPr wrap="square">
            <a:spAutoFit/>
          </a:bodyPr>
          <a:lstStyle/>
          <a:p>
            <a:pPr algn="ctr">
              <a:defRPr/>
            </a:pPr>
            <a:r>
              <a:rPr lang="es-MX" sz="2800" b="1" dirty="0">
                <a:solidFill>
                  <a:srgbClr val="006699"/>
                </a:solidFill>
                <a:latin typeface="+mn-lt"/>
              </a:rPr>
              <a:t>PROTOZOOS</a:t>
            </a:r>
          </a:p>
          <a:p>
            <a:pPr algn="ctr">
              <a:defRPr/>
            </a:pPr>
            <a:endParaRPr lang="es-ES" dirty="0">
              <a:solidFill>
                <a:srgbClr val="006699"/>
              </a:solidFill>
            </a:endParaRPr>
          </a:p>
        </p:txBody>
      </p:sp>
    </p:spTree>
    <p:extLst>
      <p:ext uri="{BB962C8B-B14F-4D97-AF65-F5344CB8AC3E}">
        <p14:creationId xmlns:p14="http://schemas.microsoft.com/office/powerpoint/2010/main" val="361605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p:cNvSpPr txBox="1">
            <a:spLocks noChangeArrowheads="1"/>
          </p:cNvSpPr>
          <p:nvPr/>
        </p:nvSpPr>
        <p:spPr bwMode="auto">
          <a:xfrm>
            <a:off x="1094137" y="778348"/>
            <a:ext cx="9625580" cy="523220"/>
          </a:xfrm>
          <a:prstGeom prst="rect">
            <a:avLst/>
          </a:prstGeom>
          <a:noFill/>
          <a:ln w="9525">
            <a:noFill/>
            <a:miter lim="800000"/>
            <a:headEnd/>
            <a:tailEnd/>
          </a:ln>
        </p:spPr>
        <p:txBody>
          <a:bodyPr wrap="square">
            <a:spAutoFit/>
          </a:bodyPr>
          <a:lstStyle/>
          <a:p>
            <a:pPr algn="ctr">
              <a:defRPr/>
            </a:pPr>
            <a:r>
              <a:rPr lang="es-MX" sz="2800" b="1" dirty="0" smtClean="0">
                <a:solidFill>
                  <a:srgbClr val="006699"/>
                </a:solidFill>
                <a:latin typeface="+mn-lt"/>
              </a:rPr>
              <a:t>HELMINTOS</a:t>
            </a:r>
            <a:endParaRPr lang="es-MX" sz="2800" b="1" dirty="0">
              <a:solidFill>
                <a:srgbClr val="006699"/>
              </a:solidFill>
              <a:latin typeface="+mn-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266" y="1466756"/>
            <a:ext cx="8461612" cy="487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285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388358" y="955344"/>
            <a:ext cx="7151426" cy="707886"/>
          </a:xfrm>
          <a:prstGeom prst="rect">
            <a:avLst/>
          </a:prstGeom>
          <a:noFill/>
        </p:spPr>
        <p:txBody>
          <a:bodyPr wrap="square" rtlCol="0">
            <a:spAutoFit/>
          </a:bodyPr>
          <a:lstStyle/>
          <a:p>
            <a:pPr algn="ctr"/>
            <a:r>
              <a:rPr lang="es-EC" sz="4000" b="1" dirty="0" smtClean="0">
                <a:solidFill>
                  <a:srgbClr val="006699"/>
                </a:solidFill>
              </a:rPr>
              <a:t>AMBIENTE</a:t>
            </a:r>
            <a:endParaRPr lang="es-EC" sz="4000" b="1" dirty="0">
              <a:solidFill>
                <a:srgbClr val="006699"/>
              </a:solidFill>
            </a:endParaRPr>
          </a:p>
        </p:txBody>
      </p:sp>
      <p:pic>
        <p:nvPicPr>
          <p:cNvPr id="10242" name="Picture 2" descr="Las mejores 7 ideas de Contaminacion dibujos | contaminacion dibujos,  contaminacion, medio ambiente dibuj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350" y="1663230"/>
            <a:ext cx="5254386" cy="47781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ONSTRUO MANOS SUCIAS - Buscar con Google | Детский сад, Детский сад фото,  Приматы"/>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201" y="825975"/>
            <a:ext cx="3206149" cy="257231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escubre el significado de soñar con agua sucia | MUJER | OJ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8" descr="Descubre el significado de soñar con agua suc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5 Imagen" descr="Descubre el significado de soñar con agua sucia | MUJER | OJO - Google Chrome"/>
          <p:cNvPicPr>
            <a:picLocks noChangeAspect="1"/>
          </p:cNvPicPr>
          <p:nvPr/>
        </p:nvPicPr>
        <p:blipFill rotWithShape="1">
          <a:blip r:embed="rId4">
            <a:extLst>
              <a:ext uri="{28A0092B-C50C-407E-A947-70E740481C1C}">
                <a14:useLocalDpi xmlns:a14="http://schemas.microsoft.com/office/drawing/2010/main" val="0"/>
              </a:ext>
            </a:extLst>
          </a:blip>
          <a:srcRect l="18431" t="54727" r="41100" b="6069"/>
          <a:stretch/>
        </p:blipFill>
        <p:spPr>
          <a:xfrm>
            <a:off x="8611736" y="709684"/>
            <a:ext cx="3580263" cy="2086721"/>
          </a:xfrm>
          <a:prstGeom prst="rect">
            <a:avLst/>
          </a:prstGeom>
        </p:spPr>
      </p:pic>
      <p:pic>
        <p:nvPicPr>
          <p:cNvPr id="10250" name="Picture 10" descr="Enfermedad pulmonar obstructiva crónica (EP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299" y="4571999"/>
            <a:ext cx="3318700" cy="221246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El problema de la TALA indiscriminada de ÁRBOLES en los BOSQU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15" y="4763070"/>
            <a:ext cx="3483674" cy="188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86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23582" y="3105835"/>
            <a:ext cx="10112991" cy="830997"/>
          </a:xfrm>
          <a:prstGeom prst="rect">
            <a:avLst/>
          </a:prstGeom>
        </p:spPr>
        <p:txBody>
          <a:bodyPr wrap="square">
            <a:spAutoFit/>
          </a:bodyPr>
          <a:lstStyle/>
          <a:p>
            <a:pPr algn="ctr"/>
            <a:r>
              <a:rPr lang="es-EC" sz="2400" dirty="0">
                <a:hlinkClick r:id="rId2"/>
              </a:rPr>
              <a:t>https://</a:t>
            </a:r>
            <a:r>
              <a:rPr lang="es-EC" sz="2400" dirty="0" smtClean="0">
                <a:hlinkClick r:id="rId2"/>
              </a:rPr>
              <a:t>www.youtube.com/watch?v=VPVaFvFfAyk&amp;ab_channel=billiejean140976</a:t>
            </a:r>
            <a:endParaRPr lang="es-EC" sz="2400" dirty="0" smtClean="0"/>
          </a:p>
          <a:p>
            <a:pPr algn="ctr"/>
            <a:endParaRPr lang="es-EC" sz="2400" dirty="0"/>
          </a:p>
        </p:txBody>
      </p:sp>
    </p:spTree>
    <p:extLst>
      <p:ext uri="{BB962C8B-B14F-4D97-AF65-F5344CB8AC3E}">
        <p14:creationId xmlns:p14="http://schemas.microsoft.com/office/powerpoint/2010/main" val="4203272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dirty="0" err="1" smtClean="0"/>
              <a:t>iNTRODUCCIÓN</a:t>
            </a:r>
            <a:endParaRPr lang="es-EC" sz="4000" dirty="0"/>
          </a:p>
        </p:txBody>
      </p:sp>
      <p:sp>
        <p:nvSpPr>
          <p:cNvPr id="5" name="Rectangle 3"/>
          <p:cNvSpPr txBox="1">
            <a:spLocks noChangeArrowheads="1"/>
          </p:cNvSpPr>
          <p:nvPr/>
        </p:nvSpPr>
        <p:spPr>
          <a:xfrm>
            <a:off x="272955" y="1883391"/>
            <a:ext cx="6755641" cy="4772925"/>
          </a:xfrm>
          <a:prstGeom prst="rect">
            <a:avLst/>
          </a:prstGeom>
        </p:spPr>
        <p:txBody>
          <a:bodyPr/>
          <a:lstStyle/>
          <a:p>
            <a:pPr marL="342900" marR="0" lvl="0" indent="-342900" algn="just" defTabSz="914400" rtl="0" eaLnBrk="1" fontAlgn="auto" latinLnBrk="0" hangingPunct="1">
              <a:lnSpc>
                <a:spcPct val="100000"/>
              </a:lnSpc>
              <a:spcBef>
                <a:spcPct val="20000"/>
              </a:spcBef>
              <a:spcAft>
                <a:spcPts val="600"/>
              </a:spcAft>
              <a:buClr>
                <a:schemeClr val="tx2"/>
              </a:buClr>
              <a:buSzTx/>
              <a:buFont typeface="Wingdings" pitchFamily="2" charset="2"/>
              <a:buNone/>
              <a:tabLst/>
              <a:defRPr/>
            </a:pPr>
            <a:r>
              <a:rPr kumimoji="0" lang="es-ES_tradnl" sz="2800" b="0" i="0" u="none" strike="noStrike" kern="1200" cap="none" spc="30" normalizeH="0" baseline="0" noProof="0" dirty="0" smtClean="0">
                <a:ln>
                  <a:noFill/>
                </a:ln>
                <a:solidFill>
                  <a:schemeClr val="bg1"/>
                </a:solidFill>
                <a:effectLst/>
                <a:uLnTx/>
                <a:uFillTx/>
                <a:latin typeface="+mn-lt"/>
                <a:ea typeface="+mn-ea"/>
                <a:cs typeface="+mn-cs"/>
              </a:rPr>
              <a:t>   </a:t>
            </a:r>
            <a:r>
              <a:rPr kumimoji="0" lang="es-ES_tradnl" sz="2800" b="0" i="0" u="none" strike="noStrike" kern="1200" cap="none" spc="30" normalizeH="0" baseline="0" noProof="0" dirty="0" smtClean="0">
                <a:ln>
                  <a:noFill/>
                </a:ln>
                <a:effectLst/>
                <a:uLnTx/>
                <a:uFillTx/>
                <a:latin typeface="+mn-lt"/>
                <a:ea typeface="+mn-ea"/>
                <a:cs typeface="+mn-cs"/>
              </a:rPr>
              <a:t>El carácter global de la Salud se expresa a través de dos dimensiones:</a:t>
            </a:r>
          </a:p>
          <a:p>
            <a:pPr marL="342900" marR="0" lvl="0" indent="-342900" algn="just"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endParaRPr kumimoji="0" lang="es-ES_tradnl" sz="2800" b="0" i="0" u="none" strike="noStrike" kern="1200" cap="none" spc="30" normalizeH="0" baseline="0" noProof="0" dirty="0" smtClean="0">
              <a:ln>
                <a:noFill/>
              </a:ln>
              <a:effectLst/>
              <a:uLnTx/>
              <a:uFillTx/>
              <a:latin typeface="+mn-lt"/>
              <a:ea typeface="+mn-ea"/>
              <a:cs typeface="+mn-cs"/>
            </a:endParaRPr>
          </a:p>
          <a:p>
            <a:pPr marL="457200" marR="0" lvl="0" indent="-457200" algn="just" defTabSz="914400" rtl="0" eaLnBrk="1" fontAlgn="auto" latinLnBrk="0" hangingPunct="1">
              <a:lnSpc>
                <a:spcPct val="100000"/>
              </a:lnSpc>
              <a:spcBef>
                <a:spcPct val="20000"/>
              </a:spcBef>
              <a:spcAft>
                <a:spcPts val="600"/>
              </a:spcAft>
              <a:buClr>
                <a:srgbClr val="006699"/>
              </a:buClr>
              <a:buSzTx/>
              <a:buFont typeface="Wingdings" panose="05000000000000000000" pitchFamily="2" charset="2"/>
              <a:buChar char="Ø"/>
              <a:tabLst/>
              <a:defRPr/>
            </a:pPr>
            <a:r>
              <a:rPr kumimoji="0" lang="es-ES_tradnl" sz="2800" b="0" i="0" u="none" strike="noStrike" kern="1200" cap="none" spc="30" normalizeH="0" baseline="0" noProof="0" dirty="0" smtClean="0">
                <a:ln>
                  <a:noFill/>
                </a:ln>
                <a:effectLst/>
                <a:uLnTx/>
                <a:uFillTx/>
                <a:latin typeface="+mn-lt"/>
                <a:ea typeface="+mn-ea"/>
                <a:cs typeface="+mn-cs"/>
              </a:rPr>
              <a:t>Las condiciones de salud de las poblaciones.</a:t>
            </a:r>
          </a:p>
          <a:p>
            <a:pPr marL="457200" marR="0" lvl="0" indent="-457200" algn="just" defTabSz="914400" rtl="0" eaLnBrk="1" fontAlgn="auto" latinLnBrk="0" hangingPunct="1">
              <a:lnSpc>
                <a:spcPct val="100000"/>
              </a:lnSpc>
              <a:spcBef>
                <a:spcPct val="20000"/>
              </a:spcBef>
              <a:spcAft>
                <a:spcPts val="600"/>
              </a:spcAft>
              <a:buClr>
                <a:srgbClr val="006699"/>
              </a:buClr>
              <a:buSzTx/>
              <a:buFont typeface="Wingdings" panose="05000000000000000000" pitchFamily="2" charset="2"/>
              <a:buChar char="Ø"/>
              <a:tabLst/>
              <a:defRPr/>
            </a:pPr>
            <a:endParaRPr kumimoji="0" lang="es-ES_tradnl" sz="2800" b="0" i="0" u="none" strike="noStrike" kern="1200" cap="none" spc="30" normalizeH="0" baseline="0" noProof="0" dirty="0" smtClean="0">
              <a:ln>
                <a:noFill/>
              </a:ln>
              <a:effectLst/>
              <a:uLnTx/>
              <a:uFillTx/>
              <a:latin typeface="+mn-lt"/>
              <a:ea typeface="+mn-ea"/>
              <a:cs typeface="+mn-cs"/>
            </a:endParaRPr>
          </a:p>
          <a:p>
            <a:pPr marL="457200" marR="0" lvl="0" indent="-457200" algn="just" defTabSz="914400" rtl="0" eaLnBrk="1" fontAlgn="auto" latinLnBrk="0" hangingPunct="1">
              <a:lnSpc>
                <a:spcPct val="100000"/>
              </a:lnSpc>
              <a:spcBef>
                <a:spcPct val="20000"/>
              </a:spcBef>
              <a:spcAft>
                <a:spcPts val="600"/>
              </a:spcAft>
              <a:buClr>
                <a:srgbClr val="006699"/>
              </a:buClr>
              <a:buSzTx/>
              <a:buFont typeface="Wingdings" panose="05000000000000000000" pitchFamily="2" charset="2"/>
              <a:buChar char="Ø"/>
              <a:tabLst/>
              <a:defRPr/>
            </a:pPr>
            <a:r>
              <a:rPr kumimoji="0" lang="es-ES_tradnl" sz="2800" b="0" i="0" u="none" strike="noStrike" kern="1200" cap="none" spc="30" normalizeH="0" baseline="0" noProof="0" dirty="0" smtClean="0">
                <a:ln>
                  <a:noFill/>
                </a:ln>
                <a:effectLst/>
                <a:uLnTx/>
                <a:uFillTx/>
                <a:latin typeface="+mn-lt"/>
                <a:ea typeface="+mn-ea"/>
                <a:cs typeface="+mn-cs"/>
              </a:rPr>
              <a:t>La respuesta social a tales condiciones, estructurada a través de los sistemas de salud.</a:t>
            </a:r>
            <a:endParaRPr kumimoji="0" lang="es-ES" sz="2800" b="0" i="0" u="none" strike="noStrike" kern="1200" cap="none" spc="30" normalizeH="0" baseline="0" noProof="0" dirty="0" smtClean="0">
              <a:ln>
                <a:noFill/>
              </a:ln>
              <a:effectLst/>
              <a:uLnTx/>
              <a:uFillTx/>
              <a:latin typeface="+mn-lt"/>
              <a:ea typeface="+mn-ea"/>
              <a:cs typeface="+mn-cs"/>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9793" y="4067032"/>
            <a:ext cx="4531510" cy="258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792" y="675350"/>
            <a:ext cx="4531510" cy="314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888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bublegum.net/uploads/o/ozono21/23821.jpg"/>
          <p:cNvPicPr>
            <a:picLocks noChangeAspect="1" noChangeArrowheads="1"/>
          </p:cNvPicPr>
          <p:nvPr/>
        </p:nvPicPr>
        <p:blipFill>
          <a:blip r:embed="rId2"/>
          <a:srcRect l="7547" t="19463" r="44341" b="4077"/>
          <a:stretch>
            <a:fillRect/>
          </a:stretch>
        </p:blipFill>
        <p:spPr bwMode="auto">
          <a:xfrm>
            <a:off x="3798115" y="1986773"/>
            <a:ext cx="4379899" cy="3863962"/>
          </a:xfrm>
          <a:prstGeom prst="ellipse">
            <a:avLst/>
          </a:prstGeom>
          <a:ln>
            <a:noFill/>
          </a:ln>
          <a:effectLst>
            <a:softEdge rad="112500"/>
          </a:effectLst>
        </p:spPr>
      </p:pic>
      <p:graphicFrame>
        <p:nvGraphicFramePr>
          <p:cNvPr id="3" name="2 Diagrama"/>
          <p:cNvGraphicFramePr/>
          <p:nvPr>
            <p:extLst>
              <p:ext uri="{D42A27DB-BD31-4B8C-83A1-F6EECF244321}">
                <p14:modId xmlns:p14="http://schemas.microsoft.com/office/powerpoint/2010/main" val="3317378447"/>
              </p:ext>
            </p:extLst>
          </p:nvPr>
        </p:nvGraphicFramePr>
        <p:xfrm>
          <a:off x="1416064" y="1155083"/>
          <a:ext cx="9144000" cy="5527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1343015" y="568109"/>
            <a:ext cx="7069311" cy="584775"/>
          </a:xfrm>
          <a:prstGeom prst="rect">
            <a:avLst/>
          </a:prstGeom>
          <a:noFill/>
        </p:spPr>
        <p:txBody>
          <a:bodyPr wrap="square" rtlCol="0">
            <a:spAutoFit/>
          </a:bodyPr>
          <a:lstStyle/>
          <a:p>
            <a:r>
              <a:rPr lang="es-MX" sz="3200" b="1" dirty="0" smtClean="0">
                <a:solidFill>
                  <a:srgbClr val="006699"/>
                </a:solidFill>
              </a:rPr>
              <a:t> INFECCION</a:t>
            </a:r>
            <a:endParaRPr lang="es-ES" sz="3200" b="1" dirty="0">
              <a:solidFill>
                <a:srgbClr val="006699"/>
              </a:solidFill>
            </a:endParaRPr>
          </a:p>
        </p:txBody>
      </p:sp>
    </p:spTree>
    <p:extLst>
      <p:ext uri="{BB962C8B-B14F-4D97-AF65-F5344CB8AC3E}">
        <p14:creationId xmlns:p14="http://schemas.microsoft.com/office/powerpoint/2010/main" val="2482339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6454" y="403751"/>
            <a:ext cx="10665157" cy="11398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50" normalizeH="0" baseline="0" noProof="0" dirty="0" err="1" smtClean="0">
                <a:ln>
                  <a:noFill/>
                </a:ln>
                <a:solidFill>
                  <a:srgbClr val="006699"/>
                </a:solidFill>
                <a:effectLst/>
                <a:uLnTx/>
                <a:uFillTx/>
                <a:latin typeface="+mj-lt"/>
                <a:ea typeface="+mj-ea"/>
                <a:cs typeface="+mj-cs"/>
              </a:rPr>
              <a:t>Infección</a:t>
            </a:r>
            <a:endParaRPr kumimoji="0" lang="en-US" sz="3600" b="1" i="0" u="none" strike="noStrike" kern="1200" cap="all" spc="50" normalizeH="0" baseline="0" noProof="0" dirty="0" smtClean="0">
              <a:ln>
                <a:noFill/>
              </a:ln>
              <a:solidFill>
                <a:srgbClr val="006699"/>
              </a:solidFill>
              <a:effectLst/>
              <a:uLnTx/>
              <a:uFillTx/>
              <a:latin typeface="+mj-lt"/>
              <a:ea typeface="+mj-ea"/>
              <a:cs typeface="+mj-cs"/>
            </a:endParaRPr>
          </a:p>
        </p:txBody>
      </p:sp>
      <p:sp>
        <p:nvSpPr>
          <p:cNvPr id="3" name="Rectangle 3"/>
          <p:cNvSpPr txBox="1">
            <a:spLocks noChangeArrowheads="1"/>
          </p:cNvSpPr>
          <p:nvPr/>
        </p:nvSpPr>
        <p:spPr>
          <a:xfrm>
            <a:off x="457199" y="973664"/>
            <a:ext cx="10665157" cy="2209800"/>
          </a:xfrm>
          <a:prstGeom prst="rect">
            <a:avLst/>
          </a:prstGeom>
        </p:spPr>
        <p:txBody>
          <a:bodyPr/>
          <a:lstStyle/>
          <a:p>
            <a:pPr marL="342900" marR="0" lvl="0" indent="-342900" algn="l"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r>
              <a:rPr kumimoji="0" lang="es-ES_tradnl" sz="28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Es la entrada y desarrollo o multiplicación de un agente infeccioso en el organismo de una persona o animal.</a:t>
            </a:r>
            <a:endParaRPr kumimoji="0" lang="en-US" sz="2800" b="0" i="0" u="none" strike="noStrike" kern="1200" cap="none" spc="30" normalizeH="0" baseline="0" noProof="0" dirty="0" smtClean="0">
              <a:ln>
                <a:noFill/>
              </a:ln>
              <a:solidFill>
                <a:srgbClr val="006699"/>
              </a:solidFill>
              <a:effectLst/>
              <a:uLnTx/>
              <a:uFillTx/>
              <a:latin typeface="+mn-lt"/>
              <a:ea typeface="+mn-ea"/>
            </a:endParaRPr>
          </a:p>
        </p:txBody>
      </p:sp>
      <p:pic>
        <p:nvPicPr>
          <p:cNvPr id="4" name="Picture 5"/>
          <p:cNvPicPr>
            <a:picLocks noChangeAspect="1" noChangeArrowheads="1"/>
          </p:cNvPicPr>
          <p:nvPr/>
        </p:nvPicPr>
        <p:blipFill>
          <a:blip r:embed="rId2"/>
          <a:srcRect l="21745" t="18750" r="40039" b="29166"/>
          <a:stretch>
            <a:fillRect/>
          </a:stretch>
        </p:blipFill>
        <p:spPr bwMode="auto">
          <a:xfrm>
            <a:off x="979484" y="1819256"/>
            <a:ext cx="9979099" cy="4822820"/>
          </a:xfrm>
          <a:prstGeom prst="rect">
            <a:avLst/>
          </a:prstGeom>
          <a:noFill/>
          <a:ln w="9525">
            <a:noFill/>
            <a:miter lim="800000"/>
            <a:headEnd/>
            <a:tailEnd/>
          </a:ln>
          <a:effectLst/>
        </p:spPr>
      </p:pic>
    </p:spTree>
    <p:extLst>
      <p:ext uri="{BB962C8B-B14F-4D97-AF65-F5344CB8AC3E}">
        <p14:creationId xmlns:p14="http://schemas.microsoft.com/office/powerpoint/2010/main" val="2656244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852985" y="905610"/>
            <a:ext cx="10352146" cy="1115296"/>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3200" b="1" i="0" u="none" strike="noStrike" kern="1200" cap="all" spc="50" normalizeH="0" baseline="0" noProof="0" dirty="0" smtClean="0">
                <a:ln>
                  <a:noFill/>
                </a:ln>
                <a:solidFill>
                  <a:srgbClr val="006699"/>
                </a:solidFill>
                <a:effectLst/>
                <a:uLnTx/>
                <a:uFillTx/>
                <a:latin typeface="+mj-lt"/>
                <a:ea typeface="+mj-ea"/>
                <a:cs typeface="+mj-cs"/>
              </a:rPr>
              <a:t>INFECCIÓN</a:t>
            </a:r>
            <a:endParaRPr kumimoji="0" lang="es-ES" sz="3200" b="1" i="0" u="none" strike="noStrike" kern="1200" cap="all" spc="50" normalizeH="0" baseline="0" noProof="0" dirty="0" smtClean="0">
              <a:ln>
                <a:noFill/>
              </a:ln>
              <a:solidFill>
                <a:srgbClr val="006699"/>
              </a:solidFill>
              <a:effectLst/>
              <a:uLnTx/>
              <a:uFillTx/>
              <a:latin typeface="+mj-lt"/>
              <a:ea typeface="+mj-ea"/>
              <a:cs typeface="+mj-cs"/>
            </a:endParaRPr>
          </a:p>
        </p:txBody>
      </p:sp>
      <p:sp>
        <p:nvSpPr>
          <p:cNvPr id="4" name="Rectangle 3"/>
          <p:cNvSpPr txBox="1">
            <a:spLocks noChangeArrowheads="1"/>
          </p:cNvSpPr>
          <p:nvPr/>
        </p:nvSpPr>
        <p:spPr>
          <a:xfrm>
            <a:off x="1221475" y="2224406"/>
            <a:ext cx="10352146" cy="1375191"/>
          </a:xfrm>
          <a:prstGeom prst="rect">
            <a:avLst/>
          </a:prstGeom>
          <a:solidFill>
            <a:schemeClr val="accent5">
              <a:lumMod val="40000"/>
              <a:lumOff val="60000"/>
            </a:schemeClr>
          </a:solidFill>
        </p:spPr>
        <p:txBody>
          <a:bodyPr/>
          <a:lstStyle/>
          <a:p>
            <a:pPr marL="342900" marR="0" lvl="0" indent="-342900" algn="l" defTabSz="914400" rtl="0" eaLnBrk="1" fontAlgn="auto" latinLnBrk="0" hangingPunct="1">
              <a:lnSpc>
                <a:spcPct val="90000"/>
              </a:lnSpc>
              <a:spcBef>
                <a:spcPct val="20000"/>
              </a:spcBef>
              <a:spcAft>
                <a:spcPts val="600"/>
              </a:spcAft>
              <a:buClr>
                <a:schemeClr val="tx2"/>
              </a:buClr>
              <a:buSzTx/>
              <a:buFont typeface="Wingdings" pitchFamily="2" charset="2"/>
              <a:buNone/>
              <a:tabLst/>
              <a:defRPr/>
            </a:pPr>
            <a:r>
              <a:rPr kumimoji="0" lang="es-ES_tradnl" sz="24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INAPARENTE                                          APARENTE</a:t>
            </a:r>
            <a:endParaRPr kumimoji="0" lang="es-ES" sz="2400" b="0" i="0" u="none" strike="noStrike" kern="1200" cap="none" spc="30" normalizeH="0" baseline="0" noProof="0" dirty="0" smtClean="0">
              <a:ln>
                <a:noFill/>
              </a:ln>
              <a:solidFill>
                <a:srgbClr val="006699"/>
              </a:solidFill>
              <a:effectLst/>
              <a:uLnTx/>
              <a:uFillTx/>
              <a:latin typeface="+mn-lt"/>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600"/>
              </a:spcAft>
              <a:buClr>
                <a:schemeClr val="tx2"/>
              </a:buClr>
              <a:buSzTx/>
              <a:buFont typeface="Wingdings" pitchFamily="2" charset="2"/>
              <a:buNone/>
              <a:tabLst/>
              <a:defRPr/>
            </a:pPr>
            <a:r>
              <a:rPr kumimoji="0" lang="es-ES" sz="24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
            </a:r>
            <a:br>
              <a:rPr kumimoji="0" lang="es-ES" sz="2400" b="0" i="0" u="none" strike="noStrike" kern="1200" cap="none" spc="30" normalizeH="0" baseline="0" noProof="0" dirty="0" smtClean="0">
                <a:ln>
                  <a:noFill/>
                </a:ln>
                <a:solidFill>
                  <a:srgbClr val="006699"/>
                </a:solidFill>
                <a:effectLst/>
                <a:uLnTx/>
                <a:uFillTx/>
                <a:latin typeface="+mn-lt"/>
                <a:ea typeface="+mn-ea"/>
                <a:cs typeface="Times New Roman" pitchFamily="18" charset="0"/>
              </a:rPr>
            </a:br>
            <a:r>
              <a:rPr kumimoji="0" lang="es-EC" sz="24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		</a:t>
            </a:r>
            <a:r>
              <a:rPr kumimoji="0" lang="es-EC" sz="22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    </a:t>
            </a:r>
            <a:r>
              <a:rPr kumimoji="0" lang="es-ES_tradnl" sz="22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MODERADA   	                   GRAVE  	       FATAL</a:t>
            </a:r>
            <a:r>
              <a:rPr kumimoji="0" lang="es-ES" sz="2200" b="0" i="0" u="none" strike="noStrike" kern="1200" cap="none" spc="30" normalizeH="0" baseline="0" noProof="0" dirty="0" smtClean="0">
                <a:ln>
                  <a:noFill/>
                </a:ln>
                <a:solidFill>
                  <a:srgbClr val="006699"/>
                </a:solidFill>
                <a:effectLst/>
                <a:uLnTx/>
                <a:uFillTx/>
                <a:latin typeface="+mn-lt"/>
                <a:ea typeface="+mn-ea"/>
                <a:cs typeface="+mn-cs"/>
              </a:rPr>
              <a:t> </a:t>
            </a:r>
          </a:p>
        </p:txBody>
      </p:sp>
      <p:grpSp>
        <p:nvGrpSpPr>
          <p:cNvPr id="5" name="Group 18"/>
          <p:cNvGrpSpPr>
            <a:grpSpLocks/>
          </p:cNvGrpSpPr>
          <p:nvPr/>
        </p:nvGrpSpPr>
        <p:grpSpPr bwMode="auto">
          <a:xfrm>
            <a:off x="413608" y="4056797"/>
            <a:ext cx="10256293" cy="1866331"/>
            <a:chOff x="28" y="0"/>
            <a:chExt cx="3268" cy="768"/>
          </a:xfrm>
        </p:grpSpPr>
        <p:sp>
          <p:nvSpPr>
            <p:cNvPr id="6" name="Rectangle 4"/>
            <p:cNvSpPr>
              <a:spLocks noChangeArrowheads="1" noTextEdit="1"/>
            </p:cNvSpPr>
            <p:nvPr/>
          </p:nvSpPr>
          <p:spPr bwMode="auto">
            <a:xfrm>
              <a:off x="28" y="0"/>
              <a:ext cx="798" cy="196"/>
            </a:xfrm>
            <a:prstGeom prst="rect">
              <a:avLst/>
            </a:prstGeom>
            <a:noFill/>
            <a:ln w="9525">
              <a:noFill/>
              <a:miter lim="800000"/>
              <a:headEnd/>
              <a:tailEnd/>
            </a:ln>
          </p:spPr>
          <p:txBody>
            <a:bodyPr>
              <a:spAutoFit/>
            </a:bodyPr>
            <a:lstStyle/>
            <a:p>
              <a:endParaRPr lang="es-ES">
                <a:solidFill>
                  <a:srgbClr val="006699"/>
                </a:solidFill>
              </a:endParaRPr>
            </a:p>
          </p:txBody>
        </p:sp>
        <p:grpSp>
          <p:nvGrpSpPr>
            <p:cNvPr id="7" name="Group 13"/>
            <p:cNvGrpSpPr>
              <a:grpSpLocks/>
            </p:cNvGrpSpPr>
            <p:nvPr/>
          </p:nvGrpSpPr>
          <p:grpSpPr bwMode="auto">
            <a:xfrm>
              <a:off x="798" y="0"/>
              <a:ext cx="896" cy="384"/>
              <a:chOff x="798" y="0"/>
              <a:chExt cx="896" cy="384"/>
            </a:xfrm>
          </p:grpSpPr>
          <p:sp>
            <p:nvSpPr>
              <p:cNvPr id="18" name="Rectangle 12"/>
              <p:cNvSpPr>
                <a:spLocks noChangeArrowheads="1"/>
              </p:cNvSpPr>
              <p:nvPr/>
            </p:nvSpPr>
            <p:spPr bwMode="auto">
              <a:xfrm>
                <a:off x="798" y="0"/>
                <a:ext cx="896" cy="384"/>
              </a:xfrm>
              <a:prstGeom prst="rect">
                <a:avLst/>
              </a:prstGeom>
              <a:solidFill>
                <a:srgbClr val="C0C0C0"/>
              </a:solidFill>
              <a:ln w="9525">
                <a:noFill/>
                <a:miter lim="800000"/>
                <a:headEnd/>
                <a:tailEnd/>
              </a:ln>
            </p:spPr>
            <p:txBody>
              <a:bodyPr/>
              <a:lstStyle/>
              <a:p>
                <a:endParaRPr lang="es-ES">
                  <a:solidFill>
                    <a:srgbClr val="006699"/>
                  </a:solidFill>
                </a:endParaRPr>
              </a:p>
            </p:txBody>
          </p:sp>
          <p:sp>
            <p:nvSpPr>
              <p:cNvPr id="19" name="Rectangle 5"/>
              <p:cNvSpPr>
                <a:spLocks noChangeArrowheads="1"/>
              </p:cNvSpPr>
              <p:nvPr/>
            </p:nvSpPr>
            <p:spPr bwMode="auto">
              <a:xfrm>
                <a:off x="826" y="0"/>
                <a:ext cx="840" cy="384"/>
              </a:xfrm>
              <a:prstGeom prst="rect">
                <a:avLst/>
              </a:prstGeom>
              <a:solidFill>
                <a:srgbClr val="C0C0C0"/>
              </a:solidFill>
              <a:ln w="9525">
                <a:noFill/>
                <a:miter lim="800000"/>
                <a:headEnd/>
                <a:tailEnd/>
              </a:ln>
            </p:spPr>
            <p:txBody>
              <a:bodyPr anchor="b"/>
              <a:lstStyle/>
              <a:p>
                <a:pPr eaLnBrk="1" hangingPunct="1"/>
                <a:r>
                  <a:rPr lang="es-ES" sz="1400" b="0">
                    <a:solidFill>
                      <a:srgbClr val="006699"/>
                    </a:solidFill>
                    <a:cs typeface="Arial" pitchFamily="34" charset="0"/>
                  </a:rPr>
                  <a:t> </a:t>
                </a:r>
                <a:endParaRPr lang="es-ES" sz="1400" b="0">
                  <a:solidFill>
                    <a:srgbClr val="006699"/>
                  </a:solidFill>
                  <a:cs typeface="Times New Roman" pitchFamily="18" charset="0"/>
                </a:endParaRPr>
              </a:p>
              <a:p>
                <a:endParaRPr lang="es-ES" sz="1400" b="0">
                  <a:solidFill>
                    <a:srgbClr val="006699"/>
                  </a:solidFill>
                  <a:latin typeface="Times New Roman" pitchFamily="18" charset="0"/>
                </a:endParaRPr>
              </a:p>
            </p:txBody>
          </p:sp>
        </p:grpSp>
        <p:grpSp>
          <p:nvGrpSpPr>
            <p:cNvPr id="8" name="Group 15"/>
            <p:cNvGrpSpPr>
              <a:grpSpLocks/>
            </p:cNvGrpSpPr>
            <p:nvPr/>
          </p:nvGrpSpPr>
          <p:grpSpPr bwMode="auto">
            <a:xfrm>
              <a:off x="1694" y="0"/>
              <a:ext cx="896" cy="384"/>
              <a:chOff x="1694" y="0"/>
              <a:chExt cx="896" cy="384"/>
            </a:xfrm>
          </p:grpSpPr>
          <p:sp>
            <p:nvSpPr>
              <p:cNvPr id="16" name="Rectangle 14"/>
              <p:cNvSpPr>
                <a:spLocks noChangeArrowheads="1"/>
              </p:cNvSpPr>
              <p:nvPr/>
            </p:nvSpPr>
            <p:spPr bwMode="auto">
              <a:xfrm>
                <a:off x="1694" y="0"/>
                <a:ext cx="896" cy="384"/>
              </a:xfrm>
              <a:prstGeom prst="rect">
                <a:avLst/>
              </a:prstGeom>
              <a:solidFill>
                <a:srgbClr val="808080"/>
              </a:solidFill>
              <a:ln w="9525">
                <a:noFill/>
                <a:miter lim="800000"/>
                <a:headEnd/>
                <a:tailEnd/>
              </a:ln>
            </p:spPr>
            <p:txBody>
              <a:bodyPr/>
              <a:lstStyle/>
              <a:p>
                <a:endParaRPr lang="es-ES">
                  <a:solidFill>
                    <a:srgbClr val="006699"/>
                  </a:solidFill>
                </a:endParaRPr>
              </a:p>
            </p:txBody>
          </p:sp>
          <p:sp>
            <p:nvSpPr>
              <p:cNvPr id="17" name="Rectangle 6"/>
              <p:cNvSpPr>
                <a:spLocks noChangeArrowheads="1"/>
              </p:cNvSpPr>
              <p:nvPr/>
            </p:nvSpPr>
            <p:spPr bwMode="auto">
              <a:xfrm>
                <a:off x="1722" y="0"/>
                <a:ext cx="840" cy="384"/>
              </a:xfrm>
              <a:prstGeom prst="rect">
                <a:avLst/>
              </a:prstGeom>
              <a:solidFill>
                <a:srgbClr val="808080"/>
              </a:solidFill>
              <a:ln w="9525">
                <a:noFill/>
                <a:miter lim="800000"/>
                <a:headEnd/>
                <a:tailEnd/>
              </a:ln>
            </p:spPr>
            <p:txBody>
              <a:bodyPr anchor="b"/>
              <a:lstStyle/>
              <a:p>
                <a:pPr eaLnBrk="1" hangingPunct="1"/>
                <a:r>
                  <a:rPr lang="es-ES" sz="1400" b="0">
                    <a:solidFill>
                      <a:srgbClr val="006699"/>
                    </a:solidFill>
                    <a:cs typeface="Arial" pitchFamily="34" charset="0"/>
                  </a:rPr>
                  <a:t> </a:t>
                </a:r>
                <a:endParaRPr lang="es-ES" sz="1400" b="0">
                  <a:solidFill>
                    <a:srgbClr val="006699"/>
                  </a:solidFill>
                  <a:cs typeface="Times New Roman" pitchFamily="18" charset="0"/>
                </a:endParaRPr>
              </a:p>
              <a:p>
                <a:endParaRPr lang="es-ES" sz="1400" b="0">
                  <a:solidFill>
                    <a:srgbClr val="006699"/>
                  </a:solidFill>
                  <a:latin typeface="Times New Roman" pitchFamily="18" charset="0"/>
                </a:endParaRPr>
              </a:p>
            </p:txBody>
          </p:sp>
        </p:grpSp>
        <p:grpSp>
          <p:nvGrpSpPr>
            <p:cNvPr id="9" name="Group 17"/>
            <p:cNvGrpSpPr>
              <a:grpSpLocks/>
            </p:cNvGrpSpPr>
            <p:nvPr/>
          </p:nvGrpSpPr>
          <p:grpSpPr bwMode="auto">
            <a:xfrm>
              <a:off x="2590" y="0"/>
              <a:ext cx="706" cy="384"/>
              <a:chOff x="2590" y="0"/>
              <a:chExt cx="706" cy="384"/>
            </a:xfrm>
          </p:grpSpPr>
          <p:sp>
            <p:nvSpPr>
              <p:cNvPr id="14" name="Rectangle 16"/>
              <p:cNvSpPr>
                <a:spLocks noChangeArrowheads="1"/>
              </p:cNvSpPr>
              <p:nvPr/>
            </p:nvSpPr>
            <p:spPr bwMode="auto">
              <a:xfrm>
                <a:off x="2590" y="0"/>
                <a:ext cx="706" cy="384"/>
              </a:xfrm>
              <a:prstGeom prst="rect">
                <a:avLst/>
              </a:prstGeom>
              <a:solidFill>
                <a:srgbClr val="333333"/>
              </a:solidFill>
              <a:ln w="9525">
                <a:noFill/>
                <a:miter lim="800000"/>
                <a:headEnd/>
                <a:tailEnd/>
              </a:ln>
            </p:spPr>
            <p:txBody>
              <a:bodyPr/>
              <a:lstStyle/>
              <a:p>
                <a:endParaRPr lang="es-ES">
                  <a:solidFill>
                    <a:srgbClr val="006699"/>
                  </a:solidFill>
                </a:endParaRPr>
              </a:p>
            </p:txBody>
          </p:sp>
          <p:sp>
            <p:nvSpPr>
              <p:cNvPr id="15" name="Rectangle 7"/>
              <p:cNvSpPr>
                <a:spLocks noChangeArrowheads="1"/>
              </p:cNvSpPr>
              <p:nvPr/>
            </p:nvSpPr>
            <p:spPr bwMode="auto">
              <a:xfrm>
                <a:off x="2618" y="0"/>
                <a:ext cx="650" cy="384"/>
              </a:xfrm>
              <a:prstGeom prst="rect">
                <a:avLst/>
              </a:prstGeom>
              <a:solidFill>
                <a:srgbClr val="333333"/>
              </a:solidFill>
              <a:ln w="9525">
                <a:noFill/>
                <a:miter lim="800000"/>
                <a:headEnd/>
                <a:tailEnd/>
              </a:ln>
            </p:spPr>
            <p:txBody>
              <a:bodyPr anchor="b"/>
              <a:lstStyle/>
              <a:p>
                <a:pPr eaLnBrk="1" hangingPunct="1"/>
                <a:r>
                  <a:rPr lang="es-ES" sz="1400" b="0">
                    <a:solidFill>
                      <a:srgbClr val="006699"/>
                    </a:solidFill>
                    <a:cs typeface="Arial" pitchFamily="34" charset="0"/>
                  </a:rPr>
                  <a:t> </a:t>
                </a:r>
                <a:endParaRPr lang="es-ES" sz="1400" b="0">
                  <a:solidFill>
                    <a:srgbClr val="006699"/>
                  </a:solidFill>
                  <a:cs typeface="Times New Roman" pitchFamily="18" charset="0"/>
                </a:endParaRPr>
              </a:p>
              <a:p>
                <a:endParaRPr lang="es-ES" sz="1400" b="0">
                  <a:solidFill>
                    <a:srgbClr val="006699"/>
                  </a:solidFill>
                  <a:latin typeface="Times New Roman" pitchFamily="18" charset="0"/>
                </a:endParaRPr>
              </a:p>
            </p:txBody>
          </p:sp>
        </p:grpSp>
        <p:sp>
          <p:nvSpPr>
            <p:cNvPr id="10" name="Rectangle 8"/>
            <p:cNvSpPr>
              <a:spLocks noChangeArrowheads="1"/>
            </p:cNvSpPr>
            <p:nvPr/>
          </p:nvSpPr>
          <p:spPr bwMode="auto">
            <a:xfrm>
              <a:off x="28" y="384"/>
              <a:ext cx="798" cy="384"/>
            </a:xfrm>
            <a:prstGeom prst="rect">
              <a:avLst/>
            </a:prstGeom>
            <a:noFill/>
            <a:ln w="9525">
              <a:noFill/>
              <a:miter lim="800000"/>
              <a:headEnd/>
              <a:tailEnd/>
            </a:ln>
          </p:spPr>
          <p:txBody>
            <a:bodyPr anchor="b"/>
            <a:lstStyle/>
            <a:p>
              <a:pPr algn="ctr" eaLnBrk="1" hangingPunct="1"/>
              <a:r>
                <a:rPr lang="es-ES" sz="1400">
                  <a:solidFill>
                    <a:srgbClr val="006699"/>
                  </a:solidFill>
                  <a:cs typeface="Arial" pitchFamily="34" charset="0"/>
                </a:rPr>
                <a:t>a</a:t>
              </a:r>
              <a:endParaRPr lang="es-ES" sz="1400">
                <a:solidFill>
                  <a:srgbClr val="006699"/>
                </a:solidFill>
                <a:cs typeface="Times New Roman" pitchFamily="18" charset="0"/>
              </a:endParaRPr>
            </a:p>
            <a:p>
              <a:pPr algn="ctr"/>
              <a:endParaRPr lang="es-ES" sz="1400" b="0">
                <a:solidFill>
                  <a:srgbClr val="006699"/>
                </a:solidFill>
                <a:latin typeface="Times New Roman" pitchFamily="18" charset="0"/>
              </a:endParaRPr>
            </a:p>
          </p:txBody>
        </p:sp>
        <p:sp>
          <p:nvSpPr>
            <p:cNvPr id="11" name="Rectangle 9"/>
            <p:cNvSpPr>
              <a:spLocks noChangeArrowheads="1"/>
            </p:cNvSpPr>
            <p:nvPr/>
          </p:nvSpPr>
          <p:spPr bwMode="auto">
            <a:xfrm>
              <a:off x="826" y="384"/>
              <a:ext cx="840" cy="384"/>
            </a:xfrm>
            <a:prstGeom prst="rect">
              <a:avLst/>
            </a:prstGeom>
            <a:noFill/>
            <a:ln w="9525">
              <a:noFill/>
              <a:miter lim="800000"/>
              <a:headEnd/>
              <a:tailEnd/>
            </a:ln>
          </p:spPr>
          <p:txBody>
            <a:bodyPr anchor="b"/>
            <a:lstStyle/>
            <a:p>
              <a:pPr algn="ctr" eaLnBrk="1" hangingPunct="1"/>
              <a:r>
                <a:rPr lang="es-ES" sz="1400">
                  <a:solidFill>
                    <a:srgbClr val="006699"/>
                  </a:solidFill>
                  <a:cs typeface="Arial" pitchFamily="34" charset="0"/>
                </a:rPr>
                <a:t>b</a:t>
              </a:r>
              <a:endParaRPr lang="es-ES" sz="1400">
                <a:solidFill>
                  <a:srgbClr val="006699"/>
                </a:solidFill>
                <a:cs typeface="Times New Roman" pitchFamily="18" charset="0"/>
              </a:endParaRPr>
            </a:p>
            <a:p>
              <a:pPr algn="ctr"/>
              <a:endParaRPr lang="es-ES" sz="1400" b="0">
                <a:solidFill>
                  <a:srgbClr val="006699"/>
                </a:solidFill>
                <a:latin typeface="Times New Roman" pitchFamily="18" charset="0"/>
              </a:endParaRPr>
            </a:p>
          </p:txBody>
        </p:sp>
        <p:sp>
          <p:nvSpPr>
            <p:cNvPr id="12" name="Rectangle 10"/>
            <p:cNvSpPr>
              <a:spLocks noChangeArrowheads="1"/>
            </p:cNvSpPr>
            <p:nvPr/>
          </p:nvSpPr>
          <p:spPr bwMode="auto">
            <a:xfrm>
              <a:off x="1666" y="384"/>
              <a:ext cx="840" cy="384"/>
            </a:xfrm>
            <a:prstGeom prst="rect">
              <a:avLst/>
            </a:prstGeom>
            <a:noFill/>
            <a:ln w="9525">
              <a:noFill/>
              <a:miter lim="800000"/>
              <a:headEnd/>
              <a:tailEnd/>
            </a:ln>
          </p:spPr>
          <p:txBody>
            <a:bodyPr anchor="b"/>
            <a:lstStyle/>
            <a:p>
              <a:pPr algn="ctr" eaLnBrk="1" hangingPunct="1"/>
              <a:r>
                <a:rPr lang="es-ES" sz="1400">
                  <a:solidFill>
                    <a:srgbClr val="006699"/>
                  </a:solidFill>
                  <a:cs typeface="Arial" pitchFamily="34" charset="0"/>
                </a:rPr>
                <a:t>c</a:t>
              </a:r>
              <a:endParaRPr lang="es-ES" sz="1400">
                <a:solidFill>
                  <a:srgbClr val="006699"/>
                </a:solidFill>
                <a:cs typeface="Times New Roman" pitchFamily="18" charset="0"/>
              </a:endParaRPr>
            </a:p>
            <a:p>
              <a:pPr algn="ctr"/>
              <a:endParaRPr lang="es-ES" sz="1400" b="0">
                <a:solidFill>
                  <a:srgbClr val="006699"/>
                </a:solidFill>
                <a:latin typeface="Times New Roman" pitchFamily="18" charset="0"/>
              </a:endParaRPr>
            </a:p>
          </p:txBody>
        </p:sp>
        <p:sp>
          <p:nvSpPr>
            <p:cNvPr id="13" name="Rectangle 11"/>
            <p:cNvSpPr>
              <a:spLocks noChangeArrowheads="1"/>
            </p:cNvSpPr>
            <p:nvPr/>
          </p:nvSpPr>
          <p:spPr bwMode="auto">
            <a:xfrm>
              <a:off x="2506" y="384"/>
              <a:ext cx="650" cy="384"/>
            </a:xfrm>
            <a:prstGeom prst="rect">
              <a:avLst/>
            </a:prstGeom>
            <a:noFill/>
            <a:ln w="9525">
              <a:noFill/>
              <a:miter lim="800000"/>
              <a:headEnd/>
              <a:tailEnd/>
            </a:ln>
          </p:spPr>
          <p:txBody>
            <a:bodyPr anchor="b"/>
            <a:lstStyle/>
            <a:p>
              <a:pPr algn="ctr" eaLnBrk="1" hangingPunct="1"/>
              <a:r>
                <a:rPr lang="es-ES" sz="1400">
                  <a:solidFill>
                    <a:srgbClr val="006699"/>
                  </a:solidFill>
                  <a:cs typeface="Arial" pitchFamily="34" charset="0"/>
                </a:rPr>
                <a:t>d</a:t>
              </a:r>
              <a:endParaRPr lang="es-ES" sz="1400">
                <a:solidFill>
                  <a:srgbClr val="006699"/>
                </a:solidFill>
                <a:cs typeface="Times New Roman" pitchFamily="18" charset="0"/>
              </a:endParaRPr>
            </a:p>
            <a:p>
              <a:pPr algn="ctr"/>
              <a:endParaRPr lang="es-ES" sz="1400" b="0">
                <a:solidFill>
                  <a:srgbClr val="006699"/>
                </a:solidFill>
                <a:latin typeface="Times New Roman" pitchFamily="18" charset="0"/>
              </a:endParaRPr>
            </a:p>
          </p:txBody>
        </p:sp>
      </p:grpSp>
      <p:sp>
        <p:nvSpPr>
          <p:cNvPr id="20" name="Line 19"/>
          <p:cNvSpPr>
            <a:spLocks noChangeShapeType="1"/>
          </p:cNvSpPr>
          <p:nvPr/>
        </p:nvSpPr>
        <p:spPr bwMode="auto">
          <a:xfrm>
            <a:off x="624385" y="2837597"/>
            <a:ext cx="10639706" cy="0"/>
          </a:xfrm>
          <a:prstGeom prst="line">
            <a:avLst/>
          </a:prstGeom>
          <a:noFill/>
          <a:ln w="9525">
            <a:solidFill>
              <a:schemeClr val="tx1"/>
            </a:solidFill>
            <a:round/>
            <a:headEnd/>
            <a:tailEnd/>
          </a:ln>
        </p:spPr>
        <p:txBody>
          <a:bodyPr/>
          <a:lstStyle/>
          <a:p>
            <a:endParaRPr lang="es-ES">
              <a:solidFill>
                <a:srgbClr val="006699"/>
              </a:solidFill>
            </a:endParaRPr>
          </a:p>
        </p:txBody>
      </p:sp>
      <p:sp>
        <p:nvSpPr>
          <p:cNvPr id="21" name="Line 20"/>
          <p:cNvSpPr>
            <a:spLocks noChangeShapeType="1"/>
          </p:cNvSpPr>
          <p:nvPr/>
        </p:nvSpPr>
        <p:spPr bwMode="auto">
          <a:xfrm>
            <a:off x="700585" y="3599597"/>
            <a:ext cx="10639706" cy="0"/>
          </a:xfrm>
          <a:prstGeom prst="line">
            <a:avLst/>
          </a:prstGeom>
          <a:noFill/>
          <a:ln w="9525">
            <a:solidFill>
              <a:schemeClr val="tx1"/>
            </a:solidFill>
            <a:round/>
            <a:headEnd/>
            <a:tailEnd/>
          </a:ln>
        </p:spPr>
        <p:txBody>
          <a:bodyPr/>
          <a:lstStyle/>
          <a:p>
            <a:endParaRPr lang="es-ES">
              <a:solidFill>
                <a:srgbClr val="006699"/>
              </a:solidFill>
            </a:endParaRPr>
          </a:p>
        </p:txBody>
      </p:sp>
    </p:spTree>
    <p:extLst>
      <p:ext uri="{BB962C8B-B14F-4D97-AF65-F5344CB8AC3E}">
        <p14:creationId xmlns:p14="http://schemas.microsoft.com/office/powerpoint/2010/main" val="1918035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98393" y="878315"/>
            <a:ext cx="10256293" cy="14750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3600" b="1" i="0" u="none" strike="noStrike" kern="1200" cap="all" spc="50" normalizeH="0" baseline="0" noProof="0" dirty="0" smtClean="0">
                <a:ln>
                  <a:noFill/>
                </a:ln>
                <a:solidFill>
                  <a:srgbClr val="006699"/>
                </a:solidFill>
                <a:effectLst/>
                <a:uLnTx/>
                <a:uFillTx/>
                <a:latin typeface="+mj-lt"/>
                <a:ea typeface="+mj-ea"/>
                <a:cs typeface="Times New Roman" pitchFamily="18" charset="0"/>
              </a:rPr>
              <a:t>Infección inaparente:</a:t>
            </a:r>
            <a:endParaRPr kumimoji="0" lang="es-ES" sz="3600" b="0" i="0" u="none" strike="noStrike" kern="1200" cap="all" spc="50" normalizeH="0" baseline="0" noProof="0" dirty="0" smtClean="0">
              <a:ln>
                <a:noFill/>
              </a:ln>
              <a:solidFill>
                <a:srgbClr val="006699"/>
              </a:solidFill>
              <a:effectLst/>
              <a:uLnTx/>
              <a:uFillTx/>
              <a:latin typeface="+mj-lt"/>
              <a:ea typeface="+mj-ea"/>
              <a:cs typeface="Times New Roman" pitchFamily="18" charset="0"/>
            </a:endParaRPr>
          </a:p>
        </p:txBody>
      </p:sp>
      <p:sp>
        <p:nvSpPr>
          <p:cNvPr id="3" name="Rectangle 3"/>
          <p:cNvSpPr txBox="1">
            <a:spLocks noChangeArrowheads="1"/>
          </p:cNvSpPr>
          <p:nvPr/>
        </p:nvSpPr>
        <p:spPr>
          <a:xfrm>
            <a:off x="402609" y="2133601"/>
            <a:ext cx="7253786" cy="3352800"/>
          </a:xfrm>
          <a:prstGeom prst="rect">
            <a:avLst/>
          </a:prstGeom>
        </p:spPr>
        <p:txBody>
          <a:bodyPr/>
          <a:lstStyle/>
          <a:p>
            <a:pPr marL="342900" marR="0" lvl="0" indent="-342900" algn="just"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r>
              <a:rPr kumimoji="0" lang="es-ES_tradnl" sz="28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Es la presencia de un agente infeccioso en un huésped sin que aparezcan signos o sintonías clínicos manifiestos. </a:t>
            </a:r>
          </a:p>
          <a:p>
            <a:pPr marL="342900" marR="0" lvl="0" indent="-342900" algn="just"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r>
              <a:rPr kumimoji="0" lang="es-ES_tradnl" sz="2800" b="0" i="0" u="none" strike="noStrike" kern="1200" cap="none" spc="30" normalizeH="0" baseline="0" noProof="0" dirty="0" smtClean="0">
                <a:ln>
                  <a:noFill/>
                </a:ln>
                <a:solidFill>
                  <a:srgbClr val="006699"/>
                </a:solidFill>
                <a:effectLst/>
                <a:uLnTx/>
                <a:uFillTx/>
                <a:latin typeface="+mn-lt"/>
                <a:ea typeface="+mn-ea"/>
                <a:cs typeface="Times New Roman" pitchFamily="18" charset="0"/>
              </a:rPr>
              <a:t>Sólo pueden identificarse por métodos de laboratorio o por la manifestación de reactividad positiva a pruebas cutáneas específicas (sinónimo: infección subclínica, asintomática u oculta).</a:t>
            </a:r>
            <a:endParaRPr kumimoji="0" lang="es-ES" sz="2800" b="0" i="0" u="none" strike="noStrike" kern="1200" cap="none" spc="30" normalizeH="0" baseline="0" noProof="0" dirty="0" smtClean="0">
              <a:ln>
                <a:noFill/>
              </a:ln>
              <a:solidFill>
                <a:srgbClr val="006699"/>
              </a:solidFill>
              <a:effectLst/>
              <a:uLnTx/>
              <a:uFillTx/>
              <a:latin typeface="+mn-lt"/>
              <a:ea typeface="+mn-ea"/>
            </a:endParaRPr>
          </a:p>
        </p:txBody>
      </p:sp>
      <p:pic>
        <p:nvPicPr>
          <p:cNvPr id="11266" name="Picture 2" descr="تويتر \ Secretaría de Salud على تويتر: &quot;#UsaCubrebocas, y evita contagiar a  personas si eres un portador asintomático #TodosContraElCovid19  https://t.co/cHNe9LDWmI&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2078" y="1769682"/>
            <a:ext cx="4289922" cy="428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0742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887337" y="857232"/>
            <a:ext cx="6798726" cy="642942"/>
          </a:xfrm>
          <a:prstGeom prst="rect">
            <a:avLst/>
          </a:prstGeom>
        </p:spPr>
        <p:txBody>
          <a:bodyPr/>
          <a:lstStyle/>
          <a:p>
            <a:pPr algn="ctr">
              <a:defRPr/>
            </a:pPr>
            <a:r>
              <a:rPr lang="es-MX" sz="3200" b="1" kern="0" dirty="0">
                <a:solidFill>
                  <a:srgbClr val="006699"/>
                </a:solidFill>
                <a:latin typeface="+mj-lt"/>
                <a:ea typeface="+mj-ea"/>
                <a:cs typeface="+mj-cs"/>
              </a:rPr>
              <a:t>ESTUDIO DEL PACIENTE </a:t>
            </a:r>
          </a:p>
        </p:txBody>
      </p:sp>
      <p:sp>
        <p:nvSpPr>
          <p:cNvPr id="4" name="Rectangle 3"/>
          <p:cNvSpPr txBox="1">
            <a:spLocks noChangeArrowheads="1"/>
          </p:cNvSpPr>
          <p:nvPr/>
        </p:nvSpPr>
        <p:spPr>
          <a:xfrm>
            <a:off x="1866306" y="2143115"/>
            <a:ext cx="9666051" cy="4429125"/>
          </a:xfrm>
          <a:prstGeom prst="rect">
            <a:avLst/>
          </a:prstGeom>
        </p:spPr>
        <p:txBody>
          <a:bodyPr/>
          <a:lstStyle/>
          <a:p>
            <a:pPr marL="342900" indent="-342900" algn="just">
              <a:lnSpc>
                <a:spcPct val="90000"/>
              </a:lnSpc>
              <a:spcBef>
                <a:spcPct val="20000"/>
              </a:spcBef>
              <a:defRPr/>
            </a:pPr>
            <a:r>
              <a:rPr lang="es-MX" sz="2400" b="1" kern="0" dirty="0">
                <a:solidFill>
                  <a:srgbClr val="006699"/>
                </a:solidFill>
                <a:effectLst>
                  <a:outerShdw blurRad="38100" dist="38100" dir="2700000" algn="tl">
                    <a:srgbClr val="000000">
                      <a:alpha val="43137"/>
                    </a:srgbClr>
                  </a:outerShdw>
                </a:effectLst>
                <a:latin typeface="+mn-lt"/>
              </a:rPr>
              <a:t>     </a:t>
            </a:r>
            <a:r>
              <a:rPr lang="es-MX" sz="2400" b="1" kern="0" dirty="0" smtClean="0">
                <a:solidFill>
                  <a:srgbClr val="006699"/>
                </a:solidFill>
                <a:effectLst>
                  <a:outerShdw blurRad="38100" dist="38100" dir="2700000" algn="tl">
                    <a:srgbClr val="000000">
                      <a:alpha val="43137"/>
                    </a:srgbClr>
                  </a:outerShdw>
                </a:effectLst>
                <a:latin typeface="+mn-lt"/>
              </a:rPr>
              <a:t>       </a:t>
            </a:r>
            <a:r>
              <a:rPr lang="es-MX" sz="2800" b="1" kern="0" dirty="0" smtClean="0">
                <a:solidFill>
                  <a:srgbClr val="006699"/>
                </a:solidFill>
                <a:latin typeface="+mn-lt"/>
              </a:rPr>
              <a:t>Anamnesis </a:t>
            </a:r>
            <a:r>
              <a:rPr lang="es-MX" sz="2800" b="1" kern="0" dirty="0">
                <a:solidFill>
                  <a:srgbClr val="006699"/>
                </a:solidFill>
                <a:latin typeface="+mn-lt"/>
              </a:rPr>
              <a:t>cuidadosa</a:t>
            </a:r>
            <a:endParaRPr lang="es-MX" sz="2800" kern="0" dirty="0">
              <a:solidFill>
                <a:srgbClr val="006699"/>
              </a:solidFill>
              <a:latin typeface="+mn-lt"/>
            </a:endParaRPr>
          </a:p>
          <a:p>
            <a:pPr marL="342900" indent="-342900" algn="just">
              <a:lnSpc>
                <a:spcPct val="90000"/>
              </a:lnSpc>
              <a:spcBef>
                <a:spcPct val="20000"/>
              </a:spcBef>
              <a:buFont typeface="Arial" pitchFamily="34" charset="0"/>
              <a:buChar char="•"/>
              <a:defRPr/>
            </a:pPr>
            <a:endParaRPr lang="es-MX" sz="2400" kern="0" dirty="0">
              <a:solidFill>
                <a:srgbClr val="006699"/>
              </a:solidFill>
              <a:latin typeface="+mn-lt"/>
            </a:endParaRP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Edad, género, raza,  profesión , viajes, </a:t>
            </a: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Hábitos: consumo de drogas, medicamentos,</a:t>
            </a: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Consumo de alimentos o bebidas contaminadas.</a:t>
            </a: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Contactos con determinados animales, picaduras de insectos vectores</a:t>
            </a: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Transfusiones sanguíneas</a:t>
            </a: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De exposición :contactos sexuales, familiares, </a:t>
            </a:r>
            <a:r>
              <a:rPr lang="es-MX" sz="2400" kern="0" dirty="0" err="1">
                <a:solidFill>
                  <a:srgbClr val="006699"/>
                </a:solidFill>
                <a:latin typeface="+mn-lt"/>
              </a:rPr>
              <a:t>etc</a:t>
            </a:r>
            <a:endParaRPr lang="es-MX" sz="2400" kern="0" dirty="0">
              <a:solidFill>
                <a:srgbClr val="006699"/>
              </a:solidFill>
              <a:latin typeface="+mn-lt"/>
            </a:endParaRPr>
          </a:p>
          <a:p>
            <a:pPr marL="342900" indent="-342900" algn="just">
              <a:lnSpc>
                <a:spcPct val="90000"/>
              </a:lnSpc>
              <a:spcBef>
                <a:spcPct val="20000"/>
              </a:spcBef>
              <a:buFont typeface="Arial" pitchFamily="34" charset="0"/>
              <a:buChar char="•"/>
              <a:defRPr/>
            </a:pPr>
            <a:r>
              <a:rPr lang="es-MX" sz="2400" kern="0" dirty="0">
                <a:solidFill>
                  <a:srgbClr val="006699"/>
                </a:solidFill>
                <a:latin typeface="+mn-lt"/>
              </a:rPr>
              <a:t>Enfermedades crónicas subyacentes, factores de riesgo</a:t>
            </a:r>
          </a:p>
        </p:txBody>
      </p:sp>
      <p:pic>
        <p:nvPicPr>
          <p:cNvPr id="5" name="Picture 5" descr="j0240719"/>
          <p:cNvPicPr>
            <a:picLocks noChangeAspect="1" noChangeArrowheads="1"/>
          </p:cNvPicPr>
          <p:nvPr/>
        </p:nvPicPr>
        <p:blipFill>
          <a:blip r:embed="rId2"/>
          <a:srcRect/>
          <a:stretch>
            <a:fillRect/>
          </a:stretch>
        </p:blipFill>
        <p:spPr bwMode="auto">
          <a:xfrm>
            <a:off x="0" y="0"/>
            <a:ext cx="2291854" cy="2992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3089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Imagen" descr="enfermeras-6.gif"/>
          <p:cNvPicPr>
            <a:picLocks noChangeAspect="1"/>
          </p:cNvPicPr>
          <p:nvPr/>
        </p:nvPicPr>
        <p:blipFill>
          <a:blip r:embed="rId2"/>
          <a:srcRect/>
          <a:stretch>
            <a:fillRect/>
          </a:stretch>
        </p:blipFill>
        <p:spPr bwMode="auto">
          <a:xfrm>
            <a:off x="6919415" y="3323868"/>
            <a:ext cx="4244431" cy="2857500"/>
          </a:xfrm>
          <a:prstGeom prst="rect">
            <a:avLst/>
          </a:prstGeom>
          <a:noFill/>
          <a:ln w="9525">
            <a:noFill/>
            <a:miter lim="800000"/>
            <a:headEnd/>
            <a:tailEnd/>
          </a:ln>
        </p:spPr>
      </p:pic>
      <p:pic>
        <p:nvPicPr>
          <p:cNvPr id="3" name="2 Imagen" descr="images1.jpg"/>
          <p:cNvPicPr>
            <a:picLocks noChangeAspect="1"/>
          </p:cNvPicPr>
          <p:nvPr/>
        </p:nvPicPr>
        <p:blipFill>
          <a:blip r:embed="rId3"/>
          <a:srcRect/>
          <a:stretch>
            <a:fillRect/>
          </a:stretch>
        </p:blipFill>
        <p:spPr bwMode="auto">
          <a:xfrm>
            <a:off x="6919415" y="607219"/>
            <a:ext cx="4152686" cy="2500312"/>
          </a:xfrm>
          <a:prstGeom prst="rect">
            <a:avLst/>
          </a:prstGeom>
          <a:ln>
            <a:noFill/>
          </a:ln>
          <a:effectLst>
            <a:outerShdw blurRad="292100" dist="139700" dir="2700000" algn="tl" rotWithShape="0">
              <a:srgbClr val="333333">
                <a:alpha val="65000"/>
              </a:srgbClr>
            </a:outerShdw>
          </a:effectLst>
        </p:spPr>
      </p:pic>
      <p:sp>
        <p:nvSpPr>
          <p:cNvPr id="4" name="Rectangle 3"/>
          <p:cNvSpPr txBox="1">
            <a:spLocks noChangeArrowheads="1"/>
          </p:cNvSpPr>
          <p:nvPr/>
        </p:nvSpPr>
        <p:spPr>
          <a:xfrm>
            <a:off x="285750" y="1857375"/>
            <a:ext cx="11720674" cy="4497388"/>
          </a:xfrm>
          <a:prstGeom prst="rect">
            <a:avLst/>
          </a:prstGeom>
        </p:spPr>
        <p:txBody>
          <a:bodyPr/>
          <a:lstStyle/>
          <a:p>
            <a:pPr marL="342900" indent="-342900">
              <a:lnSpc>
                <a:spcPct val="90000"/>
              </a:lnSpc>
              <a:spcBef>
                <a:spcPct val="20000"/>
              </a:spcBef>
              <a:defRPr/>
            </a:pPr>
            <a:r>
              <a:rPr lang="es-MX" sz="2400" b="1" kern="0" dirty="0">
                <a:solidFill>
                  <a:srgbClr val="006699"/>
                </a:solidFill>
                <a:effectLst>
                  <a:outerShdw blurRad="38100" dist="38100" dir="2700000" algn="tl">
                    <a:srgbClr val="000000">
                      <a:alpha val="43137"/>
                    </a:srgbClr>
                  </a:outerShdw>
                </a:effectLst>
                <a:latin typeface="+mn-lt"/>
              </a:rPr>
              <a:t>    </a:t>
            </a:r>
            <a:r>
              <a:rPr lang="es-MX" sz="2800" b="1" kern="0" dirty="0">
                <a:solidFill>
                  <a:srgbClr val="006699"/>
                </a:solidFill>
                <a:latin typeface="+mn-lt"/>
              </a:rPr>
              <a:t>Exploración física completa</a:t>
            </a:r>
            <a:endParaRPr lang="es-MX" sz="2800" kern="0" dirty="0">
              <a:solidFill>
                <a:srgbClr val="006699"/>
              </a:solidFill>
              <a:latin typeface="+mn-lt"/>
            </a:endParaRPr>
          </a:p>
          <a:p>
            <a:pPr marL="342900" indent="-342900">
              <a:lnSpc>
                <a:spcPct val="90000"/>
              </a:lnSpc>
              <a:spcBef>
                <a:spcPct val="20000"/>
              </a:spcBef>
              <a:defRPr/>
            </a:pPr>
            <a:endParaRPr lang="es-MX" sz="2400" kern="0" dirty="0">
              <a:solidFill>
                <a:srgbClr val="006699"/>
              </a:solidFill>
              <a:latin typeface="+mn-lt"/>
            </a:endParaRPr>
          </a:p>
          <a:p>
            <a:pPr marL="342900" indent="-342900">
              <a:lnSpc>
                <a:spcPct val="90000"/>
              </a:lnSpc>
              <a:spcBef>
                <a:spcPct val="20000"/>
              </a:spcBef>
              <a:buFont typeface="Arial" pitchFamily="34" charset="0"/>
              <a:buChar char="•"/>
              <a:defRPr/>
            </a:pPr>
            <a:r>
              <a:rPr lang="es-MX" sz="2400" kern="0" dirty="0">
                <a:solidFill>
                  <a:srgbClr val="006699"/>
                </a:solidFill>
                <a:latin typeface="+mn-lt"/>
              </a:rPr>
              <a:t>Signos vitales</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Examen regional : Corazón, pulmón, </a:t>
            </a:r>
            <a:r>
              <a:rPr lang="es-MX" sz="2400" kern="0" dirty="0" err="1">
                <a:solidFill>
                  <a:srgbClr val="006699"/>
                </a:solidFill>
                <a:latin typeface="+mn-lt"/>
              </a:rPr>
              <a:t>etc</a:t>
            </a:r>
            <a:r>
              <a:rPr lang="es-MX" sz="2400" kern="0" dirty="0">
                <a:solidFill>
                  <a:srgbClr val="006699"/>
                </a:solidFill>
                <a:latin typeface="+mn-lt"/>
              </a:rPr>
              <a:t> </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 No olvidar p</a:t>
            </a:r>
            <a:r>
              <a:rPr lang="es-MX" sz="2400" kern="0" dirty="0" err="1">
                <a:solidFill>
                  <a:srgbClr val="006699"/>
                </a:solidFill>
                <a:latin typeface="+mn-lt"/>
              </a:rPr>
              <a:t>iel</a:t>
            </a:r>
            <a:r>
              <a:rPr lang="es-MX" sz="2400" kern="0" dirty="0">
                <a:solidFill>
                  <a:srgbClr val="006699"/>
                </a:solidFill>
                <a:latin typeface="+mn-lt"/>
              </a:rPr>
              <a:t> , mucosas</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Revisar todas las cavidades</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Punta de pelo – punta de pie</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Revisión las veces que sean necesarias</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Protección al paciente y al examinador</a:t>
            </a:r>
          </a:p>
          <a:p>
            <a:pPr marL="342900" indent="-342900">
              <a:lnSpc>
                <a:spcPct val="90000"/>
              </a:lnSpc>
              <a:spcBef>
                <a:spcPct val="20000"/>
              </a:spcBef>
              <a:buFontTx/>
              <a:buBlip>
                <a:blip r:embed="rId4"/>
              </a:buBlip>
              <a:defRPr/>
            </a:pPr>
            <a:endParaRPr lang="es-MX" sz="2800" kern="0" dirty="0">
              <a:solidFill>
                <a:srgbClr val="006699"/>
              </a:solidFill>
              <a:latin typeface="+mn-lt"/>
            </a:endParaRPr>
          </a:p>
          <a:p>
            <a:pPr marL="342900" indent="-342900">
              <a:lnSpc>
                <a:spcPct val="90000"/>
              </a:lnSpc>
              <a:spcBef>
                <a:spcPct val="20000"/>
              </a:spcBef>
              <a:buFontTx/>
              <a:buBlip>
                <a:blip r:embed="rId4"/>
              </a:buBlip>
              <a:defRPr/>
            </a:pPr>
            <a:endParaRPr lang="es-ES" sz="2800" kern="0" dirty="0">
              <a:solidFill>
                <a:srgbClr val="006699"/>
              </a:solidFill>
              <a:latin typeface="+mn-lt"/>
            </a:endParaRPr>
          </a:p>
        </p:txBody>
      </p:sp>
    </p:spTree>
    <p:extLst>
      <p:ext uri="{BB962C8B-B14F-4D97-AF65-F5344CB8AC3E}">
        <p14:creationId xmlns:p14="http://schemas.microsoft.com/office/powerpoint/2010/main" val="1864512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http://www.gefor.4t.com/concurso/bacteriologia/clostridiumperfringens6.jpg">
            <a:hlinkClick r:id="rId2"/>
          </p:cNvPr>
          <p:cNvPicPr>
            <a:picLocks noChangeAspect="1" noChangeArrowheads="1"/>
          </p:cNvPicPr>
          <p:nvPr/>
        </p:nvPicPr>
        <p:blipFill>
          <a:blip r:embed="rId3"/>
          <a:srcRect/>
          <a:stretch>
            <a:fillRect/>
          </a:stretch>
        </p:blipFill>
        <p:spPr bwMode="auto">
          <a:xfrm>
            <a:off x="8475259" y="662182"/>
            <a:ext cx="3452883" cy="2231143"/>
          </a:xfrm>
          <a:prstGeom prst="rect">
            <a:avLst/>
          </a:prstGeom>
          <a:ln>
            <a:noFill/>
          </a:ln>
          <a:effectLst>
            <a:outerShdw blurRad="292100" dist="139700" dir="2700000" algn="tl" rotWithShape="0">
              <a:srgbClr val="333333">
                <a:alpha val="65000"/>
              </a:srgbClr>
            </a:outerShdw>
          </a:effectLst>
        </p:spPr>
      </p:pic>
      <p:sp>
        <p:nvSpPr>
          <p:cNvPr id="3" name="Rectangle 3"/>
          <p:cNvSpPr txBox="1">
            <a:spLocks noChangeArrowheads="1"/>
          </p:cNvSpPr>
          <p:nvPr/>
        </p:nvSpPr>
        <p:spPr>
          <a:xfrm>
            <a:off x="285719" y="2071678"/>
            <a:ext cx="10837205" cy="4500562"/>
          </a:xfrm>
          <a:prstGeom prst="rect">
            <a:avLst/>
          </a:prstGeom>
        </p:spPr>
        <p:txBody>
          <a:bodyPr/>
          <a:lstStyle/>
          <a:p>
            <a:pPr marL="342900" indent="-342900">
              <a:lnSpc>
                <a:spcPct val="80000"/>
              </a:lnSpc>
              <a:spcBef>
                <a:spcPct val="20000"/>
              </a:spcBef>
              <a:defRPr/>
            </a:pPr>
            <a:r>
              <a:rPr lang="es-MX" sz="2400" b="1" kern="0" dirty="0">
                <a:solidFill>
                  <a:srgbClr val="006699"/>
                </a:solidFill>
                <a:latin typeface="+mn-lt"/>
              </a:rPr>
              <a:t>     </a:t>
            </a:r>
            <a:endParaRPr lang="es-MX" sz="2800" b="1" kern="0" dirty="0">
              <a:solidFill>
                <a:srgbClr val="006699"/>
              </a:solidFill>
              <a:latin typeface="+mn-lt"/>
            </a:endParaRPr>
          </a:p>
          <a:p>
            <a:pPr marL="342900" indent="-342900">
              <a:lnSpc>
                <a:spcPct val="80000"/>
              </a:lnSpc>
              <a:spcBef>
                <a:spcPct val="20000"/>
              </a:spcBef>
              <a:buFont typeface="Arial" pitchFamily="34" charset="0"/>
              <a:buChar char="•"/>
              <a:defRPr/>
            </a:pPr>
            <a:r>
              <a:rPr lang="es-MX" sz="2400" kern="0" dirty="0">
                <a:solidFill>
                  <a:srgbClr val="006699"/>
                </a:solidFill>
                <a:latin typeface="+mn-lt"/>
              </a:rPr>
              <a:t>En el menor tiempo posible, menor </a:t>
            </a:r>
          </a:p>
          <a:p>
            <a:pPr marL="342900" indent="-342900">
              <a:lnSpc>
                <a:spcPct val="80000"/>
              </a:lnSpc>
              <a:spcBef>
                <a:spcPct val="20000"/>
              </a:spcBef>
              <a:defRPr/>
            </a:pPr>
            <a:r>
              <a:rPr lang="es-MX" sz="2400" kern="0" dirty="0">
                <a:solidFill>
                  <a:srgbClr val="006699"/>
                </a:solidFill>
                <a:latin typeface="+mn-lt"/>
              </a:rPr>
              <a:t>    costo y  menos molesto para el paciente</a:t>
            </a:r>
          </a:p>
          <a:p>
            <a:pPr marL="342900" indent="-342900">
              <a:lnSpc>
                <a:spcPct val="80000"/>
              </a:lnSpc>
              <a:spcBef>
                <a:spcPct val="20000"/>
              </a:spcBef>
              <a:buFont typeface="Arial" pitchFamily="34" charset="0"/>
              <a:buChar char="•"/>
              <a:defRPr/>
            </a:pPr>
            <a:r>
              <a:rPr lang="es-MX" sz="2400" kern="0" dirty="0" err="1">
                <a:solidFill>
                  <a:srgbClr val="006699"/>
                </a:solidFill>
                <a:latin typeface="+mn-lt"/>
              </a:rPr>
              <a:t>Gram</a:t>
            </a:r>
            <a:r>
              <a:rPr lang="es-MX" sz="2400" kern="0" dirty="0">
                <a:solidFill>
                  <a:srgbClr val="006699"/>
                </a:solidFill>
                <a:latin typeface="+mn-lt"/>
              </a:rPr>
              <a:t> coherente con el cultivo (bacteria de difícil cultivo o anaerobia</a:t>
            </a:r>
          </a:p>
          <a:p>
            <a:pPr marL="342900" indent="-342900">
              <a:lnSpc>
                <a:spcPct val="80000"/>
              </a:lnSpc>
              <a:spcBef>
                <a:spcPct val="20000"/>
              </a:spcBef>
              <a:buFont typeface="Arial" pitchFamily="34" charset="0"/>
              <a:buChar char="•"/>
              <a:defRPr/>
            </a:pPr>
            <a:r>
              <a:rPr lang="es-MX" sz="2400" kern="0" dirty="0">
                <a:solidFill>
                  <a:srgbClr val="006699"/>
                </a:solidFill>
                <a:latin typeface="+mn-lt"/>
              </a:rPr>
              <a:t>Transporte </a:t>
            </a:r>
          </a:p>
          <a:p>
            <a:pPr marL="342900" indent="-342900">
              <a:lnSpc>
                <a:spcPct val="80000"/>
              </a:lnSpc>
              <a:spcBef>
                <a:spcPct val="20000"/>
              </a:spcBef>
              <a:buFont typeface="Arial" pitchFamily="34" charset="0"/>
              <a:buChar char="•"/>
              <a:defRPr/>
            </a:pPr>
            <a:r>
              <a:rPr lang="es-MX" sz="2400" kern="0" dirty="0" smtClean="0">
                <a:solidFill>
                  <a:srgbClr val="006699"/>
                </a:solidFill>
                <a:latin typeface="+mn-lt"/>
              </a:rPr>
              <a:t>Los </a:t>
            </a:r>
            <a:r>
              <a:rPr lang="es-MX" sz="2400" kern="0" dirty="0">
                <a:solidFill>
                  <a:srgbClr val="006699"/>
                </a:solidFill>
                <a:latin typeface="+mn-lt"/>
              </a:rPr>
              <a:t>antígenos a veces se pueden detectar en los líquidos corporales aunque los cultivos sean negativos</a:t>
            </a:r>
          </a:p>
          <a:p>
            <a:pPr marL="342900" indent="-342900">
              <a:lnSpc>
                <a:spcPct val="80000"/>
              </a:lnSpc>
              <a:spcBef>
                <a:spcPct val="20000"/>
              </a:spcBef>
              <a:buFont typeface="Arial" pitchFamily="34" charset="0"/>
              <a:buChar char="•"/>
              <a:defRPr/>
            </a:pPr>
            <a:r>
              <a:rPr lang="es-MX" sz="2400" kern="0" dirty="0">
                <a:solidFill>
                  <a:srgbClr val="006699"/>
                </a:solidFill>
                <a:latin typeface="+mn-lt"/>
              </a:rPr>
              <a:t>Técnicas modernas como reacción en cadena de la polimerasa amplifican el DNA extraño</a:t>
            </a:r>
          </a:p>
          <a:p>
            <a:pPr marL="342900" indent="-342900">
              <a:lnSpc>
                <a:spcPct val="80000"/>
              </a:lnSpc>
              <a:spcBef>
                <a:spcPct val="20000"/>
              </a:spcBef>
              <a:buFontTx/>
              <a:buBlip>
                <a:blip r:embed="rId4"/>
              </a:buBlip>
              <a:defRPr/>
            </a:pPr>
            <a:endParaRPr lang="es-ES" sz="2400" kern="0" dirty="0">
              <a:solidFill>
                <a:srgbClr val="006699"/>
              </a:solidFill>
              <a:latin typeface="+mn-lt"/>
            </a:endParaRPr>
          </a:p>
        </p:txBody>
      </p:sp>
      <p:sp>
        <p:nvSpPr>
          <p:cNvPr id="4" name="3 CuadroTexto"/>
          <p:cNvSpPr txBox="1"/>
          <p:nvPr/>
        </p:nvSpPr>
        <p:spPr>
          <a:xfrm>
            <a:off x="857250" y="1214438"/>
            <a:ext cx="7441408" cy="523875"/>
          </a:xfrm>
          <a:prstGeom prst="rect">
            <a:avLst/>
          </a:prstGeom>
          <a:noFill/>
        </p:spPr>
        <p:txBody>
          <a:bodyPr wrap="square">
            <a:spAutoFit/>
          </a:bodyPr>
          <a:lstStyle/>
          <a:p>
            <a:pPr>
              <a:defRPr/>
            </a:pPr>
            <a:r>
              <a:rPr lang="es-MX" sz="2800" b="1" kern="0" dirty="0">
                <a:solidFill>
                  <a:srgbClr val="006699"/>
                </a:solidFill>
                <a:latin typeface="+mn-lt"/>
              </a:rPr>
              <a:t>Confirmación diagnostica</a:t>
            </a:r>
            <a:endParaRPr lang="es-ES" sz="2800" dirty="0">
              <a:solidFill>
                <a:srgbClr val="006699"/>
              </a:solidFill>
              <a:latin typeface="+mn-lt"/>
            </a:endParaRPr>
          </a:p>
        </p:txBody>
      </p:sp>
    </p:spTree>
    <p:extLst>
      <p:ext uri="{BB962C8B-B14F-4D97-AF65-F5344CB8AC3E}">
        <p14:creationId xmlns:p14="http://schemas.microsoft.com/office/powerpoint/2010/main" val="17994448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cgcj_pastillas"/>
          <p:cNvPicPr>
            <a:picLocks noChangeAspect="1" noChangeArrowheads="1"/>
          </p:cNvPicPr>
          <p:nvPr/>
        </p:nvPicPr>
        <p:blipFill>
          <a:blip r:embed="rId2"/>
          <a:srcRect/>
          <a:stretch>
            <a:fillRect/>
          </a:stretch>
        </p:blipFill>
        <p:spPr bwMode="auto">
          <a:xfrm>
            <a:off x="7574508" y="614149"/>
            <a:ext cx="4189862" cy="2622531"/>
          </a:xfrm>
          <a:prstGeom prst="rect">
            <a:avLst/>
          </a:prstGeom>
          <a:ln>
            <a:noFill/>
          </a:ln>
          <a:effectLst>
            <a:outerShdw blurRad="292100" dist="139700" dir="2700000" algn="tl" rotWithShape="0">
              <a:srgbClr val="333333">
                <a:alpha val="65000"/>
              </a:srgbClr>
            </a:outerShdw>
          </a:effectLst>
        </p:spPr>
      </p:pic>
      <p:sp>
        <p:nvSpPr>
          <p:cNvPr id="3" name="Rectangle 2"/>
          <p:cNvSpPr txBox="1">
            <a:spLocks noChangeArrowheads="1"/>
          </p:cNvSpPr>
          <p:nvPr/>
        </p:nvSpPr>
        <p:spPr>
          <a:xfrm>
            <a:off x="1336375" y="1532020"/>
            <a:ext cx="5229552" cy="539668"/>
          </a:xfrm>
          <a:prstGeom prst="rect">
            <a:avLst/>
          </a:prstGeom>
        </p:spPr>
        <p:txBody>
          <a:bodyPr/>
          <a:lstStyle/>
          <a:p>
            <a:pPr algn="r">
              <a:defRPr/>
            </a:pPr>
            <a:r>
              <a:rPr lang="es-MX" sz="3200" b="1" kern="0" dirty="0">
                <a:solidFill>
                  <a:srgbClr val="006699"/>
                </a:solidFill>
                <a:latin typeface="+mn-lt"/>
                <a:ea typeface="+mj-ea"/>
                <a:cs typeface="+mj-cs"/>
              </a:rPr>
              <a:t>Tratamiento</a:t>
            </a:r>
            <a:endParaRPr lang="es-ES" sz="3200" b="1" kern="0" dirty="0">
              <a:solidFill>
                <a:srgbClr val="006699"/>
              </a:solidFill>
              <a:latin typeface="+mn-lt"/>
              <a:ea typeface="+mj-ea"/>
              <a:cs typeface="+mj-cs"/>
            </a:endParaRPr>
          </a:p>
        </p:txBody>
      </p:sp>
      <p:sp>
        <p:nvSpPr>
          <p:cNvPr id="4" name="Rectangle 4"/>
          <p:cNvSpPr txBox="1">
            <a:spLocks noChangeArrowheads="1"/>
          </p:cNvSpPr>
          <p:nvPr/>
        </p:nvSpPr>
        <p:spPr>
          <a:xfrm>
            <a:off x="1127550" y="3110406"/>
            <a:ext cx="9020556" cy="3399577"/>
          </a:xfrm>
          <a:prstGeom prst="rect">
            <a:avLst/>
          </a:prstGeom>
        </p:spPr>
        <p:txBody>
          <a:bodyPr/>
          <a:lstStyle/>
          <a:p>
            <a:pPr marL="342900" indent="-342900">
              <a:lnSpc>
                <a:spcPct val="90000"/>
              </a:lnSpc>
              <a:spcBef>
                <a:spcPct val="20000"/>
              </a:spcBef>
              <a:buFont typeface="Arial" pitchFamily="34" charset="0"/>
              <a:buChar char="•"/>
              <a:defRPr/>
            </a:pPr>
            <a:r>
              <a:rPr lang="es-MX" sz="2400" kern="0" dirty="0">
                <a:solidFill>
                  <a:srgbClr val="006699"/>
                </a:solidFill>
                <a:latin typeface="+mn-lt"/>
              </a:rPr>
              <a:t>Asumir la máxima </a:t>
            </a:r>
            <a:r>
              <a:rPr lang="es-MX" sz="2400" i="1" kern="0" dirty="0" err="1">
                <a:solidFill>
                  <a:srgbClr val="006699"/>
                </a:solidFill>
                <a:latin typeface="+mn-lt"/>
              </a:rPr>
              <a:t>Primum</a:t>
            </a:r>
            <a:r>
              <a:rPr lang="es-MX" sz="2400" i="1" kern="0" dirty="0">
                <a:solidFill>
                  <a:srgbClr val="006699"/>
                </a:solidFill>
                <a:latin typeface="+mn-lt"/>
              </a:rPr>
              <a:t> non </a:t>
            </a:r>
            <a:r>
              <a:rPr lang="es-MX" sz="2400" i="1" kern="0" dirty="0" err="1">
                <a:solidFill>
                  <a:srgbClr val="006699"/>
                </a:solidFill>
                <a:latin typeface="+mn-lt"/>
              </a:rPr>
              <a:t>nocere</a:t>
            </a:r>
            <a:endParaRPr lang="es-MX" sz="2400" i="1" kern="0" dirty="0">
              <a:solidFill>
                <a:srgbClr val="006699"/>
              </a:solidFill>
              <a:latin typeface="+mn-lt"/>
            </a:endParaRPr>
          </a:p>
          <a:p>
            <a:pPr marL="342900" indent="-342900">
              <a:lnSpc>
                <a:spcPct val="90000"/>
              </a:lnSpc>
              <a:spcBef>
                <a:spcPct val="20000"/>
              </a:spcBef>
              <a:buFont typeface="Arial" pitchFamily="34" charset="0"/>
              <a:buChar char="•"/>
              <a:defRPr/>
            </a:pPr>
            <a:r>
              <a:rPr lang="es-MX" sz="2400" kern="0" dirty="0">
                <a:solidFill>
                  <a:srgbClr val="006699"/>
                </a:solidFill>
                <a:latin typeface="+mn-lt"/>
              </a:rPr>
              <a:t>Riesgo – Beneficio</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Infecciones graves a menudo se debe iniciar tratamiento empírico antes de aislar agente causal</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Juicio clínico minucioso</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No usar antimicrobianos ante procesos que curan espontáneamente</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Recordar la toxicidad del fármaco</a:t>
            </a:r>
          </a:p>
          <a:p>
            <a:pPr marL="342900" indent="-342900">
              <a:lnSpc>
                <a:spcPct val="90000"/>
              </a:lnSpc>
              <a:spcBef>
                <a:spcPct val="20000"/>
              </a:spcBef>
              <a:buFont typeface="Arial" pitchFamily="34" charset="0"/>
              <a:buChar char="•"/>
              <a:defRPr/>
            </a:pPr>
            <a:r>
              <a:rPr lang="es-MX" sz="2400" kern="0" dirty="0">
                <a:solidFill>
                  <a:srgbClr val="006699"/>
                </a:solidFill>
                <a:latin typeface="+mn-lt"/>
              </a:rPr>
              <a:t>Reacciones alérgicas</a:t>
            </a:r>
            <a:endParaRPr lang="es-ES" sz="2400" kern="0" dirty="0">
              <a:solidFill>
                <a:srgbClr val="006699"/>
              </a:solidFill>
              <a:latin typeface="+mn-lt"/>
            </a:endParaRPr>
          </a:p>
        </p:txBody>
      </p:sp>
      <p:pic>
        <p:nvPicPr>
          <p:cNvPr id="5" name="4 Imagen" descr="images11.jpg"/>
          <p:cNvPicPr>
            <a:picLocks noChangeAspect="1"/>
          </p:cNvPicPr>
          <p:nvPr/>
        </p:nvPicPr>
        <p:blipFill>
          <a:blip r:embed="rId3"/>
          <a:stretch>
            <a:fillRect/>
          </a:stretch>
        </p:blipFill>
        <p:spPr>
          <a:xfrm>
            <a:off x="-1" y="529911"/>
            <a:ext cx="2565779" cy="2113239"/>
          </a:xfrm>
          <a:prstGeom prst="rect">
            <a:avLst/>
          </a:prstGeom>
        </p:spPr>
      </p:pic>
    </p:spTree>
    <p:extLst>
      <p:ext uri="{BB962C8B-B14F-4D97-AF65-F5344CB8AC3E}">
        <p14:creationId xmlns:p14="http://schemas.microsoft.com/office/powerpoint/2010/main" val="8802182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22011" y="1279256"/>
            <a:ext cx="9136137" cy="3929079"/>
          </a:xfrm>
          <a:prstGeom prst="rect">
            <a:avLst/>
          </a:prstGeom>
        </p:spPr>
        <p:txBody>
          <a:bodyPr/>
          <a:lstStyle/>
          <a:p>
            <a:pPr>
              <a:lnSpc>
                <a:spcPct val="80000"/>
              </a:lnSpc>
              <a:spcBef>
                <a:spcPct val="20000"/>
              </a:spcBef>
              <a:defRPr/>
            </a:pPr>
            <a:r>
              <a:rPr lang="es-MX" sz="3200" kern="0" dirty="0" smtClean="0">
                <a:solidFill>
                  <a:srgbClr val="006699"/>
                </a:solidFill>
                <a:latin typeface="+mn-lt"/>
              </a:rPr>
              <a:t>Tratamiento especifico</a:t>
            </a:r>
          </a:p>
          <a:p>
            <a:pPr marL="342900" indent="-342900">
              <a:lnSpc>
                <a:spcPct val="80000"/>
              </a:lnSpc>
              <a:spcBef>
                <a:spcPct val="20000"/>
              </a:spcBef>
              <a:defRPr/>
            </a:pPr>
            <a:endParaRPr lang="es-MX" sz="2400" kern="0" dirty="0">
              <a:solidFill>
                <a:srgbClr val="006699"/>
              </a:solidFill>
              <a:latin typeface="+mn-lt"/>
            </a:endParaRPr>
          </a:p>
          <a:p>
            <a:pPr marL="342900" indent="-342900">
              <a:lnSpc>
                <a:spcPct val="150000"/>
              </a:lnSpc>
              <a:spcBef>
                <a:spcPct val="20000"/>
              </a:spcBef>
              <a:buFont typeface="Arial" pitchFamily="34" charset="0"/>
              <a:buChar char="•"/>
              <a:defRPr/>
            </a:pPr>
            <a:r>
              <a:rPr lang="es-MX" sz="2400" kern="0" dirty="0">
                <a:solidFill>
                  <a:srgbClr val="006699"/>
                </a:solidFill>
                <a:latin typeface="+mn-lt"/>
              </a:rPr>
              <a:t>Drenaje percutáneo o quirúrgico </a:t>
            </a:r>
          </a:p>
          <a:p>
            <a:pPr marL="342900" indent="-342900">
              <a:lnSpc>
                <a:spcPct val="150000"/>
              </a:lnSpc>
              <a:spcBef>
                <a:spcPct val="20000"/>
              </a:spcBef>
              <a:buFont typeface="Arial" pitchFamily="34" charset="0"/>
              <a:buChar char="•"/>
              <a:defRPr/>
            </a:pPr>
            <a:r>
              <a:rPr lang="es-MX" sz="2400" kern="0" dirty="0">
                <a:solidFill>
                  <a:srgbClr val="006699"/>
                </a:solidFill>
                <a:latin typeface="+mn-lt"/>
              </a:rPr>
              <a:t> abscesos</a:t>
            </a:r>
          </a:p>
          <a:p>
            <a:pPr marL="342900" indent="-342900">
              <a:lnSpc>
                <a:spcPct val="150000"/>
              </a:lnSpc>
              <a:spcBef>
                <a:spcPct val="20000"/>
              </a:spcBef>
              <a:buFont typeface="Arial" pitchFamily="34" charset="0"/>
              <a:buChar char="•"/>
              <a:defRPr/>
            </a:pPr>
            <a:r>
              <a:rPr lang="es-MX" sz="2400" kern="0" dirty="0">
                <a:solidFill>
                  <a:srgbClr val="006699"/>
                </a:solidFill>
                <a:latin typeface="+mn-lt"/>
              </a:rPr>
              <a:t>Retiro de cuerpos extraños infectados</a:t>
            </a:r>
          </a:p>
          <a:p>
            <a:pPr marL="342900" indent="-342900">
              <a:lnSpc>
                <a:spcPct val="150000"/>
              </a:lnSpc>
              <a:spcBef>
                <a:spcPct val="20000"/>
              </a:spcBef>
              <a:buFont typeface="Arial" pitchFamily="34" charset="0"/>
              <a:buChar char="•"/>
              <a:defRPr/>
            </a:pPr>
            <a:r>
              <a:rPr lang="es-MX" sz="2400" kern="0" dirty="0">
                <a:solidFill>
                  <a:srgbClr val="006699"/>
                </a:solidFill>
                <a:latin typeface="+mn-lt"/>
              </a:rPr>
              <a:t>Tratamiento quirúrgico primario</a:t>
            </a:r>
          </a:p>
          <a:p>
            <a:pPr marL="342900" indent="-342900">
              <a:lnSpc>
                <a:spcPct val="150000"/>
              </a:lnSpc>
              <a:spcBef>
                <a:spcPct val="20000"/>
              </a:spcBef>
              <a:buFont typeface="Arial" pitchFamily="34" charset="0"/>
              <a:buChar char="•"/>
              <a:defRPr/>
            </a:pPr>
            <a:r>
              <a:rPr lang="es-MX" sz="2400" kern="0" dirty="0" err="1">
                <a:solidFill>
                  <a:srgbClr val="006699"/>
                </a:solidFill>
                <a:latin typeface="+mn-lt"/>
              </a:rPr>
              <a:t>Inmunomoduladores</a:t>
            </a:r>
            <a:r>
              <a:rPr lang="es-MX" sz="2400" kern="0" dirty="0">
                <a:solidFill>
                  <a:srgbClr val="006699"/>
                </a:solidFill>
                <a:latin typeface="+mn-lt"/>
              </a:rPr>
              <a:t> : Glucocorticoides, Proteína C activada, inhibidores de las prostaglandinas, FNT, </a:t>
            </a:r>
          </a:p>
          <a:p>
            <a:pPr marL="342900" indent="-342900">
              <a:lnSpc>
                <a:spcPct val="150000"/>
              </a:lnSpc>
              <a:spcBef>
                <a:spcPct val="20000"/>
              </a:spcBef>
              <a:buFont typeface="Arial" pitchFamily="34" charset="0"/>
              <a:buChar char="•"/>
              <a:defRPr/>
            </a:pPr>
            <a:r>
              <a:rPr lang="es-MX" sz="2400" kern="0" dirty="0">
                <a:solidFill>
                  <a:srgbClr val="006699"/>
                </a:solidFill>
                <a:latin typeface="+mn-lt"/>
              </a:rPr>
              <a:t>Inmunoglobulinas específicas : rabia, tétanos, CMV</a:t>
            </a:r>
          </a:p>
          <a:p>
            <a:pPr marL="342900" indent="-342900">
              <a:lnSpc>
                <a:spcPct val="150000"/>
              </a:lnSpc>
              <a:spcBef>
                <a:spcPct val="20000"/>
              </a:spcBef>
              <a:defRPr/>
            </a:pPr>
            <a:endParaRPr lang="es-ES" sz="2800" kern="0" dirty="0">
              <a:solidFill>
                <a:srgbClr val="006699"/>
              </a:solidFill>
              <a:latin typeface="+mn-lt"/>
            </a:endParaRPr>
          </a:p>
        </p:txBody>
      </p:sp>
      <p:pic>
        <p:nvPicPr>
          <p:cNvPr id="3" name="Picture 4" descr="fig5DIAPO15fasceitis"/>
          <p:cNvPicPr>
            <a:picLocks noChangeAspect="1" noChangeArrowheads="1"/>
          </p:cNvPicPr>
          <p:nvPr/>
        </p:nvPicPr>
        <p:blipFill>
          <a:blip r:embed="rId2"/>
          <a:srcRect r="47137"/>
          <a:stretch>
            <a:fillRect/>
          </a:stretch>
        </p:blipFill>
        <p:spPr bwMode="auto">
          <a:xfrm>
            <a:off x="8149844" y="586854"/>
            <a:ext cx="3711003" cy="2957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36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Prevención</a:t>
            </a:r>
            <a:endParaRPr lang="es-MX" dirty="0"/>
          </a:p>
        </p:txBody>
      </p:sp>
      <p:pic>
        <p:nvPicPr>
          <p:cNvPr id="15362" name="Picture 2" descr="Resultado de imagen para prevencion de influenz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569"/>
          <a:stretch/>
        </p:blipFill>
        <p:spPr bwMode="auto">
          <a:xfrm>
            <a:off x="4557106" y="702156"/>
            <a:ext cx="7053701" cy="581443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sultado de imagen para vacuna influenz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81192" y="1967162"/>
            <a:ext cx="3215611" cy="194045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esultado de imagen para mascarillas rígidas y mascarillas N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599" y="4462660"/>
            <a:ext cx="1691954" cy="1691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4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4000" dirty="0" smtClean="0"/>
              <a:t>GENERALIDADES</a:t>
            </a:r>
            <a:endParaRPr lang="es-EC" sz="4000" dirty="0"/>
          </a:p>
        </p:txBody>
      </p:sp>
      <p:sp>
        <p:nvSpPr>
          <p:cNvPr id="4" name="1 Título"/>
          <p:cNvSpPr txBox="1">
            <a:spLocks/>
          </p:cNvSpPr>
          <p:nvPr/>
        </p:nvSpPr>
        <p:spPr>
          <a:xfrm>
            <a:off x="1498242" y="846138"/>
            <a:ext cx="79248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sz="3000" b="0" i="0" u="none" strike="noStrike" kern="1200" cap="all" spc="50" normalizeH="0" baseline="0" noProof="0" dirty="0">
              <a:ln>
                <a:noFill/>
              </a:ln>
              <a:solidFill>
                <a:schemeClr val="tx1"/>
              </a:solidFill>
              <a:effectLst/>
              <a:uLnTx/>
              <a:uFillTx/>
              <a:latin typeface="+mj-lt"/>
              <a:ea typeface="+mj-ea"/>
              <a:cs typeface="+mj-cs"/>
            </a:endParaRPr>
          </a:p>
        </p:txBody>
      </p:sp>
      <p:sp>
        <p:nvSpPr>
          <p:cNvPr id="6" name="5 Rectángulo"/>
          <p:cNvSpPr/>
          <p:nvPr/>
        </p:nvSpPr>
        <p:spPr>
          <a:xfrm>
            <a:off x="7892219" y="2593073"/>
            <a:ext cx="3899447" cy="3849243"/>
          </a:xfrm>
          <a:prstGeom prst="rect">
            <a:avLst/>
          </a:prstGeom>
          <a:blipFill rotWithShape="0">
            <a:blip r:embed="rId2"/>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6 Rectángulo"/>
          <p:cNvSpPr/>
          <p:nvPr/>
        </p:nvSpPr>
        <p:spPr>
          <a:xfrm>
            <a:off x="365006" y="2565776"/>
            <a:ext cx="7264092" cy="3108543"/>
          </a:xfrm>
          <a:prstGeom prst="rect">
            <a:avLst/>
          </a:prstGeom>
        </p:spPr>
        <p:txBody>
          <a:bodyPr wrap="square">
            <a:spAutoFit/>
          </a:bodyPr>
          <a:lstStyle/>
          <a:p>
            <a:pPr lvl="0" algn="just"/>
            <a:r>
              <a:rPr lang="es-ES_tradnl" sz="2800" spc="30" dirty="0" smtClean="0"/>
              <a:t>Las actividades humanas, principalmente la industrialización, han producido cambios en las condiciones ambientales y en la calidad del agua, tierra, aire y alimentos</a:t>
            </a:r>
            <a:endParaRPr lang="es-MX" sz="2800" dirty="0" smtClean="0"/>
          </a:p>
          <a:p>
            <a:pPr lvl="0" algn="just"/>
            <a:endParaRPr lang="es-MX" sz="2800" dirty="0" smtClean="0"/>
          </a:p>
          <a:p>
            <a:pPr lvl="0" algn="just"/>
            <a:r>
              <a:rPr lang="es-MX" sz="2800" dirty="0" smtClean="0"/>
              <a:t>Empeoramiento de las condiciones de vida</a:t>
            </a:r>
          </a:p>
          <a:p>
            <a:pPr lvl="0" algn="just"/>
            <a:endParaRPr lang="es-MX" sz="28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721" y="31750"/>
            <a:ext cx="4286250" cy="256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340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cstate="print">
            <a:extLst>
              <a:ext uri="{BEBA8EAE-BF5A-486C-A8C5-ECC9F3942E4B}">
                <a14:imgProps xmlns:a14="http://schemas.microsoft.com/office/drawing/2010/main">
                  <a14:imgLayer r:embed="rId3">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26069" t="32225" r="18742" b="16745"/>
          <a:stretch/>
        </p:blipFill>
        <p:spPr bwMode="auto">
          <a:xfrm>
            <a:off x="914400" y="1783330"/>
            <a:ext cx="10376779" cy="5005851"/>
          </a:xfrm>
          <a:prstGeom prst="rect">
            <a:avLst/>
          </a:prstGeom>
          <a:ln>
            <a:noFill/>
          </a:ln>
          <a:effectLst/>
          <a:extLst>
            <a:ext uri="{53640926-AAD7-44D8-BBD7-CCE9431645EC}">
              <a14:shadowObscured xmlns:a14="http://schemas.microsoft.com/office/drawing/2010/main"/>
            </a:ext>
          </a:extLst>
        </p:spPr>
      </p:pic>
      <p:sp>
        <p:nvSpPr>
          <p:cNvPr id="5" name="4 Rectángulo"/>
          <p:cNvSpPr/>
          <p:nvPr/>
        </p:nvSpPr>
        <p:spPr>
          <a:xfrm>
            <a:off x="285720" y="510243"/>
            <a:ext cx="11906280" cy="1341906"/>
          </a:xfrm>
          <a:prstGeom prst="rect">
            <a:avLst/>
          </a:prstGeom>
        </p:spPr>
        <p:txBody>
          <a:bodyPr wrap="square">
            <a:spAutoFit/>
          </a:bodyPr>
          <a:lstStyle/>
          <a:p>
            <a:pPr marL="457200" indent="-457200" algn="ctr" fontAlgn="auto">
              <a:lnSpc>
                <a:spcPct val="90000"/>
              </a:lnSpc>
              <a:spcBef>
                <a:spcPct val="20000"/>
              </a:spcBef>
              <a:spcAft>
                <a:spcPts val="0"/>
              </a:spcAft>
              <a:buClr>
                <a:schemeClr val="accent3"/>
              </a:buClr>
              <a:buSzPct val="95000"/>
              <a:buFont typeface="Wingdings" panose="05000000000000000000" pitchFamily="2" charset="2"/>
              <a:buChar char="Ø"/>
              <a:defRPr/>
            </a:pPr>
            <a:r>
              <a:rPr lang="es-MX" sz="2800" b="1" dirty="0" smtClean="0">
                <a:solidFill>
                  <a:schemeClr val="bg1"/>
                </a:solidFill>
              </a:rPr>
              <a:t>Cambios en la epidemiología de la enfermedades infecciosas</a:t>
            </a:r>
          </a:p>
          <a:p>
            <a:pPr marL="457200" indent="-457200" algn="ctr" fontAlgn="auto">
              <a:lnSpc>
                <a:spcPct val="90000"/>
              </a:lnSpc>
              <a:spcBef>
                <a:spcPct val="20000"/>
              </a:spcBef>
              <a:spcAft>
                <a:spcPts val="0"/>
              </a:spcAft>
              <a:buClr>
                <a:schemeClr val="accent3"/>
              </a:buClr>
              <a:buSzPct val="95000"/>
              <a:buFont typeface="Wingdings" panose="05000000000000000000" pitchFamily="2" charset="2"/>
              <a:buChar char="Ø"/>
              <a:defRPr/>
            </a:pPr>
            <a:r>
              <a:rPr lang="es-MX" sz="2800" b="1" dirty="0" smtClean="0">
                <a:solidFill>
                  <a:schemeClr val="bg1"/>
                </a:solidFill>
              </a:rPr>
              <a:t>Desde la II Guerra mundial se han fabricado antibióticos, antifungicos, antiparasitarios</a:t>
            </a:r>
            <a:endParaRPr lang="es-MX" sz="2800" b="1" dirty="0">
              <a:solidFill>
                <a:schemeClr val="bg1"/>
              </a:solidFill>
            </a:endParaRPr>
          </a:p>
        </p:txBody>
      </p:sp>
      <p:sp>
        <p:nvSpPr>
          <p:cNvPr id="6" name="5 Estrella de 5 puntas"/>
          <p:cNvSpPr/>
          <p:nvPr/>
        </p:nvSpPr>
        <p:spPr>
          <a:xfrm>
            <a:off x="2857488" y="5000636"/>
            <a:ext cx="285752" cy="28575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
        <p:nvSpPr>
          <p:cNvPr id="7" name="6 Estrella de 5 puntas"/>
          <p:cNvSpPr/>
          <p:nvPr/>
        </p:nvSpPr>
        <p:spPr>
          <a:xfrm>
            <a:off x="4500562" y="4143380"/>
            <a:ext cx="285752" cy="28575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
        <p:nvSpPr>
          <p:cNvPr id="8" name="7 Estrella de 5 puntas"/>
          <p:cNvSpPr/>
          <p:nvPr/>
        </p:nvSpPr>
        <p:spPr>
          <a:xfrm>
            <a:off x="6357950" y="3143248"/>
            <a:ext cx="285752" cy="28575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
        <p:nvSpPr>
          <p:cNvPr id="9" name="8 Flecha curvada hacia abajo"/>
          <p:cNvSpPr/>
          <p:nvPr/>
        </p:nvSpPr>
        <p:spPr>
          <a:xfrm rot="20389091">
            <a:off x="2788898" y="4453124"/>
            <a:ext cx="1857388" cy="347057"/>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9 Flecha curvada hacia abajo"/>
          <p:cNvSpPr/>
          <p:nvPr/>
        </p:nvSpPr>
        <p:spPr>
          <a:xfrm rot="20389091">
            <a:off x="4470550" y="3401088"/>
            <a:ext cx="1857388" cy="414944"/>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10 Flecha curvada hacia la izquierda"/>
          <p:cNvSpPr/>
          <p:nvPr/>
        </p:nvSpPr>
        <p:spPr>
          <a:xfrm rot="3893845">
            <a:off x="4766727" y="2808812"/>
            <a:ext cx="1009533" cy="5331960"/>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383170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filis1"/>
          <p:cNvPicPr>
            <a:picLocks noChangeAspect="1" noChangeArrowheads="1"/>
          </p:cNvPicPr>
          <p:nvPr/>
        </p:nvPicPr>
        <p:blipFill>
          <a:blip r:embed="rId2"/>
          <a:srcRect/>
          <a:stretch>
            <a:fillRect/>
          </a:stretch>
        </p:blipFill>
        <p:spPr bwMode="auto">
          <a:xfrm>
            <a:off x="7172696" y="642906"/>
            <a:ext cx="4685980" cy="3000396"/>
          </a:xfrm>
          <a:prstGeom prst="rect">
            <a:avLst/>
          </a:prstGeom>
          <a:ln>
            <a:noFill/>
          </a:ln>
          <a:effectLst>
            <a:outerShdw blurRad="292100" dist="139700" dir="2700000" algn="tl" rotWithShape="0">
              <a:srgbClr val="333333">
                <a:alpha val="65000"/>
              </a:srgbClr>
            </a:outerShdw>
          </a:effectLst>
        </p:spPr>
      </p:pic>
      <p:sp>
        <p:nvSpPr>
          <p:cNvPr id="6" name="Rectangle 3"/>
          <p:cNvSpPr txBox="1">
            <a:spLocks noChangeArrowheads="1"/>
          </p:cNvSpPr>
          <p:nvPr/>
        </p:nvSpPr>
        <p:spPr>
          <a:xfrm>
            <a:off x="486889" y="428604"/>
            <a:ext cx="6258296" cy="6019697"/>
          </a:xfrm>
          <a:prstGeom prst="rect">
            <a:avLst/>
          </a:prstGeom>
        </p:spPr>
        <p:txBody>
          <a:bodyPr/>
          <a:lstStyle/>
          <a:p>
            <a:pPr marL="342900" indent="-342900">
              <a:lnSpc>
                <a:spcPct val="90000"/>
              </a:lnSpc>
              <a:spcBef>
                <a:spcPct val="20000"/>
              </a:spcBef>
              <a:buFont typeface="Wingdings" pitchFamily="2" charset="2"/>
              <a:buChar char="Ø"/>
              <a:defRPr/>
            </a:pPr>
            <a:endParaRPr lang="es-MX" sz="2800" kern="0" dirty="0">
              <a:latin typeface="+mn-lt"/>
            </a:endParaRPr>
          </a:p>
          <a:p>
            <a:pPr marL="342900" indent="-342900" algn="just">
              <a:lnSpc>
                <a:spcPct val="90000"/>
              </a:lnSpc>
              <a:spcBef>
                <a:spcPct val="20000"/>
              </a:spcBef>
              <a:buClr>
                <a:srgbClr val="006699"/>
              </a:buClr>
              <a:buFont typeface="Wingdings" pitchFamily="2" charset="2"/>
              <a:buChar char="Ø"/>
              <a:defRPr/>
            </a:pPr>
            <a:r>
              <a:rPr lang="es-MX" sz="2600" dirty="0">
                <a:latin typeface="+mj-lt"/>
                <a:cs typeface="Arial" pitchFamily="34" charset="0"/>
              </a:rPr>
              <a:t>Aparecimiento de resistencia </a:t>
            </a:r>
            <a:r>
              <a:rPr lang="es-MX" sz="2600" dirty="0" smtClean="0">
                <a:latin typeface="+mj-lt"/>
                <a:cs typeface="Arial" pitchFamily="34" charset="0"/>
              </a:rPr>
              <a:t>alarmante</a:t>
            </a:r>
          </a:p>
          <a:p>
            <a:pPr marL="342900" indent="-342900" algn="just">
              <a:lnSpc>
                <a:spcPct val="90000"/>
              </a:lnSpc>
              <a:spcBef>
                <a:spcPct val="20000"/>
              </a:spcBef>
              <a:buClr>
                <a:srgbClr val="006699"/>
              </a:buClr>
              <a:buFont typeface="Wingdings" pitchFamily="2" charset="2"/>
              <a:buChar char="Ø"/>
              <a:defRPr/>
            </a:pPr>
            <a:endParaRPr lang="es-MX" sz="2600" dirty="0">
              <a:latin typeface="+mj-lt"/>
              <a:cs typeface="Arial" pitchFamily="34" charset="0"/>
            </a:endParaRPr>
          </a:p>
          <a:p>
            <a:pPr marL="342900" indent="-342900" algn="just">
              <a:lnSpc>
                <a:spcPct val="90000"/>
              </a:lnSpc>
              <a:spcBef>
                <a:spcPct val="20000"/>
              </a:spcBef>
              <a:buClr>
                <a:srgbClr val="006699"/>
              </a:buClr>
              <a:buFont typeface="Wingdings" pitchFamily="2" charset="2"/>
              <a:buChar char="Ø"/>
              <a:defRPr/>
            </a:pPr>
            <a:endParaRPr lang="es-MX" sz="2600" dirty="0">
              <a:latin typeface="+mj-lt"/>
              <a:cs typeface="Arial" pitchFamily="34" charset="0"/>
            </a:endParaRPr>
          </a:p>
          <a:p>
            <a:pPr marL="342900" indent="-342900" algn="just">
              <a:lnSpc>
                <a:spcPct val="90000"/>
              </a:lnSpc>
              <a:spcBef>
                <a:spcPct val="20000"/>
              </a:spcBef>
              <a:buClr>
                <a:srgbClr val="006699"/>
              </a:buClr>
              <a:buFont typeface="Wingdings" pitchFamily="2" charset="2"/>
              <a:buChar char="Ø"/>
              <a:defRPr/>
            </a:pPr>
            <a:r>
              <a:rPr lang="es-MX" sz="2600" dirty="0" smtClean="0">
                <a:cs typeface="Arial" pitchFamily="34" charset="0"/>
              </a:rPr>
              <a:t>Resurgimiento </a:t>
            </a:r>
            <a:r>
              <a:rPr lang="es-MX" sz="2600" kern="0" dirty="0" smtClean="0">
                <a:cs typeface="Arial" pitchFamily="34" charset="0"/>
              </a:rPr>
              <a:t>de </a:t>
            </a:r>
            <a:r>
              <a:rPr lang="es-MX" sz="2600" kern="0" dirty="0">
                <a:cs typeface="Arial" pitchFamily="34" charset="0"/>
              </a:rPr>
              <a:t>enfermedades </a:t>
            </a:r>
          </a:p>
          <a:p>
            <a:pPr marL="342900" indent="-342900" algn="just">
              <a:lnSpc>
                <a:spcPct val="90000"/>
              </a:lnSpc>
              <a:spcBef>
                <a:spcPct val="20000"/>
              </a:spcBef>
              <a:buClr>
                <a:srgbClr val="006699"/>
              </a:buClr>
              <a:defRPr/>
            </a:pPr>
            <a:r>
              <a:rPr lang="es-MX" sz="2600" kern="0" dirty="0">
                <a:cs typeface="Arial" pitchFamily="34" charset="0"/>
              </a:rPr>
              <a:t>    que se creyeron </a:t>
            </a:r>
            <a:r>
              <a:rPr lang="es-MX" sz="2600" kern="0" dirty="0" smtClean="0">
                <a:cs typeface="Arial" pitchFamily="34" charset="0"/>
              </a:rPr>
              <a:t>erradicadas</a:t>
            </a:r>
          </a:p>
          <a:p>
            <a:pPr marL="342900" indent="-342900" algn="just">
              <a:lnSpc>
                <a:spcPct val="90000"/>
              </a:lnSpc>
              <a:spcBef>
                <a:spcPct val="20000"/>
              </a:spcBef>
              <a:buClr>
                <a:srgbClr val="006699"/>
              </a:buClr>
              <a:defRPr/>
            </a:pPr>
            <a:endParaRPr lang="es-MX" sz="2600" kern="0" dirty="0">
              <a:cs typeface="Arial" pitchFamily="34" charset="0"/>
            </a:endParaRPr>
          </a:p>
          <a:p>
            <a:pPr algn="just">
              <a:lnSpc>
                <a:spcPct val="90000"/>
              </a:lnSpc>
              <a:spcBef>
                <a:spcPct val="20000"/>
              </a:spcBef>
              <a:buClr>
                <a:srgbClr val="006699"/>
              </a:buClr>
              <a:defRPr/>
            </a:pPr>
            <a:endParaRPr lang="es-MX" sz="2600" kern="0" dirty="0" smtClean="0">
              <a:latin typeface="+mj-lt"/>
              <a:cs typeface="Arial" pitchFamily="34" charset="0"/>
            </a:endParaRPr>
          </a:p>
          <a:p>
            <a:pPr marL="342900" indent="-342900" algn="just">
              <a:lnSpc>
                <a:spcPct val="90000"/>
              </a:lnSpc>
              <a:spcBef>
                <a:spcPct val="20000"/>
              </a:spcBef>
              <a:buClr>
                <a:srgbClr val="006699"/>
              </a:buClr>
              <a:buFont typeface="Wingdings" pitchFamily="2" charset="2"/>
              <a:buChar char="Ø"/>
              <a:defRPr/>
            </a:pPr>
            <a:r>
              <a:rPr lang="es-MX" sz="2800" dirty="0" smtClean="0">
                <a:cs typeface="Arial" pitchFamily="34" charset="0"/>
              </a:rPr>
              <a:t>Agentes </a:t>
            </a:r>
            <a:r>
              <a:rPr lang="es-MX" sz="2800" dirty="0">
                <a:cs typeface="Arial" pitchFamily="34" charset="0"/>
              </a:rPr>
              <a:t>infecciosos </a:t>
            </a:r>
            <a:r>
              <a:rPr lang="es-MX" sz="2800" b="1" dirty="0">
                <a:cs typeface="Arial" pitchFamily="34" charset="0"/>
              </a:rPr>
              <a:t>emergentes</a:t>
            </a:r>
          </a:p>
          <a:p>
            <a:pPr marL="342900" indent="-342900" algn="just">
              <a:lnSpc>
                <a:spcPct val="90000"/>
              </a:lnSpc>
              <a:spcBef>
                <a:spcPct val="20000"/>
              </a:spcBef>
              <a:defRPr/>
            </a:pPr>
            <a:r>
              <a:rPr lang="es-MX" sz="2800" dirty="0">
                <a:cs typeface="Arial" pitchFamily="34" charset="0"/>
              </a:rPr>
              <a:t>   y de nuevo descubrimiento que entran en contacto con el hombre a causa de modificaciones del ambiente y de los movimientos poblacionales </a:t>
            </a:r>
            <a:r>
              <a:rPr lang="es-MX" sz="2800" dirty="0" err="1">
                <a:cs typeface="Arial" pitchFamily="34" charset="0"/>
              </a:rPr>
              <a:t>Ejm</a:t>
            </a:r>
            <a:r>
              <a:rPr lang="es-MX" sz="2800" dirty="0">
                <a:cs typeface="Arial" pitchFamily="34" charset="0"/>
              </a:rPr>
              <a:t>:</a:t>
            </a:r>
          </a:p>
          <a:p>
            <a:pPr marL="342900" indent="-342900" algn="just">
              <a:lnSpc>
                <a:spcPct val="90000"/>
              </a:lnSpc>
              <a:spcBef>
                <a:spcPct val="20000"/>
              </a:spcBef>
              <a:buFont typeface="Wingdings" pitchFamily="2" charset="2"/>
              <a:buChar char="Ø"/>
              <a:defRPr/>
            </a:pPr>
            <a:endParaRPr lang="es-MX" sz="2800" dirty="0"/>
          </a:p>
          <a:p>
            <a:pPr marL="342900" indent="-342900">
              <a:lnSpc>
                <a:spcPct val="90000"/>
              </a:lnSpc>
              <a:spcBef>
                <a:spcPct val="20000"/>
              </a:spcBef>
              <a:defRPr/>
            </a:pPr>
            <a:endParaRPr lang="es-ES" sz="2800" kern="0" dirty="0">
              <a:latin typeface="+mn-l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696" y="3788764"/>
            <a:ext cx="4685980" cy="292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127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47054" y="719346"/>
            <a:ext cx="6215106" cy="5681454"/>
          </a:xfrm>
          <a:prstGeom prst="rect">
            <a:avLst/>
          </a:prstGeom>
        </p:spPr>
        <p:txBody>
          <a:bodyPr/>
          <a:lstStyle/>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r>
              <a:rPr kumimoji="0" lang="es-MX" sz="2400" b="0" i="0" u="none" strike="noStrike" kern="1200" cap="none" spc="0" normalizeH="0" baseline="0" noProof="0" dirty="0" smtClean="0">
                <a:ln>
                  <a:noFill/>
                </a:ln>
                <a:effectLst/>
                <a:uLnTx/>
                <a:uFillTx/>
                <a:latin typeface="+mn-lt"/>
                <a:ea typeface="+mn-ea"/>
                <a:cs typeface="+mn-cs"/>
              </a:rPr>
              <a:t>1999  NY encefalitis por virus del Nilo occidental</a:t>
            </a: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r>
              <a:rPr kumimoji="0" lang="es-MX" sz="2400" b="0" i="0" u="none" strike="noStrike" kern="1200" cap="none" spc="0" normalizeH="0" baseline="0" noProof="0" dirty="0" smtClean="0">
                <a:ln>
                  <a:noFill/>
                </a:ln>
                <a:effectLst/>
                <a:uLnTx/>
                <a:uFillTx/>
                <a:latin typeface="+mn-lt"/>
                <a:ea typeface="+mn-ea"/>
                <a:cs typeface="+mn-cs"/>
              </a:rPr>
              <a:t>2003  surge SARS </a:t>
            </a:r>
            <a:r>
              <a:rPr kumimoji="0" lang="es-MX" sz="2400" b="0" i="0" u="none" strike="noStrike" kern="1200" cap="none" spc="0" normalizeH="0" baseline="0" noProof="0" dirty="0" err="1" smtClean="0">
                <a:ln>
                  <a:noFill/>
                </a:ln>
                <a:effectLst/>
                <a:uLnTx/>
                <a:uFillTx/>
                <a:latin typeface="+mn-lt"/>
                <a:ea typeface="+mn-ea"/>
                <a:cs typeface="+mn-cs"/>
              </a:rPr>
              <a:t>Sd</a:t>
            </a:r>
            <a:r>
              <a:rPr kumimoji="0" lang="es-MX" sz="2400" b="0" i="0" u="none" strike="noStrike" kern="1200" cap="none" spc="0" normalizeH="0" baseline="0" noProof="0" dirty="0" smtClean="0">
                <a:ln>
                  <a:noFill/>
                </a:ln>
                <a:effectLst/>
                <a:uLnTx/>
                <a:uFillTx/>
                <a:latin typeface="+mn-lt"/>
                <a:ea typeface="+mn-ea"/>
                <a:cs typeface="+mn-cs"/>
              </a:rPr>
              <a:t> respiratorio agudo grave, coronavirus</a:t>
            </a: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2" pitchFamily="18" charset="2"/>
              <a:buNone/>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r>
              <a:rPr kumimoji="0" lang="es-MX" sz="2400" b="0" i="0" u="none" strike="noStrike" kern="1200" cap="none" spc="0" normalizeH="0" baseline="0" noProof="0" dirty="0" smtClean="0">
                <a:ln>
                  <a:noFill/>
                </a:ln>
                <a:effectLst/>
                <a:uLnTx/>
                <a:uFillTx/>
                <a:latin typeface="+mn-lt"/>
                <a:ea typeface="+mn-ea"/>
                <a:cs typeface="+mn-cs"/>
              </a:rPr>
              <a:t>2004  Asia influenza aviaria granjas </a:t>
            </a: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2" pitchFamily="18" charset="2"/>
              <a:buNone/>
              <a:tabLst/>
              <a:defRPr/>
            </a:pPr>
            <a:r>
              <a:rPr kumimoji="0" lang="es-MX" sz="2400" b="0" i="0" u="none" strike="noStrike" kern="1200" cap="none" spc="0" normalizeH="0" baseline="0" noProof="0" dirty="0" smtClean="0">
                <a:ln>
                  <a:noFill/>
                </a:ln>
                <a:effectLst/>
                <a:uLnTx/>
                <a:uFillTx/>
                <a:latin typeface="+mn-lt"/>
                <a:ea typeface="+mn-ea"/>
                <a:cs typeface="+mn-cs"/>
              </a:rPr>
              <a:t>             avícolas. pandemia </a:t>
            </a: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2" pitchFamily="18" charset="2"/>
              <a:buNone/>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r>
              <a:rPr kumimoji="0" lang="es-MX" sz="2400" b="0" i="0" u="none" strike="noStrike" kern="1200" cap="none" spc="0" normalizeH="0" baseline="0" noProof="0" dirty="0" smtClean="0">
                <a:ln>
                  <a:noFill/>
                </a:ln>
                <a:effectLst/>
                <a:uLnTx/>
                <a:uFillTx/>
                <a:latin typeface="+mn-lt"/>
                <a:ea typeface="+mn-ea"/>
                <a:cs typeface="+mn-cs"/>
              </a:rPr>
              <a:t>Virus </a:t>
            </a:r>
            <a:r>
              <a:rPr kumimoji="0" lang="es-MX" sz="2400" b="0" i="0" u="none" strike="noStrike" kern="1200" cap="none" spc="0" normalizeH="0" baseline="0" noProof="0" dirty="0" err="1" smtClean="0">
                <a:ln>
                  <a:noFill/>
                </a:ln>
                <a:effectLst/>
                <a:uLnTx/>
                <a:uFillTx/>
                <a:latin typeface="+mn-lt"/>
                <a:ea typeface="+mn-ea"/>
                <a:cs typeface="+mn-cs"/>
              </a:rPr>
              <a:t>Ebola</a:t>
            </a:r>
            <a:r>
              <a:rPr kumimoji="0" lang="es-MX" sz="2400" b="0" i="0" u="none" strike="noStrike" kern="1200" cap="none" spc="0" normalizeH="0" baseline="0" noProof="0" dirty="0" smtClean="0">
                <a:ln>
                  <a:noFill/>
                </a:ln>
                <a:effectLst/>
                <a:uLnTx/>
                <a:uFillTx/>
                <a:latin typeface="+mn-lt"/>
                <a:ea typeface="+mn-ea"/>
                <a:cs typeface="+mn-cs"/>
              </a:rPr>
              <a:t> </a:t>
            </a: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r>
              <a:rPr kumimoji="0" lang="es-MX" sz="2400" b="0" i="0" u="none" strike="noStrike" kern="1200" cap="none" spc="0" normalizeH="0" baseline="0" noProof="0" dirty="0" smtClean="0">
                <a:ln>
                  <a:noFill/>
                </a:ln>
                <a:effectLst/>
                <a:uLnTx/>
                <a:uFillTx/>
                <a:latin typeface="+mn-lt"/>
                <a:ea typeface="+mn-ea"/>
                <a:cs typeface="+mn-cs"/>
              </a:rPr>
              <a:t>HIV – AH1N1</a:t>
            </a:r>
          </a:p>
          <a:p>
            <a:pPr marL="365125" marR="0" lvl="0" indent="-255588" algn="l" defTabSz="914400" rtl="0" eaLnBrk="1" fontAlgn="base" latinLnBrk="0" hangingPunct="1">
              <a:lnSpc>
                <a:spcPct val="90000"/>
              </a:lnSpc>
              <a:spcBef>
                <a:spcPts val="400"/>
              </a:spcBef>
              <a:spcAft>
                <a:spcPct val="0"/>
              </a:spcAft>
              <a:buClr>
                <a:srgbClr val="006666"/>
              </a:buClr>
              <a:buSzPct val="68000"/>
              <a:buFont typeface="Wingdings" pitchFamily="2" charset="2"/>
              <a:buChar char="Ø"/>
              <a:tabLst/>
              <a:defRPr/>
            </a:pPr>
            <a:endParaRPr kumimoji="0" lang="es-MX" sz="2400" b="0" i="0" u="none" strike="noStrike" kern="1200" cap="none" spc="0" normalizeH="0" baseline="0" noProof="0" dirty="0" smtClean="0">
              <a:ln>
                <a:noFill/>
              </a:ln>
              <a:effectLst/>
              <a:uLnTx/>
              <a:uFillTx/>
              <a:latin typeface="+mn-lt"/>
              <a:ea typeface="+mn-ea"/>
              <a:cs typeface="+mn-cs"/>
            </a:endParaRPr>
          </a:p>
          <a:p>
            <a:pPr marL="365125" marR="0" lvl="0" indent="-255588" algn="l" defTabSz="914400" rtl="0" eaLnBrk="1" fontAlgn="base" latinLnBrk="0" hangingPunct="1">
              <a:lnSpc>
                <a:spcPct val="90000"/>
              </a:lnSpc>
              <a:spcBef>
                <a:spcPts val="400"/>
              </a:spcBef>
              <a:spcAft>
                <a:spcPct val="0"/>
              </a:spcAft>
              <a:buClr>
                <a:srgbClr val="FF0000"/>
              </a:buClr>
              <a:buSzPct val="68000"/>
              <a:buFont typeface="Wingdings" pitchFamily="2" charset="2"/>
              <a:buChar char="Ø"/>
              <a:tabLst/>
              <a:defRPr/>
            </a:pPr>
            <a:endParaRPr kumimoji="0" lang="es-ES" sz="2800" b="0" i="0" u="none" strike="noStrike" kern="1200" cap="none" spc="0" normalizeH="0" baseline="0" noProof="0" dirty="0" smtClean="0">
              <a:ln>
                <a:noFill/>
              </a:ln>
              <a:effectLst/>
              <a:uLnTx/>
              <a:uFillTx/>
              <a:latin typeface="+mn-lt"/>
              <a:ea typeface="+mn-ea"/>
              <a:cs typeface="+mn-cs"/>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54"/>
          <a:stretch/>
        </p:blipFill>
        <p:spPr bwMode="auto">
          <a:xfrm>
            <a:off x="6662161" y="3827720"/>
            <a:ext cx="4534056" cy="26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La encefalitis causada por el virus del Nilo Occidental, equipo de  ilustración. El virus del Nilo Occidental (VNO) es conocido por causar  encefalitis (inflamación del cerebro) en los seres humanos. El VN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629"/>
          <a:stretch/>
        </p:blipFill>
        <p:spPr bwMode="auto">
          <a:xfrm>
            <a:off x="6662160" y="591755"/>
            <a:ext cx="5240806" cy="3235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68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699062" y="3115104"/>
            <a:ext cx="10505750" cy="2971798"/>
          </a:xfrm>
          <a:prstGeom prst="rect">
            <a:avLst/>
          </a:prstGeom>
        </p:spPr>
        <p:txBody>
          <a:bodyPr/>
          <a:lstStyle/>
          <a:p>
            <a:pPr lvl="0" defTabSz="914400">
              <a:spcBef>
                <a:spcPct val="20000"/>
              </a:spcBef>
              <a:spcAft>
                <a:spcPts val="600"/>
              </a:spcAft>
              <a:buClr>
                <a:srgbClr val="006699"/>
              </a:buClr>
              <a:defRPr/>
            </a:pPr>
            <a:r>
              <a:rPr lang="es-EC" sz="2400" dirty="0" smtClean="0"/>
              <a:t>Es </a:t>
            </a:r>
            <a:r>
              <a:rPr lang="es-EC" sz="2400" dirty="0"/>
              <a:t>definido </a:t>
            </a:r>
            <a:r>
              <a:rPr lang="es-EC" sz="2400" dirty="0" smtClean="0"/>
              <a:t>como </a:t>
            </a:r>
            <a:r>
              <a:rPr lang="es-EC" sz="2400" dirty="0"/>
              <a:t>una </a:t>
            </a:r>
            <a:r>
              <a:rPr lang="es-EC" sz="2400" b="1" dirty="0"/>
              <a:t>enfermedad</a:t>
            </a:r>
            <a:r>
              <a:rPr lang="es-EC" sz="2400" dirty="0"/>
              <a:t> </a:t>
            </a:r>
            <a:r>
              <a:rPr lang="es-EC" sz="2400" dirty="0" smtClean="0"/>
              <a:t>nueva </a:t>
            </a:r>
            <a:r>
              <a:rPr lang="es-EC" sz="2400" dirty="0"/>
              <a:t>o </a:t>
            </a:r>
            <a:r>
              <a:rPr lang="es-EC" sz="2400" dirty="0" smtClean="0"/>
              <a:t>que </a:t>
            </a:r>
            <a:r>
              <a:rPr lang="es-EC" sz="2400" dirty="0"/>
              <a:t>fue recientemente identificada </a:t>
            </a:r>
            <a:r>
              <a:rPr lang="es-EC" sz="2400" dirty="0" smtClean="0"/>
              <a:t>(</a:t>
            </a:r>
            <a:r>
              <a:rPr lang="es-EC" sz="2400" dirty="0"/>
              <a:t>o todavía una </a:t>
            </a:r>
            <a:r>
              <a:rPr lang="es-EC" sz="2400" b="1" dirty="0"/>
              <a:t>enfermedad</a:t>
            </a:r>
            <a:r>
              <a:rPr lang="es-EC" sz="2400" dirty="0"/>
              <a:t> conocida, cuyos estándares del microorganismo se modificaron) y, al mismo tiempo, con un repentino aparecimiento de </a:t>
            </a:r>
            <a:r>
              <a:rPr lang="es-EC" sz="2400" dirty="0" smtClean="0"/>
              <a:t>caso</a:t>
            </a:r>
            <a:endParaRPr lang="es-ES_tradnl" sz="2400" spc="30" dirty="0" smtClean="0"/>
          </a:p>
          <a:p>
            <a:pPr marL="457200" marR="0" lvl="0" indent="-457200" algn="l" defTabSz="914400" rtl="0" eaLnBrk="1" fontAlgn="auto" latinLnBrk="0" hangingPunct="1">
              <a:lnSpc>
                <a:spcPct val="100000"/>
              </a:lnSpc>
              <a:spcBef>
                <a:spcPct val="20000"/>
              </a:spcBef>
              <a:spcAft>
                <a:spcPts val="600"/>
              </a:spcAft>
              <a:buClr>
                <a:srgbClr val="006699"/>
              </a:buClr>
              <a:buSzTx/>
              <a:buFont typeface="Wingdings" panose="05000000000000000000" pitchFamily="2" charset="2"/>
              <a:buChar char="Ø"/>
              <a:tabLst/>
              <a:defRPr/>
            </a:pPr>
            <a:r>
              <a:rPr lang="es-ES_tradnl" sz="2400" spc="30" dirty="0" smtClean="0"/>
              <a:t>APARENTES: Cuya incidencia aumenta como consecuencia de cambios en nuestra </a:t>
            </a:r>
            <a:r>
              <a:rPr lang="es-ES_tradnl" sz="2400" b="1" spc="30" dirty="0" smtClean="0">
                <a:solidFill>
                  <a:srgbClr val="C00000"/>
                </a:solidFill>
              </a:rPr>
              <a:t>habilidad para detectar </a:t>
            </a:r>
            <a:r>
              <a:rPr lang="es-ES_tradnl" sz="2400" spc="30" dirty="0" smtClean="0"/>
              <a:t>el agente que la causa.</a:t>
            </a:r>
          </a:p>
          <a:p>
            <a:pPr marL="457200" lvl="0" indent="-457200">
              <a:spcBef>
                <a:spcPct val="20000"/>
              </a:spcBef>
              <a:spcAft>
                <a:spcPts val="600"/>
              </a:spcAft>
              <a:buClr>
                <a:srgbClr val="006699"/>
              </a:buClr>
              <a:buFont typeface="Wingdings" panose="05000000000000000000" pitchFamily="2" charset="2"/>
              <a:buChar char="Ø"/>
              <a:defRPr/>
            </a:pPr>
            <a:r>
              <a:rPr lang="es-ES_tradnl" sz="2400" spc="30" dirty="0" smtClean="0"/>
              <a:t>REALES: cuya incidencia aumenta por cambios en la </a:t>
            </a:r>
            <a:r>
              <a:rPr lang="es-ES_tradnl" sz="2400" b="1" spc="30" dirty="0" smtClean="0">
                <a:solidFill>
                  <a:srgbClr val="C00000"/>
                </a:solidFill>
              </a:rPr>
              <a:t>interacción entre las poblaciones y el ambiente.</a:t>
            </a:r>
            <a:endParaRPr lang="es-ES" sz="2400" b="1" spc="30" dirty="0" smtClean="0">
              <a:solidFill>
                <a:srgbClr val="C00000"/>
              </a:solidFill>
            </a:endParaRPr>
          </a:p>
          <a:p>
            <a:pPr marL="342900" marR="0" lvl="0" indent="-342900" algn="l"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endParaRPr kumimoji="0" lang="es-ES" sz="2800" b="0" i="0" u="none" strike="noStrike" kern="1200" cap="none" spc="30" normalizeH="0" baseline="0" noProof="0" dirty="0" smtClean="0">
              <a:ln>
                <a:noFill/>
              </a:ln>
              <a:effectLst/>
              <a:uLnTx/>
              <a:uFillTx/>
              <a:latin typeface="+mn-lt"/>
              <a:ea typeface="+mn-ea"/>
              <a:cs typeface="+mn-cs"/>
            </a:endParaRPr>
          </a:p>
        </p:txBody>
      </p:sp>
      <p:sp>
        <p:nvSpPr>
          <p:cNvPr id="4" name="3 Título"/>
          <p:cNvSpPr>
            <a:spLocks noGrp="1"/>
          </p:cNvSpPr>
          <p:nvPr>
            <p:ph type="title"/>
          </p:nvPr>
        </p:nvSpPr>
        <p:spPr/>
        <p:txBody>
          <a:bodyPr>
            <a:normAutofit/>
          </a:bodyPr>
          <a:lstStyle/>
          <a:p>
            <a:r>
              <a:rPr lang="es-EC" sz="4000" dirty="0" smtClean="0"/>
              <a:t>enfermedad EMERGENTE</a:t>
            </a:r>
            <a:endParaRPr lang="es-EC" sz="4000" dirty="0"/>
          </a:p>
        </p:txBody>
      </p:sp>
      <p:pic>
        <p:nvPicPr>
          <p:cNvPr id="1026" name="Picture 2" descr="enfermedad emerg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161" y="0"/>
            <a:ext cx="4556839" cy="304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838613"/>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o">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TM03457464[[fn=Dividendo]]</Template>
  <TotalTime>2620</TotalTime>
  <Words>1394</Words>
  <Application>Microsoft Office PowerPoint</Application>
  <PresentationFormat>Personalizado</PresentationFormat>
  <Paragraphs>297</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Dividendo</vt:lpstr>
      <vt:lpstr>Universidad nacional de Chimborazo  facultad de ciencias de la salud carrera de medicina</vt:lpstr>
      <vt:lpstr>ESQUEMA DE LA CLASE </vt:lpstr>
      <vt:lpstr>OBJETIVOS</vt:lpstr>
      <vt:lpstr>iNTRODUCCIÓN</vt:lpstr>
      <vt:lpstr>GENERALIDADES</vt:lpstr>
      <vt:lpstr>Presentación de PowerPoint</vt:lpstr>
      <vt:lpstr>Presentación de PowerPoint</vt:lpstr>
      <vt:lpstr>Presentación de PowerPoint</vt:lpstr>
      <vt:lpstr>enfermedad EMERGENTE</vt:lpstr>
      <vt:lpstr>Enfermedad re-emergente</vt:lpstr>
      <vt:lpstr>La Infectologia involucra a todas las  especialidades </vt:lpstr>
      <vt:lpstr>Presentación de PowerPoint</vt:lpstr>
      <vt:lpstr>Presentación de PowerPoint</vt:lpstr>
      <vt:lpstr>Enfoque epidemiológico considera que la enfermedad en la población</vt:lpstr>
      <vt:lpstr>Historia natural de la enfermedad</vt:lpstr>
      <vt:lpstr>CADENA EPIDEMIOLOGICA </vt:lpstr>
      <vt:lpstr>MODELO DE CAUSALIDAD  </vt:lpstr>
      <vt:lpstr>Etiología infecciosa de enfermedades que antes no eran consideradas como infecciosa  </vt:lpstr>
      <vt:lpstr>Asistencia medica</vt:lpstr>
      <vt:lpstr>HUESPED</vt:lpstr>
      <vt:lpstr>huésped</vt:lpstr>
      <vt:lpstr>HUESPED</vt:lpstr>
      <vt:lpstr>Factores del huésped en la infección </vt:lpstr>
      <vt:lpstr>Factores del huésped en la infección </vt:lpstr>
      <vt:lpstr>Respuesta inmunitaria </vt:lpstr>
      <vt:lpstr>Presentación de PowerPoint</vt:lpstr>
      <vt:lpstr>Inmunidad innata</vt:lpstr>
      <vt:lpstr>Respuesta inmunitaria adaptativa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Jossue</dc:creator>
  <cp:lastModifiedBy>SILVIA</cp:lastModifiedBy>
  <cp:revision>68</cp:revision>
  <dcterms:created xsi:type="dcterms:W3CDTF">2019-11-19T06:38:17Z</dcterms:created>
  <dcterms:modified xsi:type="dcterms:W3CDTF">2024-04-04T04:04:54Z</dcterms:modified>
</cp:coreProperties>
</file>